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Lst>
  <p:notesMasterIdLst>
    <p:notesMasterId r:id="rId102"/>
  </p:notesMasterIdLst>
  <p:sldIdLst>
    <p:sldId id="2141413491" r:id="rId3"/>
    <p:sldId id="2141413494" r:id="rId4"/>
    <p:sldId id="2145708799" r:id="rId5"/>
    <p:sldId id="2145708825" r:id="rId6"/>
    <p:sldId id="2145708823" r:id="rId7"/>
    <p:sldId id="2145708824" r:id="rId8"/>
    <p:sldId id="2145708777" r:id="rId9"/>
    <p:sldId id="2145708778" r:id="rId10"/>
    <p:sldId id="2145708779" r:id="rId11"/>
    <p:sldId id="2072578547" r:id="rId12"/>
    <p:sldId id="2145708821" r:id="rId13"/>
    <p:sldId id="2141413470" r:id="rId14"/>
    <p:sldId id="2145708826" r:id="rId15"/>
    <p:sldId id="2145708827" r:id="rId16"/>
    <p:sldId id="2141413478" r:id="rId17"/>
    <p:sldId id="2141413488" r:id="rId18"/>
    <p:sldId id="2072579010" r:id="rId19"/>
    <p:sldId id="2141413482" r:id="rId20"/>
    <p:sldId id="2141413492" r:id="rId21"/>
    <p:sldId id="2072578683" r:id="rId22"/>
    <p:sldId id="2141413489" r:id="rId23"/>
    <p:sldId id="2141413484" r:id="rId24"/>
    <p:sldId id="256" r:id="rId25"/>
    <p:sldId id="259" r:id="rId26"/>
    <p:sldId id="2072578682" r:id="rId27"/>
    <p:sldId id="2145708762" r:id="rId28"/>
    <p:sldId id="2072578627" r:id="rId29"/>
    <p:sldId id="2072578638" r:id="rId30"/>
    <p:sldId id="2145708769" r:id="rId31"/>
    <p:sldId id="2145708789" r:id="rId32"/>
    <p:sldId id="2072578719" r:id="rId33"/>
    <p:sldId id="2072579041" r:id="rId34"/>
    <p:sldId id="2072579042" r:id="rId35"/>
    <p:sldId id="2145708839" r:id="rId36"/>
    <p:sldId id="269" r:id="rId37"/>
    <p:sldId id="262" r:id="rId38"/>
    <p:sldId id="263" r:id="rId39"/>
    <p:sldId id="2145708803" r:id="rId40"/>
    <p:sldId id="2145708804" r:id="rId41"/>
    <p:sldId id="2145708805" r:id="rId42"/>
    <p:sldId id="2145708806" r:id="rId43"/>
    <p:sldId id="2145708807" r:id="rId44"/>
    <p:sldId id="2145708829" r:id="rId45"/>
    <p:sldId id="2145708790" r:id="rId46"/>
    <p:sldId id="2145708791" r:id="rId47"/>
    <p:sldId id="2145708792" r:id="rId48"/>
    <p:sldId id="2145708793" r:id="rId49"/>
    <p:sldId id="2145708794" r:id="rId50"/>
    <p:sldId id="2145708795" r:id="rId51"/>
    <p:sldId id="2145708796" r:id="rId52"/>
    <p:sldId id="2145708797" r:id="rId53"/>
    <p:sldId id="2141413495" r:id="rId54"/>
    <p:sldId id="2145708831" r:id="rId55"/>
    <p:sldId id="2145708830" r:id="rId56"/>
    <p:sldId id="2145708832" r:id="rId57"/>
    <p:sldId id="2145708809" r:id="rId58"/>
    <p:sldId id="2145708810" r:id="rId59"/>
    <p:sldId id="2145708811" r:id="rId60"/>
    <p:sldId id="2145708838" r:id="rId61"/>
    <p:sldId id="2145708812" r:id="rId62"/>
    <p:sldId id="2141413505" r:id="rId63"/>
    <p:sldId id="2145708834" r:id="rId64"/>
    <p:sldId id="2145708836" r:id="rId65"/>
    <p:sldId id="2145708837" r:id="rId66"/>
    <p:sldId id="2141413506" r:id="rId67"/>
    <p:sldId id="2145708835" r:id="rId68"/>
    <p:sldId id="2145708816" r:id="rId69"/>
    <p:sldId id="2145708759" r:id="rId70"/>
    <p:sldId id="2145708760" r:id="rId71"/>
    <p:sldId id="2072578628" r:id="rId72"/>
    <p:sldId id="2072578631" r:id="rId73"/>
    <p:sldId id="2072578630" r:id="rId74"/>
    <p:sldId id="2072578629" r:id="rId75"/>
    <p:sldId id="2145708761" r:id="rId76"/>
    <p:sldId id="2145708817" r:id="rId77"/>
    <p:sldId id="2145708818" r:id="rId78"/>
    <p:sldId id="2145708819" r:id="rId79"/>
    <p:sldId id="2145708820" r:id="rId80"/>
    <p:sldId id="2141413502" r:id="rId81"/>
    <p:sldId id="2145708840" r:id="rId82"/>
    <p:sldId id="2145708771" r:id="rId83"/>
    <p:sldId id="2145708763" r:id="rId84"/>
    <p:sldId id="2145708841" r:id="rId85"/>
    <p:sldId id="2145708842" r:id="rId86"/>
    <p:sldId id="2145708765" r:id="rId87"/>
    <p:sldId id="2145708768" r:id="rId88"/>
    <p:sldId id="2145708843" r:id="rId89"/>
    <p:sldId id="2141413480" r:id="rId90"/>
    <p:sldId id="2141413421" r:id="rId91"/>
    <p:sldId id="2145708783" r:id="rId92"/>
    <p:sldId id="2145708784" r:id="rId93"/>
    <p:sldId id="2145708844" r:id="rId94"/>
    <p:sldId id="2145708845" r:id="rId95"/>
    <p:sldId id="2145708766" r:id="rId96"/>
    <p:sldId id="2141413493" r:id="rId97"/>
    <p:sldId id="2145708846" r:id="rId98"/>
    <p:sldId id="2145708773" r:id="rId99"/>
    <p:sldId id="2145708785" r:id="rId100"/>
    <p:sldId id="2145708774"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id="{9347178B-C3C0-4839-A9CC-5E2778A17F84}">
          <p14:sldIdLst>
            <p14:sldId id="2141413491"/>
            <p14:sldId id="2141413494"/>
          </p14:sldIdLst>
        </p14:section>
        <p14:section name="Introduction" id="{6EA677F3-39C2-4A1A-899E-D23917781045}">
          <p14:sldIdLst>
            <p14:sldId id="2145708799"/>
            <p14:sldId id="2145708825"/>
            <p14:sldId id="2145708823"/>
            <p14:sldId id="2145708824"/>
          </p14:sldIdLst>
        </p14:section>
        <p14:section name="Mission Overview" id="{2B5F60AB-9E16-4254-8C91-C07FD76365E7}">
          <p14:sldIdLst>
            <p14:sldId id="2145708777"/>
            <p14:sldId id="2145708778"/>
            <p14:sldId id="2145708779"/>
            <p14:sldId id="2072578547"/>
            <p14:sldId id="2145708821"/>
            <p14:sldId id="2141413470"/>
            <p14:sldId id="2145708826"/>
            <p14:sldId id="2145708827"/>
            <p14:sldId id="2141413478"/>
            <p14:sldId id="2141413488"/>
            <p14:sldId id="2072579010"/>
          </p14:sldIdLst>
        </p14:section>
        <p14:section name="Resource Allocations" id="{B3FF9B84-E394-49E6-A8B1-FD2997E11081}">
          <p14:sldIdLst>
            <p14:sldId id="2141413482"/>
            <p14:sldId id="2141413492"/>
            <p14:sldId id="2072578683"/>
          </p14:sldIdLst>
        </p14:section>
        <p14:section name="Interface Assumptions" id="{21AC2D34-9CC7-411D-8BA8-AC4D3AEBDFAE}">
          <p14:sldIdLst>
            <p14:sldId id="2141413489"/>
            <p14:sldId id="2141413484"/>
            <p14:sldId id="256"/>
            <p14:sldId id="259"/>
            <p14:sldId id="2072578682"/>
          </p14:sldIdLst>
        </p14:section>
        <p14:section name="EAC-5 Telescope Design" id="{262C24C2-A8AD-4363-ADA0-A8C1ABB775B9}">
          <p14:sldIdLst>
            <p14:sldId id="2145708762"/>
            <p14:sldId id="2072578627"/>
            <p14:sldId id="2072578638"/>
          </p14:sldIdLst>
        </p14:section>
        <p14:section name="Government Instruments" id="{C19577A6-DAC0-49AE-9551-248D553694BD}">
          <p14:sldIdLst>
            <p14:sldId id="2145708769"/>
            <p14:sldId id="2145708789"/>
          </p14:sldIdLst>
        </p14:section>
        <p14:section name="Coronagraph Instrument" id="{042256F1-1FF6-48A8-AAD4-FBAD78829AFB}">
          <p14:sldIdLst>
            <p14:sldId id="2072578719"/>
            <p14:sldId id="2072579041"/>
            <p14:sldId id="2072579042"/>
            <p14:sldId id="2145708839"/>
            <p14:sldId id="269"/>
            <p14:sldId id="262"/>
            <p14:sldId id="263"/>
            <p14:sldId id="2145708803"/>
            <p14:sldId id="2145708804"/>
            <p14:sldId id="2145708805"/>
            <p14:sldId id="2145708806"/>
            <p14:sldId id="2145708807"/>
            <p14:sldId id="2145708829"/>
          </p14:sldIdLst>
        </p14:section>
        <p14:section name="HRI" id="{6477A824-955E-4AF1-B91F-3B69CE632ECA}">
          <p14:sldIdLst>
            <p14:sldId id="2145708790"/>
            <p14:sldId id="2145708791"/>
            <p14:sldId id="2145708792"/>
            <p14:sldId id="2145708793"/>
            <p14:sldId id="2145708794"/>
            <p14:sldId id="2145708795"/>
            <p14:sldId id="2145708796"/>
            <p14:sldId id="2145708797"/>
            <p14:sldId id="2141413495"/>
            <p14:sldId id="2145708831"/>
            <p14:sldId id="2145708830"/>
            <p14:sldId id="2145708832"/>
          </p14:sldIdLst>
        </p14:section>
        <p14:section name="UV IFS" id="{2A51CF2A-DFFE-410A-B09C-BEDA591ACC6C}">
          <p14:sldIdLst>
            <p14:sldId id="2145708809"/>
            <p14:sldId id="2145708810"/>
            <p14:sldId id="2145708811"/>
            <p14:sldId id="2145708838"/>
            <p14:sldId id="2145708812"/>
            <p14:sldId id="2141413505"/>
            <p14:sldId id="2145708834"/>
          </p14:sldIdLst>
        </p14:section>
        <p14:section name="XI" id="{8005CA5C-1408-4C7F-8DA5-A9028D74A6BB}">
          <p14:sldIdLst>
            <p14:sldId id="2145708836"/>
            <p14:sldId id="2145708837"/>
            <p14:sldId id="2141413506"/>
            <p14:sldId id="2145708835"/>
          </p14:sldIdLst>
        </p14:section>
        <p14:section name="Backup" id="{298F0E0A-CE27-4196-B893-6821448E3360}">
          <p14:sldIdLst>
            <p14:sldId id="2145708816"/>
            <p14:sldId id="2145708759"/>
            <p14:sldId id="2145708760"/>
            <p14:sldId id="2072578628"/>
            <p14:sldId id="2072578631"/>
            <p14:sldId id="2072578630"/>
            <p14:sldId id="2072578629"/>
            <p14:sldId id="2145708761"/>
            <p14:sldId id="2145708817"/>
            <p14:sldId id="2145708818"/>
            <p14:sldId id="2145708819"/>
            <p14:sldId id="2145708820"/>
          </p14:sldIdLst>
        </p14:section>
        <p14:section name="Appendix: EAC Summary" id="{12BE661A-DDCA-4406-8799-FC713EC6945A}">
          <p14:sldIdLst>
            <p14:sldId id="2141413502"/>
            <p14:sldId id="2145708840"/>
            <p14:sldId id="2145708771"/>
            <p14:sldId id="2145708763"/>
            <p14:sldId id="2145708841"/>
            <p14:sldId id="2145708842"/>
            <p14:sldId id="2145708765"/>
            <p14:sldId id="2145708768"/>
            <p14:sldId id="2145708843"/>
            <p14:sldId id="2141413480"/>
            <p14:sldId id="2141413421"/>
            <p14:sldId id="2145708783"/>
            <p14:sldId id="2145708784"/>
            <p14:sldId id="2145708844"/>
            <p14:sldId id="2145708845"/>
            <p14:sldId id="2145708766"/>
            <p14:sldId id="2141413493"/>
            <p14:sldId id="2145708846"/>
            <p14:sldId id="2145708773"/>
            <p14:sldId id="2145708785"/>
            <p14:sldId id="21457087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C5E0B4"/>
    <a:srgbClr val="003300"/>
    <a:srgbClr val="009900"/>
    <a:srgbClr val="0080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9F641D-EE95-4DC2-B993-FF202CFB584D}" v="67" dt="2026-04-21T03:59:28.516"/>
    <p1510:client id="{4CFFF76E-9B40-4AE8-8286-D5A3DBC5B816}" v="159" dt="2026-04-20T16:05:51.251"/>
    <p1510:client id="{CECA2179-2C8A-4931-AD6B-B08A4200B0EC}" v="93" dt="2026-04-22T14:07:05.836"/>
    <p1510:client id="{EC4E11B5-9510-4B02-8F7D-8A4106676A53}" v="22" dt="2026-04-22T14:30:19.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96247" autoAdjust="0"/>
  </p:normalViewPr>
  <p:slideViewPr>
    <p:cSldViewPr snapToGrid="0">
      <p:cViewPr varScale="1">
        <p:scale>
          <a:sx n="103" d="100"/>
          <a:sy n="103" d="100"/>
        </p:scale>
        <p:origin x="660" y="96"/>
      </p:cViewPr>
      <p:guideLst/>
    </p:cSldViewPr>
  </p:slideViewPr>
  <p:notesTextViewPr>
    <p:cViewPr>
      <p:scale>
        <a:sx n="20" d="100"/>
        <a:sy n="2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microsoft.com/office/2016/11/relationships/changesInfo" Target="changesInfos/changesInfo1.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notesMaster" Target="notesMasters/notes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presProps" Target="presProps.xml"/><Relationship Id="rId108"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ann Sitarski" userId="Pg4pO5QtWJHSAJX9FaONwX2l5caYm2dqATNzWnFhJdE=" providerId="None" clId="Web-{3741694D-753D-4D3A-9B3A-6FEDF29CA2AC}"/>
    <pc:docChg chg="addSld delSld modSld modSection">
      <pc:chgData name="Breann Sitarski" userId="Pg4pO5QtWJHSAJX9FaONwX2l5caYm2dqATNzWnFhJdE=" providerId="None" clId="Web-{3741694D-753D-4D3A-9B3A-6FEDF29CA2AC}" dt="2026-04-19T22:32:25.272" v="2152" actId="20577"/>
      <pc:docMkLst>
        <pc:docMk/>
      </pc:docMkLst>
      <pc:sldChg chg="delSp modSp new">
        <pc:chgData name="Breann Sitarski" userId="Pg4pO5QtWJHSAJX9FaONwX2l5caYm2dqATNzWnFhJdE=" providerId="None" clId="Web-{3741694D-753D-4D3A-9B3A-6FEDF29CA2AC}" dt="2026-04-19T21:52:49.440" v="672" actId="20577"/>
        <pc:sldMkLst>
          <pc:docMk/>
          <pc:sldMk cId="2766576729" sldId="2145708769"/>
        </pc:sldMkLst>
        <pc:spChg chg="mod">
          <ac:chgData name="Breann Sitarski" userId="Pg4pO5QtWJHSAJX9FaONwX2l5caYm2dqATNzWnFhJdE=" providerId="None" clId="Web-{3741694D-753D-4D3A-9B3A-6FEDF29CA2AC}" dt="2026-04-19T21:42:06.760" v="110" actId="20577"/>
          <ac:spMkLst>
            <pc:docMk/>
            <pc:sldMk cId="2766576729" sldId="2145708769"/>
            <ac:spMk id="2" creationId="{382518AF-7F7D-AB1C-A2F9-4B701513D3B4}"/>
          </ac:spMkLst>
        </pc:spChg>
        <pc:spChg chg="mod">
          <ac:chgData name="Breann Sitarski" userId="Pg4pO5QtWJHSAJX9FaONwX2l5caYm2dqATNzWnFhJdE=" providerId="None" clId="Web-{3741694D-753D-4D3A-9B3A-6FEDF29CA2AC}" dt="2026-04-19T21:52:49.440" v="672" actId="20577"/>
          <ac:spMkLst>
            <pc:docMk/>
            <pc:sldMk cId="2766576729" sldId="2145708769"/>
            <ac:spMk id="3" creationId="{5AE416DA-8DF3-8BCE-6BE3-34A3984193DF}"/>
          </ac:spMkLst>
        </pc:spChg>
      </pc:sldChg>
    </pc:docChg>
  </pc:docChgLst>
  <pc:docChgLst>
    <pc:chgData name="Kuo-chia Liu" userId="90y6xu5OuMm9nWShPZi2pf1mNAAMK/N8bGt9u4+YJQk=" providerId="None" clId="Web-{6D6AC3CC-6EE5-4844-8C1B-35A989ECA78E}"/>
    <pc:docChg chg="modSld">
      <pc:chgData name="Kuo-chia Liu" userId="90y6xu5OuMm9nWShPZi2pf1mNAAMK/N8bGt9u4+YJQk=" providerId="None" clId="Web-{6D6AC3CC-6EE5-4844-8C1B-35A989ECA78E}" dt="2026-04-16T18:10:28.030" v="132" actId="14100"/>
      <pc:docMkLst>
        <pc:docMk/>
      </pc:docMkLst>
    </pc:docChg>
  </pc:docChgLst>
  <pc:docChgLst>
    <pc:chgData name="Kuo-chia Liu" userId="90y6xu5OuMm9nWShPZi2pf1mNAAMK/N8bGt9u4+YJQk=" providerId="None" clId="Web-{1FFF8168-8451-4C56-BECF-209A92D49A9D}"/>
    <pc:docChg chg="modSld">
      <pc:chgData name="Kuo-chia Liu" userId="90y6xu5OuMm9nWShPZi2pf1mNAAMK/N8bGt9u4+YJQk=" providerId="None" clId="Web-{1FFF8168-8451-4C56-BECF-209A92D49A9D}" dt="2026-04-16T18:00:19.808" v="95"/>
      <pc:docMkLst>
        <pc:docMk/>
      </pc:docMkLst>
    </pc:docChg>
  </pc:docChgLst>
  <pc:docChgLst>
    <pc:chgData name="Kuo-chia Liu" userId="90y6xu5OuMm9nWShPZi2pf1mNAAMK/N8bGt9u4+YJQk=" providerId="None" clId="Web-{EC4E11B5-9510-4B02-8F7D-8A4106676A53}"/>
    <pc:docChg chg="modSld">
      <pc:chgData name="Kuo-chia Liu" userId="90y6xu5OuMm9nWShPZi2pf1mNAAMK/N8bGt9u4+YJQk=" providerId="None" clId="Web-{EC4E11B5-9510-4B02-8F7D-8A4106676A53}" dt="2026-04-22T14:30:19.018" v="21" actId="20577"/>
      <pc:docMkLst>
        <pc:docMk/>
      </pc:docMkLst>
      <pc:sldChg chg="modSp">
        <pc:chgData name="Kuo-chia Liu" userId="90y6xu5OuMm9nWShPZi2pf1mNAAMK/N8bGt9u4+YJQk=" providerId="None" clId="Web-{EC4E11B5-9510-4B02-8F7D-8A4106676A53}" dt="2026-04-22T14:30:19.018" v="21" actId="20577"/>
        <pc:sldMkLst>
          <pc:docMk/>
          <pc:sldMk cId="107807947" sldId="2145708825"/>
        </pc:sldMkLst>
        <pc:spChg chg="mod">
          <ac:chgData name="Kuo-chia Liu" userId="90y6xu5OuMm9nWShPZi2pf1mNAAMK/N8bGt9u4+YJQk=" providerId="None" clId="Web-{EC4E11B5-9510-4B02-8F7D-8A4106676A53}" dt="2026-04-22T14:29:58.456" v="4" actId="20577"/>
          <ac:spMkLst>
            <pc:docMk/>
            <pc:sldMk cId="107807947" sldId="2145708825"/>
            <ac:spMk id="2" creationId="{38E789AF-442F-5026-F689-405A68C546BE}"/>
          </ac:spMkLst>
        </pc:spChg>
        <pc:spChg chg="mod">
          <ac:chgData name="Kuo-chia Liu" userId="90y6xu5OuMm9nWShPZi2pf1mNAAMK/N8bGt9u4+YJQk=" providerId="None" clId="Web-{EC4E11B5-9510-4B02-8F7D-8A4106676A53}" dt="2026-04-22T14:30:19.018" v="21" actId="20577"/>
          <ac:spMkLst>
            <pc:docMk/>
            <pc:sldMk cId="107807947" sldId="2145708825"/>
            <ac:spMk id="3" creationId="{5A23CE18-E083-2117-2B34-DBF1B073E20B}"/>
          </ac:spMkLst>
        </pc:spChg>
      </pc:sldChg>
    </pc:docChg>
  </pc:docChgLst>
  <pc:docChgLst>
    <pc:chgData name="PAUL SCOWEN" userId="/4uWENH2Acc5h+Yzv2CJTMrsu3voPXC3AdUAxBizOHo=" providerId="None" clId="Web-{54486414-C17F-463C-8433-D70272B7C904}"/>
    <pc:docChg chg="modSld">
      <pc:chgData name="PAUL SCOWEN" userId="/4uWENH2Acc5h+Yzv2CJTMrsu3voPXC3AdUAxBizOHo=" providerId="None" clId="Web-{54486414-C17F-463C-8433-D70272B7C904}" dt="2026-04-19T15:24:48.208" v="187" actId="20577"/>
      <pc:docMkLst>
        <pc:docMk/>
      </pc:docMkLst>
    </pc:docChg>
  </pc:docChgLst>
  <pc:docChgLst>
    <pc:chgData name="Kuo-chia Liu" userId="90y6xu5OuMm9nWShPZi2pf1mNAAMK/N8bGt9u4+YJQk=" providerId="None" clId="Web-{149F641D-EE95-4DC2-B993-FF202CFB584D}"/>
    <pc:docChg chg="addSld delSld delSection modSection">
      <pc:chgData name="Kuo-chia Liu" userId="90y6xu5OuMm9nWShPZi2pf1mNAAMK/N8bGt9u4+YJQk=" providerId="None" clId="Web-{149F641D-EE95-4DC2-B993-FF202CFB584D}" dt="2026-04-21T03:59:28.516" v="66"/>
      <pc:docMkLst>
        <pc:docMk/>
      </pc:docMkLst>
      <pc:sldChg chg="add">
        <pc:chgData name="Kuo-chia Liu" userId="90y6xu5OuMm9nWShPZi2pf1mNAAMK/N8bGt9u4+YJQk=" providerId="None" clId="Web-{149F641D-EE95-4DC2-B993-FF202CFB584D}" dt="2026-04-20T15:09:10.562" v="25"/>
        <pc:sldMkLst>
          <pc:docMk/>
          <pc:sldMk cId="561259185" sldId="2141413500"/>
        </pc:sldMkLst>
      </pc:sldChg>
      <pc:sldChg chg="add">
        <pc:chgData name="Kuo-chia Liu" userId="90y6xu5OuMm9nWShPZi2pf1mNAAMK/N8bGt9u4+YJQk=" providerId="None" clId="Web-{149F641D-EE95-4DC2-B993-FF202CFB584D}" dt="2026-04-20T15:09:08.796" v="12"/>
        <pc:sldMkLst>
          <pc:docMk/>
          <pc:sldMk cId="762010147" sldId="2141413504"/>
        </pc:sldMkLst>
      </pc:sldChg>
      <pc:sldChg chg="del">
        <pc:chgData name="Kuo-chia Liu" userId="90y6xu5OuMm9nWShPZi2pf1mNAAMK/N8bGt9u4+YJQk=" providerId="None" clId="Web-{149F641D-EE95-4DC2-B993-FF202CFB584D}" dt="2026-04-21T03:59:28.516" v="66"/>
        <pc:sldMkLst>
          <pc:docMk/>
          <pc:sldMk cId="356330204" sldId="2145708780"/>
        </pc:sldMkLst>
      </pc:sldChg>
      <pc:sldChg chg="add">
        <pc:chgData name="Kuo-chia Liu" userId="90y6xu5OuMm9nWShPZi2pf1mNAAMK/N8bGt9u4+YJQk=" providerId="None" clId="Web-{149F641D-EE95-4DC2-B993-FF202CFB584D}" dt="2026-04-20T15:09:07.327" v="0"/>
        <pc:sldMkLst>
          <pc:docMk/>
          <pc:sldMk cId="2677365134" sldId="2145708790"/>
        </pc:sldMkLst>
      </pc:sldChg>
      <pc:sldChg chg="add">
        <pc:chgData name="Kuo-chia Liu" userId="90y6xu5OuMm9nWShPZi2pf1mNAAMK/N8bGt9u4+YJQk=" providerId="None" clId="Web-{149F641D-EE95-4DC2-B993-FF202CFB584D}" dt="2026-04-20T15:09:07.390" v="1"/>
        <pc:sldMkLst>
          <pc:docMk/>
          <pc:sldMk cId="3262618505" sldId="2145708791"/>
        </pc:sldMkLst>
      </pc:sldChg>
      <pc:sldChg chg="add">
        <pc:chgData name="Kuo-chia Liu" userId="90y6xu5OuMm9nWShPZi2pf1mNAAMK/N8bGt9u4+YJQk=" providerId="None" clId="Web-{149F641D-EE95-4DC2-B993-FF202CFB584D}" dt="2026-04-20T15:09:07.452" v="2"/>
        <pc:sldMkLst>
          <pc:docMk/>
          <pc:sldMk cId="2708862271" sldId="2145708792"/>
        </pc:sldMkLst>
      </pc:sldChg>
      <pc:sldChg chg="add">
        <pc:chgData name="Kuo-chia Liu" userId="90y6xu5OuMm9nWShPZi2pf1mNAAMK/N8bGt9u4+YJQk=" providerId="None" clId="Web-{149F641D-EE95-4DC2-B993-FF202CFB584D}" dt="2026-04-20T15:09:07.515" v="3"/>
        <pc:sldMkLst>
          <pc:docMk/>
          <pc:sldMk cId="2579279937" sldId="2145708793"/>
        </pc:sldMkLst>
      </pc:sldChg>
      <pc:sldChg chg="add">
        <pc:chgData name="Kuo-chia Liu" userId="90y6xu5OuMm9nWShPZi2pf1mNAAMK/N8bGt9u4+YJQk=" providerId="None" clId="Web-{149F641D-EE95-4DC2-B993-FF202CFB584D}" dt="2026-04-20T15:09:07.609" v="4"/>
        <pc:sldMkLst>
          <pc:docMk/>
          <pc:sldMk cId="1993371720" sldId="2145708794"/>
        </pc:sldMkLst>
      </pc:sldChg>
      <pc:sldChg chg="add">
        <pc:chgData name="Kuo-chia Liu" userId="90y6xu5OuMm9nWShPZi2pf1mNAAMK/N8bGt9u4+YJQk=" providerId="None" clId="Web-{149F641D-EE95-4DC2-B993-FF202CFB584D}" dt="2026-04-20T15:09:07.671" v="5"/>
        <pc:sldMkLst>
          <pc:docMk/>
          <pc:sldMk cId="978450292" sldId="2145708795"/>
        </pc:sldMkLst>
      </pc:sldChg>
      <pc:sldChg chg="add">
        <pc:chgData name="Kuo-chia Liu" userId="90y6xu5OuMm9nWShPZi2pf1mNAAMK/N8bGt9u4+YJQk=" providerId="None" clId="Web-{149F641D-EE95-4DC2-B993-FF202CFB584D}" dt="2026-04-20T15:09:07.718" v="6"/>
        <pc:sldMkLst>
          <pc:docMk/>
          <pc:sldMk cId="2420130256" sldId="2145708796"/>
        </pc:sldMkLst>
      </pc:sldChg>
      <pc:sldChg chg="add">
        <pc:chgData name="Kuo-chia Liu" userId="90y6xu5OuMm9nWShPZi2pf1mNAAMK/N8bGt9u4+YJQk=" providerId="None" clId="Web-{149F641D-EE95-4DC2-B993-FF202CFB584D}" dt="2026-04-20T15:09:07.796" v="7"/>
        <pc:sldMkLst>
          <pc:docMk/>
          <pc:sldMk cId="1391974753" sldId="2145708797"/>
        </pc:sldMkLst>
      </pc:sldChg>
      <pc:sldChg chg="add">
        <pc:chgData name="Kuo-chia Liu" userId="90y6xu5OuMm9nWShPZi2pf1mNAAMK/N8bGt9u4+YJQk=" providerId="None" clId="Web-{149F641D-EE95-4DC2-B993-FF202CFB584D}" dt="2026-04-20T15:09:08.343" v="10"/>
        <pc:sldMkLst>
          <pc:docMk/>
          <pc:sldMk cId="3774042883" sldId="2145708800"/>
        </pc:sldMkLst>
      </pc:sldChg>
      <pc:sldChg chg="add">
        <pc:chgData name="Kuo-chia Liu" userId="90y6xu5OuMm9nWShPZi2pf1mNAAMK/N8bGt9u4+YJQk=" providerId="None" clId="Web-{149F641D-EE95-4DC2-B993-FF202CFB584D}" dt="2026-04-20T15:09:08.421" v="11"/>
        <pc:sldMkLst>
          <pc:docMk/>
          <pc:sldMk cId="1525075247" sldId="2145708801"/>
        </pc:sldMkLst>
      </pc:sldChg>
      <pc:sldChg chg="add">
        <pc:chgData name="Kuo-chia Liu" userId="90y6xu5OuMm9nWShPZi2pf1mNAAMK/N8bGt9u4+YJQk=" providerId="None" clId="Web-{149F641D-EE95-4DC2-B993-FF202CFB584D}" dt="2026-04-20T15:09:08.890" v="13"/>
        <pc:sldMkLst>
          <pc:docMk/>
          <pc:sldMk cId="2785967195" sldId="2145708802"/>
        </pc:sldMkLst>
      </pc:sldChg>
      <pc:sldChg chg="add">
        <pc:chgData name="Kuo-chia Liu" userId="90y6xu5OuMm9nWShPZi2pf1mNAAMK/N8bGt9u4+YJQk=" providerId="None" clId="Web-{149F641D-EE95-4DC2-B993-FF202CFB584D}" dt="2026-04-20T15:09:09.077" v="14"/>
        <pc:sldMkLst>
          <pc:docMk/>
          <pc:sldMk cId="1499460059" sldId="2145708803"/>
        </pc:sldMkLst>
      </pc:sldChg>
      <pc:sldChg chg="add">
        <pc:chgData name="Kuo-chia Liu" userId="90y6xu5OuMm9nWShPZi2pf1mNAAMK/N8bGt9u4+YJQk=" providerId="None" clId="Web-{149F641D-EE95-4DC2-B993-FF202CFB584D}" dt="2026-04-20T15:09:09.140" v="15"/>
        <pc:sldMkLst>
          <pc:docMk/>
          <pc:sldMk cId="57929735" sldId="2145708804"/>
        </pc:sldMkLst>
      </pc:sldChg>
      <pc:sldChg chg="add">
        <pc:chgData name="Kuo-chia Liu" userId="90y6xu5OuMm9nWShPZi2pf1mNAAMK/N8bGt9u4+YJQk=" providerId="None" clId="Web-{149F641D-EE95-4DC2-B993-FF202CFB584D}" dt="2026-04-20T15:09:09.281" v="16"/>
        <pc:sldMkLst>
          <pc:docMk/>
          <pc:sldMk cId="96603552" sldId="2145708805"/>
        </pc:sldMkLst>
      </pc:sldChg>
      <pc:sldChg chg="add">
        <pc:chgData name="Kuo-chia Liu" userId="90y6xu5OuMm9nWShPZi2pf1mNAAMK/N8bGt9u4+YJQk=" providerId="None" clId="Web-{149F641D-EE95-4DC2-B993-FF202CFB584D}" dt="2026-04-20T15:09:09.312" v="17"/>
        <pc:sldMkLst>
          <pc:docMk/>
          <pc:sldMk cId="1922217200" sldId="2145708806"/>
        </pc:sldMkLst>
      </pc:sldChg>
      <pc:sldChg chg="add">
        <pc:chgData name="Kuo-chia Liu" userId="90y6xu5OuMm9nWShPZi2pf1mNAAMK/N8bGt9u4+YJQk=" providerId="None" clId="Web-{149F641D-EE95-4DC2-B993-FF202CFB584D}" dt="2026-04-20T15:09:09.671" v="18"/>
        <pc:sldMkLst>
          <pc:docMk/>
          <pc:sldMk cId="341108824" sldId="2145708807"/>
        </pc:sldMkLst>
      </pc:sldChg>
      <pc:sldChg chg="add">
        <pc:chgData name="Kuo-chia Liu" userId="90y6xu5OuMm9nWShPZi2pf1mNAAMK/N8bGt9u4+YJQk=" providerId="None" clId="Web-{149F641D-EE95-4DC2-B993-FF202CFB584D}" dt="2026-04-20T15:09:09.765" v="19"/>
        <pc:sldMkLst>
          <pc:docMk/>
          <pc:sldMk cId="1306441795" sldId="2145708808"/>
        </pc:sldMkLst>
      </pc:sldChg>
      <pc:sldChg chg="add">
        <pc:chgData name="Kuo-chia Liu" userId="90y6xu5OuMm9nWShPZi2pf1mNAAMK/N8bGt9u4+YJQk=" providerId="None" clId="Web-{149F641D-EE95-4DC2-B993-FF202CFB584D}" dt="2026-04-20T15:09:09.968" v="20"/>
        <pc:sldMkLst>
          <pc:docMk/>
          <pc:sldMk cId="183999779" sldId="2145708809"/>
        </pc:sldMkLst>
      </pc:sldChg>
      <pc:sldChg chg="add">
        <pc:chgData name="Kuo-chia Liu" userId="90y6xu5OuMm9nWShPZi2pf1mNAAMK/N8bGt9u4+YJQk=" providerId="None" clId="Web-{149F641D-EE95-4DC2-B993-FF202CFB584D}" dt="2026-04-20T15:09:10.031" v="21"/>
        <pc:sldMkLst>
          <pc:docMk/>
          <pc:sldMk cId="3277935189" sldId="2145708810"/>
        </pc:sldMkLst>
      </pc:sldChg>
      <pc:sldChg chg="add">
        <pc:chgData name="Kuo-chia Liu" userId="90y6xu5OuMm9nWShPZi2pf1mNAAMK/N8bGt9u4+YJQk=" providerId="None" clId="Web-{149F641D-EE95-4DC2-B993-FF202CFB584D}" dt="2026-04-20T15:09:10.093" v="22"/>
        <pc:sldMkLst>
          <pc:docMk/>
          <pc:sldMk cId="3547445525" sldId="2145708811"/>
        </pc:sldMkLst>
      </pc:sldChg>
      <pc:sldChg chg="add">
        <pc:chgData name="Kuo-chia Liu" userId="90y6xu5OuMm9nWShPZi2pf1mNAAMK/N8bGt9u4+YJQk=" providerId="None" clId="Web-{149F641D-EE95-4DC2-B993-FF202CFB584D}" dt="2026-04-20T15:09:10.249" v="23"/>
        <pc:sldMkLst>
          <pc:docMk/>
          <pc:sldMk cId="1011548289" sldId="2145708812"/>
        </pc:sldMkLst>
      </pc:sldChg>
      <pc:sldChg chg="add">
        <pc:chgData name="Kuo-chia Liu" userId="90y6xu5OuMm9nWShPZi2pf1mNAAMK/N8bGt9u4+YJQk=" providerId="None" clId="Web-{149F641D-EE95-4DC2-B993-FF202CFB584D}" dt="2026-04-20T15:09:10.468" v="24"/>
        <pc:sldMkLst>
          <pc:docMk/>
          <pc:sldMk cId="4172117005" sldId="2145708813"/>
        </pc:sldMkLst>
      </pc:sldChg>
      <pc:sldChg chg="add">
        <pc:chgData name="Kuo-chia Liu" userId="90y6xu5OuMm9nWShPZi2pf1mNAAMK/N8bGt9u4+YJQk=" providerId="None" clId="Web-{149F641D-EE95-4DC2-B993-FF202CFB584D}" dt="2026-04-20T15:09:10.781" v="26"/>
        <pc:sldMkLst>
          <pc:docMk/>
          <pc:sldMk cId="3235433716" sldId="2145708814"/>
        </pc:sldMkLst>
      </pc:sldChg>
      <pc:sldChg chg="add">
        <pc:chgData name="Kuo-chia Liu" userId="90y6xu5OuMm9nWShPZi2pf1mNAAMK/N8bGt9u4+YJQk=" providerId="None" clId="Web-{149F641D-EE95-4DC2-B993-FF202CFB584D}" dt="2026-04-20T15:09:10.874" v="27"/>
        <pc:sldMkLst>
          <pc:docMk/>
          <pc:sldMk cId="4231670625" sldId="2145708815"/>
        </pc:sldMkLst>
      </pc:sldChg>
      <pc:sldChg chg="add">
        <pc:chgData name="Kuo-chia Liu" userId="90y6xu5OuMm9nWShPZi2pf1mNAAMK/N8bGt9u4+YJQk=" providerId="None" clId="Web-{149F641D-EE95-4DC2-B993-FF202CFB584D}" dt="2026-04-20T15:09:10.890" v="28"/>
        <pc:sldMkLst>
          <pc:docMk/>
          <pc:sldMk cId="887258031" sldId="2145708816"/>
        </pc:sldMkLst>
      </pc:sldChg>
      <pc:sldChg chg="add">
        <pc:chgData name="Kuo-chia Liu" userId="90y6xu5OuMm9nWShPZi2pf1mNAAMK/N8bGt9u4+YJQk=" providerId="None" clId="Web-{149F641D-EE95-4DC2-B993-FF202CFB584D}" dt="2026-04-20T15:09:11.218" v="29"/>
        <pc:sldMkLst>
          <pc:docMk/>
          <pc:sldMk cId="3655949085" sldId="2145708817"/>
        </pc:sldMkLst>
      </pc:sldChg>
      <pc:sldChg chg="add">
        <pc:chgData name="Kuo-chia Liu" userId="90y6xu5OuMm9nWShPZi2pf1mNAAMK/N8bGt9u4+YJQk=" providerId="None" clId="Web-{149F641D-EE95-4DC2-B993-FF202CFB584D}" dt="2026-04-20T15:09:11.640" v="30"/>
        <pc:sldMkLst>
          <pc:docMk/>
          <pc:sldMk cId="416818455" sldId="2145708818"/>
        </pc:sldMkLst>
      </pc:sldChg>
      <pc:sldChg chg="add">
        <pc:chgData name="Kuo-chia Liu" userId="90y6xu5OuMm9nWShPZi2pf1mNAAMK/N8bGt9u4+YJQk=" providerId="None" clId="Web-{149F641D-EE95-4DC2-B993-FF202CFB584D}" dt="2026-04-20T15:09:11.702" v="31"/>
        <pc:sldMkLst>
          <pc:docMk/>
          <pc:sldMk cId="1620964560" sldId="2145708819"/>
        </pc:sldMkLst>
      </pc:sldChg>
      <pc:sldChg chg="add">
        <pc:chgData name="Kuo-chia Liu" userId="90y6xu5OuMm9nWShPZi2pf1mNAAMK/N8bGt9u4+YJQk=" providerId="None" clId="Web-{149F641D-EE95-4DC2-B993-FF202CFB584D}" dt="2026-04-20T15:09:11.765" v="32"/>
        <pc:sldMkLst>
          <pc:docMk/>
          <pc:sldMk cId="3259884123" sldId="2145708820"/>
        </pc:sldMkLst>
      </pc:sldChg>
      <pc:sldChg chg="add">
        <pc:chgData name="Kuo-chia Liu" userId="90y6xu5OuMm9nWShPZi2pf1mNAAMK/N8bGt9u4+YJQk=" providerId="None" clId="Web-{149F641D-EE95-4DC2-B993-FF202CFB584D}" dt="2026-04-21T03:59:21.828" v="65"/>
        <pc:sldMkLst>
          <pc:docMk/>
          <pc:sldMk cId="2082902977" sldId="2145708821"/>
        </pc:sldMkLst>
      </pc:sldChg>
    </pc:docChg>
  </pc:docChgLst>
  <pc:docChgLst>
    <pc:chgData name="Breann Sitarski" userId="Pg4pO5QtWJHSAJX9FaONwX2l5caYm2dqATNzWnFhJdE=" providerId="None" clId="Web-{264A2834-72FC-49F0-AA18-3C95C0C1AADB}"/>
    <pc:docChg chg="modSld">
      <pc:chgData name="Breann Sitarski" userId="Pg4pO5QtWJHSAJX9FaONwX2l5caYm2dqATNzWnFhJdE=" providerId="None" clId="Web-{264A2834-72FC-49F0-AA18-3C95C0C1AADB}" dt="2026-04-19T00:39:42.794" v="139" actId="20577"/>
      <pc:docMkLst>
        <pc:docMk/>
      </pc:docMkLst>
    </pc:docChg>
  </pc:docChgLst>
  <pc:docChgLst>
    <pc:chgData name="Kuo-chia Liu" userId="90y6xu5OuMm9nWShPZi2pf1mNAAMK/N8bGt9u4+YJQk=" providerId="None" clId="Web-{CECA2179-2C8A-4931-AD6B-B08A4200B0EC}"/>
    <pc:docChg chg="addSld delSld modSld sldOrd modSection">
      <pc:chgData name="Kuo-chia Liu" userId="90y6xu5OuMm9nWShPZi2pf1mNAAMK/N8bGt9u4+YJQk=" providerId="None" clId="Web-{CECA2179-2C8A-4931-AD6B-B08A4200B0EC}" dt="2026-04-22T14:07:05.836" v="67"/>
      <pc:docMkLst>
        <pc:docMk/>
      </pc:docMkLst>
      <pc:sldChg chg="ord">
        <pc:chgData name="Kuo-chia Liu" userId="90y6xu5OuMm9nWShPZi2pf1mNAAMK/N8bGt9u4+YJQk=" providerId="None" clId="Web-{CECA2179-2C8A-4931-AD6B-B08A4200B0EC}" dt="2026-04-22T13:32:56.222" v="42"/>
        <pc:sldMkLst>
          <pc:docMk/>
          <pc:sldMk cId="1631559136" sldId="2072578630"/>
        </pc:sldMkLst>
      </pc:sldChg>
      <pc:sldChg chg="del">
        <pc:chgData name="Kuo-chia Liu" userId="90y6xu5OuMm9nWShPZi2pf1mNAAMK/N8bGt9u4+YJQk=" providerId="None" clId="Web-{CECA2179-2C8A-4931-AD6B-B08A4200B0EC}" dt="2026-04-22T12:57:53.459" v="3"/>
        <pc:sldMkLst>
          <pc:docMk/>
          <pc:sldMk cId="2799851191" sldId="2141413492"/>
        </pc:sldMkLst>
      </pc:sldChg>
      <pc:sldChg chg="del">
        <pc:chgData name="Kuo-chia Liu" userId="90y6xu5OuMm9nWShPZi2pf1mNAAMK/N8bGt9u4+YJQk=" providerId="None" clId="Web-{CECA2179-2C8A-4931-AD6B-B08A4200B0EC}" dt="2026-04-22T13:33:21.690" v="43"/>
        <pc:sldMkLst>
          <pc:docMk/>
          <pc:sldMk cId="1709345439" sldId="2145708755"/>
        </pc:sldMkLst>
      </pc:sldChg>
      <pc:sldChg chg="modSp">
        <pc:chgData name="Kuo-chia Liu" userId="90y6xu5OuMm9nWShPZi2pf1mNAAMK/N8bGt9u4+YJQk=" providerId="None" clId="Web-{CECA2179-2C8A-4931-AD6B-B08A4200B0EC}" dt="2026-04-22T12:58:22.127" v="6" actId="20577"/>
        <pc:sldMkLst>
          <pc:docMk/>
          <pc:sldMk cId="412043932" sldId="2145708759"/>
        </pc:sldMkLst>
        <pc:spChg chg="mod">
          <ac:chgData name="Kuo-chia Liu" userId="90y6xu5OuMm9nWShPZi2pf1mNAAMK/N8bGt9u4+YJQk=" providerId="None" clId="Web-{CECA2179-2C8A-4931-AD6B-B08A4200B0EC}" dt="2026-04-22T12:58:22.127" v="6" actId="20577"/>
          <ac:spMkLst>
            <pc:docMk/>
            <pc:sldMk cId="412043932" sldId="2145708759"/>
            <ac:spMk id="2" creationId="{5A671A8A-CB84-E443-05F8-5F232E8B4D74}"/>
          </ac:spMkLst>
        </pc:spChg>
      </pc:sldChg>
      <pc:sldChg chg="modSp">
        <pc:chgData name="Kuo-chia Liu" userId="90y6xu5OuMm9nWShPZi2pf1mNAAMK/N8bGt9u4+YJQk=" providerId="None" clId="Web-{CECA2179-2C8A-4931-AD6B-B08A4200B0EC}" dt="2026-04-22T13:23:25.387" v="38"/>
        <pc:sldMkLst>
          <pc:docMk/>
          <pc:sldMk cId="1756047486" sldId="2145708785"/>
        </pc:sldMkLst>
        <pc:graphicFrameChg chg="mod modGraphic">
          <ac:chgData name="Kuo-chia Liu" userId="90y6xu5OuMm9nWShPZi2pf1mNAAMK/N8bGt9u4+YJQk=" providerId="None" clId="Web-{CECA2179-2C8A-4931-AD6B-B08A4200B0EC}" dt="2026-04-22T13:23:25.387" v="38"/>
          <ac:graphicFrameMkLst>
            <pc:docMk/>
            <pc:sldMk cId="1756047486" sldId="2145708785"/>
            <ac:graphicFrameMk id="6" creationId="{B2A4C8F1-7006-5044-6065-523531B7DA9F}"/>
          </ac:graphicFrameMkLst>
        </pc:graphicFrameChg>
      </pc:sldChg>
      <pc:sldChg chg="modSp">
        <pc:chgData name="Kuo-chia Liu" userId="90y6xu5OuMm9nWShPZi2pf1mNAAMK/N8bGt9u4+YJQk=" providerId="None" clId="Web-{CECA2179-2C8A-4931-AD6B-B08A4200B0EC}" dt="2026-04-22T13:38:07.332" v="62" actId="20577"/>
        <pc:sldMkLst>
          <pc:docMk/>
          <pc:sldMk cId="2677365134" sldId="2145708790"/>
        </pc:sldMkLst>
        <pc:spChg chg="mod">
          <ac:chgData name="Kuo-chia Liu" userId="90y6xu5OuMm9nWShPZi2pf1mNAAMK/N8bGt9u4+YJQk=" providerId="None" clId="Web-{CECA2179-2C8A-4931-AD6B-B08A4200B0EC}" dt="2026-04-22T13:38:07.332" v="62" actId="20577"/>
          <ac:spMkLst>
            <pc:docMk/>
            <pc:sldMk cId="2677365134" sldId="2145708790"/>
            <ac:spMk id="4" creationId="{4CB7F675-5FBE-99E6-35E2-43C88FEC1845}"/>
          </ac:spMkLst>
        </pc:spChg>
      </pc:sldChg>
      <pc:sldChg chg="ord">
        <pc:chgData name="Kuo-chia Liu" userId="90y6xu5OuMm9nWShPZi2pf1mNAAMK/N8bGt9u4+YJQk=" providerId="None" clId="Web-{CECA2179-2C8A-4931-AD6B-B08A4200B0EC}" dt="2026-04-22T13:45:02.217" v="65"/>
        <pc:sldMkLst>
          <pc:docMk/>
          <pc:sldMk cId="2708862271" sldId="2145708792"/>
        </pc:sldMkLst>
      </pc:sldChg>
      <pc:sldChg chg="del">
        <pc:chgData name="Kuo-chia Liu" userId="90y6xu5OuMm9nWShPZi2pf1mNAAMK/N8bGt9u4+YJQk=" providerId="None" clId="Web-{CECA2179-2C8A-4931-AD6B-B08A4200B0EC}" dt="2026-04-22T13:40:41.895" v="64"/>
        <pc:sldMkLst>
          <pc:docMk/>
          <pc:sldMk cId="1004048231" sldId="2145708798"/>
        </pc:sldMkLst>
      </pc:sldChg>
      <pc:sldChg chg="add">
        <pc:chgData name="Kuo-chia Liu" userId="90y6xu5OuMm9nWShPZi2pf1mNAAMK/N8bGt9u4+YJQk=" providerId="None" clId="Web-{CECA2179-2C8A-4931-AD6B-B08A4200B0EC}" dt="2026-04-22T14:06:35.680" v="66"/>
        <pc:sldMkLst>
          <pc:docMk/>
          <pc:sldMk cId="2206596180" sldId="2145708799"/>
        </pc:sldMkLst>
      </pc:sldChg>
      <pc:sldChg chg="del">
        <pc:chgData name="Kuo-chia Liu" userId="90y6xu5OuMm9nWShPZi2pf1mNAAMK/N8bGt9u4+YJQk=" providerId="None" clId="Web-{CECA2179-2C8A-4931-AD6B-B08A4200B0EC}" dt="2026-04-22T13:40:41.895" v="63"/>
        <pc:sldMkLst>
          <pc:docMk/>
          <pc:sldMk cId="3430604885" sldId="2145708799"/>
        </pc:sldMkLst>
      </pc:sldChg>
      <pc:sldChg chg="modSp add del">
        <pc:chgData name="Kuo-chia Liu" userId="90y6xu5OuMm9nWShPZi2pf1mNAAMK/N8bGt9u4+YJQk=" providerId="None" clId="Web-{CECA2179-2C8A-4931-AD6B-B08A4200B0EC}" dt="2026-04-22T14:07:05.836" v="67"/>
        <pc:sldMkLst>
          <pc:docMk/>
          <pc:sldMk cId="2206596180" sldId="2145708822"/>
        </pc:sldMkLst>
        <pc:spChg chg="mod">
          <ac:chgData name="Kuo-chia Liu" userId="90y6xu5OuMm9nWShPZi2pf1mNAAMK/N8bGt9u4+YJQk=" providerId="None" clId="Web-{CECA2179-2C8A-4931-AD6B-B08A4200B0EC}" dt="2026-04-22T13:28:11.142" v="41" actId="20577"/>
          <ac:spMkLst>
            <pc:docMk/>
            <pc:sldMk cId="2206596180" sldId="2145708822"/>
            <ac:spMk id="5" creationId="{06D4C8C7-50D4-1D78-3185-4541979CA0A0}"/>
          </ac:spMkLst>
        </pc:spChg>
      </pc:sldChg>
      <pc:sldChg chg="modSp add">
        <pc:chgData name="Kuo-chia Liu" userId="90y6xu5OuMm9nWShPZi2pf1mNAAMK/N8bGt9u4+YJQk=" providerId="None" clId="Web-{CECA2179-2C8A-4931-AD6B-B08A4200B0EC}" dt="2026-04-22T13:21:53.574" v="21" actId="14100"/>
        <pc:sldMkLst>
          <pc:docMk/>
          <pc:sldMk cId="1492998820" sldId="2145708823"/>
        </pc:sldMkLst>
        <pc:spChg chg="mod">
          <ac:chgData name="Kuo-chia Liu" userId="90y6xu5OuMm9nWShPZi2pf1mNAAMK/N8bGt9u4+YJQk=" providerId="None" clId="Web-{CECA2179-2C8A-4931-AD6B-B08A4200B0EC}" dt="2026-04-22T13:21:53.574" v="21" actId="14100"/>
          <ac:spMkLst>
            <pc:docMk/>
            <pc:sldMk cId="1492998820" sldId="2145708823"/>
            <ac:spMk id="14" creationId="{6188DACE-0AE5-2DB4-D2E3-F5E8AF900677}"/>
          </ac:spMkLst>
        </pc:spChg>
      </pc:sldChg>
      <pc:sldChg chg="add">
        <pc:chgData name="Kuo-chia Liu" userId="90y6xu5OuMm9nWShPZi2pf1mNAAMK/N8bGt9u4+YJQk=" providerId="None" clId="Web-{CECA2179-2C8A-4931-AD6B-B08A4200B0EC}" dt="2026-04-22T12:46:56.796" v="2"/>
        <pc:sldMkLst>
          <pc:docMk/>
          <pc:sldMk cId="2881909083" sldId="2145708824"/>
        </pc:sldMkLst>
      </pc:sldChg>
      <pc:sldChg chg="modSp new ord">
        <pc:chgData name="Kuo-chia Liu" userId="90y6xu5OuMm9nWShPZi2pf1mNAAMK/N8bGt9u4+YJQk=" providerId="None" clId="Web-{CECA2179-2C8A-4931-AD6B-B08A4200B0EC}" dt="2026-04-22T13:22:35.371" v="34" actId="20577"/>
        <pc:sldMkLst>
          <pc:docMk/>
          <pc:sldMk cId="107807947" sldId="2145708825"/>
        </pc:sldMkLst>
        <pc:spChg chg="mod">
          <ac:chgData name="Kuo-chia Liu" userId="90y6xu5OuMm9nWShPZi2pf1mNAAMK/N8bGt9u4+YJQk=" providerId="None" clId="Web-{CECA2179-2C8A-4931-AD6B-B08A4200B0EC}" dt="2026-04-22T13:22:35.371" v="34" actId="20577"/>
          <ac:spMkLst>
            <pc:docMk/>
            <pc:sldMk cId="107807947" sldId="2145708825"/>
            <ac:spMk id="2" creationId="{38E789AF-442F-5026-F689-405A68C546BE}"/>
          </ac:spMkLst>
        </pc:spChg>
      </pc:sldChg>
    </pc:docChg>
  </pc:docChgLst>
  <pc:docChgLst>
    <pc:chgData name="Kuo-chia Liu" userId="90y6xu5OuMm9nWShPZi2pf1mNAAMK/N8bGt9u4+YJQk=" providerId="None" clId="Web-{70675192-AD50-461C-BD16-A069553774FF}"/>
    <pc:docChg chg="modSld">
      <pc:chgData name="Kuo-chia Liu" userId="90y6xu5OuMm9nWShPZi2pf1mNAAMK/N8bGt9u4+YJQk=" providerId="None" clId="Web-{70675192-AD50-461C-BD16-A069553774FF}" dt="2026-04-16T00:49:32.472" v="9" actId="20577"/>
      <pc:docMkLst>
        <pc:docMk/>
      </pc:docMkLst>
      <pc:sldChg chg="modSp">
        <pc:chgData name="Kuo-chia Liu" userId="90y6xu5OuMm9nWShPZi2pf1mNAAMK/N8bGt9u4+YJQk=" providerId="None" clId="Web-{70675192-AD50-461C-BD16-A069553774FF}" dt="2026-04-16T00:49:32.472" v="9" actId="20577"/>
        <pc:sldMkLst>
          <pc:docMk/>
          <pc:sldMk cId="827538149" sldId="2141413491"/>
        </pc:sldMkLst>
        <pc:spChg chg="mod">
          <ac:chgData name="Kuo-chia Liu" userId="90y6xu5OuMm9nWShPZi2pf1mNAAMK/N8bGt9u4+YJQk=" providerId="None" clId="Web-{70675192-AD50-461C-BD16-A069553774FF}" dt="2026-04-16T00:49:32.472" v="9" actId="20577"/>
          <ac:spMkLst>
            <pc:docMk/>
            <pc:sldMk cId="827538149" sldId="2141413491"/>
            <ac:spMk id="2" creationId="{F0711079-3EAE-131F-CB59-C6338201A51B}"/>
          </ac:spMkLst>
        </pc:spChg>
      </pc:sldChg>
    </pc:docChg>
  </pc:docChgLst>
  <pc:docChgLst>
    <pc:chgData name="Maxime Rizzo" userId="DMAMgOSW+v6jmrQckaO+6/9De++hNEYOdVJ6niwrKs4=" providerId="None" clId="Web-{4CFFF76E-9B40-4AE8-8286-D5A3DBC5B816}"/>
    <pc:docChg chg="modSld">
      <pc:chgData name="Maxime Rizzo" userId="DMAMgOSW+v6jmrQckaO+6/9De++hNEYOdVJ6niwrKs4=" providerId="None" clId="Web-{4CFFF76E-9B40-4AE8-8286-D5A3DBC5B816}" dt="2026-04-20T16:05:51.251" v="100" actId="20577"/>
      <pc:docMkLst>
        <pc:docMk/>
      </pc:docMkLst>
      <pc:sldChg chg="modSp">
        <pc:chgData name="Maxime Rizzo" userId="DMAMgOSW+v6jmrQckaO+6/9De++hNEYOdVJ6niwrKs4=" providerId="None" clId="Web-{4CFFF76E-9B40-4AE8-8286-D5A3DBC5B816}" dt="2026-04-20T16:05:51.251" v="100" actId="20577"/>
        <pc:sldMkLst>
          <pc:docMk/>
          <pc:sldMk cId="3262618505" sldId="2145708791"/>
        </pc:sldMkLst>
        <pc:spChg chg="mod">
          <ac:chgData name="Maxime Rizzo" userId="DMAMgOSW+v6jmrQckaO+6/9De++hNEYOdVJ6niwrKs4=" providerId="None" clId="Web-{4CFFF76E-9B40-4AE8-8286-D5A3DBC5B816}" dt="2026-04-20T16:05:51.251" v="100" actId="20577"/>
          <ac:spMkLst>
            <pc:docMk/>
            <pc:sldMk cId="3262618505" sldId="2145708791"/>
            <ac:spMk id="3" creationId="{2F86BEC4-33BD-9D2B-3350-18A8809A64EC}"/>
          </ac:spMkLst>
        </pc:spChg>
      </pc:sldChg>
      <pc:sldChg chg="modSp">
        <pc:chgData name="Maxime Rizzo" userId="DMAMgOSW+v6jmrQckaO+6/9De++hNEYOdVJ6niwrKs4=" providerId="None" clId="Web-{4CFFF76E-9B40-4AE8-8286-D5A3DBC5B816}" dt="2026-04-20T16:05:17.720" v="74" actId="20577"/>
        <pc:sldMkLst>
          <pc:docMk/>
          <pc:sldMk cId="2708862271" sldId="2145708792"/>
        </pc:sldMkLst>
        <pc:spChg chg="mod">
          <ac:chgData name="Maxime Rizzo" userId="DMAMgOSW+v6jmrQckaO+6/9De++hNEYOdVJ6niwrKs4=" providerId="None" clId="Web-{4CFFF76E-9B40-4AE8-8286-D5A3DBC5B816}" dt="2026-04-20T16:04:30.376" v="16" actId="20577"/>
          <ac:spMkLst>
            <pc:docMk/>
            <pc:sldMk cId="2708862271" sldId="2145708792"/>
            <ac:spMk id="2" creationId="{A3463079-B726-9D68-B61F-84569CF96BC7}"/>
          </ac:spMkLst>
        </pc:spChg>
        <pc:spChg chg="mod">
          <ac:chgData name="Maxime Rizzo" userId="DMAMgOSW+v6jmrQckaO+6/9De++hNEYOdVJ6niwrKs4=" providerId="None" clId="Web-{4CFFF76E-9B40-4AE8-8286-D5A3DBC5B816}" dt="2026-04-20T15:34:54.090" v="0" actId="20577"/>
          <ac:spMkLst>
            <pc:docMk/>
            <pc:sldMk cId="2708862271" sldId="2145708792"/>
            <ac:spMk id="33" creationId="{E5266707-777F-3620-F4E8-6BDCA079D6D0}"/>
          </ac:spMkLst>
        </pc:spChg>
        <pc:spChg chg="mod">
          <ac:chgData name="Maxime Rizzo" userId="DMAMgOSW+v6jmrQckaO+6/9De++hNEYOdVJ6niwrKs4=" providerId="None" clId="Web-{4CFFF76E-9B40-4AE8-8286-D5A3DBC5B816}" dt="2026-04-20T16:05:17.720" v="74" actId="20577"/>
          <ac:spMkLst>
            <pc:docMk/>
            <pc:sldMk cId="2708862271" sldId="2145708792"/>
            <ac:spMk id="34" creationId="{F42E65EA-CBC0-119C-D5EC-351C1331962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EC632E-680B-42E9-9892-C85677C527F2}"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3AB583D3-552B-4F60-BF6E-F5427E97258E}">
      <dgm:prSet phldrT="[Text]" custT="1"/>
      <dgm:spPr/>
      <dgm:t>
        <a:bodyPr/>
        <a:lstStyle/>
        <a:p>
          <a:r>
            <a:rPr lang="en-US" sz="1600"/>
            <a:t>Jan-Mar ‘26</a:t>
          </a:r>
        </a:p>
      </dgm:t>
    </dgm:pt>
    <dgm:pt modelId="{F0F4B741-4E16-4013-9A2A-84FB54B48809}" type="parTrans" cxnId="{BFE548B4-FCED-42E3-97DA-697AFCA624EA}">
      <dgm:prSet/>
      <dgm:spPr/>
      <dgm:t>
        <a:bodyPr/>
        <a:lstStyle/>
        <a:p>
          <a:endParaRPr lang="en-US"/>
        </a:p>
      </dgm:t>
    </dgm:pt>
    <dgm:pt modelId="{D85C8674-28F6-4503-8284-499AAEC41D77}" type="sibTrans" cxnId="{BFE548B4-FCED-42E3-97DA-697AFCA624EA}">
      <dgm:prSet/>
      <dgm:spPr/>
      <dgm:t>
        <a:bodyPr/>
        <a:lstStyle/>
        <a:p>
          <a:endParaRPr lang="en-US"/>
        </a:p>
      </dgm:t>
    </dgm:pt>
    <dgm:pt modelId="{17CD8FB5-FCE7-45D2-A8FD-2F92B5D8D2B8}">
      <dgm:prSet phldrT="[Text]" custT="1"/>
      <dgm:spPr/>
      <dgm:t>
        <a:bodyPr/>
        <a:lstStyle/>
        <a:p>
          <a:r>
            <a:rPr lang="en-US" sz="1600"/>
            <a:t>April-Jun ‘26</a:t>
          </a:r>
        </a:p>
      </dgm:t>
    </dgm:pt>
    <dgm:pt modelId="{596906B2-8DC7-41E2-85BD-B6944AA9D71D}" type="parTrans" cxnId="{D96C2AC8-CEF2-476A-816B-607C840BDA68}">
      <dgm:prSet/>
      <dgm:spPr/>
      <dgm:t>
        <a:bodyPr/>
        <a:lstStyle/>
        <a:p>
          <a:endParaRPr lang="en-US"/>
        </a:p>
      </dgm:t>
    </dgm:pt>
    <dgm:pt modelId="{2E970F8D-CB0A-4B56-8C05-4C0BC0A24BC5}" type="sibTrans" cxnId="{D96C2AC8-CEF2-476A-816B-607C840BDA68}">
      <dgm:prSet/>
      <dgm:spPr/>
      <dgm:t>
        <a:bodyPr/>
        <a:lstStyle/>
        <a:p>
          <a:endParaRPr lang="en-US"/>
        </a:p>
      </dgm:t>
    </dgm:pt>
    <dgm:pt modelId="{F1975830-7E33-46FB-B957-23D0A00F9A10}">
      <dgm:prSet phldrT="[Text]" custT="1"/>
      <dgm:spPr/>
      <dgm:t>
        <a:bodyPr/>
        <a:lstStyle/>
        <a:p>
          <a:r>
            <a:rPr lang="en-US" sz="1600"/>
            <a:t>July-Sept ‘26</a:t>
          </a:r>
        </a:p>
      </dgm:t>
    </dgm:pt>
    <dgm:pt modelId="{967B755A-CCA8-403F-87DC-FA91E9DE4F00}" type="parTrans" cxnId="{C59E093C-9A1E-4A4C-8034-22CDC0E1712C}">
      <dgm:prSet/>
      <dgm:spPr/>
      <dgm:t>
        <a:bodyPr/>
        <a:lstStyle/>
        <a:p>
          <a:endParaRPr lang="en-US"/>
        </a:p>
      </dgm:t>
    </dgm:pt>
    <dgm:pt modelId="{FD810F3A-43CE-47B4-8CED-246B839FEB73}" type="sibTrans" cxnId="{C59E093C-9A1E-4A4C-8034-22CDC0E1712C}">
      <dgm:prSet/>
      <dgm:spPr/>
      <dgm:t>
        <a:bodyPr/>
        <a:lstStyle/>
        <a:p>
          <a:endParaRPr lang="en-US"/>
        </a:p>
      </dgm:t>
    </dgm:pt>
    <dgm:pt modelId="{32C0956D-62EC-482F-BEB0-B611A0B6BA82}">
      <dgm:prSet phldrT="[Text]" custT="1"/>
      <dgm:spPr/>
      <dgm:t>
        <a:bodyPr/>
        <a:lstStyle/>
        <a:p>
          <a:r>
            <a:rPr lang="en-US" sz="1600"/>
            <a:t>Oct-Dec ‘26</a:t>
          </a:r>
        </a:p>
      </dgm:t>
    </dgm:pt>
    <dgm:pt modelId="{A4F28BF7-C157-4AE7-9EFA-DE589E733BFB}" type="parTrans" cxnId="{57C52086-D983-46E6-BDA4-17B38964884E}">
      <dgm:prSet/>
      <dgm:spPr/>
      <dgm:t>
        <a:bodyPr/>
        <a:lstStyle/>
        <a:p>
          <a:endParaRPr lang="en-US"/>
        </a:p>
      </dgm:t>
    </dgm:pt>
    <dgm:pt modelId="{BE8EC5BE-4776-4022-88A8-2B601AB829FC}" type="sibTrans" cxnId="{57C52086-D983-46E6-BDA4-17B38964884E}">
      <dgm:prSet/>
      <dgm:spPr/>
      <dgm:t>
        <a:bodyPr/>
        <a:lstStyle/>
        <a:p>
          <a:endParaRPr lang="en-US"/>
        </a:p>
      </dgm:t>
    </dgm:pt>
    <dgm:pt modelId="{5FEE739A-E44A-428D-BEEC-ADE74F0C610D}">
      <dgm:prSet phldrT="[Text]" custT="1"/>
      <dgm:spPr/>
      <dgm:t>
        <a:bodyPr/>
        <a:lstStyle/>
        <a:p>
          <a:r>
            <a:rPr lang="en-US" sz="1600"/>
            <a:t>Jan-Mar ’27</a:t>
          </a:r>
        </a:p>
      </dgm:t>
    </dgm:pt>
    <dgm:pt modelId="{05815BA8-F716-417A-9BD7-1903C7EC7F12}" type="parTrans" cxnId="{3264E583-B315-4D11-B906-05F93CAFA39A}">
      <dgm:prSet/>
      <dgm:spPr/>
      <dgm:t>
        <a:bodyPr/>
        <a:lstStyle/>
        <a:p>
          <a:endParaRPr lang="en-US"/>
        </a:p>
      </dgm:t>
    </dgm:pt>
    <dgm:pt modelId="{A8416D45-F877-4F98-A9F8-907656A9A7E2}" type="sibTrans" cxnId="{3264E583-B315-4D11-B906-05F93CAFA39A}">
      <dgm:prSet/>
      <dgm:spPr/>
      <dgm:t>
        <a:bodyPr/>
        <a:lstStyle/>
        <a:p>
          <a:endParaRPr lang="en-US"/>
        </a:p>
      </dgm:t>
    </dgm:pt>
    <dgm:pt modelId="{AA2A399D-CF56-4DBB-B277-9DFB6726763E}">
      <dgm:prSet phldrT="[Text]" custT="1"/>
      <dgm:spPr/>
      <dgm:t>
        <a:bodyPr/>
        <a:lstStyle/>
        <a:p>
          <a:r>
            <a:rPr lang="en-US" sz="1600"/>
            <a:t>Mar-Jun ‘27</a:t>
          </a:r>
        </a:p>
      </dgm:t>
    </dgm:pt>
    <dgm:pt modelId="{AFA209CD-35D9-4DFB-80E8-6259BDBA2260}" type="parTrans" cxnId="{53ED51F7-FD42-40E9-8508-3A915E0BFEAC}">
      <dgm:prSet/>
      <dgm:spPr/>
      <dgm:t>
        <a:bodyPr/>
        <a:lstStyle/>
        <a:p>
          <a:endParaRPr lang="en-US"/>
        </a:p>
      </dgm:t>
    </dgm:pt>
    <dgm:pt modelId="{5C1663FF-372E-40A8-A064-179146D0F684}" type="sibTrans" cxnId="{53ED51F7-FD42-40E9-8508-3A915E0BFEAC}">
      <dgm:prSet/>
      <dgm:spPr/>
      <dgm:t>
        <a:bodyPr/>
        <a:lstStyle/>
        <a:p>
          <a:endParaRPr lang="en-US"/>
        </a:p>
      </dgm:t>
    </dgm:pt>
    <dgm:pt modelId="{750C8C2E-6496-4A80-8E62-9079EB85E2B1}" type="pres">
      <dgm:prSet presAssocID="{AEEC632E-680B-42E9-9892-C85677C527F2}" presName="Name0" presStyleCnt="0">
        <dgm:presLayoutVars>
          <dgm:dir/>
          <dgm:animLvl val="lvl"/>
          <dgm:resizeHandles val="exact"/>
        </dgm:presLayoutVars>
      </dgm:prSet>
      <dgm:spPr/>
    </dgm:pt>
    <dgm:pt modelId="{E7C3814E-539E-4AAC-9CB5-8011CEFFA481}" type="pres">
      <dgm:prSet presAssocID="{3AB583D3-552B-4F60-BF6E-F5427E97258E}" presName="parTxOnly" presStyleLbl="node1" presStyleIdx="0" presStyleCnt="6">
        <dgm:presLayoutVars>
          <dgm:chMax val="0"/>
          <dgm:chPref val="0"/>
          <dgm:bulletEnabled val="1"/>
        </dgm:presLayoutVars>
      </dgm:prSet>
      <dgm:spPr/>
    </dgm:pt>
    <dgm:pt modelId="{EB173A8A-3F10-4EBC-8BFD-4EDEE36384F0}" type="pres">
      <dgm:prSet presAssocID="{D85C8674-28F6-4503-8284-499AAEC41D77}" presName="parTxOnlySpace" presStyleCnt="0"/>
      <dgm:spPr/>
    </dgm:pt>
    <dgm:pt modelId="{63005AF1-1AB5-42B7-AF80-8EC91284928C}" type="pres">
      <dgm:prSet presAssocID="{17CD8FB5-FCE7-45D2-A8FD-2F92B5D8D2B8}" presName="parTxOnly" presStyleLbl="node1" presStyleIdx="1" presStyleCnt="6">
        <dgm:presLayoutVars>
          <dgm:chMax val="0"/>
          <dgm:chPref val="0"/>
          <dgm:bulletEnabled val="1"/>
        </dgm:presLayoutVars>
      </dgm:prSet>
      <dgm:spPr/>
    </dgm:pt>
    <dgm:pt modelId="{F1C5C928-A5FF-40B1-86D0-AB9B278B743F}" type="pres">
      <dgm:prSet presAssocID="{2E970F8D-CB0A-4B56-8C05-4C0BC0A24BC5}" presName="parTxOnlySpace" presStyleCnt="0"/>
      <dgm:spPr/>
    </dgm:pt>
    <dgm:pt modelId="{505C55B4-213B-4063-B7D8-C7234B0114FB}" type="pres">
      <dgm:prSet presAssocID="{F1975830-7E33-46FB-B957-23D0A00F9A10}" presName="parTxOnly" presStyleLbl="node1" presStyleIdx="2" presStyleCnt="6">
        <dgm:presLayoutVars>
          <dgm:chMax val="0"/>
          <dgm:chPref val="0"/>
          <dgm:bulletEnabled val="1"/>
        </dgm:presLayoutVars>
      </dgm:prSet>
      <dgm:spPr/>
    </dgm:pt>
    <dgm:pt modelId="{7CCAFF2D-879B-49DC-81FD-E3C4679FB2F8}" type="pres">
      <dgm:prSet presAssocID="{FD810F3A-43CE-47B4-8CED-246B839FEB73}" presName="parTxOnlySpace" presStyleCnt="0"/>
      <dgm:spPr/>
    </dgm:pt>
    <dgm:pt modelId="{DC384A2E-EA5E-4DB7-BC59-B1BCE684E185}" type="pres">
      <dgm:prSet presAssocID="{32C0956D-62EC-482F-BEB0-B611A0B6BA82}" presName="parTxOnly" presStyleLbl="node1" presStyleIdx="3" presStyleCnt="6">
        <dgm:presLayoutVars>
          <dgm:chMax val="0"/>
          <dgm:chPref val="0"/>
          <dgm:bulletEnabled val="1"/>
        </dgm:presLayoutVars>
      </dgm:prSet>
      <dgm:spPr/>
    </dgm:pt>
    <dgm:pt modelId="{686AE4EA-8C8E-431D-84C9-8242A6F0FD79}" type="pres">
      <dgm:prSet presAssocID="{BE8EC5BE-4776-4022-88A8-2B601AB829FC}" presName="parTxOnlySpace" presStyleCnt="0"/>
      <dgm:spPr/>
    </dgm:pt>
    <dgm:pt modelId="{B0248B0A-BCD7-47D5-8D85-313443518B45}" type="pres">
      <dgm:prSet presAssocID="{5FEE739A-E44A-428D-BEEC-ADE74F0C610D}" presName="parTxOnly" presStyleLbl="node1" presStyleIdx="4" presStyleCnt="6">
        <dgm:presLayoutVars>
          <dgm:chMax val="0"/>
          <dgm:chPref val="0"/>
          <dgm:bulletEnabled val="1"/>
        </dgm:presLayoutVars>
      </dgm:prSet>
      <dgm:spPr/>
    </dgm:pt>
    <dgm:pt modelId="{0D067B8D-AF95-4D02-8B1B-4CB470A53B42}" type="pres">
      <dgm:prSet presAssocID="{A8416D45-F877-4F98-A9F8-907656A9A7E2}" presName="parTxOnlySpace" presStyleCnt="0"/>
      <dgm:spPr/>
    </dgm:pt>
    <dgm:pt modelId="{9BE837E3-22EA-4855-864C-2BF4F56EB858}" type="pres">
      <dgm:prSet presAssocID="{AA2A399D-CF56-4DBB-B277-9DFB6726763E}" presName="parTxOnly" presStyleLbl="node1" presStyleIdx="5" presStyleCnt="6">
        <dgm:presLayoutVars>
          <dgm:chMax val="0"/>
          <dgm:chPref val="0"/>
          <dgm:bulletEnabled val="1"/>
        </dgm:presLayoutVars>
      </dgm:prSet>
      <dgm:spPr/>
    </dgm:pt>
  </dgm:ptLst>
  <dgm:cxnLst>
    <dgm:cxn modelId="{451C2F26-C778-4DD2-933A-4D042B4647AF}" type="presOf" srcId="{F1975830-7E33-46FB-B957-23D0A00F9A10}" destId="{505C55B4-213B-4063-B7D8-C7234B0114FB}" srcOrd="0" destOrd="0" presId="urn:microsoft.com/office/officeart/2005/8/layout/chevron1"/>
    <dgm:cxn modelId="{C59E093C-9A1E-4A4C-8034-22CDC0E1712C}" srcId="{AEEC632E-680B-42E9-9892-C85677C527F2}" destId="{F1975830-7E33-46FB-B957-23D0A00F9A10}" srcOrd="2" destOrd="0" parTransId="{967B755A-CCA8-403F-87DC-FA91E9DE4F00}" sibTransId="{FD810F3A-43CE-47B4-8CED-246B839FEB73}"/>
    <dgm:cxn modelId="{3DF34367-95F2-4BD5-A01B-9BA246EA8A14}" type="presOf" srcId="{AEEC632E-680B-42E9-9892-C85677C527F2}" destId="{750C8C2E-6496-4A80-8E62-9079EB85E2B1}" srcOrd="0" destOrd="0" presId="urn:microsoft.com/office/officeart/2005/8/layout/chevron1"/>
    <dgm:cxn modelId="{30B29B56-15BB-4BD8-8684-0C367142B519}" type="presOf" srcId="{32C0956D-62EC-482F-BEB0-B611A0B6BA82}" destId="{DC384A2E-EA5E-4DB7-BC59-B1BCE684E185}" srcOrd="0" destOrd="0" presId="urn:microsoft.com/office/officeart/2005/8/layout/chevron1"/>
    <dgm:cxn modelId="{B48D3C78-2AB4-48C1-9D6B-09091547B3F2}" type="presOf" srcId="{3AB583D3-552B-4F60-BF6E-F5427E97258E}" destId="{E7C3814E-539E-4AAC-9CB5-8011CEFFA481}" srcOrd="0" destOrd="0" presId="urn:microsoft.com/office/officeart/2005/8/layout/chevron1"/>
    <dgm:cxn modelId="{3264E583-B315-4D11-B906-05F93CAFA39A}" srcId="{AEEC632E-680B-42E9-9892-C85677C527F2}" destId="{5FEE739A-E44A-428D-BEEC-ADE74F0C610D}" srcOrd="4" destOrd="0" parTransId="{05815BA8-F716-417A-9BD7-1903C7EC7F12}" sibTransId="{A8416D45-F877-4F98-A9F8-907656A9A7E2}"/>
    <dgm:cxn modelId="{57C52086-D983-46E6-BDA4-17B38964884E}" srcId="{AEEC632E-680B-42E9-9892-C85677C527F2}" destId="{32C0956D-62EC-482F-BEB0-B611A0B6BA82}" srcOrd="3" destOrd="0" parTransId="{A4F28BF7-C157-4AE7-9EFA-DE589E733BFB}" sibTransId="{BE8EC5BE-4776-4022-88A8-2B601AB829FC}"/>
    <dgm:cxn modelId="{0B725B9D-0342-4E32-901E-6276AA423FE5}" type="presOf" srcId="{17CD8FB5-FCE7-45D2-A8FD-2F92B5D8D2B8}" destId="{63005AF1-1AB5-42B7-AF80-8EC91284928C}" srcOrd="0" destOrd="0" presId="urn:microsoft.com/office/officeart/2005/8/layout/chevron1"/>
    <dgm:cxn modelId="{BFE548B4-FCED-42E3-97DA-697AFCA624EA}" srcId="{AEEC632E-680B-42E9-9892-C85677C527F2}" destId="{3AB583D3-552B-4F60-BF6E-F5427E97258E}" srcOrd="0" destOrd="0" parTransId="{F0F4B741-4E16-4013-9A2A-84FB54B48809}" sibTransId="{D85C8674-28F6-4503-8284-499AAEC41D77}"/>
    <dgm:cxn modelId="{D96C2AC8-CEF2-476A-816B-607C840BDA68}" srcId="{AEEC632E-680B-42E9-9892-C85677C527F2}" destId="{17CD8FB5-FCE7-45D2-A8FD-2F92B5D8D2B8}" srcOrd="1" destOrd="0" parTransId="{596906B2-8DC7-41E2-85BD-B6944AA9D71D}" sibTransId="{2E970F8D-CB0A-4B56-8C05-4C0BC0A24BC5}"/>
    <dgm:cxn modelId="{6BA367EE-9A05-481E-A959-365FCAB043F7}" type="presOf" srcId="{5FEE739A-E44A-428D-BEEC-ADE74F0C610D}" destId="{B0248B0A-BCD7-47D5-8D85-313443518B45}" srcOrd="0" destOrd="0" presId="urn:microsoft.com/office/officeart/2005/8/layout/chevron1"/>
    <dgm:cxn modelId="{53ED51F7-FD42-40E9-8508-3A915E0BFEAC}" srcId="{AEEC632E-680B-42E9-9892-C85677C527F2}" destId="{AA2A399D-CF56-4DBB-B277-9DFB6726763E}" srcOrd="5" destOrd="0" parTransId="{AFA209CD-35D9-4DFB-80E8-6259BDBA2260}" sibTransId="{5C1663FF-372E-40A8-A064-179146D0F684}"/>
    <dgm:cxn modelId="{72D298FB-D197-4434-949F-ECD0AA73524C}" type="presOf" srcId="{AA2A399D-CF56-4DBB-B277-9DFB6726763E}" destId="{9BE837E3-22EA-4855-864C-2BF4F56EB858}" srcOrd="0" destOrd="0" presId="urn:microsoft.com/office/officeart/2005/8/layout/chevron1"/>
    <dgm:cxn modelId="{28307301-7F7C-42B0-8747-D0B06A851651}" type="presParOf" srcId="{750C8C2E-6496-4A80-8E62-9079EB85E2B1}" destId="{E7C3814E-539E-4AAC-9CB5-8011CEFFA481}" srcOrd="0" destOrd="0" presId="urn:microsoft.com/office/officeart/2005/8/layout/chevron1"/>
    <dgm:cxn modelId="{E90238B0-12EC-439A-8DE3-E70DC302F85E}" type="presParOf" srcId="{750C8C2E-6496-4A80-8E62-9079EB85E2B1}" destId="{EB173A8A-3F10-4EBC-8BFD-4EDEE36384F0}" srcOrd="1" destOrd="0" presId="urn:microsoft.com/office/officeart/2005/8/layout/chevron1"/>
    <dgm:cxn modelId="{1CC17B2D-2B2C-46E9-B973-D122BDF3A314}" type="presParOf" srcId="{750C8C2E-6496-4A80-8E62-9079EB85E2B1}" destId="{63005AF1-1AB5-42B7-AF80-8EC91284928C}" srcOrd="2" destOrd="0" presId="urn:microsoft.com/office/officeart/2005/8/layout/chevron1"/>
    <dgm:cxn modelId="{C07198ED-5E8F-46C8-A41F-EE2686FFF554}" type="presParOf" srcId="{750C8C2E-6496-4A80-8E62-9079EB85E2B1}" destId="{F1C5C928-A5FF-40B1-86D0-AB9B278B743F}" srcOrd="3" destOrd="0" presId="urn:microsoft.com/office/officeart/2005/8/layout/chevron1"/>
    <dgm:cxn modelId="{E6ED5F24-D81B-4B76-95A7-597F18EF1B60}" type="presParOf" srcId="{750C8C2E-6496-4A80-8E62-9079EB85E2B1}" destId="{505C55B4-213B-4063-B7D8-C7234B0114FB}" srcOrd="4" destOrd="0" presId="urn:microsoft.com/office/officeart/2005/8/layout/chevron1"/>
    <dgm:cxn modelId="{435657D6-D788-428F-A7AE-33D98C870A10}" type="presParOf" srcId="{750C8C2E-6496-4A80-8E62-9079EB85E2B1}" destId="{7CCAFF2D-879B-49DC-81FD-E3C4679FB2F8}" srcOrd="5" destOrd="0" presId="urn:microsoft.com/office/officeart/2005/8/layout/chevron1"/>
    <dgm:cxn modelId="{F50FF264-0580-4C4E-8552-52DC56257C4B}" type="presParOf" srcId="{750C8C2E-6496-4A80-8E62-9079EB85E2B1}" destId="{DC384A2E-EA5E-4DB7-BC59-B1BCE684E185}" srcOrd="6" destOrd="0" presId="urn:microsoft.com/office/officeart/2005/8/layout/chevron1"/>
    <dgm:cxn modelId="{53F1ED72-3EBD-4E92-B9AF-10D8B0487976}" type="presParOf" srcId="{750C8C2E-6496-4A80-8E62-9079EB85E2B1}" destId="{686AE4EA-8C8E-431D-84C9-8242A6F0FD79}" srcOrd="7" destOrd="0" presId="urn:microsoft.com/office/officeart/2005/8/layout/chevron1"/>
    <dgm:cxn modelId="{43F144CD-E46F-40FD-AD48-3F5C069C5E4D}" type="presParOf" srcId="{750C8C2E-6496-4A80-8E62-9079EB85E2B1}" destId="{B0248B0A-BCD7-47D5-8D85-313443518B45}" srcOrd="8" destOrd="0" presId="urn:microsoft.com/office/officeart/2005/8/layout/chevron1"/>
    <dgm:cxn modelId="{FD488794-6486-4518-B218-A88C788BE0F0}" type="presParOf" srcId="{750C8C2E-6496-4A80-8E62-9079EB85E2B1}" destId="{0D067B8D-AF95-4D02-8B1B-4CB470A53B42}" srcOrd="9" destOrd="0" presId="urn:microsoft.com/office/officeart/2005/8/layout/chevron1"/>
    <dgm:cxn modelId="{098BF5AD-94EE-407F-80DD-7B3869F1D1EB}" type="presParOf" srcId="{750C8C2E-6496-4A80-8E62-9079EB85E2B1}" destId="{9BE837E3-22EA-4855-864C-2BF4F56EB858}"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3814E-539E-4AAC-9CB5-8011CEFFA481}">
      <dsp:nvSpPr>
        <dsp:cNvPr id="0" name=""/>
        <dsp:cNvSpPr/>
      </dsp:nvSpPr>
      <dsp:spPr>
        <a:xfrm>
          <a:off x="5665" y="0"/>
          <a:ext cx="2107518" cy="711201"/>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Jan-Mar ‘26</a:t>
          </a:r>
        </a:p>
      </dsp:txBody>
      <dsp:txXfrm>
        <a:off x="361266" y="0"/>
        <a:ext cx="1396317" cy="711201"/>
      </dsp:txXfrm>
    </dsp:sp>
    <dsp:sp modelId="{63005AF1-1AB5-42B7-AF80-8EC91284928C}">
      <dsp:nvSpPr>
        <dsp:cNvPr id="0" name=""/>
        <dsp:cNvSpPr/>
      </dsp:nvSpPr>
      <dsp:spPr>
        <a:xfrm>
          <a:off x="1902431" y="0"/>
          <a:ext cx="2107518" cy="711201"/>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April-Jun ‘26</a:t>
          </a:r>
        </a:p>
      </dsp:txBody>
      <dsp:txXfrm>
        <a:off x="2258032" y="0"/>
        <a:ext cx="1396317" cy="711201"/>
      </dsp:txXfrm>
    </dsp:sp>
    <dsp:sp modelId="{505C55B4-213B-4063-B7D8-C7234B0114FB}">
      <dsp:nvSpPr>
        <dsp:cNvPr id="0" name=""/>
        <dsp:cNvSpPr/>
      </dsp:nvSpPr>
      <dsp:spPr>
        <a:xfrm>
          <a:off x="3799198" y="0"/>
          <a:ext cx="2107518" cy="711201"/>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July-Sept ‘26</a:t>
          </a:r>
        </a:p>
      </dsp:txBody>
      <dsp:txXfrm>
        <a:off x="4154799" y="0"/>
        <a:ext cx="1396317" cy="711201"/>
      </dsp:txXfrm>
    </dsp:sp>
    <dsp:sp modelId="{DC384A2E-EA5E-4DB7-BC59-B1BCE684E185}">
      <dsp:nvSpPr>
        <dsp:cNvPr id="0" name=""/>
        <dsp:cNvSpPr/>
      </dsp:nvSpPr>
      <dsp:spPr>
        <a:xfrm>
          <a:off x="5695964" y="0"/>
          <a:ext cx="2107518" cy="711201"/>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Oct-Dec ‘26</a:t>
          </a:r>
        </a:p>
      </dsp:txBody>
      <dsp:txXfrm>
        <a:off x="6051565" y="0"/>
        <a:ext cx="1396317" cy="711201"/>
      </dsp:txXfrm>
    </dsp:sp>
    <dsp:sp modelId="{B0248B0A-BCD7-47D5-8D85-313443518B45}">
      <dsp:nvSpPr>
        <dsp:cNvPr id="0" name=""/>
        <dsp:cNvSpPr/>
      </dsp:nvSpPr>
      <dsp:spPr>
        <a:xfrm>
          <a:off x="7592730" y="0"/>
          <a:ext cx="2107518" cy="711201"/>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Jan-Mar ’27</a:t>
          </a:r>
        </a:p>
      </dsp:txBody>
      <dsp:txXfrm>
        <a:off x="7948331" y="0"/>
        <a:ext cx="1396317" cy="711201"/>
      </dsp:txXfrm>
    </dsp:sp>
    <dsp:sp modelId="{9BE837E3-22EA-4855-864C-2BF4F56EB858}">
      <dsp:nvSpPr>
        <dsp:cNvPr id="0" name=""/>
        <dsp:cNvSpPr/>
      </dsp:nvSpPr>
      <dsp:spPr>
        <a:xfrm>
          <a:off x="9489497" y="0"/>
          <a:ext cx="2107518" cy="711201"/>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Mar-Jun ‘27</a:t>
          </a:r>
        </a:p>
      </dsp:txBody>
      <dsp:txXfrm>
        <a:off x="9845098" y="0"/>
        <a:ext cx="1396317" cy="7112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0033E-A4A0-4C56-A8F0-0FAB4D35690A}"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F0B7C-73D5-4A0D-82D5-68740E811AAC}" type="slidenum">
              <a:rPr lang="en-US" smtClean="0"/>
              <a:t>‹#›</a:t>
            </a:fld>
            <a:endParaRPr lang="en-US"/>
          </a:p>
        </p:txBody>
      </p:sp>
    </p:spTree>
    <p:extLst>
      <p:ext uri="{BB962C8B-B14F-4D97-AF65-F5344CB8AC3E}">
        <p14:creationId xmlns:p14="http://schemas.microsoft.com/office/powerpoint/2010/main" val="37173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0F0B7C-73D5-4A0D-82D5-68740E811AAC}" type="slidenum">
              <a:rPr lang="en-US" smtClean="0"/>
              <a:t>4</a:t>
            </a:fld>
            <a:endParaRPr lang="en-US"/>
          </a:p>
        </p:txBody>
      </p:sp>
    </p:spTree>
    <p:extLst>
      <p:ext uri="{BB962C8B-B14F-4D97-AF65-F5344CB8AC3E}">
        <p14:creationId xmlns:p14="http://schemas.microsoft.com/office/powerpoint/2010/main" val="2252654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E2C74-1577-9BA8-7D5D-7EDFC907C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9BDE8A-65FA-3520-00B6-AF09861DD3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EB2A5-083F-7633-D8A0-74D544582D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B6949A-76AF-FC4B-3A1D-81E0722E07BE}"/>
              </a:ext>
            </a:extLst>
          </p:cNvPr>
          <p:cNvSpPr>
            <a:spLocks noGrp="1"/>
          </p:cNvSpPr>
          <p:nvPr>
            <p:ph type="sldNum" sz="quarter" idx="5"/>
          </p:nvPr>
        </p:nvSpPr>
        <p:spPr/>
        <p:txBody>
          <a:bodyPr/>
          <a:lstStyle/>
          <a:p>
            <a:fld id="{A40F0B7C-73D5-4A0D-82D5-68740E811AAC}" type="slidenum">
              <a:rPr lang="en-US" smtClean="0"/>
              <a:t>56</a:t>
            </a:fld>
            <a:endParaRPr lang="en-US"/>
          </a:p>
        </p:txBody>
      </p:sp>
    </p:spTree>
    <p:extLst>
      <p:ext uri="{BB962C8B-B14F-4D97-AF65-F5344CB8AC3E}">
        <p14:creationId xmlns:p14="http://schemas.microsoft.com/office/powerpoint/2010/main" val="3315016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8D9E7-ED00-D50C-1E82-720A10E6AD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AC889-56C7-3CC3-0630-08F085B31F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B135C-D6FA-AA91-61A0-7884F27559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31ACEC-BA35-1B19-C836-16F556129709}"/>
              </a:ext>
            </a:extLst>
          </p:cNvPr>
          <p:cNvSpPr>
            <a:spLocks noGrp="1"/>
          </p:cNvSpPr>
          <p:nvPr>
            <p:ph type="sldNum" sz="quarter" idx="5"/>
          </p:nvPr>
        </p:nvSpPr>
        <p:spPr/>
        <p:txBody>
          <a:bodyPr/>
          <a:lstStyle/>
          <a:p>
            <a:fld id="{A40F0B7C-73D5-4A0D-82D5-68740E811AAC}" type="slidenum">
              <a:rPr lang="en-US" smtClean="0"/>
              <a:t>63</a:t>
            </a:fld>
            <a:endParaRPr lang="en-US"/>
          </a:p>
        </p:txBody>
      </p:sp>
    </p:spTree>
    <p:extLst>
      <p:ext uri="{BB962C8B-B14F-4D97-AF65-F5344CB8AC3E}">
        <p14:creationId xmlns:p14="http://schemas.microsoft.com/office/powerpoint/2010/main" val="2413207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2FA40-86BB-446A-8E3B-4B3D72012F25}" type="slidenum">
              <a:rPr lang="en-US" smtClean="0"/>
              <a:t>69</a:t>
            </a:fld>
            <a:endParaRPr lang="en-US"/>
          </a:p>
        </p:txBody>
      </p:sp>
    </p:spTree>
    <p:extLst>
      <p:ext uri="{BB962C8B-B14F-4D97-AF65-F5344CB8AC3E}">
        <p14:creationId xmlns:p14="http://schemas.microsoft.com/office/powerpoint/2010/main" val="2962310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details of the attitude sweep and the resulting blackbody IR sink temperature for each presented radiator area.  For more details on location and area of each assigned instrument radiator area, see mechanical discipline materials.  </a:t>
            </a:r>
          </a:p>
          <a:p>
            <a:r>
              <a:rPr lang="en-US" dirty="0"/>
              <a:t>Bear in mind when selecting components that the instrument thermal complexity will be linked to the temperature requirements relative to feasible radiator IR sink temperatures.  </a:t>
            </a:r>
          </a:p>
        </p:txBody>
      </p:sp>
      <p:sp>
        <p:nvSpPr>
          <p:cNvPr id="4" name="Slide Number Placeholder 3"/>
          <p:cNvSpPr>
            <a:spLocks noGrp="1"/>
          </p:cNvSpPr>
          <p:nvPr>
            <p:ph type="sldNum" sz="quarter" idx="5"/>
          </p:nvPr>
        </p:nvSpPr>
        <p:spPr/>
        <p:txBody>
          <a:bodyPr/>
          <a:lstStyle/>
          <a:p>
            <a:fld id="{A40F0B7C-73D5-4A0D-82D5-68740E811AAC}" type="slidenum">
              <a:rPr lang="en-US" smtClean="0"/>
              <a:t>75</a:t>
            </a:fld>
            <a:endParaRPr lang="en-US"/>
          </a:p>
        </p:txBody>
      </p:sp>
    </p:spTree>
    <p:extLst>
      <p:ext uri="{BB962C8B-B14F-4D97-AF65-F5344CB8AC3E}">
        <p14:creationId xmlns:p14="http://schemas.microsoft.com/office/powerpoint/2010/main" val="9368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sun shield has a notional design which has 3 separated, parallel layers.  As a result of the fact that the shades are the same size and parallel, there is some solar entrapment and impingement between layers at non-zero pitch angles.  As a result, some corner cases for worst case IR backloading on the instrument radiators occurs at high pitch angles.  Therefore, if the sun shade is further optimized and mechanically feasible, expect radiator sink temperatures to decrease, yielding a more robust thermal design.  However, it is not expected that this work will occur prior to instrument kickoffs.  </a:t>
            </a:r>
          </a:p>
        </p:txBody>
      </p:sp>
      <p:sp>
        <p:nvSpPr>
          <p:cNvPr id="4" name="Slide Number Placeholder 3"/>
          <p:cNvSpPr>
            <a:spLocks noGrp="1"/>
          </p:cNvSpPr>
          <p:nvPr>
            <p:ph type="sldNum" sz="quarter" idx="5"/>
          </p:nvPr>
        </p:nvSpPr>
        <p:spPr/>
        <p:txBody>
          <a:bodyPr/>
          <a:lstStyle/>
          <a:p>
            <a:fld id="{A40F0B7C-73D5-4A0D-82D5-68740E811AAC}" type="slidenum">
              <a:rPr lang="en-US" smtClean="0"/>
              <a:t>76</a:t>
            </a:fld>
            <a:endParaRPr lang="en-US"/>
          </a:p>
        </p:txBody>
      </p:sp>
    </p:spTree>
    <p:extLst>
      <p:ext uri="{BB962C8B-B14F-4D97-AF65-F5344CB8AC3E}">
        <p14:creationId xmlns:p14="http://schemas.microsoft.com/office/powerpoint/2010/main" val="2324968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accommodations can be helpful where passive designs are essential and component temperatures are too close or above radiative sink temperatures.  Of course, simpler designs are easier to execute, so warmer components should be considered.  Active cooling can also alleviate situations where passive cooling is not feasible, but the vibrations will have to be dealt with.  Each instrument will have to tailor their design to their individual needs.  More recommendations on next slide.  </a:t>
            </a:r>
          </a:p>
        </p:txBody>
      </p:sp>
      <p:sp>
        <p:nvSpPr>
          <p:cNvPr id="4" name="Slide Number Placeholder 3"/>
          <p:cNvSpPr>
            <a:spLocks noGrp="1"/>
          </p:cNvSpPr>
          <p:nvPr>
            <p:ph type="sldNum" sz="quarter" idx="5"/>
          </p:nvPr>
        </p:nvSpPr>
        <p:spPr/>
        <p:txBody>
          <a:bodyPr/>
          <a:lstStyle/>
          <a:p>
            <a:fld id="{A40F0B7C-73D5-4A0D-82D5-68740E811AAC}" type="slidenum">
              <a:rPr lang="en-US" smtClean="0"/>
              <a:t>77</a:t>
            </a:fld>
            <a:endParaRPr lang="en-US"/>
          </a:p>
        </p:txBody>
      </p:sp>
    </p:spTree>
    <p:extLst>
      <p:ext uri="{BB962C8B-B14F-4D97-AF65-F5344CB8AC3E}">
        <p14:creationId xmlns:p14="http://schemas.microsoft.com/office/powerpoint/2010/main" val="3126596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0F0B7C-73D5-4A0D-82D5-68740E811AAC}" type="slidenum">
              <a:rPr lang="en-US" smtClean="0"/>
              <a:t>78</a:t>
            </a:fld>
            <a:endParaRPr lang="en-US"/>
          </a:p>
        </p:txBody>
      </p:sp>
    </p:spTree>
    <p:extLst>
      <p:ext uri="{BB962C8B-B14F-4D97-AF65-F5344CB8AC3E}">
        <p14:creationId xmlns:p14="http://schemas.microsoft.com/office/powerpoint/2010/main" val="1077037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a:extLst>
            <a:ext uri="{FF2B5EF4-FFF2-40B4-BE49-F238E27FC236}">
              <a16:creationId xmlns:a16="http://schemas.microsoft.com/office/drawing/2014/main" id="{298156D1-7718-7809-A027-2B3190107923}"/>
            </a:ext>
          </a:extLst>
        </p:cNvPr>
        <p:cNvGrpSpPr/>
        <p:nvPr/>
      </p:nvGrpSpPr>
      <p:grpSpPr>
        <a:xfrm>
          <a:off x="0" y="0"/>
          <a:ext cx="0" cy="0"/>
          <a:chOff x="0" y="0"/>
          <a:chExt cx="0" cy="0"/>
        </a:xfrm>
      </p:grpSpPr>
      <p:sp>
        <p:nvSpPr>
          <p:cNvPr id="242" name="Google Shape;242;p12:notes">
            <a:extLst>
              <a:ext uri="{FF2B5EF4-FFF2-40B4-BE49-F238E27FC236}">
                <a16:creationId xmlns:a16="http://schemas.microsoft.com/office/drawing/2014/main" id="{2EDE32D9-1867-780A-0259-A13A059CE7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2:notes">
            <a:extLst>
              <a:ext uri="{FF2B5EF4-FFF2-40B4-BE49-F238E27FC236}">
                <a16:creationId xmlns:a16="http://schemas.microsoft.com/office/drawing/2014/main" id="{C2EDB599-DBD2-3EEE-55DA-95ED7742CA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p12:notes">
            <a:extLst>
              <a:ext uri="{FF2B5EF4-FFF2-40B4-BE49-F238E27FC236}">
                <a16:creationId xmlns:a16="http://schemas.microsoft.com/office/drawing/2014/main" id="{A39EB3F9-EBEF-C41F-437E-6BC647D4A81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82</a:t>
            </a:fld>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026140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0EE887-FDCB-4B36-A64E-78F3197F828E}" type="slidenum">
              <a:rPr lang="en-US" smtClean="0"/>
              <a:t>83</a:t>
            </a:fld>
            <a:endParaRPr lang="en-US"/>
          </a:p>
        </p:txBody>
      </p:sp>
    </p:spTree>
    <p:extLst>
      <p:ext uri="{BB962C8B-B14F-4D97-AF65-F5344CB8AC3E}">
        <p14:creationId xmlns:p14="http://schemas.microsoft.com/office/powerpoint/2010/main" val="380007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dirty="0"/>
              <a:t>Here are the EACs we’ve so far studied in detail. They span a range of designs and apertures. </a:t>
            </a:r>
            <a:endParaRPr dirty="0"/>
          </a:p>
        </p:txBody>
      </p:sp>
      <p:sp>
        <p:nvSpPr>
          <p:cNvPr id="345" name="Google Shape;345;p1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31641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a:extLst>
            <a:ext uri="{FF2B5EF4-FFF2-40B4-BE49-F238E27FC236}">
              <a16:creationId xmlns:a16="http://schemas.microsoft.com/office/drawing/2014/main" id="{298156D1-7718-7809-A027-2B3190107923}"/>
            </a:ext>
          </a:extLst>
        </p:cNvPr>
        <p:cNvGrpSpPr/>
        <p:nvPr/>
      </p:nvGrpSpPr>
      <p:grpSpPr>
        <a:xfrm>
          <a:off x="0" y="0"/>
          <a:ext cx="0" cy="0"/>
          <a:chOff x="0" y="0"/>
          <a:chExt cx="0" cy="0"/>
        </a:xfrm>
      </p:grpSpPr>
      <p:sp>
        <p:nvSpPr>
          <p:cNvPr id="242" name="Google Shape;242;p12:notes">
            <a:extLst>
              <a:ext uri="{FF2B5EF4-FFF2-40B4-BE49-F238E27FC236}">
                <a16:creationId xmlns:a16="http://schemas.microsoft.com/office/drawing/2014/main" id="{2EDE32D9-1867-780A-0259-A13A059CE7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2:notes">
            <a:extLst>
              <a:ext uri="{FF2B5EF4-FFF2-40B4-BE49-F238E27FC236}">
                <a16:creationId xmlns:a16="http://schemas.microsoft.com/office/drawing/2014/main" id="{C2EDB599-DBD2-3EEE-55DA-95ED7742CA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p12:notes">
            <a:extLst>
              <a:ext uri="{FF2B5EF4-FFF2-40B4-BE49-F238E27FC236}">
                <a16:creationId xmlns:a16="http://schemas.microsoft.com/office/drawing/2014/main" id="{A39EB3F9-EBEF-C41F-437E-6BC647D4A81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8</a:t>
            </a:fld>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026140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instruments we’ve studied so far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3DE08F-2E8D-404D-8E3F-F2CE8FB936D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6274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9DAE5-0842-8DC6-7529-907F7D7F5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AB92-088D-CAF8-1C65-BC019D3A3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372CA-DE71-5EE9-36E8-0EF5020E7F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46CC5F-D2F6-B182-16CE-B605EFAEF7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3B362D-381C-A04A-B381-48D02EAF89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478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now started working on EACs 4 and 5 and we’ll use all of this to inform a baseline design, EAC 6, for MCR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3B362D-381C-A04A-B381-48D02EAF89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2910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B2FA40-86BB-446A-8E3B-4B3D72012F2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7084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0EE887-FDCB-4B36-A64E-78F3197F828E}" type="slidenum">
              <a:rPr lang="en-US" smtClean="0"/>
              <a:t>9</a:t>
            </a:fld>
            <a:endParaRPr lang="en-US"/>
          </a:p>
        </p:txBody>
      </p:sp>
    </p:spTree>
    <p:extLst>
      <p:ext uri="{BB962C8B-B14F-4D97-AF65-F5344CB8AC3E}">
        <p14:creationId xmlns:p14="http://schemas.microsoft.com/office/powerpoint/2010/main" val="380007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Thermally, it is best assumed that the instrument has little thermal (conductive and radiative) interaction (isolative) from the instrument enclosure to the IMS.  </a:t>
            </a:r>
          </a:p>
          <a:p>
            <a:r>
              <a:rPr lang="en-US" dirty="0"/>
              <a:t>it should be assumed that the instrument cavity will be low IR emissivity, MLI blanketed.  Whether or not the truss members or the gaps between will be blanketed is still up for discussion.  Ensuring the outside of the instrument (radiator excepted) is low IR emissivity and possibly blanketed will yield more radiative isolation.  </a:t>
            </a:r>
          </a:p>
          <a:p>
            <a:r>
              <a:rPr lang="en-US" dirty="0"/>
              <a:t>The latches are thermally isolative by design, so its unlikely additional isolation is necessary.  Hardware with low thermal conductance is preferred.  Adding G10 spacers and/or washers is also an option for situations where additional thermal isolation is desired.  </a:t>
            </a:r>
          </a:p>
          <a:p>
            <a:endParaRPr lang="en-US" dirty="0"/>
          </a:p>
        </p:txBody>
      </p:sp>
      <p:sp>
        <p:nvSpPr>
          <p:cNvPr id="4" name="Slide Number Placeholder 3"/>
          <p:cNvSpPr>
            <a:spLocks noGrp="1"/>
          </p:cNvSpPr>
          <p:nvPr>
            <p:ph type="sldNum" sz="quarter" idx="5"/>
          </p:nvPr>
        </p:nvSpPr>
        <p:spPr/>
        <p:txBody>
          <a:bodyPr/>
          <a:lstStyle/>
          <a:p>
            <a:fld id="{A40F0B7C-73D5-4A0D-82D5-68740E811AAC}" type="slidenum">
              <a:rPr lang="en-US" smtClean="0"/>
              <a:t>23</a:t>
            </a:fld>
            <a:endParaRPr lang="en-US"/>
          </a:p>
        </p:txBody>
      </p:sp>
    </p:spTree>
    <p:extLst>
      <p:ext uri="{BB962C8B-B14F-4D97-AF65-F5344CB8AC3E}">
        <p14:creationId xmlns:p14="http://schemas.microsoft.com/office/powerpoint/2010/main" val="1469156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sweep of attitudes was performed to determine these preliminary radiative sink temperatures.  The first number in the range represents the hottest minimum sink temperature in the attitude sweeps.  The second number represents the hottest sink temperature in the radiator area in that attitude sweep.  Additional thermal recommendations have been provided in later slides, but thermal architecture approach will depend on desired component temperatures.  Also remember, if the component temperature is at or above the radiative sink temperature, expect complications to the instrument thermal design.  These sink temperatures represent a NOTIONAL, 3 parallel, separated layer sun shade completely occluding the observatory from direct solar impingement (see mechanical discipline materials for more detail)</a:t>
            </a:r>
          </a:p>
        </p:txBody>
      </p:sp>
      <p:sp>
        <p:nvSpPr>
          <p:cNvPr id="4" name="Slide Number Placeholder 3"/>
          <p:cNvSpPr>
            <a:spLocks noGrp="1"/>
          </p:cNvSpPr>
          <p:nvPr>
            <p:ph type="sldNum" sz="quarter" idx="5"/>
          </p:nvPr>
        </p:nvSpPr>
        <p:spPr/>
        <p:txBody>
          <a:bodyPr/>
          <a:lstStyle/>
          <a:p>
            <a:fld id="{A40F0B7C-73D5-4A0D-82D5-68740E811AAC}" type="slidenum">
              <a:rPr lang="en-US" smtClean="0"/>
              <a:t>24</a:t>
            </a:fld>
            <a:endParaRPr lang="en-US"/>
          </a:p>
        </p:txBody>
      </p:sp>
    </p:spTree>
    <p:extLst>
      <p:ext uri="{BB962C8B-B14F-4D97-AF65-F5344CB8AC3E}">
        <p14:creationId xmlns:p14="http://schemas.microsoft.com/office/powerpoint/2010/main" val="3777757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F5ED-C5A2-F6A6-C8C8-9F36B0E4B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F4FBA-7EEB-4B24-EA08-732A3EC2E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9E2D6D-D53B-D5AB-AD72-2D88E54851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C3CEB0-E3DD-10E4-B63D-30AD6BD8AC03}"/>
              </a:ext>
            </a:extLst>
          </p:cNvPr>
          <p:cNvSpPr>
            <a:spLocks noGrp="1"/>
          </p:cNvSpPr>
          <p:nvPr>
            <p:ph type="sldNum" sz="quarter" idx="5"/>
          </p:nvPr>
        </p:nvSpPr>
        <p:spPr/>
        <p:txBody>
          <a:bodyPr/>
          <a:lstStyle/>
          <a:p>
            <a:fld id="{A40F0B7C-73D5-4A0D-82D5-68740E811AAC}" type="slidenum">
              <a:rPr lang="en-US" smtClean="0"/>
              <a:t>26</a:t>
            </a:fld>
            <a:endParaRPr lang="en-US"/>
          </a:p>
        </p:txBody>
      </p:sp>
    </p:spTree>
    <p:extLst>
      <p:ext uri="{BB962C8B-B14F-4D97-AF65-F5344CB8AC3E}">
        <p14:creationId xmlns:p14="http://schemas.microsoft.com/office/powerpoint/2010/main" val="3923472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F0B7C-73D5-4A0D-82D5-68740E811AAC}" type="slidenum">
              <a:rPr lang="en-US" smtClean="0"/>
              <a:t>31</a:t>
            </a:fld>
            <a:endParaRPr lang="en-US"/>
          </a:p>
        </p:txBody>
      </p:sp>
    </p:spTree>
    <p:extLst>
      <p:ext uri="{BB962C8B-B14F-4D97-AF65-F5344CB8AC3E}">
        <p14:creationId xmlns:p14="http://schemas.microsoft.com/office/powerpoint/2010/main" val="1844365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0B92F-E169-0BFD-F9E7-FAE1E6E35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1A6F1-E389-BB75-1264-CFBE688F5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F78D5-13D8-A2E7-8948-093DE4618F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E6DA35-98F8-0092-DE07-1798CBF6A735}"/>
              </a:ext>
            </a:extLst>
          </p:cNvPr>
          <p:cNvSpPr>
            <a:spLocks noGrp="1"/>
          </p:cNvSpPr>
          <p:nvPr>
            <p:ph type="sldNum" sz="quarter" idx="5"/>
          </p:nvPr>
        </p:nvSpPr>
        <p:spPr/>
        <p:txBody>
          <a:bodyPr/>
          <a:lstStyle/>
          <a:p>
            <a:fld id="{A40F0B7C-73D5-4A0D-82D5-68740E811AAC}" type="slidenum">
              <a:rPr lang="en-US" smtClean="0"/>
              <a:t>38</a:t>
            </a:fld>
            <a:endParaRPr lang="en-US"/>
          </a:p>
        </p:txBody>
      </p:sp>
    </p:spTree>
    <p:extLst>
      <p:ext uri="{BB962C8B-B14F-4D97-AF65-F5344CB8AC3E}">
        <p14:creationId xmlns:p14="http://schemas.microsoft.com/office/powerpoint/2010/main" val="3549811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0E46B-39F6-F5DC-8C2A-E75502BCB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FE929-044D-5A4F-20B3-745D88C0A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B06291-EA39-6D55-A8D2-9EB49B0404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205483-7DD8-1562-2D92-16C183E880E0}"/>
              </a:ext>
            </a:extLst>
          </p:cNvPr>
          <p:cNvSpPr>
            <a:spLocks noGrp="1"/>
          </p:cNvSpPr>
          <p:nvPr>
            <p:ph type="sldNum" sz="quarter" idx="5"/>
          </p:nvPr>
        </p:nvSpPr>
        <p:spPr/>
        <p:txBody>
          <a:bodyPr/>
          <a:lstStyle/>
          <a:p>
            <a:fld id="{A40F0B7C-73D5-4A0D-82D5-68740E811AAC}" type="slidenum">
              <a:rPr lang="en-US" smtClean="0"/>
              <a:t>44</a:t>
            </a:fld>
            <a:endParaRPr lang="en-US"/>
          </a:p>
        </p:txBody>
      </p:sp>
    </p:spTree>
    <p:extLst>
      <p:ext uri="{BB962C8B-B14F-4D97-AF65-F5344CB8AC3E}">
        <p14:creationId xmlns:p14="http://schemas.microsoft.com/office/powerpoint/2010/main" val="473267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787602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0165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06418" y="152400"/>
            <a:ext cx="2931583" cy="637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9551" y="152400"/>
            <a:ext cx="8593667" cy="6375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0865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reserve="1">
  <p:cSld name="1_Title Slide">
    <p:bg>
      <p:bgPr>
        <a:solidFill>
          <a:schemeClr val="dk1"/>
        </a:solidFill>
        <a:effectLst/>
      </p:bgPr>
    </p:bg>
    <p:spTree>
      <p:nvGrpSpPr>
        <p:cNvPr id="1" name="Shape 15"/>
        <p:cNvGrpSpPr/>
        <p:nvPr/>
      </p:nvGrpSpPr>
      <p:grpSpPr>
        <a:xfrm>
          <a:off x="0" y="0"/>
          <a:ext cx="0" cy="0"/>
          <a:chOff x="0" y="0"/>
          <a:chExt cx="0" cy="0"/>
        </a:xfrm>
      </p:grpSpPr>
      <p:pic>
        <p:nvPicPr>
          <p:cNvPr id="16" name="Google Shape;16;p70"/>
          <p:cNvPicPr preferRelativeResize="0"/>
          <p:nvPr userDrawn="1"/>
        </p:nvPicPr>
        <p:blipFill rotWithShape="1">
          <a:blip r:embed="rId2">
            <a:alphaModFix amt="70000"/>
          </a:blip>
          <a:srcRect b="9977"/>
          <a:stretch/>
        </p:blipFill>
        <p:spPr>
          <a:xfrm>
            <a:off x="1524" y="1"/>
            <a:ext cx="12188952" cy="6858000"/>
          </a:xfrm>
          <a:prstGeom prst="rect">
            <a:avLst/>
          </a:prstGeom>
          <a:noFill/>
          <a:ln>
            <a:noFill/>
          </a:ln>
        </p:spPr>
      </p:pic>
      <p:sp>
        <p:nvSpPr>
          <p:cNvPr id="17" name="Google Shape;17;p70"/>
          <p:cNvSpPr txBox="1">
            <a:spLocks noGrp="1"/>
          </p:cNvSpPr>
          <p:nvPr>
            <p:ph type="ctrTitle"/>
          </p:nvPr>
        </p:nvSpPr>
        <p:spPr>
          <a:xfrm>
            <a:off x="609600" y="949040"/>
            <a:ext cx="10972800" cy="1071032"/>
          </a:xfrm>
          <a:prstGeom prst="rect">
            <a:avLst/>
          </a:prstGeom>
          <a:noFill/>
          <a:ln>
            <a:noFill/>
          </a:ln>
        </p:spPr>
        <p:txBody>
          <a:bodyPr spcFirstLastPara="1" wrap="square" lIns="156725" tIns="91425" rIns="156725" bIns="91425" anchor="ctr" anchorCtr="0">
            <a:spAutoFit/>
          </a:bodyPr>
          <a:lstStyle>
            <a:lvl1pPr lvl="0" algn="l">
              <a:lnSpc>
                <a:spcPct val="120000"/>
              </a:lnSpc>
              <a:spcBef>
                <a:spcPts val="0"/>
              </a:spcBef>
              <a:spcAft>
                <a:spcPts val="0"/>
              </a:spcAft>
              <a:buClr>
                <a:schemeClr val="lt2"/>
              </a:buClr>
              <a:buSzPts val="5400"/>
              <a:buFont typeface="Avenir"/>
              <a:buNone/>
              <a:defRPr sz="4800" b="0" i="0">
                <a:solidFill>
                  <a:schemeClr val="bg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8" name="Google Shape;18;p70"/>
          <p:cNvSpPr txBox="1">
            <a:spLocks noGrp="1"/>
          </p:cNvSpPr>
          <p:nvPr>
            <p:ph type="subTitle" idx="1"/>
          </p:nvPr>
        </p:nvSpPr>
        <p:spPr>
          <a:xfrm>
            <a:off x="609600" y="2840981"/>
            <a:ext cx="10972800" cy="849433"/>
          </a:xfrm>
          <a:prstGeom prst="rect">
            <a:avLst/>
          </a:prstGeom>
          <a:noFill/>
          <a:ln>
            <a:noFill/>
          </a:ln>
        </p:spPr>
        <p:txBody>
          <a:bodyPr spcFirstLastPara="1" wrap="square" lIns="156725" tIns="91425" rIns="156725" bIns="91425" anchor="t" anchorCtr="0">
            <a:spAutoFit/>
          </a:bodyPr>
          <a:lstStyle>
            <a:lvl1pPr lvl="0" algn="l">
              <a:lnSpc>
                <a:spcPct val="120000"/>
              </a:lnSpc>
              <a:spcBef>
                <a:spcPts val="0"/>
              </a:spcBef>
              <a:spcAft>
                <a:spcPts val="0"/>
              </a:spcAft>
              <a:buClr>
                <a:schemeClr val="lt1"/>
              </a:buClr>
              <a:buSzPts val="3600"/>
              <a:buNone/>
              <a:defRPr sz="3600" b="0" i="0">
                <a:solidFill>
                  <a:schemeClr val="lt1"/>
                </a:solidFill>
                <a:latin typeface="Avenir"/>
                <a:ea typeface="Avenir"/>
                <a:cs typeface="Avenir"/>
                <a:sym typeface="Avenir"/>
              </a:defRPr>
            </a:lvl1pPr>
            <a:lvl2pPr lvl="1" algn="ctr">
              <a:lnSpc>
                <a:spcPct val="120000"/>
              </a:lnSpc>
              <a:spcBef>
                <a:spcPts val="600"/>
              </a:spcBef>
              <a:spcAft>
                <a:spcPts val="0"/>
              </a:spcAft>
              <a:buClr>
                <a:schemeClr val="lt1"/>
              </a:buClr>
              <a:buSzPts val="2400"/>
              <a:buNone/>
              <a:defRPr>
                <a:solidFill>
                  <a:schemeClr val="lt1"/>
                </a:solidFill>
              </a:defRPr>
            </a:lvl2pPr>
            <a:lvl3pPr lvl="2" algn="ctr">
              <a:lnSpc>
                <a:spcPct val="120000"/>
              </a:lnSpc>
              <a:spcBef>
                <a:spcPts val="600"/>
              </a:spcBef>
              <a:spcAft>
                <a:spcPts val="0"/>
              </a:spcAft>
              <a:buClr>
                <a:schemeClr val="lt1"/>
              </a:buClr>
              <a:buSzPts val="2400"/>
              <a:buNone/>
              <a:defRPr>
                <a:solidFill>
                  <a:schemeClr val="lt1"/>
                </a:solidFill>
              </a:defRPr>
            </a:lvl3pPr>
            <a:lvl4pPr lvl="3" algn="ctr">
              <a:lnSpc>
                <a:spcPct val="120000"/>
              </a:lnSpc>
              <a:spcBef>
                <a:spcPts val="600"/>
              </a:spcBef>
              <a:spcAft>
                <a:spcPts val="0"/>
              </a:spcAft>
              <a:buClr>
                <a:schemeClr val="lt1"/>
              </a:buClr>
              <a:buSzPts val="2000"/>
              <a:buNone/>
              <a:defRPr>
                <a:solidFill>
                  <a:schemeClr val="lt1"/>
                </a:solidFill>
              </a:defRPr>
            </a:lvl4pPr>
            <a:lvl5pPr lvl="4" algn="ctr">
              <a:lnSpc>
                <a:spcPct val="120000"/>
              </a:lnSpc>
              <a:spcBef>
                <a:spcPts val="600"/>
              </a:spcBef>
              <a:spcAft>
                <a:spcPts val="0"/>
              </a:spcAft>
              <a:buClr>
                <a:schemeClr val="lt1"/>
              </a:buClr>
              <a:buSzPts val="2000"/>
              <a:buNone/>
              <a:defRPr>
                <a:solidFill>
                  <a:schemeClr val="lt1"/>
                </a:solidFill>
              </a:defRPr>
            </a:lvl5pPr>
            <a:lvl6pPr lvl="5" algn="ctr">
              <a:spcBef>
                <a:spcPts val="324"/>
              </a:spcBef>
              <a:spcAft>
                <a:spcPts val="0"/>
              </a:spcAft>
              <a:buClr>
                <a:schemeClr val="lt1"/>
              </a:buClr>
              <a:buSzPts val="1619"/>
              <a:buNone/>
              <a:defRPr>
                <a:solidFill>
                  <a:schemeClr val="lt1"/>
                </a:solidFill>
              </a:defRPr>
            </a:lvl6pPr>
            <a:lvl7pPr lvl="6" algn="ctr">
              <a:spcBef>
                <a:spcPts val="324"/>
              </a:spcBef>
              <a:spcAft>
                <a:spcPts val="0"/>
              </a:spcAft>
              <a:buClr>
                <a:schemeClr val="lt1"/>
              </a:buClr>
              <a:buSzPts val="1619"/>
              <a:buNone/>
              <a:defRPr>
                <a:solidFill>
                  <a:schemeClr val="lt1"/>
                </a:solidFill>
              </a:defRPr>
            </a:lvl7pPr>
            <a:lvl8pPr lvl="7" algn="ctr">
              <a:spcBef>
                <a:spcPts val="324"/>
              </a:spcBef>
              <a:spcAft>
                <a:spcPts val="0"/>
              </a:spcAft>
              <a:buClr>
                <a:schemeClr val="lt1"/>
              </a:buClr>
              <a:buSzPts val="1619"/>
              <a:buNone/>
              <a:defRPr>
                <a:solidFill>
                  <a:schemeClr val="lt1"/>
                </a:solidFill>
              </a:defRPr>
            </a:lvl8pPr>
            <a:lvl9pPr lvl="8" algn="ctr">
              <a:spcBef>
                <a:spcPts val="324"/>
              </a:spcBef>
              <a:spcAft>
                <a:spcPts val="0"/>
              </a:spcAft>
              <a:buClr>
                <a:schemeClr val="lt1"/>
              </a:buClr>
              <a:buSzPts val="1619"/>
              <a:buNone/>
              <a:defRPr>
                <a:solidFill>
                  <a:schemeClr val="lt1"/>
                </a:solidFill>
              </a:defRPr>
            </a:lvl9pPr>
          </a:lstStyle>
          <a:p>
            <a:endParaRPr dirty="0"/>
          </a:p>
        </p:txBody>
      </p:sp>
      <p:pic>
        <p:nvPicPr>
          <p:cNvPr id="21" name="Google Shape;21;p70"/>
          <p:cNvPicPr preferRelativeResize="0"/>
          <p:nvPr/>
        </p:nvPicPr>
        <p:blipFill rotWithShape="1">
          <a:blip r:embed="rId3">
            <a:alphaModFix/>
          </a:blip>
          <a:srcRect/>
          <a:stretch/>
        </p:blipFill>
        <p:spPr>
          <a:xfrm>
            <a:off x="9144000" y="5486400"/>
            <a:ext cx="2743200" cy="1145639"/>
          </a:xfrm>
          <a:prstGeom prst="rect">
            <a:avLst/>
          </a:prstGeom>
          <a:noFill/>
          <a:ln>
            <a:noFill/>
          </a:ln>
        </p:spPr>
      </p:pic>
    </p:spTree>
    <p:extLst>
      <p:ext uri="{BB962C8B-B14F-4D97-AF65-F5344CB8AC3E}">
        <p14:creationId xmlns:p14="http://schemas.microsoft.com/office/powerpoint/2010/main" val="67267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userDrawn="1">
  <p:cSld name="1_Two Content">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609600" y="45720"/>
            <a:ext cx="10972800" cy="82296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85C7"/>
              </a:buClr>
              <a:buSzPts val="2400"/>
              <a:buFont typeface="Source Sans Pro"/>
              <a:buNone/>
              <a:defRPr sz="2880" b="0" i="0" u="none" strike="noStrike" cap="none">
                <a:solidFill>
                  <a:srgbClr val="0085C7"/>
                </a:solidFill>
                <a:latin typeface="Source Sans Pro"/>
                <a:ea typeface="Source Sans Pro"/>
                <a:cs typeface="Source Sans Pro"/>
                <a:sym typeface="Source Sans Pro"/>
              </a:defRPr>
            </a:lvl1pPr>
            <a:lvl2pPr lvl="1">
              <a:spcBef>
                <a:spcPts val="0"/>
              </a:spcBef>
              <a:spcAft>
                <a:spcPts val="0"/>
              </a:spcAft>
              <a:buSzPts val="1400"/>
              <a:buNone/>
              <a:defRPr sz="2160"/>
            </a:lvl2pPr>
            <a:lvl3pPr lvl="2">
              <a:spcBef>
                <a:spcPts val="0"/>
              </a:spcBef>
              <a:spcAft>
                <a:spcPts val="0"/>
              </a:spcAft>
              <a:buSzPts val="1400"/>
              <a:buNone/>
              <a:defRPr sz="2160"/>
            </a:lvl3pPr>
            <a:lvl4pPr lvl="3">
              <a:spcBef>
                <a:spcPts val="0"/>
              </a:spcBef>
              <a:spcAft>
                <a:spcPts val="0"/>
              </a:spcAft>
              <a:buSzPts val="1400"/>
              <a:buNone/>
              <a:defRPr sz="2160"/>
            </a:lvl4pPr>
            <a:lvl5pPr lvl="4">
              <a:spcBef>
                <a:spcPts val="0"/>
              </a:spcBef>
              <a:spcAft>
                <a:spcPts val="0"/>
              </a:spcAft>
              <a:buSzPts val="1400"/>
              <a:buNone/>
              <a:defRPr sz="2160"/>
            </a:lvl5pPr>
            <a:lvl6pPr lvl="5">
              <a:spcBef>
                <a:spcPts val="0"/>
              </a:spcBef>
              <a:spcAft>
                <a:spcPts val="0"/>
              </a:spcAft>
              <a:buSzPts val="1400"/>
              <a:buNone/>
              <a:defRPr sz="2160"/>
            </a:lvl6pPr>
            <a:lvl7pPr lvl="6">
              <a:spcBef>
                <a:spcPts val="0"/>
              </a:spcBef>
              <a:spcAft>
                <a:spcPts val="0"/>
              </a:spcAft>
              <a:buSzPts val="1400"/>
              <a:buNone/>
              <a:defRPr sz="2160"/>
            </a:lvl7pPr>
            <a:lvl8pPr lvl="7">
              <a:spcBef>
                <a:spcPts val="0"/>
              </a:spcBef>
              <a:spcAft>
                <a:spcPts val="0"/>
              </a:spcAft>
              <a:buSzPts val="1400"/>
              <a:buNone/>
              <a:defRPr sz="2160"/>
            </a:lvl8pPr>
            <a:lvl9pPr lvl="8">
              <a:spcBef>
                <a:spcPts val="0"/>
              </a:spcBef>
              <a:spcAft>
                <a:spcPts val="0"/>
              </a:spcAft>
              <a:buSzPts val="1400"/>
              <a:buNone/>
              <a:defRPr sz="2160"/>
            </a:lvl9pPr>
          </a:lstStyle>
          <a:p>
            <a:r>
              <a:rPr lang="en-US"/>
              <a:t>Click to edit Master title style</a:t>
            </a:r>
            <a:endParaRPr/>
          </a:p>
        </p:txBody>
      </p:sp>
      <p:sp>
        <p:nvSpPr>
          <p:cNvPr id="41" name="Google Shape;41;p5"/>
          <p:cNvSpPr txBox="1">
            <a:spLocks noGrp="1"/>
          </p:cNvSpPr>
          <p:nvPr>
            <p:ph type="dt" idx="10"/>
          </p:nvPr>
        </p:nvSpPr>
        <p:spPr>
          <a:xfrm>
            <a:off x="609600" y="6494142"/>
            <a:ext cx="2844800" cy="36385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Source Sans Pro"/>
                <a:ea typeface="Source Sans Pro"/>
                <a:cs typeface="Source Sans Pro"/>
                <a:sym typeface="Source Sans Pro"/>
              </a:defRPr>
            </a:lvl1pPr>
            <a:lvl2pPr marR="0" lvl="1"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9pPr>
          </a:lstStyle>
          <a:p>
            <a:r>
              <a:rPr lang="en-US"/>
              <a:t>Heliospace</a:t>
            </a:r>
            <a:endParaRPr/>
          </a:p>
        </p:txBody>
      </p:sp>
      <p:sp>
        <p:nvSpPr>
          <p:cNvPr id="42" name="Google Shape;42;p5"/>
          <p:cNvSpPr txBox="1">
            <a:spLocks noGrp="1"/>
          </p:cNvSpPr>
          <p:nvPr>
            <p:ph type="ftr" idx="11"/>
          </p:nvPr>
        </p:nvSpPr>
        <p:spPr>
          <a:xfrm>
            <a:off x="4165600" y="6494142"/>
            <a:ext cx="3860800" cy="36385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Source Sans Pro"/>
                <a:ea typeface="Source Sans Pro"/>
                <a:cs typeface="Source Sans Pro"/>
                <a:sym typeface="Source Sans Pro"/>
              </a:defRPr>
            </a:lvl1pPr>
            <a:lvl2pPr marR="0" lvl="1"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2160" b="0" i="0" u="none" strike="noStrike" cap="none">
                <a:solidFill>
                  <a:schemeClr val="dk1"/>
                </a:solidFill>
                <a:latin typeface="Source Sans Pro"/>
                <a:ea typeface="Source Sans Pro"/>
                <a:cs typeface="Source Sans Pro"/>
                <a:sym typeface="Source Sans Pro"/>
              </a:defRPr>
            </a:lvl9pPr>
          </a:lstStyle>
          <a:p>
            <a:r>
              <a:rPr lang="en-US"/>
              <a:t>HWO Mechanical Update - Do Not Distribute</a:t>
            </a:r>
            <a:endParaRPr/>
          </a:p>
        </p:txBody>
      </p:sp>
      <p:sp>
        <p:nvSpPr>
          <p:cNvPr id="43" name="Google Shape;43;p5"/>
          <p:cNvSpPr txBox="1">
            <a:spLocks noGrp="1"/>
          </p:cNvSpPr>
          <p:nvPr>
            <p:ph type="sldNum" idx="12"/>
          </p:nvPr>
        </p:nvSpPr>
        <p:spPr>
          <a:xfrm>
            <a:off x="8737600" y="6494142"/>
            <a:ext cx="2844800" cy="36385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Source Sans Pro"/>
                <a:ea typeface="Source Sans Pro"/>
                <a:cs typeface="Source Sans Pro"/>
                <a:sym typeface="Source Sans Pro"/>
              </a:defRPr>
            </a:lvl1pPr>
            <a:lvl2pPr marL="0" marR="0" lvl="1" indent="0" algn="r" rtl="0">
              <a:spcBef>
                <a:spcPts val="0"/>
              </a:spcBef>
              <a:buNone/>
              <a:defRPr sz="1200" b="0" i="0" u="none" strike="noStrike" cap="none">
                <a:solidFill>
                  <a:srgbClr val="888888"/>
                </a:solidFill>
                <a:latin typeface="Source Sans Pro"/>
                <a:ea typeface="Source Sans Pro"/>
                <a:cs typeface="Source Sans Pro"/>
                <a:sym typeface="Source Sans Pro"/>
              </a:defRPr>
            </a:lvl2pPr>
            <a:lvl3pPr marL="0" marR="0" lvl="2" indent="0" algn="r" rtl="0">
              <a:spcBef>
                <a:spcPts val="0"/>
              </a:spcBef>
              <a:buNone/>
              <a:defRPr sz="1200" b="0" i="0" u="none" strike="noStrike" cap="none">
                <a:solidFill>
                  <a:srgbClr val="888888"/>
                </a:solidFill>
                <a:latin typeface="Source Sans Pro"/>
                <a:ea typeface="Source Sans Pro"/>
                <a:cs typeface="Source Sans Pro"/>
                <a:sym typeface="Source Sans Pro"/>
              </a:defRPr>
            </a:lvl3pPr>
            <a:lvl4pPr marL="0" marR="0" lvl="3" indent="0" algn="r" rtl="0">
              <a:spcBef>
                <a:spcPts val="0"/>
              </a:spcBef>
              <a:buNone/>
              <a:defRPr sz="1200" b="0" i="0" u="none" strike="noStrike" cap="none">
                <a:solidFill>
                  <a:srgbClr val="888888"/>
                </a:solidFill>
                <a:latin typeface="Source Sans Pro"/>
                <a:ea typeface="Source Sans Pro"/>
                <a:cs typeface="Source Sans Pro"/>
                <a:sym typeface="Source Sans Pro"/>
              </a:defRPr>
            </a:lvl4pPr>
            <a:lvl5pPr marL="0" marR="0" lvl="4" indent="0" algn="r" rtl="0">
              <a:spcBef>
                <a:spcPts val="0"/>
              </a:spcBef>
              <a:buNone/>
              <a:defRPr sz="1200" b="0" i="0" u="none" strike="noStrike" cap="none">
                <a:solidFill>
                  <a:srgbClr val="888888"/>
                </a:solidFill>
                <a:latin typeface="Source Sans Pro"/>
                <a:ea typeface="Source Sans Pro"/>
                <a:cs typeface="Source Sans Pro"/>
                <a:sym typeface="Source Sans Pro"/>
              </a:defRPr>
            </a:lvl5pPr>
            <a:lvl6pPr marL="0" marR="0" lvl="5" indent="0" algn="r" rtl="0">
              <a:spcBef>
                <a:spcPts val="0"/>
              </a:spcBef>
              <a:buNone/>
              <a:defRPr sz="1200" b="0" i="0" u="none" strike="noStrike" cap="none">
                <a:solidFill>
                  <a:srgbClr val="888888"/>
                </a:solidFill>
                <a:latin typeface="Source Sans Pro"/>
                <a:ea typeface="Source Sans Pro"/>
                <a:cs typeface="Source Sans Pro"/>
                <a:sym typeface="Source Sans Pro"/>
              </a:defRPr>
            </a:lvl6pPr>
            <a:lvl7pPr marL="0" marR="0" lvl="6" indent="0" algn="r" rtl="0">
              <a:spcBef>
                <a:spcPts val="0"/>
              </a:spcBef>
              <a:buNone/>
              <a:defRPr sz="1200" b="0" i="0" u="none" strike="noStrike" cap="none">
                <a:solidFill>
                  <a:srgbClr val="888888"/>
                </a:solidFill>
                <a:latin typeface="Source Sans Pro"/>
                <a:ea typeface="Source Sans Pro"/>
                <a:cs typeface="Source Sans Pro"/>
                <a:sym typeface="Source Sans Pro"/>
              </a:defRPr>
            </a:lvl7pPr>
            <a:lvl8pPr marL="0" marR="0" lvl="7" indent="0" algn="r" rtl="0">
              <a:spcBef>
                <a:spcPts val="0"/>
              </a:spcBef>
              <a:buNone/>
              <a:defRPr sz="1200" b="0" i="0" u="none" strike="noStrike" cap="none">
                <a:solidFill>
                  <a:srgbClr val="888888"/>
                </a:solidFill>
                <a:latin typeface="Source Sans Pro"/>
                <a:ea typeface="Source Sans Pro"/>
                <a:cs typeface="Source Sans Pro"/>
                <a:sym typeface="Source Sans Pro"/>
              </a:defRPr>
            </a:lvl8pPr>
            <a:lvl9pPr marL="0" marR="0" lvl="8" indent="0" algn="r" rtl="0">
              <a:spcBef>
                <a:spcPts val="0"/>
              </a:spcBef>
              <a:buNone/>
              <a:defRPr sz="1200" b="0" i="0" u="none" strike="noStrike" cap="none">
                <a:solidFill>
                  <a:srgbClr val="888888"/>
                </a:solidFill>
                <a:latin typeface="Source Sans Pro"/>
                <a:ea typeface="Source Sans Pro"/>
                <a:cs typeface="Source Sans Pro"/>
                <a:sym typeface="Source Sans Pro"/>
              </a:defRPr>
            </a:lvl9pPr>
          </a:lstStyle>
          <a:p>
            <a:fld id="{00000000-1234-1234-1234-123412341234}" type="slidenum">
              <a:rPr lang="en-US" smtClean="0"/>
              <a:pPr/>
              <a:t>‹#›</a:t>
            </a:fld>
            <a:endParaRPr lang="en-US"/>
          </a:p>
        </p:txBody>
      </p:sp>
      <p:sp>
        <p:nvSpPr>
          <p:cNvPr id="3" name="Content Placeholder 2">
            <a:extLst>
              <a:ext uri="{FF2B5EF4-FFF2-40B4-BE49-F238E27FC236}">
                <a16:creationId xmlns:a16="http://schemas.microsoft.com/office/drawing/2014/main" id="{D9868860-7CBC-38BD-99C5-0BB74B558E1D}"/>
              </a:ext>
            </a:extLst>
          </p:cNvPr>
          <p:cNvSpPr>
            <a:spLocks noGrp="1"/>
          </p:cNvSpPr>
          <p:nvPr>
            <p:ph sz="quarter" idx="13"/>
          </p:nvPr>
        </p:nvSpPr>
        <p:spPr>
          <a:xfrm>
            <a:off x="351851" y="1051560"/>
            <a:ext cx="5642552" cy="5212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D8BA86FE-F322-C144-97F1-3CFC5779106F}"/>
              </a:ext>
            </a:extLst>
          </p:cNvPr>
          <p:cNvSpPr>
            <a:spLocks noGrp="1"/>
          </p:cNvSpPr>
          <p:nvPr>
            <p:ph sz="quarter" idx="14"/>
          </p:nvPr>
        </p:nvSpPr>
        <p:spPr>
          <a:xfrm>
            <a:off x="6197600" y="1051560"/>
            <a:ext cx="5642552" cy="5212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19335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A2868-4FAD-8CEE-CE35-74C386B6A8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F456DE-9DF3-ED59-CFF3-76830648CE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B808F5-9049-6399-0776-4FD0B1F5255C}"/>
              </a:ext>
            </a:extLst>
          </p:cNvPr>
          <p:cNvSpPr>
            <a:spLocks noGrp="1"/>
          </p:cNvSpPr>
          <p:nvPr>
            <p:ph type="dt" sz="half" idx="10"/>
          </p:nvPr>
        </p:nvSpPr>
        <p:spPr/>
        <p:txBody>
          <a:bodyPr/>
          <a:lstStyle/>
          <a:p>
            <a:fld id="{97339BD2-75E5-4815-847A-F54793AA7DBF}" type="datetimeFigureOut">
              <a:rPr lang="en-US" smtClean="0"/>
              <a:t>4/30/2026</a:t>
            </a:fld>
            <a:endParaRPr lang="en-US"/>
          </a:p>
        </p:txBody>
      </p:sp>
      <p:sp>
        <p:nvSpPr>
          <p:cNvPr id="5" name="Footer Placeholder 4">
            <a:extLst>
              <a:ext uri="{FF2B5EF4-FFF2-40B4-BE49-F238E27FC236}">
                <a16:creationId xmlns:a16="http://schemas.microsoft.com/office/drawing/2014/main" id="{0F9DBA0E-692B-85A0-7C01-6BC5335C6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0267E-3A71-B65B-0C6F-7720AB3AB2FC}"/>
              </a:ext>
            </a:extLst>
          </p:cNvPr>
          <p:cNvSpPr>
            <a:spLocks noGrp="1"/>
          </p:cNvSpPr>
          <p:nvPr>
            <p:ph type="sldNum" sz="quarter" idx="12"/>
          </p:nvPr>
        </p:nvSpPr>
        <p:spPr/>
        <p:txBody>
          <a:bodyPr/>
          <a:lstStyle/>
          <a:p>
            <a:fld id="{D0B6E25F-FF00-4C57-8D6E-62AE7DB07FE9}" type="slidenum">
              <a:rPr lang="en-US" smtClean="0"/>
              <a:t>‹#›</a:t>
            </a:fld>
            <a:endParaRPr lang="en-US"/>
          </a:p>
        </p:txBody>
      </p:sp>
    </p:spTree>
    <p:extLst>
      <p:ext uri="{BB962C8B-B14F-4D97-AF65-F5344CB8AC3E}">
        <p14:creationId xmlns:p14="http://schemas.microsoft.com/office/powerpoint/2010/main" val="551673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53C40-F637-B5F8-877A-96B3C878CF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C36FA-6C7E-681C-3254-F67539AC6D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B43A5-EB87-AAD1-1D6A-67F1C0EA95DB}"/>
              </a:ext>
            </a:extLst>
          </p:cNvPr>
          <p:cNvSpPr>
            <a:spLocks noGrp="1"/>
          </p:cNvSpPr>
          <p:nvPr>
            <p:ph type="dt" sz="half" idx="10"/>
          </p:nvPr>
        </p:nvSpPr>
        <p:spPr/>
        <p:txBody>
          <a:bodyPr/>
          <a:lstStyle/>
          <a:p>
            <a:fld id="{97339BD2-75E5-4815-847A-F54793AA7DBF}" type="datetimeFigureOut">
              <a:rPr lang="en-US" smtClean="0"/>
              <a:t>4/30/2026</a:t>
            </a:fld>
            <a:endParaRPr lang="en-US"/>
          </a:p>
        </p:txBody>
      </p:sp>
      <p:sp>
        <p:nvSpPr>
          <p:cNvPr id="5" name="Footer Placeholder 4">
            <a:extLst>
              <a:ext uri="{FF2B5EF4-FFF2-40B4-BE49-F238E27FC236}">
                <a16:creationId xmlns:a16="http://schemas.microsoft.com/office/drawing/2014/main" id="{55B13913-C576-8816-E794-5B67F0E02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CD1BB-83D3-0649-A188-BB0429E985CF}"/>
              </a:ext>
            </a:extLst>
          </p:cNvPr>
          <p:cNvSpPr>
            <a:spLocks noGrp="1"/>
          </p:cNvSpPr>
          <p:nvPr>
            <p:ph type="sldNum" sz="quarter" idx="12"/>
          </p:nvPr>
        </p:nvSpPr>
        <p:spPr/>
        <p:txBody>
          <a:bodyPr/>
          <a:lstStyle/>
          <a:p>
            <a:fld id="{D0B6E25F-FF00-4C57-8D6E-62AE7DB07FE9}" type="slidenum">
              <a:rPr lang="en-US" smtClean="0"/>
              <a:t>‹#›</a:t>
            </a:fld>
            <a:endParaRPr lang="en-US"/>
          </a:p>
        </p:txBody>
      </p:sp>
    </p:spTree>
    <p:extLst>
      <p:ext uri="{BB962C8B-B14F-4D97-AF65-F5344CB8AC3E}">
        <p14:creationId xmlns:p14="http://schemas.microsoft.com/office/powerpoint/2010/main" val="3790234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7578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9861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9551" y="1041400"/>
            <a:ext cx="5761567"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4317" y="1041400"/>
            <a:ext cx="5763683"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965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5199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75180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208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0893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575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Grp="1" noChangeArrowheads="1"/>
          </p:cNvSpPr>
          <p:nvPr>
            <p:ph type="title"/>
          </p:nvPr>
        </p:nvSpPr>
        <p:spPr bwMode="auto">
          <a:xfrm>
            <a:off x="1219201" y="152399"/>
            <a:ext cx="10460882" cy="5140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5" name="Rectangle 11"/>
          <p:cNvSpPr>
            <a:spLocks noChangeArrowheads="1"/>
          </p:cNvSpPr>
          <p:nvPr userDrawn="1"/>
        </p:nvSpPr>
        <p:spPr bwMode="auto">
          <a:xfrm>
            <a:off x="11680083" y="6592889"/>
            <a:ext cx="372218" cy="258532"/>
          </a:xfrm>
          <a:prstGeom prst="rect">
            <a:avLst/>
          </a:prstGeom>
          <a:noFill/>
          <a:ln w="12700">
            <a:noFill/>
            <a:miter lim="800000"/>
            <a:headEnd/>
            <a:tailEnd/>
          </a:ln>
          <a:effectLst/>
        </p:spPr>
        <p:txBody>
          <a:bodyPr wrap="none">
            <a:spAutoFit/>
          </a:bodyPr>
          <a:lstStyle/>
          <a:p>
            <a:pPr algn="r">
              <a:lnSpc>
                <a:spcPct val="90000"/>
              </a:lnSpc>
            </a:pPr>
            <a:fld id="{A78509EA-5206-4BEE-9460-3C901424C67E}" type="slidenum">
              <a:rPr lang="en-US" sz="1200">
                <a:latin typeface="Helvetica" pitchFamily="34" charset="0"/>
              </a:rPr>
              <a:pPr algn="r">
                <a:lnSpc>
                  <a:spcPct val="90000"/>
                </a:lnSpc>
              </a:pPr>
              <a:t>‹#›</a:t>
            </a:fld>
            <a:endParaRPr lang="en-US" sz="1200">
              <a:latin typeface="Helvetica" pitchFamily="34" charset="0"/>
            </a:endParaRPr>
          </a:p>
        </p:txBody>
      </p:sp>
      <p:sp>
        <p:nvSpPr>
          <p:cNvPr id="1037" name="Line 13"/>
          <p:cNvSpPr>
            <a:spLocks noChangeShapeType="1"/>
          </p:cNvSpPr>
          <p:nvPr userDrawn="1"/>
        </p:nvSpPr>
        <p:spPr bwMode="auto">
          <a:xfrm flipV="1">
            <a:off x="1117601" y="781398"/>
            <a:ext cx="10562482" cy="0"/>
          </a:xfrm>
          <a:prstGeom prst="line">
            <a:avLst/>
          </a:prstGeom>
          <a:noFill/>
          <a:ln w="38100">
            <a:solidFill>
              <a:schemeClr val="tx1"/>
            </a:solidFill>
            <a:round/>
            <a:headEnd/>
            <a:tailEnd/>
          </a:ln>
          <a:effectLst/>
        </p:spPr>
        <p:txBody>
          <a:bodyPr wrap="none" anchor="ctr"/>
          <a:lstStyle/>
          <a:p>
            <a:endParaRPr lang="en-US" sz="1800" dirty="0"/>
          </a:p>
        </p:txBody>
      </p:sp>
      <p:sp>
        <p:nvSpPr>
          <p:cNvPr id="1039" name="Rectangle 15"/>
          <p:cNvSpPr>
            <a:spLocks noGrp="1" noChangeArrowheads="1"/>
          </p:cNvSpPr>
          <p:nvPr>
            <p:ph type="body" idx="1"/>
          </p:nvPr>
        </p:nvSpPr>
        <p:spPr bwMode="auto">
          <a:xfrm>
            <a:off x="209552" y="1041400"/>
            <a:ext cx="11728449" cy="5486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40" name="Picture 16"/>
          <p:cNvPicPr>
            <a:picLocks noChangeArrowheads="1"/>
          </p:cNvPicPr>
          <p:nvPr userDrawn="1"/>
        </p:nvPicPr>
        <p:blipFill>
          <a:blip r:embed="rId15" cstate="print"/>
          <a:srcRect/>
          <a:stretch>
            <a:fillRect/>
          </a:stretch>
        </p:blipFill>
        <p:spPr bwMode="auto">
          <a:xfrm>
            <a:off x="33867" y="25399"/>
            <a:ext cx="949359" cy="780739"/>
          </a:xfrm>
          <a:prstGeom prst="rect">
            <a:avLst/>
          </a:prstGeom>
          <a:noFill/>
          <a:ln w="12700">
            <a:noFill/>
            <a:miter lim="800000"/>
            <a:headEnd/>
            <a:tailEnd/>
          </a:ln>
          <a:effectLst/>
        </p:spPr>
      </p:pic>
      <p:sp>
        <p:nvSpPr>
          <p:cNvPr id="2" name="TextBox 1">
            <a:extLst>
              <a:ext uri="{FF2B5EF4-FFF2-40B4-BE49-F238E27FC236}">
                <a16:creationId xmlns:a16="http://schemas.microsoft.com/office/drawing/2014/main" id="{8D361D8C-6B54-806B-7808-162CCA1E0212}"/>
              </a:ext>
            </a:extLst>
          </p:cNvPr>
          <p:cNvSpPr txBox="1"/>
          <p:nvPr userDrawn="1"/>
        </p:nvSpPr>
        <p:spPr>
          <a:xfrm>
            <a:off x="58806" y="6577677"/>
            <a:ext cx="889987" cy="261610"/>
          </a:xfrm>
          <a:prstGeom prst="rect">
            <a:avLst/>
          </a:prstGeom>
          <a:noFill/>
        </p:spPr>
        <p:txBody>
          <a:bodyPr wrap="none" rtlCol="0">
            <a:spAutoFit/>
          </a:bodyPr>
          <a:lstStyle/>
          <a:p>
            <a:r>
              <a:rPr lang="en-US" sz="1100" dirty="0"/>
              <a:t>05/04/2026</a:t>
            </a:r>
          </a:p>
        </p:txBody>
      </p:sp>
    </p:spTree>
    <p:extLst>
      <p:ext uri="{BB962C8B-B14F-4D97-AF65-F5344CB8AC3E}">
        <p14:creationId xmlns:p14="http://schemas.microsoft.com/office/powerpoint/2010/main" val="2678561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sldNum="0" hdr="0" dt="0"/>
  <p:txStyles>
    <p:titleStyle>
      <a:lvl1pPr algn="l" rtl="0" fontAlgn="base">
        <a:spcBef>
          <a:spcPct val="0"/>
        </a:spcBef>
        <a:spcAft>
          <a:spcPct val="0"/>
        </a:spcAft>
        <a:defRPr sz="2400" b="1">
          <a:solidFill>
            <a:schemeClr val="tx1"/>
          </a:solidFill>
          <a:latin typeface="+mj-lt"/>
          <a:ea typeface="+mj-ea"/>
          <a:cs typeface="+mj-cs"/>
        </a:defRPr>
      </a:lvl1pPr>
      <a:lvl2pPr algn="l" rtl="0" fontAlgn="base">
        <a:spcBef>
          <a:spcPct val="0"/>
        </a:spcBef>
        <a:spcAft>
          <a:spcPct val="0"/>
        </a:spcAft>
        <a:defRPr sz="2400" b="1">
          <a:solidFill>
            <a:schemeClr val="tx1"/>
          </a:solidFill>
          <a:latin typeface="Helvetica" pitchFamily="34" charset="0"/>
        </a:defRPr>
      </a:lvl2pPr>
      <a:lvl3pPr algn="l" rtl="0" fontAlgn="base">
        <a:spcBef>
          <a:spcPct val="0"/>
        </a:spcBef>
        <a:spcAft>
          <a:spcPct val="0"/>
        </a:spcAft>
        <a:defRPr sz="2400" b="1">
          <a:solidFill>
            <a:schemeClr val="tx1"/>
          </a:solidFill>
          <a:latin typeface="Helvetica" pitchFamily="34" charset="0"/>
        </a:defRPr>
      </a:lvl3pPr>
      <a:lvl4pPr algn="l" rtl="0" fontAlgn="base">
        <a:spcBef>
          <a:spcPct val="0"/>
        </a:spcBef>
        <a:spcAft>
          <a:spcPct val="0"/>
        </a:spcAft>
        <a:defRPr sz="2400" b="1">
          <a:solidFill>
            <a:schemeClr val="tx1"/>
          </a:solidFill>
          <a:latin typeface="Helvetica" pitchFamily="34" charset="0"/>
        </a:defRPr>
      </a:lvl4pPr>
      <a:lvl5pPr algn="l" rtl="0" fontAlgn="base">
        <a:spcBef>
          <a:spcPct val="0"/>
        </a:spcBef>
        <a:spcAft>
          <a:spcPct val="0"/>
        </a:spcAft>
        <a:defRPr sz="2400" b="1">
          <a:solidFill>
            <a:schemeClr val="tx1"/>
          </a:solidFill>
          <a:latin typeface="Helvetica" pitchFamily="34" charset="0"/>
        </a:defRPr>
      </a:lvl5pPr>
      <a:lvl6pPr marL="457200" algn="l" rtl="0" fontAlgn="base">
        <a:spcBef>
          <a:spcPct val="0"/>
        </a:spcBef>
        <a:spcAft>
          <a:spcPct val="0"/>
        </a:spcAft>
        <a:defRPr sz="2400" b="1">
          <a:solidFill>
            <a:schemeClr val="tx1"/>
          </a:solidFill>
          <a:latin typeface="Helvetica" pitchFamily="34" charset="0"/>
        </a:defRPr>
      </a:lvl6pPr>
      <a:lvl7pPr marL="914400" algn="l" rtl="0" fontAlgn="base">
        <a:spcBef>
          <a:spcPct val="0"/>
        </a:spcBef>
        <a:spcAft>
          <a:spcPct val="0"/>
        </a:spcAft>
        <a:defRPr sz="2400" b="1">
          <a:solidFill>
            <a:schemeClr val="tx1"/>
          </a:solidFill>
          <a:latin typeface="Helvetica" pitchFamily="34" charset="0"/>
        </a:defRPr>
      </a:lvl7pPr>
      <a:lvl8pPr marL="1371600" algn="l" rtl="0" fontAlgn="base">
        <a:spcBef>
          <a:spcPct val="0"/>
        </a:spcBef>
        <a:spcAft>
          <a:spcPct val="0"/>
        </a:spcAft>
        <a:defRPr sz="2400" b="1">
          <a:solidFill>
            <a:schemeClr val="tx1"/>
          </a:solidFill>
          <a:latin typeface="Helvetica" pitchFamily="34" charset="0"/>
        </a:defRPr>
      </a:lvl8pPr>
      <a:lvl9pPr marL="1828800" algn="l" rtl="0" fontAlgn="base">
        <a:spcBef>
          <a:spcPct val="0"/>
        </a:spcBef>
        <a:spcAft>
          <a:spcPct val="0"/>
        </a:spcAft>
        <a:defRPr sz="2400" b="1">
          <a:solidFill>
            <a:schemeClr val="tx1"/>
          </a:solidFill>
          <a:latin typeface="Helvetica" pitchFamily="34" charset="0"/>
        </a:defRPr>
      </a:lvl9pPr>
    </p:titleStyle>
    <p:bodyStyle>
      <a:lvl1pPr marL="342900" indent="-342900" algn="l" rtl="0" eaLnBrk="0" fontAlgn="base" hangingPunct="0">
        <a:spcBef>
          <a:spcPct val="20000"/>
        </a:spcBef>
        <a:spcAft>
          <a:spcPct val="40000"/>
        </a:spcAft>
        <a:buClr>
          <a:srgbClr val="BB0018"/>
        </a:buClr>
        <a:buFont typeface="Wingdings" pitchFamily="2" charset="2"/>
        <a:buChar char="l"/>
        <a:defRPr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4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4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4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E184AE-D79A-5FE6-5BD6-71ACDBB964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8ED5FD-109C-C202-4923-8BE26CE17E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9451CA-F8A6-A037-7147-92385B3781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7339BD2-75E5-4815-847A-F54793AA7DBF}" type="datetimeFigureOut">
              <a:rPr lang="en-US" smtClean="0"/>
              <a:t>4/30/2026</a:t>
            </a:fld>
            <a:endParaRPr lang="en-US"/>
          </a:p>
        </p:txBody>
      </p:sp>
      <p:sp>
        <p:nvSpPr>
          <p:cNvPr id="5" name="Footer Placeholder 4">
            <a:extLst>
              <a:ext uri="{FF2B5EF4-FFF2-40B4-BE49-F238E27FC236}">
                <a16:creationId xmlns:a16="http://schemas.microsoft.com/office/drawing/2014/main" id="{3169F09D-EE1F-11DB-0E3A-7D89BC7E94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1B01B5-E6C2-1E9F-1043-96F79E33D2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B6E25F-FF00-4C57-8D6E-62AE7DB07FE9}" type="slidenum">
              <a:rPr lang="en-US" smtClean="0"/>
              <a:t>‹#›</a:t>
            </a:fld>
            <a:endParaRPr lang="en-US"/>
          </a:p>
        </p:txBody>
      </p:sp>
      <p:pic>
        <p:nvPicPr>
          <p:cNvPr id="7" name="Picture 16">
            <a:extLst>
              <a:ext uri="{FF2B5EF4-FFF2-40B4-BE49-F238E27FC236}">
                <a16:creationId xmlns:a16="http://schemas.microsoft.com/office/drawing/2014/main" id="{037B010E-734C-09CE-F117-6930831C4C01}"/>
              </a:ext>
            </a:extLst>
          </p:cNvPr>
          <p:cNvPicPr>
            <a:picLocks noChangeArrowheads="1"/>
          </p:cNvPicPr>
          <p:nvPr userDrawn="1"/>
        </p:nvPicPr>
        <p:blipFill>
          <a:blip r:embed="rId4" cstate="print"/>
          <a:srcRect/>
          <a:stretch>
            <a:fillRect/>
          </a:stretch>
        </p:blipFill>
        <p:spPr bwMode="auto">
          <a:xfrm>
            <a:off x="33867" y="25399"/>
            <a:ext cx="949359" cy="780739"/>
          </a:xfrm>
          <a:prstGeom prst="rect">
            <a:avLst/>
          </a:prstGeom>
          <a:noFill/>
          <a:ln w="12700">
            <a:noFill/>
            <a:miter lim="800000"/>
            <a:headEnd/>
            <a:tailEnd/>
          </a:ln>
          <a:effectLst/>
        </p:spPr>
      </p:pic>
    </p:spTree>
    <p:extLst>
      <p:ext uri="{BB962C8B-B14F-4D97-AF65-F5344CB8AC3E}">
        <p14:creationId xmlns:p14="http://schemas.microsoft.com/office/powerpoint/2010/main" val="2075224787"/>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6" Type="http://schemas.openxmlformats.org/officeDocument/2006/relationships/image" Target="../media/image72.png"/><Relationship Id="rId21" Type="http://schemas.openxmlformats.org/officeDocument/2006/relationships/image" Target="../media/image67.png"/><Relationship Id="rId34" Type="http://schemas.openxmlformats.org/officeDocument/2006/relationships/image" Target="../media/image80.png"/><Relationship Id="rId42" Type="http://schemas.openxmlformats.org/officeDocument/2006/relationships/image" Target="../media/image88.png"/><Relationship Id="rId47" Type="http://schemas.openxmlformats.org/officeDocument/2006/relationships/image" Target="../media/image93.png"/><Relationship Id="rId50" Type="http://schemas.openxmlformats.org/officeDocument/2006/relationships/image" Target="../media/image96.png"/><Relationship Id="rId55" Type="http://schemas.openxmlformats.org/officeDocument/2006/relationships/image" Target="../media/image101.png"/><Relationship Id="rId63" Type="http://schemas.openxmlformats.org/officeDocument/2006/relationships/image" Target="../media/image109.png"/><Relationship Id="rId68" Type="http://schemas.openxmlformats.org/officeDocument/2006/relationships/image" Target="../media/image114.png"/><Relationship Id="rId7" Type="http://schemas.openxmlformats.org/officeDocument/2006/relationships/image" Target="../media/image53.png"/><Relationship Id="rId2" Type="http://schemas.openxmlformats.org/officeDocument/2006/relationships/image" Target="../media/image48.png"/><Relationship Id="rId16" Type="http://schemas.openxmlformats.org/officeDocument/2006/relationships/image" Target="../media/image62.png"/><Relationship Id="rId29" Type="http://schemas.openxmlformats.org/officeDocument/2006/relationships/image" Target="../media/image75.png"/><Relationship Id="rId11" Type="http://schemas.openxmlformats.org/officeDocument/2006/relationships/image" Target="../media/image57.png"/><Relationship Id="rId24" Type="http://schemas.openxmlformats.org/officeDocument/2006/relationships/image" Target="../media/image70.png"/><Relationship Id="rId32" Type="http://schemas.openxmlformats.org/officeDocument/2006/relationships/image" Target="../media/image78.png"/><Relationship Id="rId37" Type="http://schemas.openxmlformats.org/officeDocument/2006/relationships/image" Target="../media/image83.png"/><Relationship Id="rId40" Type="http://schemas.openxmlformats.org/officeDocument/2006/relationships/image" Target="../media/image86.png"/><Relationship Id="rId45" Type="http://schemas.openxmlformats.org/officeDocument/2006/relationships/image" Target="../media/image91.png"/><Relationship Id="rId53" Type="http://schemas.openxmlformats.org/officeDocument/2006/relationships/image" Target="../media/image99.png"/><Relationship Id="rId58" Type="http://schemas.openxmlformats.org/officeDocument/2006/relationships/image" Target="../media/image104.png"/><Relationship Id="rId66" Type="http://schemas.openxmlformats.org/officeDocument/2006/relationships/image" Target="../media/image112.png"/><Relationship Id="rId5" Type="http://schemas.openxmlformats.org/officeDocument/2006/relationships/image" Target="../media/image51.png"/><Relationship Id="rId61" Type="http://schemas.openxmlformats.org/officeDocument/2006/relationships/image" Target="../media/image107.png"/><Relationship Id="rId19" Type="http://schemas.openxmlformats.org/officeDocument/2006/relationships/image" Target="../media/image65.png"/><Relationship Id="rId14" Type="http://schemas.openxmlformats.org/officeDocument/2006/relationships/image" Target="../media/image60.png"/><Relationship Id="rId22" Type="http://schemas.openxmlformats.org/officeDocument/2006/relationships/image" Target="../media/image68.png"/><Relationship Id="rId27" Type="http://schemas.openxmlformats.org/officeDocument/2006/relationships/image" Target="../media/image73.png"/><Relationship Id="rId30" Type="http://schemas.openxmlformats.org/officeDocument/2006/relationships/image" Target="../media/image76.png"/><Relationship Id="rId35" Type="http://schemas.openxmlformats.org/officeDocument/2006/relationships/image" Target="../media/image81.png"/><Relationship Id="rId43" Type="http://schemas.openxmlformats.org/officeDocument/2006/relationships/image" Target="../media/image89.png"/><Relationship Id="rId48" Type="http://schemas.openxmlformats.org/officeDocument/2006/relationships/image" Target="../media/image94.png"/><Relationship Id="rId56" Type="http://schemas.openxmlformats.org/officeDocument/2006/relationships/image" Target="../media/image102.png"/><Relationship Id="rId64" Type="http://schemas.openxmlformats.org/officeDocument/2006/relationships/image" Target="../media/image110.png"/><Relationship Id="rId8" Type="http://schemas.openxmlformats.org/officeDocument/2006/relationships/image" Target="../media/image54.png"/><Relationship Id="rId51" Type="http://schemas.openxmlformats.org/officeDocument/2006/relationships/image" Target="../media/image97.png"/><Relationship Id="rId3" Type="http://schemas.openxmlformats.org/officeDocument/2006/relationships/image" Target="../media/image49.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71.png"/><Relationship Id="rId33" Type="http://schemas.openxmlformats.org/officeDocument/2006/relationships/image" Target="../media/image79.png"/><Relationship Id="rId38" Type="http://schemas.openxmlformats.org/officeDocument/2006/relationships/image" Target="../media/image84.png"/><Relationship Id="rId46" Type="http://schemas.openxmlformats.org/officeDocument/2006/relationships/image" Target="../media/image92.png"/><Relationship Id="rId59" Type="http://schemas.openxmlformats.org/officeDocument/2006/relationships/image" Target="../media/image105.png"/><Relationship Id="rId67" Type="http://schemas.openxmlformats.org/officeDocument/2006/relationships/image" Target="../media/image113.png"/><Relationship Id="rId20" Type="http://schemas.openxmlformats.org/officeDocument/2006/relationships/image" Target="../media/image66.png"/><Relationship Id="rId41" Type="http://schemas.openxmlformats.org/officeDocument/2006/relationships/image" Target="../media/image87.png"/><Relationship Id="rId54" Type="http://schemas.openxmlformats.org/officeDocument/2006/relationships/image" Target="../media/image100.png"/><Relationship Id="rId62" Type="http://schemas.openxmlformats.org/officeDocument/2006/relationships/image" Target="../media/image108.png"/><Relationship Id="rId1" Type="http://schemas.openxmlformats.org/officeDocument/2006/relationships/slideLayout" Target="../slideLayouts/slideLayout14.xml"/><Relationship Id="rId6" Type="http://schemas.openxmlformats.org/officeDocument/2006/relationships/image" Target="../media/image52.png"/><Relationship Id="rId15" Type="http://schemas.openxmlformats.org/officeDocument/2006/relationships/image" Target="../media/image61.png"/><Relationship Id="rId23" Type="http://schemas.openxmlformats.org/officeDocument/2006/relationships/image" Target="../media/image69.png"/><Relationship Id="rId28" Type="http://schemas.openxmlformats.org/officeDocument/2006/relationships/image" Target="../media/image74.png"/><Relationship Id="rId36" Type="http://schemas.openxmlformats.org/officeDocument/2006/relationships/image" Target="../media/image82.png"/><Relationship Id="rId49" Type="http://schemas.openxmlformats.org/officeDocument/2006/relationships/image" Target="../media/image95.png"/><Relationship Id="rId57" Type="http://schemas.openxmlformats.org/officeDocument/2006/relationships/image" Target="../media/image103.png"/><Relationship Id="rId10" Type="http://schemas.openxmlformats.org/officeDocument/2006/relationships/image" Target="../media/image56.png"/><Relationship Id="rId31" Type="http://schemas.openxmlformats.org/officeDocument/2006/relationships/image" Target="../media/image77.png"/><Relationship Id="rId44" Type="http://schemas.openxmlformats.org/officeDocument/2006/relationships/image" Target="../media/image90.png"/><Relationship Id="rId52" Type="http://schemas.openxmlformats.org/officeDocument/2006/relationships/image" Target="../media/image98.png"/><Relationship Id="rId60" Type="http://schemas.openxmlformats.org/officeDocument/2006/relationships/image" Target="../media/image106.png"/><Relationship Id="rId65" Type="http://schemas.openxmlformats.org/officeDocument/2006/relationships/image" Target="../media/image111.png"/><Relationship Id="rId4" Type="http://schemas.openxmlformats.org/officeDocument/2006/relationships/image" Target="../media/image50.png"/><Relationship Id="rId9" Type="http://schemas.openxmlformats.org/officeDocument/2006/relationships/image" Target="../media/image55.png"/><Relationship Id="rId13" Type="http://schemas.openxmlformats.org/officeDocument/2006/relationships/image" Target="../media/image59.png"/><Relationship Id="rId18" Type="http://schemas.openxmlformats.org/officeDocument/2006/relationships/image" Target="../media/image64.png"/><Relationship Id="rId39" Type="http://schemas.openxmlformats.org/officeDocument/2006/relationships/image" Target="../media/image8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3" Type="http://schemas.openxmlformats.org/officeDocument/2006/relationships/image" Target="../media/image63.png"/><Relationship Id="rId18" Type="http://schemas.openxmlformats.org/officeDocument/2006/relationships/image" Target="../media/image65.png"/><Relationship Id="rId26" Type="http://schemas.openxmlformats.org/officeDocument/2006/relationships/image" Target="../media/image133.png"/><Relationship Id="rId39" Type="http://schemas.openxmlformats.org/officeDocument/2006/relationships/image" Target="../media/image144.png"/><Relationship Id="rId21" Type="http://schemas.openxmlformats.org/officeDocument/2006/relationships/image" Target="../media/image128.png"/><Relationship Id="rId34" Type="http://schemas.openxmlformats.org/officeDocument/2006/relationships/image" Target="../media/image70.png"/><Relationship Id="rId42" Type="http://schemas.openxmlformats.org/officeDocument/2006/relationships/image" Target="../media/image92.png"/><Relationship Id="rId47" Type="http://schemas.openxmlformats.org/officeDocument/2006/relationships/image" Target="../media/image96.png"/><Relationship Id="rId50" Type="http://schemas.openxmlformats.org/officeDocument/2006/relationships/image" Target="../media/image153.png"/><Relationship Id="rId55" Type="http://schemas.openxmlformats.org/officeDocument/2006/relationships/image" Target="../media/image97.png"/><Relationship Id="rId63" Type="http://schemas.openxmlformats.org/officeDocument/2006/relationships/image" Target="../media/image164.png"/><Relationship Id="rId7" Type="http://schemas.openxmlformats.org/officeDocument/2006/relationships/image" Target="../media/image53.png"/><Relationship Id="rId2" Type="http://schemas.openxmlformats.org/officeDocument/2006/relationships/image" Target="../media/image49.png"/><Relationship Id="rId16" Type="http://schemas.openxmlformats.org/officeDocument/2006/relationships/image" Target="../media/image124.png"/><Relationship Id="rId29" Type="http://schemas.openxmlformats.org/officeDocument/2006/relationships/image" Target="../media/image136.png"/><Relationship Id="rId11" Type="http://schemas.openxmlformats.org/officeDocument/2006/relationships/image" Target="../media/image121.png"/><Relationship Id="rId24" Type="http://schemas.openxmlformats.org/officeDocument/2006/relationships/image" Target="../media/image131.png"/><Relationship Id="rId32" Type="http://schemas.openxmlformats.org/officeDocument/2006/relationships/image" Target="../media/image139.png"/><Relationship Id="rId37" Type="http://schemas.openxmlformats.org/officeDocument/2006/relationships/image" Target="../media/image142.png"/><Relationship Id="rId40" Type="http://schemas.openxmlformats.org/officeDocument/2006/relationships/image" Target="../media/image145.png"/><Relationship Id="rId45" Type="http://schemas.openxmlformats.org/officeDocument/2006/relationships/image" Target="../media/image149.png"/><Relationship Id="rId53" Type="http://schemas.openxmlformats.org/officeDocument/2006/relationships/image" Target="../media/image156.png"/><Relationship Id="rId58" Type="http://schemas.openxmlformats.org/officeDocument/2006/relationships/image" Target="../media/image160.png"/><Relationship Id="rId5" Type="http://schemas.openxmlformats.org/officeDocument/2006/relationships/image" Target="../media/image51.png"/><Relationship Id="rId61" Type="http://schemas.openxmlformats.org/officeDocument/2006/relationships/image" Target="../media/image109.png"/><Relationship Id="rId19" Type="http://schemas.openxmlformats.org/officeDocument/2006/relationships/image" Target="../media/image126.png"/><Relationship Id="rId14" Type="http://schemas.openxmlformats.org/officeDocument/2006/relationships/image" Target="../media/image122.png"/><Relationship Id="rId22" Type="http://schemas.openxmlformats.org/officeDocument/2006/relationships/image" Target="../media/image129.png"/><Relationship Id="rId27" Type="http://schemas.openxmlformats.org/officeDocument/2006/relationships/image" Target="../media/image134.png"/><Relationship Id="rId30" Type="http://schemas.openxmlformats.org/officeDocument/2006/relationships/image" Target="../media/image137.png"/><Relationship Id="rId35" Type="http://schemas.openxmlformats.org/officeDocument/2006/relationships/image" Target="../media/image140.png"/><Relationship Id="rId43" Type="http://schemas.openxmlformats.org/officeDocument/2006/relationships/image" Target="../media/image147.png"/><Relationship Id="rId48" Type="http://schemas.openxmlformats.org/officeDocument/2006/relationships/image" Target="../media/image151.png"/><Relationship Id="rId56" Type="http://schemas.openxmlformats.org/officeDocument/2006/relationships/image" Target="../media/image158.png"/><Relationship Id="rId64" Type="http://schemas.openxmlformats.org/officeDocument/2006/relationships/image" Target="../media/image113.png"/><Relationship Id="rId8" Type="http://schemas.openxmlformats.org/officeDocument/2006/relationships/image" Target="../media/image54.png"/><Relationship Id="rId51" Type="http://schemas.openxmlformats.org/officeDocument/2006/relationships/image" Target="../media/image154.png"/><Relationship Id="rId3" Type="http://schemas.openxmlformats.org/officeDocument/2006/relationships/image" Target="../media/image119.png"/><Relationship Id="rId12" Type="http://schemas.openxmlformats.org/officeDocument/2006/relationships/image" Target="../media/image62.png"/><Relationship Id="rId17" Type="http://schemas.openxmlformats.org/officeDocument/2006/relationships/image" Target="../media/image125.png"/><Relationship Id="rId25" Type="http://schemas.openxmlformats.org/officeDocument/2006/relationships/image" Target="../media/image132.png"/><Relationship Id="rId33" Type="http://schemas.openxmlformats.org/officeDocument/2006/relationships/image" Target="../media/image69.png"/><Relationship Id="rId38" Type="http://schemas.openxmlformats.org/officeDocument/2006/relationships/image" Target="../media/image143.png"/><Relationship Id="rId46" Type="http://schemas.openxmlformats.org/officeDocument/2006/relationships/image" Target="../media/image150.png"/><Relationship Id="rId59" Type="http://schemas.openxmlformats.org/officeDocument/2006/relationships/image" Target="../media/image161.png"/><Relationship Id="rId20" Type="http://schemas.openxmlformats.org/officeDocument/2006/relationships/image" Target="../media/image127.png"/><Relationship Id="rId41" Type="http://schemas.openxmlformats.org/officeDocument/2006/relationships/image" Target="../media/image146.png"/><Relationship Id="rId54" Type="http://schemas.openxmlformats.org/officeDocument/2006/relationships/image" Target="../media/image157.png"/><Relationship Id="rId62" Type="http://schemas.openxmlformats.org/officeDocument/2006/relationships/image" Target="../media/image163.png"/><Relationship Id="rId1" Type="http://schemas.openxmlformats.org/officeDocument/2006/relationships/slideLayout" Target="../slideLayouts/slideLayout14.xml"/><Relationship Id="rId6" Type="http://schemas.openxmlformats.org/officeDocument/2006/relationships/image" Target="../media/image52.png"/><Relationship Id="rId15" Type="http://schemas.openxmlformats.org/officeDocument/2006/relationships/image" Target="../media/image123.png"/><Relationship Id="rId23" Type="http://schemas.openxmlformats.org/officeDocument/2006/relationships/image" Target="../media/image130.png"/><Relationship Id="rId28" Type="http://schemas.openxmlformats.org/officeDocument/2006/relationships/image" Target="../media/image135.png"/><Relationship Id="rId36" Type="http://schemas.openxmlformats.org/officeDocument/2006/relationships/image" Target="../media/image141.png"/><Relationship Id="rId49" Type="http://schemas.openxmlformats.org/officeDocument/2006/relationships/image" Target="../media/image152.png"/><Relationship Id="rId57" Type="http://schemas.openxmlformats.org/officeDocument/2006/relationships/image" Target="../media/image159.png"/><Relationship Id="rId10" Type="http://schemas.openxmlformats.org/officeDocument/2006/relationships/image" Target="../media/image120.png"/><Relationship Id="rId31" Type="http://schemas.openxmlformats.org/officeDocument/2006/relationships/image" Target="../media/image138.png"/><Relationship Id="rId44" Type="http://schemas.openxmlformats.org/officeDocument/2006/relationships/image" Target="../media/image148.png"/><Relationship Id="rId52" Type="http://schemas.openxmlformats.org/officeDocument/2006/relationships/image" Target="../media/image155.png"/><Relationship Id="rId60" Type="http://schemas.openxmlformats.org/officeDocument/2006/relationships/image" Target="../media/image162.png"/><Relationship Id="rId4" Type="http://schemas.openxmlformats.org/officeDocument/2006/relationships/image" Target="../media/image50.png"/><Relationship Id="rId9"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 Id="rId4" Type="http://schemas.openxmlformats.org/officeDocument/2006/relationships/image" Target="../media/image167.png"/></Relationships>
</file>

<file path=ppt/slides/_rels/slide55.xml.rels><?xml version="1.0" encoding="UTF-8" standalone="yes"?>
<Relationships xmlns="http://schemas.openxmlformats.org/package/2006/relationships"><Relationship Id="rId26" Type="http://schemas.openxmlformats.org/officeDocument/2006/relationships/image" Target="../media/image178.png"/><Relationship Id="rId21" Type="http://schemas.openxmlformats.org/officeDocument/2006/relationships/image" Target="../media/image174.png"/><Relationship Id="rId42" Type="http://schemas.openxmlformats.org/officeDocument/2006/relationships/image" Target="../media/image85.png"/><Relationship Id="rId47" Type="http://schemas.openxmlformats.org/officeDocument/2006/relationships/image" Target="../media/image194.png"/><Relationship Id="rId63" Type="http://schemas.openxmlformats.org/officeDocument/2006/relationships/image" Target="../media/image107.png"/><Relationship Id="rId68" Type="http://schemas.openxmlformats.org/officeDocument/2006/relationships/image" Target="../media/image209.png"/><Relationship Id="rId7" Type="http://schemas.openxmlformats.org/officeDocument/2006/relationships/image" Target="../media/image53.png"/><Relationship Id="rId71" Type="http://schemas.openxmlformats.org/officeDocument/2006/relationships/image" Target="../media/image113.png"/><Relationship Id="rId2" Type="http://schemas.openxmlformats.org/officeDocument/2006/relationships/image" Target="../media/image49.png"/><Relationship Id="rId16" Type="http://schemas.openxmlformats.org/officeDocument/2006/relationships/image" Target="../media/image90.png"/><Relationship Id="rId29" Type="http://schemas.openxmlformats.org/officeDocument/2006/relationships/image" Target="../media/image180.png"/><Relationship Id="rId11" Type="http://schemas.openxmlformats.org/officeDocument/2006/relationships/image" Target="../media/image169.png"/><Relationship Id="rId24" Type="http://schemas.openxmlformats.org/officeDocument/2006/relationships/image" Target="../media/image123.png"/><Relationship Id="rId32" Type="http://schemas.openxmlformats.org/officeDocument/2006/relationships/image" Target="../media/image182.png"/><Relationship Id="rId37" Type="http://schemas.openxmlformats.org/officeDocument/2006/relationships/image" Target="../media/image70.png"/><Relationship Id="rId40" Type="http://schemas.openxmlformats.org/officeDocument/2006/relationships/image" Target="../media/image188.png"/><Relationship Id="rId45" Type="http://schemas.openxmlformats.org/officeDocument/2006/relationships/image" Target="../media/image192.png"/><Relationship Id="rId53" Type="http://schemas.openxmlformats.org/officeDocument/2006/relationships/image" Target="../media/image197.png"/><Relationship Id="rId58" Type="http://schemas.openxmlformats.org/officeDocument/2006/relationships/image" Target="../media/image201.png"/><Relationship Id="rId66" Type="http://schemas.openxmlformats.org/officeDocument/2006/relationships/image" Target="../media/image207.png"/><Relationship Id="rId5" Type="http://schemas.openxmlformats.org/officeDocument/2006/relationships/image" Target="../media/image51.png"/><Relationship Id="rId61" Type="http://schemas.openxmlformats.org/officeDocument/2006/relationships/image" Target="../media/image203.png"/><Relationship Id="rId19" Type="http://schemas.openxmlformats.org/officeDocument/2006/relationships/image" Target="../media/image88.png"/><Relationship Id="rId14" Type="http://schemas.openxmlformats.org/officeDocument/2006/relationships/image" Target="../media/image170.png"/><Relationship Id="rId22" Type="http://schemas.openxmlformats.org/officeDocument/2006/relationships/image" Target="../media/image175.png"/><Relationship Id="rId27" Type="http://schemas.openxmlformats.org/officeDocument/2006/relationships/image" Target="../media/image179.png"/><Relationship Id="rId30" Type="http://schemas.openxmlformats.org/officeDocument/2006/relationships/image" Target="../media/image133.png"/><Relationship Id="rId35" Type="http://schemas.openxmlformats.org/officeDocument/2006/relationships/image" Target="../media/image184.png"/><Relationship Id="rId43" Type="http://schemas.openxmlformats.org/officeDocument/2006/relationships/image" Target="../media/image190.png"/><Relationship Id="rId48" Type="http://schemas.openxmlformats.org/officeDocument/2006/relationships/image" Target="../media/image195.png"/><Relationship Id="rId56" Type="http://schemas.openxmlformats.org/officeDocument/2006/relationships/image" Target="../media/image199.png"/><Relationship Id="rId64" Type="http://schemas.openxmlformats.org/officeDocument/2006/relationships/image" Target="../media/image205.png"/><Relationship Id="rId69" Type="http://schemas.openxmlformats.org/officeDocument/2006/relationships/image" Target="../media/image210.png"/><Relationship Id="rId8" Type="http://schemas.openxmlformats.org/officeDocument/2006/relationships/image" Target="../media/image54.png"/><Relationship Id="rId51" Type="http://schemas.openxmlformats.org/officeDocument/2006/relationships/image" Target="../media/image93.png"/><Relationship Id="rId72" Type="http://schemas.openxmlformats.org/officeDocument/2006/relationships/image" Target="../media/image212.png"/><Relationship Id="rId3" Type="http://schemas.openxmlformats.org/officeDocument/2006/relationships/image" Target="../media/image168.png"/><Relationship Id="rId12" Type="http://schemas.openxmlformats.org/officeDocument/2006/relationships/image" Target="../media/image62.png"/><Relationship Id="rId17" Type="http://schemas.openxmlformats.org/officeDocument/2006/relationships/image" Target="../media/image171.png"/><Relationship Id="rId25" Type="http://schemas.openxmlformats.org/officeDocument/2006/relationships/image" Target="../media/image177.png"/><Relationship Id="rId33" Type="http://schemas.openxmlformats.org/officeDocument/2006/relationships/image" Target="../media/image155.png"/><Relationship Id="rId38" Type="http://schemas.openxmlformats.org/officeDocument/2006/relationships/image" Target="../media/image186.png"/><Relationship Id="rId46" Type="http://schemas.openxmlformats.org/officeDocument/2006/relationships/image" Target="../media/image193.png"/><Relationship Id="rId59" Type="http://schemas.openxmlformats.org/officeDocument/2006/relationships/image" Target="../media/image202.png"/><Relationship Id="rId67" Type="http://schemas.openxmlformats.org/officeDocument/2006/relationships/image" Target="../media/image208.png"/><Relationship Id="rId20" Type="http://schemas.openxmlformats.org/officeDocument/2006/relationships/image" Target="../media/image173.png"/><Relationship Id="rId41" Type="http://schemas.openxmlformats.org/officeDocument/2006/relationships/image" Target="../media/image189.png"/><Relationship Id="rId54" Type="http://schemas.openxmlformats.org/officeDocument/2006/relationships/image" Target="../media/image97.png"/><Relationship Id="rId62" Type="http://schemas.openxmlformats.org/officeDocument/2006/relationships/image" Target="../media/image204.png"/><Relationship Id="rId70" Type="http://schemas.openxmlformats.org/officeDocument/2006/relationships/image" Target="../media/image211.png"/><Relationship Id="rId1" Type="http://schemas.openxmlformats.org/officeDocument/2006/relationships/slideLayout" Target="../slideLayouts/slideLayout14.xml"/><Relationship Id="rId6" Type="http://schemas.openxmlformats.org/officeDocument/2006/relationships/image" Target="../media/image52.png"/><Relationship Id="rId15" Type="http://schemas.openxmlformats.org/officeDocument/2006/relationships/image" Target="../media/image144.png"/><Relationship Id="rId23" Type="http://schemas.openxmlformats.org/officeDocument/2006/relationships/image" Target="../media/image176.png"/><Relationship Id="rId28" Type="http://schemas.openxmlformats.org/officeDocument/2006/relationships/image" Target="../media/image131.png"/><Relationship Id="rId36" Type="http://schemas.openxmlformats.org/officeDocument/2006/relationships/image" Target="../media/image185.png"/><Relationship Id="rId49" Type="http://schemas.openxmlformats.org/officeDocument/2006/relationships/image" Target="../media/image196.png"/><Relationship Id="rId57" Type="http://schemas.openxmlformats.org/officeDocument/2006/relationships/image" Target="../media/image200.png"/><Relationship Id="rId10" Type="http://schemas.openxmlformats.org/officeDocument/2006/relationships/image" Target="../media/image57.png"/><Relationship Id="rId31" Type="http://schemas.openxmlformats.org/officeDocument/2006/relationships/image" Target="../media/image181.png"/><Relationship Id="rId44" Type="http://schemas.openxmlformats.org/officeDocument/2006/relationships/image" Target="../media/image191.png"/><Relationship Id="rId52" Type="http://schemas.openxmlformats.org/officeDocument/2006/relationships/image" Target="../media/image94.png"/><Relationship Id="rId60" Type="http://schemas.openxmlformats.org/officeDocument/2006/relationships/image" Target="../media/image64.png"/><Relationship Id="rId65" Type="http://schemas.openxmlformats.org/officeDocument/2006/relationships/image" Target="../media/image206.png"/><Relationship Id="rId4" Type="http://schemas.openxmlformats.org/officeDocument/2006/relationships/image" Target="../media/image50.png"/><Relationship Id="rId9" Type="http://schemas.openxmlformats.org/officeDocument/2006/relationships/image" Target="../media/image55.png"/><Relationship Id="rId13" Type="http://schemas.openxmlformats.org/officeDocument/2006/relationships/image" Target="../media/image96.png"/><Relationship Id="rId18" Type="http://schemas.openxmlformats.org/officeDocument/2006/relationships/image" Target="../media/image172.png"/><Relationship Id="rId39" Type="http://schemas.openxmlformats.org/officeDocument/2006/relationships/image" Target="../media/image187.png"/><Relationship Id="rId34" Type="http://schemas.openxmlformats.org/officeDocument/2006/relationships/image" Target="../media/image183.png"/><Relationship Id="rId50" Type="http://schemas.openxmlformats.org/officeDocument/2006/relationships/image" Target="../media/image92.png"/><Relationship Id="rId55" Type="http://schemas.openxmlformats.org/officeDocument/2006/relationships/image" Target="../media/image198.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3" Type="http://schemas.openxmlformats.org/officeDocument/2006/relationships/image" Target="../media/image96.png"/><Relationship Id="rId18" Type="http://schemas.openxmlformats.org/officeDocument/2006/relationships/image" Target="../media/image179.png"/><Relationship Id="rId26" Type="http://schemas.openxmlformats.org/officeDocument/2006/relationships/image" Target="../media/image226.png"/><Relationship Id="rId39" Type="http://schemas.openxmlformats.org/officeDocument/2006/relationships/image" Target="../media/image234.png"/><Relationship Id="rId21" Type="http://schemas.openxmlformats.org/officeDocument/2006/relationships/image" Target="../media/image133.png"/><Relationship Id="rId34" Type="http://schemas.openxmlformats.org/officeDocument/2006/relationships/image" Target="../media/image232.png"/><Relationship Id="rId42" Type="http://schemas.openxmlformats.org/officeDocument/2006/relationships/image" Target="../media/image128.png"/><Relationship Id="rId47" Type="http://schemas.openxmlformats.org/officeDocument/2006/relationships/image" Target="../media/image69.png"/><Relationship Id="rId50" Type="http://schemas.openxmlformats.org/officeDocument/2006/relationships/image" Target="../media/image242.png"/><Relationship Id="rId55" Type="http://schemas.openxmlformats.org/officeDocument/2006/relationships/image" Target="../media/image247.png"/><Relationship Id="rId63" Type="http://schemas.openxmlformats.org/officeDocument/2006/relationships/image" Target="../media/image113.png"/><Relationship Id="rId7" Type="http://schemas.openxmlformats.org/officeDocument/2006/relationships/image" Target="../media/image52.png"/><Relationship Id="rId2" Type="http://schemas.openxmlformats.org/officeDocument/2006/relationships/image" Target="../media/image218.png"/><Relationship Id="rId16" Type="http://schemas.openxmlformats.org/officeDocument/2006/relationships/image" Target="../media/image65.png"/><Relationship Id="rId29" Type="http://schemas.openxmlformats.org/officeDocument/2006/relationships/image" Target="../media/image192.png"/><Relationship Id="rId11" Type="http://schemas.openxmlformats.org/officeDocument/2006/relationships/image" Target="../media/image120.png"/><Relationship Id="rId24" Type="http://schemas.openxmlformats.org/officeDocument/2006/relationships/image" Target="../media/image224.png"/><Relationship Id="rId32" Type="http://schemas.openxmlformats.org/officeDocument/2006/relationships/image" Target="../media/image231.png"/><Relationship Id="rId37" Type="http://schemas.openxmlformats.org/officeDocument/2006/relationships/image" Target="../media/image183.png"/><Relationship Id="rId40" Type="http://schemas.openxmlformats.org/officeDocument/2006/relationships/image" Target="../media/image235.png"/><Relationship Id="rId45" Type="http://schemas.openxmlformats.org/officeDocument/2006/relationships/image" Target="../media/image238.png"/><Relationship Id="rId53" Type="http://schemas.openxmlformats.org/officeDocument/2006/relationships/image" Target="../media/image245.png"/><Relationship Id="rId58" Type="http://schemas.openxmlformats.org/officeDocument/2006/relationships/image" Target="../media/image249.png"/><Relationship Id="rId5" Type="http://schemas.openxmlformats.org/officeDocument/2006/relationships/image" Target="../media/image50.png"/><Relationship Id="rId61" Type="http://schemas.openxmlformats.org/officeDocument/2006/relationships/image" Target="../media/image252.png"/><Relationship Id="rId19" Type="http://schemas.openxmlformats.org/officeDocument/2006/relationships/image" Target="../media/image222.png"/><Relationship Id="rId14" Type="http://schemas.openxmlformats.org/officeDocument/2006/relationships/image" Target="../media/image220.png"/><Relationship Id="rId22" Type="http://schemas.openxmlformats.org/officeDocument/2006/relationships/image" Target="../media/image223.png"/><Relationship Id="rId27" Type="http://schemas.openxmlformats.org/officeDocument/2006/relationships/image" Target="../media/image227.png"/><Relationship Id="rId30" Type="http://schemas.openxmlformats.org/officeDocument/2006/relationships/image" Target="../media/image229.png"/><Relationship Id="rId35" Type="http://schemas.openxmlformats.org/officeDocument/2006/relationships/image" Target="../media/image233.png"/><Relationship Id="rId43" Type="http://schemas.openxmlformats.org/officeDocument/2006/relationships/image" Target="../media/image154.png"/><Relationship Id="rId48" Type="http://schemas.openxmlformats.org/officeDocument/2006/relationships/image" Target="../media/image240.png"/><Relationship Id="rId56" Type="http://schemas.openxmlformats.org/officeDocument/2006/relationships/image" Target="../media/image248.png"/><Relationship Id="rId64" Type="http://schemas.openxmlformats.org/officeDocument/2006/relationships/image" Target="../media/image254.png"/><Relationship Id="rId8" Type="http://schemas.openxmlformats.org/officeDocument/2006/relationships/image" Target="../media/image53.png"/><Relationship Id="rId51" Type="http://schemas.openxmlformats.org/officeDocument/2006/relationships/image" Target="../media/image243.png"/><Relationship Id="rId3" Type="http://schemas.openxmlformats.org/officeDocument/2006/relationships/image" Target="../media/image49.png"/><Relationship Id="rId12" Type="http://schemas.openxmlformats.org/officeDocument/2006/relationships/image" Target="../media/image62.png"/><Relationship Id="rId17" Type="http://schemas.openxmlformats.org/officeDocument/2006/relationships/image" Target="../media/image77.png"/><Relationship Id="rId25" Type="http://schemas.openxmlformats.org/officeDocument/2006/relationships/image" Target="../media/image225.png"/><Relationship Id="rId33" Type="http://schemas.openxmlformats.org/officeDocument/2006/relationships/image" Target="../media/image86.png"/><Relationship Id="rId38" Type="http://schemas.openxmlformats.org/officeDocument/2006/relationships/image" Target="../media/image144.png"/><Relationship Id="rId46" Type="http://schemas.openxmlformats.org/officeDocument/2006/relationships/image" Target="../media/image239.png"/><Relationship Id="rId59" Type="http://schemas.openxmlformats.org/officeDocument/2006/relationships/image" Target="../media/image250.png"/><Relationship Id="rId20" Type="http://schemas.openxmlformats.org/officeDocument/2006/relationships/image" Target="../media/image132.png"/><Relationship Id="rId41" Type="http://schemas.openxmlformats.org/officeDocument/2006/relationships/image" Target="../media/image236.png"/><Relationship Id="rId54" Type="http://schemas.openxmlformats.org/officeDocument/2006/relationships/image" Target="../media/image246.png"/><Relationship Id="rId62" Type="http://schemas.openxmlformats.org/officeDocument/2006/relationships/image" Target="../media/image253.png"/><Relationship Id="rId1" Type="http://schemas.openxmlformats.org/officeDocument/2006/relationships/slideLayout" Target="../slideLayouts/slideLayout14.xml"/><Relationship Id="rId6" Type="http://schemas.openxmlformats.org/officeDocument/2006/relationships/image" Target="../media/image51.png"/><Relationship Id="rId15" Type="http://schemas.openxmlformats.org/officeDocument/2006/relationships/image" Target="../media/image221.png"/><Relationship Id="rId23" Type="http://schemas.openxmlformats.org/officeDocument/2006/relationships/image" Target="../media/image97.png"/><Relationship Id="rId28" Type="http://schemas.openxmlformats.org/officeDocument/2006/relationships/image" Target="../media/image228.png"/><Relationship Id="rId36" Type="http://schemas.openxmlformats.org/officeDocument/2006/relationships/image" Target="../media/image195.png"/><Relationship Id="rId49" Type="http://schemas.openxmlformats.org/officeDocument/2006/relationships/image" Target="../media/image241.png"/><Relationship Id="rId57" Type="http://schemas.openxmlformats.org/officeDocument/2006/relationships/image" Target="../media/image107.png"/><Relationship Id="rId10" Type="http://schemas.openxmlformats.org/officeDocument/2006/relationships/image" Target="../media/image55.png"/><Relationship Id="rId31" Type="http://schemas.openxmlformats.org/officeDocument/2006/relationships/image" Target="../media/image230.png"/><Relationship Id="rId44" Type="http://schemas.openxmlformats.org/officeDocument/2006/relationships/image" Target="../media/image237.png"/><Relationship Id="rId52" Type="http://schemas.openxmlformats.org/officeDocument/2006/relationships/image" Target="../media/image244.png"/><Relationship Id="rId60" Type="http://schemas.openxmlformats.org/officeDocument/2006/relationships/image" Target="../media/image251.png"/><Relationship Id="rId4" Type="http://schemas.openxmlformats.org/officeDocument/2006/relationships/image" Target="../media/image219.png"/><Relationship Id="rId9" Type="http://schemas.openxmlformats.org/officeDocument/2006/relationships/image" Target="../media/image54.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6" Type="http://schemas.openxmlformats.org/officeDocument/2006/relationships/image" Target="../media/image269.png"/><Relationship Id="rId21" Type="http://schemas.openxmlformats.org/officeDocument/2006/relationships/image" Target="../media/image265.png"/><Relationship Id="rId34" Type="http://schemas.openxmlformats.org/officeDocument/2006/relationships/image" Target="../media/image275.png"/><Relationship Id="rId42" Type="http://schemas.openxmlformats.org/officeDocument/2006/relationships/image" Target="../media/image281.png"/><Relationship Id="rId47" Type="http://schemas.openxmlformats.org/officeDocument/2006/relationships/image" Target="../media/image144.png"/><Relationship Id="rId50" Type="http://schemas.openxmlformats.org/officeDocument/2006/relationships/image" Target="../media/image97.png"/><Relationship Id="rId55" Type="http://schemas.openxmlformats.org/officeDocument/2006/relationships/image" Target="../media/image290.png"/><Relationship Id="rId63" Type="http://schemas.openxmlformats.org/officeDocument/2006/relationships/image" Target="../media/image296.png"/><Relationship Id="rId7" Type="http://schemas.openxmlformats.org/officeDocument/2006/relationships/image" Target="../media/image53.png"/><Relationship Id="rId2" Type="http://schemas.openxmlformats.org/officeDocument/2006/relationships/image" Target="../media/image257.png"/><Relationship Id="rId16" Type="http://schemas.openxmlformats.org/officeDocument/2006/relationships/image" Target="../media/image262.png"/><Relationship Id="rId29" Type="http://schemas.openxmlformats.org/officeDocument/2006/relationships/image" Target="../media/image272.png"/><Relationship Id="rId11" Type="http://schemas.openxmlformats.org/officeDocument/2006/relationships/image" Target="../media/image259.png"/><Relationship Id="rId24" Type="http://schemas.openxmlformats.org/officeDocument/2006/relationships/image" Target="../media/image267.png"/><Relationship Id="rId32" Type="http://schemas.openxmlformats.org/officeDocument/2006/relationships/image" Target="../media/image274.png"/><Relationship Id="rId37" Type="http://schemas.openxmlformats.org/officeDocument/2006/relationships/image" Target="../media/image276.png"/><Relationship Id="rId40" Type="http://schemas.openxmlformats.org/officeDocument/2006/relationships/image" Target="../media/image279.png"/><Relationship Id="rId45" Type="http://schemas.openxmlformats.org/officeDocument/2006/relationships/image" Target="../media/image284.png"/><Relationship Id="rId53" Type="http://schemas.openxmlformats.org/officeDocument/2006/relationships/image" Target="../media/image288.png"/><Relationship Id="rId58" Type="http://schemas.openxmlformats.org/officeDocument/2006/relationships/image" Target="../media/image107.png"/><Relationship Id="rId5" Type="http://schemas.openxmlformats.org/officeDocument/2006/relationships/image" Target="../media/image51.png"/><Relationship Id="rId61" Type="http://schemas.openxmlformats.org/officeDocument/2006/relationships/image" Target="../media/image294.png"/><Relationship Id="rId19" Type="http://schemas.openxmlformats.org/officeDocument/2006/relationships/image" Target="../media/image264.png"/><Relationship Id="rId14" Type="http://schemas.openxmlformats.org/officeDocument/2006/relationships/image" Target="../media/image260.png"/><Relationship Id="rId22" Type="http://schemas.openxmlformats.org/officeDocument/2006/relationships/image" Target="../media/image266.png"/><Relationship Id="rId27" Type="http://schemas.openxmlformats.org/officeDocument/2006/relationships/image" Target="../media/image270.png"/><Relationship Id="rId30" Type="http://schemas.openxmlformats.org/officeDocument/2006/relationships/image" Target="../media/image231.png"/><Relationship Id="rId35" Type="http://schemas.openxmlformats.org/officeDocument/2006/relationships/image" Target="../media/image195.png"/><Relationship Id="rId43" Type="http://schemas.openxmlformats.org/officeDocument/2006/relationships/image" Target="../media/image282.png"/><Relationship Id="rId48" Type="http://schemas.openxmlformats.org/officeDocument/2006/relationships/image" Target="../media/image285.png"/><Relationship Id="rId56" Type="http://schemas.openxmlformats.org/officeDocument/2006/relationships/image" Target="../media/image291.png"/><Relationship Id="rId64" Type="http://schemas.openxmlformats.org/officeDocument/2006/relationships/image" Target="../media/image297.png"/><Relationship Id="rId8" Type="http://schemas.openxmlformats.org/officeDocument/2006/relationships/image" Target="../media/image54.png"/><Relationship Id="rId51" Type="http://schemas.openxmlformats.org/officeDocument/2006/relationships/image" Target="../media/image286.png"/><Relationship Id="rId3" Type="http://schemas.openxmlformats.org/officeDocument/2006/relationships/image" Target="../media/image258.png"/><Relationship Id="rId12" Type="http://schemas.openxmlformats.org/officeDocument/2006/relationships/image" Target="../media/image62.png"/><Relationship Id="rId17" Type="http://schemas.openxmlformats.org/officeDocument/2006/relationships/image" Target="../media/image133.png"/><Relationship Id="rId25" Type="http://schemas.openxmlformats.org/officeDocument/2006/relationships/image" Target="../media/image268.png"/><Relationship Id="rId33" Type="http://schemas.openxmlformats.org/officeDocument/2006/relationships/image" Target="../media/image96.png"/><Relationship Id="rId38" Type="http://schemas.openxmlformats.org/officeDocument/2006/relationships/image" Target="../media/image277.png"/><Relationship Id="rId46" Type="http://schemas.openxmlformats.org/officeDocument/2006/relationships/image" Target="../media/image158.png"/><Relationship Id="rId59" Type="http://schemas.openxmlformats.org/officeDocument/2006/relationships/image" Target="../media/image292.png"/><Relationship Id="rId20" Type="http://schemas.openxmlformats.org/officeDocument/2006/relationships/image" Target="../media/image66.png"/><Relationship Id="rId41" Type="http://schemas.openxmlformats.org/officeDocument/2006/relationships/image" Target="../media/image280.png"/><Relationship Id="rId54" Type="http://schemas.openxmlformats.org/officeDocument/2006/relationships/image" Target="../media/image289.png"/><Relationship Id="rId62" Type="http://schemas.openxmlformats.org/officeDocument/2006/relationships/image" Target="../media/image295.png"/><Relationship Id="rId1" Type="http://schemas.openxmlformats.org/officeDocument/2006/relationships/slideLayout" Target="../slideLayouts/slideLayout14.xml"/><Relationship Id="rId6" Type="http://schemas.openxmlformats.org/officeDocument/2006/relationships/image" Target="../media/image52.png"/><Relationship Id="rId15" Type="http://schemas.openxmlformats.org/officeDocument/2006/relationships/image" Target="../media/image261.png"/><Relationship Id="rId23" Type="http://schemas.openxmlformats.org/officeDocument/2006/relationships/image" Target="../media/image88.png"/><Relationship Id="rId28" Type="http://schemas.openxmlformats.org/officeDocument/2006/relationships/image" Target="../media/image271.png"/><Relationship Id="rId36" Type="http://schemas.openxmlformats.org/officeDocument/2006/relationships/image" Target="../media/image65.png"/><Relationship Id="rId49" Type="http://schemas.openxmlformats.org/officeDocument/2006/relationships/image" Target="../media/image157.png"/><Relationship Id="rId57" Type="http://schemas.openxmlformats.org/officeDocument/2006/relationships/image" Target="../media/image248.png"/><Relationship Id="rId10" Type="http://schemas.openxmlformats.org/officeDocument/2006/relationships/image" Target="../media/image57.png"/><Relationship Id="rId31" Type="http://schemas.openxmlformats.org/officeDocument/2006/relationships/image" Target="../media/image273.png"/><Relationship Id="rId44" Type="http://schemas.openxmlformats.org/officeDocument/2006/relationships/image" Target="../media/image283.png"/><Relationship Id="rId52" Type="http://schemas.openxmlformats.org/officeDocument/2006/relationships/image" Target="../media/image287.png"/><Relationship Id="rId60" Type="http://schemas.openxmlformats.org/officeDocument/2006/relationships/image" Target="../media/image293.png"/><Relationship Id="rId65" Type="http://schemas.openxmlformats.org/officeDocument/2006/relationships/image" Target="../media/image298.png"/><Relationship Id="rId4" Type="http://schemas.openxmlformats.org/officeDocument/2006/relationships/image" Target="../media/image50.png"/><Relationship Id="rId9" Type="http://schemas.openxmlformats.org/officeDocument/2006/relationships/image" Target="../media/image55.png"/><Relationship Id="rId13" Type="http://schemas.openxmlformats.org/officeDocument/2006/relationships/image" Target="../media/image170.png"/><Relationship Id="rId18" Type="http://schemas.openxmlformats.org/officeDocument/2006/relationships/image" Target="../media/image263.png"/><Relationship Id="rId39" Type="http://schemas.openxmlformats.org/officeDocument/2006/relationships/image" Target="../media/image27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2.png"/><Relationship Id="rId7" Type="http://schemas.openxmlformats.org/officeDocument/2006/relationships/image" Target="../media/image306.png"/><Relationship Id="rId2" Type="http://schemas.openxmlformats.org/officeDocument/2006/relationships/image" Target="../media/image301.png"/><Relationship Id="rId1" Type="http://schemas.openxmlformats.org/officeDocument/2006/relationships/slideLayout" Target="../slideLayouts/slideLayout2.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03.png"/></Relationships>
</file>

<file path=ppt/slides/_rels/slide75.xml.rels><?xml version="1.0" encoding="UTF-8" standalone="yes"?>
<Relationships xmlns="http://schemas.openxmlformats.org/package/2006/relationships"><Relationship Id="rId3" Type="http://schemas.openxmlformats.org/officeDocument/2006/relationships/image" Target="../media/image30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1.png"/><Relationship Id="rId4" Type="http://schemas.openxmlformats.org/officeDocument/2006/relationships/image" Target="../media/image310.png"/></Relationships>
</file>

<file path=ppt/slides/_rels/slide77.xml.rels><?xml version="1.0" encoding="UTF-8" standalone="yes"?>
<Relationships xmlns="http://schemas.openxmlformats.org/package/2006/relationships"><Relationship Id="rId3" Type="http://schemas.openxmlformats.org/officeDocument/2006/relationships/image" Target="../media/image3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82.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16.png"/><Relationship Id="rId5" Type="http://schemas.openxmlformats.org/officeDocument/2006/relationships/image" Target="../media/image315.jpg"/><Relationship Id="rId4" Type="http://schemas.openxmlformats.org/officeDocument/2006/relationships/image" Target="../media/image314.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17.png"/><Relationship Id="rId4" Type="http://schemas.openxmlformats.org/officeDocument/2006/relationships/notesSlide" Target="../notesSlides/notesSlide19.xml"/></Relationships>
</file>

<file path=ppt/slides/_rels/slide86.xml.rels><?xml version="1.0" encoding="UTF-8" standalone="yes"?>
<Relationships xmlns="http://schemas.openxmlformats.org/package/2006/relationships"><Relationship Id="rId8" Type="http://schemas.openxmlformats.org/officeDocument/2006/relationships/image" Target="../media/image318.png"/><Relationship Id="rId3" Type="http://schemas.openxmlformats.org/officeDocument/2006/relationships/image" Target="../media/image1220.png"/><Relationship Id="rId7" Type="http://schemas.microsoft.com/office/2007/relationships/hdphoto" Target="../media/hdphoto1.wdp"/><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1240.png"/><Relationship Id="rId10" Type="http://schemas.openxmlformats.org/officeDocument/2006/relationships/image" Target="../media/image320.jpg"/><Relationship Id="rId4" Type="http://schemas.openxmlformats.org/officeDocument/2006/relationships/image" Target="../media/image1230.png"/><Relationship Id="rId9" Type="http://schemas.openxmlformats.org/officeDocument/2006/relationships/image" Target="../media/image319.png"/></Relationships>
</file>

<file path=ppt/slides/_rels/slide87.xml.rels><?xml version="1.0" encoding="UTF-8" standalone="yes"?>
<Relationships xmlns="http://schemas.openxmlformats.org/package/2006/relationships"><Relationship Id="rId8" Type="http://schemas.openxmlformats.org/officeDocument/2006/relationships/image" Target="../media/image326.png"/><Relationship Id="rId3" Type="http://schemas.openxmlformats.org/officeDocument/2006/relationships/image" Target="../media/image321.jpeg"/><Relationship Id="rId7" Type="http://schemas.openxmlformats.org/officeDocument/2006/relationships/image" Target="../media/image32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24.png"/><Relationship Id="rId11" Type="http://schemas.openxmlformats.org/officeDocument/2006/relationships/image" Target="../media/image329.png"/><Relationship Id="rId5" Type="http://schemas.openxmlformats.org/officeDocument/2006/relationships/image" Target="../media/image323.png"/><Relationship Id="rId10" Type="http://schemas.openxmlformats.org/officeDocument/2006/relationships/image" Target="../media/image328.png"/><Relationship Id="rId4" Type="http://schemas.openxmlformats.org/officeDocument/2006/relationships/image" Target="../media/image322.png"/><Relationship Id="rId9" Type="http://schemas.openxmlformats.org/officeDocument/2006/relationships/image" Target="../media/image327.png"/></Relationships>
</file>

<file path=ppt/slides/_rels/slide88.xml.rels><?xml version="1.0" encoding="UTF-8" standalone="yes"?>
<Relationships xmlns="http://schemas.openxmlformats.org/package/2006/relationships"><Relationship Id="rId3" Type="http://schemas.openxmlformats.org/officeDocument/2006/relationships/image" Target="../media/image331.png"/><Relationship Id="rId2" Type="http://schemas.openxmlformats.org/officeDocument/2006/relationships/image" Target="../media/image330.png"/><Relationship Id="rId1" Type="http://schemas.openxmlformats.org/officeDocument/2006/relationships/slideLayout" Target="../slideLayouts/slideLayout2.xml"/><Relationship Id="rId4" Type="http://schemas.openxmlformats.org/officeDocument/2006/relationships/image" Target="../media/image332.png"/></Relationships>
</file>

<file path=ppt/slides/_rels/slide89.xml.rels><?xml version="1.0" encoding="UTF-8" standalone="yes"?>
<Relationships xmlns="http://schemas.openxmlformats.org/package/2006/relationships"><Relationship Id="rId2" Type="http://schemas.openxmlformats.org/officeDocument/2006/relationships/image" Target="../media/image3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0.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image" Target="../media/image334.emf"/><Relationship Id="rId1" Type="http://schemas.openxmlformats.org/officeDocument/2006/relationships/slideLayout" Target="../slideLayouts/slideLayout2.xml"/><Relationship Id="rId5" Type="http://schemas.openxmlformats.org/officeDocument/2006/relationships/image" Target="../media/image337.png"/><Relationship Id="rId4" Type="http://schemas.openxmlformats.org/officeDocument/2006/relationships/image" Target="../media/image336.png"/></Relationships>
</file>

<file path=ppt/slides/_rels/slide91.xml.rels><?xml version="1.0" encoding="UTF-8" standalone="yes"?>
<Relationships xmlns="http://schemas.openxmlformats.org/package/2006/relationships"><Relationship Id="rId3" Type="http://schemas.openxmlformats.org/officeDocument/2006/relationships/image" Target="../media/image339.png"/><Relationship Id="rId2" Type="http://schemas.openxmlformats.org/officeDocument/2006/relationships/image" Target="../media/image338.png"/><Relationship Id="rId1" Type="http://schemas.openxmlformats.org/officeDocument/2006/relationships/slideLayout" Target="../slideLayouts/slideLayout2.xml"/><Relationship Id="rId4" Type="http://schemas.openxmlformats.org/officeDocument/2006/relationships/image" Target="../media/image340.png"/></Relationships>
</file>

<file path=ppt/slides/_rels/slide9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media/image326.png"/><Relationship Id="rId13" Type="http://schemas.openxmlformats.org/officeDocument/2006/relationships/image" Target="../media/image13.png"/><Relationship Id="rId3" Type="http://schemas.openxmlformats.org/officeDocument/2006/relationships/image" Target="../media/image321.jpeg"/><Relationship Id="rId7" Type="http://schemas.openxmlformats.org/officeDocument/2006/relationships/image" Target="../media/image325.png"/><Relationship Id="rId12" Type="http://schemas.openxmlformats.org/officeDocument/2006/relationships/image" Target="../media/image32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24.png"/><Relationship Id="rId11" Type="http://schemas.openxmlformats.org/officeDocument/2006/relationships/image" Target="../media/image328.png"/><Relationship Id="rId5" Type="http://schemas.openxmlformats.org/officeDocument/2006/relationships/image" Target="../media/image323.png"/><Relationship Id="rId10" Type="http://schemas.openxmlformats.org/officeDocument/2006/relationships/image" Target="../media/image327.png"/><Relationship Id="rId4" Type="http://schemas.openxmlformats.org/officeDocument/2006/relationships/image" Target="../media/image322.png"/><Relationship Id="rId9" Type="http://schemas.openxmlformats.org/officeDocument/2006/relationships/image" Target="../media/image342.jpeg"/></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34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45.png"/><Relationship Id="rId2" Type="http://schemas.openxmlformats.org/officeDocument/2006/relationships/image" Target="../media/image344.png"/><Relationship Id="rId1" Type="http://schemas.openxmlformats.org/officeDocument/2006/relationships/slideLayout" Target="../slideLayouts/slideLayout2.xml"/><Relationship Id="rId5" Type="http://schemas.openxmlformats.org/officeDocument/2006/relationships/image" Target="../media/image347.png"/><Relationship Id="rId4" Type="http://schemas.openxmlformats.org/officeDocument/2006/relationships/image" Target="../media/image3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11079-3EAE-131F-CB59-C6338201A51B}"/>
              </a:ext>
            </a:extLst>
          </p:cNvPr>
          <p:cNvSpPr>
            <a:spLocks noGrp="1"/>
          </p:cNvSpPr>
          <p:nvPr>
            <p:ph type="ctrTitle"/>
          </p:nvPr>
        </p:nvSpPr>
        <p:spPr>
          <a:xfrm>
            <a:off x="609600" y="1595371"/>
            <a:ext cx="10972800" cy="1071032"/>
          </a:xfrm>
        </p:spPr>
        <p:txBody>
          <a:bodyPr/>
          <a:lstStyle/>
          <a:p>
            <a:r>
              <a:rPr lang="en-US" dirty="0">
                <a:solidFill>
                  <a:srgbClr val="FFFFFF"/>
                </a:solidFill>
              </a:rPr>
              <a:t>HWO TMPO Instrument Study</a:t>
            </a:r>
          </a:p>
        </p:txBody>
      </p:sp>
      <p:sp>
        <p:nvSpPr>
          <p:cNvPr id="3" name="Subtitle 2">
            <a:extLst>
              <a:ext uri="{FF2B5EF4-FFF2-40B4-BE49-F238E27FC236}">
                <a16:creationId xmlns:a16="http://schemas.microsoft.com/office/drawing/2014/main" id="{B5130603-A45C-3DE8-B2F8-3102C735C3CD}"/>
              </a:ext>
            </a:extLst>
          </p:cNvPr>
          <p:cNvSpPr>
            <a:spLocks noGrp="1"/>
          </p:cNvSpPr>
          <p:nvPr>
            <p:ph type="subTitle" idx="1"/>
          </p:nvPr>
        </p:nvSpPr>
        <p:spPr>
          <a:xfrm>
            <a:off x="609600" y="2840981"/>
            <a:ext cx="10972800" cy="1809696"/>
          </a:xfrm>
        </p:spPr>
        <p:txBody>
          <a:bodyPr/>
          <a:lstStyle/>
          <a:p>
            <a:r>
              <a:rPr lang="en-US" dirty="0"/>
              <a:t>Initial Information Document</a:t>
            </a:r>
          </a:p>
          <a:p>
            <a:r>
              <a:rPr lang="en-US" sz="2600" dirty="0"/>
              <a:t>HWO TMPO Systems Engineering Team</a:t>
            </a:r>
          </a:p>
          <a:p>
            <a:r>
              <a:rPr lang="en-US" sz="2600" dirty="0"/>
              <a:t>May 4, 2026</a:t>
            </a:r>
            <a:endParaRPr lang="en-US" dirty="0"/>
          </a:p>
        </p:txBody>
      </p:sp>
      <p:sp>
        <p:nvSpPr>
          <p:cNvPr id="6" name="Subtitle 2">
            <a:extLst>
              <a:ext uri="{FF2B5EF4-FFF2-40B4-BE49-F238E27FC236}">
                <a16:creationId xmlns:a16="http://schemas.microsoft.com/office/drawing/2014/main" id="{73E1976A-6333-0AA5-655C-9D5EBE05C133}"/>
              </a:ext>
            </a:extLst>
          </p:cNvPr>
          <p:cNvSpPr txBox="1">
            <a:spLocks/>
          </p:cNvSpPr>
          <p:nvPr/>
        </p:nvSpPr>
        <p:spPr bwMode="auto">
          <a:xfrm>
            <a:off x="609600" y="4570254"/>
            <a:ext cx="3178629" cy="2179028"/>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r>
              <a:rPr lang="en-US" sz="1200" kern="0" dirty="0"/>
              <a:t>Alice Liu, Goddard Space Flight Center</a:t>
            </a:r>
          </a:p>
          <a:p>
            <a:r>
              <a:rPr lang="en-US" sz="1200" kern="0" dirty="0"/>
              <a:t>Matthew Bolcar, Goddard Space Flight Center</a:t>
            </a:r>
          </a:p>
          <a:p>
            <a:r>
              <a:rPr lang="en-US" sz="1200" kern="0" dirty="0"/>
              <a:t>Josh Abel, Goddard Space Flight Center</a:t>
            </a:r>
          </a:p>
          <a:p>
            <a:r>
              <a:rPr lang="en-US" sz="1200" kern="0" dirty="0"/>
              <a:t>Marie Levine, Jet Propulsion Laboratory</a:t>
            </a:r>
          </a:p>
          <a:p>
            <a:r>
              <a:rPr lang="en-US" sz="1200" kern="0" dirty="0"/>
              <a:t>Charley Noecker, Jet Propulsion Laboratory</a:t>
            </a:r>
          </a:p>
          <a:p>
            <a:r>
              <a:rPr lang="en-US" sz="1200" kern="0" dirty="0"/>
              <a:t>Maxime Rizzo, AKAT Corporation</a:t>
            </a:r>
          </a:p>
          <a:p>
            <a:r>
              <a:rPr lang="en-US" sz="1200" kern="0" dirty="0"/>
              <a:t>Paul Scowen, Goddard Space Flight Center</a:t>
            </a:r>
          </a:p>
          <a:p>
            <a:r>
              <a:rPr lang="en-US" sz="1200" kern="0" dirty="0"/>
              <a:t>Breann Sitarski, Goddard Space Flight Center</a:t>
            </a:r>
          </a:p>
          <a:p>
            <a:r>
              <a:rPr lang="en-US" sz="1200" kern="0" dirty="0"/>
              <a:t>Feng Zhao, Jet Propulsion Laboratory</a:t>
            </a:r>
          </a:p>
        </p:txBody>
      </p:sp>
      <p:sp>
        <p:nvSpPr>
          <p:cNvPr id="7" name="Subtitle 2">
            <a:extLst>
              <a:ext uri="{FF2B5EF4-FFF2-40B4-BE49-F238E27FC236}">
                <a16:creationId xmlns:a16="http://schemas.microsoft.com/office/drawing/2014/main" id="{095D1016-7431-0248-6ADE-A07225C0A738}"/>
              </a:ext>
            </a:extLst>
          </p:cNvPr>
          <p:cNvSpPr txBox="1">
            <a:spLocks/>
          </p:cNvSpPr>
          <p:nvPr/>
        </p:nvSpPr>
        <p:spPr bwMode="auto">
          <a:xfrm>
            <a:off x="3859763" y="4570253"/>
            <a:ext cx="3178629" cy="1957429"/>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r>
              <a:rPr lang="en-US" sz="1200" kern="0" dirty="0"/>
              <a:t>Jon Lawrence, Goddard Space Flight Center</a:t>
            </a:r>
          </a:p>
          <a:p>
            <a:r>
              <a:rPr lang="en-US" sz="1200" kern="0" dirty="0"/>
              <a:t>Charles Wang, Jet Propulsion Laboratory</a:t>
            </a:r>
          </a:p>
          <a:p>
            <a:r>
              <a:rPr lang="en-US" sz="1200" kern="0" dirty="0"/>
              <a:t>Joseph Howard, Goddard Space Flight Center</a:t>
            </a:r>
          </a:p>
          <a:p>
            <a:r>
              <a:rPr lang="en-US" sz="1200" kern="0" dirty="0"/>
              <a:t>Hong Tang, Jet Propulsion Laboratory</a:t>
            </a:r>
          </a:p>
          <a:p>
            <a:r>
              <a:rPr lang="en-US" sz="1200" kern="0" dirty="0"/>
              <a:t>Jordan Effron, Goddard Space Flight Center</a:t>
            </a:r>
          </a:p>
          <a:p>
            <a:r>
              <a:rPr lang="en-US" sz="1200" kern="0" dirty="0"/>
              <a:t>Brad Moore, Jet Propulsion Laboratory</a:t>
            </a:r>
          </a:p>
          <a:p>
            <a:r>
              <a:rPr lang="en-US" sz="1200" kern="0" dirty="0"/>
              <a:t>Greg Walsh, Goddard Space Flight Center</a:t>
            </a:r>
          </a:p>
          <a:p>
            <a:r>
              <a:rPr lang="en-US" sz="1200" kern="0" dirty="0"/>
              <a:t>Harry Culver, Bay Engineering Innovations</a:t>
            </a:r>
          </a:p>
        </p:txBody>
      </p:sp>
    </p:spTree>
    <p:extLst>
      <p:ext uri="{BB962C8B-B14F-4D97-AF65-F5344CB8AC3E}">
        <p14:creationId xmlns:p14="http://schemas.microsoft.com/office/powerpoint/2010/main" val="82753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781924-694C-D316-21C5-7125CFED0ECD}"/>
              </a:ext>
            </a:extLst>
          </p:cNvPr>
          <p:cNvSpPr/>
          <p:nvPr/>
        </p:nvSpPr>
        <p:spPr bwMode="auto">
          <a:xfrm flipV="1">
            <a:off x="76419" y="5393275"/>
            <a:ext cx="9210086" cy="45719"/>
          </a:xfrm>
          <a:prstGeom prst="rect">
            <a:avLst/>
          </a:prstGeom>
          <a:solidFill>
            <a:srgbClr val="8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uLnTx/>
              <a:uFillTx/>
              <a:latin typeface="Arial Narrow" pitchFamily="34" charset="0"/>
            </a:endParaRPr>
          </a:p>
        </p:txBody>
      </p:sp>
      <p:sp>
        <p:nvSpPr>
          <p:cNvPr id="2" name="Title 1">
            <a:extLst>
              <a:ext uri="{FF2B5EF4-FFF2-40B4-BE49-F238E27FC236}">
                <a16:creationId xmlns:a16="http://schemas.microsoft.com/office/drawing/2014/main" id="{D4E10818-E278-04F8-DF31-F01301CE3084}"/>
              </a:ext>
            </a:extLst>
          </p:cNvPr>
          <p:cNvSpPr>
            <a:spLocks noGrp="1"/>
          </p:cNvSpPr>
          <p:nvPr>
            <p:ph type="title"/>
          </p:nvPr>
        </p:nvSpPr>
        <p:spPr/>
        <p:txBody>
          <a:bodyPr>
            <a:normAutofit fontScale="90000"/>
          </a:bodyPr>
          <a:lstStyle/>
          <a:p>
            <a:r>
              <a:rPr lang="en-US" sz="2800" dirty="0"/>
              <a:t>HWO Observatory Schematic</a:t>
            </a:r>
            <a:endParaRPr lang="en-US" sz="2800" b="1" dirty="0"/>
          </a:p>
        </p:txBody>
      </p:sp>
      <p:sp>
        <p:nvSpPr>
          <p:cNvPr id="90" name="Freeform: Shape 89">
            <a:extLst>
              <a:ext uri="{FF2B5EF4-FFF2-40B4-BE49-F238E27FC236}">
                <a16:creationId xmlns:a16="http://schemas.microsoft.com/office/drawing/2014/main" id="{22E7DDFB-D223-393F-9B7B-71CAB2719A19}"/>
              </a:ext>
            </a:extLst>
          </p:cNvPr>
          <p:cNvSpPr/>
          <p:nvPr/>
        </p:nvSpPr>
        <p:spPr bwMode="auto">
          <a:xfrm>
            <a:off x="813600" y="2116800"/>
            <a:ext cx="5356800" cy="2815200"/>
          </a:xfrm>
          <a:custGeom>
            <a:avLst/>
            <a:gdLst>
              <a:gd name="connsiteX0" fmla="*/ 5356800 w 5356800"/>
              <a:gd name="connsiteY0" fmla="*/ 0 h 2815200"/>
              <a:gd name="connsiteX1" fmla="*/ 1562400 w 5356800"/>
              <a:gd name="connsiteY1" fmla="*/ 14400 h 2815200"/>
              <a:gd name="connsiteX2" fmla="*/ 0 w 5356800"/>
              <a:gd name="connsiteY2" fmla="*/ 2815200 h 2815200"/>
              <a:gd name="connsiteX3" fmla="*/ 5342400 w 5356800"/>
              <a:gd name="connsiteY3" fmla="*/ 2800800 h 2815200"/>
              <a:gd name="connsiteX4" fmla="*/ 5356800 w 5356800"/>
              <a:gd name="connsiteY4" fmla="*/ 0 h 281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6800" h="2815200">
                <a:moveTo>
                  <a:pt x="5356800" y="0"/>
                </a:moveTo>
                <a:lnTo>
                  <a:pt x="1562400" y="14400"/>
                </a:lnTo>
                <a:lnTo>
                  <a:pt x="0" y="2815200"/>
                </a:lnTo>
                <a:lnTo>
                  <a:pt x="5342400" y="2800800"/>
                </a:lnTo>
                <a:lnTo>
                  <a:pt x="5356800" y="0"/>
                </a:lnTo>
                <a:close/>
              </a:path>
            </a:pathLst>
          </a:custGeom>
          <a:solidFill>
            <a:srgbClr val="FFE285"/>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1" name="Rectangle 90">
            <a:extLst>
              <a:ext uri="{FF2B5EF4-FFF2-40B4-BE49-F238E27FC236}">
                <a16:creationId xmlns:a16="http://schemas.microsoft.com/office/drawing/2014/main" id="{A544E7B7-DDFD-3E99-E28A-A1223A27EF8A}"/>
              </a:ext>
            </a:extLst>
          </p:cNvPr>
          <p:cNvSpPr/>
          <p:nvPr/>
        </p:nvSpPr>
        <p:spPr bwMode="auto">
          <a:xfrm>
            <a:off x="6145674" y="2133600"/>
            <a:ext cx="253426" cy="3519373"/>
          </a:xfrm>
          <a:prstGeom prst="rect">
            <a:avLst/>
          </a:prstGeom>
          <a:solidFill>
            <a:srgbClr val="FFE285"/>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2" name="Freeform: Shape 91">
            <a:extLst>
              <a:ext uri="{FF2B5EF4-FFF2-40B4-BE49-F238E27FC236}">
                <a16:creationId xmlns:a16="http://schemas.microsoft.com/office/drawing/2014/main" id="{37718079-5E20-E884-242D-69DC4E5F48B7}"/>
              </a:ext>
            </a:extLst>
          </p:cNvPr>
          <p:cNvSpPr/>
          <p:nvPr/>
        </p:nvSpPr>
        <p:spPr bwMode="auto">
          <a:xfrm>
            <a:off x="5344708" y="2340516"/>
            <a:ext cx="359992" cy="2176968"/>
          </a:xfrm>
          <a:custGeom>
            <a:avLst/>
            <a:gdLst>
              <a:gd name="connsiteX0" fmla="*/ 538543 w 538543"/>
              <a:gd name="connsiteY0" fmla="*/ 1834410 h 1840019"/>
              <a:gd name="connsiteX1" fmla="*/ 538543 w 538543"/>
              <a:gd name="connsiteY1" fmla="*/ 0 h 1840019"/>
              <a:gd name="connsiteX2" fmla="*/ 22440 w 538543"/>
              <a:gd name="connsiteY2" fmla="*/ 0 h 1840019"/>
              <a:gd name="connsiteX3" fmla="*/ 196344 w 538543"/>
              <a:gd name="connsiteY3" fmla="*/ 415126 h 1840019"/>
              <a:gd name="connsiteX4" fmla="*/ 274881 w 538543"/>
              <a:gd name="connsiteY4" fmla="*/ 746105 h 1840019"/>
              <a:gd name="connsiteX5" fmla="*/ 280491 w 538543"/>
              <a:gd name="connsiteY5" fmla="*/ 925619 h 1840019"/>
              <a:gd name="connsiteX6" fmla="*/ 230003 w 538543"/>
              <a:gd name="connsiteY6" fmla="*/ 1290257 h 1840019"/>
              <a:gd name="connsiteX7" fmla="*/ 179515 w 538543"/>
              <a:gd name="connsiteY7" fmla="*/ 1497821 h 1840019"/>
              <a:gd name="connsiteX8" fmla="*/ 0 w 538543"/>
              <a:gd name="connsiteY8" fmla="*/ 1840019 h 1840019"/>
              <a:gd name="connsiteX9" fmla="*/ 538543 w 538543"/>
              <a:gd name="connsiteY9" fmla="*/ 1834410 h 184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543" h="1840019">
                <a:moveTo>
                  <a:pt x="538543" y="1834410"/>
                </a:moveTo>
                <a:lnTo>
                  <a:pt x="538543" y="0"/>
                </a:lnTo>
                <a:lnTo>
                  <a:pt x="22440" y="0"/>
                </a:lnTo>
                <a:lnTo>
                  <a:pt x="196344" y="415126"/>
                </a:lnTo>
                <a:lnTo>
                  <a:pt x="274881" y="746105"/>
                </a:lnTo>
                <a:lnTo>
                  <a:pt x="280491" y="925619"/>
                </a:lnTo>
                <a:lnTo>
                  <a:pt x="230003" y="1290257"/>
                </a:lnTo>
                <a:lnTo>
                  <a:pt x="179515" y="1497821"/>
                </a:lnTo>
                <a:lnTo>
                  <a:pt x="0" y="1840019"/>
                </a:lnTo>
                <a:lnTo>
                  <a:pt x="538543" y="1834410"/>
                </a:lnTo>
                <a:close/>
              </a:path>
            </a:pathLst>
          </a:custGeom>
          <a:solidFill>
            <a:schemeClr val="accent1"/>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3" name="Rectangle 92">
            <a:extLst>
              <a:ext uri="{FF2B5EF4-FFF2-40B4-BE49-F238E27FC236}">
                <a16:creationId xmlns:a16="http://schemas.microsoft.com/office/drawing/2014/main" id="{B410E6CC-4608-C164-6C48-51A3254A65B8}"/>
              </a:ext>
            </a:extLst>
          </p:cNvPr>
          <p:cNvSpPr/>
          <p:nvPr/>
        </p:nvSpPr>
        <p:spPr bwMode="auto">
          <a:xfrm>
            <a:off x="5407979" y="3208817"/>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4" name="Rectangle 93">
            <a:extLst>
              <a:ext uri="{FF2B5EF4-FFF2-40B4-BE49-F238E27FC236}">
                <a16:creationId xmlns:a16="http://schemas.microsoft.com/office/drawing/2014/main" id="{F4A0FB5D-BE4F-19EA-8851-C2B1C7FE049A}"/>
              </a:ext>
            </a:extLst>
          </p:cNvPr>
          <p:cNvSpPr/>
          <p:nvPr/>
        </p:nvSpPr>
        <p:spPr bwMode="auto">
          <a:xfrm rot="20816851">
            <a:off x="5360737" y="2774484"/>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5" name="Rectangle 94">
            <a:extLst>
              <a:ext uri="{FF2B5EF4-FFF2-40B4-BE49-F238E27FC236}">
                <a16:creationId xmlns:a16="http://schemas.microsoft.com/office/drawing/2014/main" id="{F61F5A93-69FA-A36C-C850-522A06D329F9}"/>
              </a:ext>
            </a:extLst>
          </p:cNvPr>
          <p:cNvSpPr/>
          <p:nvPr/>
        </p:nvSpPr>
        <p:spPr bwMode="auto">
          <a:xfrm rot="20297936">
            <a:off x="5228885" y="2353567"/>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uLnTx/>
              <a:uFillTx/>
              <a:latin typeface="Arial Narrow" pitchFamily="34" charset="0"/>
            </a:endParaRPr>
          </a:p>
        </p:txBody>
      </p:sp>
      <p:sp>
        <p:nvSpPr>
          <p:cNvPr id="96" name="Rectangle 95">
            <a:extLst>
              <a:ext uri="{FF2B5EF4-FFF2-40B4-BE49-F238E27FC236}">
                <a16:creationId xmlns:a16="http://schemas.microsoft.com/office/drawing/2014/main" id="{44565F9F-7A18-3CEF-8D3C-E495E2764C5C}"/>
              </a:ext>
            </a:extLst>
          </p:cNvPr>
          <p:cNvSpPr/>
          <p:nvPr/>
        </p:nvSpPr>
        <p:spPr bwMode="auto">
          <a:xfrm rot="783149" flipH="1">
            <a:off x="5355126" y="3643577"/>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7" name="Rectangle 96">
            <a:extLst>
              <a:ext uri="{FF2B5EF4-FFF2-40B4-BE49-F238E27FC236}">
                <a16:creationId xmlns:a16="http://schemas.microsoft.com/office/drawing/2014/main" id="{32F0AAD5-E6ED-4609-A21D-C9AF3613BE6A}"/>
              </a:ext>
            </a:extLst>
          </p:cNvPr>
          <p:cNvSpPr/>
          <p:nvPr/>
        </p:nvSpPr>
        <p:spPr bwMode="auto">
          <a:xfrm rot="1302064" flipH="1">
            <a:off x="5217556" y="4061113"/>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uLnTx/>
              <a:uFillTx/>
              <a:latin typeface="Arial Narrow" pitchFamily="34" charset="0"/>
            </a:endParaRPr>
          </a:p>
        </p:txBody>
      </p:sp>
      <p:sp>
        <p:nvSpPr>
          <p:cNvPr id="98" name="Freeform: Shape 97">
            <a:extLst>
              <a:ext uri="{FF2B5EF4-FFF2-40B4-BE49-F238E27FC236}">
                <a16:creationId xmlns:a16="http://schemas.microsoft.com/office/drawing/2014/main" id="{E6877301-1FB8-0843-12B7-520075B246AF}"/>
              </a:ext>
            </a:extLst>
          </p:cNvPr>
          <p:cNvSpPr/>
          <p:nvPr/>
        </p:nvSpPr>
        <p:spPr bwMode="auto">
          <a:xfrm>
            <a:off x="5755671" y="2239823"/>
            <a:ext cx="1026729" cy="2300096"/>
          </a:xfrm>
          <a:custGeom>
            <a:avLst/>
            <a:gdLst>
              <a:gd name="connsiteX0" fmla="*/ 0 w 706837"/>
              <a:gd name="connsiteY0" fmla="*/ 0 h 2025144"/>
              <a:gd name="connsiteX1" fmla="*/ 5610 w 706837"/>
              <a:gd name="connsiteY1" fmla="*/ 2025144 h 2025144"/>
              <a:gd name="connsiteX2" fmla="*/ 701227 w 706837"/>
              <a:gd name="connsiteY2" fmla="*/ 2025144 h 2025144"/>
              <a:gd name="connsiteX3" fmla="*/ 706837 w 706837"/>
              <a:gd name="connsiteY3" fmla="*/ 11220 h 2025144"/>
              <a:gd name="connsiteX4" fmla="*/ 0 w 706837"/>
              <a:gd name="connsiteY4" fmla="*/ 0 h 202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837" h="2025144">
                <a:moveTo>
                  <a:pt x="0" y="0"/>
                </a:moveTo>
                <a:lnTo>
                  <a:pt x="5610" y="2025144"/>
                </a:lnTo>
                <a:lnTo>
                  <a:pt x="701227" y="2025144"/>
                </a:lnTo>
                <a:lnTo>
                  <a:pt x="706837" y="11220"/>
                </a:lnTo>
                <a:lnTo>
                  <a:pt x="0" y="0"/>
                </a:lnTo>
                <a:close/>
              </a:path>
            </a:pathLst>
          </a:custGeom>
          <a:solidFill>
            <a:srgbClr val="CCFFCC"/>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9" name="TextBox 98">
            <a:extLst>
              <a:ext uri="{FF2B5EF4-FFF2-40B4-BE49-F238E27FC236}">
                <a16:creationId xmlns:a16="http://schemas.microsoft.com/office/drawing/2014/main" id="{0CDE102E-B865-7742-2977-6401231101B9}"/>
              </a:ext>
            </a:extLst>
          </p:cNvPr>
          <p:cNvSpPr txBox="1"/>
          <p:nvPr/>
        </p:nvSpPr>
        <p:spPr>
          <a:xfrm>
            <a:off x="5842233" y="2350827"/>
            <a:ext cx="813043" cy="246221"/>
          </a:xfrm>
          <a:prstGeom prst="rect">
            <a:avLst/>
          </a:prstGeom>
          <a:solidFill>
            <a:srgbClr val="BAFEBA"/>
          </a:solidFill>
          <a:ln w="12700">
            <a:solidFill>
              <a:srgbClr val="000000"/>
            </a:solidFill>
          </a:ln>
        </p:spPr>
        <p:txBody>
          <a:bodyPr wrap="non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1</a:t>
            </a:r>
          </a:p>
        </p:txBody>
      </p:sp>
      <p:sp>
        <p:nvSpPr>
          <p:cNvPr id="102" name="TextBox 101">
            <a:extLst>
              <a:ext uri="{FF2B5EF4-FFF2-40B4-BE49-F238E27FC236}">
                <a16:creationId xmlns:a16="http://schemas.microsoft.com/office/drawing/2014/main" id="{A19420F8-1868-7D2B-0590-D437B59A26E9}"/>
              </a:ext>
            </a:extLst>
          </p:cNvPr>
          <p:cNvSpPr txBox="1"/>
          <p:nvPr/>
        </p:nvSpPr>
        <p:spPr>
          <a:xfrm>
            <a:off x="5840966" y="3876204"/>
            <a:ext cx="813044" cy="553998"/>
          </a:xfrm>
          <a:prstGeom prst="rect">
            <a:avLst/>
          </a:prstGeom>
          <a:solidFill>
            <a:srgbClr val="BAFEBA"/>
          </a:solidFill>
          <a:ln>
            <a:solidFill>
              <a:srgbClr val="000000"/>
            </a:solidFill>
          </a:ln>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Extra Instrument (XI)</a:t>
            </a:r>
          </a:p>
        </p:txBody>
      </p:sp>
      <p:sp>
        <p:nvSpPr>
          <p:cNvPr id="104" name="Freeform: Shape 103">
            <a:extLst>
              <a:ext uri="{FF2B5EF4-FFF2-40B4-BE49-F238E27FC236}">
                <a16:creationId xmlns:a16="http://schemas.microsoft.com/office/drawing/2014/main" id="{F26451C0-4714-F4C7-618B-01463A383BFD}"/>
              </a:ext>
            </a:extLst>
          </p:cNvPr>
          <p:cNvSpPr/>
          <p:nvPr/>
        </p:nvSpPr>
        <p:spPr bwMode="auto">
          <a:xfrm>
            <a:off x="2556000" y="3290400"/>
            <a:ext cx="3153600" cy="1368000"/>
          </a:xfrm>
          <a:custGeom>
            <a:avLst/>
            <a:gdLst>
              <a:gd name="connsiteX0" fmla="*/ 0 w 3153600"/>
              <a:gd name="connsiteY0" fmla="*/ 0 h 1368000"/>
              <a:gd name="connsiteX1" fmla="*/ 7200 w 3153600"/>
              <a:gd name="connsiteY1" fmla="*/ 1360800 h 1368000"/>
              <a:gd name="connsiteX2" fmla="*/ 3146400 w 3153600"/>
              <a:gd name="connsiteY2" fmla="*/ 1368000 h 1368000"/>
              <a:gd name="connsiteX3" fmla="*/ 3153600 w 3153600"/>
              <a:gd name="connsiteY3" fmla="*/ 1216800 h 1368000"/>
              <a:gd name="connsiteX4" fmla="*/ 122400 w 3153600"/>
              <a:gd name="connsiteY4" fmla="*/ 1202400 h 1368000"/>
              <a:gd name="connsiteX5" fmla="*/ 108000 w 3153600"/>
              <a:gd name="connsiteY5" fmla="*/ 14400 h 1368000"/>
              <a:gd name="connsiteX6" fmla="*/ 0 w 3153600"/>
              <a:gd name="connsiteY6" fmla="*/ 0 h 13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3600" h="1368000">
                <a:moveTo>
                  <a:pt x="0" y="0"/>
                </a:moveTo>
                <a:lnTo>
                  <a:pt x="7200" y="1360800"/>
                </a:lnTo>
                <a:lnTo>
                  <a:pt x="3146400" y="1368000"/>
                </a:lnTo>
                <a:lnTo>
                  <a:pt x="3153600" y="1216800"/>
                </a:lnTo>
                <a:lnTo>
                  <a:pt x="122400" y="1202400"/>
                </a:lnTo>
                <a:lnTo>
                  <a:pt x="108000" y="14400"/>
                </a:lnTo>
                <a:lnTo>
                  <a:pt x="0" y="0"/>
                </a:lnTo>
                <a:close/>
              </a:path>
            </a:pathLst>
          </a:custGeom>
          <a:solidFill>
            <a:schemeClr val="accent1"/>
          </a:solidFill>
          <a:ln>
            <a:solidFill>
              <a:schemeClr val="tx1"/>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07" name="Rectangle 106">
            <a:extLst>
              <a:ext uri="{FF2B5EF4-FFF2-40B4-BE49-F238E27FC236}">
                <a16:creationId xmlns:a16="http://schemas.microsoft.com/office/drawing/2014/main" id="{A9D6FD13-DDFD-C28A-D5E2-A771989866ED}"/>
              </a:ext>
            </a:extLst>
          </p:cNvPr>
          <p:cNvSpPr/>
          <p:nvPr/>
        </p:nvSpPr>
        <p:spPr bwMode="auto">
          <a:xfrm>
            <a:off x="5815794" y="4539919"/>
            <a:ext cx="263064" cy="989850"/>
          </a:xfrm>
          <a:prstGeom prst="rect">
            <a:avLst/>
          </a:prstGeom>
          <a:solidFill>
            <a:srgbClr val="3333FF"/>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08" name="Rectangle 107">
            <a:extLst>
              <a:ext uri="{FF2B5EF4-FFF2-40B4-BE49-F238E27FC236}">
                <a16:creationId xmlns:a16="http://schemas.microsoft.com/office/drawing/2014/main" id="{70A517E9-98A3-F374-2B18-332BE6E6F168}"/>
              </a:ext>
            </a:extLst>
          </p:cNvPr>
          <p:cNvSpPr/>
          <p:nvPr/>
        </p:nvSpPr>
        <p:spPr bwMode="auto">
          <a:xfrm>
            <a:off x="6784933" y="2254650"/>
            <a:ext cx="99165" cy="2297559"/>
          </a:xfrm>
          <a:prstGeom prst="rect">
            <a:avLst/>
          </a:prstGeom>
          <a:solidFill>
            <a:srgbClr val="BAFEBA"/>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09" name="TextBox 108">
            <a:extLst>
              <a:ext uri="{FF2B5EF4-FFF2-40B4-BE49-F238E27FC236}">
                <a16:creationId xmlns:a16="http://schemas.microsoft.com/office/drawing/2014/main" id="{91BDD5A5-E2E1-28CF-80E4-34CB3BF15143}"/>
              </a:ext>
            </a:extLst>
          </p:cNvPr>
          <p:cNvSpPr txBox="1"/>
          <p:nvPr/>
        </p:nvSpPr>
        <p:spPr>
          <a:xfrm>
            <a:off x="6176602" y="1505904"/>
            <a:ext cx="1315825" cy="246221"/>
          </a:xfrm>
          <a:prstGeom prst="rect">
            <a:avLst/>
          </a:prstGeom>
          <a:solidFill>
            <a:srgbClr val="FFE285"/>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effectLst/>
                <a:uLnTx/>
                <a:uFillTx/>
                <a:latin typeface="Arial Narrow" pitchFamily="34" charset="0"/>
              </a:rPr>
              <a:t>DBS Containment Box</a:t>
            </a:r>
          </a:p>
        </p:txBody>
      </p:sp>
      <p:sp>
        <p:nvSpPr>
          <p:cNvPr id="111" name="TextBox 110">
            <a:extLst>
              <a:ext uri="{FF2B5EF4-FFF2-40B4-BE49-F238E27FC236}">
                <a16:creationId xmlns:a16="http://schemas.microsoft.com/office/drawing/2014/main" id="{3DB524AE-100F-4DD7-E063-D3884671DD8C}"/>
              </a:ext>
            </a:extLst>
          </p:cNvPr>
          <p:cNvSpPr txBox="1"/>
          <p:nvPr/>
        </p:nvSpPr>
        <p:spPr>
          <a:xfrm>
            <a:off x="684380" y="1236066"/>
            <a:ext cx="1417901" cy="246221"/>
          </a:xfrm>
          <a:prstGeom prst="rect">
            <a:avLst/>
          </a:prstGeom>
          <a:solidFill>
            <a:srgbClr val="FFE285"/>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Deployable Baffle </a:t>
            </a:r>
          </a:p>
        </p:txBody>
      </p:sp>
      <p:sp>
        <p:nvSpPr>
          <p:cNvPr id="112" name="TextBox 111">
            <a:extLst>
              <a:ext uri="{FF2B5EF4-FFF2-40B4-BE49-F238E27FC236}">
                <a16:creationId xmlns:a16="http://schemas.microsoft.com/office/drawing/2014/main" id="{A922E064-01FA-17F9-CD60-036142F33DC4}"/>
              </a:ext>
            </a:extLst>
          </p:cNvPr>
          <p:cNvSpPr txBox="1"/>
          <p:nvPr/>
        </p:nvSpPr>
        <p:spPr>
          <a:xfrm>
            <a:off x="7746446" y="2321962"/>
            <a:ext cx="1152552" cy="707886"/>
          </a:xfrm>
          <a:prstGeom prst="rect">
            <a:avLst/>
          </a:prstGeom>
          <a:solidFill>
            <a:srgbClr val="BAFEBA"/>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&amp; Detector Radiator Assy’s (Multiple radiators)</a:t>
            </a:r>
          </a:p>
        </p:txBody>
      </p:sp>
      <p:sp>
        <p:nvSpPr>
          <p:cNvPr id="113" name="TextBox 112">
            <a:extLst>
              <a:ext uri="{FF2B5EF4-FFF2-40B4-BE49-F238E27FC236}">
                <a16:creationId xmlns:a16="http://schemas.microsoft.com/office/drawing/2014/main" id="{60BE6EBA-E88A-8153-C04D-AA4C2273BA0E}"/>
              </a:ext>
            </a:extLst>
          </p:cNvPr>
          <p:cNvSpPr txBox="1"/>
          <p:nvPr/>
        </p:nvSpPr>
        <p:spPr>
          <a:xfrm>
            <a:off x="2257796" y="5723999"/>
            <a:ext cx="1961758" cy="400110"/>
          </a:xfrm>
          <a:prstGeom prst="rect">
            <a:avLst/>
          </a:prstGeom>
          <a:solidFill>
            <a:srgbClr val="3333FF"/>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Arial Narrow" pitchFamily="34" charset="0"/>
              </a:rPr>
              <a:t>SC-to-Payload Vibration Mitigation System </a:t>
            </a:r>
            <a:r>
              <a:rPr lang="en-US" sz="1000" b="1" kern="0" dirty="0">
                <a:solidFill>
                  <a:schemeClr val="bg1"/>
                </a:solidFill>
                <a:latin typeface="Arial Narrow" pitchFamily="34" charset="0"/>
              </a:rPr>
              <a:t>(SPVM)</a:t>
            </a:r>
            <a:endParaRPr kumimoji="0" lang="en-US" sz="1000" b="1" i="0" u="none" strike="noStrike" kern="0" cap="none" spc="0" normalizeH="0" baseline="0" noProof="0" dirty="0">
              <a:ln>
                <a:noFill/>
              </a:ln>
              <a:solidFill>
                <a:schemeClr val="bg1"/>
              </a:solidFill>
              <a:effectLst/>
              <a:uLnTx/>
              <a:uFillTx/>
              <a:latin typeface="Arial Narrow" pitchFamily="34" charset="0"/>
            </a:endParaRPr>
          </a:p>
        </p:txBody>
      </p:sp>
      <p:sp>
        <p:nvSpPr>
          <p:cNvPr id="115" name="TextBox 114">
            <a:extLst>
              <a:ext uri="{FF2B5EF4-FFF2-40B4-BE49-F238E27FC236}">
                <a16:creationId xmlns:a16="http://schemas.microsoft.com/office/drawing/2014/main" id="{269F55A1-8AF2-0ECD-85DD-AE1C001CF4FA}"/>
              </a:ext>
            </a:extLst>
          </p:cNvPr>
          <p:cNvSpPr txBox="1"/>
          <p:nvPr/>
        </p:nvSpPr>
        <p:spPr>
          <a:xfrm>
            <a:off x="3876563" y="2777244"/>
            <a:ext cx="978763" cy="400110"/>
          </a:xfrm>
          <a:prstGeom prst="rect">
            <a:avLst/>
          </a:prstGeom>
          <a:solidFill>
            <a:srgbClr val="BBE0E3"/>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Primary Mirror (PM) Segments</a:t>
            </a:r>
          </a:p>
        </p:txBody>
      </p:sp>
      <p:sp>
        <p:nvSpPr>
          <p:cNvPr id="116" name="TextBox 115">
            <a:extLst>
              <a:ext uri="{FF2B5EF4-FFF2-40B4-BE49-F238E27FC236}">
                <a16:creationId xmlns:a16="http://schemas.microsoft.com/office/drawing/2014/main" id="{233AB46F-8F77-95EE-86AC-2A9B8CEABCC1}"/>
              </a:ext>
            </a:extLst>
          </p:cNvPr>
          <p:cNvSpPr txBox="1"/>
          <p:nvPr/>
        </p:nvSpPr>
        <p:spPr>
          <a:xfrm>
            <a:off x="3049227" y="3635161"/>
            <a:ext cx="1071698" cy="400110"/>
          </a:xfrm>
          <a:prstGeom prst="rect">
            <a:avLst/>
          </a:prstGeom>
          <a:solidFill>
            <a:schemeClr val="accent1"/>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effectLst/>
                <a:uLnTx/>
                <a:uFillTx/>
                <a:latin typeface="Arial Narrow" pitchFamily="34" charset="0"/>
              </a:rPr>
              <a:t>Secondary Mirror </a:t>
            </a:r>
            <a:r>
              <a:rPr lang="en-US" sz="1000" b="1" kern="0" dirty="0">
                <a:latin typeface="Arial Narrow" pitchFamily="34" charset="0"/>
              </a:rPr>
              <a:t>Assembly (SMA)</a:t>
            </a:r>
            <a:endParaRPr kumimoji="0" lang="en-US" sz="1000" b="1" i="0" u="none" strike="noStrike" kern="0" cap="none" spc="0" normalizeH="0" baseline="0" noProof="0" dirty="0">
              <a:ln>
                <a:noFill/>
              </a:ln>
              <a:effectLst/>
              <a:uLnTx/>
              <a:uFillTx/>
              <a:latin typeface="Arial Narrow" pitchFamily="34" charset="0"/>
            </a:endParaRPr>
          </a:p>
        </p:txBody>
      </p:sp>
      <p:sp>
        <p:nvSpPr>
          <p:cNvPr id="117" name="TextBox 116">
            <a:extLst>
              <a:ext uri="{FF2B5EF4-FFF2-40B4-BE49-F238E27FC236}">
                <a16:creationId xmlns:a16="http://schemas.microsoft.com/office/drawing/2014/main" id="{854426D3-7E8F-6DC9-2D74-71FF5E22D541}"/>
              </a:ext>
            </a:extLst>
          </p:cNvPr>
          <p:cNvSpPr txBox="1"/>
          <p:nvPr/>
        </p:nvSpPr>
        <p:spPr>
          <a:xfrm>
            <a:off x="440886" y="5045854"/>
            <a:ext cx="1984839" cy="246221"/>
          </a:xfrm>
          <a:prstGeom prst="rect">
            <a:avLst/>
          </a:prstGeom>
          <a:solidFill>
            <a:schemeClr val="accent1"/>
          </a:solidFill>
          <a:ln>
            <a:solidFill>
              <a:srgbClr val="000000"/>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effectLst/>
                <a:uLnTx/>
                <a:uFillTx/>
                <a:latin typeface="Arial Narrow" pitchFamily="34" charset="0"/>
              </a:rPr>
              <a:t>Secondary Mirror Support Structure</a:t>
            </a:r>
          </a:p>
        </p:txBody>
      </p:sp>
      <p:sp>
        <p:nvSpPr>
          <p:cNvPr id="118" name="TextBox 117">
            <a:extLst>
              <a:ext uri="{FF2B5EF4-FFF2-40B4-BE49-F238E27FC236}">
                <a16:creationId xmlns:a16="http://schemas.microsoft.com/office/drawing/2014/main" id="{A0611340-1057-F3CF-E1F8-C59E6B464DD0}"/>
              </a:ext>
            </a:extLst>
          </p:cNvPr>
          <p:cNvSpPr txBox="1"/>
          <p:nvPr/>
        </p:nvSpPr>
        <p:spPr>
          <a:xfrm>
            <a:off x="4935585" y="942146"/>
            <a:ext cx="1184431" cy="400110"/>
          </a:xfrm>
          <a:prstGeom prst="rect">
            <a:avLst/>
          </a:prstGeom>
          <a:solidFill>
            <a:schemeClr val="accent1"/>
          </a:solidFill>
          <a:ln>
            <a:solidFill>
              <a:srgbClr val="000000"/>
            </a:solidFill>
          </a:ln>
        </p:spPr>
        <p:txBody>
          <a:bodyPr wrap="square" rtlCol="0">
            <a:spAutoFit/>
          </a:bodyPr>
          <a:lstStyle/>
          <a:p>
            <a:pPr algn="ctr"/>
            <a:r>
              <a:rPr lang="en-US" sz="1000" b="1" dirty="0">
                <a:latin typeface="Arial Narrow" panose="020B0606020202030204" pitchFamily="34" charset="0"/>
              </a:rPr>
              <a:t>PM Backplane </a:t>
            </a:r>
          </a:p>
          <a:p>
            <a:pPr algn="ctr"/>
            <a:r>
              <a:rPr lang="en-US" sz="1000" b="1" dirty="0">
                <a:latin typeface="Arial Narrow" panose="020B0606020202030204" pitchFamily="34" charset="0"/>
              </a:rPr>
              <a:t>Assembly (PMBA)</a:t>
            </a:r>
          </a:p>
        </p:txBody>
      </p:sp>
      <p:sp>
        <p:nvSpPr>
          <p:cNvPr id="125" name="Freeform: Shape 124">
            <a:extLst>
              <a:ext uri="{FF2B5EF4-FFF2-40B4-BE49-F238E27FC236}">
                <a16:creationId xmlns:a16="http://schemas.microsoft.com/office/drawing/2014/main" id="{35AE1669-1555-4899-10CE-995E206BD3B7}"/>
              </a:ext>
            </a:extLst>
          </p:cNvPr>
          <p:cNvSpPr/>
          <p:nvPr/>
        </p:nvSpPr>
        <p:spPr bwMode="auto">
          <a:xfrm>
            <a:off x="1381603" y="1481688"/>
            <a:ext cx="912850" cy="1081741"/>
          </a:xfrm>
          <a:custGeom>
            <a:avLst/>
            <a:gdLst>
              <a:gd name="connsiteX0" fmla="*/ 0 w 1072800"/>
              <a:gd name="connsiteY0" fmla="*/ 0 h 684000"/>
              <a:gd name="connsiteX1" fmla="*/ 0 w 1072800"/>
              <a:gd name="connsiteY1" fmla="*/ 295200 h 684000"/>
              <a:gd name="connsiteX2" fmla="*/ 1072800 w 1072800"/>
              <a:gd name="connsiteY2" fmla="*/ 684000 h 684000"/>
            </a:gdLst>
            <a:ahLst/>
            <a:cxnLst>
              <a:cxn ang="0">
                <a:pos x="connsiteX0" y="connsiteY0"/>
              </a:cxn>
              <a:cxn ang="0">
                <a:pos x="connsiteX1" y="connsiteY1"/>
              </a:cxn>
              <a:cxn ang="0">
                <a:pos x="connsiteX2" y="connsiteY2"/>
              </a:cxn>
            </a:cxnLst>
            <a:rect l="l" t="t" r="r" b="b"/>
            <a:pathLst>
              <a:path w="1072800" h="684000">
                <a:moveTo>
                  <a:pt x="0" y="0"/>
                </a:moveTo>
                <a:lnTo>
                  <a:pt x="0" y="295200"/>
                </a:lnTo>
                <a:lnTo>
                  <a:pt x="1072800" y="68400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effectLst/>
              <a:uLnTx/>
              <a:uFillTx/>
              <a:latin typeface="Arial Narrow" pitchFamily="34" charset="0"/>
            </a:endParaRPr>
          </a:p>
        </p:txBody>
      </p:sp>
      <p:sp>
        <p:nvSpPr>
          <p:cNvPr id="127" name="Freeform: Shape 126">
            <a:extLst>
              <a:ext uri="{FF2B5EF4-FFF2-40B4-BE49-F238E27FC236}">
                <a16:creationId xmlns:a16="http://schemas.microsoft.com/office/drawing/2014/main" id="{52C9F1A5-384C-F37F-5157-CB0CCB6C19E2}"/>
              </a:ext>
            </a:extLst>
          </p:cNvPr>
          <p:cNvSpPr/>
          <p:nvPr/>
        </p:nvSpPr>
        <p:spPr bwMode="auto">
          <a:xfrm>
            <a:off x="2772000" y="3409625"/>
            <a:ext cx="604800" cy="230400"/>
          </a:xfrm>
          <a:custGeom>
            <a:avLst/>
            <a:gdLst>
              <a:gd name="connsiteX0" fmla="*/ 604800 w 604800"/>
              <a:gd name="connsiteY0" fmla="*/ 230400 h 230400"/>
              <a:gd name="connsiteX1" fmla="*/ 604800 w 604800"/>
              <a:gd name="connsiteY1" fmla="*/ 151200 h 230400"/>
              <a:gd name="connsiteX2" fmla="*/ 0 w 604800"/>
              <a:gd name="connsiteY2" fmla="*/ 0 h 230400"/>
            </a:gdLst>
            <a:ahLst/>
            <a:cxnLst>
              <a:cxn ang="0">
                <a:pos x="connsiteX0" y="connsiteY0"/>
              </a:cxn>
              <a:cxn ang="0">
                <a:pos x="connsiteX1" y="connsiteY1"/>
              </a:cxn>
              <a:cxn ang="0">
                <a:pos x="connsiteX2" y="connsiteY2"/>
              </a:cxn>
            </a:cxnLst>
            <a:rect l="l" t="t" r="r" b="b"/>
            <a:pathLst>
              <a:path w="604800" h="230400">
                <a:moveTo>
                  <a:pt x="604800" y="230400"/>
                </a:moveTo>
                <a:lnTo>
                  <a:pt x="604800" y="151200"/>
                </a:lnTo>
                <a:lnTo>
                  <a:pt x="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8" name="Freeform: Shape 127">
            <a:extLst>
              <a:ext uri="{FF2B5EF4-FFF2-40B4-BE49-F238E27FC236}">
                <a16:creationId xmlns:a16="http://schemas.microsoft.com/office/drawing/2014/main" id="{A490C5FE-44B6-F492-1ACF-2D41A021669F}"/>
              </a:ext>
            </a:extLst>
          </p:cNvPr>
          <p:cNvSpPr/>
          <p:nvPr/>
        </p:nvSpPr>
        <p:spPr bwMode="auto">
          <a:xfrm>
            <a:off x="1446962" y="4105666"/>
            <a:ext cx="1109038" cy="940187"/>
          </a:xfrm>
          <a:custGeom>
            <a:avLst/>
            <a:gdLst>
              <a:gd name="connsiteX0" fmla="*/ 7200 w 1072800"/>
              <a:gd name="connsiteY0" fmla="*/ 1000800 h 1000800"/>
              <a:gd name="connsiteX1" fmla="*/ 0 w 1072800"/>
              <a:gd name="connsiteY1" fmla="*/ 511200 h 1000800"/>
              <a:gd name="connsiteX2" fmla="*/ 1072800 w 1072800"/>
              <a:gd name="connsiteY2" fmla="*/ 0 h 1000800"/>
            </a:gdLst>
            <a:ahLst/>
            <a:cxnLst>
              <a:cxn ang="0">
                <a:pos x="connsiteX0" y="connsiteY0"/>
              </a:cxn>
              <a:cxn ang="0">
                <a:pos x="connsiteX1" y="connsiteY1"/>
              </a:cxn>
              <a:cxn ang="0">
                <a:pos x="connsiteX2" y="connsiteY2"/>
              </a:cxn>
            </a:cxnLst>
            <a:rect l="l" t="t" r="r" b="b"/>
            <a:pathLst>
              <a:path w="1072800" h="1000800">
                <a:moveTo>
                  <a:pt x="7200" y="1000800"/>
                </a:moveTo>
                <a:lnTo>
                  <a:pt x="0" y="511200"/>
                </a:lnTo>
                <a:lnTo>
                  <a:pt x="107280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9" name="Freeform: Shape 128">
            <a:extLst>
              <a:ext uri="{FF2B5EF4-FFF2-40B4-BE49-F238E27FC236}">
                <a16:creationId xmlns:a16="http://schemas.microsoft.com/office/drawing/2014/main" id="{154FA4E6-1037-C644-3ECB-EC70D8B31150}"/>
              </a:ext>
            </a:extLst>
          </p:cNvPr>
          <p:cNvSpPr/>
          <p:nvPr/>
        </p:nvSpPr>
        <p:spPr bwMode="auto">
          <a:xfrm>
            <a:off x="2701542" y="5043004"/>
            <a:ext cx="3155378" cy="680993"/>
          </a:xfrm>
          <a:custGeom>
            <a:avLst/>
            <a:gdLst>
              <a:gd name="connsiteX0" fmla="*/ 7200 w 2282400"/>
              <a:gd name="connsiteY0" fmla="*/ 223200 h 223200"/>
              <a:gd name="connsiteX1" fmla="*/ 0 w 2282400"/>
              <a:gd name="connsiteY1" fmla="*/ 100800 h 223200"/>
              <a:gd name="connsiteX2" fmla="*/ 2282400 w 2282400"/>
              <a:gd name="connsiteY2" fmla="*/ 0 h 223200"/>
            </a:gdLst>
            <a:ahLst/>
            <a:cxnLst>
              <a:cxn ang="0">
                <a:pos x="connsiteX0" y="connsiteY0"/>
              </a:cxn>
              <a:cxn ang="0">
                <a:pos x="connsiteX1" y="connsiteY1"/>
              </a:cxn>
              <a:cxn ang="0">
                <a:pos x="connsiteX2" y="connsiteY2"/>
              </a:cxn>
            </a:cxnLst>
            <a:rect l="l" t="t" r="r" b="b"/>
            <a:pathLst>
              <a:path w="2282400" h="223200">
                <a:moveTo>
                  <a:pt x="7200" y="223200"/>
                </a:moveTo>
                <a:lnTo>
                  <a:pt x="0" y="100800"/>
                </a:lnTo>
                <a:lnTo>
                  <a:pt x="228240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31" name="Rectangle 130">
            <a:extLst>
              <a:ext uri="{FF2B5EF4-FFF2-40B4-BE49-F238E27FC236}">
                <a16:creationId xmlns:a16="http://schemas.microsoft.com/office/drawing/2014/main" id="{2E5B5A0E-16A1-3D70-5DB0-82B41D04C257}"/>
              </a:ext>
            </a:extLst>
          </p:cNvPr>
          <p:cNvSpPr/>
          <p:nvPr/>
        </p:nvSpPr>
        <p:spPr>
          <a:xfrm>
            <a:off x="2662119" y="3303667"/>
            <a:ext cx="109881" cy="331200"/>
          </a:xfrm>
          <a:prstGeom prst="rect">
            <a:avLst/>
          </a:prstGeom>
          <a:solidFill>
            <a:schemeClr val="accent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EC66572-81C0-1F69-0894-941C8976D45B}"/>
              </a:ext>
            </a:extLst>
          </p:cNvPr>
          <p:cNvSpPr txBox="1"/>
          <p:nvPr/>
        </p:nvSpPr>
        <p:spPr>
          <a:xfrm>
            <a:off x="7213979" y="3444252"/>
            <a:ext cx="880154" cy="553998"/>
          </a:xfrm>
          <a:prstGeom prst="rect">
            <a:avLst/>
          </a:prstGeom>
          <a:solidFill>
            <a:srgbClr val="CCFFCC"/>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Module Structure</a:t>
            </a:r>
          </a:p>
        </p:txBody>
      </p:sp>
      <p:sp>
        <p:nvSpPr>
          <p:cNvPr id="105" name="TextBox 104">
            <a:extLst>
              <a:ext uri="{FF2B5EF4-FFF2-40B4-BE49-F238E27FC236}">
                <a16:creationId xmlns:a16="http://schemas.microsoft.com/office/drawing/2014/main" id="{6A938EFC-B86B-76C8-06B3-36004AE48D28}"/>
              </a:ext>
            </a:extLst>
          </p:cNvPr>
          <p:cNvSpPr txBox="1"/>
          <p:nvPr/>
        </p:nvSpPr>
        <p:spPr>
          <a:xfrm>
            <a:off x="4625541" y="5522996"/>
            <a:ext cx="2615550" cy="553998"/>
          </a:xfrm>
          <a:prstGeom prst="rect">
            <a:avLst/>
          </a:prstGeom>
          <a:solidFill>
            <a:srgbClr val="8E0000"/>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Arial Narrow" pitchFamily="34" charset="0"/>
              </a:rPr>
              <a:t>Spacecraft Bus</a:t>
            </a:r>
          </a:p>
          <a:p>
            <a:pPr marL="171450" marR="0" lvl="0" indent="-171450" defTabSz="914400" eaLnBrk="0" fontAlgn="base" latinLnBrk="0" hangingPunct="0">
              <a:lnSpc>
                <a:spcPct val="100000"/>
              </a:lnSpc>
              <a:spcBef>
                <a:spcPct val="0"/>
              </a:spcBef>
              <a:spcAft>
                <a:spcPct val="0"/>
              </a:spcAft>
              <a:buClrTx/>
              <a:buSzTx/>
              <a:buFontTx/>
              <a:buChar char="-"/>
              <a:tabLst/>
              <a:defRPr/>
            </a:pPr>
            <a:r>
              <a:rPr lang="en-US" sz="1000" b="1" kern="0" dirty="0">
                <a:solidFill>
                  <a:schemeClr val="bg1"/>
                </a:solidFill>
                <a:latin typeface="Arial Narrow" pitchFamily="34" charset="0"/>
              </a:rPr>
              <a:t>ACS Hardware, Propulsion</a:t>
            </a:r>
          </a:p>
          <a:p>
            <a:pPr marL="171450" indent="-171450" eaLnBrk="0" fontAlgn="base" hangingPunct="0">
              <a:spcBef>
                <a:spcPct val="0"/>
              </a:spcBef>
              <a:spcAft>
                <a:spcPct val="0"/>
              </a:spcAft>
              <a:buFontTx/>
              <a:buChar char="-"/>
              <a:defRPr/>
            </a:pPr>
            <a:r>
              <a:rPr lang="en-US" sz="1000" b="1" kern="0" dirty="0">
                <a:solidFill>
                  <a:schemeClr val="bg1"/>
                </a:solidFill>
                <a:latin typeface="Arial Narrow" pitchFamily="34" charset="0"/>
              </a:rPr>
              <a:t>Avionics, Comm, C&amp;DH,  Power System</a:t>
            </a:r>
          </a:p>
        </p:txBody>
      </p:sp>
      <p:sp>
        <p:nvSpPr>
          <p:cNvPr id="15" name="Rectangle 14">
            <a:extLst>
              <a:ext uri="{FF2B5EF4-FFF2-40B4-BE49-F238E27FC236}">
                <a16:creationId xmlns:a16="http://schemas.microsoft.com/office/drawing/2014/main" id="{7D830700-B912-5C00-463B-C22A0167C6D6}"/>
              </a:ext>
            </a:extLst>
          </p:cNvPr>
          <p:cNvSpPr/>
          <p:nvPr/>
        </p:nvSpPr>
        <p:spPr bwMode="auto">
          <a:xfrm rot="18000000">
            <a:off x="6729362" y="1996215"/>
            <a:ext cx="64616" cy="309592"/>
          </a:xfrm>
          <a:prstGeom prst="rect">
            <a:avLst/>
          </a:prstGeom>
          <a:solidFill>
            <a:srgbClr val="BAFEBA"/>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cxnSp>
        <p:nvCxnSpPr>
          <p:cNvPr id="17" name="Straight Arrow Connector 16">
            <a:extLst>
              <a:ext uri="{FF2B5EF4-FFF2-40B4-BE49-F238E27FC236}">
                <a16:creationId xmlns:a16="http://schemas.microsoft.com/office/drawing/2014/main" id="{6040B979-7953-AB26-4668-3C9D81506C09}"/>
              </a:ext>
            </a:extLst>
          </p:cNvPr>
          <p:cNvCxnSpPr>
            <a:cxnSpLocks/>
            <a:stCxn id="112" idx="1"/>
          </p:cNvCxnSpPr>
          <p:nvPr/>
        </p:nvCxnSpPr>
        <p:spPr bwMode="auto">
          <a:xfrm flipH="1">
            <a:off x="6881173" y="2675905"/>
            <a:ext cx="865273"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8" name="TextBox 17">
            <a:extLst>
              <a:ext uri="{FF2B5EF4-FFF2-40B4-BE49-F238E27FC236}">
                <a16:creationId xmlns:a16="http://schemas.microsoft.com/office/drawing/2014/main" id="{34673CBF-9978-88D9-8D4F-BF3CF38ECF85}"/>
              </a:ext>
            </a:extLst>
          </p:cNvPr>
          <p:cNvSpPr txBox="1"/>
          <p:nvPr/>
        </p:nvSpPr>
        <p:spPr>
          <a:xfrm>
            <a:off x="9121656" y="5580241"/>
            <a:ext cx="1230655" cy="246221"/>
          </a:xfrm>
          <a:prstGeom prst="rect">
            <a:avLst/>
          </a:prstGeom>
          <a:solidFill>
            <a:srgbClr val="8E0000"/>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Arial Narrow" pitchFamily="34" charset="0"/>
              </a:rPr>
              <a:t>Solar Arrays</a:t>
            </a:r>
          </a:p>
        </p:txBody>
      </p:sp>
      <p:cxnSp>
        <p:nvCxnSpPr>
          <p:cNvPr id="19" name="Straight Arrow Connector 18">
            <a:extLst>
              <a:ext uri="{FF2B5EF4-FFF2-40B4-BE49-F238E27FC236}">
                <a16:creationId xmlns:a16="http://schemas.microsoft.com/office/drawing/2014/main" id="{80E6C869-AC88-52FB-60BC-A2AFE0856823}"/>
              </a:ext>
            </a:extLst>
          </p:cNvPr>
          <p:cNvCxnSpPr>
            <a:cxnSpLocks/>
          </p:cNvCxnSpPr>
          <p:nvPr/>
        </p:nvCxnSpPr>
        <p:spPr bwMode="auto">
          <a:xfrm>
            <a:off x="9465111" y="5826462"/>
            <a:ext cx="0" cy="17878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2" name="Straight Connector 21">
            <a:extLst>
              <a:ext uri="{FF2B5EF4-FFF2-40B4-BE49-F238E27FC236}">
                <a16:creationId xmlns:a16="http://schemas.microsoft.com/office/drawing/2014/main" id="{5BF4C719-B966-9F72-04FD-62BEEE93D232}"/>
              </a:ext>
            </a:extLst>
          </p:cNvPr>
          <p:cNvCxnSpPr>
            <a:cxnSpLocks/>
            <a:endCxn id="99" idx="3"/>
          </p:cNvCxnSpPr>
          <p:nvPr/>
        </p:nvCxnSpPr>
        <p:spPr bwMode="auto">
          <a:xfrm flipH="1">
            <a:off x="6655275" y="2473937"/>
            <a:ext cx="128016" cy="1"/>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25" name="Straight Arrow Connector 24">
            <a:extLst>
              <a:ext uri="{FF2B5EF4-FFF2-40B4-BE49-F238E27FC236}">
                <a16:creationId xmlns:a16="http://schemas.microsoft.com/office/drawing/2014/main" id="{46C3216A-7AD9-D3E3-FAB8-E756373924A4}"/>
              </a:ext>
            </a:extLst>
          </p:cNvPr>
          <p:cNvCxnSpPr>
            <a:cxnSpLocks/>
          </p:cNvCxnSpPr>
          <p:nvPr/>
        </p:nvCxnSpPr>
        <p:spPr bwMode="auto">
          <a:xfrm flipV="1">
            <a:off x="6713814" y="3323903"/>
            <a:ext cx="0" cy="39452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a:extLst>
              <a:ext uri="{FF2B5EF4-FFF2-40B4-BE49-F238E27FC236}">
                <a16:creationId xmlns:a16="http://schemas.microsoft.com/office/drawing/2014/main" id="{1CF8813A-24E9-6BD6-216A-D292F08EF80B}"/>
              </a:ext>
            </a:extLst>
          </p:cNvPr>
          <p:cNvSpPr txBox="1"/>
          <p:nvPr/>
        </p:nvSpPr>
        <p:spPr>
          <a:xfrm>
            <a:off x="7641567" y="4447751"/>
            <a:ext cx="1356192" cy="562133"/>
          </a:xfrm>
          <a:prstGeom prst="rect">
            <a:avLst/>
          </a:prstGeom>
          <a:solidFill>
            <a:srgbClr val="800000"/>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1000" b="1" kern="0" dirty="0">
                <a:solidFill>
                  <a:schemeClr val="bg1"/>
                </a:solidFill>
                <a:latin typeface="Arial Narrow" pitchFamily="34" charset="0"/>
              </a:rPr>
              <a:t>Sun-Shade or Instrument Radiator Shields</a:t>
            </a:r>
            <a:endParaRPr kumimoji="0" lang="en-US" sz="1000" b="1" i="0" u="none" strike="noStrike" kern="0" cap="none" spc="0" normalizeH="0" baseline="0" noProof="0" dirty="0">
              <a:ln>
                <a:noFill/>
              </a:ln>
              <a:solidFill>
                <a:schemeClr val="bg1"/>
              </a:solidFill>
              <a:effectLst/>
              <a:uLnTx/>
              <a:uFillTx/>
              <a:latin typeface="Arial Narrow" pitchFamily="34" charset="0"/>
            </a:endParaRPr>
          </a:p>
        </p:txBody>
      </p:sp>
      <p:cxnSp>
        <p:nvCxnSpPr>
          <p:cNvPr id="12" name="Straight Arrow Connector 11">
            <a:extLst>
              <a:ext uri="{FF2B5EF4-FFF2-40B4-BE49-F238E27FC236}">
                <a16:creationId xmlns:a16="http://schemas.microsoft.com/office/drawing/2014/main" id="{AE776020-E573-A269-5918-239946061264}"/>
              </a:ext>
            </a:extLst>
          </p:cNvPr>
          <p:cNvCxnSpPr>
            <a:cxnSpLocks/>
            <a:stCxn id="7" idx="2"/>
          </p:cNvCxnSpPr>
          <p:nvPr/>
        </p:nvCxnSpPr>
        <p:spPr bwMode="auto">
          <a:xfrm>
            <a:off x="8319663" y="5009884"/>
            <a:ext cx="0" cy="38213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 name="TextBox 4">
            <a:extLst>
              <a:ext uri="{FF2B5EF4-FFF2-40B4-BE49-F238E27FC236}">
                <a16:creationId xmlns:a16="http://schemas.microsoft.com/office/drawing/2014/main" id="{F7B5B916-B314-A6C1-6C70-F7000EA6ACDB}"/>
              </a:ext>
            </a:extLst>
          </p:cNvPr>
          <p:cNvSpPr txBox="1"/>
          <p:nvPr/>
        </p:nvSpPr>
        <p:spPr>
          <a:xfrm>
            <a:off x="5826850" y="2764730"/>
            <a:ext cx="813043" cy="246221"/>
          </a:xfrm>
          <a:prstGeom prst="rect">
            <a:avLst/>
          </a:prstGeom>
          <a:solidFill>
            <a:srgbClr val="BAFEBA"/>
          </a:solidFill>
          <a:ln w="12700">
            <a:solidFill>
              <a:srgbClr val="000000"/>
            </a:solidFill>
          </a:ln>
        </p:spPr>
        <p:txBody>
          <a:bodyPr wrap="non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2</a:t>
            </a:r>
          </a:p>
        </p:txBody>
      </p:sp>
      <p:sp>
        <p:nvSpPr>
          <p:cNvPr id="10" name="TextBox 9">
            <a:extLst>
              <a:ext uri="{FF2B5EF4-FFF2-40B4-BE49-F238E27FC236}">
                <a16:creationId xmlns:a16="http://schemas.microsoft.com/office/drawing/2014/main" id="{FA58EC43-936C-1DC9-BE9C-C90984B04574}"/>
              </a:ext>
            </a:extLst>
          </p:cNvPr>
          <p:cNvSpPr txBox="1"/>
          <p:nvPr/>
        </p:nvSpPr>
        <p:spPr>
          <a:xfrm>
            <a:off x="5839200" y="3194817"/>
            <a:ext cx="813043" cy="246221"/>
          </a:xfrm>
          <a:prstGeom prst="rect">
            <a:avLst/>
          </a:prstGeom>
          <a:solidFill>
            <a:srgbClr val="BAFEBA"/>
          </a:solidFill>
          <a:ln w="12700">
            <a:solidFill>
              <a:srgbClr val="000000"/>
            </a:solidFill>
          </a:ln>
        </p:spPr>
        <p:txBody>
          <a:bodyPr wrap="non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3</a:t>
            </a:r>
          </a:p>
        </p:txBody>
      </p:sp>
      <p:cxnSp>
        <p:nvCxnSpPr>
          <p:cNvPr id="29" name="Straight Connector 28">
            <a:extLst>
              <a:ext uri="{FF2B5EF4-FFF2-40B4-BE49-F238E27FC236}">
                <a16:creationId xmlns:a16="http://schemas.microsoft.com/office/drawing/2014/main" id="{0328B49E-140D-B83D-DED6-33C66E144FB9}"/>
              </a:ext>
            </a:extLst>
          </p:cNvPr>
          <p:cNvCxnSpPr>
            <a:cxnSpLocks/>
          </p:cNvCxnSpPr>
          <p:nvPr/>
        </p:nvCxnSpPr>
        <p:spPr bwMode="auto">
          <a:xfrm flipH="1">
            <a:off x="6640814" y="2898253"/>
            <a:ext cx="140665" cy="1335"/>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32" name="Straight Connector 31">
            <a:extLst>
              <a:ext uri="{FF2B5EF4-FFF2-40B4-BE49-F238E27FC236}">
                <a16:creationId xmlns:a16="http://schemas.microsoft.com/office/drawing/2014/main" id="{5CE213E0-ED93-E25F-19B2-4F1C6196586E}"/>
              </a:ext>
            </a:extLst>
          </p:cNvPr>
          <p:cNvCxnSpPr>
            <a:cxnSpLocks/>
          </p:cNvCxnSpPr>
          <p:nvPr/>
        </p:nvCxnSpPr>
        <p:spPr bwMode="auto">
          <a:xfrm flipH="1">
            <a:off x="6647591" y="3309495"/>
            <a:ext cx="128016"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CA88445A-B47D-7B09-1E40-85C1AC295A7F}"/>
              </a:ext>
            </a:extLst>
          </p:cNvPr>
          <p:cNvCxnSpPr>
            <a:cxnSpLocks/>
            <a:endCxn id="102" idx="3"/>
          </p:cNvCxnSpPr>
          <p:nvPr/>
        </p:nvCxnSpPr>
        <p:spPr bwMode="auto">
          <a:xfrm flipH="1">
            <a:off x="6654010" y="4148780"/>
            <a:ext cx="126765"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35" name="TextBox 34">
            <a:extLst>
              <a:ext uri="{FF2B5EF4-FFF2-40B4-BE49-F238E27FC236}">
                <a16:creationId xmlns:a16="http://schemas.microsoft.com/office/drawing/2014/main" id="{530366CA-683E-2C0D-3BFF-18AB720298BB}"/>
              </a:ext>
            </a:extLst>
          </p:cNvPr>
          <p:cNvSpPr txBox="1"/>
          <p:nvPr/>
        </p:nvSpPr>
        <p:spPr>
          <a:xfrm>
            <a:off x="6118830" y="3429187"/>
            <a:ext cx="271228" cy="230832"/>
          </a:xfrm>
          <a:prstGeom prst="rect">
            <a:avLst/>
          </a:prstGeom>
          <a:noFill/>
        </p:spPr>
        <p:txBody>
          <a:bodyPr wrap="none" rtlCol="0">
            <a:spAutoFit/>
          </a:bodyPr>
          <a:lstStyle/>
          <a:p>
            <a:r>
              <a:rPr lang="en-US" sz="900" dirty="0">
                <a:sym typeface="Wingdings" panose="05000000000000000000" pitchFamily="2" charset="2"/>
              </a:rPr>
              <a:t></a:t>
            </a:r>
            <a:endParaRPr lang="en-US" sz="900" dirty="0"/>
          </a:p>
        </p:txBody>
      </p:sp>
      <p:sp>
        <p:nvSpPr>
          <p:cNvPr id="36" name="TextBox 35">
            <a:extLst>
              <a:ext uri="{FF2B5EF4-FFF2-40B4-BE49-F238E27FC236}">
                <a16:creationId xmlns:a16="http://schemas.microsoft.com/office/drawing/2014/main" id="{84D174D8-2B47-980A-7A44-5A30D775D132}"/>
              </a:ext>
            </a:extLst>
          </p:cNvPr>
          <p:cNvSpPr txBox="1"/>
          <p:nvPr/>
        </p:nvSpPr>
        <p:spPr>
          <a:xfrm>
            <a:off x="6118830" y="3552210"/>
            <a:ext cx="271228" cy="230832"/>
          </a:xfrm>
          <a:prstGeom prst="rect">
            <a:avLst/>
          </a:prstGeom>
          <a:noFill/>
        </p:spPr>
        <p:txBody>
          <a:bodyPr wrap="none" rtlCol="0">
            <a:spAutoFit/>
          </a:bodyPr>
          <a:lstStyle/>
          <a:p>
            <a:r>
              <a:rPr lang="en-US" sz="900" dirty="0">
                <a:sym typeface="Wingdings" panose="05000000000000000000" pitchFamily="2" charset="2"/>
              </a:rPr>
              <a:t></a:t>
            </a:r>
            <a:endParaRPr lang="en-US" sz="900" dirty="0"/>
          </a:p>
        </p:txBody>
      </p:sp>
      <p:sp>
        <p:nvSpPr>
          <p:cNvPr id="37" name="TextBox 36">
            <a:extLst>
              <a:ext uri="{FF2B5EF4-FFF2-40B4-BE49-F238E27FC236}">
                <a16:creationId xmlns:a16="http://schemas.microsoft.com/office/drawing/2014/main" id="{49E00693-57E6-6212-5024-A4FF6F634192}"/>
              </a:ext>
            </a:extLst>
          </p:cNvPr>
          <p:cNvSpPr txBox="1"/>
          <p:nvPr/>
        </p:nvSpPr>
        <p:spPr>
          <a:xfrm>
            <a:off x="6118830" y="3675408"/>
            <a:ext cx="271228" cy="230832"/>
          </a:xfrm>
          <a:prstGeom prst="rect">
            <a:avLst/>
          </a:prstGeom>
          <a:noFill/>
        </p:spPr>
        <p:txBody>
          <a:bodyPr wrap="none" rtlCol="0">
            <a:spAutoFit/>
          </a:bodyPr>
          <a:lstStyle/>
          <a:p>
            <a:r>
              <a:rPr lang="en-US" sz="900" dirty="0">
                <a:sym typeface="Wingdings" panose="05000000000000000000" pitchFamily="2" charset="2"/>
              </a:rPr>
              <a:t></a:t>
            </a:r>
            <a:endParaRPr lang="en-US" sz="900" dirty="0"/>
          </a:p>
        </p:txBody>
      </p:sp>
      <p:sp>
        <p:nvSpPr>
          <p:cNvPr id="49" name="TextBox 48">
            <a:extLst>
              <a:ext uri="{FF2B5EF4-FFF2-40B4-BE49-F238E27FC236}">
                <a16:creationId xmlns:a16="http://schemas.microsoft.com/office/drawing/2014/main" id="{838ECAB3-FCCE-32AC-81B0-881F25F5AA41}"/>
              </a:ext>
            </a:extLst>
          </p:cNvPr>
          <p:cNvSpPr txBox="1"/>
          <p:nvPr/>
        </p:nvSpPr>
        <p:spPr>
          <a:xfrm>
            <a:off x="10026481" y="1469123"/>
            <a:ext cx="1437113" cy="461665"/>
          </a:xfrm>
          <a:prstGeom prst="rect">
            <a:avLst/>
          </a:prstGeom>
          <a:solidFill>
            <a:schemeClr val="accent1"/>
          </a:solidFill>
          <a:ln>
            <a:solidFill>
              <a:srgbClr val="000000"/>
            </a:solidFill>
          </a:ln>
        </p:spPr>
        <p:txBody>
          <a:bodyPr wrap="square" rtlCol="0">
            <a:spAutoFit/>
          </a:bodyPr>
          <a:lstStyle/>
          <a:p>
            <a:pPr algn="ctr"/>
            <a:r>
              <a:rPr lang="en-US" sz="1200" b="1" dirty="0">
                <a:latin typeface="Arial Narrow" panose="020B0606020202030204" pitchFamily="34" charset="0"/>
              </a:rPr>
              <a:t>Optical Telescope Element</a:t>
            </a:r>
          </a:p>
        </p:txBody>
      </p:sp>
      <p:sp>
        <p:nvSpPr>
          <p:cNvPr id="50" name="TextBox 49">
            <a:extLst>
              <a:ext uri="{FF2B5EF4-FFF2-40B4-BE49-F238E27FC236}">
                <a16:creationId xmlns:a16="http://schemas.microsoft.com/office/drawing/2014/main" id="{64C01F51-9188-A9DD-EC07-9AE84E579F10}"/>
              </a:ext>
            </a:extLst>
          </p:cNvPr>
          <p:cNvSpPr txBox="1"/>
          <p:nvPr/>
        </p:nvSpPr>
        <p:spPr>
          <a:xfrm>
            <a:off x="10026481" y="2159639"/>
            <a:ext cx="1437113" cy="461665"/>
          </a:xfrm>
          <a:prstGeom prst="rect">
            <a:avLst/>
          </a:prstGeom>
          <a:solidFill>
            <a:srgbClr val="BAFEBA"/>
          </a:solidFill>
          <a:ln>
            <a:solidFill>
              <a:srgbClr val="000000"/>
            </a:solidFill>
          </a:ln>
        </p:spPr>
        <p:txBody>
          <a:bodyPr wrap="square" rtlCol="0">
            <a:spAutoFit/>
          </a:bodyPr>
          <a:lstStyle/>
          <a:p>
            <a:pPr algn="ctr"/>
            <a:r>
              <a:rPr lang="en-US" sz="1200" b="1" dirty="0">
                <a:latin typeface="Arial Narrow" panose="020B0606020202030204" pitchFamily="34" charset="0"/>
              </a:rPr>
              <a:t>Instrument and Guider Element</a:t>
            </a:r>
          </a:p>
        </p:txBody>
      </p:sp>
      <p:sp>
        <p:nvSpPr>
          <p:cNvPr id="51" name="TextBox 50">
            <a:extLst>
              <a:ext uri="{FF2B5EF4-FFF2-40B4-BE49-F238E27FC236}">
                <a16:creationId xmlns:a16="http://schemas.microsoft.com/office/drawing/2014/main" id="{9D61822F-ECCE-5F4C-1625-456266AC2FAC}"/>
              </a:ext>
            </a:extLst>
          </p:cNvPr>
          <p:cNvSpPr txBox="1"/>
          <p:nvPr/>
        </p:nvSpPr>
        <p:spPr>
          <a:xfrm>
            <a:off x="10026481" y="2838800"/>
            <a:ext cx="1437113" cy="276999"/>
          </a:xfrm>
          <a:prstGeom prst="rect">
            <a:avLst/>
          </a:prstGeom>
          <a:solidFill>
            <a:srgbClr val="8E0000"/>
          </a:solidFill>
          <a:ln>
            <a:solidFill>
              <a:srgbClr val="000000"/>
            </a:solidFill>
          </a:ln>
        </p:spPr>
        <p:txBody>
          <a:bodyPr wrap="square" rtlCol="0">
            <a:spAutoFit/>
          </a:bodyPr>
          <a:lstStyle/>
          <a:p>
            <a:pPr algn="ctr"/>
            <a:r>
              <a:rPr lang="en-US" sz="1200" b="1" dirty="0">
                <a:solidFill>
                  <a:schemeClr val="bg1"/>
                </a:solidFill>
                <a:latin typeface="Arial Narrow" panose="020B0606020202030204" pitchFamily="34" charset="0"/>
              </a:rPr>
              <a:t>Spacecraft Element</a:t>
            </a:r>
          </a:p>
        </p:txBody>
      </p:sp>
      <p:sp>
        <p:nvSpPr>
          <p:cNvPr id="54" name="TextBox 53">
            <a:extLst>
              <a:ext uri="{FF2B5EF4-FFF2-40B4-BE49-F238E27FC236}">
                <a16:creationId xmlns:a16="http://schemas.microsoft.com/office/drawing/2014/main" id="{7504CDAD-52B1-586B-87B9-36F90A4AE056}"/>
              </a:ext>
            </a:extLst>
          </p:cNvPr>
          <p:cNvSpPr txBox="1"/>
          <p:nvPr/>
        </p:nvSpPr>
        <p:spPr>
          <a:xfrm>
            <a:off x="10026480" y="3317461"/>
            <a:ext cx="1437113" cy="646331"/>
          </a:xfrm>
          <a:prstGeom prst="rect">
            <a:avLst/>
          </a:prstGeom>
          <a:solidFill>
            <a:srgbClr val="3333FF"/>
          </a:solidFill>
          <a:ln>
            <a:solidFill>
              <a:srgbClr val="000000"/>
            </a:solidFill>
          </a:ln>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chemeClr val="bg1"/>
                </a:solidFill>
                <a:effectLst/>
                <a:uLnTx/>
                <a:uFillTx/>
                <a:latin typeface="Arial Narrow" pitchFamily="34" charset="0"/>
              </a:rPr>
              <a:t>SC-to-Payload Vibration Mitigation System </a:t>
            </a:r>
            <a:r>
              <a:rPr lang="en-US" sz="1200" b="1" kern="0" dirty="0">
                <a:solidFill>
                  <a:schemeClr val="bg1"/>
                </a:solidFill>
                <a:latin typeface="Arial Narrow" pitchFamily="34" charset="0"/>
              </a:rPr>
              <a:t>(SPVM)</a:t>
            </a:r>
            <a:endParaRPr kumimoji="0" lang="en-US" sz="1200" b="1" i="0" u="none" strike="noStrike" kern="0" cap="none" spc="0" normalizeH="0" baseline="0" noProof="0" dirty="0">
              <a:ln>
                <a:noFill/>
              </a:ln>
              <a:solidFill>
                <a:schemeClr val="bg1"/>
              </a:solidFill>
              <a:effectLst/>
              <a:uLnTx/>
              <a:uFillTx/>
              <a:latin typeface="Arial Narrow" pitchFamily="34" charset="0"/>
            </a:endParaRPr>
          </a:p>
        </p:txBody>
      </p:sp>
      <p:sp>
        <p:nvSpPr>
          <p:cNvPr id="55" name="TextBox 54">
            <a:extLst>
              <a:ext uri="{FF2B5EF4-FFF2-40B4-BE49-F238E27FC236}">
                <a16:creationId xmlns:a16="http://schemas.microsoft.com/office/drawing/2014/main" id="{78274F95-9053-85A7-24D1-8BCED9724680}"/>
              </a:ext>
            </a:extLst>
          </p:cNvPr>
          <p:cNvSpPr txBox="1"/>
          <p:nvPr/>
        </p:nvSpPr>
        <p:spPr>
          <a:xfrm>
            <a:off x="10026479" y="4199369"/>
            <a:ext cx="1437113" cy="461665"/>
          </a:xfrm>
          <a:prstGeom prst="rect">
            <a:avLst/>
          </a:prstGeom>
          <a:solidFill>
            <a:srgbClr val="FFE285"/>
          </a:solidFill>
          <a:ln>
            <a:solidFill>
              <a:srgbClr val="000000"/>
            </a:solidFill>
          </a:ln>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effectLst/>
                <a:uLnTx/>
                <a:uFillTx/>
                <a:latin typeface="Arial Narrow" pitchFamily="34" charset="0"/>
              </a:rPr>
              <a:t>Deployable Baffle System </a:t>
            </a:r>
          </a:p>
        </p:txBody>
      </p:sp>
      <p:sp>
        <p:nvSpPr>
          <p:cNvPr id="106" name="Rectangle 105">
            <a:extLst>
              <a:ext uri="{FF2B5EF4-FFF2-40B4-BE49-F238E27FC236}">
                <a16:creationId xmlns:a16="http://schemas.microsoft.com/office/drawing/2014/main" id="{E3F892A6-7131-697B-B56E-793AA78CCE02}"/>
              </a:ext>
            </a:extLst>
          </p:cNvPr>
          <p:cNvSpPr/>
          <p:nvPr/>
        </p:nvSpPr>
        <p:spPr bwMode="auto">
          <a:xfrm>
            <a:off x="7068994" y="6011599"/>
            <a:ext cx="2808000" cy="100800"/>
          </a:xfrm>
          <a:prstGeom prst="rect">
            <a:avLst/>
          </a:prstGeom>
          <a:solidFill>
            <a:srgbClr val="8E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highlight>
                <a:srgbClr val="8E0000"/>
              </a:highlight>
              <a:uLnTx/>
              <a:uFillTx/>
              <a:latin typeface="Arial Narrow" pitchFamily="34" charset="0"/>
            </a:endParaRPr>
          </a:p>
        </p:txBody>
      </p:sp>
      <p:cxnSp>
        <p:nvCxnSpPr>
          <p:cNvPr id="24" name="Straight Arrow Connector 23">
            <a:extLst>
              <a:ext uri="{FF2B5EF4-FFF2-40B4-BE49-F238E27FC236}">
                <a16:creationId xmlns:a16="http://schemas.microsoft.com/office/drawing/2014/main" id="{94700CEC-4BDF-146B-922F-220B84980FC7}"/>
              </a:ext>
            </a:extLst>
          </p:cNvPr>
          <p:cNvCxnSpPr>
            <a:cxnSpLocks/>
            <a:endCxn id="3" idx="1"/>
          </p:cNvCxnSpPr>
          <p:nvPr/>
        </p:nvCxnSpPr>
        <p:spPr bwMode="auto">
          <a:xfrm>
            <a:off x="6708882" y="3718432"/>
            <a:ext cx="505097" cy="2819"/>
          </a:xfrm>
          <a:prstGeom prst="straightConnector1">
            <a:avLst/>
          </a:prstGeom>
          <a:solidFill>
            <a:schemeClr val="accent1"/>
          </a:solidFill>
          <a:ln w="9525" cap="flat" cmpd="sng" algn="ctr">
            <a:solidFill>
              <a:schemeClr val="tx1"/>
            </a:solidFill>
            <a:prstDash val="solid"/>
            <a:round/>
            <a:headEnd type="none" w="med" len="med"/>
            <a:tailEnd type="none"/>
          </a:ln>
          <a:effectLst/>
        </p:spPr>
      </p:cxnSp>
      <p:cxnSp>
        <p:nvCxnSpPr>
          <p:cNvPr id="34" name="Straight Arrow Connector 33">
            <a:extLst>
              <a:ext uri="{FF2B5EF4-FFF2-40B4-BE49-F238E27FC236}">
                <a16:creationId xmlns:a16="http://schemas.microsoft.com/office/drawing/2014/main" id="{227A1F50-E305-E8B4-43A0-167971664338}"/>
              </a:ext>
            </a:extLst>
          </p:cNvPr>
          <p:cNvCxnSpPr>
            <a:cxnSpLocks/>
            <a:endCxn id="91" idx="0"/>
          </p:cNvCxnSpPr>
          <p:nvPr/>
        </p:nvCxnSpPr>
        <p:spPr bwMode="auto">
          <a:xfrm flipH="1">
            <a:off x="6272387" y="1753058"/>
            <a:ext cx="0" cy="38054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0" name="Straight Arrow Connector 39">
            <a:extLst>
              <a:ext uri="{FF2B5EF4-FFF2-40B4-BE49-F238E27FC236}">
                <a16:creationId xmlns:a16="http://schemas.microsoft.com/office/drawing/2014/main" id="{C6E5839E-E40B-F8D0-6567-FA2E33029B46}"/>
              </a:ext>
            </a:extLst>
          </p:cNvPr>
          <p:cNvCxnSpPr>
            <a:cxnSpLocks/>
            <a:stCxn id="118" idx="2"/>
          </p:cNvCxnSpPr>
          <p:nvPr/>
        </p:nvCxnSpPr>
        <p:spPr bwMode="auto">
          <a:xfrm flipH="1">
            <a:off x="5524704" y="1342256"/>
            <a:ext cx="0" cy="98730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3" name="Straight Arrow Connector 42">
            <a:extLst>
              <a:ext uri="{FF2B5EF4-FFF2-40B4-BE49-F238E27FC236}">
                <a16:creationId xmlns:a16="http://schemas.microsoft.com/office/drawing/2014/main" id="{9D457587-F487-92DE-83EA-7A060E9FC19C}"/>
              </a:ext>
            </a:extLst>
          </p:cNvPr>
          <p:cNvCxnSpPr>
            <a:cxnSpLocks/>
            <a:stCxn id="115" idx="3"/>
          </p:cNvCxnSpPr>
          <p:nvPr/>
        </p:nvCxnSpPr>
        <p:spPr bwMode="auto">
          <a:xfrm>
            <a:off x="4855326" y="2977299"/>
            <a:ext cx="489382"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134085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795EA-8A80-3644-CE8D-5765F8EF6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78475-AACA-3A4D-3018-324708B1656F}"/>
              </a:ext>
            </a:extLst>
          </p:cNvPr>
          <p:cNvSpPr>
            <a:spLocks noGrp="1"/>
          </p:cNvSpPr>
          <p:nvPr>
            <p:ph type="title"/>
          </p:nvPr>
        </p:nvSpPr>
        <p:spPr/>
        <p:txBody>
          <a:bodyPr/>
          <a:lstStyle/>
          <a:p>
            <a:r>
              <a:rPr lang="en-US" dirty="0"/>
              <a:t>Overall Approach to EAC 4 and 5</a:t>
            </a:r>
          </a:p>
        </p:txBody>
      </p:sp>
      <p:sp>
        <p:nvSpPr>
          <p:cNvPr id="4" name="Content Placeholder 3">
            <a:extLst>
              <a:ext uri="{FF2B5EF4-FFF2-40B4-BE49-F238E27FC236}">
                <a16:creationId xmlns:a16="http://schemas.microsoft.com/office/drawing/2014/main" id="{749D51D3-3E83-190A-2D49-8EDF3FBDD08B}"/>
              </a:ext>
            </a:extLst>
          </p:cNvPr>
          <p:cNvSpPr>
            <a:spLocks noGrp="1"/>
          </p:cNvSpPr>
          <p:nvPr>
            <p:ph idx="1"/>
          </p:nvPr>
        </p:nvSpPr>
        <p:spPr>
          <a:xfrm>
            <a:off x="209552" y="1041400"/>
            <a:ext cx="6598239" cy="5486400"/>
          </a:xfrm>
        </p:spPr>
        <p:txBody>
          <a:bodyPr>
            <a:normAutofit lnSpcReduction="10000"/>
          </a:bodyPr>
          <a:lstStyle/>
          <a:p>
            <a:r>
              <a:rPr lang="en-US" dirty="0"/>
              <a:t>EAC-4 Objectives:  </a:t>
            </a:r>
          </a:p>
          <a:p>
            <a:pPr lvl="1"/>
            <a:r>
              <a:rPr lang="en-US" dirty="0"/>
              <a:t>Balances cost, schedule, and science performance </a:t>
            </a:r>
          </a:p>
          <a:p>
            <a:pPr lvl="1"/>
            <a:r>
              <a:rPr lang="en-US" dirty="0"/>
              <a:t>Mitigate baffle-related engineering risks</a:t>
            </a:r>
          </a:p>
          <a:p>
            <a:pPr marL="0" indent="0">
              <a:buNone/>
            </a:pPr>
            <a:r>
              <a:rPr lang="en-US" dirty="0"/>
              <a:t>	</a:t>
            </a:r>
          </a:p>
          <a:p>
            <a:r>
              <a:rPr lang="en-US" dirty="0"/>
              <a:t>EAC-5 Objectives: </a:t>
            </a:r>
          </a:p>
          <a:p>
            <a:pPr lvl="1"/>
            <a:r>
              <a:rPr lang="en-US" dirty="0"/>
              <a:t>Driven by science goals with minimum 8-m inscribed diameter aperture</a:t>
            </a:r>
          </a:p>
          <a:p>
            <a:pPr lvl="1"/>
            <a:r>
              <a:rPr lang="en-US" dirty="0"/>
              <a:t>Consider large flat sunshade to improve thermal stability</a:t>
            </a:r>
          </a:p>
          <a:p>
            <a:pPr lvl="1"/>
            <a:endParaRPr lang="en-US" dirty="0"/>
          </a:p>
          <a:p>
            <a:r>
              <a:rPr lang="en-US" dirty="0"/>
              <a:t>Instrument Suite:</a:t>
            </a:r>
          </a:p>
          <a:p>
            <a:pPr lvl="1"/>
            <a:r>
              <a:rPr lang="en-US" dirty="0"/>
              <a:t>CI (VIS + NIR)</a:t>
            </a:r>
          </a:p>
          <a:p>
            <a:pPr lvl="1"/>
            <a:r>
              <a:rPr lang="en-US" dirty="0"/>
              <a:t>UV MOS and UV IFU</a:t>
            </a:r>
          </a:p>
          <a:p>
            <a:pPr lvl="1"/>
            <a:r>
              <a:rPr lang="en-US" dirty="0"/>
              <a:t>HRI (provides guiding and out-of-field WFS)</a:t>
            </a:r>
          </a:p>
          <a:p>
            <a:pPr lvl="1"/>
            <a:r>
              <a:rPr lang="en-US" dirty="0"/>
              <a:t>Reserved bay for future servicing mission instrument</a:t>
            </a:r>
          </a:p>
        </p:txBody>
      </p:sp>
      <p:pic>
        <p:nvPicPr>
          <p:cNvPr id="8" name="Content Placeholder 7">
            <a:extLst>
              <a:ext uri="{FF2B5EF4-FFF2-40B4-BE49-F238E27FC236}">
                <a16:creationId xmlns:a16="http://schemas.microsoft.com/office/drawing/2014/main" id="{56C3CBBA-2039-8729-FA15-3650CF59DE50}"/>
              </a:ext>
            </a:extLst>
          </p:cNvPr>
          <p:cNvPicPr>
            <a:picLocks noChangeAspect="1"/>
          </p:cNvPicPr>
          <p:nvPr/>
        </p:nvPicPr>
        <p:blipFill rotWithShape="1">
          <a:blip r:embed="rId2">
            <a:extLst>
              <a:ext uri="{28A0092B-C50C-407E-A947-70E740481C1C}">
                <a14:useLocalDpi xmlns:a14="http://schemas.microsoft.com/office/drawing/2010/main" val="0"/>
              </a:ext>
            </a:extLst>
          </a:blip>
          <a:srcRect l="19505" t="15024" r="12558" b="16705"/>
          <a:stretch>
            <a:fillRect/>
          </a:stretch>
        </p:blipFill>
        <p:spPr bwMode="auto">
          <a:xfrm>
            <a:off x="7137991" y="4079445"/>
            <a:ext cx="5022848" cy="2718391"/>
          </a:xfrm>
          <a:prstGeom prst="rect">
            <a:avLst/>
          </a:prstGeom>
          <a:noFill/>
          <a:ln w="9525">
            <a:noFill/>
            <a:miter lim="800000"/>
            <a:headEnd/>
            <a:tailEnd/>
          </a:ln>
          <a:effectLst/>
        </p:spPr>
      </p:pic>
      <p:sp>
        <p:nvSpPr>
          <p:cNvPr id="3" name="Rectangle: Rounded Corners 2">
            <a:extLst>
              <a:ext uri="{FF2B5EF4-FFF2-40B4-BE49-F238E27FC236}">
                <a16:creationId xmlns:a16="http://schemas.microsoft.com/office/drawing/2014/main" id="{39AC6B76-B0D0-B54B-39CA-F96869688399}"/>
              </a:ext>
            </a:extLst>
          </p:cNvPr>
          <p:cNvSpPr/>
          <p:nvPr/>
        </p:nvSpPr>
        <p:spPr bwMode="auto">
          <a:xfrm>
            <a:off x="5639391" y="4144451"/>
            <a:ext cx="2997200" cy="1055209"/>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t>EAC-5:</a:t>
            </a:r>
            <a:r>
              <a:rPr lang="en-US" dirty="0"/>
              <a:t> Delivered as part of the </a:t>
            </a:r>
            <a:r>
              <a:rPr lang="en-US" b="1" dirty="0"/>
              <a:t>Pre-Proposal Information Packet</a:t>
            </a:r>
          </a:p>
        </p:txBody>
      </p:sp>
      <p:sp>
        <p:nvSpPr>
          <p:cNvPr id="5" name="Rectangle: Rounded Corners 4">
            <a:extLst>
              <a:ext uri="{FF2B5EF4-FFF2-40B4-BE49-F238E27FC236}">
                <a16:creationId xmlns:a16="http://schemas.microsoft.com/office/drawing/2014/main" id="{62004BA7-7D90-9BB4-1F05-8D1B3FD303D3}"/>
              </a:ext>
            </a:extLst>
          </p:cNvPr>
          <p:cNvSpPr/>
          <p:nvPr/>
        </p:nvSpPr>
        <p:spPr bwMode="auto">
          <a:xfrm>
            <a:off x="6807791" y="1033245"/>
            <a:ext cx="4980983" cy="73364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t>EAC-4:</a:t>
            </a:r>
            <a:r>
              <a:rPr lang="en-US" dirty="0"/>
              <a:t> To be delivered as part of the </a:t>
            </a:r>
            <a:r>
              <a:rPr lang="en-US" b="1" dirty="0"/>
              <a:t>HWO Technical Packet</a:t>
            </a:r>
            <a:r>
              <a:rPr lang="en-US" dirty="0"/>
              <a:t> at the kick-off meeting</a:t>
            </a:r>
          </a:p>
        </p:txBody>
      </p:sp>
      <p:sp>
        <p:nvSpPr>
          <p:cNvPr id="7" name="TextBox 6">
            <a:extLst>
              <a:ext uri="{FF2B5EF4-FFF2-40B4-BE49-F238E27FC236}">
                <a16:creationId xmlns:a16="http://schemas.microsoft.com/office/drawing/2014/main" id="{2D73E643-090D-AC81-5035-A6172E113EAC}"/>
              </a:ext>
            </a:extLst>
          </p:cNvPr>
          <p:cNvSpPr txBox="1"/>
          <p:nvPr/>
        </p:nvSpPr>
        <p:spPr>
          <a:xfrm>
            <a:off x="8201238" y="3477456"/>
            <a:ext cx="2787943" cy="369332"/>
          </a:xfrm>
          <a:prstGeom prst="rect">
            <a:avLst/>
          </a:prstGeom>
          <a:noFill/>
        </p:spPr>
        <p:txBody>
          <a:bodyPr wrap="none" rtlCol="0">
            <a:spAutoFit/>
          </a:bodyPr>
          <a:lstStyle/>
          <a:p>
            <a:r>
              <a:rPr lang="en-US" dirty="0"/>
              <a:t>EAC-4 selection pending </a:t>
            </a:r>
          </a:p>
        </p:txBody>
      </p:sp>
      <p:pic>
        <p:nvPicPr>
          <p:cNvPr id="9" name="Picture 8">
            <a:extLst>
              <a:ext uri="{FF2B5EF4-FFF2-40B4-BE49-F238E27FC236}">
                <a16:creationId xmlns:a16="http://schemas.microsoft.com/office/drawing/2014/main" id="{95E5153A-A9BB-9811-00AB-403DA9BA5D9B}"/>
              </a:ext>
            </a:extLst>
          </p:cNvPr>
          <p:cNvPicPr>
            <a:picLocks noChangeAspect="1"/>
          </p:cNvPicPr>
          <p:nvPr/>
        </p:nvPicPr>
        <p:blipFill>
          <a:blip r:embed="rId3">
            <a:clrChange>
              <a:clrFrom>
                <a:srgbClr val="FFFFFF"/>
              </a:clrFrom>
              <a:clrTo>
                <a:srgbClr val="FFFFFF">
                  <a:alpha val="0"/>
                </a:srgbClr>
              </a:clrTo>
            </a:clrChange>
          </a:blip>
          <a:srcRect b="51613"/>
          <a:stretch>
            <a:fillRect/>
          </a:stretch>
        </p:blipFill>
        <p:spPr>
          <a:xfrm>
            <a:off x="6096000" y="1833163"/>
            <a:ext cx="5509794" cy="1611790"/>
          </a:xfrm>
          <a:prstGeom prst="rect">
            <a:avLst/>
          </a:prstGeom>
        </p:spPr>
      </p:pic>
    </p:spTree>
    <p:extLst>
      <p:ext uri="{BB962C8B-B14F-4D97-AF65-F5344CB8AC3E}">
        <p14:creationId xmlns:p14="http://schemas.microsoft.com/office/powerpoint/2010/main" val="2082902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2D667-CAF4-6F24-EE58-6210DDAD3F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58C4F-E230-21A6-9228-FDE70678B0C1}"/>
              </a:ext>
            </a:extLst>
          </p:cNvPr>
          <p:cNvSpPr>
            <a:spLocks noGrp="1"/>
          </p:cNvSpPr>
          <p:nvPr>
            <p:ph type="title"/>
          </p:nvPr>
        </p:nvSpPr>
        <p:spPr>
          <a:xfrm>
            <a:off x="1219201" y="152399"/>
            <a:ext cx="10460882" cy="514023"/>
          </a:xfrm>
        </p:spPr>
        <p:txBody>
          <a:bodyPr/>
          <a:lstStyle/>
          <a:p>
            <a:pPr lvl="1"/>
            <a:r>
              <a:rPr lang="en-US" dirty="0"/>
              <a:t>EAC5 Observatory Overview: Front View</a:t>
            </a:r>
          </a:p>
        </p:txBody>
      </p:sp>
      <p:pic>
        <p:nvPicPr>
          <p:cNvPr id="8" name="Content Placeholder 7">
            <a:extLst>
              <a:ext uri="{FF2B5EF4-FFF2-40B4-BE49-F238E27FC236}">
                <a16:creationId xmlns:a16="http://schemas.microsoft.com/office/drawing/2014/main" id="{F01C49D9-3707-5B9B-34F8-0C68CEC11D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0703" t="15024" r="5430" b="11557"/>
          <a:stretch>
            <a:fillRect/>
          </a:stretch>
        </p:blipFill>
        <p:spPr bwMode="auto">
          <a:xfrm>
            <a:off x="277391" y="891826"/>
            <a:ext cx="11637218" cy="5486400"/>
          </a:xfrm>
          <a:prstGeom prst="rect">
            <a:avLst/>
          </a:prstGeom>
          <a:noFill/>
          <a:ln w="9525">
            <a:noFill/>
            <a:miter lim="800000"/>
            <a:headEnd/>
            <a:tailEnd/>
          </a:ln>
          <a:effectLst/>
        </p:spPr>
      </p:pic>
    </p:spTree>
    <p:extLst>
      <p:ext uri="{BB962C8B-B14F-4D97-AF65-F5344CB8AC3E}">
        <p14:creationId xmlns:p14="http://schemas.microsoft.com/office/powerpoint/2010/main" val="2572730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69196-BBD9-8851-F217-D1D133DCB4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0C187A-F9FD-A39F-7833-05EF4381AA05}"/>
              </a:ext>
            </a:extLst>
          </p:cNvPr>
          <p:cNvSpPr>
            <a:spLocks noGrp="1"/>
          </p:cNvSpPr>
          <p:nvPr>
            <p:ph type="title"/>
          </p:nvPr>
        </p:nvSpPr>
        <p:spPr>
          <a:xfrm>
            <a:off x="1219201" y="152399"/>
            <a:ext cx="10460882" cy="514023"/>
          </a:xfrm>
        </p:spPr>
        <p:txBody>
          <a:bodyPr/>
          <a:lstStyle/>
          <a:p>
            <a:pPr lvl="1"/>
            <a:r>
              <a:rPr lang="en-US" dirty="0"/>
              <a:t>EAC5 Overview: Rear View </a:t>
            </a:r>
            <a:r>
              <a:rPr lang="en-US" b="0" i="1" dirty="0"/>
              <a:t>(radiators, OTE closeout not shown)</a:t>
            </a:r>
          </a:p>
        </p:txBody>
      </p:sp>
      <p:pic>
        <p:nvPicPr>
          <p:cNvPr id="6" name="Content Placeholder 5">
            <a:extLst>
              <a:ext uri="{FF2B5EF4-FFF2-40B4-BE49-F238E27FC236}">
                <a16:creationId xmlns:a16="http://schemas.microsoft.com/office/drawing/2014/main" id="{310F0152-0964-66B6-5A06-12E800423F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561" t="14345" r="17439" b="22590"/>
          <a:stretch>
            <a:fillRect/>
          </a:stretch>
        </p:blipFill>
        <p:spPr bwMode="auto">
          <a:xfrm>
            <a:off x="1219201" y="1133192"/>
            <a:ext cx="9753600" cy="5236050"/>
          </a:xfrm>
          <a:prstGeom prst="rect">
            <a:avLst/>
          </a:prstGeom>
          <a:noFill/>
          <a:ln w="9525">
            <a:noFill/>
            <a:miter lim="800000"/>
            <a:headEnd/>
            <a:tailEnd/>
          </a:ln>
          <a:effectLst/>
        </p:spPr>
      </p:pic>
    </p:spTree>
    <p:extLst>
      <p:ext uri="{BB962C8B-B14F-4D97-AF65-F5344CB8AC3E}">
        <p14:creationId xmlns:p14="http://schemas.microsoft.com/office/powerpoint/2010/main" val="2288243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2D0D3-1D40-A61D-F6F6-EA23FAAE6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AAFA2F-75D6-1C23-24B7-11A53B1F69AB}"/>
              </a:ext>
            </a:extLst>
          </p:cNvPr>
          <p:cNvSpPr>
            <a:spLocks noGrp="1"/>
          </p:cNvSpPr>
          <p:nvPr>
            <p:ph type="title"/>
          </p:nvPr>
        </p:nvSpPr>
        <p:spPr>
          <a:xfrm>
            <a:off x="1219201" y="152399"/>
            <a:ext cx="10460882" cy="514023"/>
          </a:xfrm>
          <a:noFill/>
        </p:spPr>
        <p:txBody>
          <a:bodyPr/>
          <a:lstStyle/>
          <a:p>
            <a:pPr lvl="1"/>
            <a:r>
              <a:rPr lang="en-US" dirty="0"/>
              <a:t>EAC5 Overview: Telescope to SI light paths</a:t>
            </a:r>
            <a:endParaRPr lang="en-US" i="1" dirty="0"/>
          </a:p>
        </p:txBody>
      </p:sp>
      <p:grpSp>
        <p:nvGrpSpPr>
          <p:cNvPr id="18" name="Group 17">
            <a:extLst>
              <a:ext uri="{FF2B5EF4-FFF2-40B4-BE49-F238E27FC236}">
                <a16:creationId xmlns:a16="http://schemas.microsoft.com/office/drawing/2014/main" id="{F1E7D3D1-D9EB-4C09-E83D-E5E1B20061E7}"/>
              </a:ext>
            </a:extLst>
          </p:cNvPr>
          <p:cNvGrpSpPr/>
          <p:nvPr/>
        </p:nvGrpSpPr>
        <p:grpSpPr>
          <a:xfrm>
            <a:off x="501650" y="1257132"/>
            <a:ext cx="5073648" cy="5006704"/>
            <a:chOff x="501650" y="1517482"/>
            <a:chExt cx="5073648" cy="5006704"/>
          </a:xfrm>
        </p:grpSpPr>
        <p:pic>
          <p:nvPicPr>
            <p:cNvPr id="14" name="Picture 13">
              <a:extLst>
                <a:ext uri="{FF2B5EF4-FFF2-40B4-BE49-F238E27FC236}">
                  <a16:creationId xmlns:a16="http://schemas.microsoft.com/office/drawing/2014/main" id="{847D708D-A1B1-A9C9-7AD5-0EC92980CD77}"/>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brightnessContrast bright="70000" contrast="-36000"/>
                      </a14:imgEffect>
                    </a14:imgLayer>
                  </a14:imgProps>
                </a:ext>
                <a:ext uri="{28A0092B-C50C-407E-A947-70E740481C1C}">
                  <a14:useLocalDpi xmlns:a14="http://schemas.microsoft.com/office/drawing/2010/main" val="0"/>
                </a:ext>
              </a:extLst>
            </a:blip>
            <a:srcRect l="25899" t="42917" r="49591" b="10480"/>
            <a:stretch>
              <a:fillRect/>
            </a:stretch>
          </p:blipFill>
          <p:spPr>
            <a:xfrm>
              <a:off x="501650" y="3538141"/>
              <a:ext cx="2813050" cy="2916195"/>
            </a:xfrm>
            <a:prstGeom prst="rect">
              <a:avLst/>
            </a:prstGeom>
          </p:spPr>
        </p:pic>
        <p:sp>
          <p:nvSpPr>
            <p:cNvPr id="15" name="Rectangle 14">
              <a:extLst>
                <a:ext uri="{FF2B5EF4-FFF2-40B4-BE49-F238E27FC236}">
                  <a16:creationId xmlns:a16="http://schemas.microsoft.com/office/drawing/2014/main" id="{9301AAAA-798E-770E-15AF-DDC0AD8B673A}"/>
                </a:ext>
              </a:extLst>
            </p:cNvPr>
            <p:cNvSpPr/>
            <p:nvPr/>
          </p:nvSpPr>
          <p:spPr bwMode="auto">
            <a:xfrm>
              <a:off x="908050" y="3606800"/>
              <a:ext cx="984250" cy="26543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pic>
          <p:nvPicPr>
            <p:cNvPr id="17" name="Picture 16">
              <a:extLst>
                <a:ext uri="{FF2B5EF4-FFF2-40B4-BE49-F238E27FC236}">
                  <a16:creationId xmlns:a16="http://schemas.microsoft.com/office/drawing/2014/main" id="{A5CB8ABA-08FB-5926-3C6D-CF495BEA657D}"/>
                </a:ext>
              </a:extLst>
            </p:cNvPr>
            <p:cNvPicPr>
              <a:picLocks noChangeAspect="1"/>
            </p:cNvPicPr>
            <p:nvPr/>
          </p:nvPicPr>
          <p:blipFill rotWithShape="1">
            <a:blip r:embed="rId4">
              <a:extLst>
                <a:ext uri="{28A0092B-C50C-407E-A947-70E740481C1C}">
                  <a14:useLocalDpi xmlns:a14="http://schemas.microsoft.com/office/drawing/2010/main" val="0"/>
                </a:ext>
              </a:extLst>
            </a:blip>
            <a:srcRect l="28677" t="10237" r="29739" b="9281"/>
            <a:stretch>
              <a:fillRect/>
            </a:stretch>
          </p:blipFill>
          <p:spPr>
            <a:xfrm>
              <a:off x="830233" y="1517482"/>
              <a:ext cx="4745065" cy="5006704"/>
            </a:xfrm>
            <a:prstGeom prst="rect">
              <a:avLst/>
            </a:prstGeom>
          </p:spPr>
        </p:pic>
      </p:grpSp>
      <p:pic>
        <p:nvPicPr>
          <p:cNvPr id="20" name="Picture 19">
            <a:extLst>
              <a:ext uri="{FF2B5EF4-FFF2-40B4-BE49-F238E27FC236}">
                <a16:creationId xmlns:a16="http://schemas.microsoft.com/office/drawing/2014/main" id="{5C581840-E07B-D2AC-5B62-D966E3833C8E}"/>
              </a:ext>
            </a:extLst>
          </p:cNvPr>
          <p:cNvPicPr>
            <a:picLocks noChangeAspect="1"/>
          </p:cNvPicPr>
          <p:nvPr/>
        </p:nvPicPr>
        <p:blipFill rotWithShape="1">
          <a:blip r:embed="rId5">
            <a:extLst>
              <a:ext uri="{28A0092B-C50C-407E-A947-70E740481C1C}">
                <a14:useLocalDpi xmlns:a14="http://schemas.microsoft.com/office/drawing/2010/main" val="0"/>
              </a:ext>
            </a:extLst>
          </a:blip>
          <a:srcRect l="38171" t="13238" r="28268" b="15574"/>
          <a:stretch>
            <a:fillRect/>
          </a:stretch>
        </p:blipFill>
        <p:spPr>
          <a:xfrm>
            <a:off x="5690648" y="2882900"/>
            <a:ext cx="2981434" cy="3447855"/>
          </a:xfrm>
          <a:prstGeom prst="rect">
            <a:avLst/>
          </a:prstGeom>
        </p:spPr>
      </p:pic>
      <p:pic>
        <p:nvPicPr>
          <p:cNvPr id="22" name="Picture 21">
            <a:extLst>
              <a:ext uri="{FF2B5EF4-FFF2-40B4-BE49-F238E27FC236}">
                <a16:creationId xmlns:a16="http://schemas.microsoft.com/office/drawing/2014/main" id="{0E1BD4DD-0151-0B77-8668-CFF923A9684E}"/>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42158" t="7037" r="30147"/>
          <a:stretch>
            <a:fillRect/>
          </a:stretch>
        </p:blipFill>
        <p:spPr>
          <a:xfrm>
            <a:off x="9098809" y="1224567"/>
            <a:ext cx="2981434" cy="5455962"/>
          </a:xfrm>
          <a:prstGeom prst="rect">
            <a:avLst/>
          </a:prstGeom>
        </p:spPr>
      </p:pic>
    </p:spTree>
    <p:extLst>
      <p:ext uri="{BB962C8B-B14F-4D97-AF65-F5344CB8AC3E}">
        <p14:creationId xmlns:p14="http://schemas.microsoft.com/office/powerpoint/2010/main" val="19177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254B51-E937-3292-6094-5204D7007671}"/>
              </a:ext>
            </a:extLst>
          </p:cNvPr>
          <p:cNvPicPr>
            <a:picLocks noChangeAspect="1"/>
          </p:cNvPicPr>
          <p:nvPr/>
        </p:nvPicPr>
        <p:blipFill>
          <a:blip r:embed="rId2"/>
          <a:srcRect l="2900" t="8796"/>
          <a:stretch>
            <a:fillRect/>
          </a:stretch>
        </p:blipFill>
        <p:spPr>
          <a:xfrm>
            <a:off x="6047423" y="829001"/>
            <a:ext cx="4664205" cy="5627542"/>
          </a:xfrm>
          <a:prstGeom prst="rect">
            <a:avLst/>
          </a:prstGeom>
        </p:spPr>
      </p:pic>
      <p:sp>
        <p:nvSpPr>
          <p:cNvPr id="2" name="Title 1">
            <a:extLst>
              <a:ext uri="{FF2B5EF4-FFF2-40B4-BE49-F238E27FC236}">
                <a16:creationId xmlns:a16="http://schemas.microsoft.com/office/drawing/2014/main" id="{353FC078-0B71-8CA8-CAAF-1A546122D020}"/>
              </a:ext>
            </a:extLst>
          </p:cNvPr>
          <p:cNvSpPr>
            <a:spLocks noGrp="1"/>
          </p:cNvSpPr>
          <p:nvPr>
            <p:ph type="title"/>
          </p:nvPr>
        </p:nvSpPr>
        <p:spPr/>
        <p:txBody>
          <a:bodyPr/>
          <a:lstStyle/>
          <a:p>
            <a:r>
              <a:rPr lang="en-US" dirty="0"/>
              <a:t>EAC5 Instrument &amp; Guider Assembly Overview </a:t>
            </a:r>
            <a:r>
              <a:rPr lang="en-US" b="0" i="1" dirty="0"/>
              <a:t>(radiators not shown)</a:t>
            </a:r>
          </a:p>
        </p:txBody>
      </p:sp>
      <p:pic>
        <p:nvPicPr>
          <p:cNvPr id="7" name="Picture 6">
            <a:extLst>
              <a:ext uri="{FF2B5EF4-FFF2-40B4-BE49-F238E27FC236}">
                <a16:creationId xmlns:a16="http://schemas.microsoft.com/office/drawing/2014/main" id="{F7A0B598-2B8A-840F-5A5E-6FE9406FF2C0}"/>
              </a:ext>
            </a:extLst>
          </p:cNvPr>
          <p:cNvPicPr>
            <a:picLocks noChangeAspect="1"/>
          </p:cNvPicPr>
          <p:nvPr/>
        </p:nvPicPr>
        <p:blipFill>
          <a:blip r:embed="rId3">
            <a:extLst>
              <a:ext uri="{28A0092B-C50C-407E-A947-70E740481C1C}">
                <a14:useLocalDpi xmlns:a14="http://schemas.microsoft.com/office/drawing/2010/main" val="0"/>
              </a:ext>
            </a:extLst>
          </a:blip>
          <a:srcRect l="31790" t="7320" r="29536" b="6045"/>
          <a:stretch>
            <a:fillRect/>
          </a:stretch>
        </p:blipFill>
        <p:spPr>
          <a:xfrm>
            <a:off x="163472" y="829001"/>
            <a:ext cx="4551763" cy="5486400"/>
          </a:xfrm>
          <a:prstGeom prst="rect">
            <a:avLst/>
          </a:prstGeom>
        </p:spPr>
      </p:pic>
      <p:sp>
        <p:nvSpPr>
          <p:cNvPr id="35" name="Freeform 34">
            <a:extLst>
              <a:ext uri="{FF2B5EF4-FFF2-40B4-BE49-F238E27FC236}">
                <a16:creationId xmlns:a16="http://schemas.microsoft.com/office/drawing/2014/main" id="{1BFFB9D4-3E40-6CE0-7626-36D6A93A53F0}"/>
              </a:ext>
            </a:extLst>
          </p:cNvPr>
          <p:cNvSpPr/>
          <p:nvPr/>
        </p:nvSpPr>
        <p:spPr bwMode="auto">
          <a:xfrm>
            <a:off x="486959" y="1536625"/>
            <a:ext cx="1596142" cy="3852383"/>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96142" h="3852383">
                <a:moveTo>
                  <a:pt x="1433822" y="0"/>
                </a:moveTo>
                <a:lnTo>
                  <a:pt x="1433822" y="860293"/>
                </a:lnTo>
                <a:lnTo>
                  <a:pt x="1596142" y="1731408"/>
                </a:lnTo>
                <a:lnTo>
                  <a:pt x="1596142" y="3522334"/>
                </a:lnTo>
                <a:lnTo>
                  <a:pt x="1531214" y="3744170"/>
                </a:lnTo>
                <a:lnTo>
                  <a:pt x="1038845" y="3744170"/>
                </a:lnTo>
                <a:lnTo>
                  <a:pt x="1038845" y="3852383"/>
                </a:lnTo>
                <a:lnTo>
                  <a:pt x="1038845" y="3852383"/>
                </a:lnTo>
                <a:lnTo>
                  <a:pt x="952274" y="3809098"/>
                </a:lnTo>
                <a:lnTo>
                  <a:pt x="0" y="2364454"/>
                </a:lnTo>
                <a:lnTo>
                  <a:pt x="0" y="2288705"/>
                </a:lnTo>
                <a:lnTo>
                  <a:pt x="14338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36" name="Freeform 35">
            <a:extLst>
              <a:ext uri="{FF2B5EF4-FFF2-40B4-BE49-F238E27FC236}">
                <a16:creationId xmlns:a16="http://schemas.microsoft.com/office/drawing/2014/main" id="{8229F752-9B66-C599-9CA3-3B29C558F9AD}"/>
              </a:ext>
            </a:extLst>
          </p:cNvPr>
          <p:cNvSpPr/>
          <p:nvPr/>
        </p:nvSpPr>
        <p:spPr bwMode="auto">
          <a:xfrm flipH="1">
            <a:off x="2896563" y="1536625"/>
            <a:ext cx="1596142" cy="3852383"/>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96142" h="3852383">
                <a:moveTo>
                  <a:pt x="1433822" y="0"/>
                </a:moveTo>
                <a:lnTo>
                  <a:pt x="1433822" y="860293"/>
                </a:lnTo>
                <a:lnTo>
                  <a:pt x="1596142" y="1731408"/>
                </a:lnTo>
                <a:lnTo>
                  <a:pt x="1596142" y="3522334"/>
                </a:lnTo>
                <a:lnTo>
                  <a:pt x="1531214" y="3744170"/>
                </a:lnTo>
                <a:lnTo>
                  <a:pt x="1038845" y="3744170"/>
                </a:lnTo>
                <a:lnTo>
                  <a:pt x="1038845" y="3852383"/>
                </a:lnTo>
                <a:lnTo>
                  <a:pt x="1038845" y="3852383"/>
                </a:lnTo>
                <a:lnTo>
                  <a:pt x="952274" y="3809098"/>
                </a:lnTo>
                <a:lnTo>
                  <a:pt x="0" y="2364454"/>
                </a:lnTo>
                <a:lnTo>
                  <a:pt x="0" y="2288705"/>
                </a:lnTo>
                <a:lnTo>
                  <a:pt x="14338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cxnSp>
        <p:nvCxnSpPr>
          <p:cNvPr id="8" name="Straight Arrow Connector 7">
            <a:extLst>
              <a:ext uri="{FF2B5EF4-FFF2-40B4-BE49-F238E27FC236}">
                <a16:creationId xmlns:a16="http://schemas.microsoft.com/office/drawing/2014/main" id="{D4255FA6-F7DF-1C3C-0599-9B8D775D2B39}"/>
              </a:ext>
            </a:extLst>
          </p:cNvPr>
          <p:cNvCxnSpPr>
            <a:cxnSpLocks/>
            <a:stCxn id="14" idx="1"/>
          </p:cNvCxnSpPr>
          <p:nvPr/>
        </p:nvCxnSpPr>
        <p:spPr bwMode="auto">
          <a:xfrm flipH="1">
            <a:off x="2743200" y="1424520"/>
            <a:ext cx="1753286" cy="648829"/>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0" name="Straight Arrow Connector 9">
            <a:extLst>
              <a:ext uri="{FF2B5EF4-FFF2-40B4-BE49-F238E27FC236}">
                <a16:creationId xmlns:a16="http://schemas.microsoft.com/office/drawing/2014/main" id="{C9E5D152-6DD6-CEF3-5C56-D055FD81E75C}"/>
              </a:ext>
            </a:extLst>
          </p:cNvPr>
          <p:cNvCxnSpPr>
            <a:cxnSpLocks/>
            <a:stCxn id="15" idx="1"/>
          </p:cNvCxnSpPr>
          <p:nvPr/>
        </p:nvCxnSpPr>
        <p:spPr bwMode="auto">
          <a:xfrm flipH="1">
            <a:off x="2743200" y="2318659"/>
            <a:ext cx="1753286" cy="537938"/>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1" name="Straight Arrow Connector 10">
            <a:extLst>
              <a:ext uri="{FF2B5EF4-FFF2-40B4-BE49-F238E27FC236}">
                <a16:creationId xmlns:a16="http://schemas.microsoft.com/office/drawing/2014/main" id="{AD6CA9E5-E6AA-B6C1-6557-12D89D96B64D}"/>
              </a:ext>
            </a:extLst>
          </p:cNvPr>
          <p:cNvCxnSpPr>
            <a:cxnSpLocks/>
            <a:stCxn id="16" idx="1"/>
          </p:cNvCxnSpPr>
          <p:nvPr/>
        </p:nvCxnSpPr>
        <p:spPr bwMode="auto">
          <a:xfrm flipH="1">
            <a:off x="2286000" y="2868463"/>
            <a:ext cx="2210486" cy="763609"/>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2" name="Straight Arrow Connector 11">
            <a:extLst>
              <a:ext uri="{FF2B5EF4-FFF2-40B4-BE49-F238E27FC236}">
                <a16:creationId xmlns:a16="http://schemas.microsoft.com/office/drawing/2014/main" id="{C36DFCD7-CFBE-86DE-7219-31F1B1C9FA37}"/>
              </a:ext>
            </a:extLst>
          </p:cNvPr>
          <p:cNvCxnSpPr>
            <a:cxnSpLocks/>
            <a:stCxn id="17" idx="1"/>
          </p:cNvCxnSpPr>
          <p:nvPr/>
        </p:nvCxnSpPr>
        <p:spPr bwMode="auto">
          <a:xfrm flipH="1">
            <a:off x="2351844" y="3463199"/>
            <a:ext cx="2144642" cy="1009224"/>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3" name="Straight Arrow Connector 12">
            <a:extLst>
              <a:ext uri="{FF2B5EF4-FFF2-40B4-BE49-F238E27FC236}">
                <a16:creationId xmlns:a16="http://schemas.microsoft.com/office/drawing/2014/main" id="{1D147C44-2B23-CD3D-E5E5-30FF616B1C89}"/>
              </a:ext>
            </a:extLst>
          </p:cNvPr>
          <p:cNvCxnSpPr>
            <a:cxnSpLocks/>
            <a:stCxn id="18" idx="1"/>
          </p:cNvCxnSpPr>
          <p:nvPr/>
        </p:nvCxnSpPr>
        <p:spPr bwMode="auto">
          <a:xfrm flipH="1">
            <a:off x="2681226" y="4349790"/>
            <a:ext cx="1815260" cy="456223"/>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14" name="TextBox 13">
            <a:extLst>
              <a:ext uri="{FF2B5EF4-FFF2-40B4-BE49-F238E27FC236}">
                <a16:creationId xmlns:a16="http://schemas.microsoft.com/office/drawing/2014/main" id="{357E35D0-7C37-C071-5C32-354D7CE16E75}"/>
              </a:ext>
            </a:extLst>
          </p:cNvPr>
          <p:cNvSpPr txBox="1"/>
          <p:nvPr/>
        </p:nvSpPr>
        <p:spPr>
          <a:xfrm>
            <a:off x="4496486" y="1239854"/>
            <a:ext cx="415498" cy="369332"/>
          </a:xfrm>
          <a:prstGeom prst="rect">
            <a:avLst/>
          </a:prstGeom>
          <a:noFill/>
        </p:spPr>
        <p:txBody>
          <a:bodyPr wrap="none" rtlCol="0">
            <a:spAutoFit/>
          </a:bodyPr>
          <a:lstStyle/>
          <a:p>
            <a:r>
              <a:rPr lang="en-US" dirty="0"/>
              <a:t>CI</a:t>
            </a:r>
          </a:p>
        </p:txBody>
      </p:sp>
      <p:sp>
        <p:nvSpPr>
          <p:cNvPr id="15" name="TextBox 14">
            <a:extLst>
              <a:ext uri="{FF2B5EF4-FFF2-40B4-BE49-F238E27FC236}">
                <a16:creationId xmlns:a16="http://schemas.microsoft.com/office/drawing/2014/main" id="{F310032D-79FB-F510-B2E7-398B7067A588}"/>
              </a:ext>
            </a:extLst>
          </p:cNvPr>
          <p:cNvSpPr txBox="1"/>
          <p:nvPr/>
        </p:nvSpPr>
        <p:spPr>
          <a:xfrm>
            <a:off x="4496486" y="1995493"/>
            <a:ext cx="1480085" cy="646331"/>
          </a:xfrm>
          <a:prstGeom prst="rect">
            <a:avLst/>
          </a:prstGeom>
          <a:noFill/>
        </p:spPr>
        <p:txBody>
          <a:bodyPr wrap="none" rtlCol="0">
            <a:spAutoFit/>
          </a:bodyPr>
          <a:lstStyle/>
          <a:p>
            <a:r>
              <a:rPr lang="en-US" dirty="0"/>
              <a:t>Instrument A</a:t>
            </a:r>
          </a:p>
          <a:p>
            <a:r>
              <a:rPr lang="en-US" dirty="0"/>
              <a:t>(w/ far UV)</a:t>
            </a:r>
          </a:p>
        </p:txBody>
      </p:sp>
      <p:sp>
        <p:nvSpPr>
          <p:cNvPr id="16" name="TextBox 15">
            <a:extLst>
              <a:ext uri="{FF2B5EF4-FFF2-40B4-BE49-F238E27FC236}">
                <a16:creationId xmlns:a16="http://schemas.microsoft.com/office/drawing/2014/main" id="{54A4A36D-4EFC-6316-3A28-AA17B15BF1C6}"/>
              </a:ext>
            </a:extLst>
          </p:cNvPr>
          <p:cNvSpPr txBox="1"/>
          <p:nvPr/>
        </p:nvSpPr>
        <p:spPr>
          <a:xfrm>
            <a:off x="4496486" y="2683797"/>
            <a:ext cx="1492716" cy="369332"/>
          </a:xfrm>
          <a:prstGeom prst="rect">
            <a:avLst/>
          </a:prstGeom>
          <a:noFill/>
        </p:spPr>
        <p:txBody>
          <a:bodyPr wrap="none" rtlCol="0">
            <a:spAutoFit/>
          </a:bodyPr>
          <a:lstStyle/>
          <a:p>
            <a:r>
              <a:rPr lang="en-US" dirty="0"/>
              <a:t>Instrument B</a:t>
            </a:r>
          </a:p>
        </p:txBody>
      </p:sp>
      <p:sp>
        <p:nvSpPr>
          <p:cNvPr id="17" name="TextBox 16">
            <a:extLst>
              <a:ext uri="{FF2B5EF4-FFF2-40B4-BE49-F238E27FC236}">
                <a16:creationId xmlns:a16="http://schemas.microsoft.com/office/drawing/2014/main" id="{B71A9837-9FE3-26D1-5BFF-33D5EC5C7AF9}"/>
              </a:ext>
            </a:extLst>
          </p:cNvPr>
          <p:cNvSpPr txBox="1"/>
          <p:nvPr/>
        </p:nvSpPr>
        <p:spPr>
          <a:xfrm>
            <a:off x="4496486" y="3278533"/>
            <a:ext cx="1505540" cy="369332"/>
          </a:xfrm>
          <a:prstGeom prst="rect">
            <a:avLst/>
          </a:prstGeom>
          <a:noFill/>
        </p:spPr>
        <p:txBody>
          <a:bodyPr wrap="none" rtlCol="0">
            <a:spAutoFit/>
          </a:bodyPr>
          <a:lstStyle/>
          <a:p>
            <a:r>
              <a:rPr lang="en-US" dirty="0"/>
              <a:t>Instrument D</a:t>
            </a:r>
          </a:p>
        </p:txBody>
      </p:sp>
      <p:sp>
        <p:nvSpPr>
          <p:cNvPr id="18" name="TextBox 17">
            <a:extLst>
              <a:ext uri="{FF2B5EF4-FFF2-40B4-BE49-F238E27FC236}">
                <a16:creationId xmlns:a16="http://schemas.microsoft.com/office/drawing/2014/main" id="{53501CF9-B15B-1084-8BF8-067DBDE507FE}"/>
              </a:ext>
            </a:extLst>
          </p:cNvPr>
          <p:cNvSpPr txBox="1"/>
          <p:nvPr/>
        </p:nvSpPr>
        <p:spPr>
          <a:xfrm>
            <a:off x="4496486" y="4165124"/>
            <a:ext cx="1492716" cy="369332"/>
          </a:xfrm>
          <a:prstGeom prst="rect">
            <a:avLst/>
          </a:prstGeom>
          <a:noFill/>
        </p:spPr>
        <p:txBody>
          <a:bodyPr wrap="none" rtlCol="0">
            <a:spAutoFit/>
          </a:bodyPr>
          <a:lstStyle/>
          <a:p>
            <a:r>
              <a:rPr lang="en-US" dirty="0"/>
              <a:t>Instrument E</a:t>
            </a:r>
          </a:p>
        </p:txBody>
      </p:sp>
      <p:sp>
        <p:nvSpPr>
          <p:cNvPr id="29" name="TextBox 28">
            <a:extLst>
              <a:ext uri="{FF2B5EF4-FFF2-40B4-BE49-F238E27FC236}">
                <a16:creationId xmlns:a16="http://schemas.microsoft.com/office/drawing/2014/main" id="{A3775EC8-1D64-CE01-E178-621781DD64EF}"/>
              </a:ext>
            </a:extLst>
          </p:cNvPr>
          <p:cNvSpPr txBox="1"/>
          <p:nvPr/>
        </p:nvSpPr>
        <p:spPr>
          <a:xfrm>
            <a:off x="10894882" y="2335047"/>
            <a:ext cx="1297117" cy="923330"/>
          </a:xfrm>
          <a:prstGeom prst="rect">
            <a:avLst/>
          </a:prstGeom>
          <a:noFill/>
        </p:spPr>
        <p:txBody>
          <a:bodyPr wrap="square" rtlCol="0">
            <a:spAutoFit/>
          </a:bodyPr>
          <a:lstStyle/>
          <a:p>
            <a:r>
              <a:rPr lang="en-US" dirty="0"/>
              <a:t>Metering</a:t>
            </a:r>
          </a:p>
          <a:p>
            <a:r>
              <a:rPr lang="en-US" dirty="0"/>
              <a:t>Plane (PM; SI’s)</a:t>
            </a:r>
          </a:p>
        </p:txBody>
      </p:sp>
      <p:sp>
        <p:nvSpPr>
          <p:cNvPr id="30" name="TextBox 29">
            <a:extLst>
              <a:ext uri="{FF2B5EF4-FFF2-40B4-BE49-F238E27FC236}">
                <a16:creationId xmlns:a16="http://schemas.microsoft.com/office/drawing/2014/main" id="{005A6FAA-CFB1-D47A-D476-AC15D0DDC63D}"/>
              </a:ext>
            </a:extLst>
          </p:cNvPr>
          <p:cNvSpPr txBox="1"/>
          <p:nvPr/>
        </p:nvSpPr>
        <p:spPr>
          <a:xfrm>
            <a:off x="10894883" y="3995954"/>
            <a:ext cx="1133644" cy="646331"/>
          </a:xfrm>
          <a:prstGeom prst="rect">
            <a:avLst/>
          </a:prstGeom>
          <a:noFill/>
        </p:spPr>
        <p:txBody>
          <a:bodyPr wrap="none" rtlCol="0">
            <a:spAutoFit/>
          </a:bodyPr>
          <a:lstStyle/>
          <a:p>
            <a:r>
              <a:rPr lang="en-US" dirty="0"/>
              <a:t>Servicing</a:t>
            </a:r>
          </a:p>
          <a:p>
            <a:r>
              <a:rPr lang="en-US" dirty="0"/>
              <a:t>Plane</a:t>
            </a:r>
          </a:p>
        </p:txBody>
      </p:sp>
      <p:cxnSp>
        <p:nvCxnSpPr>
          <p:cNvPr id="32" name="Straight Arrow Connector 31">
            <a:extLst>
              <a:ext uri="{FF2B5EF4-FFF2-40B4-BE49-F238E27FC236}">
                <a16:creationId xmlns:a16="http://schemas.microsoft.com/office/drawing/2014/main" id="{B7FA84AE-B53A-D12B-56E2-66AF7DC926C2}"/>
              </a:ext>
            </a:extLst>
          </p:cNvPr>
          <p:cNvCxnSpPr>
            <a:cxnSpLocks/>
            <a:stCxn id="33" idx="1"/>
          </p:cNvCxnSpPr>
          <p:nvPr/>
        </p:nvCxnSpPr>
        <p:spPr bwMode="auto">
          <a:xfrm flipH="1">
            <a:off x="2615609" y="3166288"/>
            <a:ext cx="1880877" cy="700993"/>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33" name="TextBox 32">
            <a:extLst>
              <a:ext uri="{FF2B5EF4-FFF2-40B4-BE49-F238E27FC236}">
                <a16:creationId xmlns:a16="http://schemas.microsoft.com/office/drawing/2014/main" id="{5D74492F-40D5-CF74-5341-D8FF84B51FA6}"/>
              </a:ext>
            </a:extLst>
          </p:cNvPr>
          <p:cNvSpPr txBox="1"/>
          <p:nvPr/>
        </p:nvSpPr>
        <p:spPr>
          <a:xfrm>
            <a:off x="4496486" y="2981622"/>
            <a:ext cx="1492716" cy="369332"/>
          </a:xfrm>
          <a:prstGeom prst="rect">
            <a:avLst/>
          </a:prstGeom>
          <a:noFill/>
        </p:spPr>
        <p:txBody>
          <a:bodyPr wrap="none" rtlCol="0">
            <a:spAutoFit/>
          </a:bodyPr>
          <a:lstStyle/>
          <a:p>
            <a:r>
              <a:rPr lang="en-US" dirty="0"/>
              <a:t>Instrument C</a:t>
            </a:r>
          </a:p>
        </p:txBody>
      </p:sp>
      <p:sp>
        <p:nvSpPr>
          <p:cNvPr id="37" name="TextBox 36">
            <a:extLst>
              <a:ext uri="{FF2B5EF4-FFF2-40B4-BE49-F238E27FC236}">
                <a16:creationId xmlns:a16="http://schemas.microsoft.com/office/drawing/2014/main" id="{A2D51C3B-BB49-FB8D-F5CD-4A95CE3268F5}"/>
              </a:ext>
            </a:extLst>
          </p:cNvPr>
          <p:cNvSpPr txBox="1"/>
          <p:nvPr/>
        </p:nvSpPr>
        <p:spPr>
          <a:xfrm flipH="1">
            <a:off x="383640" y="993671"/>
            <a:ext cx="1163513" cy="923330"/>
          </a:xfrm>
          <a:prstGeom prst="rect">
            <a:avLst/>
          </a:prstGeom>
          <a:noFill/>
        </p:spPr>
        <p:txBody>
          <a:bodyPr wrap="square" rtlCol="0">
            <a:spAutoFit/>
          </a:bodyPr>
          <a:lstStyle/>
          <a:p>
            <a:r>
              <a:rPr lang="en-US" dirty="0"/>
              <a:t>OTE Closeout (TBR)</a:t>
            </a:r>
          </a:p>
        </p:txBody>
      </p:sp>
      <p:cxnSp>
        <p:nvCxnSpPr>
          <p:cNvPr id="38" name="Straight Arrow Connector 37">
            <a:extLst>
              <a:ext uri="{FF2B5EF4-FFF2-40B4-BE49-F238E27FC236}">
                <a16:creationId xmlns:a16="http://schemas.microsoft.com/office/drawing/2014/main" id="{5117267F-2A44-7E81-3D76-C886C845610D}"/>
              </a:ext>
            </a:extLst>
          </p:cNvPr>
          <p:cNvCxnSpPr>
            <a:cxnSpLocks/>
          </p:cNvCxnSpPr>
          <p:nvPr/>
        </p:nvCxnSpPr>
        <p:spPr bwMode="auto">
          <a:xfrm>
            <a:off x="1219201" y="1678085"/>
            <a:ext cx="481315" cy="656962"/>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21" name="Freeform 20">
            <a:extLst>
              <a:ext uri="{FF2B5EF4-FFF2-40B4-BE49-F238E27FC236}">
                <a16:creationId xmlns:a16="http://schemas.microsoft.com/office/drawing/2014/main" id="{CF05715A-1BCF-8391-907F-9419647A6EAC}"/>
              </a:ext>
            </a:extLst>
          </p:cNvPr>
          <p:cNvSpPr/>
          <p:nvPr/>
        </p:nvSpPr>
        <p:spPr bwMode="auto">
          <a:xfrm>
            <a:off x="6473088" y="2460624"/>
            <a:ext cx="1040841" cy="3420461"/>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 name="csX0" fmla="*/ 1451924 w 1614244"/>
              <a:gd name="csY0" fmla="*/ 0 h 3852383"/>
              <a:gd name="csX1" fmla="*/ 1451924 w 1614244"/>
              <a:gd name="csY1" fmla="*/ 860293 h 3852383"/>
              <a:gd name="csX2" fmla="*/ 1614244 w 1614244"/>
              <a:gd name="csY2" fmla="*/ 1731408 h 3852383"/>
              <a:gd name="csX3" fmla="*/ 1614244 w 1614244"/>
              <a:gd name="csY3" fmla="*/ 3522334 h 3852383"/>
              <a:gd name="csX4" fmla="*/ 1549316 w 1614244"/>
              <a:gd name="csY4" fmla="*/ 3744170 h 3852383"/>
              <a:gd name="csX5" fmla="*/ 1056947 w 1614244"/>
              <a:gd name="csY5" fmla="*/ 3744170 h 3852383"/>
              <a:gd name="csX6" fmla="*/ 1056947 w 1614244"/>
              <a:gd name="csY6" fmla="*/ 3852383 h 3852383"/>
              <a:gd name="csX7" fmla="*/ 1056947 w 1614244"/>
              <a:gd name="csY7" fmla="*/ 3852383 h 3852383"/>
              <a:gd name="csX8" fmla="*/ 970376 w 1614244"/>
              <a:gd name="csY8" fmla="*/ 3809098 h 3852383"/>
              <a:gd name="csX9" fmla="*/ 18102 w 1614244"/>
              <a:gd name="csY9" fmla="*/ 2364454 h 3852383"/>
              <a:gd name="csX10" fmla="*/ 0 w 1614244"/>
              <a:gd name="csY10" fmla="*/ 1960374 h 3852383"/>
              <a:gd name="csX11" fmla="*/ 1451924 w 1614244"/>
              <a:gd name="csY11" fmla="*/ 0 h 3852383"/>
              <a:gd name="csX0" fmla="*/ 1451924 w 1614244"/>
              <a:gd name="csY0" fmla="*/ 0 h 3852383"/>
              <a:gd name="csX1" fmla="*/ 1451924 w 1614244"/>
              <a:gd name="csY1" fmla="*/ 860293 h 3852383"/>
              <a:gd name="csX2" fmla="*/ 1614244 w 1614244"/>
              <a:gd name="csY2" fmla="*/ 1731408 h 3852383"/>
              <a:gd name="csX3" fmla="*/ 1614244 w 1614244"/>
              <a:gd name="csY3" fmla="*/ 3522334 h 3852383"/>
              <a:gd name="csX4" fmla="*/ 1549316 w 1614244"/>
              <a:gd name="csY4" fmla="*/ 3744170 h 3852383"/>
              <a:gd name="csX5" fmla="*/ 1056947 w 1614244"/>
              <a:gd name="csY5" fmla="*/ 3744170 h 3852383"/>
              <a:gd name="csX6" fmla="*/ 1056947 w 1614244"/>
              <a:gd name="csY6" fmla="*/ 3852383 h 3852383"/>
              <a:gd name="csX7" fmla="*/ 1056947 w 1614244"/>
              <a:gd name="csY7" fmla="*/ 3852383 h 3852383"/>
              <a:gd name="csX8" fmla="*/ 970376 w 1614244"/>
              <a:gd name="csY8" fmla="*/ 3809098 h 3852383"/>
              <a:gd name="csX9" fmla="*/ 31679 w 1614244"/>
              <a:gd name="csY9" fmla="*/ 2082476 h 3852383"/>
              <a:gd name="csX10" fmla="*/ 0 w 1614244"/>
              <a:gd name="csY10" fmla="*/ 1960374 h 3852383"/>
              <a:gd name="csX11" fmla="*/ 1451924 w 1614244"/>
              <a:gd name="csY11" fmla="*/ 0 h 3852383"/>
              <a:gd name="csX0" fmla="*/ 1556013 w 1614244"/>
              <a:gd name="csY0" fmla="*/ 0 h 3806030"/>
              <a:gd name="csX1" fmla="*/ 1451924 w 1614244"/>
              <a:gd name="csY1" fmla="*/ 813940 h 3806030"/>
              <a:gd name="csX2" fmla="*/ 1614244 w 1614244"/>
              <a:gd name="csY2" fmla="*/ 1685055 h 3806030"/>
              <a:gd name="csX3" fmla="*/ 1614244 w 1614244"/>
              <a:gd name="csY3" fmla="*/ 3475981 h 3806030"/>
              <a:gd name="csX4" fmla="*/ 1549316 w 1614244"/>
              <a:gd name="csY4" fmla="*/ 3697817 h 3806030"/>
              <a:gd name="csX5" fmla="*/ 1056947 w 1614244"/>
              <a:gd name="csY5" fmla="*/ 3697817 h 3806030"/>
              <a:gd name="csX6" fmla="*/ 1056947 w 1614244"/>
              <a:gd name="csY6" fmla="*/ 3806030 h 3806030"/>
              <a:gd name="csX7" fmla="*/ 1056947 w 1614244"/>
              <a:gd name="csY7" fmla="*/ 3806030 h 3806030"/>
              <a:gd name="csX8" fmla="*/ 970376 w 1614244"/>
              <a:gd name="csY8" fmla="*/ 3762745 h 3806030"/>
              <a:gd name="csX9" fmla="*/ 31679 w 1614244"/>
              <a:gd name="csY9" fmla="*/ 2036123 h 3806030"/>
              <a:gd name="csX10" fmla="*/ 0 w 1614244"/>
              <a:gd name="csY10" fmla="*/ 1914021 h 3806030"/>
              <a:gd name="csX11" fmla="*/ 1556013 w 1614244"/>
              <a:gd name="csY11" fmla="*/ 0 h 3806030"/>
              <a:gd name="csX0" fmla="*/ 1483603 w 1614244"/>
              <a:gd name="csY0" fmla="*/ 0 h 3941225"/>
              <a:gd name="csX1" fmla="*/ 1451924 w 1614244"/>
              <a:gd name="csY1" fmla="*/ 949135 h 3941225"/>
              <a:gd name="csX2" fmla="*/ 1614244 w 1614244"/>
              <a:gd name="csY2" fmla="*/ 1820250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451924 w 1614244"/>
              <a:gd name="csY1" fmla="*/ 949135 h 3941225"/>
              <a:gd name="csX2" fmla="*/ 1614244 w 1614244"/>
              <a:gd name="csY2" fmla="*/ 1820250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098926 w 1614244"/>
              <a:gd name="csY1" fmla="*/ 1053428 h 3941225"/>
              <a:gd name="csX2" fmla="*/ 1614244 w 1614244"/>
              <a:gd name="csY2" fmla="*/ 1820250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356886 w 1614244"/>
              <a:gd name="csY1" fmla="*/ 404492 h 3941225"/>
              <a:gd name="csX2" fmla="*/ 1614244 w 1614244"/>
              <a:gd name="csY2" fmla="*/ 1820250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356886 w 1614244"/>
              <a:gd name="csY1" fmla="*/ 404492 h 3941225"/>
              <a:gd name="csX2" fmla="*/ 1614244 w 1614244"/>
              <a:gd name="csY2" fmla="*/ 1820250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356886 w 1614244"/>
              <a:gd name="csY1" fmla="*/ 404492 h 3941225"/>
              <a:gd name="csX2" fmla="*/ 1614244 w 1614244"/>
              <a:gd name="csY2" fmla="*/ 1820250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356886 w 1614244"/>
              <a:gd name="csY1" fmla="*/ 404492 h 3941225"/>
              <a:gd name="csX2" fmla="*/ 1170734 w 1614244"/>
              <a:gd name="csY2" fmla="*/ 1198353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3941225"/>
              <a:gd name="csX1" fmla="*/ 1356886 w 1614244"/>
              <a:gd name="csY1" fmla="*/ 404492 h 3941225"/>
              <a:gd name="csX2" fmla="*/ 1415117 w 1614244"/>
              <a:gd name="csY2" fmla="*/ 734827 h 3941225"/>
              <a:gd name="csX3" fmla="*/ 1614244 w 1614244"/>
              <a:gd name="csY3" fmla="*/ 3611176 h 3941225"/>
              <a:gd name="csX4" fmla="*/ 1549316 w 1614244"/>
              <a:gd name="csY4" fmla="*/ 3833012 h 3941225"/>
              <a:gd name="csX5" fmla="*/ 1056947 w 1614244"/>
              <a:gd name="csY5" fmla="*/ 3833012 h 3941225"/>
              <a:gd name="csX6" fmla="*/ 1056947 w 1614244"/>
              <a:gd name="csY6" fmla="*/ 3941225 h 3941225"/>
              <a:gd name="csX7" fmla="*/ 1056947 w 1614244"/>
              <a:gd name="csY7" fmla="*/ 3941225 h 3941225"/>
              <a:gd name="csX8" fmla="*/ 970376 w 1614244"/>
              <a:gd name="csY8" fmla="*/ 3897940 h 3941225"/>
              <a:gd name="csX9" fmla="*/ 31679 w 1614244"/>
              <a:gd name="csY9" fmla="*/ 2171318 h 3941225"/>
              <a:gd name="csX10" fmla="*/ 0 w 1614244"/>
              <a:gd name="csY10" fmla="*/ 2049216 h 3941225"/>
              <a:gd name="csX11" fmla="*/ 1483603 w 1614244"/>
              <a:gd name="csY11" fmla="*/ 0 h 3941225"/>
              <a:gd name="csX0" fmla="*/ 1483603 w 1614244"/>
              <a:gd name="csY0" fmla="*/ 0 h 4192244"/>
              <a:gd name="csX1" fmla="*/ 1356886 w 1614244"/>
              <a:gd name="csY1" fmla="*/ 404492 h 4192244"/>
              <a:gd name="csX2" fmla="*/ 1415117 w 1614244"/>
              <a:gd name="csY2" fmla="*/ 734827 h 4192244"/>
              <a:gd name="csX3" fmla="*/ 1614244 w 1614244"/>
              <a:gd name="csY3" fmla="*/ 3611176 h 4192244"/>
              <a:gd name="csX4" fmla="*/ 1463330 w 1614244"/>
              <a:gd name="csY4" fmla="*/ 4192244 h 4192244"/>
              <a:gd name="csX5" fmla="*/ 1056947 w 1614244"/>
              <a:gd name="csY5" fmla="*/ 3833012 h 4192244"/>
              <a:gd name="csX6" fmla="*/ 1056947 w 1614244"/>
              <a:gd name="csY6" fmla="*/ 3941225 h 4192244"/>
              <a:gd name="csX7" fmla="*/ 1056947 w 1614244"/>
              <a:gd name="csY7" fmla="*/ 3941225 h 4192244"/>
              <a:gd name="csX8" fmla="*/ 970376 w 1614244"/>
              <a:gd name="csY8" fmla="*/ 3897940 h 4192244"/>
              <a:gd name="csX9" fmla="*/ 31679 w 1614244"/>
              <a:gd name="csY9" fmla="*/ 2171318 h 4192244"/>
              <a:gd name="csX10" fmla="*/ 0 w 1614244"/>
              <a:gd name="csY10" fmla="*/ 2049216 h 4192244"/>
              <a:gd name="csX11" fmla="*/ 1483603 w 1614244"/>
              <a:gd name="csY11" fmla="*/ 0 h 4192244"/>
              <a:gd name="csX0" fmla="*/ 1483603 w 1483603"/>
              <a:gd name="csY0" fmla="*/ 0 h 4192244"/>
              <a:gd name="csX1" fmla="*/ 1356886 w 1483603"/>
              <a:gd name="csY1" fmla="*/ 404492 h 4192244"/>
              <a:gd name="csX2" fmla="*/ 1415117 w 1483603"/>
              <a:gd name="csY2" fmla="*/ 734827 h 4192244"/>
              <a:gd name="csX3" fmla="*/ 1463330 w 1483603"/>
              <a:gd name="csY3" fmla="*/ 4192244 h 4192244"/>
              <a:gd name="csX4" fmla="*/ 1056947 w 1483603"/>
              <a:gd name="csY4" fmla="*/ 3833012 h 4192244"/>
              <a:gd name="csX5" fmla="*/ 1056947 w 1483603"/>
              <a:gd name="csY5" fmla="*/ 3941225 h 4192244"/>
              <a:gd name="csX6" fmla="*/ 1056947 w 1483603"/>
              <a:gd name="csY6" fmla="*/ 3941225 h 4192244"/>
              <a:gd name="csX7" fmla="*/ 970376 w 1483603"/>
              <a:gd name="csY7" fmla="*/ 3897940 h 4192244"/>
              <a:gd name="csX8" fmla="*/ 31679 w 1483603"/>
              <a:gd name="csY8" fmla="*/ 2171318 h 4192244"/>
              <a:gd name="csX9" fmla="*/ 0 w 1483603"/>
              <a:gd name="csY9" fmla="*/ 2049216 h 4192244"/>
              <a:gd name="csX10" fmla="*/ 1483603 w 1483603"/>
              <a:gd name="csY10" fmla="*/ 0 h 4192244"/>
              <a:gd name="csX0" fmla="*/ 1483603 w 1483603"/>
              <a:gd name="csY0" fmla="*/ 0 h 4192244"/>
              <a:gd name="csX1" fmla="*/ 1356886 w 1483603"/>
              <a:gd name="csY1" fmla="*/ 404492 h 4192244"/>
              <a:gd name="csX2" fmla="*/ 1415117 w 1483603"/>
              <a:gd name="csY2" fmla="*/ 734827 h 4192244"/>
              <a:gd name="csX3" fmla="*/ 1463330 w 1483603"/>
              <a:gd name="csY3" fmla="*/ 4192244 h 4192244"/>
              <a:gd name="csX4" fmla="*/ 1260600 w 1483603"/>
              <a:gd name="csY4" fmla="*/ 4118852 h 4192244"/>
              <a:gd name="csX5" fmla="*/ 1056947 w 1483603"/>
              <a:gd name="csY5" fmla="*/ 3941225 h 4192244"/>
              <a:gd name="csX6" fmla="*/ 1056947 w 1483603"/>
              <a:gd name="csY6" fmla="*/ 3941225 h 4192244"/>
              <a:gd name="csX7" fmla="*/ 970376 w 1483603"/>
              <a:gd name="csY7" fmla="*/ 3897940 h 4192244"/>
              <a:gd name="csX8" fmla="*/ 31679 w 1483603"/>
              <a:gd name="csY8" fmla="*/ 2171318 h 4192244"/>
              <a:gd name="csX9" fmla="*/ 0 w 1483603"/>
              <a:gd name="csY9" fmla="*/ 2049216 h 4192244"/>
              <a:gd name="csX10" fmla="*/ 1483603 w 1483603"/>
              <a:gd name="csY10" fmla="*/ 0 h 4192244"/>
              <a:gd name="csX0" fmla="*/ 1483603 w 1483603"/>
              <a:gd name="csY0" fmla="*/ 0 h 4192244"/>
              <a:gd name="csX1" fmla="*/ 1356886 w 1483603"/>
              <a:gd name="csY1" fmla="*/ 404492 h 4192244"/>
              <a:gd name="csX2" fmla="*/ 1415117 w 1483603"/>
              <a:gd name="csY2" fmla="*/ 734827 h 4192244"/>
              <a:gd name="csX3" fmla="*/ 1463330 w 1483603"/>
              <a:gd name="csY3" fmla="*/ 4192244 h 4192244"/>
              <a:gd name="csX4" fmla="*/ 1260600 w 1483603"/>
              <a:gd name="csY4" fmla="*/ 4118852 h 4192244"/>
              <a:gd name="csX5" fmla="*/ 1056947 w 1483603"/>
              <a:gd name="csY5" fmla="*/ 3941225 h 4192244"/>
              <a:gd name="csX6" fmla="*/ 970376 w 1483603"/>
              <a:gd name="csY6" fmla="*/ 3897940 h 4192244"/>
              <a:gd name="csX7" fmla="*/ 31679 w 1483603"/>
              <a:gd name="csY7" fmla="*/ 2171318 h 4192244"/>
              <a:gd name="csX8" fmla="*/ 0 w 1483603"/>
              <a:gd name="csY8" fmla="*/ 2049216 h 4192244"/>
              <a:gd name="csX9" fmla="*/ 1483603 w 1483603"/>
              <a:gd name="csY9" fmla="*/ 0 h 4192244"/>
              <a:gd name="csX0" fmla="*/ 1483603 w 1483603"/>
              <a:gd name="csY0" fmla="*/ 0 h 4192244"/>
              <a:gd name="csX1" fmla="*/ 1356886 w 1483603"/>
              <a:gd name="csY1" fmla="*/ 404492 h 4192244"/>
              <a:gd name="csX2" fmla="*/ 1415117 w 1483603"/>
              <a:gd name="csY2" fmla="*/ 734827 h 4192244"/>
              <a:gd name="csX3" fmla="*/ 1463330 w 1483603"/>
              <a:gd name="csY3" fmla="*/ 4192244 h 4192244"/>
              <a:gd name="csX4" fmla="*/ 1260600 w 1483603"/>
              <a:gd name="csY4" fmla="*/ 4118852 h 4192244"/>
              <a:gd name="csX5" fmla="*/ 970376 w 1483603"/>
              <a:gd name="csY5" fmla="*/ 3897940 h 4192244"/>
              <a:gd name="csX6" fmla="*/ 31679 w 1483603"/>
              <a:gd name="csY6" fmla="*/ 2171318 h 4192244"/>
              <a:gd name="csX7" fmla="*/ 0 w 1483603"/>
              <a:gd name="csY7" fmla="*/ 2049216 h 4192244"/>
              <a:gd name="csX8" fmla="*/ 1483603 w 1483603"/>
              <a:gd name="csY8" fmla="*/ 0 h 4192244"/>
              <a:gd name="csX0" fmla="*/ 1483603 w 1483603"/>
              <a:gd name="csY0" fmla="*/ 0 h 4192244"/>
              <a:gd name="csX1" fmla="*/ 1356886 w 1483603"/>
              <a:gd name="csY1" fmla="*/ 404492 h 4192244"/>
              <a:gd name="csX2" fmla="*/ 1415117 w 1483603"/>
              <a:gd name="csY2" fmla="*/ 734827 h 4192244"/>
              <a:gd name="csX3" fmla="*/ 1463330 w 1483603"/>
              <a:gd name="csY3" fmla="*/ 4192244 h 4192244"/>
              <a:gd name="csX4" fmla="*/ 1260600 w 1483603"/>
              <a:gd name="csY4" fmla="*/ 4118852 h 4192244"/>
              <a:gd name="csX5" fmla="*/ 31679 w 1483603"/>
              <a:gd name="csY5" fmla="*/ 2171318 h 4192244"/>
              <a:gd name="csX6" fmla="*/ 0 w 1483603"/>
              <a:gd name="csY6" fmla="*/ 2049216 h 4192244"/>
              <a:gd name="csX7" fmla="*/ 1483603 w 1483603"/>
              <a:gd name="csY7" fmla="*/ 0 h 4192244"/>
              <a:gd name="csX0" fmla="*/ 1483603 w 1483603"/>
              <a:gd name="csY0" fmla="*/ 0 h 4192244"/>
              <a:gd name="csX1" fmla="*/ 1356886 w 1483603"/>
              <a:gd name="csY1" fmla="*/ 404492 h 4192244"/>
              <a:gd name="csX2" fmla="*/ 1415117 w 1483603"/>
              <a:gd name="csY2" fmla="*/ 734827 h 4192244"/>
              <a:gd name="csX3" fmla="*/ 1463330 w 1483603"/>
              <a:gd name="csY3" fmla="*/ 4192244 h 4192244"/>
              <a:gd name="csX4" fmla="*/ 1260600 w 1483603"/>
              <a:gd name="csY4" fmla="*/ 4118852 h 4192244"/>
              <a:gd name="csX5" fmla="*/ 4526 w 1483603"/>
              <a:gd name="csY5" fmla="*/ 2132691 h 4192244"/>
              <a:gd name="csX6" fmla="*/ 0 w 1483603"/>
              <a:gd name="csY6" fmla="*/ 2049216 h 4192244"/>
              <a:gd name="csX7" fmla="*/ 1483603 w 1483603"/>
              <a:gd name="csY7" fmla="*/ 0 h 4192244"/>
              <a:gd name="csX0" fmla="*/ 1483603 w 1483603"/>
              <a:gd name="csY0" fmla="*/ 0 h 4161342"/>
              <a:gd name="csX1" fmla="*/ 1356886 w 1483603"/>
              <a:gd name="csY1" fmla="*/ 404492 h 4161342"/>
              <a:gd name="csX2" fmla="*/ 1415117 w 1483603"/>
              <a:gd name="csY2" fmla="*/ 734827 h 4161342"/>
              <a:gd name="csX3" fmla="*/ 1440702 w 1483603"/>
              <a:gd name="csY3" fmla="*/ 4161342 h 4161342"/>
              <a:gd name="csX4" fmla="*/ 1260600 w 1483603"/>
              <a:gd name="csY4" fmla="*/ 4118852 h 4161342"/>
              <a:gd name="csX5" fmla="*/ 4526 w 1483603"/>
              <a:gd name="csY5" fmla="*/ 2132691 h 4161342"/>
              <a:gd name="csX6" fmla="*/ 0 w 1483603"/>
              <a:gd name="csY6" fmla="*/ 2049216 h 4161342"/>
              <a:gd name="csX7" fmla="*/ 1483603 w 1483603"/>
              <a:gd name="csY7" fmla="*/ 0 h 41613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83603" h="4161342">
                <a:moveTo>
                  <a:pt x="1483603" y="0"/>
                </a:moveTo>
                <a:cubicBezTo>
                  <a:pt x="1378006" y="393632"/>
                  <a:pt x="1371972" y="346916"/>
                  <a:pt x="1356886" y="404492"/>
                </a:cubicBezTo>
                <a:cubicBezTo>
                  <a:pt x="1401941" y="648511"/>
                  <a:pt x="1329331" y="262908"/>
                  <a:pt x="1415117" y="734827"/>
                </a:cubicBezTo>
                <a:lnTo>
                  <a:pt x="1440702" y="4161342"/>
                </a:lnTo>
                <a:lnTo>
                  <a:pt x="1260600" y="4118852"/>
                </a:lnTo>
                <a:lnTo>
                  <a:pt x="4526" y="2132691"/>
                </a:lnTo>
                <a:lnTo>
                  <a:pt x="0" y="2049216"/>
                </a:lnTo>
                <a:lnTo>
                  <a:pt x="1483603"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22" name="Freeform 21">
            <a:extLst>
              <a:ext uri="{FF2B5EF4-FFF2-40B4-BE49-F238E27FC236}">
                <a16:creationId xmlns:a16="http://schemas.microsoft.com/office/drawing/2014/main" id="{0E7734F6-5104-8BBF-029A-C75E3986AA15}"/>
              </a:ext>
            </a:extLst>
          </p:cNvPr>
          <p:cNvSpPr/>
          <p:nvPr/>
        </p:nvSpPr>
        <p:spPr bwMode="auto">
          <a:xfrm flipH="1">
            <a:off x="8281147" y="1961453"/>
            <a:ext cx="1907292" cy="4239626"/>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 name="csX0" fmla="*/ 1433822 w 1675122"/>
              <a:gd name="csY0" fmla="*/ 0 h 3852383"/>
              <a:gd name="csX1" fmla="*/ 1675122 w 1675122"/>
              <a:gd name="csY1" fmla="*/ 844420 h 3852383"/>
              <a:gd name="csX2" fmla="*/ 1596142 w 1675122"/>
              <a:gd name="csY2" fmla="*/ 1731408 h 3852383"/>
              <a:gd name="csX3" fmla="*/ 1596142 w 1675122"/>
              <a:gd name="csY3" fmla="*/ 3522334 h 3852383"/>
              <a:gd name="csX4" fmla="*/ 1531214 w 1675122"/>
              <a:gd name="csY4" fmla="*/ 3744170 h 3852383"/>
              <a:gd name="csX5" fmla="*/ 1038845 w 1675122"/>
              <a:gd name="csY5" fmla="*/ 3744170 h 3852383"/>
              <a:gd name="csX6" fmla="*/ 1038845 w 1675122"/>
              <a:gd name="csY6" fmla="*/ 3852383 h 3852383"/>
              <a:gd name="csX7" fmla="*/ 1038845 w 1675122"/>
              <a:gd name="csY7" fmla="*/ 3852383 h 3852383"/>
              <a:gd name="csX8" fmla="*/ 952274 w 1675122"/>
              <a:gd name="csY8" fmla="*/ 3809098 h 3852383"/>
              <a:gd name="csX9" fmla="*/ 0 w 1675122"/>
              <a:gd name="csY9" fmla="*/ 2364454 h 3852383"/>
              <a:gd name="csX10" fmla="*/ 0 w 1675122"/>
              <a:gd name="csY10" fmla="*/ 2288705 h 3852383"/>
              <a:gd name="csX11" fmla="*/ 1433822 w 1675122"/>
              <a:gd name="csY11" fmla="*/ 0 h 3852383"/>
              <a:gd name="csX0" fmla="*/ 1433822 w 1710442"/>
              <a:gd name="csY0" fmla="*/ 0 h 3852383"/>
              <a:gd name="csX1" fmla="*/ 1675122 w 1710442"/>
              <a:gd name="csY1" fmla="*/ 844420 h 3852383"/>
              <a:gd name="csX2" fmla="*/ 1710442 w 1710442"/>
              <a:gd name="csY2" fmla="*/ 1022423 h 3852383"/>
              <a:gd name="csX3" fmla="*/ 1596142 w 1710442"/>
              <a:gd name="csY3" fmla="*/ 3522334 h 3852383"/>
              <a:gd name="csX4" fmla="*/ 1531214 w 1710442"/>
              <a:gd name="csY4" fmla="*/ 3744170 h 3852383"/>
              <a:gd name="csX5" fmla="*/ 1038845 w 1710442"/>
              <a:gd name="csY5" fmla="*/ 3744170 h 3852383"/>
              <a:gd name="csX6" fmla="*/ 1038845 w 1710442"/>
              <a:gd name="csY6" fmla="*/ 3852383 h 3852383"/>
              <a:gd name="csX7" fmla="*/ 1038845 w 1710442"/>
              <a:gd name="csY7" fmla="*/ 3852383 h 3852383"/>
              <a:gd name="csX8" fmla="*/ 952274 w 1710442"/>
              <a:gd name="csY8" fmla="*/ 3809098 h 3852383"/>
              <a:gd name="csX9" fmla="*/ 0 w 1710442"/>
              <a:gd name="csY9" fmla="*/ 2364454 h 3852383"/>
              <a:gd name="csX10" fmla="*/ 0 w 1710442"/>
              <a:gd name="csY10" fmla="*/ 2288705 h 3852383"/>
              <a:gd name="csX11" fmla="*/ 1433822 w 1710442"/>
              <a:gd name="csY11" fmla="*/ 0 h 3852383"/>
              <a:gd name="csX0" fmla="*/ 1433822 w 1907292"/>
              <a:gd name="csY0" fmla="*/ 0 h 3852383"/>
              <a:gd name="csX1" fmla="*/ 1675122 w 1907292"/>
              <a:gd name="csY1" fmla="*/ 844420 h 3852383"/>
              <a:gd name="csX2" fmla="*/ 1710442 w 1907292"/>
              <a:gd name="csY2" fmla="*/ 1022423 h 3852383"/>
              <a:gd name="csX3" fmla="*/ 1907292 w 1907292"/>
              <a:gd name="csY3" fmla="*/ 1818653 h 3852383"/>
              <a:gd name="csX4" fmla="*/ 1531214 w 1907292"/>
              <a:gd name="csY4" fmla="*/ 3744170 h 3852383"/>
              <a:gd name="csX5" fmla="*/ 1038845 w 1907292"/>
              <a:gd name="csY5" fmla="*/ 3744170 h 3852383"/>
              <a:gd name="csX6" fmla="*/ 1038845 w 1907292"/>
              <a:gd name="csY6" fmla="*/ 3852383 h 3852383"/>
              <a:gd name="csX7" fmla="*/ 1038845 w 1907292"/>
              <a:gd name="csY7" fmla="*/ 3852383 h 3852383"/>
              <a:gd name="csX8" fmla="*/ 952274 w 1907292"/>
              <a:gd name="csY8" fmla="*/ 3809098 h 3852383"/>
              <a:gd name="csX9" fmla="*/ 0 w 1907292"/>
              <a:gd name="csY9" fmla="*/ 2364454 h 3852383"/>
              <a:gd name="csX10" fmla="*/ 0 w 1907292"/>
              <a:gd name="csY10" fmla="*/ 2288705 h 3852383"/>
              <a:gd name="csX11" fmla="*/ 1433822 w 1907292"/>
              <a:gd name="csY11" fmla="*/ 0 h 3852383"/>
              <a:gd name="csX0" fmla="*/ 1433822 w 1907292"/>
              <a:gd name="csY0" fmla="*/ 0 h 3852383"/>
              <a:gd name="csX1" fmla="*/ 1675122 w 1907292"/>
              <a:gd name="csY1" fmla="*/ 844420 h 3852383"/>
              <a:gd name="csX2" fmla="*/ 1710442 w 1907292"/>
              <a:gd name="csY2" fmla="*/ 1022423 h 3852383"/>
              <a:gd name="csX3" fmla="*/ 1907292 w 1907292"/>
              <a:gd name="csY3" fmla="*/ 1818653 h 3852383"/>
              <a:gd name="csX4" fmla="*/ 1899514 w 1907292"/>
              <a:gd name="csY4" fmla="*/ 3569570 h 3852383"/>
              <a:gd name="csX5" fmla="*/ 1038845 w 1907292"/>
              <a:gd name="csY5" fmla="*/ 3744170 h 3852383"/>
              <a:gd name="csX6" fmla="*/ 1038845 w 1907292"/>
              <a:gd name="csY6" fmla="*/ 3852383 h 3852383"/>
              <a:gd name="csX7" fmla="*/ 1038845 w 1907292"/>
              <a:gd name="csY7" fmla="*/ 3852383 h 3852383"/>
              <a:gd name="csX8" fmla="*/ 952274 w 1907292"/>
              <a:gd name="csY8" fmla="*/ 3809098 h 3852383"/>
              <a:gd name="csX9" fmla="*/ 0 w 1907292"/>
              <a:gd name="csY9" fmla="*/ 2364454 h 3852383"/>
              <a:gd name="csX10" fmla="*/ 0 w 1907292"/>
              <a:gd name="csY10" fmla="*/ 2288705 h 3852383"/>
              <a:gd name="csX11" fmla="*/ 1433822 w 1907292"/>
              <a:gd name="csY11" fmla="*/ 0 h 3852383"/>
              <a:gd name="csX0" fmla="*/ 1433822 w 1907292"/>
              <a:gd name="csY0" fmla="*/ 0 h 3852383"/>
              <a:gd name="csX1" fmla="*/ 1675122 w 1907292"/>
              <a:gd name="csY1" fmla="*/ 844420 h 3852383"/>
              <a:gd name="csX2" fmla="*/ 1710442 w 1907292"/>
              <a:gd name="csY2" fmla="*/ 1022423 h 3852383"/>
              <a:gd name="csX3" fmla="*/ 1907292 w 1907292"/>
              <a:gd name="csY3" fmla="*/ 1818653 h 3852383"/>
              <a:gd name="csX4" fmla="*/ 1899514 w 1907292"/>
              <a:gd name="csY4" fmla="*/ 3569570 h 3852383"/>
              <a:gd name="csX5" fmla="*/ 1178545 w 1907292"/>
              <a:gd name="csY5" fmla="*/ 3558988 h 3852383"/>
              <a:gd name="csX6" fmla="*/ 1038845 w 1907292"/>
              <a:gd name="csY6" fmla="*/ 3852383 h 3852383"/>
              <a:gd name="csX7" fmla="*/ 1038845 w 1907292"/>
              <a:gd name="csY7" fmla="*/ 3852383 h 3852383"/>
              <a:gd name="csX8" fmla="*/ 952274 w 1907292"/>
              <a:gd name="csY8" fmla="*/ 3809098 h 3852383"/>
              <a:gd name="csX9" fmla="*/ 0 w 1907292"/>
              <a:gd name="csY9" fmla="*/ 2364454 h 3852383"/>
              <a:gd name="csX10" fmla="*/ 0 w 1907292"/>
              <a:gd name="csY10" fmla="*/ 2288705 h 3852383"/>
              <a:gd name="csX11" fmla="*/ 1433822 w 1907292"/>
              <a:gd name="csY11" fmla="*/ 0 h 3852383"/>
              <a:gd name="csX0" fmla="*/ 1433822 w 1907292"/>
              <a:gd name="csY0" fmla="*/ 0 h 3878838"/>
              <a:gd name="csX1" fmla="*/ 1675122 w 1907292"/>
              <a:gd name="csY1" fmla="*/ 844420 h 3878838"/>
              <a:gd name="csX2" fmla="*/ 1710442 w 1907292"/>
              <a:gd name="csY2" fmla="*/ 1022423 h 3878838"/>
              <a:gd name="csX3" fmla="*/ 1907292 w 1907292"/>
              <a:gd name="csY3" fmla="*/ 1818653 h 3878838"/>
              <a:gd name="csX4" fmla="*/ 1899514 w 1907292"/>
              <a:gd name="csY4" fmla="*/ 3569570 h 3878838"/>
              <a:gd name="csX5" fmla="*/ 1178545 w 1907292"/>
              <a:gd name="csY5" fmla="*/ 3558988 h 3878838"/>
              <a:gd name="csX6" fmla="*/ 1038845 w 1907292"/>
              <a:gd name="csY6" fmla="*/ 3852383 h 3878838"/>
              <a:gd name="csX7" fmla="*/ 1407145 w 1907292"/>
              <a:gd name="csY7" fmla="*/ 3878838 h 3878838"/>
              <a:gd name="csX8" fmla="*/ 952274 w 1907292"/>
              <a:gd name="csY8" fmla="*/ 3809098 h 3878838"/>
              <a:gd name="csX9" fmla="*/ 0 w 1907292"/>
              <a:gd name="csY9" fmla="*/ 2364454 h 3878838"/>
              <a:gd name="csX10" fmla="*/ 0 w 1907292"/>
              <a:gd name="csY10" fmla="*/ 2288705 h 3878838"/>
              <a:gd name="csX11" fmla="*/ 1433822 w 1907292"/>
              <a:gd name="csY11" fmla="*/ 0 h 3878838"/>
              <a:gd name="csX0" fmla="*/ 1433822 w 1907292"/>
              <a:gd name="csY0" fmla="*/ 0 h 3878838"/>
              <a:gd name="csX1" fmla="*/ 1675122 w 1907292"/>
              <a:gd name="csY1" fmla="*/ 844420 h 3878838"/>
              <a:gd name="csX2" fmla="*/ 1710442 w 1907292"/>
              <a:gd name="csY2" fmla="*/ 1022423 h 3878838"/>
              <a:gd name="csX3" fmla="*/ 1907292 w 1907292"/>
              <a:gd name="csY3" fmla="*/ 1818653 h 3878838"/>
              <a:gd name="csX4" fmla="*/ 1899514 w 1907292"/>
              <a:gd name="csY4" fmla="*/ 3569570 h 3878838"/>
              <a:gd name="csX5" fmla="*/ 1178545 w 1907292"/>
              <a:gd name="csY5" fmla="*/ 3558988 h 3878838"/>
              <a:gd name="csX6" fmla="*/ 1038845 w 1907292"/>
              <a:gd name="csY6" fmla="*/ 3852383 h 3878838"/>
              <a:gd name="csX7" fmla="*/ 1407145 w 1907292"/>
              <a:gd name="csY7" fmla="*/ 3878838 h 3878838"/>
              <a:gd name="csX8" fmla="*/ 818924 w 1907292"/>
              <a:gd name="csY8" fmla="*/ 3502224 h 3878838"/>
              <a:gd name="csX9" fmla="*/ 0 w 1907292"/>
              <a:gd name="csY9" fmla="*/ 2364454 h 3878838"/>
              <a:gd name="csX10" fmla="*/ 0 w 1907292"/>
              <a:gd name="csY10" fmla="*/ 2288705 h 3878838"/>
              <a:gd name="csX11" fmla="*/ 1433822 w 1907292"/>
              <a:gd name="csY11" fmla="*/ 0 h 3878838"/>
              <a:gd name="csX0" fmla="*/ 1433822 w 1907292"/>
              <a:gd name="csY0" fmla="*/ 0 h 3852383"/>
              <a:gd name="csX1" fmla="*/ 1675122 w 1907292"/>
              <a:gd name="csY1" fmla="*/ 844420 h 3852383"/>
              <a:gd name="csX2" fmla="*/ 1710442 w 1907292"/>
              <a:gd name="csY2" fmla="*/ 1022423 h 3852383"/>
              <a:gd name="csX3" fmla="*/ 1907292 w 1907292"/>
              <a:gd name="csY3" fmla="*/ 1818653 h 3852383"/>
              <a:gd name="csX4" fmla="*/ 1899514 w 1907292"/>
              <a:gd name="csY4" fmla="*/ 3569570 h 3852383"/>
              <a:gd name="csX5" fmla="*/ 1178545 w 1907292"/>
              <a:gd name="csY5" fmla="*/ 3558988 h 3852383"/>
              <a:gd name="csX6" fmla="*/ 1038845 w 1907292"/>
              <a:gd name="csY6" fmla="*/ 3852383 h 3852383"/>
              <a:gd name="csX7" fmla="*/ 1026145 w 1907292"/>
              <a:gd name="csY7" fmla="*/ 3609000 h 3852383"/>
              <a:gd name="csX8" fmla="*/ 818924 w 1907292"/>
              <a:gd name="csY8" fmla="*/ 3502224 h 3852383"/>
              <a:gd name="csX9" fmla="*/ 0 w 1907292"/>
              <a:gd name="csY9" fmla="*/ 2364454 h 3852383"/>
              <a:gd name="csX10" fmla="*/ 0 w 1907292"/>
              <a:gd name="csY10" fmla="*/ 2288705 h 3852383"/>
              <a:gd name="csX11" fmla="*/ 1433822 w 1907292"/>
              <a:gd name="csY11" fmla="*/ 0 h 3852383"/>
              <a:gd name="csX0" fmla="*/ 1433822 w 1907292"/>
              <a:gd name="csY0" fmla="*/ 0 h 3609000"/>
              <a:gd name="csX1" fmla="*/ 1675122 w 1907292"/>
              <a:gd name="csY1" fmla="*/ 844420 h 3609000"/>
              <a:gd name="csX2" fmla="*/ 1710442 w 1907292"/>
              <a:gd name="csY2" fmla="*/ 1022423 h 3609000"/>
              <a:gd name="csX3" fmla="*/ 1907292 w 1907292"/>
              <a:gd name="csY3" fmla="*/ 1818653 h 3609000"/>
              <a:gd name="csX4" fmla="*/ 1899514 w 1907292"/>
              <a:gd name="csY4" fmla="*/ 3569570 h 3609000"/>
              <a:gd name="csX5" fmla="*/ 1178545 w 1907292"/>
              <a:gd name="csY5" fmla="*/ 3558988 h 3609000"/>
              <a:gd name="csX6" fmla="*/ 1089645 w 1907292"/>
              <a:gd name="csY6" fmla="*/ 3587836 h 3609000"/>
              <a:gd name="csX7" fmla="*/ 1026145 w 1907292"/>
              <a:gd name="csY7" fmla="*/ 3609000 h 3609000"/>
              <a:gd name="csX8" fmla="*/ 818924 w 1907292"/>
              <a:gd name="csY8" fmla="*/ 3502224 h 3609000"/>
              <a:gd name="csX9" fmla="*/ 0 w 1907292"/>
              <a:gd name="csY9" fmla="*/ 2364454 h 3609000"/>
              <a:gd name="csX10" fmla="*/ 0 w 1907292"/>
              <a:gd name="csY10" fmla="*/ 2288705 h 3609000"/>
              <a:gd name="csX11" fmla="*/ 1433822 w 1907292"/>
              <a:gd name="csY11" fmla="*/ 0 h 3609000"/>
              <a:gd name="csX0" fmla="*/ 1421122 w 1907292"/>
              <a:gd name="csY0" fmla="*/ 0 h 3571963"/>
              <a:gd name="csX1" fmla="*/ 1675122 w 1907292"/>
              <a:gd name="csY1" fmla="*/ 807383 h 3571963"/>
              <a:gd name="csX2" fmla="*/ 1710442 w 1907292"/>
              <a:gd name="csY2" fmla="*/ 985386 h 3571963"/>
              <a:gd name="csX3" fmla="*/ 1907292 w 1907292"/>
              <a:gd name="csY3" fmla="*/ 1781616 h 3571963"/>
              <a:gd name="csX4" fmla="*/ 1899514 w 1907292"/>
              <a:gd name="csY4" fmla="*/ 3532533 h 3571963"/>
              <a:gd name="csX5" fmla="*/ 1178545 w 1907292"/>
              <a:gd name="csY5" fmla="*/ 3521951 h 3571963"/>
              <a:gd name="csX6" fmla="*/ 1089645 w 1907292"/>
              <a:gd name="csY6" fmla="*/ 3550799 h 3571963"/>
              <a:gd name="csX7" fmla="*/ 1026145 w 1907292"/>
              <a:gd name="csY7" fmla="*/ 3571963 h 3571963"/>
              <a:gd name="csX8" fmla="*/ 818924 w 1907292"/>
              <a:gd name="csY8" fmla="*/ 3465187 h 3571963"/>
              <a:gd name="csX9" fmla="*/ 0 w 1907292"/>
              <a:gd name="csY9" fmla="*/ 2327417 h 3571963"/>
              <a:gd name="csX10" fmla="*/ 0 w 1907292"/>
              <a:gd name="csY10" fmla="*/ 2251668 h 3571963"/>
              <a:gd name="csX11" fmla="*/ 1421122 w 1907292"/>
              <a:gd name="csY11" fmla="*/ 0 h 3571963"/>
              <a:gd name="csX0" fmla="*/ 1421122 w 1907292"/>
              <a:gd name="csY0" fmla="*/ 0 h 3571963"/>
              <a:gd name="csX1" fmla="*/ 1675122 w 1907292"/>
              <a:gd name="csY1" fmla="*/ 807383 h 3571963"/>
              <a:gd name="csX2" fmla="*/ 1710442 w 1907292"/>
              <a:gd name="csY2" fmla="*/ 985386 h 3571963"/>
              <a:gd name="csX3" fmla="*/ 1907292 w 1907292"/>
              <a:gd name="csY3" fmla="*/ 1781616 h 3571963"/>
              <a:gd name="csX4" fmla="*/ 1899514 w 1907292"/>
              <a:gd name="csY4" fmla="*/ 3532533 h 3571963"/>
              <a:gd name="csX5" fmla="*/ 1178545 w 1907292"/>
              <a:gd name="csY5" fmla="*/ 3521951 h 3571963"/>
              <a:gd name="csX6" fmla="*/ 1089645 w 1907292"/>
              <a:gd name="csY6" fmla="*/ 3550799 h 3571963"/>
              <a:gd name="csX7" fmla="*/ 1026145 w 1907292"/>
              <a:gd name="csY7" fmla="*/ 3571963 h 3571963"/>
              <a:gd name="csX8" fmla="*/ 818924 w 1907292"/>
              <a:gd name="csY8" fmla="*/ 3465187 h 3571963"/>
              <a:gd name="csX9" fmla="*/ 57150 w 1907292"/>
              <a:gd name="csY9" fmla="*/ 2316836 h 3571963"/>
              <a:gd name="csX10" fmla="*/ 0 w 1907292"/>
              <a:gd name="csY10" fmla="*/ 2251668 h 3571963"/>
              <a:gd name="csX11" fmla="*/ 1421122 w 1907292"/>
              <a:gd name="csY11" fmla="*/ 0 h 3571963"/>
              <a:gd name="csX0" fmla="*/ 1421122 w 1907292"/>
              <a:gd name="csY0" fmla="*/ 0 h 3571963"/>
              <a:gd name="csX1" fmla="*/ 1675122 w 1907292"/>
              <a:gd name="csY1" fmla="*/ 807383 h 3571963"/>
              <a:gd name="csX2" fmla="*/ 1710442 w 1907292"/>
              <a:gd name="csY2" fmla="*/ 985386 h 3571963"/>
              <a:gd name="csX3" fmla="*/ 1907292 w 1907292"/>
              <a:gd name="csY3" fmla="*/ 1781616 h 3571963"/>
              <a:gd name="csX4" fmla="*/ 1899514 w 1907292"/>
              <a:gd name="csY4" fmla="*/ 3532533 h 3571963"/>
              <a:gd name="csX5" fmla="*/ 1178545 w 1907292"/>
              <a:gd name="csY5" fmla="*/ 3521951 h 3571963"/>
              <a:gd name="csX6" fmla="*/ 1089645 w 1907292"/>
              <a:gd name="csY6" fmla="*/ 3550799 h 3571963"/>
              <a:gd name="csX7" fmla="*/ 1026145 w 1907292"/>
              <a:gd name="csY7" fmla="*/ 3571963 h 3571963"/>
              <a:gd name="csX8" fmla="*/ 818924 w 1907292"/>
              <a:gd name="csY8" fmla="*/ 3465187 h 3571963"/>
              <a:gd name="csX9" fmla="*/ 47489 w 1907292"/>
              <a:gd name="csY9" fmla="*/ 2439702 h 3571963"/>
              <a:gd name="csX10" fmla="*/ 57150 w 1907292"/>
              <a:gd name="csY10" fmla="*/ 2316836 h 3571963"/>
              <a:gd name="csX11" fmla="*/ 0 w 1907292"/>
              <a:gd name="csY11" fmla="*/ 2251668 h 3571963"/>
              <a:gd name="csX12" fmla="*/ 1421122 w 1907292"/>
              <a:gd name="csY12" fmla="*/ 0 h 3571963"/>
              <a:gd name="csX0" fmla="*/ 1421122 w 1907292"/>
              <a:gd name="csY0" fmla="*/ 0 h 3571963"/>
              <a:gd name="csX1" fmla="*/ 1675122 w 1907292"/>
              <a:gd name="csY1" fmla="*/ 807383 h 3571963"/>
              <a:gd name="csX2" fmla="*/ 1710442 w 1907292"/>
              <a:gd name="csY2" fmla="*/ 985386 h 3571963"/>
              <a:gd name="csX3" fmla="*/ 1907292 w 1907292"/>
              <a:gd name="csY3" fmla="*/ 1781616 h 3571963"/>
              <a:gd name="csX4" fmla="*/ 1899514 w 1907292"/>
              <a:gd name="csY4" fmla="*/ 3532533 h 3571963"/>
              <a:gd name="csX5" fmla="*/ 1178545 w 1907292"/>
              <a:gd name="csY5" fmla="*/ 3521951 h 3571963"/>
              <a:gd name="csX6" fmla="*/ 1089645 w 1907292"/>
              <a:gd name="csY6" fmla="*/ 3550799 h 3571963"/>
              <a:gd name="csX7" fmla="*/ 1026145 w 1907292"/>
              <a:gd name="csY7" fmla="*/ 3571963 h 3571963"/>
              <a:gd name="csX8" fmla="*/ 818924 w 1907292"/>
              <a:gd name="csY8" fmla="*/ 3465187 h 3571963"/>
              <a:gd name="csX9" fmla="*/ 47489 w 1907292"/>
              <a:gd name="csY9" fmla="*/ 2439702 h 3571963"/>
              <a:gd name="csX10" fmla="*/ 101600 w 1907292"/>
              <a:gd name="csY10" fmla="*/ 2348582 h 3571963"/>
              <a:gd name="csX11" fmla="*/ 0 w 1907292"/>
              <a:gd name="csY11" fmla="*/ 2251668 h 3571963"/>
              <a:gd name="csX12" fmla="*/ 1421122 w 1907292"/>
              <a:gd name="csY12" fmla="*/ 0 h 3571963"/>
              <a:gd name="csX0" fmla="*/ 1421122 w 1907292"/>
              <a:gd name="csY0" fmla="*/ 0 h 3550799"/>
              <a:gd name="csX1" fmla="*/ 1675122 w 1907292"/>
              <a:gd name="csY1" fmla="*/ 807383 h 3550799"/>
              <a:gd name="csX2" fmla="*/ 1710442 w 1907292"/>
              <a:gd name="csY2" fmla="*/ 985386 h 3550799"/>
              <a:gd name="csX3" fmla="*/ 1907292 w 1907292"/>
              <a:gd name="csY3" fmla="*/ 1781616 h 3550799"/>
              <a:gd name="csX4" fmla="*/ 1899514 w 1907292"/>
              <a:gd name="csY4" fmla="*/ 3532533 h 3550799"/>
              <a:gd name="csX5" fmla="*/ 1178545 w 1907292"/>
              <a:gd name="csY5" fmla="*/ 3521951 h 3550799"/>
              <a:gd name="csX6" fmla="*/ 1089645 w 1907292"/>
              <a:gd name="csY6" fmla="*/ 3550799 h 3550799"/>
              <a:gd name="csX7" fmla="*/ 818924 w 1907292"/>
              <a:gd name="csY7" fmla="*/ 3465187 h 3550799"/>
              <a:gd name="csX8" fmla="*/ 47489 w 1907292"/>
              <a:gd name="csY8" fmla="*/ 2439702 h 3550799"/>
              <a:gd name="csX9" fmla="*/ 101600 w 1907292"/>
              <a:gd name="csY9" fmla="*/ 2348582 h 3550799"/>
              <a:gd name="csX10" fmla="*/ 0 w 1907292"/>
              <a:gd name="csY10" fmla="*/ 2251668 h 3550799"/>
              <a:gd name="csX11" fmla="*/ 1421122 w 1907292"/>
              <a:gd name="csY11" fmla="*/ 0 h 3550799"/>
              <a:gd name="csX0" fmla="*/ 1421122 w 1907292"/>
              <a:gd name="csY0" fmla="*/ 0 h 3532533"/>
              <a:gd name="csX1" fmla="*/ 1675122 w 1907292"/>
              <a:gd name="csY1" fmla="*/ 807383 h 3532533"/>
              <a:gd name="csX2" fmla="*/ 1710442 w 1907292"/>
              <a:gd name="csY2" fmla="*/ 985386 h 3532533"/>
              <a:gd name="csX3" fmla="*/ 1907292 w 1907292"/>
              <a:gd name="csY3" fmla="*/ 1781616 h 3532533"/>
              <a:gd name="csX4" fmla="*/ 1899514 w 1907292"/>
              <a:gd name="csY4" fmla="*/ 3532533 h 3532533"/>
              <a:gd name="csX5" fmla="*/ 1178545 w 1907292"/>
              <a:gd name="csY5" fmla="*/ 3521951 h 3532533"/>
              <a:gd name="csX6" fmla="*/ 818924 w 1907292"/>
              <a:gd name="csY6" fmla="*/ 3465187 h 3532533"/>
              <a:gd name="csX7" fmla="*/ 47489 w 1907292"/>
              <a:gd name="csY7" fmla="*/ 2439702 h 3532533"/>
              <a:gd name="csX8" fmla="*/ 101600 w 1907292"/>
              <a:gd name="csY8" fmla="*/ 2348582 h 3532533"/>
              <a:gd name="csX9" fmla="*/ 0 w 1907292"/>
              <a:gd name="csY9" fmla="*/ 2251668 h 3532533"/>
              <a:gd name="csX10" fmla="*/ 1421122 w 1907292"/>
              <a:gd name="csY10" fmla="*/ 0 h 3532533"/>
              <a:gd name="csX0" fmla="*/ 1421122 w 1907292"/>
              <a:gd name="csY0" fmla="*/ 0 h 3532533"/>
              <a:gd name="csX1" fmla="*/ 1675122 w 1907292"/>
              <a:gd name="csY1" fmla="*/ 807383 h 3532533"/>
              <a:gd name="csX2" fmla="*/ 1710442 w 1907292"/>
              <a:gd name="csY2" fmla="*/ 985386 h 3532533"/>
              <a:gd name="csX3" fmla="*/ 1907292 w 1907292"/>
              <a:gd name="csY3" fmla="*/ 1781616 h 3532533"/>
              <a:gd name="csX4" fmla="*/ 1899514 w 1907292"/>
              <a:gd name="csY4" fmla="*/ 3532533 h 3532533"/>
              <a:gd name="csX5" fmla="*/ 818924 w 1907292"/>
              <a:gd name="csY5" fmla="*/ 3465187 h 3532533"/>
              <a:gd name="csX6" fmla="*/ 47489 w 1907292"/>
              <a:gd name="csY6" fmla="*/ 2439702 h 3532533"/>
              <a:gd name="csX7" fmla="*/ 101600 w 1907292"/>
              <a:gd name="csY7" fmla="*/ 2348582 h 3532533"/>
              <a:gd name="csX8" fmla="*/ 0 w 1907292"/>
              <a:gd name="csY8" fmla="*/ 2251668 h 3532533"/>
              <a:gd name="csX9" fmla="*/ 1421122 w 1907292"/>
              <a:gd name="csY9" fmla="*/ 0 h 35325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907292" h="3532533">
                <a:moveTo>
                  <a:pt x="1421122" y="0"/>
                </a:moveTo>
                <a:lnTo>
                  <a:pt x="1675122" y="807383"/>
                </a:lnTo>
                <a:lnTo>
                  <a:pt x="1710442" y="985386"/>
                </a:lnTo>
                <a:lnTo>
                  <a:pt x="1907292" y="1781616"/>
                </a:lnTo>
                <a:cubicBezTo>
                  <a:pt x="1904699" y="2365255"/>
                  <a:pt x="1902107" y="2948894"/>
                  <a:pt x="1899514" y="3532533"/>
                </a:cubicBezTo>
                <a:lnTo>
                  <a:pt x="818924" y="3465187"/>
                </a:lnTo>
                <a:cubicBezTo>
                  <a:pt x="612579" y="3153341"/>
                  <a:pt x="253834" y="2751548"/>
                  <a:pt x="47489" y="2439702"/>
                </a:cubicBezTo>
                <a:lnTo>
                  <a:pt x="101600" y="2348582"/>
                </a:lnTo>
                <a:lnTo>
                  <a:pt x="0" y="2251668"/>
                </a:lnTo>
                <a:lnTo>
                  <a:pt x="14211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cxnSp>
        <p:nvCxnSpPr>
          <p:cNvPr id="25" name="Straight Arrow Connector 24">
            <a:extLst>
              <a:ext uri="{FF2B5EF4-FFF2-40B4-BE49-F238E27FC236}">
                <a16:creationId xmlns:a16="http://schemas.microsoft.com/office/drawing/2014/main" id="{0F3B5308-0F93-1C18-1D0A-BAF3B23F5DEC}"/>
              </a:ext>
            </a:extLst>
          </p:cNvPr>
          <p:cNvCxnSpPr>
            <a:cxnSpLocks/>
            <a:stCxn id="29" idx="1"/>
          </p:cNvCxnSpPr>
          <p:nvPr/>
        </p:nvCxnSpPr>
        <p:spPr bwMode="auto">
          <a:xfrm flipH="1">
            <a:off x="8902700" y="2796712"/>
            <a:ext cx="1992182" cy="369576"/>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76200">
              <a:schemeClr val="bg1">
                <a:alpha val="87000"/>
              </a:schemeClr>
            </a:glow>
          </a:effectLst>
        </p:spPr>
      </p:cxnSp>
      <p:cxnSp>
        <p:nvCxnSpPr>
          <p:cNvPr id="27" name="Straight Arrow Connector 26">
            <a:extLst>
              <a:ext uri="{FF2B5EF4-FFF2-40B4-BE49-F238E27FC236}">
                <a16:creationId xmlns:a16="http://schemas.microsoft.com/office/drawing/2014/main" id="{EA16A948-6406-28D8-D08F-879428CE2070}"/>
              </a:ext>
            </a:extLst>
          </p:cNvPr>
          <p:cNvCxnSpPr>
            <a:cxnSpLocks/>
            <a:stCxn id="30" idx="1"/>
          </p:cNvCxnSpPr>
          <p:nvPr/>
        </p:nvCxnSpPr>
        <p:spPr bwMode="auto">
          <a:xfrm flipH="1">
            <a:off x="8267700" y="4319120"/>
            <a:ext cx="2627183" cy="485744"/>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76200">
              <a:schemeClr val="bg1">
                <a:alpha val="87000"/>
              </a:schemeClr>
            </a:glow>
          </a:effectLst>
        </p:spPr>
      </p:cxnSp>
    </p:spTree>
    <p:extLst>
      <p:ext uri="{BB962C8B-B14F-4D97-AF65-F5344CB8AC3E}">
        <p14:creationId xmlns:p14="http://schemas.microsoft.com/office/powerpoint/2010/main" val="445436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FCEB9-E0E6-8525-5EDD-FA49BD03F243}"/>
              </a:ext>
            </a:extLst>
          </p:cNvPr>
          <p:cNvSpPr>
            <a:spLocks noGrp="1"/>
          </p:cNvSpPr>
          <p:nvPr>
            <p:ph type="title"/>
          </p:nvPr>
        </p:nvSpPr>
        <p:spPr>
          <a:xfrm>
            <a:off x="1219200" y="152399"/>
            <a:ext cx="10742427" cy="514023"/>
          </a:xfrm>
        </p:spPr>
        <p:txBody>
          <a:bodyPr/>
          <a:lstStyle/>
          <a:p>
            <a:r>
              <a:rPr lang="en-US" dirty="0"/>
              <a:t>EAC5 Sunshade precludes solar impingement on SI radiators over FOR</a:t>
            </a:r>
          </a:p>
        </p:txBody>
      </p:sp>
      <p:pic>
        <p:nvPicPr>
          <p:cNvPr id="5" name="Content Placeholder 4">
            <a:extLst>
              <a:ext uri="{FF2B5EF4-FFF2-40B4-BE49-F238E27FC236}">
                <a16:creationId xmlns:a16="http://schemas.microsoft.com/office/drawing/2014/main" id="{DC925A65-3E6D-61BD-F3D2-F3AFC92F44A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0852" t="18865" r="32519" b="13504"/>
          <a:stretch>
            <a:fillRect/>
          </a:stretch>
        </p:blipFill>
        <p:spPr bwMode="auto">
          <a:xfrm>
            <a:off x="3179125" y="861235"/>
            <a:ext cx="5581150" cy="5486400"/>
          </a:xfrm>
          <a:prstGeom prst="rect">
            <a:avLst/>
          </a:prstGeom>
          <a:noFill/>
          <a:ln w="9525">
            <a:noFill/>
            <a:miter lim="800000"/>
            <a:headEnd/>
            <a:tailEnd/>
          </a:ln>
          <a:effectLst/>
        </p:spPr>
      </p:pic>
    </p:spTree>
    <p:extLst>
      <p:ext uri="{BB962C8B-B14F-4D97-AF65-F5344CB8AC3E}">
        <p14:creationId xmlns:p14="http://schemas.microsoft.com/office/powerpoint/2010/main" val="2988137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77FB-C075-D2AA-9179-B8FA48609A57}"/>
              </a:ext>
            </a:extLst>
          </p:cNvPr>
          <p:cNvSpPr>
            <a:spLocks noGrp="1"/>
          </p:cNvSpPr>
          <p:nvPr>
            <p:ph type="title"/>
          </p:nvPr>
        </p:nvSpPr>
        <p:spPr/>
        <p:txBody>
          <a:bodyPr/>
          <a:lstStyle/>
          <a:p>
            <a:r>
              <a:rPr lang="en-US"/>
              <a:t>Acronyms </a:t>
            </a:r>
            <a:endParaRPr lang="en-US">
              <a:solidFill>
                <a:srgbClr val="FF0000"/>
              </a:solidFill>
              <a:highlight>
                <a:srgbClr val="FFFF00"/>
              </a:highlight>
              <a:cs typeface="Helvetica"/>
            </a:endParaRPr>
          </a:p>
        </p:txBody>
      </p:sp>
      <p:graphicFrame>
        <p:nvGraphicFramePr>
          <p:cNvPr id="8" name="Table 7">
            <a:extLst>
              <a:ext uri="{FF2B5EF4-FFF2-40B4-BE49-F238E27FC236}">
                <a16:creationId xmlns:a16="http://schemas.microsoft.com/office/drawing/2014/main" id="{2EEAC0F5-8DDC-554D-3825-DBEB204A332D}"/>
              </a:ext>
            </a:extLst>
          </p:cNvPr>
          <p:cNvGraphicFramePr>
            <a:graphicFrameLocks noGrp="1"/>
          </p:cNvGraphicFramePr>
          <p:nvPr>
            <p:extLst>
              <p:ext uri="{D42A27DB-BD31-4B8C-83A1-F6EECF244321}">
                <p14:modId xmlns:p14="http://schemas.microsoft.com/office/powerpoint/2010/main" val="1762039080"/>
              </p:ext>
            </p:extLst>
          </p:nvPr>
        </p:nvGraphicFramePr>
        <p:xfrm>
          <a:off x="1804186" y="870804"/>
          <a:ext cx="4000500" cy="5755475"/>
        </p:xfrm>
        <a:graphic>
          <a:graphicData uri="http://schemas.openxmlformats.org/drawingml/2006/table">
            <a:tbl>
              <a:tblPr/>
              <a:tblGrid>
                <a:gridCol w="748706">
                  <a:extLst>
                    <a:ext uri="{9D8B030D-6E8A-4147-A177-3AD203B41FA5}">
                      <a16:colId xmlns:a16="http://schemas.microsoft.com/office/drawing/2014/main" val="2286215972"/>
                    </a:ext>
                  </a:extLst>
                </a:gridCol>
                <a:gridCol w="139589">
                  <a:extLst>
                    <a:ext uri="{9D8B030D-6E8A-4147-A177-3AD203B41FA5}">
                      <a16:colId xmlns:a16="http://schemas.microsoft.com/office/drawing/2014/main" val="633983024"/>
                    </a:ext>
                  </a:extLst>
                </a:gridCol>
                <a:gridCol w="3112205">
                  <a:extLst>
                    <a:ext uri="{9D8B030D-6E8A-4147-A177-3AD203B41FA5}">
                      <a16:colId xmlns:a16="http://schemas.microsoft.com/office/drawing/2014/main" val="4207284455"/>
                    </a:ext>
                  </a:extLst>
                </a:gridCol>
              </a:tblGrid>
              <a:tr h="206043">
                <a:tc>
                  <a:txBody>
                    <a:bodyPr/>
                    <a:lstStyle/>
                    <a:p>
                      <a:pPr algn="ctr" fontAlgn="ctr"/>
                      <a:r>
                        <a:rPr lang="en-US" sz="1200" b="1" i="0" u="none" strike="noStrike" dirty="0">
                          <a:solidFill>
                            <a:srgbClr val="000000"/>
                          </a:solidFill>
                          <a:effectLst/>
                          <a:latin typeface="Helvetica"/>
                        </a:rPr>
                        <a:t>Acronym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endParaRPr lang="en-US" sz="1200" b="1" i="0" u="none" strike="noStrike">
                        <a:solidFill>
                          <a:srgbClr val="000000"/>
                        </a:solidFill>
                        <a:effectLst/>
                        <a:latin typeface="Helvetica"/>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ctr"/>
                      <a:r>
                        <a:rPr lang="en-US" sz="1200" b="1" i="0" u="none" strike="noStrike">
                          <a:solidFill>
                            <a:srgbClr val="000000"/>
                          </a:solidFill>
                          <a:effectLst/>
                          <a:latin typeface="Helvetica" panose="020B0604020202020204" pitchFamily="34" charset="0"/>
                        </a:rPr>
                        <a:t>Definition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87338102"/>
                  </a:ext>
                </a:extLst>
              </a:tr>
              <a:tr h="198194">
                <a:tc>
                  <a:txBody>
                    <a:bodyPr/>
                    <a:lstStyle/>
                    <a:p>
                      <a:pPr algn="ctr" rtl="0" fontAlgn="ctr"/>
                      <a:r>
                        <a:rPr lang="en-US" sz="1200" b="0" i="0" u="none" strike="noStrike">
                          <a:solidFill>
                            <a:srgbClr val="000000"/>
                          </a:solidFill>
                          <a:effectLst/>
                          <a:latin typeface="Helvetica"/>
                        </a:rPr>
                        <a:t>AOS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Aft Optics System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5466690"/>
                  </a:ext>
                </a:extLst>
              </a:tr>
              <a:tr h="198194">
                <a:tc>
                  <a:txBody>
                    <a:bodyPr/>
                    <a:lstStyle/>
                    <a:p>
                      <a:pPr algn="ctr" rtl="0" fontAlgn="ctr"/>
                      <a:r>
                        <a:rPr lang="en-US" sz="1200" b="0" i="0" u="none" strike="noStrike">
                          <a:solidFill>
                            <a:srgbClr val="000000"/>
                          </a:solidFill>
                          <a:effectLst/>
                          <a:latin typeface="Helvetica"/>
                        </a:rPr>
                        <a:t>BDA</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Baffle Deployment Assembly</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3744090"/>
                  </a:ext>
                </a:extLst>
              </a:tr>
              <a:tr h="198194">
                <a:tc>
                  <a:txBody>
                    <a:bodyPr/>
                    <a:lstStyle/>
                    <a:p>
                      <a:pPr algn="ctr" rtl="0" fontAlgn="ctr"/>
                      <a:r>
                        <a:rPr lang="en-US" sz="1200" b="0" i="0" u="none" strike="noStrike">
                          <a:solidFill>
                            <a:srgbClr val="000000"/>
                          </a:solidFill>
                          <a:effectLst/>
                          <a:latin typeface="Helvetica"/>
                        </a:rPr>
                        <a:t>BG</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Beyond Gravity</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5985805"/>
                  </a:ext>
                </a:extLst>
              </a:tr>
              <a:tr h="198194">
                <a:tc>
                  <a:txBody>
                    <a:bodyPr/>
                    <a:lstStyle/>
                    <a:p>
                      <a:pPr algn="ctr" rtl="0" fontAlgn="ctr"/>
                      <a:r>
                        <a:rPr lang="en-US" sz="1200" b="0" i="0" u="none" strike="noStrike">
                          <a:solidFill>
                            <a:srgbClr val="000000"/>
                          </a:solidFill>
                          <a:effectLst/>
                          <a:latin typeface="Helvetica"/>
                        </a:rPr>
                        <a:t>BSF</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Backplane Support Frame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6301232"/>
                  </a:ext>
                </a:extLst>
              </a:tr>
              <a:tr h="198194">
                <a:tc>
                  <a:txBody>
                    <a:bodyPr/>
                    <a:lstStyle/>
                    <a:p>
                      <a:pPr algn="ctr" rtl="0" fontAlgn="ctr"/>
                      <a:r>
                        <a:rPr lang="en-US" sz="1200" b="0" i="0" u="none" strike="noStrike">
                          <a:solidFill>
                            <a:srgbClr val="000000"/>
                          </a:solidFill>
                          <a:effectLst/>
                          <a:latin typeface="Helvetica"/>
                        </a:rPr>
                        <a:t>CAD</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Computer Aided Design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4232296"/>
                  </a:ext>
                </a:extLst>
              </a:tr>
              <a:tr h="198194">
                <a:tc>
                  <a:txBody>
                    <a:bodyPr/>
                    <a:lstStyle/>
                    <a:p>
                      <a:pPr algn="ctr" rtl="0" fontAlgn="ctr"/>
                      <a:r>
                        <a:rPr lang="en-US" sz="1200" b="0" i="0" u="none" strike="noStrike">
                          <a:solidFill>
                            <a:srgbClr val="000000"/>
                          </a:solidFill>
                          <a:effectLst/>
                          <a:latin typeface="Helvetica"/>
                        </a:rPr>
                        <a:t>CFRP</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Carbon Fiber Reinforced Polymer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85805831"/>
                  </a:ext>
                </a:extLst>
              </a:tr>
              <a:tr h="198194">
                <a:tc>
                  <a:txBody>
                    <a:bodyPr/>
                    <a:lstStyle/>
                    <a:p>
                      <a:pPr algn="ctr" rtl="0" fontAlgn="ctr"/>
                      <a:r>
                        <a:rPr lang="en-US" sz="1200" b="0" i="0" u="none" strike="noStrike">
                          <a:solidFill>
                            <a:srgbClr val="000000"/>
                          </a:solidFill>
                          <a:effectLst/>
                          <a:latin typeface="Helvetica"/>
                        </a:rPr>
                        <a:t>CGI</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CoronaGraph Instrument (Roman)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11982955"/>
                  </a:ext>
                </a:extLst>
              </a:tr>
              <a:tr h="198194">
                <a:tc>
                  <a:txBody>
                    <a:bodyPr/>
                    <a:lstStyle/>
                    <a:p>
                      <a:pPr algn="ctr" rtl="0" fontAlgn="ctr"/>
                      <a:r>
                        <a:rPr lang="en-US" sz="1200" b="0" i="0" u="none" strike="noStrike" dirty="0">
                          <a:solidFill>
                            <a:srgbClr val="000000"/>
                          </a:solidFill>
                          <a:effectLst/>
                          <a:latin typeface="Helvetica"/>
                        </a:rPr>
                        <a:t>CI</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Coronagraph Instrument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167204"/>
                  </a:ext>
                </a:extLst>
              </a:tr>
              <a:tr h="198194">
                <a:tc>
                  <a:txBody>
                    <a:bodyPr/>
                    <a:lstStyle/>
                    <a:p>
                      <a:pPr algn="ctr" rtl="0" fontAlgn="ctr"/>
                      <a:r>
                        <a:rPr lang="en-US" sz="1200" b="0" i="0" u="none" strike="noStrike" dirty="0">
                          <a:solidFill>
                            <a:srgbClr val="000000"/>
                          </a:solidFill>
                          <a:effectLst/>
                          <a:latin typeface="Helvetica"/>
                        </a:rPr>
                        <a:t>CCS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Coronagraph Coordinate System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4661383"/>
                  </a:ext>
                </a:extLst>
              </a:tr>
              <a:tr h="198194">
                <a:tc>
                  <a:txBody>
                    <a:bodyPr/>
                    <a:lstStyle/>
                    <a:p>
                      <a:pPr algn="ctr" rtl="0" fontAlgn="ctr"/>
                      <a:r>
                        <a:rPr lang="en-US" sz="1200" b="0" i="0" u="none" strike="noStrike">
                          <a:solidFill>
                            <a:srgbClr val="000000"/>
                          </a:solidFill>
                          <a:effectLst/>
                          <a:latin typeface="Helvetica"/>
                        </a:rPr>
                        <a:t>DBS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panose="020B0604020202020204" pitchFamily="34" charset="0"/>
                        </a:rPr>
                        <a:t>Deployable Baffle Subsystem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96745549"/>
                  </a:ext>
                </a:extLst>
              </a:tr>
              <a:tr h="198194">
                <a:tc>
                  <a:txBody>
                    <a:bodyPr/>
                    <a:lstStyle/>
                    <a:p>
                      <a:pPr algn="ctr" rtl="0" fontAlgn="ctr"/>
                      <a:r>
                        <a:rPr lang="en-US" sz="1200" b="0" i="0" u="none" strike="noStrike" dirty="0">
                          <a:solidFill>
                            <a:srgbClr val="000000"/>
                          </a:solidFill>
                          <a:effectLst/>
                          <a:latin typeface="Helvetica"/>
                        </a:rPr>
                        <a:t>DRSA</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Deployed Radiator Shade Assembly</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2209218"/>
                  </a:ext>
                </a:extLst>
              </a:tr>
              <a:tr h="198194">
                <a:tc>
                  <a:txBody>
                    <a:bodyPr/>
                    <a:lstStyle/>
                    <a:p>
                      <a:pPr algn="ctr" rtl="0" fontAlgn="ctr"/>
                      <a:r>
                        <a:rPr lang="en-US" sz="1200" b="0" i="0" u="none" strike="noStrike">
                          <a:solidFill>
                            <a:srgbClr val="000000"/>
                          </a:solidFill>
                          <a:effectLst/>
                          <a:latin typeface="Helvetica"/>
                        </a:rPr>
                        <a:t>EAC</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Exploratory Analytic Case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04258312"/>
                  </a:ext>
                </a:extLst>
              </a:tr>
              <a:tr h="198194">
                <a:tc>
                  <a:txBody>
                    <a:bodyPr/>
                    <a:lstStyle/>
                    <a:p>
                      <a:pPr algn="ctr" rtl="0" fontAlgn="ctr"/>
                      <a:r>
                        <a:rPr lang="en-US" sz="1200" b="0" i="0" u="none" strike="noStrike" dirty="0">
                          <a:solidFill>
                            <a:srgbClr val="000000"/>
                          </a:solidFill>
                          <a:effectLst/>
                          <a:latin typeface="Helvetica"/>
                        </a:rPr>
                        <a:t>EGSE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Electrical Ground Support Equipment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61916405"/>
                  </a:ext>
                </a:extLst>
              </a:tr>
              <a:tr h="198194">
                <a:tc>
                  <a:txBody>
                    <a:bodyPr/>
                    <a:lstStyle/>
                    <a:p>
                      <a:pPr algn="ctr" rtl="0" fontAlgn="ctr"/>
                      <a:r>
                        <a:rPr lang="en-US" sz="1200" b="0" i="0" u="none" strike="noStrike">
                          <a:solidFill>
                            <a:srgbClr val="000000"/>
                          </a:solidFill>
                          <a:effectLst/>
                          <a:latin typeface="Helvetica"/>
                        </a:rPr>
                        <a:t>GI-A</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Guider Instrument A</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514639"/>
                  </a:ext>
                </a:extLst>
              </a:tr>
              <a:tr h="198194">
                <a:tc>
                  <a:txBody>
                    <a:bodyPr/>
                    <a:lstStyle/>
                    <a:p>
                      <a:pPr algn="ctr" rtl="0" fontAlgn="ctr"/>
                      <a:r>
                        <a:rPr lang="en-US" sz="1200" b="0" i="0" u="none" strike="noStrike">
                          <a:solidFill>
                            <a:srgbClr val="000000"/>
                          </a:solidFill>
                          <a:effectLst/>
                          <a:latin typeface="Helvetica"/>
                        </a:rPr>
                        <a:t>GI-B</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Guider Instrument B</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7557496"/>
                  </a:ext>
                </a:extLst>
              </a:tr>
              <a:tr h="198194">
                <a:tc>
                  <a:txBody>
                    <a:bodyPr/>
                    <a:lstStyle/>
                    <a:p>
                      <a:pPr algn="ctr" rtl="0" fontAlgn="ctr"/>
                      <a:r>
                        <a:rPr lang="en-US" sz="1200" b="0" i="0" u="none" strike="noStrike">
                          <a:solidFill>
                            <a:srgbClr val="000000"/>
                          </a:solidFill>
                          <a:effectLst/>
                          <a:latin typeface="Helvetica"/>
                        </a:rPr>
                        <a:t>HGAS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panose="020B0604020202020204" pitchFamily="34" charset="0"/>
                        </a:rPr>
                        <a:t>High Gain Antenna System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71510524"/>
                  </a:ext>
                </a:extLst>
              </a:tr>
              <a:tr h="198194">
                <a:tc>
                  <a:txBody>
                    <a:bodyPr/>
                    <a:lstStyle/>
                    <a:p>
                      <a:pPr algn="ctr" rtl="0" fontAlgn="ctr"/>
                      <a:r>
                        <a:rPr lang="en-US" sz="1200" b="0" i="0" u="none" strike="noStrike">
                          <a:solidFill>
                            <a:srgbClr val="000000"/>
                          </a:solidFill>
                          <a:effectLst/>
                          <a:latin typeface="Helvetica"/>
                        </a:rPr>
                        <a:t>HRI</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High Resolution Imager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8044480"/>
                  </a:ext>
                </a:extLst>
              </a:tr>
              <a:tr h="198194">
                <a:tc>
                  <a:txBody>
                    <a:bodyPr/>
                    <a:lstStyle/>
                    <a:p>
                      <a:pPr algn="ctr" rtl="0" fontAlgn="ctr"/>
                      <a:r>
                        <a:rPr lang="en-US" sz="1200" b="0" i="0" u="none" strike="noStrike">
                          <a:solidFill>
                            <a:srgbClr val="000000"/>
                          </a:solidFill>
                          <a:effectLst/>
                          <a:latin typeface="Helvetica"/>
                        </a:rPr>
                        <a:t>HS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HardShell (EAC4)</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05470755"/>
                  </a:ext>
                </a:extLst>
              </a:tr>
              <a:tr h="198194">
                <a:tc>
                  <a:txBody>
                    <a:bodyPr/>
                    <a:lstStyle/>
                    <a:p>
                      <a:pPr algn="ctr" rtl="0" fontAlgn="ctr"/>
                      <a:r>
                        <a:rPr lang="en-US" sz="1200" b="0" i="0" u="none" strike="noStrike">
                          <a:solidFill>
                            <a:srgbClr val="000000"/>
                          </a:solidFill>
                          <a:effectLst/>
                          <a:latin typeface="Helvetica"/>
                        </a:rPr>
                        <a:t>IFS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Integral Field Spectrograph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0878580"/>
                  </a:ext>
                </a:extLst>
              </a:tr>
              <a:tr h="198194">
                <a:tc>
                  <a:txBody>
                    <a:bodyPr/>
                    <a:lstStyle/>
                    <a:p>
                      <a:pPr algn="ctr" rtl="0" fontAlgn="ctr"/>
                      <a:r>
                        <a:rPr lang="en-US" sz="1200" b="0" i="0" u="none" strike="noStrike">
                          <a:solidFill>
                            <a:srgbClr val="000000"/>
                          </a:solidFill>
                          <a:effectLst/>
                          <a:latin typeface="Helvetica"/>
                        </a:rPr>
                        <a:t>IGA</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Instrument &amp; Guider Assembly (IGA)</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87968454"/>
                  </a:ext>
                </a:extLst>
              </a:tr>
              <a:tr h="198194">
                <a:tc>
                  <a:txBody>
                    <a:bodyPr/>
                    <a:lstStyle/>
                    <a:p>
                      <a:pPr algn="ctr" rtl="0" fontAlgn="ctr"/>
                      <a:r>
                        <a:rPr lang="en-US" sz="1200" b="0" i="0" u="none" strike="noStrike">
                          <a:solidFill>
                            <a:srgbClr val="000000"/>
                          </a:solidFill>
                          <a:effectLst/>
                          <a:latin typeface="Helvetica"/>
                        </a:rPr>
                        <a:t>IMS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Instrument Module Structure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58817970"/>
                  </a:ext>
                </a:extLst>
              </a:tr>
              <a:tr h="198194">
                <a:tc>
                  <a:txBody>
                    <a:bodyPr/>
                    <a:lstStyle/>
                    <a:p>
                      <a:pPr algn="ctr" rtl="0" fontAlgn="ctr"/>
                      <a:r>
                        <a:rPr lang="en-US" sz="1200" b="0" i="0" u="none" strike="noStrike">
                          <a:solidFill>
                            <a:srgbClr val="000000"/>
                          </a:solidFill>
                          <a:effectLst/>
                          <a:latin typeface="Helvetica"/>
                        </a:rPr>
                        <a:t>IRP</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Instrument Radiator Panels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71049544"/>
                  </a:ext>
                </a:extLst>
              </a:tr>
              <a:tr h="198194">
                <a:tc>
                  <a:txBody>
                    <a:bodyPr/>
                    <a:lstStyle/>
                    <a:p>
                      <a:pPr algn="ctr" rtl="0" fontAlgn="ctr"/>
                      <a:r>
                        <a:rPr lang="en-US" sz="1200" b="0" i="0" u="none" strike="noStrike">
                          <a:solidFill>
                            <a:srgbClr val="000000"/>
                          </a:solidFill>
                          <a:effectLst/>
                          <a:latin typeface="Helvetica"/>
                        </a:rPr>
                        <a:t>IRU</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Inertial Reference Unit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0757668"/>
                  </a:ext>
                </a:extLst>
              </a:tr>
              <a:tr h="198194">
                <a:tc>
                  <a:txBody>
                    <a:bodyPr/>
                    <a:lstStyle/>
                    <a:p>
                      <a:pPr algn="ctr" rtl="0" fontAlgn="ctr"/>
                      <a:r>
                        <a:rPr lang="en-US" sz="1200" b="0" i="0" u="none" strike="noStrike">
                          <a:solidFill>
                            <a:srgbClr val="000000"/>
                          </a:solidFill>
                          <a:effectLst/>
                          <a:latin typeface="Helvetica"/>
                        </a:rPr>
                        <a:t>ISS</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International Space Station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9452967"/>
                  </a:ext>
                </a:extLst>
              </a:tr>
              <a:tr h="198194">
                <a:tc>
                  <a:txBody>
                    <a:bodyPr/>
                    <a:lstStyle/>
                    <a:p>
                      <a:pPr algn="ctr" rtl="0" fontAlgn="ctr"/>
                      <a:r>
                        <a:rPr lang="en-US" sz="1200" b="0" i="0" u="none" strike="noStrike">
                          <a:solidFill>
                            <a:srgbClr val="000000"/>
                          </a:solidFill>
                          <a:effectLst/>
                          <a:latin typeface="Helvetica"/>
                        </a:rPr>
                        <a:t>JWST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James Webb Space Telescope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87053"/>
                  </a:ext>
                </a:extLst>
              </a:tr>
              <a:tr h="198194">
                <a:tc>
                  <a:txBody>
                    <a:bodyPr/>
                    <a:lstStyle/>
                    <a:p>
                      <a:pPr algn="ctr" rtl="0" fontAlgn="ctr"/>
                      <a:r>
                        <a:rPr lang="en-US" sz="1200" b="0" i="0" u="none" strike="noStrike">
                          <a:solidFill>
                            <a:srgbClr val="000000"/>
                          </a:solidFill>
                          <a:effectLst/>
                          <a:latin typeface="Helvetica"/>
                        </a:rPr>
                        <a:t>LRM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Launch Restraint Mechanism</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3895271"/>
                  </a:ext>
                </a:extLst>
              </a:tr>
              <a:tr h="198194">
                <a:tc>
                  <a:txBody>
                    <a:bodyPr/>
                    <a:lstStyle/>
                    <a:p>
                      <a:pPr algn="ctr" rtl="0" fontAlgn="ctr"/>
                      <a:r>
                        <a:rPr lang="en-US" sz="1200" b="0" i="0" u="none" strike="noStrike">
                          <a:solidFill>
                            <a:srgbClr val="000000"/>
                          </a:solidFill>
                          <a:effectLst/>
                          <a:latin typeface="Helvetica"/>
                        </a:rPr>
                        <a:t>LUVOIR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Large UltraViolet Optical InfraRed Telescope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3198712"/>
                  </a:ext>
                </a:extLst>
              </a:tr>
              <a:tr h="198194">
                <a:tc>
                  <a:txBody>
                    <a:bodyPr/>
                    <a:lstStyle/>
                    <a:p>
                      <a:pPr algn="ctr" rtl="0" fontAlgn="ctr"/>
                      <a:r>
                        <a:rPr lang="en-US" sz="1200" b="0" i="0" u="none" strike="noStrike">
                          <a:solidFill>
                            <a:srgbClr val="000000"/>
                          </a:solidFill>
                          <a:effectLst/>
                          <a:latin typeface="Helvetica"/>
                        </a:rPr>
                        <a:t>LV</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panose="020B0604020202020204" pitchFamily="34" charset="0"/>
                        </a:rPr>
                        <a:t>Launch Vehicle</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4488655"/>
                  </a:ext>
                </a:extLst>
              </a:tr>
            </a:tbl>
          </a:graphicData>
        </a:graphic>
      </p:graphicFrame>
      <p:graphicFrame>
        <p:nvGraphicFramePr>
          <p:cNvPr id="9" name="Table 8">
            <a:extLst>
              <a:ext uri="{FF2B5EF4-FFF2-40B4-BE49-F238E27FC236}">
                <a16:creationId xmlns:a16="http://schemas.microsoft.com/office/drawing/2014/main" id="{45BAAC6C-7735-84C0-524E-F946D704A294}"/>
              </a:ext>
            </a:extLst>
          </p:cNvPr>
          <p:cNvGraphicFramePr>
            <a:graphicFrameLocks noGrp="1"/>
          </p:cNvGraphicFramePr>
          <p:nvPr/>
        </p:nvGraphicFramePr>
        <p:xfrm>
          <a:off x="6020117" y="870804"/>
          <a:ext cx="4000500" cy="5557270"/>
        </p:xfrm>
        <a:graphic>
          <a:graphicData uri="http://schemas.openxmlformats.org/drawingml/2006/table">
            <a:tbl>
              <a:tblPr/>
              <a:tblGrid>
                <a:gridCol w="748706">
                  <a:extLst>
                    <a:ext uri="{9D8B030D-6E8A-4147-A177-3AD203B41FA5}">
                      <a16:colId xmlns:a16="http://schemas.microsoft.com/office/drawing/2014/main" val="3855660510"/>
                    </a:ext>
                  </a:extLst>
                </a:gridCol>
                <a:gridCol w="139589">
                  <a:extLst>
                    <a:ext uri="{9D8B030D-6E8A-4147-A177-3AD203B41FA5}">
                      <a16:colId xmlns:a16="http://schemas.microsoft.com/office/drawing/2014/main" val="1467329041"/>
                    </a:ext>
                  </a:extLst>
                </a:gridCol>
                <a:gridCol w="3112205">
                  <a:extLst>
                    <a:ext uri="{9D8B030D-6E8A-4147-A177-3AD203B41FA5}">
                      <a16:colId xmlns:a16="http://schemas.microsoft.com/office/drawing/2014/main" val="864590582"/>
                    </a:ext>
                  </a:extLst>
                </a:gridCol>
              </a:tblGrid>
              <a:tr h="191630">
                <a:tc>
                  <a:txBody>
                    <a:bodyPr/>
                    <a:lstStyle/>
                    <a:p>
                      <a:pPr algn="ctr" fontAlgn="ctr"/>
                      <a:r>
                        <a:rPr lang="en-US" sz="1200" b="1" i="0" u="none" strike="noStrike" dirty="0">
                          <a:solidFill>
                            <a:srgbClr val="000000"/>
                          </a:solidFill>
                          <a:effectLst/>
                          <a:latin typeface="Helvetica" panose="020B0604020202020204" pitchFamily="34" charset="0"/>
                        </a:rPr>
                        <a:t>Acronym</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endParaRPr lang="en-US" sz="1200" b="1" i="0" u="none" strike="noStrike">
                        <a:solidFill>
                          <a:srgbClr val="000000"/>
                        </a:solidFill>
                        <a:effectLst/>
                        <a:latin typeface="Helvetica"/>
                      </a:endParaRP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ctr"/>
                      <a:r>
                        <a:rPr lang="en-US" sz="1200" b="1" i="0" u="none" strike="noStrike">
                          <a:solidFill>
                            <a:srgbClr val="000000"/>
                          </a:solidFill>
                          <a:effectLst/>
                          <a:latin typeface="Helvetica" panose="020B0604020202020204" pitchFamily="34" charset="0"/>
                        </a:rPr>
                        <a:t>Definition</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4696780"/>
                  </a:ext>
                </a:extLst>
              </a:tr>
              <a:tr h="191630">
                <a:tc>
                  <a:txBody>
                    <a:bodyPr/>
                    <a:lstStyle/>
                    <a:p>
                      <a:pPr algn="ctr" rtl="0" fontAlgn="ctr"/>
                      <a:r>
                        <a:rPr lang="en-US" sz="1200" b="0" i="0" u="none" strike="noStrike">
                          <a:solidFill>
                            <a:srgbClr val="000000"/>
                          </a:solidFill>
                          <a:effectLst/>
                          <a:latin typeface="Helvetica" panose="020B0604020202020204" pitchFamily="34" charset="0"/>
                        </a:rPr>
                        <a:t>MBA</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Main Baffle Assembly</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2047418"/>
                  </a:ext>
                </a:extLst>
              </a:tr>
              <a:tr h="191630">
                <a:tc>
                  <a:txBody>
                    <a:bodyPr/>
                    <a:lstStyle/>
                    <a:p>
                      <a:pPr algn="ctr" rtl="0" fontAlgn="ctr"/>
                      <a:r>
                        <a:rPr lang="en-US" sz="1200" b="0" i="0" u="none" strike="noStrike">
                          <a:solidFill>
                            <a:srgbClr val="000000"/>
                          </a:solidFill>
                          <a:effectLst/>
                          <a:latin typeface="Helvetica"/>
                        </a:rPr>
                        <a:t>MMOD </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MicroMeteoroids and Orbital Debris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64031188"/>
                  </a:ext>
                </a:extLst>
              </a:tr>
              <a:tr h="191630">
                <a:tc>
                  <a:txBody>
                    <a:bodyPr/>
                    <a:lstStyle/>
                    <a:p>
                      <a:pPr algn="ctr" rtl="0" fontAlgn="ctr"/>
                      <a:r>
                        <a:rPr lang="en-US" sz="1200" b="0" i="0" u="none" strike="noStrike">
                          <a:solidFill>
                            <a:srgbClr val="000000"/>
                          </a:solidFill>
                          <a:effectLst/>
                          <a:latin typeface="Helvetica"/>
                        </a:rPr>
                        <a:t>NG</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panose="020B0604020202020204" pitchFamily="34" charset="0"/>
                        </a:rPr>
                        <a:t>New Glenn</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3735414"/>
                  </a:ext>
                </a:extLst>
              </a:tr>
              <a:tr h="191630">
                <a:tc>
                  <a:txBody>
                    <a:bodyPr/>
                    <a:lstStyle/>
                    <a:p>
                      <a:pPr algn="ctr" rtl="0" fontAlgn="ctr"/>
                      <a:r>
                        <a:rPr lang="en-US" sz="1200" b="0" i="0" u="none" strike="noStrike">
                          <a:solidFill>
                            <a:srgbClr val="000000"/>
                          </a:solidFill>
                          <a:effectLst/>
                          <a:latin typeface="Helvetica"/>
                        </a:rPr>
                        <a:t>OBS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Observatory</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7582761"/>
                  </a:ext>
                </a:extLst>
              </a:tr>
              <a:tr h="191630">
                <a:tc>
                  <a:txBody>
                    <a:bodyPr/>
                    <a:lstStyle/>
                    <a:p>
                      <a:pPr algn="ctr" rtl="0" fontAlgn="ctr"/>
                      <a:r>
                        <a:rPr lang="en-US" sz="1200" b="0" i="0" u="none" strike="noStrike">
                          <a:solidFill>
                            <a:srgbClr val="000000"/>
                          </a:solidFill>
                          <a:effectLst/>
                          <a:latin typeface="Helvetica"/>
                        </a:rPr>
                        <a:t>OTE</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Optical Telescope Element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78664612"/>
                  </a:ext>
                </a:extLst>
              </a:tr>
              <a:tr h="191630">
                <a:tc>
                  <a:txBody>
                    <a:bodyPr/>
                    <a:lstStyle/>
                    <a:p>
                      <a:pPr algn="ctr" rtl="0" fontAlgn="ctr"/>
                      <a:r>
                        <a:rPr lang="en-US" sz="1200" b="0" i="0" u="none" strike="noStrike">
                          <a:solidFill>
                            <a:srgbClr val="000000"/>
                          </a:solidFill>
                          <a:effectLst/>
                          <a:latin typeface="Helvetica"/>
                        </a:rPr>
                        <a:t>PAC</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Payload Aft Closeout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14444623"/>
                  </a:ext>
                </a:extLst>
              </a:tr>
              <a:tr h="191630">
                <a:tc>
                  <a:txBody>
                    <a:bodyPr/>
                    <a:lstStyle/>
                    <a:p>
                      <a:pPr algn="ctr" rtl="0" fontAlgn="ctr"/>
                      <a:r>
                        <a:rPr lang="en-US" sz="1200" b="0" i="0" u="none" strike="noStrike">
                          <a:solidFill>
                            <a:srgbClr val="000000"/>
                          </a:solidFill>
                          <a:effectLst/>
                          <a:latin typeface="Helvetica"/>
                        </a:rPr>
                        <a:t>PAS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panose="020B0604020202020204" pitchFamily="34" charset="0"/>
                        </a:rPr>
                        <a:t>Payload Adapter System</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6778483"/>
                  </a:ext>
                </a:extLst>
              </a:tr>
              <a:tr h="191630">
                <a:tc>
                  <a:txBody>
                    <a:bodyPr/>
                    <a:lstStyle/>
                    <a:p>
                      <a:pPr algn="ctr" rtl="0" fontAlgn="ctr"/>
                      <a:r>
                        <a:rPr lang="en-US" sz="1200" b="0" i="0" u="none" strike="noStrike">
                          <a:solidFill>
                            <a:srgbClr val="000000"/>
                          </a:solidFill>
                          <a:effectLst/>
                          <a:latin typeface="Helvetica"/>
                        </a:rPr>
                        <a:t>PLF</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panose="020B0604020202020204" pitchFamily="34" charset="0"/>
                        </a:rPr>
                        <a:t>Payload Fairing</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02539431"/>
                  </a:ext>
                </a:extLst>
              </a:tr>
              <a:tr h="191630">
                <a:tc>
                  <a:txBody>
                    <a:bodyPr/>
                    <a:lstStyle/>
                    <a:p>
                      <a:pPr algn="ctr" rtl="0" fontAlgn="ctr"/>
                      <a:r>
                        <a:rPr lang="en-US" sz="1200" b="0" i="0" u="none" strike="noStrike">
                          <a:solidFill>
                            <a:srgbClr val="000000"/>
                          </a:solidFill>
                          <a:effectLst/>
                          <a:latin typeface="Helvetica"/>
                        </a:rPr>
                        <a:t>PM</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Primary Mirror</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1305293"/>
                  </a:ext>
                </a:extLst>
              </a:tr>
              <a:tr h="191630">
                <a:tc>
                  <a:txBody>
                    <a:bodyPr/>
                    <a:lstStyle/>
                    <a:p>
                      <a:pPr algn="ctr" rtl="0" fontAlgn="ctr"/>
                      <a:r>
                        <a:rPr lang="en-US" sz="1200" b="0" i="0" u="none" strike="noStrike">
                          <a:solidFill>
                            <a:srgbClr val="000000"/>
                          </a:solidFill>
                          <a:effectLst/>
                          <a:latin typeface="Helvetica"/>
                        </a:rPr>
                        <a:t>PMBA</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Primary Mirror Backplane Assembly</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534110"/>
                  </a:ext>
                </a:extLst>
              </a:tr>
              <a:tr h="191630">
                <a:tc>
                  <a:txBody>
                    <a:bodyPr/>
                    <a:lstStyle/>
                    <a:p>
                      <a:pPr algn="ctr" rtl="0" fontAlgn="ctr"/>
                      <a:r>
                        <a:rPr lang="en-US" sz="1200" b="0" i="0" u="none" strike="noStrike">
                          <a:solidFill>
                            <a:srgbClr val="000000"/>
                          </a:solidFill>
                          <a:effectLst/>
                          <a:latin typeface="Helvetica"/>
                        </a:rPr>
                        <a:t>PMSA</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Primary Mirror Segment Assemblies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092169"/>
                  </a:ext>
                </a:extLst>
              </a:tr>
              <a:tr h="191630">
                <a:tc>
                  <a:txBody>
                    <a:bodyPr/>
                    <a:lstStyle/>
                    <a:p>
                      <a:pPr algn="ctr" rtl="0" fontAlgn="ctr"/>
                      <a:r>
                        <a:rPr lang="en-US" sz="1200" b="0" i="0" u="none" strike="noStrike">
                          <a:solidFill>
                            <a:srgbClr val="000000"/>
                          </a:solidFill>
                          <a:effectLst/>
                          <a:latin typeface="Helvetica"/>
                        </a:rPr>
                        <a:t>PSS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Payload Sunshade</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9409029"/>
                  </a:ext>
                </a:extLst>
              </a:tr>
              <a:tr h="191630">
                <a:tc>
                  <a:txBody>
                    <a:bodyPr/>
                    <a:lstStyle/>
                    <a:p>
                      <a:pPr algn="ctr" rtl="0" fontAlgn="ctr"/>
                      <a:r>
                        <a:rPr lang="en-US" sz="1200" b="0" i="0" u="none" strike="noStrike">
                          <a:solidFill>
                            <a:srgbClr val="000000"/>
                          </a:solidFill>
                          <a:effectLst/>
                          <a:latin typeface="Helvetica"/>
                        </a:rPr>
                        <a:t>ROSA</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Roll-Out Solar Array</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7932156"/>
                  </a:ext>
                </a:extLst>
              </a:tr>
              <a:tr h="191630">
                <a:tc>
                  <a:txBody>
                    <a:bodyPr/>
                    <a:lstStyle/>
                    <a:p>
                      <a:pPr algn="ctr" rtl="0" fontAlgn="ctr"/>
                      <a:r>
                        <a:rPr lang="en-US" sz="1200" b="0" i="0" u="none" strike="noStrike">
                          <a:solidFill>
                            <a:srgbClr val="000000"/>
                          </a:solidFill>
                          <a:effectLst/>
                          <a:latin typeface="Helvetica"/>
                        </a:rPr>
                        <a:t>RSS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Radiator Sunshade</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47254198"/>
                  </a:ext>
                </a:extLst>
              </a:tr>
              <a:tr h="191630">
                <a:tc>
                  <a:txBody>
                    <a:bodyPr/>
                    <a:lstStyle/>
                    <a:p>
                      <a:pPr algn="ctr" rtl="0" fontAlgn="ctr"/>
                      <a:r>
                        <a:rPr lang="en-US" sz="1200" b="0" i="0" u="none" strike="noStrike">
                          <a:solidFill>
                            <a:srgbClr val="000000"/>
                          </a:solidFill>
                          <a:effectLst/>
                          <a:latin typeface="Helvetica"/>
                        </a:rPr>
                        <a:t>SAA</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panose="020B0604020202020204" pitchFamily="34" charset="0"/>
                        </a:rPr>
                        <a:t>Solar Array Assembly</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2119184"/>
                  </a:ext>
                </a:extLst>
              </a:tr>
              <a:tr h="191630">
                <a:tc>
                  <a:txBody>
                    <a:bodyPr/>
                    <a:lstStyle/>
                    <a:p>
                      <a:pPr algn="ctr" rtl="0" fontAlgn="ctr"/>
                      <a:r>
                        <a:rPr lang="en-US" sz="1200" b="0" i="0" u="none" strike="noStrike">
                          <a:solidFill>
                            <a:srgbClr val="000000"/>
                          </a:solidFill>
                          <a:effectLst/>
                          <a:latin typeface="Helvetica"/>
                        </a:rPr>
                        <a:t>SCB</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Spacecraft Bus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5009578"/>
                  </a:ext>
                </a:extLst>
              </a:tr>
              <a:tr h="191630">
                <a:tc>
                  <a:txBody>
                    <a:bodyPr/>
                    <a:lstStyle/>
                    <a:p>
                      <a:pPr algn="ctr" rtl="0" fontAlgn="ctr"/>
                      <a:r>
                        <a:rPr lang="en-US" sz="1200" b="0" i="0" u="none" strike="noStrike">
                          <a:solidFill>
                            <a:srgbClr val="000000"/>
                          </a:solidFill>
                          <a:effectLst/>
                          <a:latin typeface="Helvetica"/>
                        </a:rPr>
                        <a:t>SCE</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panose="020B0604020202020204" pitchFamily="34" charset="0"/>
                        </a:rPr>
                        <a:t>Spacecraft Element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61365871"/>
                  </a:ext>
                </a:extLst>
              </a:tr>
              <a:tr h="191630">
                <a:tc>
                  <a:txBody>
                    <a:bodyPr/>
                    <a:lstStyle/>
                    <a:p>
                      <a:pPr algn="ctr" rtl="0" fontAlgn="ctr"/>
                      <a:r>
                        <a:rPr lang="en-US" sz="1200" b="0" i="0" u="none" strike="noStrike">
                          <a:solidFill>
                            <a:srgbClr val="000000"/>
                          </a:solidFill>
                          <a:effectLst/>
                          <a:latin typeface="Helvetica"/>
                        </a:rPr>
                        <a:t>SLS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Space Launch System</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6536847"/>
                  </a:ext>
                </a:extLst>
              </a:tr>
              <a:tr h="191630">
                <a:tc>
                  <a:txBody>
                    <a:bodyPr/>
                    <a:lstStyle/>
                    <a:p>
                      <a:pPr algn="ctr" rtl="0" fontAlgn="ctr"/>
                      <a:r>
                        <a:rPr lang="en-US" sz="1200" b="0" i="0" u="none" strike="noStrike">
                          <a:solidFill>
                            <a:srgbClr val="000000"/>
                          </a:solidFill>
                          <a:effectLst/>
                          <a:latin typeface="Helvetica"/>
                        </a:rPr>
                        <a:t>SM</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Secondary Mirror</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51342835"/>
                  </a:ext>
                </a:extLst>
              </a:tr>
              <a:tr h="191630">
                <a:tc>
                  <a:txBody>
                    <a:bodyPr/>
                    <a:lstStyle/>
                    <a:p>
                      <a:pPr algn="ctr" rtl="0" fontAlgn="ctr"/>
                      <a:r>
                        <a:rPr lang="en-US" sz="1200" b="0" i="0" u="none" strike="noStrike">
                          <a:solidFill>
                            <a:srgbClr val="000000"/>
                          </a:solidFill>
                          <a:effectLst/>
                          <a:latin typeface="Helvetica"/>
                        </a:rPr>
                        <a:t>SMA</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Secondary Mirror Assembly</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2111000"/>
                  </a:ext>
                </a:extLst>
              </a:tr>
              <a:tr h="191630">
                <a:tc>
                  <a:txBody>
                    <a:bodyPr/>
                    <a:lstStyle/>
                    <a:p>
                      <a:pPr algn="ctr" rtl="0" fontAlgn="ctr"/>
                      <a:r>
                        <a:rPr lang="en-US" sz="1200" b="0" i="0" u="none" strike="noStrike">
                          <a:solidFill>
                            <a:srgbClr val="000000"/>
                          </a:solidFill>
                          <a:effectLst/>
                          <a:latin typeface="Helvetica"/>
                        </a:rPr>
                        <a:t>SMSS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Secondary Mirror Support Structure</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2450411"/>
                  </a:ext>
                </a:extLst>
              </a:tr>
              <a:tr h="191630">
                <a:tc>
                  <a:txBody>
                    <a:bodyPr/>
                    <a:lstStyle/>
                    <a:p>
                      <a:pPr algn="ctr" rtl="0" fontAlgn="ctr"/>
                      <a:r>
                        <a:rPr lang="en-US" sz="1200" b="0" i="0" u="none" strike="noStrike">
                          <a:solidFill>
                            <a:srgbClr val="000000"/>
                          </a:solidFill>
                          <a:effectLst/>
                          <a:latin typeface="Helvetica"/>
                        </a:rPr>
                        <a:t>SS</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panose="020B0604020202020204" pitchFamily="34" charset="0"/>
                        </a:rPr>
                        <a:t>Sun Shield</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239018"/>
                  </a:ext>
                </a:extLst>
              </a:tr>
              <a:tr h="191630">
                <a:tc>
                  <a:txBody>
                    <a:bodyPr/>
                    <a:lstStyle/>
                    <a:p>
                      <a:pPr algn="ctr" rtl="0" fontAlgn="ctr"/>
                      <a:r>
                        <a:rPr lang="en-US" sz="1200" b="0" i="0" u="none" strike="noStrike">
                          <a:solidFill>
                            <a:srgbClr val="000000"/>
                          </a:solidFill>
                          <a:effectLst/>
                          <a:latin typeface="Helvetica" panose="020B0604020202020204" pitchFamily="34" charset="0"/>
                        </a:rPr>
                        <a:t>ST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Star Tracker</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43332195"/>
                  </a:ext>
                </a:extLst>
              </a:tr>
              <a:tr h="191630">
                <a:tc>
                  <a:txBody>
                    <a:bodyPr/>
                    <a:lstStyle/>
                    <a:p>
                      <a:pPr algn="ctr" rtl="0" fontAlgn="ctr"/>
                      <a:r>
                        <a:rPr lang="en-US" sz="1200" b="0" i="0" u="none" strike="noStrike" dirty="0">
                          <a:solidFill>
                            <a:srgbClr val="000000"/>
                          </a:solidFill>
                          <a:effectLst/>
                          <a:latin typeface="Helvetica"/>
                        </a:rPr>
                        <a:t>ULE</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UltraLow Expansion</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1471138"/>
                  </a:ext>
                </a:extLst>
              </a:tr>
              <a:tr h="191630">
                <a:tc>
                  <a:txBody>
                    <a:bodyPr/>
                    <a:lstStyle/>
                    <a:p>
                      <a:pPr algn="ctr" rtl="0" fontAlgn="ctr"/>
                      <a:r>
                        <a:rPr lang="en-US" sz="1200" b="0" i="0" u="none" strike="noStrike" dirty="0">
                          <a:solidFill>
                            <a:srgbClr val="000000"/>
                          </a:solidFill>
                          <a:effectLst/>
                          <a:latin typeface="Helvetica"/>
                        </a:rPr>
                        <a:t>USG</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dirty="0">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a:rPr>
                        <a:t>US Government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1148693"/>
                  </a:ext>
                </a:extLst>
              </a:tr>
              <a:tr h="191630">
                <a:tc>
                  <a:txBody>
                    <a:bodyPr/>
                    <a:lstStyle/>
                    <a:p>
                      <a:pPr algn="ctr" rtl="0" fontAlgn="ctr"/>
                      <a:r>
                        <a:rPr lang="en-US" sz="1200" b="0" i="0" u="none" strike="noStrike" dirty="0">
                          <a:solidFill>
                            <a:srgbClr val="000000"/>
                          </a:solidFill>
                          <a:effectLst/>
                          <a:latin typeface="Helvetica"/>
                        </a:rPr>
                        <a:t>UVI</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UV Instrument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29698423"/>
                  </a:ext>
                </a:extLst>
              </a:tr>
              <a:tr h="191630">
                <a:tc>
                  <a:txBody>
                    <a:bodyPr/>
                    <a:lstStyle/>
                    <a:p>
                      <a:pPr algn="ctr" rtl="0" fontAlgn="ctr"/>
                      <a:r>
                        <a:rPr lang="en-US" sz="1200" b="0" i="0" u="none" strike="noStrike">
                          <a:solidFill>
                            <a:srgbClr val="000000"/>
                          </a:solidFill>
                          <a:effectLst/>
                          <a:latin typeface="Helvetica"/>
                        </a:rPr>
                        <a:t>VPM</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a:solidFill>
                            <a:srgbClr val="000000"/>
                          </a:solidFill>
                          <a:effectLst/>
                          <a:latin typeface="Helvetica"/>
                        </a:rPr>
                        <a:t>Vertical Primary Mirror (EAC4)</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47985813"/>
                  </a:ext>
                </a:extLst>
              </a:tr>
              <a:tr h="191630">
                <a:tc>
                  <a:txBody>
                    <a:bodyPr/>
                    <a:lstStyle/>
                    <a:p>
                      <a:pPr algn="ctr" rtl="0" fontAlgn="ctr"/>
                      <a:r>
                        <a:rPr lang="en-US" sz="1200" b="0" i="0" u="none" strike="noStrike">
                          <a:solidFill>
                            <a:srgbClr val="000000"/>
                          </a:solidFill>
                          <a:effectLst/>
                          <a:latin typeface="Helvetica"/>
                        </a:rPr>
                        <a:t>XI</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0" i="0" u="none" strike="noStrike">
                          <a:solidFill>
                            <a:srgbClr val="000000"/>
                          </a:solidFill>
                          <a:effectLst/>
                          <a:latin typeface="Helvetica"/>
                        </a:rPr>
                        <a: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0" i="0" u="none" strike="noStrike" dirty="0">
                          <a:solidFill>
                            <a:srgbClr val="000000"/>
                          </a:solidFill>
                          <a:effectLst/>
                          <a:latin typeface="Helvetica" panose="020B0604020202020204" pitchFamily="34" charset="0"/>
                        </a:rPr>
                        <a:t>Extra Instrument</a:t>
                      </a:r>
                    </a:p>
                  </a:txBody>
                  <a:tcPr marL="8750" marR="8750" marT="87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38616508"/>
                  </a:ext>
                </a:extLst>
              </a:tr>
            </a:tbl>
          </a:graphicData>
        </a:graphic>
      </p:graphicFrame>
    </p:spTree>
    <p:extLst>
      <p:ext uri="{BB962C8B-B14F-4D97-AF65-F5344CB8AC3E}">
        <p14:creationId xmlns:p14="http://schemas.microsoft.com/office/powerpoint/2010/main" val="3286909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B959B-A716-CCF9-5B19-D02D2EA3C34F}"/>
              </a:ext>
            </a:extLst>
          </p:cNvPr>
          <p:cNvSpPr>
            <a:spLocks noGrp="1"/>
          </p:cNvSpPr>
          <p:nvPr>
            <p:ph type="title"/>
          </p:nvPr>
        </p:nvSpPr>
        <p:spPr>
          <a:xfrm>
            <a:off x="1219201" y="152399"/>
            <a:ext cx="10460882" cy="514023"/>
          </a:xfrm>
        </p:spPr>
        <p:txBody>
          <a:bodyPr/>
          <a:lstStyle/>
          <a:p>
            <a:r>
              <a:rPr lang="en-US" dirty="0"/>
              <a:t>Instrument Mass Allocation Guidelines</a:t>
            </a:r>
          </a:p>
        </p:txBody>
      </p:sp>
      <p:sp>
        <p:nvSpPr>
          <p:cNvPr id="4" name="Content Placeholder 3">
            <a:extLst>
              <a:ext uri="{FF2B5EF4-FFF2-40B4-BE49-F238E27FC236}">
                <a16:creationId xmlns:a16="http://schemas.microsoft.com/office/drawing/2014/main" id="{E6944074-0C8D-3F4B-57DC-0EAACD657B9E}"/>
              </a:ext>
            </a:extLst>
          </p:cNvPr>
          <p:cNvSpPr>
            <a:spLocks noGrp="1"/>
          </p:cNvSpPr>
          <p:nvPr>
            <p:ph idx="1"/>
          </p:nvPr>
        </p:nvSpPr>
        <p:spPr>
          <a:xfrm>
            <a:off x="209552" y="1041400"/>
            <a:ext cx="11728449" cy="5486400"/>
          </a:xfrm>
        </p:spPr>
        <p:txBody>
          <a:bodyPr/>
          <a:lstStyle/>
          <a:p>
            <a:pPr>
              <a:spcBef>
                <a:spcPts val="0"/>
              </a:spcBef>
              <a:spcAft>
                <a:spcPts val="600"/>
              </a:spcAft>
            </a:pPr>
            <a:r>
              <a:rPr lang="en-US" dirty="0"/>
              <a:t>Not to exceed (NTE) </a:t>
            </a:r>
          </a:p>
          <a:p>
            <a:pPr lvl="1">
              <a:spcBef>
                <a:spcPts val="0"/>
              </a:spcBef>
              <a:spcAft>
                <a:spcPts val="600"/>
              </a:spcAft>
            </a:pPr>
            <a:r>
              <a:rPr lang="en-US" dirty="0"/>
              <a:t>Note: based on Observatory “allocation” of 25000kg CBE</a:t>
            </a:r>
          </a:p>
          <a:p>
            <a:pPr>
              <a:spcBef>
                <a:spcPts val="0"/>
              </a:spcBef>
              <a:spcAft>
                <a:spcPts val="600"/>
              </a:spcAft>
            </a:pPr>
            <a:r>
              <a:rPr lang="en-US" dirty="0"/>
              <a:t>Includes:</a:t>
            </a:r>
          </a:p>
          <a:p>
            <a:pPr lvl="1">
              <a:spcBef>
                <a:spcPts val="0"/>
              </a:spcBef>
              <a:spcAft>
                <a:spcPts val="600"/>
              </a:spcAft>
            </a:pPr>
            <a:r>
              <a:rPr lang="en-US" dirty="0"/>
              <a:t>All growth and SI project margins</a:t>
            </a:r>
          </a:p>
          <a:p>
            <a:pPr lvl="1">
              <a:spcBef>
                <a:spcPts val="0"/>
              </a:spcBef>
              <a:spcAft>
                <a:spcPts val="600"/>
              </a:spcAft>
            </a:pPr>
            <a:r>
              <a:rPr lang="en-US" dirty="0"/>
              <a:t>Internal Harnesses</a:t>
            </a:r>
          </a:p>
          <a:p>
            <a:pPr lvl="1">
              <a:spcBef>
                <a:spcPts val="0"/>
              </a:spcBef>
              <a:spcAft>
                <a:spcPts val="600"/>
              </a:spcAft>
            </a:pPr>
            <a:r>
              <a:rPr lang="en-US" dirty="0"/>
              <a:t>Thermal control (passive and active)</a:t>
            </a:r>
          </a:p>
          <a:p>
            <a:pPr lvl="2">
              <a:spcBef>
                <a:spcPts val="0"/>
              </a:spcBef>
              <a:spcAft>
                <a:spcPts val="600"/>
              </a:spcAft>
            </a:pPr>
            <a:r>
              <a:rPr lang="en-US" dirty="0"/>
              <a:t>Radiators</a:t>
            </a:r>
          </a:p>
          <a:p>
            <a:pPr lvl="2">
              <a:spcBef>
                <a:spcPts val="0"/>
              </a:spcBef>
              <a:spcAft>
                <a:spcPts val="600"/>
              </a:spcAft>
            </a:pPr>
            <a:r>
              <a:rPr lang="en-US" dirty="0"/>
              <a:t>Insulation</a:t>
            </a:r>
          </a:p>
          <a:p>
            <a:pPr lvl="2">
              <a:spcBef>
                <a:spcPts val="0"/>
              </a:spcBef>
              <a:spcAft>
                <a:spcPts val="600"/>
              </a:spcAft>
            </a:pPr>
            <a:r>
              <a:rPr lang="en-US" dirty="0"/>
              <a:t>Coolers</a:t>
            </a:r>
          </a:p>
          <a:p>
            <a:pPr lvl="2">
              <a:spcBef>
                <a:spcPts val="0"/>
              </a:spcBef>
              <a:spcAft>
                <a:spcPts val="600"/>
              </a:spcAft>
            </a:pPr>
            <a:r>
              <a:rPr lang="en-US" dirty="0"/>
              <a:t>Etc.</a:t>
            </a:r>
          </a:p>
          <a:p>
            <a:pPr lvl="1">
              <a:spcBef>
                <a:spcPts val="0"/>
              </a:spcBef>
              <a:spcAft>
                <a:spcPts val="600"/>
              </a:spcAft>
            </a:pPr>
            <a:r>
              <a:rPr lang="en-US" dirty="0"/>
              <a:t>Avionics</a:t>
            </a:r>
          </a:p>
          <a:p>
            <a:pPr lvl="2">
              <a:spcBef>
                <a:spcPts val="0"/>
              </a:spcBef>
              <a:spcAft>
                <a:spcPts val="600"/>
              </a:spcAft>
            </a:pPr>
            <a:r>
              <a:rPr lang="en-US" i="1" dirty="0"/>
              <a:t>Note: data storage provided by Spacecraft</a:t>
            </a:r>
          </a:p>
          <a:p>
            <a:pPr>
              <a:spcBef>
                <a:spcPts val="0"/>
              </a:spcBef>
              <a:spcAft>
                <a:spcPts val="600"/>
              </a:spcAft>
            </a:pPr>
            <a:r>
              <a:rPr lang="en-US" dirty="0"/>
              <a:t>Does not include:</a:t>
            </a:r>
          </a:p>
          <a:p>
            <a:pPr lvl="1">
              <a:spcBef>
                <a:spcPts val="0"/>
              </a:spcBef>
              <a:spcAft>
                <a:spcPts val="600"/>
              </a:spcAft>
            </a:pPr>
            <a:r>
              <a:rPr lang="en-US" dirty="0"/>
              <a:t>GFE latches SI-side (operational and launch restraints)</a:t>
            </a:r>
          </a:p>
          <a:p>
            <a:pPr lvl="1">
              <a:spcBef>
                <a:spcPts val="0"/>
              </a:spcBef>
              <a:spcAft>
                <a:spcPts val="600"/>
              </a:spcAft>
            </a:pPr>
            <a:r>
              <a:rPr lang="en-US" dirty="0"/>
              <a:t>GFE servicing grapple fixture</a:t>
            </a:r>
          </a:p>
          <a:p>
            <a:pPr lvl="1">
              <a:spcBef>
                <a:spcPts val="0"/>
              </a:spcBef>
              <a:spcAft>
                <a:spcPts val="600"/>
              </a:spcAft>
            </a:pPr>
            <a:r>
              <a:rPr lang="en-US" dirty="0"/>
              <a:t>GFE servicing electrical connectors SI-side </a:t>
            </a:r>
          </a:p>
        </p:txBody>
      </p:sp>
      <p:graphicFrame>
        <p:nvGraphicFramePr>
          <p:cNvPr id="6" name="Content Placeholder 5">
            <a:extLst>
              <a:ext uri="{FF2B5EF4-FFF2-40B4-BE49-F238E27FC236}">
                <a16:creationId xmlns:a16="http://schemas.microsoft.com/office/drawing/2014/main" id="{B2A4C8F1-7006-5044-6065-523531B7DA9F}"/>
              </a:ext>
            </a:extLst>
          </p:cNvPr>
          <p:cNvGraphicFramePr>
            <a:graphicFrameLocks noGrp="1"/>
          </p:cNvGraphicFramePr>
          <p:nvPr>
            <p:ph sz="half" idx="4294967295"/>
            <p:extLst>
              <p:ext uri="{D42A27DB-BD31-4B8C-83A1-F6EECF244321}">
                <p14:modId xmlns:p14="http://schemas.microsoft.com/office/powerpoint/2010/main" val="1740044867"/>
              </p:ext>
            </p:extLst>
          </p:nvPr>
        </p:nvGraphicFramePr>
        <p:xfrm>
          <a:off x="7058341" y="1041400"/>
          <a:ext cx="4854131" cy="2773680"/>
        </p:xfrm>
        <a:graphic>
          <a:graphicData uri="http://schemas.openxmlformats.org/drawingml/2006/table">
            <a:tbl>
              <a:tblPr firstRow="1" bandRow="1">
                <a:tableStyleId>{5940675A-B579-460E-94D1-54222C63F5DA}</a:tableStyleId>
              </a:tblPr>
              <a:tblGrid>
                <a:gridCol w="2420049">
                  <a:extLst>
                    <a:ext uri="{9D8B030D-6E8A-4147-A177-3AD203B41FA5}">
                      <a16:colId xmlns:a16="http://schemas.microsoft.com/office/drawing/2014/main" val="3060293694"/>
                    </a:ext>
                  </a:extLst>
                </a:gridCol>
                <a:gridCol w="2434082">
                  <a:extLst>
                    <a:ext uri="{9D8B030D-6E8A-4147-A177-3AD203B41FA5}">
                      <a16:colId xmlns:a16="http://schemas.microsoft.com/office/drawing/2014/main" val="2492944124"/>
                    </a:ext>
                  </a:extLst>
                </a:gridCol>
              </a:tblGrid>
              <a:tr h="370840">
                <a:tc>
                  <a:txBody>
                    <a:bodyPr/>
                    <a:lstStyle/>
                    <a:p>
                      <a:pPr algn="ctr"/>
                      <a:r>
                        <a:rPr lang="en-US" sz="2000" b="1" dirty="0"/>
                        <a:t>Instrument</a:t>
                      </a:r>
                    </a:p>
                  </a:txBody>
                  <a:tcPr/>
                </a:tc>
                <a:tc>
                  <a:txBody>
                    <a:bodyPr/>
                    <a:lstStyle/>
                    <a:p>
                      <a:pPr algn="ctr"/>
                      <a:r>
                        <a:rPr lang="en-US" sz="2000" b="1" dirty="0"/>
                        <a:t>NTE Mass (kg)</a:t>
                      </a:r>
                    </a:p>
                  </a:txBody>
                  <a:tcPr/>
                </a:tc>
                <a:extLst>
                  <a:ext uri="{0D108BD9-81ED-4DB2-BD59-A6C34878D82A}">
                    <a16:rowId xmlns:a16="http://schemas.microsoft.com/office/drawing/2014/main" val="176369984"/>
                  </a:ext>
                </a:extLst>
              </a:tr>
              <a:tr h="370840">
                <a:tc>
                  <a:txBody>
                    <a:bodyPr/>
                    <a:lstStyle/>
                    <a:p>
                      <a:r>
                        <a:rPr lang="en-US" sz="2000" dirty="0"/>
                        <a:t>CI-NIR*</a:t>
                      </a:r>
                    </a:p>
                  </a:txBody>
                  <a:tcPr/>
                </a:tc>
                <a:tc>
                  <a:txBody>
                    <a:bodyPr/>
                    <a:lstStyle/>
                    <a:p>
                      <a:pPr algn="ctr"/>
                      <a:r>
                        <a:rPr lang="en-US" sz="2000" dirty="0"/>
                        <a:t>150</a:t>
                      </a:r>
                    </a:p>
                  </a:txBody>
                  <a:tcPr/>
                </a:tc>
                <a:extLst>
                  <a:ext uri="{0D108BD9-81ED-4DB2-BD59-A6C34878D82A}">
                    <a16:rowId xmlns:a16="http://schemas.microsoft.com/office/drawing/2014/main" val="9010924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 (w/ far UV)</a:t>
                      </a:r>
                    </a:p>
                  </a:txBody>
                  <a:tcPr/>
                </a:tc>
                <a:tc>
                  <a:txBody>
                    <a:bodyPr/>
                    <a:lstStyle/>
                    <a:p>
                      <a:pPr algn="ctr"/>
                      <a:r>
                        <a:rPr lang="en-US" sz="2000" dirty="0"/>
                        <a:t>500</a:t>
                      </a:r>
                    </a:p>
                  </a:txBody>
                  <a:tcPr/>
                </a:tc>
                <a:extLst>
                  <a:ext uri="{0D108BD9-81ED-4DB2-BD59-A6C34878D82A}">
                    <a16:rowId xmlns:a16="http://schemas.microsoft.com/office/drawing/2014/main" val="1293623832"/>
                  </a:ext>
                </a:extLst>
              </a:tr>
              <a:tr h="370840">
                <a:tc>
                  <a:txBody>
                    <a:bodyPr/>
                    <a:lstStyle/>
                    <a:p>
                      <a:r>
                        <a:rPr lang="en-US" sz="2000" dirty="0"/>
                        <a:t>B</a:t>
                      </a:r>
                    </a:p>
                  </a:txBody>
                  <a:tcPr/>
                </a:tc>
                <a:tc>
                  <a:txBody>
                    <a:bodyPr/>
                    <a:lstStyle/>
                    <a:p>
                      <a:pPr algn="ctr"/>
                      <a:r>
                        <a:rPr lang="en-US" sz="2000" dirty="0"/>
                        <a:t>350</a:t>
                      </a:r>
                    </a:p>
                  </a:txBody>
                  <a:tcPr/>
                </a:tc>
                <a:extLst>
                  <a:ext uri="{0D108BD9-81ED-4DB2-BD59-A6C34878D82A}">
                    <a16:rowId xmlns:a16="http://schemas.microsoft.com/office/drawing/2014/main" val="267736915"/>
                  </a:ext>
                </a:extLst>
              </a:tr>
              <a:tr h="370840">
                <a:tc>
                  <a:txBody>
                    <a:bodyPr/>
                    <a:lstStyle/>
                    <a:p>
                      <a:r>
                        <a:rPr lang="en-US" sz="2000" dirty="0"/>
                        <a:t>C</a:t>
                      </a:r>
                    </a:p>
                  </a:txBody>
                  <a:tcPr/>
                </a:tc>
                <a:tc>
                  <a:txBody>
                    <a:bodyPr/>
                    <a:lstStyle/>
                    <a:p>
                      <a:pPr algn="ctr"/>
                      <a:r>
                        <a:rPr lang="en-US" sz="2000" dirty="0"/>
                        <a:t>350</a:t>
                      </a:r>
                    </a:p>
                  </a:txBody>
                  <a:tcPr/>
                </a:tc>
                <a:extLst>
                  <a:ext uri="{0D108BD9-81ED-4DB2-BD59-A6C34878D82A}">
                    <a16:rowId xmlns:a16="http://schemas.microsoft.com/office/drawing/2014/main" val="3413681335"/>
                  </a:ext>
                </a:extLst>
              </a:tr>
              <a:tr h="370840">
                <a:tc>
                  <a:txBody>
                    <a:bodyPr/>
                    <a:lstStyle/>
                    <a:p>
                      <a:r>
                        <a:rPr lang="en-US" sz="2000" dirty="0"/>
                        <a:t>D</a:t>
                      </a:r>
                    </a:p>
                  </a:txBody>
                  <a:tcPr/>
                </a:tc>
                <a:tc>
                  <a:txBody>
                    <a:bodyPr/>
                    <a:lstStyle/>
                    <a:p>
                      <a:pPr algn="ctr"/>
                      <a:r>
                        <a:rPr lang="en-US" sz="2000" dirty="0"/>
                        <a:t>200</a:t>
                      </a:r>
                    </a:p>
                  </a:txBody>
                  <a:tcPr/>
                </a:tc>
                <a:extLst>
                  <a:ext uri="{0D108BD9-81ED-4DB2-BD59-A6C34878D82A}">
                    <a16:rowId xmlns:a16="http://schemas.microsoft.com/office/drawing/2014/main" val="14421223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E</a:t>
                      </a:r>
                    </a:p>
                  </a:txBody>
                  <a:tcPr/>
                </a:tc>
                <a:tc>
                  <a:txBody>
                    <a:bodyPr/>
                    <a:lstStyle/>
                    <a:p>
                      <a:pPr algn="ctr"/>
                      <a:r>
                        <a:rPr lang="en-US" sz="2000" dirty="0"/>
                        <a:t>200</a:t>
                      </a:r>
                    </a:p>
                  </a:txBody>
                  <a:tcPr/>
                </a:tc>
                <a:extLst>
                  <a:ext uri="{0D108BD9-81ED-4DB2-BD59-A6C34878D82A}">
                    <a16:rowId xmlns:a16="http://schemas.microsoft.com/office/drawing/2014/main" val="2577961781"/>
                  </a:ext>
                </a:extLst>
              </a:tr>
            </a:tbl>
          </a:graphicData>
        </a:graphic>
      </p:graphicFrame>
      <p:sp>
        <p:nvSpPr>
          <p:cNvPr id="3" name="TextBox 2">
            <a:extLst>
              <a:ext uri="{FF2B5EF4-FFF2-40B4-BE49-F238E27FC236}">
                <a16:creationId xmlns:a16="http://schemas.microsoft.com/office/drawing/2014/main" id="{8A18E98C-E747-0BEF-0F08-B221BC53FA67}"/>
              </a:ext>
            </a:extLst>
          </p:cNvPr>
          <p:cNvSpPr txBox="1"/>
          <p:nvPr/>
        </p:nvSpPr>
        <p:spPr>
          <a:xfrm>
            <a:off x="7058341" y="3896926"/>
            <a:ext cx="4924107" cy="646331"/>
          </a:xfrm>
          <a:prstGeom prst="rect">
            <a:avLst/>
          </a:prstGeom>
          <a:noFill/>
        </p:spPr>
        <p:txBody>
          <a:bodyPr wrap="square" rtlCol="0">
            <a:spAutoFit/>
          </a:bodyPr>
          <a:lstStyle/>
          <a:p>
            <a:r>
              <a:rPr lang="en-US" dirty="0"/>
              <a:t>*Optics, mechanisms, and harnesses (see CI section for details) </a:t>
            </a:r>
          </a:p>
        </p:txBody>
      </p:sp>
    </p:spTree>
    <p:extLst>
      <p:ext uri="{BB962C8B-B14F-4D97-AF65-F5344CB8AC3E}">
        <p14:creationId xmlns:p14="http://schemas.microsoft.com/office/powerpoint/2010/main" val="2104897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3DA4D-A0CE-2DCD-797F-7CC9E1504DAC}"/>
            </a:ext>
          </a:extLst>
        </p:cNvPr>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8CAD29E4-8B5E-E39A-DA3E-8DF31F649832}"/>
              </a:ext>
            </a:extLst>
          </p:cNvPr>
          <p:cNvPicPr>
            <a:picLocks noChangeAspect="1"/>
          </p:cNvPicPr>
          <p:nvPr/>
        </p:nvPicPr>
        <p:blipFill>
          <a:blip r:embed="rId2"/>
          <a:stretch>
            <a:fillRect/>
          </a:stretch>
        </p:blipFill>
        <p:spPr>
          <a:xfrm>
            <a:off x="5036406" y="853894"/>
            <a:ext cx="3986489" cy="4702175"/>
          </a:xfrm>
          <a:prstGeom prst="rect">
            <a:avLst/>
          </a:prstGeom>
        </p:spPr>
      </p:pic>
      <p:sp>
        <p:nvSpPr>
          <p:cNvPr id="2" name="Title 1">
            <a:extLst>
              <a:ext uri="{FF2B5EF4-FFF2-40B4-BE49-F238E27FC236}">
                <a16:creationId xmlns:a16="http://schemas.microsoft.com/office/drawing/2014/main" id="{BC2D1F2C-BD19-5824-D32A-8A143E1180B4}"/>
              </a:ext>
            </a:extLst>
          </p:cNvPr>
          <p:cNvSpPr>
            <a:spLocks noGrp="1"/>
          </p:cNvSpPr>
          <p:nvPr>
            <p:ph type="title"/>
          </p:nvPr>
        </p:nvSpPr>
        <p:spPr>
          <a:xfrm>
            <a:off x="1219201" y="152399"/>
            <a:ext cx="10460882" cy="514023"/>
          </a:xfrm>
        </p:spPr>
        <p:txBody>
          <a:bodyPr/>
          <a:lstStyle/>
          <a:p>
            <a:r>
              <a:rPr lang="en-US" dirty="0"/>
              <a:t>Instrument Volume Allocation Guidelines</a:t>
            </a:r>
          </a:p>
        </p:txBody>
      </p:sp>
      <p:sp>
        <p:nvSpPr>
          <p:cNvPr id="4" name="Content Placeholder 3">
            <a:extLst>
              <a:ext uri="{FF2B5EF4-FFF2-40B4-BE49-F238E27FC236}">
                <a16:creationId xmlns:a16="http://schemas.microsoft.com/office/drawing/2014/main" id="{025775C5-E087-920F-CCE0-89944119371B}"/>
              </a:ext>
            </a:extLst>
          </p:cNvPr>
          <p:cNvSpPr>
            <a:spLocks noGrp="1"/>
          </p:cNvSpPr>
          <p:nvPr>
            <p:ph idx="1"/>
          </p:nvPr>
        </p:nvSpPr>
        <p:spPr>
          <a:xfrm>
            <a:off x="209553" y="1041400"/>
            <a:ext cx="5886448" cy="5486400"/>
          </a:xfrm>
        </p:spPr>
        <p:txBody>
          <a:bodyPr>
            <a:normAutofit fontScale="92500" lnSpcReduction="10000"/>
          </a:bodyPr>
          <a:lstStyle/>
          <a:p>
            <a:r>
              <a:rPr lang="en-US" dirty="0"/>
              <a:t>Not to exceed (NTE) </a:t>
            </a:r>
          </a:p>
          <a:p>
            <a:pPr lvl="1"/>
            <a:r>
              <a:rPr lang="en-US" dirty="0"/>
              <a:t>Clearance to surrounding IMS guaranteed if SI stowed frequency ≥40Hz</a:t>
            </a:r>
          </a:p>
          <a:p>
            <a:r>
              <a:rPr lang="en-US" dirty="0"/>
              <a:t>Includes on SI side:</a:t>
            </a:r>
          </a:p>
          <a:p>
            <a:pPr lvl="1"/>
            <a:r>
              <a:rPr lang="en-US" dirty="0"/>
              <a:t>Radiator</a:t>
            </a:r>
          </a:p>
          <a:p>
            <a:pPr lvl="1"/>
            <a:r>
              <a:rPr lang="en-US" dirty="0"/>
              <a:t>MLI</a:t>
            </a:r>
          </a:p>
          <a:p>
            <a:pPr lvl="1"/>
            <a:r>
              <a:rPr lang="en-US" dirty="0"/>
              <a:t>Carve-outs for light pass-through(s) and avoidances</a:t>
            </a:r>
          </a:p>
          <a:p>
            <a:pPr lvl="1"/>
            <a:r>
              <a:rPr lang="en-US" dirty="0"/>
              <a:t>Avionics</a:t>
            </a:r>
          </a:p>
          <a:p>
            <a:pPr lvl="1"/>
            <a:r>
              <a:rPr lang="en-US" dirty="0"/>
              <a:t>Active thermal control/cooler if needed</a:t>
            </a:r>
          </a:p>
          <a:p>
            <a:pPr lvl="1"/>
            <a:r>
              <a:rPr lang="en-US" dirty="0"/>
              <a:t>Clearance for installation/removal on orbit</a:t>
            </a:r>
          </a:p>
          <a:p>
            <a:pPr lvl="1"/>
            <a:r>
              <a:rPr lang="en-US" dirty="0"/>
              <a:t>Grapple fixture accommodation</a:t>
            </a:r>
          </a:p>
          <a:p>
            <a:r>
              <a:rPr lang="en-US" dirty="0"/>
              <a:t>Does not include:</a:t>
            </a:r>
          </a:p>
          <a:p>
            <a:pPr lvl="1"/>
            <a:r>
              <a:rPr lang="en-US" dirty="0"/>
              <a:t>Bridging structure to latches SI-side (operational)</a:t>
            </a:r>
          </a:p>
          <a:p>
            <a:r>
              <a:rPr lang="en-US" dirty="0"/>
              <a:t>Note: deploying radiator not permitted</a:t>
            </a:r>
          </a:p>
          <a:p>
            <a:pPr lvl="1"/>
            <a:r>
              <a:rPr lang="en-US" dirty="0"/>
              <a:t>NASA open to discussion </a:t>
            </a:r>
          </a:p>
        </p:txBody>
      </p:sp>
      <p:graphicFrame>
        <p:nvGraphicFramePr>
          <p:cNvPr id="5" name="Content Placeholder 5">
            <a:extLst>
              <a:ext uri="{FF2B5EF4-FFF2-40B4-BE49-F238E27FC236}">
                <a16:creationId xmlns:a16="http://schemas.microsoft.com/office/drawing/2014/main" id="{12F0F6DB-7476-E68F-CD29-C1F06BC4CE35}"/>
              </a:ext>
            </a:extLst>
          </p:cNvPr>
          <p:cNvGraphicFramePr>
            <a:graphicFrameLocks/>
          </p:cNvGraphicFramePr>
          <p:nvPr>
            <p:extLst>
              <p:ext uri="{D42A27DB-BD31-4B8C-83A1-F6EECF244321}">
                <p14:modId xmlns:p14="http://schemas.microsoft.com/office/powerpoint/2010/main" val="3540419524"/>
              </p:ext>
            </p:extLst>
          </p:nvPr>
        </p:nvGraphicFramePr>
        <p:xfrm>
          <a:off x="9162233" y="3331527"/>
          <a:ext cx="2881175" cy="3048000"/>
        </p:xfrm>
        <a:graphic>
          <a:graphicData uri="http://schemas.openxmlformats.org/drawingml/2006/table">
            <a:tbl>
              <a:tblPr firstRow="1" bandRow="1">
                <a:tableStyleId>{5940675A-B579-460E-94D1-54222C63F5DA}</a:tableStyleId>
              </a:tblPr>
              <a:tblGrid>
                <a:gridCol w="1436423">
                  <a:extLst>
                    <a:ext uri="{9D8B030D-6E8A-4147-A177-3AD203B41FA5}">
                      <a16:colId xmlns:a16="http://schemas.microsoft.com/office/drawing/2014/main" val="3060293694"/>
                    </a:ext>
                  </a:extLst>
                </a:gridCol>
                <a:gridCol w="1444752">
                  <a:extLst>
                    <a:ext uri="{9D8B030D-6E8A-4147-A177-3AD203B41FA5}">
                      <a16:colId xmlns:a16="http://schemas.microsoft.com/office/drawing/2014/main" val="2492944124"/>
                    </a:ext>
                  </a:extLst>
                </a:gridCol>
              </a:tblGrid>
              <a:tr h="370840">
                <a:tc>
                  <a:txBody>
                    <a:bodyPr/>
                    <a:lstStyle/>
                    <a:p>
                      <a:pPr algn="ctr"/>
                      <a:r>
                        <a:rPr lang="en-US" sz="1600" b="1" dirty="0"/>
                        <a:t>Instrument</a:t>
                      </a:r>
                    </a:p>
                  </a:txBody>
                  <a:tcPr/>
                </a:tc>
                <a:tc>
                  <a:txBody>
                    <a:bodyPr/>
                    <a:lstStyle/>
                    <a:p>
                      <a:pPr algn="ctr"/>
                      <a:r>
                        <a:rPr lang="en-US" sz="1600" b="1" dirty="0"/>
                        <a:t>Detailed Volume Descriptions</a:t>
                      </a:r>
                    </a:p>
                  </a:txBody>
                  <a:tcPr/>
                </a:tc>
                <a:extLst>
                  <a:ext uri="{0D108BD9-81ED-4DB2-BD59-A6C34878D82A}">
                    <a16:rowId xmlns:a16="http://schemas.microsoft.com/office/drawing/2014/main" val="176369984"/>
                  </a:ext>
                </a:extLst>
              </a:tr>
              <a:tr h="370840">
                <a:tc>
                  <a:txBody>
                    <a:bodyPr/>
                    <a:lstStyle/>
                    <a:p>
                      <a:r>
                        <a:rPr lang="en-US" sz="1600" dirty="0"/>
                        <a:t>CI-NIR</a:t>
                      </a:r>
                    </a:p>
                  </a:txBody>
                  <a:tcPr/>
                </a:tc>
                <a:tc>
                  <a:txBody>
                    <a:bodyPr/>
                    <a:lstStyle/>
                    <a:p>
                      <a:pPr algn="ctr"/>
                      <a:r>
                        <a:rPr lang="en-US" sz="1600" dirty="0"/>
                        <a:t>Slide 35</a:t>
                      </a:r>
                    </a:p>
                  </a:txBody>
                  <a:tcPr/>
                </a:tc>
                <a:extLst>
                  <a:ext uri="{0D108BD9-81ED-4DB2-BD59-A6C34878D82A}">
                    <a16:rowId xmlns:a16="http://schemas.microsoft.com/office/drawing/2014/main" val="9010924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 (w/ far UV)</a:t>
                      </a:r>
                    </a:p>
                  </a:txBody>
                  <a:tcPr/>
                </a:tc>
                <a:tc>
                  <a:txBody>
                    <a:bodyPr/>
                    <a:lstStyle/>
                    <a:p>
                      <a:pPr algn="ctr"/>
                      <a:r>
                        <a:rPr lang="en-US" sz="1600" dirty="0"/>
                        <a:t>Slide 43</a:t>
                      </a:r>
                    </a:p>
                  </a:txBody>
                  <a:tcPr/>
                </a:tc>
                <a:extLst>
                  <a:ext uri="{0D108BD9-81ED-4DB2-BD59-A6C34878D82A}">
                    <a16:rowId xmlns:a16="http://schemas.microsoft.com/office/drawing/2014/main" val="1293623832"/>
                  </a:ext>
                </a:extLst>
              </a:tr>
              <a:tr h="370840">
                <a:tc>
                  <a:txBody>
                    <a:bodyPr/>
                    <a:lstStyle/>
                    <a:p>
                      <a:r>
                        <a:rPr lang="en-US" sz="1600" dirty="0"/>
                        <a:t>B</a:t>
                      </a:r>
                    </a:p>
                  </a:txBody>
                  <a:tcPr/>
                </a:tc>
                <a:tc>
                  <a:txBody>
                    <a:bodyPr/>
                    <a:lstStyle/>
                    <a:p>
                      <a:pPr algn="ctr"/>
                      <a:r>
                        <a:rPr lang="en-US" sz="1600" dirty="0"/>
                        <a:t>Slide 53</a:t>
                      </a:r>
                    </a:p>
                  </a:txBody>
                  <a:tcPr/>
                </a:tc>
                <a:extLst>
                  <a:ext uri="{0D108BD9-81ED-4DB2-BD59-A6C34878D82A}">
                    <a16:rowId xmlns:a16="http://schemas.microsoft.com/office/drawing/2014/main" val="267736915"/>
                  </a:ext>
                </a:extLst>
              </a:tr>
              <a:tr h="370840">
                <a:tc>
                  <a:txBody>
                    <a:bodyPr/>
                    <a:lstStyle/>
                    <a:p>
                      <a:r>
                        <a:rPr lang="en-US" sz="1600" dirty="0"/>
                        <a:t>C</a:t>
                      </a:r>
                    </a:p>
                  </a:txBody>
                  <a:tcPr/>
                </a:tc>
                <a:tc>
                  <a:txBody>
                    <a:bodyPr/>
                    <a:lstStyle/>
                    <a:p>
                      <a:pPr algn="ctr"/>
                      <a:r>
                        <a:rPr lang="en-US" sz="1600" dirty="0"/>
                        <a:t>Slide 55</a:t>
                      </a:r>
                    </a:p>
                  </a:txBody>
                  <a:tcPr/>
                </a:tc>
                <a:extLst>
                  <a:ext uri="{0D108BD9-81ED-4DB2-BD59-A6C34878D82A}">
                    <a16:rowId xmlns:a16="http://schemas.microsoft.com/office/drawing/2014/main" val="3413681335"/>
                  </a:ext>
                </a:extLst>
              </a:tr>
              <a:tr h="370840">
                <a:tc>
                  <a:txBody>
                    <a:bodyPr/>
                    <a:lstStyle/>
                    <a:p>
                      <a:r>
                        <a:rPr lang="en-US" sz="1600" dirty="0"/>
                        <a:t>D</a:t>
                      </a:r>
                    </a:p>
                  </a:txBody>
                  <a:tcPr/>
                </a:tc>
                <a:tc>
                  <a:txBody>
                    <a:bodyPr/>
                    <a:lstStyle/>
                    <a:p>
                      <a:pPr algn="ctr"/>
                      <a:r>
                        <a:rPr lang="en-US" sz="1600" dirty="0"/>
                        <a:t>Slide 61</a:t>
                      </a:r>
                    </a:p>
                  </a:txBody>
                  <a:tcPr/>
                </a:tc>
                <a:extLst>
                  <a:ext uri="{0D108BD9-81ED-4DB2-BD59-A6C34878D82A}">
                    <a16:rowId xmlns:a16="http://schemas.microsoft.com/office/drawing/2014/main" val="14421223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a:t>
                      </a:r>
                    </a:p>
                  </a:txBody>
                  <a:tcPr/>
                </a:tc>
                <a:tc>
                  <a:txBody>
                    <a:bodyPr/>
                    <a:lstStyle/>
                    <a:p>
                      <a:pPr algn="ctr"/>
                      <a:r>
                        <a:rPr lang="en-US" sz="1600" dirty="0"/>
                        <a:t>Slide 65</a:t>
                      </a:r>
                    </a:p>
                  </a:txBody>
                  <a:tcPr/>
                </a:tc>
                <a:extLst>
                  <a:ext uri="{0D108BD9-81ED-4DB2-BD59-A6C34878D82A}">
                    <a16:rowId xmlns:a16="http://schemas.microsoft.com/office/drawing/2014/main" val="2577961781"/>
                  </a:ext>
                </a:extLst>
              </a:tr>
            </a:tbl>
          </a:graphicData>
        </a:graphic>
      </p:graphicFrame>
    </p:spTree>
    <p:extLst>
      <p:ext uri="{BB962C8B-B14F-4D97-AF65-F5344CB8AC3E}">
        <p14:creationId xmlns:p14="http://schemas.microsoft.com/office/powerpoint/2010/main" val="2189344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F8763-39A8-3772-E416-4C31FDF4462D}"/>
              </a:ext>
            </a:extLst>
          </p:cNvPr>
          <p:cNvSpPr>
            <a:spLocks noGrp="1"/>
          </p:cNvSpPr>
          <p:nvPr>
            <p:ph type="title"/>
          </p:nvPr>
        </p:nvSpPr>
        <p:spPr/>
        <p:txBody>
          <a:bodyPr/>
          <a:lstStyle/>
          <a:p>
            <a:r>
              <a:rPr lang="en-US" dirty="0"/>
              <a:t>Document Outline</a:t>
            </a:r>
          </a:p>
        </p:txBody>
      </p:sp>
      <p:sp>
        <p:nvSpPr>
          <p:cNvPr id="3" name="Content Placeholder 2">
            <a:extLst>
              <a:ext uri="{FF2B5EF4-FFF2-40B4-BE49-F238E27FC236}">
                <a16:creationId xmlns:a16="http://schemas.microsoft.com/office/drawing/2014/main" id="{15CF58EC-A19A-BB4D-A90A-B2CB4894BA41}"/>
              </a:ext>
            </a:extLst>
          </p:cNvPr>
          <p:cNvSpPr>
            <a:spLocks noGrp="1"/>
          </p:cNvSpPr>
          <p:nvPr>
            <p:ph idx="1"/>
          </p:nvPr>
        </p:nvSpPr>
        <p:spPr/>
        <p:txBody>
          <a:bodyPr/>
          <a:lstStyle/>
          <a:p>
            <a:r>
              <a:rPr lang="en-US" dirty="0"/>
              <a:t>Introduction</a:t>
            </a:r>
          </a:p>
          <a:p>
            <a:r>
              <a:rPr lang="en-US" dirty="0"/>
              <a:t>Mission and Observatory Overview</a:t>
            </a:r>
          </a:p>
          <a:p>
            <a:r>
              <a:rPr lang="en-US" dirty="0"/>
              <a:t>EAC5 Observatory Design Guidelines and Concept</a:t>
            </a:r>
          </a:p>
          <a:p>
            <a:r>
              <a:rPr lang="en-US" dirty="0"/>
              <a:t>Instrument Mass, Power, and Volume Allocations</a:t>
            </a:r>
          </a:p>
          <a:p>
            <a:r>
              <a:rPr lang="en-US" dirty="0"/>
              <a:t>Preliminary Interface Assumptions: Mechanical, Structural, Thermal, and Electrical</a:t>
            </a:r>
          </a:p>
          <a:p>
            <a:r>
              <a:rPr lang="en-US" dirty="0"/>
              <a:t>Telescope and Instruments</a:t>
            </a:r>
          </a:p>
          <a:p>
            <a:pPr lvl="1"/>
            <a:r>
              <a:rPr lang="en-US" dirty="0"/>
              <a:t>EAC-5 Telescope Optical Design</a:t>
            </a:r>
          </a:p>
          <a:p>
            <a:pPr lvl="1"/>
            <a:r>
              <a:rPr lang="en-US" dirty="0"/>
              <a:t>Instrument Design Guidelines (Government Team Response to EAC-5 Instrument Capabilities)</a:t>
            </a:r>
          </a:p>
          <a:p>
            <a:pPr lvl="2"/>
            <a:r>
              <a:rPr lang="en-US" dirty="0"/>
              <a:t>Coronagraph Instrument (CI) NIR Channel</a:t>
            </a:r>
          </a:p>
          <a:p>
            <a:pPr lvl="2"/>
            <a:r>
              <a:rPr lang="en-US" dirty="0"/>
              <a:t>High Resolution Imager (HRI)</a:t>
            </a:r>
          </a:p>
          <a:p>
            <a:pPr lvl="3"/>
            <a:r>
              <a:rPr lang="en-US" dirty="0"/>
              <a:t>Guiding Design Guidelines </a:t>
            </a:r>
          </a:p>
          <a:p>
            <a:pPr lvl="3"/>
            <a:r>
              <a:rPr lang="en-US" dirty="0"/>
              <a:t>HRI-S WFS Design Guidelines</a:t>
            </a:r>
          </a:p>
          <a:p>
            <a:pPr lvl="2"/>
            <a:r>
              <a:rPr lang="en-US" dirty="0"/>
              <a:t>Ultraviolet Multi-Object Spectrograph (UV MOS)</a:t>
            </a:r>
          </a:p>
          <a:p>
            <a:pPr lvl="2"/>
            <a:r>
              <a:rPr lang="en-US" dirty="0"/>
              <a:t>Ultraviolet Integral Field Unit (UV IFU)</a:t>
            </a:r>
          </a:p>
          <a:p>
            <a:endParaRPr lang="en-US" dirty="0"/>
          </a:p>
        </p:txBody>
      </p:sp>
    </p:spTree>
    <p:extLst>
      <p:ext uri="{BB962C8B-B14F-4D97-AF65-F5344CB8AC3E}">
        <p14:creationId xmlns:p14="http://schemas.microsoft.com/office/powerpoint/2010/main" val="1998019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016B-F4DC-4256-6E74-7AEA4534A041}"/>
              </a:ext>
            </a:extLst>
          </p:cNvPr>
          <p:cNvSpPr>
            <a:spLocks noGrp="1"/>
          </p:cNvSpPr>
          <p:nvPr>
            <p:ph type="title"/>
          </p:nvPr>
        </p:nvSpPr>
        <p:spPr/>
        <p:txBody>
          <a:bodyPr/>
          <a:lstStyle/>
          <a:p>
            <a:r>
              <a:rPr lang="en-US" dirty="0"/>
              <a:t>Power Budget</a:t>
            </a:r>
          </a:p>
        </p:txBody>
      </p:sp>
      <p:graphicFrame>
        <p:nvGraphicFramePr>
          <p:cNvPr id="7" name="Table 6">
            <a:extLst>
              <a:ext uri="{FF2B5EF4-FFF2-40B4-BE49-F238E27FC236}">
                <a16:creationId xmlns:a16="http://schemas.microsoft.com/office/drawing/2014/main" id="{5A5B2A75-980E-D6F9-3C6C-729DC800F54D}"/>
              </a:ext>
            </a:extLst>
          </p:cNvPr>
          <p:cNvGraphicFramePr>
            <a:graphicFrameLocks noGrp="1"/>
          </p:cNvGraphicFramePr>
          <p:nvPr>
            <p:extLst>
              <p:ext uri="{D42A27DB-BD31-4B8C-83A1-F6EECF244321}">
                <p14:modId xmlns:p14="http://schemas.microsoft.com/office/powerpoint/2010/main" val="1442293448"/>
              </p:ext>
            </p:extLst>
          </p:nvPr>
        </p:nvGraphicFramePr>
        <p:xfrm>
          <a:off x="2382479" y="1481470"/>
          <a:ext cx="7617542" cy="3474720"/>
        </p:xfrm>
        <a:graphic>
          <a:graphicData uri="http://schemas.openxmlformats.org/drawingml/2006/table">
            <a:tbl>
              <a:tblPr firstRow="1" bandRow="1">
                <a:tableStyleId>{5C22544A-7EE6-4342-B048-85BDC9FD1C3A}</a:tableStyleId>
              </a:tblPr>
              <a:tblGrid>
                <a:gridCol w="3143963">
                  <a:extLst>
                    <a:ext uri="{9D8B030D-6E8A-4147-A177-3AD203B41FA5}">
                      <a16:colId xmlns:a16="http://schemas.microsoft.com/office/drawing/2014/main" val="3900221010"/>
                    </a:ext>
                  </a:extLst>
                </a:gridCol>
                <a:gridCol w="1934398">
                  <a:extLst>
                    <a:ext uri="{9D8B030D-6E8A-4147-A177-3AD203B41FA5}">
                      <a16:colId xmlns:a16="http://schemas.microsoft.com/office/drawing/2014/main" val="3795740376"/>
                    </a:ext>
                  </a:extLst>
                </a:gridCol>
                <a:gridCol w="2539181">
                  <a:extLst>
                    <a:ext uri="{9D8B030D-6E8A-4147-A177-3AD203B41FA5}">
                      <a16:colId xmlns:a16="http://schemas.microsoft.com/office/drawing/2014/main" val="1286930552"/>
                    </a:ext>
                  </a:extLst>
                </a:gridCol>
              </a:tblGrid>
              <a:tr h="341305">
                <a:tc>
                  <a:txBody>
                    <a:bodyPr/>
                    <a:lstStyle/>
                    <a:p>
                      <a:r>
                        <a:rPr lang="en-US" sz="2000" dirty="0">
                          <a:solidFill>
                            <a:schemeClr val="tx1"/>
                          </a:solidFill>
                          <a:latin typeface="+mn-lt"/>
                        </a:rPr>
                        <a:t>Item</a:t>
                      </a:r>
                    </a:p>
                  </a:txBody>
                  <a:tcPr/>
                </a:tc>
                <a:tc>
                  <a:txBody>
                    <a:bodyPr/>
                    <a:lstStyle/>
                    <a:p>
                      <a:pPr algn="ctr"/>
                      <a:r>
                        <a:rPr lang="en-US" sz="2000" dirty="0">
                          <a:solidFill>
                            <a:schemeClr val="tx1"/>
                          </a:solidFill>
                          <a:latin typeface="+mn-lt"/>
                        </a:rPr>
                        <a:t>Power (W)</a:t>
                      </a:r>
                    </a:p>
                  </a:txBody>
                  <a:tcPr/>
                </a:tc>
                <a:tc>
                  <a:txBody>
                    <a:bodyPr/>
                    <a:lstStyle/>
                    <a:p>
                      <a:pPr algn="ctr"/>
                      <a:r>
                        <a:rPr lang="en-US" sz="2000" dirty="0">
                          <a:solidFill>
                            <a:schemeClr val="tx1"/>
                          </a:solidFill>
                          <a:latin typeface="+mn-lt"/>
                        </a:rPr>
                        <a:t>Notes</a:t>
                      </a:r>
                    </a:p>
                  </a:txBody>
                  <a:tcPr/>
                </a:tc>
                <a:extLst>
                  <a:ext uri="{0D108BD9-81ED-4DB2-BD59-A6C34878D82A}">
                    <a16:rowId xmlns:a16="http://schemas.microsoft.com/office/drawing/2014/main" val="3974800946"/>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Coronagraph Instrument – NIR Channel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252</a:t>
                      </a:r>
                    </a:p>
                  </a:txBody>
                  <a:tcPr/>
                </a:tc>
                <a:tc>
                  <a:txBody>
                    <a:bodyPr/>
                    <a:lstStyle/>
                    <a:p>
                      <a:pPr algn="l" fontAlgn="ctr">
                        <a:buNone/>
                      </a:pPr>
                      <a:r>
                        <a:rPr lang="en-US" sz="2000" b="0" i="0" u="none" strike="noStrike" dirty="0">
                          <a:solidFill>
                            <a:srgbClr val="000000"/>
                          </a:solidFill>
                          <a:effectLst/>
                          <a:latin typeface="+mn-lt"/>
                        </a:rPr>
                        <a:t>See CI NIR section for details.</a:t>
                      </a:r>
                    </a:p>
                  </a:txBody>
                  <a:tcPr marL="0" marR="0" marT="0" marB="0" anchor="ctr"/>
                </a:tc>
                <a:extLst>
                  <a:ext uri="{0D108BD9-81ED-4DB2-BD59-A6C34878D82A}">
                    <a16:rowId xmlns:a16="http://schemas.microsoft.com/office/drawing/2014/main" val="1404215098"/>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Instrument A</a:t>
                      </a:r>
                    </a:p>
                  </a:txBody>
                  <a:tcPr/>
                </a:tc>
                <a:tc>
                  <a:txBody>
                    <a:bodyPr/>
                    <a:lstStyle/>
                    <a:p>
                      <a:pPr algn="ctr"/>
                      <a:r>
                        <a:rPr lang="en-US" sz="2000" dirty="0">
                          <a:latin typeface="+mn-lt"/>
                        </a:rPr>
                        <a:t>525</a:t>
                      </a:r>
                    </a:p>
                  </a:txBody>
                  <a:tcPr/>
                </a:tc>
                <a:tc rowSpan="6">
                  <a:txBody>
                    <a:bodyPr/>
                    <a:lstStyle/>
                    <a:p>
                      <a:pPr algn="l" fontAlgn="ctr">
                        <a:buNone/>
                      </a:pPr>
                      <a:r>
                        <a:rPr lang="en-US" sz="2000" b="0" i="0" u="none" strike="noStrike" dirty="0">
                          <a:solidFill>
                            <a:srgbClr val="000000"/>
                          </a:solidFill>
                          <a:effectLst/>
                          <a:latin typeface="+mn-lt"/>
                        </a:rPr>
                        <a:t>Top-down estimates; allocations subject to revision based on proposal feedback.</a:t>
                      </a:r>
                    </a:p>
                  </a:txBody>
                  <a:tcPr marL="0" marR="0" marT="0" marB="0" anchor="ctr"/>
                </a:tc>
                <a:extLst>
                  <a:ext uri="{0D108BD9-81ED-4DB2-BD59-A6C34878D82A}">
                    <a16:rowId xmlns:a16="http://schemas.microsoft.com/office/drawing/2014/main" val="1737348545"/>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Instrument B </a:t>
                      </a:r>
                    </a:p>
                  </a:txBody>
                  <a:tcPr/>
                </a:tc>
                <a:tc>
                  <a:txBody>
                    <a:bodyPr/>
                    <a:lstStyle/>
                    <a:p>
                      <a:pPr algn="ctr"/>
                      <a:r>
                        <a:rPr lang="en-US" sz="2000" dirty="0">
                          <a:latin typeface="+mn-lt"/>
                        </a:rPr>
                        <a:t>250</a:t>
                      </a:r>
                    </a:p>
                  </a:txBody>
                  <a:tcPr/>
                </a:tc>
                <a:tc vMerge="1">
                  <a:txBody>
                    <a:bodyPr/>
                    <a:lstStyle/>
                    <a:p>
                      <a:pPr algn="l" fontAlgn="ctr">
                        <a:buNone/>
                      </a:pPr>
                      <a:endParaRPr lang="en-US" sz="20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8232295"/>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Instrument C</a:t>
                      </a:r>
                    </a:p>
                  </a:txBody>
                  <a:tcPr/>
                </a:tc>
                <a:tc>
                  <a:txBody>
                    <a:bodyPr/>
                    <a:lstStyle/>
                    <a:p>
                      <a:pPr algn="ctr"/>
                      <a:r>
                        <a:rPr lang="en-US" sz="2000" dirty="0">
                          <a:latin typeface="+mn-lt"/>
                        </a:rPr>
                        <a:t>250</a:t>
                      </a:r>
                    </a:p>
                  </a:txBody>
                  <a:tcPr/>
                </a:tc>
                <a:tc vMerge="1">
                  <a:txBody>
                    <a:bodyPr/>
                    <a:lstStyle/>
                    <a:p>
                      <a:pPr algn="l" fontAlgn="ctr">
                        <a:buNone/>
                      </a:pPr>
                      <a:endParaRPr lang="en-US" sz="20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670348436"/>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Instrument D</a:t>
                      </a:r>
                    </a:p>
                  </a:txBody>
                  <a:tcPr/>
                </a:tc>
                <a:tc>
                  <a:txBody>
                    <a:bodyPr/>
                    <a:lstStyle/>
                    <a:p>
                      <a:pPr algn="ctr"/>
                      <a:r>
                        <a:rPr lang="en-US" sz="2000" dirty="0">
                          <a:latin typeface="+mn-lt"/>
                        </a:rPr>
                        <a:t>200</a:t>
                      </a:r>
                    </a:p>
                  </a:txBody>
                  <a:tcPr/>
                </a:tc>
                <a:tc vMerge="1">
                  <a:txBody>
                    <a:bodyPr/>
                    <a:lstStyle/>
                    <a:p>
                      <a:pPr algn="l" fontAlgn="ctr">
                        <a:buNone/>
                      </a:pPr>
                      <a:endParaRPr lang="en-US" sz="20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13552862"/>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Instrument 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mn-lt"/>
                        </a:rPr>
                        <a:t>200</a:t>
                      </a:r>
                    </a:p>
                  </a:txBody>
                  <a:tcPr/>
                </a:tc>
                <a:tc vMerge="1">
                  <a:txBody>
                    <a:bodyPr/>
                    <a:lstStyle/>
                    <a:p>
                      <a:pPr algn="l" fontAlgn="ctr">
                        <a:buNone/>
                      </a:pPr>
                      <a:endParaRPr lang="en-US" sz="20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161297328"/>
                  </a:ext>
                </a:extLst>
              </a:tr>
              <a:tr h="341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dirty="0">
                          <a:solidFill>
                            <a:srgbClr val="000000"/>
                          </a:solidFill>
                          <a:effectLst/>
                          <a:latin typeface="+mn-lt"/>
                        </a:rPr>
                        <a:t>Instrument Total</a:t>
                      </a:r>
                    </a:p>
                  </a:txBody>
                  <a:tcPr/>
                </a:tc>
                <a:tc>
                  <a:txBody>
                    <a:bodyPr/>
                    <a:lstStyle/>
                    <a:p>
                      <a:pPr algn="ctr" fontAlgn="ctr">
                        <a:buNone/>
                      </a:pPr>
                      <a:r>
                        <a:rPr lang="en-US" sz="2000" b="1" kern="1200" dirty="0">
                          <a:solidFill>
                            <a:schemeClr val="dk1"/>
                          </a:solidFill>
                          <a:latin typeface="+mn-lt"/>
                          <a:ea typeface="+mn-ea"/>
                          <a:cs typeface="+mn-cs"/>
                        </a:rPr>
                        <a:t>1677</a:t>
                      </a:r>
                    </a:p>
                  </a:txBody>
                  <a:tcPr marL="0" marR="0" marT="0" marB="0" anchor="ctr"/>
                </a:tc>
                <a:tc vMerge="1">
                  <a:txBody>
                    <a:bodyPr/>
                    <a:lstStyle/>
                    <a:p>
                      <a:pPr marL="0" indent="0" algn="l"/>
                      <a:endParaRPr lang="en-US" sz="2000" dirty="0">
                        <a:latin typeface="+mn-lt"/>
                      </a:endParaRPr>
                    </a:p>
                  </a:txBody>
                  <a:tcPr/>
                </a:tc>
                <a:extLst>
                  <a:ext uri="{0D108BD9-81ED-4DB2-BD59-A6C34878D82A}">
                    <a16:rowId xmlns:a16="http://schemas.microsoft.com/office/drawing/2014/main" val="1174337296"/>
                  </a:ext>
                </a:extLst>
              </a:tr>
            </a:tbl>
          </a:graphicData>
        </a:graphic>
      </p:graphicFrame>
    </p:spTree>
    <p:extLst>
      <p:ext uri="{BB962C8B-B14F-4D97-AF65-F5344CB8AC3E}">
        <p14:creationId xmlns:p14="http://schemas.microsoft.com/office/powerpoint/2010/main" val="4177780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D62BB-FB07-937C-02F0-9200D7F9F416}"/>
              </a:ext>
            </a:extLst>
          </p:cNvPr>
          <p:cNvSpPr>
            <a:spLocks noGrp="1"/>
          </p:cNvSpPr>
          <p:nvPr>
            <p:ph type="title"/>
          </p:nvPr>
        </p:nvSpPr>
        <p:spPr/>
        <p:txBody>
          <a:bodyPr/>
          <a:lstStyle/>
          <a:p>
            <a:r>
              <a:rPr lang="en-US" dirty="0"/>
              <a:t>Latch position; degrees of restrain (DOR) details on IMS</a:t>
            </a:r>
          </a:p>
        </p:txBody>
      </p:sp>
      <p:pic>
        <p:nvPicPr>
          <p:cNvPr id="10" name="Content Placeholder 9">
            <a:extLst>
              <a:ext uri="{FF2B5EF4-FFF2-40B4-BE49-F238E27FC236}">
                <a16:creationId xmlns:a16="http://schemas.microsoft.com/office/drawing/2014/main" id="{5FDF80A3-DD35-60C9-FA80-1218FFE462B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1528" r="31895"/>
          <a:stretch>
            <a:fillRect/>
          </a:stretch>
        </p:blipFill>
        <p:spPr bwMode="auto">
          <a:xfrm>
            <a:off x="1219201" y="966825"/>
            <a:ext cx="3725426" cy="5486400"/>
          </a:xfrm>
          <a:prstGeom prst="rect">
            <a:avLst/>
          </a:prstGeom>
          <a:noFill/>
          <a:ln w="9525">
            <a:noFill/>
            <a:miter lim="800000"/>
            <a:headEnd/>
            <a:tailEnd/>
          </a:ln>
          <a:effectLst/>
        </p:spPr>
      </p:pic>
      <p:pic>
        <p:nvPicPr>
          <p:cNvPr id="8" name="Content Placeholder 7">
            <a:extLst>
              <a:ext uri="{FF2B5EF4-FFF2-40B4-BE49-F238E27FC236}">
                <a16:creationId xmlns:a16="http://schemas.microsoft.com/office/drawing/2014/main" id="{DDD5E65E-8984-E5D3-EE3B-A739754E77A1}"/>
              </a:ext>
            </a:extLst>
          </p:cNvPr>
          <p:cNvPicPr>
            <a:picLocks noGrp="1" noRot="1" noChangeAspect="1" noMove="1" noResize="1" noEditPoints="1" noAdjustHandles="1" noChangeArrowheads="1" noChangeShapeType="1" noCrop="1"/>
          </p:cNvPicPr>
          <p:nvPr>
            <p:ph sz="half" idx="1"/>
          </p:nvPr>
        </p:nvPicPr>
        <p:blipFill>
          <a:blip r:embed="rId3">
            <a:extLst>
              <a:ext uri="{28A0092B-C50C-407E-A947-70E740481C1C}">
                <a14:useLocalDpi xmlns:a14="http://schemas.microsoft.com/office/drawing/2010/main" val="0"/>
              </a:ext>
            </a:extLst>
          </a:blip>
          <a:srcRect l="31037" r="31037"/>
          <a:stretch/>
        </p:blipFill>
        <p:spPr bwMode="auto">
          <a:xfrm>
            <a:off x="7105635" y="966825"/>
            <a:ext cx="3867164" cy="5486400"/>
          </a:xfrm>
          <a:prstGeom prst="rect">
            <a:avLst/>
          </a:prstGeom>
          <a:noFill/>
          <a:ln w="9525">
            <a:noFill/>
            <a:miter lim="800000"/>
            <a:headEnd/>
            <a:tailEnd/>
          </a:ln>
          <a:effectLst>
            <a:glow>
              <a:schemeClr val="bg1">
                <a:alpha val="40000"/>
              </a:schemeClr>
            </a:glow>
            <a:softEdge rad="0"/>
          </a:effectLst>
        </p:spPr>
      </p:pic>
      <p:sp>
        <p:nvSpPr>
          <p:cNvPr id="11" name="TextBox 10">
            <a:extLst>
              <a:ext uri="{FF2B5EF4-FFF2-40B4-BE49-F238E27FC236}">
                <a16:creationId xmlns:a16="http://schemas.microsoft.com/office/drawing/2014/main" id="{78EADA6E-7940-0E91-A71C-B580CE15586D}"/>
              </a:ext>
            </a:extLst>
          </p:cNvPr>
          <p:cNvSpPr txBox="1"/>
          <p:nvPr/>
        </p:nvSpPr>
        <p:spPr>
          <a:xfrm rot="16200000">
            <a:off x="3014902" y="1779411"/>
            <a:ext cx="205184" cy="246221"/>
          </a:xfrm>
          <a:prstGeom prst="rect">
            <a:avLst/>
          </a:prstGeom>
          <a:noFill/>
        </p:spPr>
        <p:txBody>
          <a:bodyPr wrap="none" lIns="0" tIns="0" rIns="0" bIns="0" rtlCol="0">
            <a:spAutoFit/>
          </a:bodyPr>
          <a:lstStyle/>
          <a:p>
            <a:pPr algn="ctr"/>
            <a:r>
              <a:rPr lang="en-US" sz="1600" b="1" dirty="0"/>
              <a:t>CI</a:t>
            </a:r>
          </a:p>
        </p:txBody>
      </p:sp>
      <p:sp>
        <p:nvSpPr>
          <p:cNvPr id="12" name="TextBox 11">
            <a:extLst>
              <a:ext uri="{FF2B5EF4-FFF2-40B4-BE49-F238E27FC236}">
                <a16:creationId xmlns:a16="http://schemas.microsoft.com/office/drawing/2014/main" id="{31EC3B03-9383-100E-0D6E-43934657C597}"/>
              </a:ext>
            </a:extLst>
          </p:cNvPr>
          <p:cNvSpPr txBox="1"/>
          <p:nvPr/>
        </p:nvSpPr>
        <p:spPr>
          <a:xfrm rot="16200000">
            <a:off x="3018654" y="2908845"/>
            <a:ext cx="197683" cy="246221"/>
          </a:xfrm>
          <a:prstGeom prst="rect">
            <a:avLst/>
          </a:prstGeom>
          <a:noFill/>
        </p:spPr>
        <p:txBody>
          <a:bodyPr wrap="square" lIns="0" tIns="0" rIns="0" bIns="0" rtlCol="0">
            <a:spAutoFit/>
          </a:bodyPr>
          <a:lstStyle/>
          <a:p>
            <a:pPr algn="ctr"/>
            <a:r>
              <a:rPr lang="en-US" sz="1600" b="1" dirty="0"/>
              <a:t>A </a:t>
            </a:r>
          </a:p>
        </p:txBody>
      </p:sp>
      <p:sp>
        <p:nvSpPr>
          <p:cNvPr id="13" name="TextBox 12">
            <a:extLst>
              <a:ext uri="{FF2B5EF4-FFF2-40B4-BE49-F238E27FC236}">
                <a16:creationId xmlns:a16="http://schemas.microsoft.com/office/drawing/2014/main" id="{1D5F749A-1683-7029-0712-F885B59EC389}"/>
              </a:ext>
            </a:extLst>
          </p:cNvPr>
          <p:cNvSpPr txBox="1"/>
          <p:nvPr/>
        </p:nvSpPr>
        <p:spPr>
          <a:xfrm rot="16200000">
            <a:off x="2794007" y="4130927"/>
            <a:ext cx="147476" cy="246221"/>
          </a:xfrm>
          <a:prstGeom prst="rect">
            <a:avLst/>
          </a:prstGeom>
          <a:noFill/>
        </p:spPr>
        <p:txBody>
          <a:bodyPr wrap="none" lIns="0" tIns="0" rIns="0" bIns="0" rtlCol="0">
            <a:spAutoFit/>
          </a:bodyPr>
          <a:lstStyle/>
          <a:p>
            <a:pPr algn="ctr"/>
            <a:r>
              <a:rPr lang="en-US" sz="1600" b="1" dirty="0"/>
              <a:t>B</a:t>
            </a:r>
          </a:p>
        </p:txBody>
      </p:sp>
      <p:sp>
        <p:nvSpPr>
          <p:cNvPr id="14" name="TextBox 13">
            <a:extLst>
              <a:ext uri="{FF2B5EF4-FFF2-40B4-BE49-F238E27FC236}">
                <a16:creationId xmlns:a16="http://schemas.microsoft.com/office/drawing/2014/main" id="{914E177A-9172-D214-E90C-38B787C4C521}"/>
              </a:ext>
            </a:extLst>
          </p:cNvPr>
          <p:cNvSpPr txBox="1"/>
          <p:nvPr/>
        </p:nvSpPr>
        <p:spPr>
          <a:xfrm rot="16200000">
            <a:off x="2794007" y="5255544"/>
            <a:ext cx="147476" cy="246221"/>
          </a:xfrm>
          <a:prstGeom prst="rect">
            <a:avLst/>
          </a:prstGeom>
          <a:noFill/>
        </p:spPr>
        <p:txBody>
          <a:bodyPr wrap="none" lIns="0" tIns="0" rIns="0" bIns="0" rtlCol="0">
            <a:spAutoFit/>
          </a:bodyPr>
          <a:lstStyle/>
          <a:p>
            <a:pPr algn="ctr"/>
            <a:r>
              <a:rPr lang="en-US" sz="1600" b="1" dirty="0"/>
              <a:t>D</a:t>
            </a:r>
          </a:p>
        </p:txBody>
      </p:sp>
      <p:sp>
        <p:nvSpPr>
          <p:cNvPr id="15" name="TextBox 14">
            <a:extLst>
              <a:ext uri="{FF2B5EF4-FFF2-40B4-BE49-F238E27FC236}">
                <a16:creationId xmlns:a16="http://schemas.microsoft.com/office/drawing/2014/main" id="{C6D72A91-AF89-DCC5-CD09-9C81D7F174FF}"/>
              </a:ext>
            </a:extLst>
          </p:cNvPr>
          <p:cNvSpPr txBox="1"/>
          <p:nvPr/>
        </p:nvSpPr>
        <p:spPr>
          <a:xfrm rot="16200000">
            <a:off x="3272857" y="4130927"/>
            <a:ext cx="147476" cy="246221"/>
          </a:xfrm>
          <a:prstGeom prst="rect">
            <a:avLst/>
          </a:prstGeom>
          <a:noFill/>
        </p:spPr>
        <p:txBody>
          <a:bodyPr wrap="none" lIns="0" tIns="0" rIns="0" bIns="0" rtlCol="0">
            <a:spAutoFit/>
          </a:bodyPr>
          <a:lstStyle/>
          <a:p>
            <a:pPr algn="ctr"/>
            <a:r>
              <a:rPr lang="en-US" sz="1600" b="1" dirty="0"/>
              <a:t>C</a:t>
            </a:r>
          </a:p>
        </p:txBody>
      </p:sp>
      <p:sp>
        <p:nvSpPr>
          <p:cNvPr id="16" name="TextBox 15">
            <a:extLst>
              <a:ext uri="{FF2B5EF4-FFF2-40B4-BE49-F238E27FC236}">
                <a16:creationId xmlns:a16="http://schemas.microsoft.com/office/drawing/2014/main" id="{BEE30BCE-3057-968A-ABB2-DC75CBC2139A}"/>
              </a:ext>
            </a:extLst>
          </p:cNvPr>
          <p:cNvSpPr txBox="1"/>
          <p:nvPr/>
        </p:nvSpPr>
        <p:spPr>
          <a:xfrm rot="16200000">
            <a:off x="3278468" y="5255544"/>
            <a:ext cx="136256" cy="246221"/>
          </a:xfrm>
          <a:prstGeom prst="rect">
            <a:avLst/>
          </a:prstGeom>
          <a:noFill/>
        </p:spPr>
        <p:txBody>
          <a:bodyPr wrap="none" lIns="0" tIns="0" rIns="0" bIns="0" rtlCol="0">
            <a:spAutoFit/>
          </a:bodyPr>
          <a:lstStyle/>
          <a:p>
            <a:pPr algn="ctr"/>
            <a:r>
              <a:rPr lang="en-US" sz="1600" b="1" dirty="0"/>
              <a:t>E</a:t>
            </a:r>
          </a:p>
        </p:txBody>
      </p:sp>
      <p:sp>
        <p:nvSpPr>
          <p:cNvPr id="17" name="TextBox 16">
            <a:extLst>
              <a:ext uri="{FF2B5EF4-FFF2-40B4-BE49-F238E27FC236}">
                <a16:creationId xmlns:a16="http://schemas.microsoft.com/office/drawing/2014/main" id="{06643349-5728-2E18-B58A-6158DC53B910}"/>
              </a:ext>
            </a:extLst>
          </p:cNvPr>
          <p:cNvSpPr txBox="1"/>
          <p:nvPr/>
        </p:nvSpPr>
        <p:spPr>
          <a:xfrm rot="16200000">
            <a:off x="8929381" y="1695329"/>
            <a:ext cx="205184" cy="246221"/>
          </a:xfrm>
          <a:prstGeom prst="rect">
            <a:avLst/>
          </a:prstGeom>
          <a:solidFill>
            <a:schemeClr val="bg1">
              <a:alpha val="50000"/>
            </a:schemeClr>
          </a:solidFill>
        </p:spPr>
        <p:txBody>
          <a:bodyPr wrap="none" lIns="0" tIns="0" rIns="0" bIns="0" rtlCol="0">
            <a:spAutoFit/>
          </a:bodyPr>
          <a:lstStyle/>
          <a:p>
            <a:pPr algn="ctr"/>
            <a:r>
              <a:rPr lang="en-US" sz="1600" b="1" dirty="0">
                <a:solidFill>
                  <a:srgbClr val="7030A0"/>
                </a:solidFill>
              </a:rPr>
              <a:t>CI</a:t>
            </a:r>
          </a:p>
        </p:txBody>
      </p:sp>
      <p:sp>
        <p:nvSpPr>
          <p:cNvPr id="18" name="TextBox 17">
            <a:extLst>
              <a:ext uri="{FF2B5EF4-FFF2-40B4-BE49-F238E27FC236}">
                <a16:creationId xmlns:a16="http://schemas.microsoft.com/office/drawing/2014/main" id="{9E29D90C-C08B-7999-06FE-95F692A3423D}"/>
              </a:ext>
            </a:extLst>
          </p:cNvPr>
          <p:cNvSpPr txBox="1"/>
          <p:nvPr/>
        </p:nvSpPr>
        <p:spPr>
          <a:xfrm rot="16200000">
            <a:off x="8958235" y="2856592"/>
            <a:ext cx="147477" cy="246221"/>
          </a:xfrm>
          <a:prstGeom prst="rect">
            <a:avLst/>
          </a:prstGeom>
          <a:solidFill>
            <a:schemeClr val="bg1">
              <a:alpha val="50000"/>
            </a:schemeClr>
          </a:solidFill>
        </p:spPr>
        <p:txBody>
          <a:bodyPr wrap="none" lIns="0" tIns="0" rIns="0" bIns="0" rtlCol="0">
            <a:spAutoFit/>
          </a:bodyPr>
          <a:lstStyle/>
          <a:p>
            <a:pPr algn="ctr"/>
            <a:r>
              <a:rPr lang="en-US" sz="1600" b="1" dirty="0">
                <a:solidFill>
                  <a:schemeClr val="accent1">
                    <a:lumMod val="50000"/>
                  </a:schemeClr>
                </a:solidFill>
              </a:rPr>
              <a:t>A</a:t>
            </a:r>
          </a:p>
        </p:txBody>
      </p:sp>
      <p:sp>
        <p:nvSpPr>
          <p:cNvPr id="19" name="TextBox 18">
            <a:extLst>
              <a:ext uri="{FF2B5EF4-FFF2-40B4-BE49-F238E27FC236}">
                <a16:creationId xmlns:a16="http://schemas.microsoft.com/office/drawing/2014/main" id="{486D6FF7-FA8F-AB25-A8B8-B52EC70BE6C5}"/>
              </a:ext>
            </a:extLst>
          </p:cNvPr>
          <p:cNvSpPr txBox="1"/>
          <p:nvPr/>
        </p:nvSpPr>
        <p:spPr>
          <a:xfrm rot="16200000">
            <a:off x="8708487" y="4069964"/>
            <a:ext cx="147477" cy="246221"/>
          </a:xfrm>
          <a:prstGeom prst="rect">
            <a:avLst/>
          </a:prstGeom>
          <a:solidFill>
            <a:schemeClr val="bg1">
              <a:alpha val="50000"/>
            </a:schemeClr>
          </a:solidFill>
        </p:spPr>
        <p:txBody>
          <a:bodyPr wrap="none" lIns="0" tIns="0" rIns="0" bIns="0" rtlCol="0">
            <a:spAutoFit/>
          </a:bodyPr>
          <a:lstStyle/>
          <a:p>
            <a:pPr algn="ctr"/>
            <a:r>
              <a:rPr lang="en-US" sz="1600" b="1" dirty="0">
                <a:solidFill>
                  <a:schemeClr val="accent1">
                    <a:lumMod val="50000"/>
                  </a:schemeClr>
                </a:solidFill>
              </a:rPr>
              <a:t>B</a:t>
            </a:r>
          </a:p>
        </p:txBody>
      </p:sp>
      <p:sp>
        <p:nvSpPr>
          <p:cNvPr id="20" name="TextBox 19">
            <a:extLst>
              <a:ext uri="{FF2B5EF4-FFF2-40B4-BE49-F238E27FC236}">
                <a16:creationId xmlns:a16="http://schemas.microsoft.com/office/drawing/2014/main" id="{87152CDA-A7DE-6FE8-AE1F-59026EA3ABFD}"/>
              </a:ext>
            </a:extLst>
          </p:cNvPr>
          <p:cNvSpPr txBox="1"/>
          <p:nvPr/>
        </p:nvSpPr>
        <p:spPr>
          <a:xfrm rot="16200000">
            <a:off x="8708486" y="5194581"/>
            <a:ext cx="147477" cy="246221"/>
          </a:xfrm>
          <a:prstGeom prst="rect">
            <a:avLst/>
          </a:prstGeom>
          <a:solidFill>
            <a:schemeClr val="bg1">
              <a:alpha val="50000"/>
            </a:schemeClr>
          </a:solidFill>
        </p:spPr>
        <p:txBody>
          <a:bodyPr wrap="none" lIns="0" tIns="0" rIns="0" bIns="0" rtlCol="0">
            <a:spAutoFit/>
          </a:bodyPr>
          <a:lstStyle/>
          <a:p>
            <a:pPr algn="ctr"/>
            <a:r>
              <a:rPr lang="en-US" sz="1600" b="1" dirty="0">
                <a:solidFill>
                  <a:schemeClr val="accent1">
                    <a:lumMod val="50000"/>
                  </a:schemeClr>
                </a:solidFill>
              </a:rPr>
              <a:t>D</a:t>
            </a:r>
          </a:p>
        </p:txBody>
      </p:sp>
      <p:sp>
        <p:nvSpPr>
          <p:cNvPr id="21" name="TextBox 20">
            <a:extLst>
              <a:ext uri="{FF2B5EF4-FFF2-40B4-BE49-F238E27FC236}">
                <a16:creationId xmlns:a16="http://schemas.microsoft.com/office/drawing/2014/main" id="{63CC34AF-D130-B509-683B-0B0B96B62E03}"/>
              </a:ext>
            </a:extLst>
          </p:cNvPr>
          <p:cNvSpPr txBox="1"/>
          <p:nvPr/>
        </p:nvSpPr>
        <p:spPr>
          <a:xfrm rot="16200000">
            <a:off x="9187337" y="4069964"/>
            <a:ext cx="147477" cy="246221"/>
          </a:xfrm>
          <a:prstGeom prst="rect">
            <a:avLst/>
          </a:prstGeom>
          <a:solidFill>
            <a:schemeClr val="bg1">
              <a:alpha val="50000"/>
            </a:schemeClr>
          </a:solidFill>
        </p:spPr>
        <p:txBody>
          <a:bodyPr wrap="none" lIns="0" tIns="0" rIns="0" bIns="0" rtlCol="0">
            <a:spAutoFit/>
          </a:bodyPr>
          <a:lstStyle/>
          <a:p>
            <a:pPr algn="ctr"/>
            <a:r>
              <a:rPr lang="en-US" sz="1600" b="1" dirty="0">
                <a:solidFill>
                  <a:schemeClr val="accent1">
                    <a:lumMod val="50000"/>
                  </a:schemeClr>
                </a:solidFill>
              </a:rPr>
              <a:t>C</a:t>
            </a:r>
          </a:p>
        </p:txBody>
      </p:sp>
      <p:sp>
        <p:nvSpPr>
          <p:cNvPr id="22" name="TextBox 21">
            <a:extLst>
              <a:ext uri="{FF2B5EF4-FFF2-40B4-BE49-F238E27FC236}">
                <a16:creationId xmlns:a16="http://schemas.microsoft.com/office/drawing/2014/main" id="{7C1A8A3B-746E-0131-ED35-D73C32DA5D93}"/>
              </a:ext>
            </a:extLst>
          </p:cNvPr>
          <p:cNvSpPr txBox="1"/>
          <p:nvPr/>
        </p:nvSpPr>
        <p:spPr>
          <a:xfrm rot="16200000">
            <a:off x="9192947" y="5194581"/>
            <a:ext cx="136256" cy="246221"/>
          </a:xfrm>
          <a:prstGeom prst="rect">
            <a:avLst/>
          </a:prstGeom>
          <a:solidFill>
            <a:schemeClr val="bg1">
              <a:alpha val="50000"/>
            </a:schemeClr>
          </a:solidFill>
        </p:spPr>
        <p:txBody>
          <a:bodyPr wrap="none" lIns="0" tIns="0" rIns="0" bIns="0" rtlCol="0">
            <a:spAutoFit/>
          </a:bodyPr>
          <a:lstStyle/>
          <a:p>
            <a:pPr algn="ctr"/>
            <a:r>
              <a:rPr lang="en-US" sz="1600" b="1" dirty="0">
                <a:solidFill>
                  <a:schemeClr val="accent1">
                    <a:lumMod val="50000"/>
                  </a:schemeClr>
                </a:solidFill>
              </a:rPr>
              <a:t>E</a:t>
            </a:r>
          </a:p>
        </p:txBody>
      </p:sp>
      <p:grpSp>
        <p:nvGrpSpPr>
          <p:cNvPr id="31" name="Group 30">
            <a:extLst>
              <a:ext uri="{FF2B5EF4-FFF2-40B4-BE49-F238E27FC236}">
                <a16:creationId xmlns:a16="http://schemas.microsoft.com/office/drawing/2014/main" id="{ADCAE52F-E0ED-DD1D-0F3C-93ED0E5898E1}"/>
              </a:ext>
            </a:extLst>
          </p:cNvPr>
          <p:cNvGrpSpPr/>
          <p:nvPr/>
        </p:nvGrpSpPr>
        <p:grpSpPr>
          <a:xfrm>
            <a:off x="5547674" y="2480441"/>
            <a:ext cx="2637266" cy="3447393"/>
            <a:chOff x="5547674" y="2480441"/>
            <a:chExt cx="2637266" cy="3447393"/>
          </a:xfrm>
        </p:grpSpPr>
        <p:grpSp>
          <p:nvGrpSpPr>
            <p:cNvPr id="28" name="Group 27">
              <a:extLst>
                <a:ext uri="{FF2B5EF4-FFF2-40B4-BE49-F238E27FC236}">
                  <a16:creationId xmlns:a16="http://schemas.microsoft.com/office/drawing/2014/main" id="{0CD4E471-FBF4-9EF4-95FC-6C3CCFC43DFE}"/>
                </a:ext>
              </a:extLst>
            </p:cNvPr>
            <p:cNvGrpSpPr/>
            <p:nvPr/>
          </p:nvGrpSpPr>
          <p:grpSpPr>
            <a:xfrm>
              <a:off x="6346432" y="4713839"/>
              <a:ext cx="633865" cy="807892"/>
              <a:chOff x="6892643" y="3305889"/>
              <a:chExt cx="633865" cy="807892"/>
            </a:xfrm>
          </p:grpSpPr>
          <p:sp>
            <p:nvSpPr>
              <p:cNvPr id="23" name="TextBox 22">
                <a:extLst>
                  <a:ext uri="{FF2B5EF4-FFF2-40B4-BE49-F238E27FC236}">
                    <a16:creationId xmlns:a16="http://schemas.microsoft.com/office/drawing/2014/main" id="{6FEB5230-9134-E7AF-7E0F-2AC3F56A030B}"/>
                  </a:ext>
                </a:extLst>
              </p:cNvPr>
              <p:cNvSpPr txBox="1"/>
              <p:nvPr/>
            </p:nvSpPr>
            <p:spPr>
              <a:xfrm>
                <a:off x="6899733" y="3305889"/>
                <a:ext cx="626775" cy="246221"/>
              </a:xfrm>
              <a:prstGeom prst="rect">
                <a:avLst/>
              </a:prstGeom>
              <a:noFill/>
            </p:spPr>
            <p:txBody>
              <a:bodyPr wrap="none" lIns="0" tIns="0" rIns="0" bIns="0" rtlCol="0">
                <a:spAutoFit/>
              </a:bodyPr>
              <a:lstStyle/>
              <a:p>
                <a:pPr algn="ctr"/>
                <a:r>
                  <a:rPr lang="en-US" sz="1600" b="1" dirty="0">
                    <a:solidFill>
                      <a:srgbClr val="FF0000"/>
                    </a:solidFill>
                  </a:rPr>
                  <a:t>1 DOR</a:t>
                </a:r>
              </a:p>
            </p:txBody>
          </p:sp>
          <p:sp>
            <p:nvSpPr>
              <p:cNvPr id="24" name="TextBox 23">
                <a:extLst>
                  <a:ext uri="{FF2B5EF4-FFF2-40B4-BE49-F238E27FC236}">
                    <a16:creationId xmlns:a16="http://schemas.microsoft.com/office/drawing/2014/main" id="{3CE22D2A-8C73-979C-4D43-27D2B497DE4B}"/>
                  </a:ext>
                </a:extLst>
              </p:cNvPr>
              <p:cNvSpPr txBox="1"/>
              <p:nvPr/>
            </p:nvSpPr>
            <p:spPr>
              <a:xfrm>
                <a:off x="6892643" y="3586724"/>
                <a:ext cx="626775" cy="246221"/>
              </a:xfrm>
              <a:prstGeom prst="rect">
                <a:avLst/>
              </a:prstGeom>
              <a:noFill/>
            </p:spPr>
            <p:txBody>
              <a:bodyPr wrap="none" lIns="0" tIns="0" rIns="0" bIns="0" rtlCol="0">
                <a:spAutoFit/>
              </a:bodyPr>
              <a:lstStyle/>
              <a:p>
                <a:pPr algn="ctr"/>
                <a:r>
                  <a:rPr lang="en-US" sz="1600" b="1" dirty="0">
                    <a:solidFill>
                      <a:srgbClr val="000DFF"/>
                    </a:solidFill>
                  </a:rPr>
                  <a:t>2 DOR</a:t>
                </a:r>
              </a:p>
            </p:txBody>
          </p:sp>
          <p:sp>
            <p:nvSpPr>
              <p:cNvPr id="25" name="TextBox 24">
                <a:extLst>
                  <a:ext uri="{FF2B5EF4-FFF2-40B4-BE49-F238E27FC236}">
                    <a16:creationId xmlns:a16="http://schemas.microsoft.com/office/drawing/2014/main" id="{F4F7926D-F508-E403-1355-188BBB9D0AC0}"/>
                  </a:ext>
                </a:extLst>
              </p:cNvPr>
              <p:cNvSpPr txBox="1"/>
              <p:nvPr/>
            </p:nvSpPr>
            <p:spPr>
              <a:xfrm>
                <a:off x="6892643" y="3867560"/>
                <a:ext cx="626775" cy="246221"/>
              </a:xfrm>
              <a:prstGeom prst="rect">
                <a:avLst/>
              </a:prstGeom>
              <a:noFill/>
            </p:spPr>
            <p:txBody>
              <a:bodyPr wrap="none" lIns="0" tIns="0" rIns="0" bIns="0" rtlCol="0">
                <a:spAutoFit/>
              </a:bodyPr>
              <a:lstStyle/>
              <a:p>
                <a:pPr algn="ctr"/>
                <a:r>
                  <a:rPr lang="en-US" sz="1600" b="1" dirty="0">
                    <a:solidFill>
                      <a:srgbClr val="FFC000"/>
                    </a:solidFill>
                  </a:rPr>
                  <a:t>3 DOR</a:t>
                </a:r>
              </a:p>
            </p:txBody>
          </p:sp>
        </p:grpSp>
        <p:sp>
          <p:nvSpPr>
            <p:cNvPr id="29" name="TextBox 28">
              <a:extLst>
                <a:ext uri="{FF2B5EF4-FFF2-40B4-BE49-F238E27FC236}">
                  <a16:creationId xmlns:a16="http://schemas.microsoft.com/office/drawing/2014/main" id="{A587604D-AAF5-D35D-BB3E-A64985184FF4}"/>
                </a:ext>
              </a:extLst>
            </p:cNvPr>
            <p:cNvSpPr txBox="1"/>
            <p:nvPr/>
          </p:nvSpPr>
          <p:spPr>
            <a:xfrm>
              <a:off x="5547674" y="4052921"/>
              <a:ext cx="2231381" cy="553998"/>
            </a:xfrm>
            <a:prstGeom prst="rect">
              <a:avLst/>
            </a:prstGeom>
            <a:solidFill>
              <a:schemeClr val="bg1">
                <a:alpha val="50000"/>
              </a:schemeClr>
            </a:solidFill>
          </p:spPr>
          <p:txBody>
            <a:bodyPr wrap="none" lIns="0" tIns="0" rIns="0" bIns="0" rtlCol="0">
              <a:spAutoFit/>
            </a:bodyPr>
            <a:lstStyle/>
            <a:p>
              <a:pPr algn="ctr"/>
              <a:r>
                <a:rPr lang="en-US" b="1" dirty="0">
                  <a:solidFill>
                    <a:schemeClr val="accent1">
                      <a:lumMod val="50000"/>
                    </a:schemeClr>
                  </a:solidFill>
                </a:rPr>
                <a:t>SI’s with kinematic </a:t>
              </a:r>
              <a:br>
                <a:rPr lang="en-US" b="1" dirty="0">
                  <a:solidFill>
                    <a:schemeClr val="accent1">
                      <a:lumMod val="50000"/>
                    </a:schemeClr>
                  </a:solidFill>
                </a:rPr>
              </a:br>
              <a:r>
                <a:rPr lang="en-US" b="1" dirty="0">
                  <a:solidFill>
                    <a:schemeClr val="accent1">
                      <a:lumMod val="50000"/>
                    </a:schemeClr>
                  </a:solidFill>
                </a:rPr>
                <a:t>interfaces: 1 each of</a:t>
              </a:r>
            </a:p>
          </p:txBody>
        </p:sp>
        <p:sp>
          <p:nvSpPr>
            <p:cNvPr id="30" name="Left Brace 29">
              <a:extLst>
                <a:ext uri="{FF2B5EF4-FFF2-40B4-BE49-F238E27FC236}">
                  <a16:creationId xmlns:a16="http://schemas.microsoft.com/office/drawing/2014/main" id="{B9726B4F-6E6C-28D3-3323-8CA47C8AFF62}"/>
                </a:ext>
              </a:extLst>
            </p:cNvPr>
            <p:cNvSpPr/>
            <p:nvPr/>
          </p:nvSpPr>
          <p:spPr bwMode="auto">
            <a:xfrm>
              <a:off x="7800520" y="2480441"/>
              <a:ext cx="384420" cy="3447393"/>
            </a:xfrm>
            <a:prstGeom prst="leftBrace">
              <a:avLst>
                <a:gd name="adj1" fmla="val 102824"/>
                <a:gd name="adj2" fmla="val 50000"/>
              </a:avLst>
            </a:prstGeom>
            <a:noFill/>
            <a:ln w="38100" cap="flat" cmpd="sng" algn="ctr">
              <a:solidFill>
                <a:schemeClr val="accent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grpSp>
      <p:sp>
        <p:nvSpPr>
          <p:cNvPr id="32" name="TextBox 31">
            <a:extLst>
              <a:ext uri="{FF2B5EF4-FFF2-40B4-BE49-F238E27FC236}">
                <a16:creationId xmlns:a16="http://schemas.microsoft.com/office/drawing/2014/main" id="{7493C49A-415A-8CD6-5885-2F90E45A5C51}"/>
              </a:ext>
            </a:extLst>
          </p:cNvPr>
          <p:cNvSpPr txBox="1"/>
          <p:nvPr/>
        </p:nvSpPr>
        <p:spPr>
          <a:xfrm>
            <a:off x="5824549" y="1800418"/>
            <a:ext cx="1667123" cy="830997"/>
          </a:xfrm>
          <a:prstGeom prst="rect">
            <a:avLst/>
          </a:prstGeom>
          <a:solidFill>
            <a:schemeClr val="bg1">
              <a:alpha val="50000"/>
            </a:schemeClr>
          </a:solidFill>
        </p:spPr>
        <p:txBody>
          <a:bodyPr wrap="none" lIns="0" tIns="0" rIns="0" bIns="0" rtlCol="0">
            <a:spAutoFit/>
          </a:bodyPr>
          <a:lstStyle/>
          <a:p>
            <a:pPr algn="ctr"/>
            <a:r>
              <a:rPr lang="en-US" b="1" dirty="0">
                <a:solidFill>
                  <a:srgbClr val="7030A0"/>
                </a:solidFill>
              </a:rPr>
              <a:t>CI interfaces:</a:t>
            </a:r>
            <a:br>
              <a:rPr lang="en-US" b="1" dirty="0">
                <a:solidFill>
                  <a:srgbClr val="7030A0"/>
                </a:solidFill>
              </a:rPr>
            </a:br>
            <a:r>
              <a:rPr lang="en-US" b="1" dirty="0">
                <a:solidFill>
                  <a:srgbClr val="000DFF"/>
                </a:solidFill>
              </a:rPr>
              <a:t>2 / 2 / 2 / 2 DOR</a:t>
            </a:r>
          </a:p>
          <a:p>
            <a:pPr algn="ctr"/>
            <a:r>
              <a:rPr lang="en-US" b="1" dirty="0">
                <a:solidFill>
                  <a:srgbClr val="000DFF"/>
                </a:solidFill>
              </a:rPr>
              <a:t>(pairs in-line)</a:t>
            </a:r>
          </a:p>
        </p:txBody>
      </p:sp>
      <p:sp>
        <p:nvSpPr>
          <p:cNvPr id="33" name="Rectangle 32">
            <a:extLst>
              <a:ext uri="{FF2B5EF4-FFF2-40B4-BE49-F238E27FC236}">
                <a16:creationId xmlns:a16="http://schemas.microsoft.com/office/drawing/2014/main" id="{62EA3B1C-9F2B-878B-1A3B-83D50F5136AD}"/>
              </a:ext>
            </a:extLst>
          </p:cNvPr>
          <p:cNvSpPr/>
          <p:nvPr/>
        </p:nvSpPr>
        <p:spPr bwMode="auto">
          <a:xfrm>
            <a:off x="8582026" y="2480441"/>
            <a:ext cx="908049" cy="1069210"/>
          </a:xfrm>
          <a:prstGeom prst="rect">
            <a:avLst/>
          </a:prstGeom>
          <a:noFill/>
          <a:ln w="28575" cap="flat" cmpd="sng" algn="ctr">
            <a:solidFill>
              <a:schemeClr val="accent1">
                <a:lumMod val="50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sp>
        <p:nvSpPr>
          <p:cNvPr id="34" name="Rectangle 33">
            <a:extLst>
              <a:ext uri="{FF2B5EF4-FFF2-40B4-BE49-F238E27FC236}">
                <a16:creationId xmlns:a16="http://schemas.microsoft.com/office/drawing/2014/main" id="{CB47198C-5237-CC92-F3C8-AF1FCC4A3672}"/>
              </a:ext>
            </a:extLst>
          </p:cNvPr>
          <p:cNvSpPr/>
          <p:nvPr/>
        </p:nvSpPr>
        <p:spPr bwMode="auto">
          <a:xfrm>
            <a:off x="8581124" y="3638549"/>
            <a:ext cx="413652" cy="1216025"/>
          </a:xfrm>
          <a:prstGeom prst="rect">
            <a:avLst/>
          </a:prstGeom>
          <a:noFill/>
          <a:ln w="28575" cap="flat" cmpd="sng" algn="ctr">
            <a:solidFill>
              <a:schemeClr val="accent1">
                <a:lumMod val="50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sp>
        <p:nvSpPr>
          <p:cNvPr id="35" name="Rectangle 34">
            <a:extLst>
              <a:ext uri="{FF2B5EF4-FFF2-40B4-BE49-F238E27FC236}">
                <a16:creationId xmlns:a16="http://schemas.microsoft.com/office/drawing/2014/main" id="{946370BA-1E5A-5703-3102-C361FB7DE5F5}"/>
              </a:ext>
            </a:extLst>
          </p:cNvPr>
          <p:cNvSpPr/>
          <p:nvPr/>
        </p:nvSpPr>
        <p:spPr bwMode="auto">
          <a:xfrm>
            <a:off x="8580222" y="4943472"/>
            <a:ext cx="413652" cy="863604"/>
          </a:xfrm>
          <a:prstGeom prst="rect">
            <a:avLst/>
          </a:prstGeom>
          <a:noFill/>
          <a:ln w="28575" cap="flat" cmpd="sng" algn="ctr">
            <a:solidFill>
              <a:schemeClr val="accent1">
                <a:lumMod val="50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sp>
        <p:nvSpPr>
          <p:cNvPr id="36" name="Rectangle 35">
            <a:extLst>
              <a:ext uri="{FF2B5EF4-FFF2-40B4-BE49-F238E27FC236}">
                <a16:creationId xmlns:a16="http://schemas.microsoft.com/office/drawing/2014/main" id="{A37D01A1-244C-2E9E-1FFE-EFF80EB83867}"/>
              </a:ext>
            </a:extLst>
          </p:cNvPr>
          <p:cNvSpPr/>
          <p:nvPr/>
        </p:nvSpPr>
        <p:spPr bwMode="auto">
          <a:xfrm>
            <a:off x="9076423" y="3635935"/>
            <a:ext cx="413652" cy="1216025"/>
          </a:xfrm>
          <a:prstGeom prst="rect">
            <a:avLst/>
          </a:prstGeom>
          <a:noFill/>
          <a:ln w="28575" cap="flat" cmpd="sng" algn="ctr">
            <a:solidFill>
              <a:schemeClr val="accent1">
                <a:lumMod val="50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sp>
        <p:nvSpPr>
          <p:cNvPr id="37" name="Rectangle 36">
            <a:extLst>
              <a:ext uri="{FF2B5EF4-FFF2-40B4-BE49-F238E27FC236}">
                <a16:creationId xmlns:a16="http://schemas.microsoft.com/office/drawing/2014/main" id="{BF3C9676-28C0-1F68-AA79-27EA511EFAD8}"/>
              </a:ext>
            </a:extLst>
          </p:cNvPr>
          <p:cNvSpPr/>
          <p:nvPr/>
        </p:nvSpPr>
        <p:spPr bwMode="auto">
          <a:xfrm>
            <a:off x="9075521" y="4940858"/>
            <a:ext cx="413652" cy="863604"/>
          </a:xfrm>
          <a:prstGeom prst="rect">
            <a:avLst/>
          </a:prstGeom>
          <a:noFill/>
          <a:ln w="28575" cap="flat" cmpd="sng" algn="ctr">
            <a:solidFill>
              <a:schemeClr val="accent1">
                <a:lumMod val="50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sp>
        <p:nvSpPr>
          <p:cNvPr id="38" name="Rectangle 37">
            <a:extLst>
              <a:ext uri="{FF2B5EF4-FFF2-40B4-BE49-F238E27FC236}">
                <a16:creationId xmlns:a16="http://schemas.microsoft.com/office/drawing/2014/main" id="{FED6EAFD-C55E-024B-22A1-650EF30E76D1}"/>
              </a:ext>
            </a:extLst>
          </p:cNvPr>
          <p:cNvSpPr/>
          <p:nvPr/>
        </p:nvSpPr>
        <p:spPr bwMode="auto">
          <a:xfrm>
            <a:off x="8391525" y="1689099"/>
            <a:ext cx="1295400" cy="699891"/>
          </a:xfrm>
          <a:prstGeom prst="rect">
            <a:avLst/>
          </a:prstGeom>
          <a:noFill/>
          <a:ln w="28575" cap="flat" cmpd="sng" algn="ctr">
            <a:solidFill>
              <a:srgbClr val="7030A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pic>
        <p:nvPicPr>
          <p:cNvPr id="40" name="Picture 39">
            <a:extLst>
              <a:ext uri="{FF2B5EF4-FFF2-40B4-BE49-F238E27FC236}">
                <a16:creationId xmlns:a16="http://schemas.microsoft.com/office/drawing/2014/main" id="{2EB080BB-2A7B-62D4-1754-5960424058A7}"/>
              </a:ext>
            </a:extLst>
          </p:cNvPr>
          <p:cNvPicPr>
            <a:picLocks noChangeAspect="1"/>
          </p:cNvPicPr>
          <p:nvPr/>
        </p:nvPicPr>
        <p:blipFill>
          <a:blip r:embed="rId4">
            <a:extLst>
              <a:ext uri="{28A0092B-C50C-407E-A947-70E740481C1C}">
                <a14:useLocalDpi xmlns:a14="http://schemas.microsoft.com/office/drawing/2010/main" val="0"/>
              </a:ext>
            </a:extLst>
          </a:blip>
          <a:srcRect l="2082" t="26508" r="75546" b="57477"/>
          <a:stretch>
            <a:fillRect/>
          </a:stretch>
        </p:blipFill>
        <p:spPr>
          <a:xfrm>
            <a:off x="5508626" y="2728377"/>
            <a:ext cx="1738750" cy="700623"/>
          </a:xfrm>
          <a:prstGeom prst="rect">
            <a:avLst/>
          </a:prstGeom>
        </p:spPr>
      </p:pic>
      <p:grpSp>
        <p:nvGrpSpPr>
          <p:cNvPr id="60" name="Group 59">
            <a:extLst>
              <a:ext uri="{FF2B5EF4-FFF2-40B4-BE49-F238E27FC236}">
                <a16:creationId xmlns:a16="http://schemas.microsoft.com/office/drawing/2014/main" id="{C2AEE938-E049-B502-C6E8-91EA7B00E18A}"/>
              </a:ext>
            </a:extLst>
          </p:cNvPr>
          <p:cNvGrpSpPr/>
          <p:nvPr/>
        </p:nvGrpSpPr>
        <p:grpSpPr>
          <a:xfrm>
            <a:off x="8330253" y="2072992"/>
            <a:ext cx="1402702" cy="3787977"/>
            <a:chOff x="8330253" y="2072992"/>
            <a:chExt cx="1402702" cy="3787977"/>
          </a:xfrm>
        </p:grpSpPr>
        <p:sp>
          <p:nvSpPr>
            <p:cNvPr id="41" name="Oval 40">
              <a:extLst>
                <a:ext uri="{FF2B5EF4-FFF2-40B4-BE49-F238E27FC236}">
                  <a16:creationId xmlns:a16="http://schemas.microsoft.com/office/drawing/2014/main" id="{46CE9171-E562-8539-B911-349A962457D6}"/>
                </a:ext>
              </a:extLst>
            </p:cNvPr>
            <p:cNvSpPr>
              <a:spLocks noChangeAspect="1"/>
            </p:cNvSpPr>
            <p:nvPr/>
          </p:nvSpPr>
          <p:spPr bwMode="auto">
            <a:xfrm>
              <a:off x="8865344" y="5678089"/>
              <a:ext cx="182880" cy="182880"/>
            </a:xfrm>
            <a:prstGeom prst="ellipse">
              <a:avLst/>
            </a:prstGeom>
            <a:noFill/>
            <a:ln w="22225" cap="flat" cmpd="sng" algn="ctr">
              <a:solidFill>
                <a:srgbClr val="FF0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2" name="Oval 41">
              <a:extLst>
                <a:ext uri="{FF2B5EF4-FFF2-40B4-BE49-F238E27FC236}">
                  <a16:creationId xmlns:a16="http://schemas.microsoft.com/office/drawing/2014/main" id="{15CC320F-6773-06F2-614A-AAC24E913909}"/>
                </a:ext>
              </a:extLst>
            </p:cNvPr>
            <p:cNvSpPr>
              <a:spLocks noChangeAspect="1"/>
            </p:cNvSpPr>
            <p:nvPr/>
          </p:nvSpPr>
          <p:spPr bwMode="auto">
            <a:xfrm>
              <a:off x="9036780" y="5677278"/>
              <a:ext cx="182880" cy="182880"/>
            </a:xfrm>
            <a:prstGeom prst="ellipse">
              <a:avLst/>
            </a:prstGeom>
            <a:noFill/>
            <a:ln w="22225" cap="flat" cmpd="sng" algn="ctr">
              <a:solidFill>
                <a:srgbClr val="FF0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3" name="Oval 42">
              <a:extLst>
                <a:ext uri="{FF2B5EF4-FFF2-40B4-BE49-F238E27FC236}">
                  <a16:creationId xmlns:a16="http://schemas.microsoft.com/office/drawing/2014/main" id="{D5E40B20-7687-6A21-DC7E-BA136BE2B94A}"/>
                </a:ext>
              </a:extLst>
            </p:cNvPr>
            <p:cNvSpPr>
              <a:spLocks noChangeAspect="1"/>
            </p:cNvSpPr>
            <p:nvPr/>
          </p:nvSpPr>
          <p:spPr bwMode="auto">
            <a:xfrm>
              <a:off x="8856925" y="4729362"/>
              <a:ext cx="182880" cy="182880"/>
            </a:xfrm>
            <a:prstGeom prst="ellipse">
              <a:avLst/>
            </a:prstGeom>
            <a:noFill/>
            <a:ln w="22225" cap="flat" cmpd="sng" algn="ctr">
              <a:solidFill>
                <a:srgbClr val="FF0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4" name="Oval 43">
              <a:extLst>
                <a:ext uri="{FF2B5EF4-FFF2-40B4-BE49-F238E27FC236}">
                  <a16:creationId xmlns:a16="http://schemas.microsoft.com/office/drawing/2014/main" id="{0CA33EE3-30A0-1109-3DAD-8665983A33F5}"/>
                </a:ext>
              </a:extLst>
            </p:cNvPr>
            <p:cNvSpPr>
              <a:spLocks noChangeAspect="1"/>
            </p:cNvSpPr>
            <p:nvPr/>
          </p:nvSpPr>
          <p:spPr bwMode="auto">
            <a:xfrm>
              <a:off x="9028361" y="4728551"/>
              <a:ext cx="182880" cy="182880"/>
            </a:xfrm>
            <a:prstGeom prst="ellipse">
              <a:avLst/>
            </a:prstGeom>
            <a:noFill/>
            <a:ln w="22225" cap="flat" cmpd="sng" algn="ctr">
              <a:solidFill>
                <a:srgbClr val="FF0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7" name="Oval 46">
              <a:extLst>
                <a:ext uri="{FF2B5EF4-FFF2-40B4-BE49-F238E27FC236}">
                  <a16:creationId xmlns:a16="http://schemas.microsoft.com/office/drawing/2014/main" id="{2268BEA4-88F4-6D1D-C522-8ACE88035C2B}"/>
                </a:ext>
              </a:extLst>
            </p:cNvPr>
            <p:cNvSpPr>
              <a:spLocks noChangeAspect="1"/>
            </p:cNvSpPr>
            <p:nvPr/>
          </p:nvSpPr>
          <p:spPr bwMode="auto">
            <a:xfrm>
              <a:off x="8856636" y="3586835"/>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8" name="Oval 47">
              <a:extLst>
                <a:ext uri="{FF2B5EF4-FFF2-40B4-BE49-F238E27FC236}">
                  <a16:creationId xmlns:a16="http://schemas.microsoft.com/office/drawing/2014/main" id="{80872423-6EBE-FA96-9E20-FA23359F9F1F}"/>
                </a:ext>
              </a:extLst>
            </p:cNvPr>
            <p:cNvSpPr>
              <a:spLocks noChangeAspect="1"/>
            </p:cNvSpPr>
            <p:nvPr/>
          </p:nvSpPr>
          <p:spPr bwMode="auto">
            <a:xfrm>
              <a:off x="9045488" y="3586025"/>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9" name="Oval 48">
              <a:extLst>
                <a:ext uri="{FF2B5EF4-FFF2-40B4-BE49-F238E27FC236}">
                  <a16:creationId xmlns:a16="http://schemas.microsoft.com/office/drawing/2014/main" id="{B77838FC-06A8-3C03-F6EB-9A15CEC47292}"/>
                </a:ext>
              </a:extLst>
            </p:cNvPr>
            <p:cNvSpPr>
              <a:spLocks noChangeAspect="1"/>
            </p:cNvSpPr>
            <p:nvPr/>
          </p:nvSpPr>
          <p:spPr bwMode="auto">
            <a:xfrm>
              <a:off x="8856925" y="4904195"/>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0" name="Oval 49">
              <a:extLst>
                <a:ext uri="{FF2B5EF4-FFF2-40B4-BE49-F238E27FC236}">
                  <a16:creationId xmlns:a16="http://schemas.microsoft.com/office/drawing/2014/main" id="{0AF61F17-1696-2339-E266-EF095C716627}"/>
                </a:ext>
              </a:extLst>
            </p:cNvPr>
            <p:cNvSpPr>
              <a:spLocks noChangeAspect="1"/>
            </p:cNvSpPr>
            <p:nvPr/>
          </p:nvSpPr>
          <p:spPr bwMode="auto">
            <a:xfrm>
              <a:off x="9028361" y="4903384"/>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1" name="Oval 50">
              <a:extLst>
                <a:ext uri="{FF2B5EF4-FFF2-40B4-BE49-F238E27FC236}">
                  <a16:creationId xmlns:a16="http://schemas.microsoft.com/office/drawing/2014/main" id="{C6997DB0-3D57-9D21-EB63-C669B4C2637D}"/>
                </a:ext>
              </a:extLst>
            </p:cNvPr>
            <p:cNvSpPr>
              <a:spLocks noChangeAspect="1"/>
            </p:cNvSpPr>
            <p:nvPr/>
          </p:nvSpPr>
          <p:spPr bwMode="auto">
            <a:xfrm>
              <a:off x="9373204" y="2478785"/>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2" name="Oval 51">
              <a:extLst>
                <a:ext uri="{FF2B5EF4-FFF2-40B4-BE49-F238E27FC236}">
                  <a16:creationId xmlns:a16="http://schemas.microsoft.com/office/drawing/2014/main" id="{FE9628EF-08FC-4755-FF56-79260747269F}"/>
                </a:ext>
              </a:extLst>
            </p:cNvPr>
            <p:cNvSpPr>
              <a:spLocks noChangeAspect="1"/>
            </p:cNvSpPr>
            <p:nvPr/>
          </p:nvSpPr>
          <p:spPr bwMode="auto">
            <a:xfrm>
              <a:off x="9550075" y="2072992"/>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3" name="Oval 52">
              <a:extLst>
                <a:ext uri="{FF2B5EF4-FFF2-40B4-BE49-F238E27FC236}">
                  <a16:creationId xmlns:a16="http://schemas.microsoft.com/office/drawing/2014/main" id="{8701D878-1DC0-21AF-522A-C499BD21E581}"/>
                </a:ext>
              </a:extLst>
            </p:cNvPr>
            <p:cNvSpPr>
              <a:spLocks noChangeAspect="1"/>
            </p:cNvSpPr>
            <p:nvPr/>
          </p:nvSpPr>
          <p:spPr bwMode="auto">
            <a:xfrm>
              <a:off x="8330253" y="2072992"/>
              <a:ext cx="182880" cy="182880"/>
            </a:xfrm>
            <a:prstGeom prst="ellipse">
              <a:avLst/>
            </a:prstGeom>
            <a:noFill/>
            <a:ln w="22225" cap="flat" cmpd="sng" algn="ctr">
              <a:solidFill>
                <a:srgbClr val="000DFF"/>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4" name="Oval 53">
              <a:extLst>
                <a:ext uri="{FF2B5EF4-FFF2-40B4-BE49-F238E27FC236}">
                  <a16:creationId xmlns:a16="http://schemas.microsoft.com/office/drawing/2014/main" id="{8EFE605B-275F-4453-CDF5-C209D1272BE5}"/>
                </a:ext>
              </a:extLst>
            </p:cNvPr>
            <p:cNvSpPr>
              <a:spLocks noChangeAspect="1"/>
            </p:cNvSpPr>
            <p:nvPr/>
          </p:nvSpPr>
          <p:spPr bwMode="auto">
            <a:xfrm>
              <a:off x="9363897" y="5346848"/>
              <a:ext cx="182880" cy="182880"/>
            </a:xfrm>
            <a:prstGeom prst="ellipse">
              <a:avLst/>
            </a:prstGeom>
            <a:noFill/>
            <a:ln w="22225" cap="flat" cmpd="sng" algn="ctr">
              <a:solidFill>
                <a:srgbClr val="FFC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5" name="Oval 54">
              <a:extLst>
                <a:ext uri="{FF2B5EF4-FFF2-40B4-BE49-F238E27FC236}">
                  <a16:creationId xmlns:a16="http://schemas.microsoft.com/office/drawing/2014/main" id="{69E57758-44C7-4AD3-DA1F-F5463A66D2EF}"/>
                </a:ext>
              </a:extLst>
            </p:cNvPr>
            <p:cNvSpPr>
              <a:spLocks noChangeAspect="1"/>
            </p:cNvSpPr>
            <p:nvPr/>
          </p:nvSpPr>
          <p:spPr bwMode="auto">
            <a:xfrm>
              <a:off x="8508137" y="5346848"/>
              <a:ext cx="182880" cy="182880"/>
            </a:xfrm>
            <a:prstGeom prst="ellipse">
              <a:avLst/>
            </a:prstGeom>
            <a:noFill/>
            <a:ln w="22225" cap="flat" cmpd="sng" algn="ctr">
              <a:solidFill>
                <a:srgbClr val="FFC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6" name="Oval 55">
              <a:extLst>
                <a:ext uri="{FF2B5EF4-FFF2-40B4-BE49-F238E27FC236}">
                  <a16:creationId xmlns:a16="http://schemas.microsoft.com/office/drawing/2014/main" id="{DA0C7643-E7DD-AEB8-CA45-A7C80A0E1870}"/>
                </a:ext>
              </a:extLst>
            </p:cNvPr>
            <p:cNvSpPr>
              <a:spLocks noChangeAspect="1"/>
            </p:cNvSpPr>
            <p:nvPr/>
          </p:nvSpPr>
          <p:spPr bwMode="auto">
            <a:xfrm>
              <a:off x="9368712" y="4250164"/>
              <a:ext cx="182880" cy="182880"/>
            </a:xfrm>
            <a:prstGeom prst="ellipse">
              <a:avLst/>
            </a:prstGeom>
            <a:noFill/>
            <a:ln w="22225" cap="flat" cmpd="sng" algn="ctr">
              <a:solidFill>
                <a:srgbClr val="FFC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7" name="Oval 56">
              <a:extLst>
                <a:ext uri="{FF2B5EF4-FFF2-40B4-BE49-F238E27FC236}">
                  <a16:creationId xmlns:a16="http://schemas.microsoft.com/office/drawing/2014/main" id="{CFE56FEE-8F38-5FEE-181F-766A523EB3CD}"/>
                </a:ext>
              </a:extLst>
            </p:cNvPr>
            <p:cNvSpPr>
              <a:spLocks noChangeAspect="1"/>
            </p:cNvSpPr>
            <p:nvPr/>
          </p:nvSpPr>
          <p:spPr bwMode="auto">
            <a:xfrm>
              <a:off x="8512952" y="4250164"/>
              <a:ext cx="182880" cy="182880"/>
            </a:xfrm>
            <a:prstGeom prst="ellipse">
              <a:avLst/>
            </a:prstGeom>
            <a:noFill/>
            <a:ln w="22225" cap="flat" cmpd="sng" algn="ctr">
              <a:solidFill>
                <a:srgbClr val="FFC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8" name="Oval 57">
              <a:extLst>
                <a:ext uri="{FF2B5EF4-FFF2-40B4-BE49-F238E27FC236}">
                  <a16:creationId xmlns:a16="http://schemas.microsoft.com/office/drawing/2014/main" id="{3A01EB23-9A05-85CD-ACE8-AF29DC6B00BB}"/>
                </a:ext>
              </a:extLst>
            </p:cNvPr>
            <p:cNvSpPr>
              <a:spLocks noChangeAspect="1"/>
            </p:cNvSpPr>
            <p:nvPr/>
          </p:nvSpPr>
          <p:spPr bwMode="auto">
            <a:xfrm>
              <a:off x="8512952" y="2487506"/>
              <a:ext cx="182880" cy="182880"/>
            </a:xfrm>
            <a:prstGeom prst="ellipse">
              <a:avLst/>
            </a:prstGeom>
            <a:noFill/>
            <a:ln w="22225" cap="flat" cmpd="sng" algn="ctr">
              <a:solidFill>
                <a:srgbClr val="FF0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59" name="Oval 58">
              <a:extLst>
                <a:ext uri="{FF2B5EF4-FFF2-40B4-BE49-F238E27FC236}">
                  <a16:creationId xmlns:a16="http://schemas.microsoft.com/office/drawing/2014/main" id="{F54243FB-9641-796C-8D6C-5A7BD5CE2E2C}"/>
                </a:ext>
              </a:extLst>
            </p:cNvPr>
            <p:cNvSpPr>
              <a:spLocks noChangeAspect="1"/>
            </p:cNvSpPr>
            <p:nvPr/>
          </p:nvSpPr>
          <p:spPr bwMode="auto">
            <a:xfrm>
              <a:off x="8941362" y="3441224"/>
              <a:ext cx="182880" cy="182880"/>
            </a:xfrm>
            <a:prstGeom prst="ellipse">
              <a:avLst/>
            </a:prstGeom>
            <a:noFill/>
            <a:ln w="22225" cap="flat" cmpd="sng" algn="ctr">
              <a:solidFill>
                <a:srgbClr val="FFC000"/>
              </a:solidFill>
              <a:prstDash val="sysDot"/>
              <a:round/>
              <a:headEnd type="none" w="med" len="med"/>
              <a:tailEnd type="none" w="med" len="med"/>
            </a:ln>
            <a:effectLst>
              <a:glow rad="25400">
                <a:schemeClr val="bg1">
                  <a:alpha val="95000"/>
                </a:schemeClr>
              </a:glow>
              <a:softEdge rad="0"/>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grpSp>
      <p:sp>
        <p:nvSpPr>
          <p:cNvPr id="5" name="Left Brace 4">
            <a:extLst>
              <a:ext uri="{FF2B5EF4-FFF2-40B4-BE49-F238E27FC236}">
                <a16:creationId xmlns:a16="http://schemas.microsoft.com/office/drawing/2014/main" id="{D5EAA4A7-AAF5-34F0-0292-9B25EA261FC5}"/>
              </a:ext>
            </a:extLst>
          </p:cNvPr>
          <p:cNvSpPr/>
          <p:nvPr/>
        </p:nvSpPr>
        <p:spPr bwMode="auto">
          <a:xfrm flipV="1">
            <a:off x="7802229" y="1647790"/>
            <a:ext cx="384420" cy="830996"/>
          </a:xfrm>
          <a:prstGeom prst="leftBrace">
            <a:avLst>
              <a:gd name="adj1" fmla="val 102824"/>
              <a:gd name="adj2" fmla="val 50000"/>
            </a:avLst>
          </a:prstGeom>
          <a:noFill/>
          <a:ln w="38100"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4" name="Rectangle 3">
            <a:extLst>
              <a:ext uri="{FF2B5EF4-FFF2-40B4-BE49-F238E27FC236}">
                <a16:creationId xmlns:a16="http://schemas.microsoft.com/office/drawing/2014/main" id="{FF33B770-988E-335A-83C5-A73CAC4C7497}"/>
              </a:ext>
            </a:extLst>
          </p:cNvPr>
          <p:cNvSpPr/>
          <p:nvPr/>
        </p:nvSpPr>
        <p:spPr bwMode="auto">
          <a:xfrm>
            <a:off x="5508626" y="2933113"/>
            <a:ext cx="727074" cy="4958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6" name="Rectangle 5">
            <a:extLst>
              <a:ext uri="{FF2B5EF4-FFF2-40B4-BE49-F238E27FC236}">
                <a16:creationId xmlns:a16="http://schemas.microsoft.com/office/drawing/2014/main" id="{36179822-5090-02E7-EC0B-0DE3C2EC031A}"/>
              </a:ext>
            </a:extLst>
          </p:cNvPr>
          <p:cNvSpPr/>
          <p:nvPr/>
        </p:nvSpPr>
        <p:spPr bwMode="auto">
          <a:xfrm>
            <a:off x="7073446" y="2906051"/>
            <a:ext cx="727074" cy="4958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Tree>
    <p:extLst>
      <p:ext uri="{BB962C8B-B14F-4D97-AF65-F5344CB8AC3E}">
        <p14:creationId xmlns:p14="http://schemas.microsoft.com/office/powerpoint/2010/main" val="401133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E546E-4B0B-CA65-580B-C7CFA211FF77}"/>
            </a:ext>
          </a:extLst>
        </p:cNvPr>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7353BC10-7115-DE75-5855-677D6D894372}"/>
              </a:ext>
            </a:extLst>
          </p:cNvPr>
          <p:cNvPicPr>
            <a:picLocks noGrp="1" noChangeAspect="1"/>
          </p:cNvPicPr>
          <p:nvPr>
            <p:ph sz="half" idx="2"/>
          </p:nvPr>
        </p:nvPicPr>
        <p:blipFill>
          <a:blip r:embed="rId2">
            <a:alphaModFix/>
          </a:blip>
          <a:stretch>
            <a:fillRect/>
          </a:stretch>
        </p:blipFill>
        <p:spPr>
          <a:xfrm>
            <a:off x="7397495" y="1041400"/>
            <a:ext cx="4522479" cy="5402962"/>
          </a:xfrm>
          <a:prstGeom prst="rect">
            <a:avLst/>
          </a:prstGeom>
        </p:spPr>
      </p:pic>
      <p:sp>
        <p:nvSpPr>
          <p:cNvPr id="5" name="Title 4">
            <a:extLst>
              <a:ext uri="{FF2B5EF4-FFF2-40B4-BE49-F238E27FC236}">
                <a16:creationId xmlns:a16="http://schemas.microsoft.com/office/drawing/2014/main" id="{1FCAE580-A056-DB57-43D4-3085252B1582}"/>
              </a:ext>
            </a:extLst>
          </p:cNvPr>
          <p:cNvSpPr>
            <a:spLocks noGrp="1"/>
          </p:cNvSpPr>
          <p:nvPr>
            <p:ph type="title"/>
          </p:nvPr>
        </p:nvSpPr>
        <p:spPr>
          <a:xfrm>
            <a:off x="1219201" y="152399"/>
            <a:ext cx="10460882" cy="514023"/>
          </a:xfrm>
        </p:spPr>
        <p:txBody>
          <a:bodyPr/>
          <a:lstStyle/>
          <a:p>
            <a:r>
              <a:rPr lang="en-US" dirty="0"/>
              <a:t>Interfaces to IMS: Mechanical</a:t>
            </a:r>
          </a:p>
        </p:txBody>
      </p:sp>
      <p:sp>
        <p:nvSpPr>
          <p:cNvPr id="6" name="Content Placeholder 5">
            <a:extLst>
              <a:ext uri="{FF2B5EF4-FFF2-40B4-BE49-F238E27FC236}">
                <a16:creationId xmlns:a16="http://schemas.microsoft.com/office/drawing/2014/main" id="{44933B20-9E15-CFFA-9A6E-D0990F2F7785}"/>
              </a:ext>
            </a:extLst>
          </p:cNvPr>
          <p:cNvSpPr>
            <a:spLocks noGrp="1"/>
          </p:cNvSpPr>
          <p:nvPr>
            <p:ph sz="half" idx="1"/>
          </p:nvPr>
        </p:nvSpPr>
        <p:spPr>
          <a:xfrm>
            <a:off x="209550" y="1041400"/>
            <a:ext cx="7187946" cy="5486400"/>
          </a:xfrm>
        </p:spPr>
        <p:txBody>
          <a:bodyPr>
            <a:noAutofit/>
          </a:bodyPr>
          <a:lstStyle/>
          <a:p>
            <a:r>
              <a:rPr lang="en-US" sz="1600" dirty="0"/>
              <a:t>For SI’s except CI-NIR:</a:t>
            </a:r>
          </a:p>
          <a:p>
            <a:pPr lvl="1"/>
            <a:r>
              <a:rPr lang="en-US" sz="1400" dirty="0"/>
              <a:t>Operational: kinematic mount to metering plane also used by primary mirror consisting of 3 serviceable interfaces:</a:t>
            </a:r>
          </a:p>
          <a:p>
            <a:pPr lvl="2"/>
            <a:r>
              <a:rPr lang="en-US" sz="1200" dirty="0"/>
              <a:t>3 degrees of restraint (DOR)</a:t>
            </a:r>
          </a:p>
          <a:p>
            <a:pPr lvl="2"/>
            <a:r>
              <a:rPr lang="en-US" sz="1200" dirty="0"/>
              <a:t>2 DOR</a:t>
            </a:r>
          </a:p>
          <a:p>
            <a:pPr lvl="2"/>
            <a:r>
              <a:rPr lang="en-US" sz="1200" dirty="0"/>
              <a:t>1DOR</a:t>
            </a:r>
          </a:p>
          <a:p>
            <a:pPr lvl="1"/>
            <a:r>
              <a:rPr lang="en-US" sz="1400" dirty="0"/>
              <a:t>Launch supplemental (for SI’s except CI) to relieve cantilever launch loads:</a:t>
            </a:r>
          </a:p>
          <a:p>
            <a:pPr lvl="2"/>
            <a:r>
              <a:rPr lang="en-US" sz="1200" dirty="0"/>
              <a:t>1 DOR vertical</a:t>
            </a:r>
          </a:p>
          <a:p>
            <a:pPr lvl="2"/>
            <a:r>
              <a:rPr lang="en-US" sz="1200" dirty="0"/>
              <a:t>1 DOR lateral</a:t>
            </a:r>
          </a:p>
          <a:p>
            <a:pPr lvl="1"/>
            <a:r>
              <a:rPr lang="en-US" sz="1400" dirty="0"/>
              <a:t>GFE SI-side of interfaces</a:t>
            </a:r>
          </a:p>
          <a:p>
            <a:r>
              <a:rPr lang="en-US" sz="1600" dirty="0"/>
              <a:t>For CI-NIR (new channel built off main CI provided by NASA/JPL)</a:t>
            </a:r>
          </a:p>
          <a:p>
            <a:pPr lvl="1"/>
            <a:r>
              <a:rPr lang="en-US" sz="1400" dirty="0"/>
              <a:t>Note: main CI uses four x 2 DOR restraints on side rails (not directly @ metering plane of PM)</a:t>
            </a:r>
          </a:p>
          <a:p>
            <a:pPr lvl="1"/>
            <a:r>
              <a:rPr lang="en-US" sz="1400" dirty="0"/>
              <a:t>See CI section for details</a:t>
            </a:r>
          </a:p>
          <a:p>
            <a:r>
              <a:rPr lang="en-US" sz="1600" dirty="0"/>
              <a:t>Assuming kinematic interfaces, SI fundamental modes ≥ 40 Hz</a:t>
            </a:r>
          </a:p>
          <a:p>
            <a:r>
              <a:rPr lang="en-US" sz="1600" dirty="0"/>
              <a:t>CG Launch load factors ~12g per axis for primary structure</a:t>
            </a:r>
          </a:p>
          <a:p>
            <a:pPr lvl="1"/>
            <a:r>
              <a:rPr lang="en-US" sz="1400" dirty="0"/>
              <a:t>Evaluate one axis at a time</a:t>
            </a:r>
          </a:p>
          <a:p>
            <a:pPr lvl="1"/>
            <a:r>
              <a:rPr lang="en-US" sz="1400" dirty="0"/>
              <a:t>Cantilever is relieved for launch by supplemental supports </a:t>
            </a:r>
          </a:p>
          <a:p>
            <a:pPr lvl="1"/>
            <a:r>
              <a:rPr lang="en-US" sz="1400" dirty="0"/>
              <a:t>Load factors for internal components per MAC (next page)</a:t>
            </a:r>
          </a:p>
        </p:txBody>
      </p:sp>
    </p:spTree>
    <p:extLst>
      <p:ext uri="{BB962C8B-B14F-4D97-AF65-F5344CB8AC3E}">
        <p14:creationId xmlns:p14="http://schemas.microsoft.com/office/powerpoint/2010/main" val="2821777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78E03F-045A-2ECF-CC5B-D275B822C501}"/>
              </a:ext>
            </a:extLst>
          </p:cNvPr>
          <p:cNvSpPr>
            <a:spLocks noGrp="1"/>
          </p:cNvSpPr>
          <p:nvPr>
            <p:ph type="title"/>
          </p:nvPr>
        </p:nvSpPr>
        <p:spPr/>
        <p:txBody>
          <a:bodyPr/>
          <a:lstStyle/>
          <a:p>
            <a:r>
              <a:rPr lang="en-US" dirty="0"/>
              <a:t>Instrument Thermal Interfaces</a:t>
            </a:r>
          </a:p>
        </p:txBody>
      </p:sp>
      <p:sp>
        <p:nvSpPr>
          <p:cNvPr id="5" name="Content Placeholder 4">
            <a:extLst>
              <a:ext uri="{FF2B5EF4-FFF2-40B4-BE49-F238E27FC236}">
                <a16:creationId xmlns:a16="http://schemas.microsoft.com/office/drawing/2014/main" id="{B16768B7-F4C7-6AA7-688E-2DC5B4824E8F}"/>
              </a:ext>
            </a:extLst>
          </p:cNvPr>
          <p:cNvSpPr>
            <a:spLocks noGrp="1"/>
          </p:cNvSpPr>
          <p:nvPr>
            <p:ph idx="1"/>
          </p:nvPr>
        </p:nvSpPr>
        <p:spPr>
          <a:xfrm>
            <a:off x="209552" y="1041400"/>
            <a:ext cx="7202925" cy="5311775"/>
          </a:xfrm>
        </p:spPr>
        <p:txBody>
          <a:bodyPr/>
          <a:lstStyle/>
          <a:p>
            <a:r>
              <a:rPr lang="en-US" dirty="0"/>
              <a:t>Instrument Bays (5 sides of the enclosure)</a:t>
            </a:r>
          </a:p>
          <a:p>
            <a:pPr lvl="1"/>
            <a:r>
              <a:rPr lang="en-US" dirty="0"/>
              <a:t>Volume: See mechanical</a:t>
            </a:r>
          </a:p>
          <a:p>
            <a:pPr lvl="1"/>
            <a:r>
              <a:rPr lang="en-US" dirty="0"/>
              <a:t>Temperature: Room temperature</a:t>
            </a:r>
          </a:p>
          <a:p>
            <a:r>
              <a:rPr lang="en-US" dirty="0"/>
              <a:t>Instrument to IMS: </a:t>
            </a:r>
          </a:p>
          <a:p>
            <a:pPr lvl="1"/>
            <a:r>
              <a:rPr lang="en-US" dirty="0"/>
              <a:t>IMS will be blanketed (either at the truss or cavity level)</a:t>
            </a:r>
          </a:p>
          <a:p>
            <a:pPr lvl="1"/>
            <a:r>
              <a:rPr lang="en-US" dirty="0"/>
              <a:t>Minimize heat exchange to IMS</a:t>
            </a:r>
          </a:p>
          <a:p>
            <a:pPr lvl="1"/>
            <a:r>
              <a:rPr lang="en-US" dirty="0"/>
              <a:t>Conductive Interface: Instrument should assume isolative hardware/flexures</a:t>
            </a:r>
          </a:p>
          <a:p>
            <a:pPr lvl="2"/>
            <a:r>
              <a:rPr lang="en-US" dirty="0"/>
              <a:t>Estimated conductance: 0.05W/K per latch (similar to HST)</a:t>
            </a:r>
          </a:p>
          <a:p>
            <a:pPr lvl="2"/>
            <a:r>
              <a:rPr lang="en-US" dirty="0"/>
              <a:t>See mechanical for # of connections/latches</a:t>
            </a:r>
          </a:p>
          <a:p>
            <a:pPr lvl="2"/>
            <a:r>
              <a:rPr lang="en-US" dirty="0"/>
              <a:t>Consider using Ti hardware</a:t>
            </a:r>
          </a:p>
          <a:p>
            <a:pPr lvl="1"/>
            <a:r>
              <a:rPr lang="en-US" dirty="0"/>
              <a:t>Radiative Interface: Instrument should radiatively isolate from the IMS</a:t>
            </a:r>
          </a:p>
          <a:p>
            <a:pPr lvl="2"/>
            <a:r>
              <a:rPr lang="en-US" dirty="0"/>
              <a:t>Will be desirable, especially with low temperature components</a:t>
            </a:r>
          </a:p>
        </p:txBody>
      </p:sp>
      <p:sp>
        <p:nvSpPr>
          <p:cNvPr id="2" name="Rectangle 1">
            <a:extLst>
              <a:ext uri="{FF2B5EF4-FFF2-40B4-BE49-F238E27FC236}">
                <a16:creationId xmlns:a16="http://schemas.microsoft.com/office/drawing/2014/main" id="{D4B7EAE0-D414-EBE8-5D1B-C1F63F604B10}"/>
              </a:ext>
            </a:extLst>
          </p:cNvPr>
          <p:cNvSpPr/>
          <p:nvPr/>
        </p:nvSpPr>
        <p:spPr bwMode="auto">
          <a:xfrm>
            <a:off x="8115719" y="1778559"/>
            <a:ext cx="314848" cy="241160"/>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Narrow" pitchFamily="34" charset="0"/>
              </a:rPr>
              <a:t>CI</a:t>
            </a:r>
          </a:p>
        </p:txBody>
      </p:sp>
      <p:sp>
        <p:nvSpPr>
          <p:cNvPr id="12" name="Rectangle 11">
            <a:extLst>
              <a:ext uri="{FF2B5EF4-FFF2-40B4-BE49-F238E27FC236}">
                <a16:creationId xmlns:a16="http://schemas.microsoft.com/office/drawing/2014/main" id="{2FBCA90C-E68C-DFA6-5747-E4D6A848CA1F}"/>
              </a:ext>
            </a:extLst>
          </p:cNvPr>
          <p:cNvSpPr/>
          <p:nvPr/>
        </p:nvSpPr>
        <p:spPr bwMode="auto">
          <a:xfrm>
            <a:off x="10689771" y="2845358"/>
            <a:ext cx="835687" cy="249533"/>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000" b="1" dirty="0">
                <a:solidFill>
                  <a:schemeClr val="tx1"/>
                </a:solidFill>
                <a:latin typeface="Arial Narrow" pitchFamily="34" charset="0"/>
              </a:rPr>
              <a:t>Instrument A</a:t>
            </a:r>
            <a:endParaRPr kumimoji="0" lang="en-US" sz="1000" b="1" i="0" u="none" strike="noStrike" cap="none" normalizeH="0" baseline="0" dirty="0">
              <a:ln>
                <a:noFill/>
              </a:ln>
              <a:solidFill>
                <a:schemeClr val="tx1"/>
              </a:solidFill>
              <a:effectLst/>
              <a:latin typeface="Arial Narrow" pitchFamily="34" charset="0"/>
            </a:endParaRPr>
          </a:p>
        </p:txBody>
      </p:sp>
      <p:sp>
        <p:nvSpPr>
          <p:cNvPr id="13" name="Rectangle 12">
            <a:extLst>
              <a:ext uri="{FF2B5EF4-FFF2-40B4-BE49-F238E27FC236}">
                <a16:creationId xmlns:a16="http://schemas.microsoft.com/office/drawing/2014/main" id="{035652F6-1701-AAE8-E793-B46C592635C1}"/>
              </a:ext>
            </a:extLst>
          </p:cNvPr>
          <p:cNvSpPr/>
          <p:nvPr/>
        </p:nvSpPr>
        <p:spPr bwMode="auto">
          <a:xfrm>
            <a:off x="7855299" y="4153319"/>
            <a:ext cx="835687" cy="249533"/>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000" b="1" dirty="0">
                <a:solidFill>
                  <a:schemeClr val="tx1"/>
                </a:solidFill>
                <a:latin typeface="Arial Narrow" pitchFamily="34" charset="0"/>
              </a:rPr>
              <a:t>Instrument B</a:t>
            </a:r>
            <a:endParaRPr kumimoji="0" lang="en-US" sz="1000" b="1" i="0" u="none" strike="noStrike" cap="none" normalizeH="0" baseline="0" dirty="0">
              <a:ln>
                <a:noFill/>
              </a:ln>
              <a:solidFill>
                <a:schemeClr val="tx1"/>
              </a:solidFill>
              <a:effectLst/>
              <a:latin typeface="Arial Narrow" pitchFamily="34" charset="0"/>
            </a:endParaRPr>
          </a:p>
        </p:txBody>
      </p:sp>
      <p:sp>
        <p:nvSpPr>
          <p:cNvPr id="14" name="Rectangle 13">
            <a:extLst>
              <a:ext uri="{FF2B5EF4-FFF2-40B4-BE49-F238E27FC236}">
                <a16:creationId xmlns:a16="http://schemas.microsoft.com/office/drawing/2014/main" id="{860A4C8A-0D3A-C2E3-09D5-4E88718B5E0A}"/>
              </a:ext>
            </a:extLst>
          </p:cNvPr>
          <p:cNvSpPr/>
          <p:nvPr/>
        </p:nvSpPr>
        <p:spPr bwMode="auto">
          <a:xfrm>
            <a:off x="10742507" y="4153318"/>
            <a:ext cx="835687" cy="249533"/>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000" b="1" dirty="0">
                <a:solidFill>
                  <a:schemeClr val="tx1"/>
                </a:solidFill>
                <a:latin typeface="Arial Narrow" pitchFamily="34" charset="0"/>
              </a:rPr>
              <a:t>Instrument C</a:t>
            </a:r>
            <a:endParaRPr kumimoji="0" lang="en-US" sz="1000" b="1" i="0" u="none" strike="noStrike" cap="none" normalizeH="0" baseline="0" dirty="0">
              <a:ln>
                <a:noFill/>
              </a:ln>
              <a:solidFill>
                <a:schemeClr val="tx1"/>
              </a:solidFill>
              <a:effectLst/>
              <a:latin typeface="Arial Narrow" pitchFamily="34" charset="0"/>
            </a:endParaRPr>
          </a:p>
        </p:txBody>
      </p:sp>
      <p:sp>
        <p:nvSpPr>
          <p:cNvPr id="15" name="Rectangle 14">
            <a:extLst>
              <a:ext uri="{FF2B5EF4-FFF2-40B4-BE49-F238E27FC236}">
                <a16:creationId xmlns:a16="http://schemas.microsoft.com/office/drawing/2014/main" id="{70DDBE82-A65A-BBF4-4149-C4405969F0D8}"/>
              </a:ext>
            </a:extLst>
          </p:cNvPr>
          <p:cNvSpPr/>
          <p:nvPr/>
        </p:nvSpPr>
        <p:spPr bwMode="auto">
          <a:xfrm>
            <a:off x="7908035" y="5287227"/>
            <a:ext cx="835687" cy="249533"/>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000" b="1" dirty="0">
                <a:solidFill>
                  <a:schemeClr val="tx1"/>
                </a:solidFill>
                <a:latin typeface="Arial Narrow" pitchFamily="34" charset="0"/>
              </a:rPr>
              <a:t>Instrument D</a:t>
            </a:r>
            <a:endParaRPr kumimoji="0" lang="en-US" sz="1000" b="1" i="0" u="none" strike="noStrike" cap="none" normalizeH="0" baseline="0" dirty="0">
              <a:ln>
                <a:noFill/>
              </a:ln>
              <a:solidFill>
                <a:schemeClr val="tx1"/>
              </a:solidFill>
              <a:effectLst/>
              <a:latin typeface="Arial Narrow" pitchFamily="34" charset="0"/>
            </a:endParaRPr>
          </a:p>
        </p:txBody>
      </p:sp>
      <p:sp>
        <p:nvSpPr>
          <p:cNvPr id="16" name="Rectangle 15">
            <a:extLst>
              <a:ext uri="{FF2B5EF4-FFF2-40B4-BE49-F238E27FC236}">
                <a16:creationId xmlns:a16="http://schemas.microsoft.com/office/drawing/2014/main" id="{6FB6B8A1-EA04-0607-03D5-721977BC671C}"/>
              </a:ext>
            </a:extLst>
          </p:cNvPr>
          <p:cNvSpPr/>
          <p:nvPr/>
        </p:nvSpPr>
        <p:spPr bwMode="auto">
          <a:xfrm>
            <a:off x="10714018" y="5287227"/>
            <a:ext cx="835687" cy="249533"/>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000" b="1" dirty="0">
                <a:solidFill>
                  <a:schemeClr val="tx1"/>
                </a:solidFill>
                <a:latin typeface="Arial Narrow" pitchFamily="34" charset="0"/>
              </a:rPr>
              <a:t>Instrument E</a:t>
            </a:r>
            <a:endParaRPr kumimoji="0" lang="en-US" sz="1000" b="1" i="0" u="none" strike="noStrike" cap="none" normalizeH="0" baseline="0" dirty="0">
              <a:ln>
                <a:noFill/>
              </a:ln>
              <a:solidFill>
                <a:schemeClr val="tx1"/>
              </a:solidFill>
              <a:effectLst/>
              <a:latin typeface="Arial Narrow" pitchFamily="34" charset="0"/>
            </a:endParaRPr>
          </a:p>
        </p:txBody>
      </p:sp>
      <p:pic>
        <p:nvPicPr>
          <p:cNvPr id="17" name="Picture 16">
            <a:extLst>
              <a:ext uri="{FF2B5EF4-FFF2-40B4-BE49-F238E27FC236}">
                <a16:creationId xmlns:a16="http://schemas.microsoft.com/office/drawing/2014/main" id="{BEC150D8-3905-5974-4DF5-53B179FBB5B3}"/>
              </a:ext>
            </a:extLst>
          </p:cNvPr>
          <p:cNvPicPr>
            <a:picLocks noChangeAspect="1"/>
          </p:cNvPicPr>
          <p:nvPr/>
        </p:nvPicPr>
        <p:blipFill rotWithShape="1">
          <a:blip r:embed="rId3">
            <a:extLst>
              <a:ext uri="{28A0092B-C50C-407E-A947-70E740481C1C}">
                <a14:useLocalDpi xmlns:a14="http://schemas.microsoft.com/office/drawing/2010/main" val="0"/>
              </a:ext>
            </a:extLst>
          </a:blip>
          <a:srcRect l="38449" t="8091" r="47152" b="9854"/>
          <a:stretch>
            <a:fillRect/>
          </a:stretch>
        </p:blipFill>
        <p:spPr>
          <a:xfrm>
            <a:off x="8862020" y="1095399"/>
            <a:ext cx="1708083" cy="5159613"/>
          </a:xfrm>
          <a:prstGeom prst="rect">
            <a:avLst/>
          </a:prstGeom>
        </p:spPr>
      </p:pic>
      <p:cxnSp>
        <p:nvCxnSpPr>
          <p:cNvPr id="18" name="Straight Connector 17">
            <a:extLst>
              <a:ext uri="{FF2B5EF4-FFF2-40B4-BE49-F238E27FC236}">
                <a16:creationId xmlns:a16="http://schemas.microsoft.com/office/drawing/2014/main" id="{6071867F-0638-6E4B-0FFD-F6072C172B6E}"/>
              </a:ext>
            </a:extLst>
          </p:cNvPr>
          <p:cNvCxnSpPr>
            <a:stCxn id="2" idx="3"/>
          </p:cNvCxnSpPr>
          <p:nvPr/>
        </p:nvCxnSpPr>
        <p:spPr bwMode="auto">
          <a:xfrm>
            <a:off x="8430567" y="1899139"/>
            <a:ext cx="1077868" cy="13507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DEC8700D-A183-F011-5ACD-95EE04319C04}"/>
              </a:ext>
            </a:extLst>
          </p:cNvPr>
          <p:cNvCxnSpPr>
            <a:cxnSpLocks/>
            <a:stCxn id="13" idx="3"/>
          </p:cNvCxnSpPr>
          <p:nvPr/>
        </p:nvCxnSpPr>
        <p:spPr bwMode="auto">
          <a:xfrm>
            <a:off x="8690986" y="4278086"/>
            <a:ext cx="817449" cy="48749"/>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0" name="Straight Connector 19">
            <a:extLst>
              <a:ext uri="{FF2B5EF4-FFF2-40B4-BE49-F238E27FC236}">
                <a16:creationId xmlns:a16="http://schemas.microsoft.com/office/drawing/2014/main" id="{9F70E58C-7613-9323-B435-D50450A9EEDD}"/>
              </a:ext>
            </a:extLst>
          </p:cNvPr>
          <p:cNvCxnSpPr>
            <a:cxnSpLocks/>
            <a:stCxn id="15" idx="3"/>
          </p:cNvCxnSpPr>
          <p:nvPr/>
        </p:nvCxnSpPr>
        <p:spPr bwMode="auto">
          <a:xfrm>
            <a:off x="8743722" y="5411994"/>
            <a:ext cx="698452" cy="12476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1" name="Straight Connector 20">
            <a:extLst>
              <a:ext uri="{FF2B5EF4-FFF2-40B4-BE49-F238E27FC236}">
                <a16:creationId xmlns:a16="http://schemas.microsoft.com/office/drawing/2014/main" id="{AE161BFB-DDF3-A5CD-E1C5-41D1787E30A7}"/>
              </a:ext>
            </a:extLst>
          </p:cNvPr>
          <p:cNvCxnSpPr>
            <a:cxnSpLocks/>
            <a:endCxn id="16" idx="1"/>
          </p:cNvCxnSpPr>
          <p:nvPr/>
        </p:nvCxnSpPr>
        <p:spPr bwMode="auto">
          <a:xfrm flipV="1">
            <a:off x="10084904" y="5411994"/>
            <a:ext cx="629114" cy="12476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81625920-9203-1AA3-6B20-A992AF98C4FF}"/>
              </a:ext>
            </a:extLst>
          </p:cNvPr>
          <p:cNvCxnSpPr>
            <a:cxnSpLocks/>
            <a:endCxn id="14" idx="1"/>
          </p:cNvCxnSpPr>
          <p:nvPr/>
        </p:nvCxnSpPr>
        <p:spPr bwMode="auto">
          <a:xfrm flipV="1">
            <a:off x="10025270" y="4278085"/>
            <a:ext cx="717237" cy="12476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F07C7C4A-4474-3DF9-03CE-B490237B54DC}"/>
              </a:ext>
            </a:extLst>
          </p:cNvPr>
          <p:cNvCxnSpPr>
            <a:cxnSpLocks/>
            <a:endCxn id="12" idx="1"/>
          </p:cNvCxnSpPr>
          <p:nvPr/>
        </p:nvCxnSpPr>
        <p:spPr bwMode="auto">
          <a:xfrm flipV="1">
            <a:off x="9965636" y="2970125"/>
            <a:ext cx="724135" cy="298817"/>
          </a:xfrm>
          <a:prstGeom prst="line">
            <a:avLst/>
          </a:prstGeom>
          <a:solidFill>
            <a:schemeClr val="accent1"/>
          </a:solid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322679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F867D63-1D0B-44B1-5E83-881FDAB02E7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509184" y="939113"/>
            <a:ext cx="3529224" cy="5284641"/>
          </a:xfrm>
          <a:prstGeom prst="rect">
            <a:avLst/>
          </a:prstGeom>
        </p:spPr>
      </p:pic>
      <p:sp>
        <p:nvSpPr>
          <p:cNvPr id="10" name="TextBox 9">
            <a:extLst>
              <a:ext uri="{FF2B5EF4-FFF2-40B4-BE49-F238E27FC236}">
                <a16:creationId xmlns:a16="http://schemas.microsoft.com/office/drawing/2014/main" id="{3A971FE9-47A6-1ACB-071F-6EEEBF43276D}"/>
              </a:ext>
            </a:extLst>
          </p:cNvPr>
          <p:cNvSpPr txBox="1"/>
          <p:nvPr/>
        </p:nvSpPr>
        <p:spPr>
          <a:xfrm>
            <a:off x="7411233" y="876982"/>
            <a:ext cx="2198038" cy="307777"/>
          </a:xfrm>
          <a:prstGeom prst="rect">
            <a:avLst/>
          </a:prstGeom>
          <a:solidFill>
            <a:srgbClr val="D9E1F2"/>
          </a:solidFill>
          <a:ln>
            <a:solidFill>
              <a:schemeClr val="tx1"/>
            </a:solidFill>
          </a:ln>
        </p:spPr>
        <p:txBody>
          <a:bodyPr wrap="none" lIns="91440" tIns="45720" rIns="91440" bIns="45720" rtlCol="0" anchor="t">
            <a:spAutoFit/>
          </a:bodyPr>
          <a:lstStyle/>
          <a:p>
            <a:r>
              <a:rPr lang="en-US" sz="1400" b="1" dirty="0"/>
              <a:t>Pitch 0°/Roll 0° Contour</a:t>
            </a:r>
          </a:p>
        </p:txBody>
      </p:sp>
      <p:sp>
        <p:nvSpPr>
          <p:cNvPr id="2" name="Title 1">
            <a:extLst>
              <a:ext uri="{FF2B5EF4-FFF2-40B4-BE49-F238E27FC236}">
                <a16:creationId xmlns:a16="http://schemas.microsoft.com/office/drawing/2014/main" id="{655736D0-1033-E9E8-F23A-E416B0239C4F}"/>
              </a:ext>
            </a:extLst>
          </p:cNvPr>
          <p:cNvSpPr>
            <a:spLocks noGrp="1"/>
          </p:cNvSpPr>
          <p:nvPr>
            <p:ph type="title"/>
          </p:nvPr>
        </p:nvSpPr>
        <p:spPr/>
        <p:txBody>
          <a:bodyPr/>
          <a:lstStyle/>
          <a:p>
            <a:r>
              <a:rPr lang="en-US" dirty="0"/>
              <a:t>Instrument Radiators</a:t>
            </a:r>
          </a:p>
        </p:txBody>
      </p:sp>
      <p:sp>
        <p:nvSpPr>
          <p:cNvPr id="4" name="Content Placeholder 3">
            <a:extLst>
              <a:ext uri="{FF2B5EF4-FFF2-40B4-BE49-F238E27FC236}">
                <a16:creationId xmlns:a16="http://schemas.microsoft.com/office/drawing/2014/main" id="{5EE24DC7-BFE4-73AD-66DC-4CEA52EB0BDC}"/>
              </a:ext>
            </a:extLst>
          </p:cNvPr>
          <p:cNvSpPr>
            <a:spLocks noGrp="1"/>
          </p:cNvSpPr>
          <p:nvPr>
            <p:ph idx="1"/>
          </p:nvPr>
        </p:nvSpPr>
        <p:spPr>
          <a:xfrm>
            <a:off x="209553" y="1041400"/>
            <a:ext cx="6169231" cy="5311775"/>
          </a:xfrm>
        </p:spPr>
        <p:txBody>
          <a:bodyPr>
            <a:normAutofit fontScale="92500" lnSpcReduction="20000"/>
          </a:bodyPr>
          <a:lstStyle/>
          <a:p>
            <a:r>
              <a:rPr lang="en-US" dirty="0"/>
              <a:t>Available Area:</a:t>
            </a:r>
          </a:p>
          <a:p>
            <a:pPr lvl="1"/>
            <a:r>
              <a:rPr lang="en-US" dirty="0"/>
              <a:t>Ensure servicing grapple feature is accounted for</a:t>
            </a:r>
          </a:p>
          <a:p>
            <a:pPr lvl="1"/>
            <a:r>
              <a:rPr lang="en-US" dirty="0"/>
              <a:t>Plan to subdivide radiator area into desired temperature zones</a:t>
            </a:r>
          </a:p>
          <a:p>
            <a:r>
              <a:rPr lang="en-US" dirty="0"/>
              <a:t>Views to Space (EAC5 Specific):</a:t>
            </a:r>
          </a:p>
          <a:p>
            <a:pPr lvl="1"/>
            <a:r>
              <a:rPr lang="en-US" dirty="0"/>
              <a:t>Estimated blackbody IR sink temperature calculated and provided based on latest EAC5 geometry</a:t>
            </a:r>
          </a:p>
          <a:p>
            <a:pPr lvl="1"/>
            <a:r>
              <a:rPr lang="en-US" dirty="0"/>
              <a:t>IR backloading from sun shade is accounted for</a:t>
            </a:r>
          </a:p>
          <a:p>
            <a:pPr lvl="1"/>
            <a:r>
              <a:rPr lang="en-US" dirty="0"/>
              <a:t>No solar loading </a:t>
            </a:r>
            <a:r>
              <a:rPr lang="en-US" dirty="0">
                <a:sym typeface="Wingdings" panose="05000000000000000000" pitchFamily="2" charset="2"/>
              </a:rPr>
              <a:t></a:t>
            </a:r>
            <a:r>
              <a:rPr lang="en-US" dirty="0"/>
              <a:t> can optimize for high </a:t>
            </a:r>
            <a:r>
              <a:rPr lang="el-GR" dirty="0"/>
              <a:t>ε</a:t>
            </a:r>
            <a:r>
              <a:rPr lang="en-US" dirty="0"/>
              <a:t> radiator coatings</a:t>
            </a:r>
          </a:p>
          <a:p>
            <a:r>
              <a:rPr lang="en-US" dirty="0"/>
              <a:t>Radiators for cold components:</a:t>
            </a:r>
          </a:p>
          <a:p>
            <a:pPr lvl="1"/>
            <a:r>
              <a:rPr lang="en-US" dirty="0"/>
              <a:t>May have fewer options for heat spreading </a:t>
            </a:r>
            <a:r>
              <a:rPr lang="en-US" dirty="0">
                <a:sym typeface="Wingdings" panose="05000000000000000000" pitchFamily="2" charset="2"/>
              </a:rPr>
              <a:t> limits for heat pipe working fluids  may require high purity metallic spreaders</a:t>
            </a:r>
          </a:p>
          <a:p>
            <a:pPr lvl="1"/>
            <a:r>
              <a:rPr lang="en-US" dirty="0">
                <a:sym typeface="Wingdings" panose="05000000000000000000" pitchFamily="2" charset="2"/>
              </a:rPr>
              <a:t>S</a:t>
            </a:r>
            <a:r>
              <a:rPr lang="en-US" dirty="0"/>
              <a:t>maller </a:t>
            </a:r>
            <a:r>
              <a:rPr lang="el-GR" dirty="0"/>
              <a:t>Δ</a:t>
            </a:r>
            <a:r>
              <a:rPr lang="en-US" dirty="0"/>
              <a:t>T</a:t>
            </a:r>
            <a:r>
              <a:rPr lang="en-US" baseline="30000" dirty="0"/>
              <a:t>4</a:t>
            </a:r>
            <a:r>
              <a:rPr lang="en-US" dirty="0"/>
              <a:t> to their blackbody sink temperature </a:t>
            </a:r>
            <a:r>
              <a:rPr lang="en-US" dirty="0">
                <a:sym typeface="Wingdings" panose="05000000000000000000" pitchFamily="2" charset="2"/>
              </a:rPr>
              <a:t> more radiator area will be required</a:t>
            </a:r>
          </a:p>
          <a:p>
            <a:r>
              <a:rPr lang="en-US" dirty="0"/>
              <a:t>NOTE: assumptions and guidelines are consistent with the EAC5 design and are subject to change given the early state of HWO design</a:t>
            </a:r>
          </a:p>
          <a:p>
            <a:endParaRPr lang="en-US" dirty="0"/>
          </a:p>
          <a:p>
            <a:endParaRPr lang="en-US" dirty="0"/>
          </a:p>
        </p:txBody>
      </p:sp>
      <p:sp>
        <p:nvSpPr>
          <p:cNvPr id="6" name="Rectangle 5">
            <a:extLst>
              <a:ext uri="{FF2B5EF4-FFF2-40B4-BE49-F238E27FC236}">
                <a16:creationId xmlns:a16="http://schemas.microsoft.com/office/drawing/2014/main" id="{9ABED4DE-A033-FA2E-4C55-E31FAC106342}"/>
              </a:ext>
            </a:extLst>
          </p:cNvPr>
          <p:cNvSpPr/>
          <p:nvPr/>
        </p:nvSpPr>
        <p:spPr>
          <a:xfrm>
            <a:off x="8071708" y="1488046"/>
            <a:ext cx="1129391" cy="855795"/>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highlight>
                  <a:srgbClr val="FFFFFF"/>
                </a:highlight>
              </a:rPr>
              <a:t>CI</a:t>
            </a:r>
          </a:p>
        </p:txBody>
      </p:sp>
      <p:sp>
        <p:nvSpPr>
          <p:cNvPr id="8" name="TextBox 10">
            <a:extLst>
              <a:ext uri="{FF2B5EF4-FFF2-40B4-BE49-F238E27FC236}">
                <a16:creationId xmlns:a16="http://schemas.microsoft.com/office/drawing/2014/main" id="{0036A020-E0C7-654D-81F3-0A422F8568A3}"/>
              </a:ext>
            </a:extLst>
          </p:cNvPr>
          <p:cNvSpPr txBox="1"/>
          <p:nvPr/>
        </p:nvSpPr>
        <p:spPr>
          <a:xfrm>
            <a:off x="9476568" y="1446749"/>
            <a:ext cx="2249014" cy="8309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CI</a:t>
            </a:r>
          </a:p>
          <a:p>
            <a:r>
              <a:rPr lang="en-US" sz="1600" dirty="0"/>
              <a:t>Temperature: 57K-69K</a:t>
            </a:r>
          </a:p>
          <a:p>
            <a:r>
              <a:rPr lang="en-US" sz="1600" dirty="0"/>
              <a:t>Radiator Area: 7.9 m</a:t>
            </a:r>
            <a:r>
              <a:rPr lang="en-US" sz="1600" baseline="30000" dirty="0"/>
              <a:t>2</a:t>
            </a:r>
            <a:r>
              <a:rPr lang="en-US" sz="1600" dirty="0"/>
              <a:t> </a:t>
            </a:r>
          </a:p>
        </p:txBody>
      </p:sp>
      <p:sp>
        <p:nvSpPr>
          <p:cNvPr id="21" name="TextBox 11">
            <a:extLst>
              <a:ext uri="{FF2B5EF4-FFF2-40B4-BE49-F238E27FC236}">
                <a16:creationId xmlns:a16="http://schemas.microsoft.com/office/drawing/2014/main" id="{5C2A31DC-FF6F-B190-EFB1-F84081D70DE3}"/>
              </a:ext>
            </a:extLst>
          </p:cNvPr>
          <p:cNvSpPr txBox="1"/>
          <p:nvPr/>
        </p:nvSpPr>
        <p:spPr>
          <a:xfrm>
            <a:off x="7835171" y="6223754"/>
            <a:ext cx="414727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cs typeface="GreekC" panose="00000400000000000000" pitchFamily="2" charset="0"/>
              </a:rPr>
              <a:t>EAC5 Sink Temp Range Across All Attitudes</a:t>
            </a:r>
            <a:endParaRPr lang="en-US" sz="1400" b="1" dirty="0"/>
          </a:p>
        </p:txBody>
      </p:sp>
      <p:sp>
        <p:nvSpPr>
          <p:cNvPr id="22" name="Rectangle 21">
            <a:extLst>
              <a:ext uri="{FF2B5EF4-FFF2-40B4-BE49-F238E27FC236}">
                <a16:creationId xmlns:a16="http://schemas.microsoft.com/office/drawing/2014/main" id="{F361107C-D0FD-FFF5-8A26-94A215C622A5}"/>
              </a:ext>
            </a:extLst>
          </p:cNvPr>
          <p:cNvSpPr/>
          <p:nvPr/>
        </p:nvSpPr>
        <p:spPr>
          <a:xfrm>
            <a:off x="8123964" y="2444138"/>
            <a:ext cx="1067144" cy="1002925"/>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highlight>
                  <a:srgbClr val="FFFFFF"/>
                </a:highlight>
              </a:rPr>
              <a:t>Inst. A</a:t>
            </a:r>
          </a:p>
        </p:txBody>
      </p:sp>
      <p:sp>
        <p:nvSpPr>
          <p:cNvPr id="23" name="TextBox 13">
            <a:extLst>
              <a:ext uri="{FF2B5EF4-FFF2-40B4-BE49-F238E27FC236}">
                <a16:creationId xmlns:a16="http://schemas.microsoft.com/office/drawing/2014/main" id="{41AD7F9A-7007-944B-8EC4-FD98AB3134B7}"/>
              </a:ext>
            </a:extLst>
          </p:cNvPr>
          <p:cNvSpPr txBox="1"/>
          <p:nvPr/>
        </p:nvSpPr>
        <p:spPr>
          <a:xfrm>
            <a:off x="9476568" y="2485289"/>
            <a:ext cx="2249014"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Instrument A Temperature: 60K-72K</a:t>
            </a:r>
          </a:p>
          <a:p>
            <a:r>
              <a:rPr lang="en-US" sz="1600" dirty="0"/>
              <a:t>Radiator Area: 5.1 m</a:t>
            </a:r>
            <a:r>
              <a:rPr lang="en-US" sz="1600" baseline="30000" dirty="0"/>
              <a:t>2</a:t>
            </a:r>
            <a:endParaRPr lang="en-US" sz="1600" dirty="0"/>
          </a:p>
          <a:p>
            <a:endParaRPr lang="en-US" sz="1600" dirty="0"/>
          </a:p>
        </p:txBody>
      </p:sp>
      <p:sp>
        <p:nvSpPr>
          <p:cNvPr id="24" name="Rectangle 23">
            <a:extLst>
              <a:ext uri="{FF2B5EF4-FFF2-40B4-BE49-F238E27FC236}">
                <a16:creationId xmlns:a16="http://schemas.microsoft.com/office/drawing/2014/main" id="{07CDB2F7-CDE6-4C16-1820-18A9BAD248E2}"/>
              </a:ext>
            </a:extLst>
          </p:cNvPr>
          <p:cNvSpPr/>
          <p:nvPr/>
        </p:nvSpPr>
        <p:spPr>
          <a:xfrm>
            <a:off x="8071708" y="3581435"/>
            <a:ext cx="560799" cy="1150524"/>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highlight>
                  <a:srgbClr val="FFFFFF"/>
                </a:highlight>
              </a:rPr>
              <a:t>Inst.</a:t>
            </a:r>
          </a:p>
          <a:p>
            <a:pPr algn="ctr"/>
            <a:r>
              <a:rPr lang="en-US" sz="1400" b="1" dirty="0">
                <a:solidFill>
                  <a:schemeClr val="tx1"/>
                </a:solidFill>
                <a:highlight>
                  <a:srgbClr val="FFFFFF"/>
                </a:highlight>
              </a:rPr>
              <a:t>B</a:t>
            </a:r>
          </a:p>
        </p:txBody>
      </p:sp>
      <p:sp>
        <p:nvSpPr>
          <p:cNvPr id="25" name="Rectangle 24">
            <a:extLst>
              <a:ext uri="{FF2B5EF4-FFF2-40B4-BE49-F238E27FC236}">
                <a16:creationId xmlns:a16="http://schemas.microsoft.com/office/drawing/2014/main" id="{86F55F5F-ECB8-82D8-85B5-385345DEEF36}"/>
              </a:ext>
            </a:extLst>
          </p:cNvPr>
          <p:cNvSpPr/>
          <p:nvPr/>
        </p:nvSpPr>
        <p:spPr>
          <a:xfrm>
            <a:off x="8676412" y="3581434"/>
            <a:ext cx="560798" cy="1150524"/>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highlight>
                  <a:srgbClr val="FFFFFF"/>
                </a:highlight>
              </a:rPr>
              <a:t>Inst. </a:t>
            </a:r>
          </a:p>
          <a:p>
            <a:pPr algn="ctr"/>
            <a:r>
              <a:rPr lang="en-US" sz="1400" b="1" dirty="0">
                <a:solidFill>
                  <a:schemeClr val="tx1"/>
                </a:solidFill>
                <a:highlight>
                  <a:srgbClr val="FFFFFF"/>
                </a:highlight>
              </a:rPr>
              <a:t>C</a:t>
            </a:r>
          </a:p>
        </p:txBody>
      </p:sp>
      <p:sp>
        <p:nvSpPr>
          <p:cNvPr id="26" name="TextBox 16">
            <a:extLst>
              <a:ext uri="{FF2B5EF4-FFF2-40B4-BE49-F238E27FC236}">
                <a16:creationId xmlns:a16="http://schemas.microsoft.com/office/drawing/2014/main" id="{DF9FD124-6EBE-4B69-FFA5-DC4CEE643ADF}"/>
              </a:ext>
            </a:extLst>
          </p:cNvPr>
          <p:cNvSpPr txBox="1"/>
          <p:nvPr/>
        </p:nvSpPr>
        <p:spPr>
          <a:xfrm>
            <a:off x="9526344" y="3696229"/>
            <a:ext cx="243003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Instrument B/C: Temperature: 65K-73K</a:t>
            </a:r>
          </a:p>
          <a:p>
            <a:r>
              <a:rPr lang="en-US" sz="1600" dirty="0"/>
              <a:t>Radiator Area: 2.6 m</a:t>
            </a:r>
            <a:r>
              <a:rPr lang="en-US" sz="1600" baseline="30000" dirty="0"/>
              <a:t>2</a:t>
            </a:r>
            <a:endParaRPr lang="en-US" sz="1600" dirty="0"/>
          </a:p>
        </p:txBody>
      </p:sp>
      <p:sp>
        <p:nvSpPr>
          <p:cNvPr id="27" name="Rectangle 26">
            <a:extLst>
              <a:ext uri="{FF2B5EF4-FFF2-40B4-BE49-F238E27FC236}">
                <a16:creationId xmlns:a16="http://schemas.microsoft.com/office/drawing/2014/main" id="{3FD3E9A5-604E-CB86-E3EF-B11C4344E515}"/>
              </a:ext>
            </a:extLst>
          </p:cNvPr>
          <p:cNvSpPr/>
          <p:nvPr/>
        </p:nvSpPr>
        <p:spPr>
          <a:xfrm>
            <a:off x="8071709" y="4866329"/>
            <a:ext cx="586930" cy="1069901"/>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highlight>
                  <a:srgbClr val="FFFFFF"/>
                </a:highlight>
              </a:rPr>
              <a:t>Inst.</a:t>
            </a:r>
          </a:p>
          <a:p>
            <a:pPr algn="ctr"/>
            <a:r>
              <a:rPr lang="en-US" sz="1400" b="1" dirty="0">
                <a:solidFill>
                  <a:schemeClr val="tx1"/>
                </a:solidFill>
                <a:highlight>
                  <a:srgbClr val="FFFFFF"/>
                </a:highlight>
              </a:rPr>
              <a:t>D</a:t>
            </a:r>
          </a:p>
        </p:txBody>
      </p:sp>
      <p:sp>
        <p:nvSpPr>
          <p:cNvPr id="28" name="Rectangle 27">
            <a:extLst>
              <a:ext uri="{FF2B5EF4-FFF2-40B4-BE49-F238E27FC236}">
                <a16:creationId xmlns:a16="http://schemas.microsoft.com/office/drawing/2014/main" id="{EBC315E6-E4AE-822D-7035-7A824CED82BC}"/>
              </a:ext>
            </a:extLst>
          </p:cNvPr>
          <p:cNvSpPr/>
          <p:nvPr/>
        </p:nvSpPr>
        <p:spPr>
          <a:xfrm>
            <a:off x="8712706" y="4866329"/>
            <a:ext cx="560798" cy="1069902"/>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highlight>
                  <a:srgbClr val="FFFFFF"/>
                </a:highlight>
              </a:rPr>
              <a:t>Inst.</a:t>
            </a:r>
          </a:p>
          <a:p>
            <a:pPr algn="ctr"/>
            <a:r>
              <a:rPr lang="en-US" sz="1400" b="1" dirty="0">
                <a:solidFill>
                  <a:schemeClr val="tx1"/>
                </a:solidFill>
                <a:highlight>
                  <a:srgbClr val="FFFFFF"/>
                </a:highlight>
              </a:rPr>
              <a:t>E</a:t>
            </a:r>
          </a:p>
        </p:txBody>
      </p:sp>
      <p:sp>
        <p:nvSpPr>
          <p:cNvPr id="29" name="TextBox 19">
            <a:extLst>
              <a:ext uri="{FF2B5EF4-FFF2-40B4-BE49-F238E27FC236}">
                <a16:creationId xmlns:a16="http://schemas.microsoft.com/office/drawing/2014/main" id="{86A33BF8-317B-A86C-C4E1-D5F40ADD36F6}"/>
              </a:ext>
            </a:extLst>
          </p:cNvPr>
          <p:cNvSpPr txBox="1"/>
          <p:nvPr/>
        </p:nvSpPr>
        <p:spPr>
          <a:xfrm>
            <a:off x="9526344" y="4966647"/>
            <a:ext cx="2430030"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Instrument D/E: Temperature: 72K-76K</a:t>
            </a:r>
          </a:p>
          <a:p>
            <a:r>
              <a:rPr lang="en-US" sz="1600" dirty="0"/>
              <a:t>Radiator Area: 1.8 m</a:t>
            </a:r>
            <a:r>
              <a:rPr lang="en-US" sz="1600" baseline="30000" dirty="0"/>
              <a:t>2</a:t>
            </a:r>
            <a:endParaRPr lang="en-US" sz="1600" dirty="0"/>
          </a:p>
        </p:txBody>
      </p:sp>
      <p:sp>
        <p:nvSpPr>
          <p:cNvPr id="7" name="TextBox 6">
            <a:extLst>
              <a:ext uri="{FF2B5EF4-FFF2-40B4-BE49-F238E27FC236}">
                <a16:creationId xmlns:a16="http://schemas.microsoft.com/office/drawing/2014/main" id="{8AD57659-75B8-50FC-69D4-86055D339C42}"/>
              </a:ext>
            </a:extLst>
          </p:cNvPr>
          <p:cNvSpPr txBox="1"/>
          <p:nvPr/>
        </p:nvSpPr>
        <p:spPr>
          <a:xfrm>
            <a:off x="9633095" y="1051276"/>
            <a:ext cx="2497800" cy="430887"/>
          </a:xfrm>
          <a:prstGeom prst="rect">
            <a:avLst/>
          </a:prstGeom>
          <a:noFill/>
          <a:ln>
            <a:solidFill>
              <a:schemeClr val="tx1"/>
            </a:solidFill>
          </a:ln>
        </p:spPr>
        <p:txBody>
          <a:bodyPr wrap="none" rtlCol="0">
            <a:spAutoFit/>
          </a:bodyPr>
          <a:lstStyle/>
          <a:p>
            <a:r>
              <a:rPr lang="en-US" sz="1100" dirty="0"/>
              <a:t>Range:</a:t>
            </a:r>
          </a:p>
          <a:p>
            <a:r>
              <a:rPr lang="en-US" sz="1100" dirty="0"/>
              <a:t>Highest Min Sink – Highest Max Sink</a:t>
            </a:r>
          </a:p>
        </p:txBody>
      </p:sp>
    </p:spTree>
    <p:extLst>
      <p:ext uri="{BB962C8B-B14F-4D97-AF65-F5344CB8AC3E}">
        <p14:creationId xmlns:p14="http://schemas.microsoft.com/office/powerpoint/2010/main" val="3557097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775D9-04A3-226D-C1C3-7A35A678081C}"/>
              </a:ext>
            </a:extLst>
          </p:cNvPr>
          <p:cNvSpPr>
            <a:spLocks noGrp="1"/>
          </p:cNvSpPr>
          <p:nvPr>
            <p:ph type="title"/>
          </p:nvPr>
        </p:nvSpPr>
        <p:spPr/>
        <p:txBody>
          <a:bodyPr/>
          <a:lstStyle/>
          <a:p>
            <a:r>
              <a:rPr lang="en-US" dirty="0"/>
              <a:t>Avionics Block Diagram</a:t>
            </a:r>
          </a:p>
        </p:txBody>
      </p:sp>
      <p:sp>
        <p:nvSpPr>
          <p:cNvPr id="22" name="Content Placeholder 3">
            <a:extLst>
              <a:ext uri="{FF2B5EF4-FFF2-40B4-BE49-F238E27FC236}">
                <a16:creationId xmlns:a16="http://schemas.microsoft.com/office/drawing/2014/main" id="{69E3DF8A-3C78-58D5-C29C-AA874E0593F0}"/>
              </a:ext>
            </a:extLst>
          </p:cNvPr>
          <p:cNvSpPr>
            <a:spLocks noGrp="1"/>
          </p:cNvSpPr>
          <p:nvPr>
            <p:ph idx="1"/>
          </p:nvPr>
        </p:nvSpPr>
        <p:spPr/>
        <p:txBody>
          <a:bodyPr/>
          <a:lstStyle/>
          <a:p>
            <a:r>
              <a:rPr lang="en-US" dirty="0"/>
              <a:t>Efforts are underway to standardize interfaces across all instruments; leading options include:</a:t>
            </a:r>
          </a:p>
          <a:p>
            <a:pPr lvl="1"/>
            <a:r>
              <a:rPr lang="en-US" dirty="0"/>
              <a:t>SpaceWire — well-established with extensive heritage</a:t>
            </a:r>
          </a:p>
          <a:p>
            <a:pPr lvl="1"/>
            <a:r>
              <a:rPr lang="en-US" dirty="0"/>
              <a:t>Ethernet — higher overhead but potentially more advantageous for instrument development and EGSE</a:t>
            </a:r>
          </a:p>
          <a:p>
            <a:r>
              <a:rPr lang="en-US" dirty="0"/>
              <a:t>Interfaces under consideration:</a:t>
            </a:r>
          </a:p>
          <a:p>
            <a:pPr lvl="1"/>
            <a:r>
              <a:rPr lang="en-US" dirty="0"/>
              <a:t>Command, Telemetry, and Science Data to spacecraft/recorder</a:t>
            </a:r>
          </a:p>
          <a:p>
            <a:pPr lvl="1"/>
            <a:r>
              <a:rPr lang="en-US" dirty="0"/>
              <a:t>Avionics and heater power</a:t>
            </a:r>
          </a:p>
          <a:p>
            <a:pPr lvl="1"/>
            <a:r>
              <a:rPr lang="en-US" dirty="0"/>
              <a:t>Analog temperature readings (if required when instrument power is off)</a:t>
            </a:r>
          </a:p>
        </p:txBody>
      </p:sp>
      <p:pic>
        <p:nvPicPr>
          <p:cNvPr id="6" name="Picture 5">
            <a:extLst>
              <a:ext uri="{FF2B5EF4-FFF2-40B4-BE49-F238E27FC236}">
                <a16:creationId xmlns:a16="http://schemas.microsoft.com/office/drawing/2014/main" id="{5ADF1BAC-6EF7-5D07-01FD-50F969FEF3D4}"/>
              </a:ext>
            </a:extLst>
          </p:cNvPr>
          <p:cNvPicPr>
            <a:picLocks noChangeAspect="1"/>
          </p:cNvPicPr>
          <p:nvPr/>
        </p:nvPicPr>
        <p:blipFill>
          <a:blip r:embed="rId2"/>
          <a:stretch>
            <a:fillRect/>
          </a:stretch>
        </p:blipFill>
        <p:spPr>
          <a:xfrm>
            <a:off x="887339" y="3784600"/>
            <a:ext cx="10372874" cy="2812731"/>
          </a:xfrm>
          <a:prstGeom prst="rect">
            <a:avLst/>
          </a:prstGeom>
        </p:spPr>
      </p:pic>
    </p:spTree>
    <p:extLst>
      <p:ext uri="{BB962C8B-B14F-4D97-AF65-F5344CB8AC3E}">
        <p14:creationId xmlns:p14="http://schemas.microsoft.com/office/powerpoint/2010/main" val="3197714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2BCF9-FFE2-6CEF-85A5-B38C60608E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851476-4D83-0176-4A76-50C3A2F4C035}"/>
              </a:ext>
            </a:extLst>
          </p:cNvPr>
          <p:cNvSpPr>
            <a:spLocks noGrp="1"/>
          </p:cNvSpPr>
          <p:nvPr>
            <p:ph type="ctrTitle"/>
          </p:nvPr>
        </p:nvSpPr>
        <p:spPr>
          <a:xfrm>
            <a:off x="297366" y="1304656"/>
            <a:ext cx="11597268" cy="1551164"/>
          </a:xfrm>
        </p:spPr>
        <p:txBody>
          <a:bodyPr/>
          <a:lstStyle/>
          <a:p>
            <a:pPr algn="ctr"/>
            <a:r>
              <a:rPr lang="en-US" sz="4400" b="1" spc="-20" dirty="0">
                <a:latin typeface="+mj-lt"/>
                <a:cs typeface="Calibri"/>
              </a:rPr>
              <a:t>HWO TMPO Optical Telescope Design</a:t>
            </a:r>
            <a:br>
              <a:rPr lang="en-US" sz="3000" spc="-20" dirty="0">
                <a:latin typeface="+mj-lt"/>
                <a:cs typeface="Calibri"/>
              </a:rPr>
            </a:br>
            <a:r>
              <a:rPr lang="en-US" sz="3000" spc="-20" dirty="0">
                <a:latin typeface="+mj-lt"/>
                <a:cs typeface="Calibri"/>
              </a:rPr>
              <a:t>Design Assumptions &amp; Guidelines</a:t>
            </a:r>
            <a:endParaRPr lang="en-US" sz="3000" i="1" dirty="0">
              <a:solidFill>
                <a:srgbClr val="FF0000"/>
              </a:solidFill>
              <a:latin typeface="+mj-lt"/>
              <a:cs typeface="Calibri"/>
            </a:endParaRPr>
          </a:p>
        </p:txBody>
      </p:sp>
      <p:sp>
        <p:nvSpPr>
          <p:cNvPr id="12" name="Google Shape;695;p1">
            <a:extLst>
              <a:ext uri="{FF2B5EF4-FFF2-40B4-BE49-F238E27FC236}">
                <a16:creationId xmlns:a16="http://schemas.microsoft.com/office/drawing/2014/main" id="{6D7FF295-C276-1654-78D4-7DB93F4AA773}"/>
              </a:ext>
            </a:extLst>
          </p:cNvPr>
          <p:cNvSpPr txBox="1">
            <a:spLocks/>
          </p:cNvSpPr>
          <p:nvPr/>
        </p:nvSpPr>
        <p:spPr bwMode="auto">
          <a:xfrm>
            <a:off x="609600" y="4416183"/>
            <a:ext cx="8936052" cy="997166"/>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pPr marL="0" indent="0"/>
            <a:r>
              <a:rPr lang="en-US" sz="2000" kern="0" dirty="0">
                <a:latin typeface="+mj-lt"/>
                <a:cs typeface="Calibri" panose="020F0502020204030204" pitchFamily="34" charset="0"/>
              </a:rPr>
              <a:t> </a:t>
            </a:r>
            <a:endParaRPr lang="en-US" sz="2400" kern="0" dirty="0">
              <a:latin typeface="+mj-lt"/>
              <a:cs typeface="Calibri" panose="020F0502020204030204" pitchFamily="34" charset="0"/>
            </a:endParaRPr>
          </a:p>
          <a:p>
            <a:pPr marL="0" indent="0"/>
            <a:r>
              <a:rPr lang="en-US" sz="2400" kern="0" dirty="0">
                <a:latin typeface="+mj-lt"/>
                <a:cs typeface="Calibri"/>
              </a:rPr>
              <a:t>April 2026</a:t>
            </a:r>
            <a:endParaRPr lang="en-US" sz="2400" kern="0" dirty="0">
              <a:solidFill>
                <a:schemeClr val="bg1">
                  <a:lumMod val="75000"/>
                </a:schemeClr>
              </a:solidFill>
              <a:latin typeface="+mj-lt"/>
              <a:cs typeface="Calibri"/>
            </a:endParaRPr>
          </a:p>
        </p:txBody>
      </p:sp>
      <p:sp>
        <p:nvSpPr>
          <p:cNvPr id="2" name="Google Shape;695;p1">
            <a:extLst>
              <a:ext uri="{FF2B5EF4-FFF2-40B4-BE49-F238E27FC236}">
                <a16:creationId xmlns:a16="http://schemas.microsoft.com/office/drawing/2014/main" id="{A7C4CC72-EFEE-F29C-1AE0-741F776979BE}"/>
              </a:ext>
            </a:extLst>
          </p:cNvPr>
          <p:cNvSpPr txBox="1">
            <a:spLocks/>
          </p:cNvSpPr>
          <p:nvPr/>
        </p:nvSpPr>
        <p:spPr bwMode="auto">
          <a:xfrm>
            <a:off x="599974" y="4109553"/>
            <a:ext cx="3456373" cy="701700"/>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pPr marL="0" lvl="0" indent="0">
              <a:buClr>
                <a:srgbClr val="FFFFFF"/>
              </a:buClr>
              <a:defRPr/>
            </a:pPr>
            <a:r>
              <a:rPr lang="en-US" sz="2800" kern="0" dirty="0">
                <a:solidFill>
                  <a:srgbClr val="FFFFFF"/>
                </a:solidFill>
                <a:latin typeface="Calibri" panose="020F0502020204030204" pitchFamily="34" charset="0"/>
                <a:cs typeface="Calibri" panose="020F0502020204030204" pitchFamily="34" charset="0"/>
              </a:rPr>
              <a:t>Optical Design Team:</a:t>
            </a:r>
            <a:endParaRPr lang="en-US" sz="2000" kern="0" dirty="0">
              <a:solidFill>
                <a:srgbClr val="FFFFFF"/>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FA01E31-1790-3703-3865-C1202218A4A2}"/>
              </a:ext>
            </a:extLst>
          </p:cNvPr>
          <p:cNvSpPr txBox="1"/>
          <p:nvPr/>
        </p:nvSpPr>
        <p:spPr>
          <a:xfrm>
            <a:off x="4056347" y="4288177"/>
            <a:ext cx="6304931" cy="646331"/>
          </a:xfrm>
          <a:prstGeom prst="rect">
            <a:avLst/>
          </a:prstGeom>
          <a:noFill/>
        </p:spPr>
        <p:txBody>
          <a:bodyPr wrap="none" rtlCol="0">
            <a:spAutoFit/>
          </a:bodyPr>
          <a:lstStyle/>
          <a:p>
            <a:r>
              <a:rPr lang="en-US" kern="0" dirty="0">
                <a:solidFill>
                  <a:srgbClr val="FFFFFF"/>
                </a:solidFill>
                <a:latin typeface="Calibri" panose="020F0502020204030204" pitchFamily="34" charset="0"/>
                <a:cs typeface="Calibri" panose="020F0502020204030204" pitchFamily="34" charset="0"/>
              </a:rPr>
              <a:t>Joe Howard, Mike Rodgers, Jon Papa, Hong Tang, </a:t>
            </a:r>
            <a:r>
              <a:rPr lang="en-US" kern="0" dirty="0" err="1">
                <a:solidFill>
                  <a:srgbClr val="FFFFFF"/>
                </a:solidFill>
                <a:latin typeface="Calibri" panose="020F0502020204030204" pitchFamily="34" charset="0"/>
                <a:cs typeface="Calibri" panose="020F0502020204030204" pitchFamily="34" charset="0"/>
              </a:rPr>
              <a:t>Guangjun</a:t>
            </a:r>
            <a:r>
              <a:rPr lang="en-US" kern="0" dirty="0">
                <a:solidFill>
                  <a:srgbClr val="FFFFFF"/>
                </a:solidFill>
                <a:latin typeface="Calibri" panose="020F0502020204030204" pitchFamily="34" charset="0"/>
                <a:cs typeface="Calibri" panose="020F0502020204030204" pitchFamily="34" charset="0"/>
              </a:rPr>
              <a:t> Gao, </a:t>
            </a:r>
          </a:p>
          <a:p>
            <a:r>
              <a:rPr lang="en-US" kern="0" dirty="0">
                <a:solidFill>
                  <a:srgbClr val="FFFFFF"/>
                </a:solidFill>
                <a:latin typeface="Calibri" panose="020F0502020204030204" pitchFamily="34" charset="0"/>
                <a:cs typeface="Calibri" panose="020F0502020204030204" pitchFamily="34" charset="0"/>
              </a:rPr>
              <a:t>Len Seals, James Corsetti, Scott Rohrbach, Breann Sitarski</a:t>
            </a:r>
            <a:endParaRPr lang="en-US" dirty="0"/>
          </a:p>
        </p:txBody>
      </p:sp>
    </p:spTree>
    <p:extLst>
      <p:ext uri="{BB962C8B-B14F-4D97-AF65-F5344CB8AC3E}">
        <p14:creationId xmlns:p14="http://schemas.microsoft.com/office/powerpoint/2010/main" val="3702141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297CE-335E-2AC0-7FA8-FFEB6CB02340}"/>
              </a:ext>
            </a:extLst>
          </p:cNvPr>
          <p:cNvSpPr>
            <a:spLocks noGrp="1"/>
          </p:cNvSpPr>
          <p:nvPr>
            <p:ph type="title"/>
          </p:nvPr>
        </p:nvSpPr>
        <p:spPr/>
        <p:txBody>
          <a:bodyPr/>
          <a:lstStyle/>
          <a:p>
            <a:r>
              <a:rPr lang="en-US" dirty="0">
                <a:cs typeface="Helvetica"/>
              </a:rPr>
              <a:t>EAC5 Telescope Design Specifications</a:t>
            </a:r>
          </a:p>
        </p:txBody>
      </p:sp>
      <p:sp>
        <p:nvSpPr>
          <p:cNvPr id="24" name="TextBox 23">
            <a:extLst>
              <a:ext uri="{FF2B5EF4-FFF2-40B4-BE49-F238E27FC236}">
                <a16:creationId xmlns:a16="http://schemas.microsoft.com/office/drawing/2014/main" id="{20CE8634-5A1E-FEAC-BAC4-5540A6CD40C3}"/>
              </a:ext>
            </a:extLst>
          </p:cNvPr>
          <p:cNvSpPr txBox="1"/>
          <p:nvPr/>
        </p:nvSpPr>
        <p:spPr>
          <a:xfrm>
            <a:off x="2762617" y="6216555"/>
            <a:ext cx="70950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Helvetica"/>
              </a:rPr>
              <a:t>Notional Field Layout for EAC 5, (loosely scaled)</a:t>
            </a:r>
          </a:p>
        </p:txBody>
      </p:sp>
      <p:sp>
        <p:nvSpPr>
          <p:cNvPr id="25" name="TextBox 24">
            <a:extLst>
              <a:ext uri="{FF2B5EF4-FFF2-40B4-BE49-F238E27FC236}">
                <a16:creationId xmlns:a16="http://schemas.microsoft.com/office/drawing/2014/main" id="{37F9CC78-6CEC-C522-9F5E-10BE7A6E912E}"/>
              </a:ext>
            </a:extLst>
          </p:cNvPr>
          <p:cNvSpPr txBox="1"/>
          <p:nvPr/>
        </p:nvSpPr>
        <p:spPr>
          <a:xfrm>
            <a:off x="9267684" y="4015248"/>
            <a:ext cx="2505814" cy="307777"/>
          </a:xfrm>
          <a:prstGeom prst="rect">
            <a:avLst/>
          </a:prstGeom>
          <a:solidFill>
            <a:schemeClr val="accent6">
              <a:lumMod val="20000"/>
              <a:lumOff val="80000"/>
            </a:schemeClr>
          </a:solidFill>
        </p:spPr>
        <p:txBody>
          <a:bodyPr wrap="none" rtlCol="0">
            <a:spAutoFit/>
          </a:bodyPr>
          <a:lstStyle/>
          <a:p>
            <a:r>
              <a:rPr lang="en-US" sz="1400" dirty="0"/>
              <a:t>CI = Coronagraph Instrument</a:t>
            </a:r>
          </a:p>
        </p:txBody>
      </p:sp>
      <p:pic>
        <p:nvPicPr>
          <p:cNvPr id="1026" name="Picture 2">
            <a:extLst>
              <a:ext uri="{FF2B5EF4-FFF2-40B4-BE49-F238E27FC236}">
                <a16:creationId xmlns:a16="http://schemas.microsoft.com/office/drawing/2014/main" id="{556A5959-8669-FEA6-0EC9-B8133CE50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401" y="4015248"/>
            <a:ext cx="5807318" cy="21164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E03608C2-6C46-8BCC-BC6A-0CB5656CBF08}"/>
              </a:ext>
            </a:extLst>
          </p:cNvPr>
          <p:cNvGraphicFramePr>
            <a:graphicFrameLocks noGrp="1"/>
          </p:cNvGraphicFramePr>
          <p:nvPr>
            <p:extLst>
              <p:ext uri="{D42A27DB-BD31-4B8C-83A1-F6EECF244321}">
                <p14:modId xmlns:p14="http://schemas.microsoft.com/office/powerpoint/2010/main" val="1284481679"/>
              </p:ext>
            </p:extLst>
          </p:nvPr>
        </p:nvGraphicFramePr>
        <p:xfrm>
          <a:off x="1733821" y="877795"/>
          <a:ext cx="8470901" cy="2926080"/>
        </p:xfrm>
        <a:graphic>
          <a:graphicData uri="http://schemas.openxmlformats.org/drawingml/2006/table">
            <a:tbl>
              <a:tblPr/>
              <a:tblGrid>
                <a:gridCol w="3091458">
                  <a:extLst>
                    <a:ext uri="{9D8B030D-6E8A-4147-A177-3AD203B41FA5}">
                      <a16:colId xmlns:a16="http://schemas.microsoft.com/office/drawing/2014/main" val="1980769071"/>
                    </a:ext>
                  </a:extLst>
                </a:gridCol>
                <a:gridCol w="918255">
                  <a:extLst>
                    <a:ext uri="{9D8B030D-6E8A-4147-A177-3AD203B41FA5}">
                      <a16:colId xmlns:a16="http://schemas.microsoft.com/office/drawing/2014/main" val="1460614607"/>
                    </a:ext>
                  </a:extLst>
                </a:gridCol>
                <a:gridCol w="994776">
                  <a:extLst>
                    <a:ext uri="{9D8B030D-6E8A-4147-A177-3AD203B41FA5}">
                      <a16:colId xmlns:a16="http://schemas.microsoft.com/office/drawing/2014/main" val="1719772121"/>
                    </a:ext>
                  </a:extLst>
                </a:gridCol>
                <a:gridCol w="2486940">
                  <a:extLst>
                    <a:ext uri="{9D8B030D-6E8A-4147-A177-3AD203B41FA5}">
                      <a16:colId xmlns:a16="http://schemas.microsoft.com/office/drawing/2014/main" val="3710309707"/>
                    </a:ext>
                  </a:extLst>
                </a:gridCol>
                <a:gridCol w="489736">
                  <a:extLst>
                    <a:ext uri="{9D8B030D-6E8A-4147-A177-3AD203B41FA5}">
                      <a16:colId xmlns:a16="http://schemas.microsoft.com/office/drawing/2014/main" val="3272191547"/>
                    </a:ext>
                  </a:extLst>
                </a:gridCol>
                <a:gridCol w="489736">
                  <a:extLst>
                    <a:ext uri="{9D8B030D-6E8A-4147-A177-3AD203B41FA5}">
                      <a16:colId xmlns:a16="http://schemas.microsoft.com/office/drawing/2014/main" val="3720380709"/>
                    </a:ext>
                  </a:extLst>
                </a:gridCol>
              </a:tblGrid>
              <a:tr h="184150">
                <a:tc>
                  <a:txBody>
                    <a:bodyPr/>
                    <a:lstStyle/>
                    <a:p>
                      <a:pPr algn="ctr" fontAlgn="ctr">
                        <a:buNone/>
                      </a:pPr>
                      <a:r>
                        <a:rPr lang="en-US" sz="1100" b="1" i="0" u="sng" strike="noStrike">
                          <a:solidFill>
                            <a:srgbClr val="000000"/>
                          </a:solidFill>
                          <a:effectLst/>
                          <a:latin typeface="Calibri" panose="020F0502020204030204" pitchFamily="34" charset="0"/>
                        </a:rPr>
                        <a:t>Telescope Specification</a:t>
                      </a:r>
                    </a:p>
                  </a:txBody>
                  <a:tcPr marL="6350" marR="6350" marT="635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DEBF7"/>
                    </a:solidFill>
                  </a:tcPr>
                </a:tc>
                <a:tc>
                  <a:txBody>
                    <a:bodyPr/>
                    <a:lstStyle/>
                    <a:p>
                      <a:pPr algn="ctr" fontAlgn="ctr">
                        <a:buNone/>
                      </a:pPr>
                      <a:r>
                        <a:rPr lang="en-US" sz="1100" b="1" i="0" u="sng" strike="noStrike">
                          <a:solidFill>
                            <a:srgbClr val="000000"/>
                          </a:solidFill>
                          <a:effectLst/>
                          <a:latin typeface="Calibri" panose="020F0502020204030204" pitchFamily="34" charset="0"/>
                        </a:rPr>
                        <a:t>Range</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DDEBF7"/>
                    </a:solidFill>
                  </a:tcPr>
                </a:tc>
                <a:tc>
                  <a:txBody>
                    <a:bodyPr/>
                    <a:lstStyle/>
                    <a:p>
                      <a:pPr algn="ctr" fontAlgn="ctr">
                        <a:buNone/>
                      </a:pPr>
                      <a:r>
                        <a:rPr lang="en-US" sz="1100" b="1" i="0" u="sng" strike="noStrike">
                          <a:solidFill>
                            <a:srgbClr val="000000"/>
                          </a:solidFill>
                          <a:effectLst/>
                          <a:latin typeface="Calibri" panose="020F0502020204030204" pitchFamily="34" charset="0"/>
                        </a:rPr>
                        <a:t>EAC5</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DDEBF7"/>
                    </a:solidFill>
                  </a:tcPr>
                </a:tc>
                <a:tc gridSpan="3">
                  <a:txBody>
                    <a:bodyPr/>
                    <a:lstStyle/>
                    <a:p>
                      <a:pPr algn="ctr" fontAlgn="ctr">
                        <a:buNone/>
                      </a:pPr>
                      <a:r>
                        <a:rPr lang="en-US" sz="1100" b="1" i="0" u="sng" strike="noStrike">
                          <a:solidFill>
                            <a:srgbClr val="000000"/>
                          </a:solidFill>
                          <a:effectLst/>
                          <a:latin typeface="Calibri" panose="020F0502020204030204" pitchFamily="34" charset="0"/>
                        </a:rPr>
                        <a:t>Comment</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solidFill>
                      <a:srgbClr val="DDEBF7"/>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14703933"/>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Pupil obstruction</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none</a:t>
                      </a:r>
                    </a:p>
                  </a:txBody>
                  <a:tcPr marL="6350" marR="6350" marT="6350" marB="0" anchor="ctr">
                    <a:lnL>
                      <a:noFill/>
                    </a:lnL>
                    <a:lnR>
                      <a:noFill/>
                    </a:lnR>
                    <a:lnT>
                      <a:noFill/>
                    </a:lnT>
                    <a:lnB>
                      <a:noFill/>
                    </a:lnB>
                    <a:solidFill>
                      <a:srgbClr val="FFFFFF"/>
                    </a:solidFill>
                  </a:tcPr>
                </a:tc>
                <a:tc>
                  <a:txBody>
                    <a:bodyPr/>
                    <a:lstStyle/>
                    <a:p>
                      <a:pPr algn="ctr" fontAlgn="ctr">
                        <a:buNone/>
                      </a:pPr>
                      <a:r>
                        <a:rPr lang="en-US" sz="1100" b="0" i="0" u="none" strike="noStrike">
                          <a:solidFill>
                            <a:srgbClr val="000000"/>
                          </a:solidFill>
                          <a:effectLst/>
                          <a:latin typeface="Calibri" panose="020F0502020204030204" pitchFamily="34" charset="0"/>
                        </a:rPr>
                        <a:t>none</a:t>
                      </a:r>
                    </a:p>
                  </a:txBody>
                  <a:tcPr marL="6350" marR="6350" marT="6350" marB="0" anchor="ctr">
                    <a:lnL>
                      <a:noFill/>
                    </a:lnL>
                    <a:lnR>
                      <a:noFill/>
                    </a:lnR>
                    <a:lnT>
                      <a:noFill/>
                    </a:lnT>
                    <a:lnB>
                      <a:noFill/>
                    </a:lnB>
                    <a:solidFill>
                      <a:srgbClr val="FFFFFF"/>
                    </a:solidFill>
                  </a:tcPr>
                </a:tc>
                <a:tc>
                  <a:txBody>
                    <a:bodyPr/>
                    <a:lstStyle/>
                    <a:p>
                      <a:pPr algn="l" fontAlgn="ctr">
                        <a:buNone/>
                      </a:pPr>
                      <a:r>
                        <a:rPr lang="en-US" sz="1100" b="0" i="0" u="none" strike="noStrike">
                          <a:solidFill>
                            <a:srgbClr val="000000"/>
                          </a:solidFill>
                          <a:effectLst/>
                          <a:latin typeface="Calibri" panose="020F0502020204030204" pitchFamily="34" charset="0"/>
                        </a:rPr>
                        <a:t>CI high contrast imaging performance</a:t>
                      </a:r>
                    </a:p>
                  </a:txBody>
                  <a:tcPr marL="6350" marR="6350" marT="6350" marB="0" anchor="ctr">
                    <a:lnL>
                      <a:noFill/>
                    </a:lnL>
                    <a:lnR>
                      <a:noFill/>
                    </a:lnR>
                    <a:lnT>
                      <a:noFill/>
                    </a:lnT>
                    <a:lnB>
                      <a:noFill/>
                    </a:lnB>
                    <a:solidFill>
                      <a:srgbClr val="FFFFFF"/>
                    </a:solidFill>
                  </a:tcPr>
                </a:tc>
                <a:tc>
                  <a:txBody>
                    <a:bodyPr/>
                    <a:lstStyle/>
                    <a:p>
                      <a:pPr algn="ctr" fontAlgn="ctr">
                        <a:buNone/>
                      </a:pPr>
                      <a:r>
                        <a:rPr lang="en-US" sz="1100" b="1" i="0" u="sng" strike="noStrike">
                          <a:solidFill>
                            <a:srgbClr val="000000"/>
                          </a:solidFill>
                          <a:effectLst/>
                          <a:latin typeface="Calibri" panose="020F0502020204030204" pitchFamily="34" charset="0"/>
                        </a:rPr>
                        <a:t> </a:t>
                      </a:r>
                    </a:p>
                  </a:txBody>
                  <a:tcPr marL="6350" marR="6350" marT="6350" marB="0" anchor="ctr">
                    <a:lnL>
                      <a:noFill/>
                    </a:lnL>
                    <a:lnR>
                      <a:noFill/>
                    </a:lnR>
                    <a:lnT>
                      <a:noFill/>
                    </a:lnT>
                    <a:lnB>
                      <a:noFill/>
                    </a:lnB>
                    <a:solidFill>
                      <a:srgbClr val="FFFFFF"/>
                    </a:solidFill>
                  </a:tcPr>
                </a:tc>
                <a:tc>
                  <a:txBody>
                    <a:bodyPr/>
                    <a:lstStyle/>
                    <a:p>
                      <a:pPr algn="ctr" fontAlgn="ctr">
                        <a:buNone/>
                      </a:pPr>
                      <a:r>
                        <a:rPr lang="en-US" sz="1100" b="1" i="0" u="sng"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349502706"/>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Entrance Pupil Diameter (EPD), m</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maximize</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10</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Launch vehicle payload volume</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862383525"/>
                  </a:ext>
                </a:extLst>
              </a:tr>
              <a:tr h="184150">
                <a:tc>
                  <a:txBody>
                    <a:bodyPr/>
                    <a:lstStyle/>
                    <a:p>
                      <a:pPr algn="r" fontAlgn="ctr">
                        <a:buNone/>
                      </a:pPr>
                      <a:r>
                        <a:rPr lang="pt-BR" sz="1100" b="0" i="0" u="none" strike="noStrike">
                          <a:solidFill>
                            <a:srgbClr val="000000"/>
                          </a:solidFill>
                          <a:effectLst/>
                          <a:latin typeface="Calibri" panose="020F0502020204030204" pitchFamily="34" charset="0"/>
                        </a:rPr>
                        <a:t>Inscribed Circular Pupil Diameter (D), m</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&gt;6</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8.2</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CI minimum required for science</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11923670"/>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Focal Length, m</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171</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UVI MOS MSA hardware and science </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181825445"/>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F/#</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&gt;10</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19</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UVI MOS MSA hardware structure depth</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028535481"/>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Maximum delta Angle of Incidence, deg</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minimize</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11.1</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CI needs to minimize polarization aberrations</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73589640"/>
                  </a:ext>
                </a:extLst>
              </a:tr>
              <a:tr h="184150">
                <a:tc>
                  <a:txBody>
                    <a:bodyPr/>
                    <a:lstStyle/>
                    <a:p>
                      <a:pPr algn="r" fontAlgn="ctr">
                        <a:buNone/>
                      </a:pPr>
                      <a:r>
                        <a:rPr lang="en-US" sz="1100" b="0" i="0" u="sng" strike="noStrike">
                          <a:solidFill>
                            <a:srgbClr val="000000"/>
                          </a:solidFill>
                          <a:effectLst/>
                          <a:latin typeface="Calibri" panose="020F0502020204030204" pitchFamily="34" charset="0"/>
                        </a:rPr>
                        <a:t>Fields of View</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buNone/>
                      </a:pPr>
                      <a:endParaRPr lang="en-US" sz="1100" b="0" i="0" u="none" strike="noStrike">
                        <a:solidFill>
                          <a:srgbClr val="242424"/>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l" fontAlgn="ctr">
                        <a:buNone/>
                      </a:pPr>
                      <a:r>
                        <a:rPr lang="en-US" sz="1100" b="1" i="0" u="none" strike="noStrike">
                          <a:solidFill>
                            <a:srgbClr val="000000"/>
                          </a:solidFill>
                          <a:effectLst/>
                          <a:latin typeface="Calibri" panose="020F0502020204030204" pitchFamily="34" charset="0"/>
                        </a:rPr>
                        <a:t> </a:t>
                      </a:r>
                    </a:p>
                  </a:txBody>
                  <a:tcPr marL="6350" marR="6350" marT="6350" marB="0" anchor="ctr">
                    <a:lnL>
                      <a:noFill/>
                    </a:lnL>
                    <a:lnR>
                      <a:noFill/>
                    </a:lnR>
                    <a:lnT>
                      <a:noFill/>
                    </a:lnT>
                    <a:lnB>
                      <a:noFill/>
                    </a:lnB>
                    <a:solidFill>
                      <a:srgbClr val="FFFFFF"/>
                    </a:solid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84318772"/>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CI, arcmin^2</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0.001</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2x2 arcsec for acquisition</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6616888"/>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Instrument A, arcmin^2</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9</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3x3 arcmin field to MSA for EAC-5</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22311334"/>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Instrument B, arcmin^2</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6</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3' x 2' </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553900002"/>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Instrument C, arcmin^2</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12</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3' x 4'</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481094129"/>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Instrument D, arcmin^2</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0.003</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3 x 3 arcsec</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998945234"/>
                  </a:ext>
                </a:extLst>
              </a:tr>
              <a:tr h="184150">
                <a:tc>
                  <a:txBody>
                    <a:bodyPr/>
                    <a:lstStyle/>
                    <a:p>
                      <a:pPr algn="r" fontAlgn="ctr">
                        <a:buNone/>
                      </a:pPr>
                      <a:r>
                        <a:rPr lang="en-US" sz="1100" b="0" i="0" u="none" strike="noStrike">
                          <a:solidFill>
                            <a:srgbClr val="000000"/>
                          </a:solidFill>
                          <a:effectLst/>
                          <a:latin typeface="Calibri" panose="020F0502020204030204" pitchFamily="34" charset="0"/>
                        </a:rPr>
                        <a:t>Instrument E, arcmin^2</a:t>
                      </a:r>
                    </a:p>
                  </a:txBody>
                  <a:tcPr marL="6350" marR="6350" marT="6350" marB="0" anchor="ctr">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a:t>
                      </a: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1</a:t>
                      </a:r>
                    </a:p>
                  </a:txBody>
                  <a:tcPr marL="6350" marR="6350" marT="6350" marB="0" anchor="ctr">
                    <a:lnL>
                      <a:noFill/>
                    </a:lnL>
                    <a:lnR>
                      <a:noFill/>
                    </a:lnR>
                    <a:lnT>
                      <a:noFill/>
                    </a:lnT>
                    <a:lnB>
                      <a:noFill/>
                    </a:lnB>
                    <a:noFill/>
                  </a:tcPr>
                </a:tc>
                <a:tc>
                  <a:txBody>
                    <a:bodyPr/>
                    <a:lstStyle/>
                    <a:p>
                      <a:pPr algn="l" fontAlgn="ctr">
                        <a:buNone/>
                      </a:pPr>
                      <a:r>
                        <a:rPr lang="en-US" sz="1100" b="0" i="0" u="none" strike="noStrike">
                          <a:solidFill>
                            <a:srgbClr val="000000"/>
                          </a:solidFill>
                          <a:effectLst/>
                          <a:latin typeface="Calibri" panose="020F0502020204030204" pitchFamily="34" charset="0"/>
                        </a:rPr>
                        <a:t>1x1 arcmin</a:t>
                      </a:r>
                    </a:p>
                  </a:txBody>
                  <a:tcPr marL="6350" marR="6350" marT="6350" marB="0" anchor="ctr">
                    <a:lnL>
                      <a:noFill/>
                    </a:lnL>
                    <a:lnR>
                      <a:noFill/>
                    </a:lnR>
                    <a:lnT>
                      <a:noFill/>
                    </a:lnT>
                    <a:lnB>
                      <a:noFill/>
                    </a:lnB>
                    <a:noFill/>
                  </a:tcPr>
                </a:tc>
                <a:tc>
                  <a:txBody>
                    <a:bodyPr/>
                    <a:lstStyle/>
                    <a:p>
                      <a:pPr algn="ctr" fontAlgn="ctr">
                        <a:buNone/>
                      </a:pPr>
                      <a:endParaRPr lang="en-US"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868075092"/>
                  </a:ext>
                </a:extLst>
              </a:tr>
              <a:tr h="190500">
                <a:tc>
                  <a:txBody>
                    <a:bodyPr/>
                    <a:lstStyle/>
                    <a:p>
                      <a:pPr algn="r" fontAlgn="ctr">
                        <a:buNone/>
                      </a:pPr>
                      <a:r>
                        <a:rPr lang="en-US" sz="1100" b="1" i="0" u="none" strike="noStrike">
                          <a:solidFill>
                            <a:srgbClr val="000000"/>
                          </a:solidFill>
                          <a:effectLst/>
                          <a:latin typeface="Calibri" panose="020F0502020204030204" pitchFamily="34" charset="0"/>
                        </a:rPr>
                        <a:t>Total Field of View:</a:t>
                      </a:r>
                    </a:p>
                  </a:txBody>
                  <a:tcPr marL="6350" marR="6350" marT="635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rgbClr val="000000"/>
                          </a:solidFill>
                          <a:effectLst/>
                          <a:latin typeface="Calibri" panose="020F0502020204030204" pitchFamily="34" charset="0"/>
                        </a:rPr>
                        <a:t>58.004</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a:solidFill>
                            <a:srgbClr val="000000"/>
                          </a:solidFill>
                          <a:effectLst/>
                          <a:latin typeface="Calibri" panose="020F0502020204030204" pitchFamily="34" charset="0"/>
                        </a:rPr>
                        <a:t> </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sz="1100" b="0" i="0" u="none" strike="noStrike" dirty="0">
                          <a:solidFill>
                            <a:srgbClr val="000000"/>
                          </a:solidFill>
                          <a:effectLst/>
                          <a:latin typeface="Calibri" panose="020F0502020204030204" pitchFamily="34" charset="0"/>
                        </a:rPr>
                        <a:t> </a:t>
                      </a:r>
                    </a:p>
                  </a:txBody>
                  <a:tcPr marL="6350" marR="6350" marT="635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4535211"/>
                  </a:ext>
                </a:extLst>
              </a:tr>
            </a:tbl>
          </a:graphicData>
        </a:graphic>
      </p:graphicFrame>
    </p:spTree>
    <p:extLst>
      <p:ext uri="{BB962C8B-B14F-4D97-AF65-F5344CB8AC3E}">
        <p14:creationId xmlns:p14="http://schemas.microsoft.com/office/powerpoint/2010/main" val="3851816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D5D4-CA84-2505-DC6E-8F96238E8A04}"/>
              </a:ext>
            </a:extLst>
          </p:cNvPr>
          <p:cNvSpPr>
            <a:spLocks noGrp="1"/>
          </p:cNvSpPr>
          <p:nvPr>
            <p:ph type="title"/>
          </p:nvPr>
        </p:nvSpPr>
        <p:spPr/>
        <p:txBody>
          <a:bodyPr/>
          <a:lstStyle/>
          <a:p>
            <a:r>
              <a:rPr lang="en-US" dirty="0">
                <a:cs typeface="Helvetica"/>
              </a:rPr>
              <a:t>Optical Design Summary</a:t>
            </a:r>
            <a:endParaRPr lang="en-US" dirty="0"/>
          </a:p>
        </p:txBody>
      </p:sp>
      <p:sp>
        <p:nvSpPr>
          <p:cNvPr id="3" name="Content Placeholder 2">
            <a:extLst>
              <a:ext uri="{FF2B5EF4-FFF2-40B4-BE49-F238E27FC236}">
                <a16:creationId xmlns:a16="http://schemas.microsoft.com/office/drawing/2014/main" id="{49E1D72C-04C2-3EC1-3698-1CB184F975B6}"/>
              </a:ext>
            </a:extLst>
          </p:cNvPr>
          <p:cNvSpPr>
            <a:spLocks noGrp="1"/>
          </p:cNvSpPr>
          <p:nvPr>
            <p:ph idx="1"/>
          </p:nvPr>
        </p:nvSpPr>
        <p:spPr/>
        <p:txBody>
          <a:bodyPr/>
          <a:lstStyle/>
          <a:p>
            <a:r>
              <a:rPr lang="en-US" dirty="0">
                <a:cs typeface="Helvetica"/>
              </a:rPr>
              <a:t>The HWO telescope optical design is highly constrained by the instrument requirements of the CI and UVI MOS.</a:t>
            </a:r>
          </a:p>
          <a:p>
            <a:pPr lvl="3"/>
            <a:endParaRPr lang="en-US" dirty="0">
              <a:cs typeface="Helvetica"/>
            </a:endParaRPr>
          </a:p>
          <a:p>
            <a:r>
              <a:rPr lang="en-US" dirty="0">
                <a:cs typeface="Helvetica"/>
              </a:rPr>
              <a:t>The rocket fairing size also constrains the telescope aperture and secondary mirror distance due to the volumetric limits.</a:t>
            </a:r>
          </a:p>
          <a:p>
            <a:pPr lvl="3"/>
            <a:endParaRPr lang="en-US" dirty="0">
              <a:cs typeface="Helvetica"/>
            </a:endParaRPr>
          </a:p>
          <a:p>
            <a:r>
              <a:rPr lang="en-US" dirty="0">
                <a:cs typeface="Helvetica"/>
              </a:rPr>
              <a:t>Instrument etendue (specifically the desired field of view) plays a significant role in realizable instrument level packaging for the wider field instruments (i.e. HRI and UVI MOS).</a:t>
            </a:r>
          </a:p>
          <a:p>
            <a:pPr lvl="3"/>
            <a:endParaRPr lang="en-US" dirty="0">
              <a:cs typeface="Helvetica"/>
            </a:endParaRPr>
          </a:p>
          <a:p>
            <a:r>
              <a:rPr lang="en-US" dirty="0">
                <a:cs typeface="Helvetica"/>
              </a:rPr>
              <a:t>Freeform Optics enables more science for HWO.</a:t>
            </a:r>
            <a:endParaRPr lang="en-US" dirty="0"/>
          </a:p>
          <a:p>
            <a:pPr marL="457200" lvl="1" indent="0">
              <a:buNone/>
            </a:pPr>
            <a:endParaRPr lang="en-US" b="1" dirty="0">
              <a:cs typeface="Helvetica"/>
            </a:endParaRPr>
          </a:p>
          <a:p>
            <a:pPr lvl="1"/>
            <a:endParaRPr lang="en-US" dirty="0">
              <a:cs typeface="Helvetica"/>
            </a:endParaRPr>
          </a:p>
          <a:p>
            <a:endParaRPr lang="en-US" dirty="0">
              <a:cs typeface="Helvetica"/>
            </a:endParaRPr>
          </a:p>
          <a:p>
            <a:pPr marL="0" indent="0">
              <a:buNone/>
            </a:pPr>
            <a:endParaRPr lang="en-US" dirty="0">
              <a:cs typeface="Helvetica"/>
            </a:endParaRPr>
          </a:p>
        </p:txBody>
      </p:sp>
    </p:spTree>
    <p:extLst>
      <p:ext uri="{BB962C8B-B14F-4D97-AF65-F5344CB8AC3E}">
        <p14:creationId xmlns:p14="http://schemas.microsoft.com/office/powerpoint/2010/main" val="2276282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518AF-7F7D-AB1C-A2F9-4B701513D3B4}"/>
              </a:ext>
            </a:extLst>
          </p:cNvPr>
          <p:cNvSpPr>
            <a:spLocks noGrp="1"/>
          </p:cNvSpPr>
          <p:nvPr>
            <p:ph type="title"/>
          </p:nvPr>
        </p:nvSpPr>
        <p:spPr/>
        <p:txBody>
          <a:bodyPr/>
          <a:lstStyle/>
          <a:p>
            <a:r>
              <a:rPr lang="en-US" dirty="0">
                <a:cs typeface="Helvetica"/>
              </a:rPr>
              <a:t>Government EAC-5 Instrument Design Overview</a:t>
            </a:r>
            <a:endParaRPr lang="en-US" dirty="0"/>
          </a:p>
        </p:txBody>
      </p:sp>
      <p:sp>
        <p:nvSpPr>
          <p:cNvPr id="3" name="Content Placeholder 2">
            <a:extLst>
              <a:ext uri="{FF2B5EF4-FFF2-40B4-BE49-F238E27FC236}">
                <a16:creationId xmlns:a16="http://schemas.microsoft.com/office/drawing/2014/main" id="{5AE416DA-8DF3-8BCE-6BE3-34A3984193DF}"/>
              </a:ext>
            </a:extLst>
          </p:cNvPr>
          <p:cNvSpPr>
            <a:spLocks noGrp="1"/>
          </p:cNvSpPr>
          <p:nvPr>
            <p:ph sz="half" idx="1"/>
          </p:nvPr>
        </p:nvSpPr>
        <p:spPr>
          <a:xfrm>
            <a:off x="209551" y="1041400"/>
            <a:ext cx="11749567" cy="5486400"/>
          </a:xfrm>
        </p:spPr>
        <p:txBody>
          <a:bodyPr>
            <a:normAutofit lnSpcReduction="10000"/>
          </a:bodyPr>
          <a:lstStyle/>
          <a:p>
            <a:r>
              <a:rPr lang="en-US" sz="2000" b="0" dirty="0">
                <a:cs typeface="Helvetica"/>
              </a:rPr>
              <a:t>Coronagraph Instrument (CI)</a:t>
            </a:r>
            <a:endParaRPr lang="en-US" sz="2000" dirty="0">
              <a:cs typeface="Helvetica"/>
            </a:endParaRPr>
          </a:p>
          <a:p>
            <a:pPr lvl="1"/>
            <a:r>
              <a:rPr lang="en-US" sz="1800" dirty="0">
                <a:cs typeface="Helvetica"/>
              </a:rPr>
              <a:t>Visible</a:t>
            </a:r>
            <a:r>
              <a:rPr lang="en-US" sz="1800" b="0" dirty="0">
                <a:cs typeface="Helvetica"/>
              </a:rPr>
              <a:t> and </a:t>
            </a:r>
            <a:r>
              <a:rPr lang="en-US" sz="1800" dirty="0">
                <a:cs typeface="Helvetica"/>
              </a:rPr>
              <a:t>near-infrared channels</a:t>
            </a:r>
          </a:p>
          <a:p>
            <a:pPr lvl="1"/>
            <a:r>
              <a:rPr lang="en-US" sz="1800" dirty="0">
                <a:cs typeface="Helvetica"/>
              </a:rPr>
              <a:t>High-contrast imaging + spectroscopy</a:t>
            </a:r>
          </a:p>
          <a:p>
            <a:pPr lvl="1"/>
            <a:r>
              <a:rPr lang="en-US" sz="1800" dirty="0">
                <a:cs typeface="Helvetica"/>
              </a:rPr>
              <a:t>Heritage from Roman's CGI</a:t>
            </a:r>
          </a:p>
          <a:p>
            <a:r>
              <a:rPr lang="en-US" sz="2000" b="0" dirty="0">
                <a:cs typeface="Helvetica"/>
              </a:rPr>
              <a:t>High-Resolution Imager (HRI)</a:t>
            </a:r>
          </a:p>
          <a:p>
            <a:pPr lvl="1"/>
            <a:r>
              <a:rPr lang="en-US" sz="1800" dirty="0">
                <a:cs typeface="Helvetica"/>
              </a:rPr>
              <a:t>Near-ultraviolet/optical/near-infrared high resolution imager</a:t>
            </a:r>
          </a:p>
          <a:p>
            <a:pPr lvl="1"/>
            <a:r>
              <a:rPr lang="en-US" sz="1800" dirty="0">
                <a:cs typeface="Helvetica"/>
              </a:rPr>
              <a:t>Low-spectral resolution spectroscopy is possible with prisms + </a:t>
            </a:r>
            <a:r>
              <a:rPr lang="en-US" sz="1800" dirty="0" err="1">
                <a:cs typeface="Helvetica"/>
              </a:rPr>
              <a:t>grisms</a:t>
            </a:r>
            <a:endParaRPr lang="en-US" sz="1800" dirty="0">
              <a:cs typeface="Helvetica"/>
            </a:endParaRPr>
          </a:p>
          <a:p>
            <a:pPr lvl="1"/>
            <a:r>
              <a:rPr lang="en-US" sz="1800" dirty="0">
                <a:cs typeface="Helvetica"/>
              </a:rPr>
              <a:t>Astrometry mode </a:t>
            </a:r>
          </a:p>
          <a:p>
            <a:pPr lvl="1"/>
            <a:r>
              <a:rPr lang="en-US" sz="1800" dirty="0">
                <a:cs typeface="Helvetica"/>
              </a:rPr>
              <a:t>Guiding and telescope wavefront sensing + control</a:t>
            </a:r>
          </a:p>
          <a:p>
            <a:r>
              <a:rPr lang="en-US" sz="2000" b="0" dirty="0">
                <a:cs typeface="Helvetica"/>
              </a:rPr>
              <a:t>Ultraviolet multi-object spectrograph (UVMOS)</a:t>
            </a:r>
          </a:p>
          <a:p>
            <a:pPr lvl="1"/>
            <a:r>
              <a:rPr lang="en-US" sz="1800" dirty="0">
                <a:cs typeface="Helvetica"/>
              </a:rPr>
              <a:t>Far-ultraviolet/near-ultraviolet/optical wide-field, multi-object spectrograph</a:t>
            </a:r>
          </a:p>
          <a:p>
            <a:pPr lvl="1"/>
            <a:r>
              <a:rPr lang="en-US" sz="1800" dirty="0">
                <a:cs typeface="Helvetica"/>
              </a:rPr>
              <a:t>High spectral resolution point source spectroscopy (FUV/NUV)</a:t>
            </a:r>
          </a:p>
          <a:p>
            <a:r>
              <a:rPr lang="en-US" sz="2000" b="0" dirty="0">
                <a:cs typeface="Helvetica"/>
              </a:rPr>
              <a:t>Ultraviolet Integral Field Spectrograph (UVIFS)</a:t>
            </a:r>
          </a:p>
          <a:p>
            <a:pPr lvl="1"/>
            <a:r>
              <a:rPr lang="en-US" sz="1800" dirty="0">
                <a:cs typeface="Helvetica"/>
              </a:rPr>
              <a:t>Far-ultraviolet/near-ultraviolet spatially resolved spectroscopy </a:t>
            </a:r>
            <a:endParaRPr lang="en-US" sz="1800" b="0" dirty="0">
              <a:cs typeface="Helvetica"/>
            </a:endParaRPr>
          </a:p>
        </p:txBody>
      </p:sp>
    </p:spTree>
    <p:extLst>
      <p:ext uri="{BB962C8B-B14F-4D97-AF65-F5344CB8AC3E}">
        <p14:creationId xmlns:p14="http://schemas.microsoft.com/office/powerpoint/2010/main" val="2766576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700D20-2632-DF54-9896-C796A9E34B20}"/>
              </a:ext>
            </a:extLst>
          </p:cNvPr>
          <p:cNvSpPr>
            <a:spLocks noGrp="1"/>
          </p:cNvSpPr>
          <p:nvPr>
            <p:ph type="title"/>
          </p:nvPr>
        </p:nvSpPr>
        <p:spPr/>
        <p:txBody>
          <a:bodyPr/>
          <a:lstStyle/>
          <a:p>
            <a:r>
              <a:rPr lang="en-US" dirty="0"/>
              <a:t>Introduction</a:t>
            </a:r>
          </a:p>
        </p:txBody>
      </p:sp>
      <p:sp>
        <p:nvSpPr>
          <p:cNvPr id="5" name="Content Placeholder 4">
            <a:extLst>
              <a:ext uri="{FF2B5EF4-FFF2-40B4-BE49-F238E27FC236}">
                <a16:creationId xmlns:a16="http://schemas.microsoft.com/office/drawing/2014/main" id="{06D4C8C7-50D4-1D78-3185-4541979CA0A0}"/>
              </a:ext>
            </a:extLst>
          </p:cNvPr>
          <p:cNvSpPr>
            <a:spLocks noGrp="1"/>
          </p:cNvSpPr>
          <p:nvPr>
            <p:ph idx="1"/>
          </p:nvPr>
        </p:nvSpPr>
        <p:spPr/>
        <p:txBody>
          <a:bodyPr>
            <a:normAutofit/>
          </a:bodyPr>
          <a:lstStyle/>
          <a:p>
            <a:pPr marL="0" indent="0">
              <a:buNone/>
            </a:pPr>
            <a:r>
              <a:rPr lang="en-US" dirty="0"/>
              <a:t>The Initial Information Document provides top-level information on the HWO mission, Exploratory Analytic Case-5 (EAC-5), instrument resource allocations, and instrument interfaces to support instrument study proposals.</a:t>
            </a:r>
          </a:p>
          <a:p>
            <a:r>
              <a:rPr lang="en-US" dirty="0"/>
              <a:t>Current Design Basis</a:t>
            </a:r>
          </a:p>
          <a:p>
            <a:pPr lvl="1"/>
            <a:r>
              <a:rPr lang="en-US" dirty="0"/>
              <a:t>Derived from the HWO Technology Maturation Project Office (TMPO) EAC-5 design</a:t>
            </a:r>
          </a:p>
          <a:p>
            <a:pPr lvl="1"/>
            <a:r>
              <a:rPr lang="en-US" dirty="0"/>
              <a:t>Large aperture: 8.2 m inscribed diameter / 10.0 m circumscribed diameter</a:t>
            </a:r>
          </a:p>
          <a:p>
            <a:r>
              <a:rPr lang="en-US" dirty="0"/>
              <a:t>Guiding Principles</a:t>
            </a:r>
          </a:p>
          <a:p>
            <a:pPr lvl="1"/>
            <a:r>
              <a:rPr lang="en-US" dirty="0"/>
              <a:t>Serves as a guide, not a set of strict requirements</a:t>
            </a:r>
          </a:p>
          <a:p>
            <a:pPr lvl="1"/>
            <a:r>
              <a:rPr lang="en-US" dirty="0"/>
              <a:t>While compliance with resource allocations (mass, power, volume) and interface constraints is encouraged, please note that this information is preliminary and some exceedances may be considered</a:t>
            </a:r>
            <a:endParaRPr lang="en-US" u="sng" dirty="0"/>
          </a:p>
          <a:p>
            <a:r>
              <a:rPr lang="en-US" dirty="0"/>
              <a:t>HWO TMPO encourages instrument proposers to identify:</a:t>
            </a:r>
          </a:p>
          <a:p>
            <a:pPr lvl="1"/>
            <a:r>
              <a:rPr lang="en-US" dirty="0"/>
              <a:t>Guidelines that are challenging or easily met with margin</a:t>
            </a:r>
          </a:p>
          <a:p>
            <a:pPr lvl="1"/>
            <a:r>
              <a:rPr lang="en-US" dirty="0"/>
              <a:t>Missing guidelines that may impact the design</a:t>
            </a:r>
          </a:p>
          <a:p>
            <a:pPr lvl="1"/>
            <a:r>
              <a:rPr lang="en-US" dirty="0"/>
              <a:t>Opportunities and breakpoints in allocations and interface assumptions</a:t>
            </a:r>
          </a:p>
          <a:p>
            <a:pPr lvl="1"/>
            <a:r>
              <a:rPr lang="en-US" dirty="0"/>
              <a:t>Trades against allowable resources and interface assumptions are encouraged</a:t>
            </a:r>
          </a:p>
        </p:txBody>
      </p:sp>
    </p:spTree>
    <p:extLst>
      <p:ext uri="{BB962C8B-B14F-4D97-AF65-F5344CB8AC3E}">
        <p14:creationId xmlns:p14="http://schemas.microsoft.com/office/powerpoint/2010/main" val="2206596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1AD4E-0120-C966-529D-3FD16DE920FC}"/>
              </a:ext>
            </a:extLst>
          </p:cNvPr>
          <p:cNvSpPr>
            <a:spLocks noGrp="1"/>
          </p:cNvSpPr>
          <p:nvPr>
            <p:ph type="title"/>
          </p:nvPr>
        </p:nvSpPr>
        <p:spPr/>
        <p:txBody>
          <a:bodyPr/>
          <a:lstStyle/>
          <a:p>
            <a:r>
              <a:rPr lang="en-US" dirty="0"/>
              <a:t>Science Instrument Dimensions</a:t>
            </a:r>
          </a:p>
        </p:txBody>
      </p:sp>
      <p:sp>
        <p:nvSpPr>
          <p:cNvPr id="3" name="Content Placeholder 2">
            <a:extLst>
              <a:ext uri="{FF2B5EF4-FFF2-40B4-BE49-F238E27FC236}">
                <a16:creationId xmlns:a16="http://schemas.microsoft.com/office/drawing/2014/main" id="{C84D1F53-2131-1F64-6CB7-92C0D246E320}"/>
              </a:ext>
            </a:extLst>
          </p:cNvPr>
          <p:cNvSpPr>
            <a:spLocks noGrp="1"/>
          </p:cNvSpPr>
          <p:nvPr>
            <p:ph idx="1"/>
          </p:nvPr>
        </p:nvSpPr>
        <p:spPr/>
        <p:txBody>
          <a:bodyPr/>
          <a:lstStyle/>
          <a:p>
            <a:r>
              <a:rPr lang="en-US" dirty="0"/>
              <a:t>Overall dimensions (orthogonal views)</a:t>
            </a:r>
            <a:endParaRPr lang="en-US" sz="1300" dirty="0"/>
          </a:p>
          <a:p>
            <a:pPr lvl="1"/>
            <a:r>
              <a:rPr lang="en-US" dirty="0"/>
              <a:t>Provide STEP file referencing Optics coordinate system upon request</a:t>
            </a:r>
            <a:endParaRPr lang="en-US" sz="1450" dirty="0"/>
          </a:p>
          <a:p>
            <a:r>
              <a:rPr lang="en-US" dirty="0"/>
              <a:t>Position of SI w/r to Optics coordinate axes (center of PM)</a:t>
            </a:r>
            <a:endParaRPr lang="en-US" sz="1300" dirty="0"/>
          </a:p>
          <a:p>
            <a:r>
              <a:rPr lang="en-US" dirty="0"/>
              <a:t>Proposed local SI coordinate system</a:t>
            </a:r>
            <a:endParaRPr lang="en-US" sz="1300" dirty="0"/>
          </a:p>
          <a:p>
            <a:r>
              <a:rPr lang="en-US" dirty="0"/>
              <a:t>Optical input physical location w/r to SI</a:t>
            </a:r>
            <a:endParaRPr lang="en-US" sz="1300" dirty="0"/>
          </a:p>
          <a:p>
            <a:pPr lvl="1"/>
            <a:r>
              <a:rPr lang="en-US" dirty="0"/>
              <a:t>Position</a:t>
            </a:r>
            <a:endParaRPr lang="en-US" sz="1450" dirty="0"/>
          </a:p>
          <a:p>
            <a:pPr lvl="1"/>
            <a:r>
              <a:rPr lang="en-US" dirty="0"/>
              <a:t>Opening dimensions</a:t>
            </a:r>
            <a:endParaRPr lang="en-US" sz="1450" dirty="0"/>
          </a:p>
          <a:p>
            <a:pPr lvl="1"/>
            <a:r>
              <a:rPr lang="en-US" dirty="0"/>
              <a:t>Reference chief ray of optical path into SI</a:t>
            </a:r>
            <a:endParaRPr lang="en-US" sz="1450" dirty="0"/>
          </a:p>
          <a:p>
            <a:pPr lvl="1"/>
            <a:r>
              <a:rPr lang="en-US" dirty="0"/>
              <a:t>Reference optical path positions where other SI’s pass through or around</a:t>
            </a:r>
            <a:endParaRPr lang="en-US" sz="1450" dirty="0"/>
          </a:p>
          <a:p>
            <a:r>
              <a:rPr lang="en-US" dirty="0"/>
              <a:t>Positions of operational Interfaces to IMS with depiction of DOR (degrees of restraint for each)</a:t>
            </a:r>
            <a:endParaRPr lang="en-US" sz="1300" dirty="0"/>
          </a:p>
          <a:p>
            <a:r>
              <a:rPr lang="en-US" dirty="0"/>
              <a:t>Positions of additional conceptual launch Interfaces to IMS door with depiction of DOR (degrees of restraint for each)</a:t>
            </a:r>
            <a:endParaRPr lang="en-US" sz="1300" dirty="0"/>
          </a:p>
          <a:p>
            <a:r>
              <a:rPr lang="en-US" dirty="0"/>
              <a:t>Details of radiator dimensions showing “cutouts” for servicing interface and door interfaces, with calculated remaining actual radiative area available</a:t>
            </a:r>
            <a:endParaRPr lang="en-US" sz="1300" dirty="0"/>
          </a:p>
          <a:p>
            <a:endParaRPr lang="en-US" dirty="0"/>
          </a:p>
        </p:txBody>
      </p:sp>
    </p:spTree>
    <p:extLst>
      <p:ext uri="{BB962C8B-B14F-4D97-AF65-F5344CB8AC3E}">
        <p14:creationId xmlns:p14="http://schemas.microsoft.com/office/powerpoint/2010/main" val="754649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7008C8-BFBB-B970-8B5C-05769593B8FF}"/>
              </a:ext>
            </a:extLst>
          </p:cNvPr>
          <p:cNvSpPr>
            <a:spLocks noGrp="1"/>
          </p:cNvSpPr>
          <p:nvPr>
            <p:ph type="ctrTitle"/>
          </p:nvPr>
        </p:nvSpPr>
        <p:spPr>
          <a:xfrm>
            <a:off x="297366" y="1027658"/>
            <a:ext cx="11597268" cy="2105161"/>
          </a:xfrm>
        </p:spPr>
        <p:txBody>
          <a:bodyPr/>
          <a:lstStyle/>
          <a:p>
            <a:pPr algn="ctr"/>
            <a:r>
              <a:rPr lang="en-US" sz="4400" b="1" spc="-20" dirty="0">
                <a:latin typeface="+mj-lt"/>
                <a:cs typeface="Calibri"/>
              </a:rPr>
              <a:t>HWO TMPO Coronagraph Instrument</a:t>
            </a:r>
            <a:r>
              <a:rPr lang="en-US" sz="4400" b="1" spc="-20" dirty="0">
                <a:latin typeface="+mj-lt"/>
                <a:cs typeface="Calibri" panose="020F0502020204030204" pitchFamily="34" charset="0"/>
              </a:rPr>
              <a:t> (CI)</a:t>
            </a:r>
            <a:br>
              <a:rPr lang="en-US" sz="4400" b="1" spc="-20" dirty="0">
                <a:latin typeface="+mj-lt"/>
                <a:cs typeface="Calibri" panose="020F0502020204030204" pitchFamily="34" charset="0"/>
              </a:rPr>
            </a:br>
            <a:r>
              <a:rPr lang="en-US" sz="3000" spc="-20" dirty="0">
                <a:latin typeface="+mj-lt"/>
                <a:cs typeface="Calibri"/>
              </a:rPr>
              <a:t>Near Infrared (NIR) Channel Study</a:t>
            </a:r>
            <a:br>
              <a:rPr lang="en-US" sz="3000" spc="-20" dirty="0">
                <a:latin typeface="+mj-lt"/>
                <a:cs typeface="Calibri"/>
              </a:rPr>
            </a:br>
            <a:r>
              <a:rPr lang="en-US" sz="3000" spc="-20" dirty="0">
                <a:latin typeface="+mj-lt"/>
                <a:cs typeface="Calibri"/>
              </a:rPr>
              <a:t>Design Assumptions &amp; Guidelines</a:t>
            </a:r>
            <a:endParaRPr lang="en-US" sz="3000" i="1" dirty="0">
              <a:solidFill>
                <a:srgbClr val="FF0000"/>
              </a:solidFill>
              <a:latin typeface="+mj-lt"/>
              <a:cs typeface="Calibri"/>
            </a:endParaRPr>
          </a:p>
        </p:txBody>
      </p:sp>
      <p:sp>
        <p:nvSpPr>
          <p:cNvPr id="11" name="Subtitle 10">
            <a:extLst>
              <a:ext uri="{FF2B5EF4-FFF2-40B4-BE49-F238E27FC236}">
                <a16:creationId xmlns:a16="http://schemas.microsoft.com/office/drawing/2014/main" id="{DBC0015F-A0DF-1817-D3B1-8761C32E2A86}"/>
              </a:ext>
            </a:extLst>
          </p:cNvPr>
          <p:cNvSpPr>
            <a:spLocks noGrp="1"/>
          </p:cNvSpPr>
          <p:nvPr>
            <p:ph type="subTitle" idx="1"/>
          </p:nvPr>
        </p:nvSpPr>
        <p:spPr>
          <a:xfrm>
            <a:off x="609600" y="3919760"/>
            <a:ext cx="10972800" cy="701700"/>
          </a:xfrm>
        </p:spPr>
        <p:txBody>
          <a:bodyPr/>
          <a:lstStyle/>
          <a:p>
            <a:r>
              <a:rPr lang="en-US" sz="2800" dirty="0">
                <a:latin typeface="+mj-lt"/>
              </a:rPr>
              <a:t>HWO TMPO CI Team</a:t>
            </a:r>
          </a:p>
        </p:txBody>
      </p:sp>
      <p:sp>
        <p:nvSpPr>
          <p:cNvPr id="12" name="Google Shape;695;p1">
            <a:extLst>
              <a:ext uri="{FF2B5EF4-FFF2-40B4-BE49-F238E27FC236}">
                <a16:creationId xmlns:a16="http://schemas.microsoft.com/office/drawing/2014/main" id="{B6985312-D3B6-6A89-C472-A9029AFB9346}"/>
              </a:ext>
            </a:extLst>
          </p:cNvPr>
          <p:cNvSpPr txBox="1">
            <a:spLocks/>
          </p:cNvSpPr>
          <p:nvPr/>
        </p:nvSpPr>
        <p:spPr bwMode="auto">
          <a:xfrm>
            <a:off x="609600" y="4416183"/>
            <a:ext cx="8936052" cy="997166"/>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pPr marL="0" indent="0"/>
            <a:r>
              <a:rPr lang="en-US" sz="2000" kern="0" dirty="0">
                <a:latin typeface="+mj-lt"/>
                <a:cs typeface="Calibri" panose="020F0502020204030204" pitchFamily="34" charset="0"/>
              </a:rPr>
              <a:t> </a:t>
            </a:r>
            <a:endParaRPr lang="en-US" sz="2400" kern="0" dirty="0">
              <a:latin typeface="+mj-lt"/>
              <a:cs typeface="Calibri" panose="020F0502020204030204" pitchFamily="34" charset="0"/>
            </a:endParaRPr>
          </a:p>
          <a:p>
            <a:pPr marL="0" indent="0"/>
            <a:r>
              <a:rPr lang="en-US" sz="2400" kern="0" dirty="0">
                <a:latin typeface="+mj-lt"/>
                <a:cs typeface="Calibri"/>
              </a:rPr>
              <a:t>April 2026</a:t>
            </a:r>
            <a:endParaRPr lang="en-US" sz="2400" kern="0" dirty="0">
              <a:solidFill>
                <a:schemeClr val="bg1">
                  <a:lumMod val="75000"/>
                </a:schemeClr>
              </a:solidFill>
              <a:latin typeface="+mj-lt"/>
              <a:cs typeface="Calibri"/>
            </a:endParaRPr>
          </a:p>
        </p:txBody>
      </p:sp>
    </p:spTree>
    <p:extLst>
      <p:ext uri="{BB962C8B-B14F-4D97-AF65-F5344CB8AC3E}">
        <p14:creationId xmlns:p14="http://schemas.microsoft.com/office/powerpoint/2010/main" val="3988093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EF328-8070-D640-9EE4-97D6514697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C7124-A1AC-012D-1A5A-716792FDBAA1}"/>
              </a:ext>
            </a:extLst>
          </p:cNvPr>
          <p:cNvSpPr>
            <a:spLocks noGrp="1"/>
          </p:cNvSpPr>
          <p:nvPr>
            <p:ph type="title"/>
          </p:nvPr>
        </p:nvSpPr>
        <p:spPr/>
        <p:txBody>
          <a:bodyPr/>
          <a:lstStyle/>
          <a:p>
            <a:r>
              <a:rPr lang="en-US" sz="2800" dirty="0">
                <a:cs typeface="Helvetica"/>
              </a:rPr>
              <a:t>Assumptions &amp; Guidelines</a:t>
            </a:r>
            <a:endParaRPr lang="en-US" dirty="0"/>
          </a:p>
        </p:txBody>
      </p:sp>
      <p:sp>
        <p:nvSpPr>
          <p:cNvPr id="3" name="Content Placeholder 2">
            <a:extLst>
              <a:ext uri="{FF2B5EF4-FFF2-40B4-BE49-F238E27FC236}">
                <a16:creationId xmlns:a16="http://schemas.microsoft.com/office/drawing/2014/main" id="{4B72FDF4-3CBE-3294-D595-1106E637CEF3}"/>
              </a:ext>
            </a:extLst>
          </p:cNvPr>
          <p:cNvSpPr>
            <a:spLocks noGrp="1"/>
          </p:cNvSpPr>
          <p:nvPr>
            <p:ph idx="1"/>
          </p:nvPr>
        </p:nvSpPr>
        <p:spPr>
          <a:xfrm>
            <a:off x="209552" y="939966"/>
            <a:ext cx="11728449" cy="5486400"/>
          </a:xfrm>
        </p:spPr>
        <p:txBody>
          <a:bodyPr>
            <a:normAutofit lnSpcReduction="10000"/>
          </a:bodyPr>
          <a:lstStyle/>
          <a:p>
            <a:pPr>
              <a:spcBef>
                <a:spcPts val="0"/>
              </a:spcBef>
              <a:spcAft>
                <a:spcPts val="400"/>
              </a:spcAft>
            </a:pPr>
            <a:r>
              <a:rPr lang="en-US" sz="2400" b="0" dirty="0">
                <a:cs typeface="Helvetica"/>
              </a:rPr>
              <a:t>Configuration Assumptions</a:t>
            </a:r>
            <a:r>
              <a:rPr lang="en-US" sz="2000" b="0" dirty="0">
                <a:cs typeface="Helvetica"/>
              </a:rPr>
              <a:t>:</a:t>
            </a:r>
          </a:p>
          <a:p>
            <a:pPr lvl="1">
              <a:spcBef>
                <a:spcPts val="0"/>
              </a:spcBef>
              <a:spcAft>
                <a:spcPts val="400"/>
              </a:spcAft>
            </a:pPr>
            <a:r>
              <a:rPr lang="en-US" b="0" dirty="0">
                <a:cs typeface="Helvetica"/>
              </a:rPr>
              <a:t>Proposed NIR channel optics will be mounted on a shared optical bench alongside a USG-provided ‘bridge’ </a:t>
            </a:r>
            <a:r>
              <a:rPr lang="en-US" dirty="0">
                <a:cs typeface="Helvetica"/>
              </a:rPr>
              <a:t>C</a:t>
            </a:r>
            <a:r>
              <a:rPr lang="en-US" b="0" dirty="0">
                <a:cs typeface="Helvetica"/>
              </a:rPr>
              <a:t>hannel </a:t>
            </a:r>
            <a:r>
              <a:rPr lang="en-US" dirty="0">
                <a:cs typeface="Helvetica"/>
              </a:rPr>
              <a:t>(</a:t>
            </a:r>
            <a:r>
              <a:rPr lang="en-US" b="0" dirty="0">
                <a:cs typeface="Helvetica"/>
              </a:rPr>
              <a:t>same side of bench) and a USG-provided VIS</a:t>
            </a:r>
            <a:r>
              <a:rPr lang="en-US" dirty="0">
                <a:cs typeface="Helvetica"/>
              </a:rPr>
              <a:t> C</a:t>
            </a:r>
            <a:r>
              <a:rPr lang="en-US" b="0" dirty="0">
                <a:cs typeface="Helvetica"/>
              </a:rPr>
              <a:t>hannel on the opposite side of the bench.</a:t>
            </a:r>
          </a:p>
          <a:p>
            <a:pPr lvl="1">
              <a:spcBef>
                <a:spcPts val="0"/>
              </a:spcBef>
              <a:spcAft>
                <a:spcPts val="400"/>
              </a:spcAft>
            </a:pPr>
            <a:r>
              <a:rPr lang="en-US" dirty="0">
                <a:cs typeface="Helvetica"/>
              </a:rPr>
              <a:t>Proposed NIR channel electronics and harness will be mounted on a shared, thermally controlled electronics pallet located approx. 1 m from the optical bench.</a:t>
            </a:r>
          </a:p>
          <a:p>
            <a:pPr lvl="1">
              <a:spcBef>
                <a:spcPts val="0"/>
              </a:spcBef>
              <a:spcAft>
                <a:spcPts val="400"/>
              </a:spcAft>
            </a:pPr>
            <a:r>
              <a:rPr lang="en-US" dirty="0">
                <a:cs typeface="Helvetica"/>
              </a:rPr>
              <a:t>Proposed </a:t>
            </a:r>
            <a:r>
              <a:rPr lang="en-US" b="0" dirty="0">
                <a:cs typeface="Helvetica"/>
              </a:rPr>
              <a:t>NIR channel thermal control will be provided by a shared thermal management system</a:t>
            </a:r>
            <a:r>
              <a:rPr lang="en-US" dirty="0">
                <a:cs typeface="Helvetica"/>
              </a:rPr>
              <a:t> using heaters, blankets and/or enclosures, a room-temperature radiator, and a cryogenic-temperature radiator. </a:t>
            </a:r>
            <a:endParaRPr lang="en-US" b="0" dirty="0">
              <a:cs typeface="Helvetica"/>
            </a:endParaRPr>
          </a:p>
          <a:p>
            <a:pPr>
              <a:spcBef>
                <a:spcPts val="0"/>
              </a:spcBef>
              <a:spcAft>
                <a:spcPts val="400"/>
              </a:spcAft>
            </a:pPr>
            <a:r>
              <a:rPr lang="en-US" sz="2400" b="0" dirty="0">
                <a:cs typeface="Helvetica"/>
              </a:rPr>
              <a:t>Accommodation Guidelines (preliminary):</a:t>
            </a:r>
            <a:endParaRPr lang="en-US" sz="2400" dirty="0">
              <a:cs typeface="Helvetica"/>
            </a:endParaRPr>
          </a:p>
          <a:p>
            <a:pPr marL="800100" lvl="1" indent="-342900">
              <a:spcBef>
                <a:spcPts val="0"/>
              </a:spcBef>
              <a:spcAft>
                <a:spcPts val="400"/>
              </a:spcAft>
              <a:buAutoNum type="arabicPeriod"/>
            </a:pPr>
            <a:r>
              <a:rPr lang="en-US" dirty="0">
                <a:cs typeface="Helvetica"/>
              </a:rPr>
              <a:t>Volume </a:t>
            </a:r>
            <a:endParaRPr lang="en-US" b="1" dirty="0">
              <a:cs typeface="Helvetica"/>
            </a:endParaRPr>
          </a:p>
          <a:p>
            <a:pPr lvl="2">
              <a:spcBef>
                <a:spcPts val="0"/>
              </a:spcBef>
              <a:spcAft>
                <a:spcPts val="400"/>
              </a:spcAft>
              <a:buFont typeface="Arial"/>
              <a:buChar char="•"/>
            </a:pPr>
            <a:r>
              <a:rPr lang="en-US" dirty="0"/>
              <a:t>2.0m x 1.3m x 0.4m; horizontal mounting area is 2.0m x 1.3m; vertical height is 0.4m.</a:t>
            </a:r>
          </a:p>
          <a:p>
            <a:pPr marL="800100" lvl="1" indent="-342900">
              <a:spcBef>
                <a:spcPts val="0"/>
              </a:spcBef>
              <a:spcAft>
                <a:spcPts val="400"/>
              </a:spcAft>
              <a:buAutoNum type="arabicPeriod"/>
            </a:pPr>
            <a:r>
              <a:rPr lang="en-US" dirty="0">
                <a:cs typeface="Helvetica"/>
              </a:rPr>
              <a:t>Mass </a:t>
            </a:r>
          </a:p>
          <a:p>
            <a:pPr lvl="2">
              <a:spcBef>
                <a:spcPts val="0"/>
              </a:spcBef>
              <a:spcAft>
                <a:spcPts val="400"/>
              </a:spcAft>
              <a:buFont typeface="Arial"/>
              <a:buChar char="•"/>
            </a:pPr>
            <a:r>
              <a:rPr lang="en-US" dirty="0">
                <a:cs typeface="Helvetica"/>
              </a:rPr>
              <a:t>150 kg; includes proposed NIR channel optics, mechanisms, and harnesses (e.g. items on the optical bench) </a:t>
            </a:r>
          </a:p>
          <a:p>
            <a:pPr lvl="2">
              <a:spcBef>
                <a:spcPts val="0"/>
              </a:spcBef>
              <a:spcAft>
                <a:spcPts val="400"/>
              </a:spcAft>
              <a:buFont typeface="Arial"/>
              <a:buChar char="•"/>
            </a:pPr>
            <a:r>
              <a:rPr lang="en-US" dirty="0">
                <a:cs typeface="Helvetica"/>
              </a:rPr>
              <a:t>Does not include shared optical bench, shared thermal hardware, DM electronics, or shared housekeeping electronics</a:t>
            </a:r>
          </a:p>
          <a:p>
            <a:pPr marL="800100" lvl="1" indent="-342900">
              <a:spcBef>
                <a:spcPts val="0"/>
              </a:spcBef>
              <a:spcAft>
                <a:spcPts val="400"/>
              </a:spcAft>
              <a:buAutoNum type="arabicPeriod"/>
            </a:pPr>
            <a:r>
              <a:rPr lang="en-US" dirty="0">
                <a:cs typeface="Helvetica"/>
              </a:rPr>
              <a:t>Power </a:t>
            </a:r>
          </a:p>
          <a:p>
            <a:pPr lvl="2">
              <a:spcBef>
                <a:spcPts val="0"/>
              </a:spcBef>
              <a:spcAft>
                <a:spcPts val="400"/>
              </a:spcAft>
            </a:pPr>
            <a:r>
              <a:rPr lang="en-US" dirty="0"/>
              <a:t>250 W dissipating to shared 293K room temp radiator</a:t>
            </a:r>
          </a:p>
          <a:p>
            <a:pPr lvl="2">
              <a:spcBef>
                <a:spcPts val="0"/>
              </a:spcBef>
              <a:spcAft>
                <a:spcPts val="400"/>
              </a:spcAft>
            </a:pPr>
            <a:r>
              <a:rPr lang="en-US" dirty="0"/>
              <a:t>0.85 W dissipating to shared 100K cryogenic radiator</a:t>
            </a:r>
            <a:endParaRPr lang="en-US" dirty="0">
              <a:cs typeface="Helvetica"/>
            </a:endParaRPr>
          </a:p>
          <a:p>
            <a:pPr lvl="2">
              <a:spcBef>
                <a:spcPts val="0"/>
              </a:spcBef>
              <a:spcAft>
                <a:spcPts val="400"/>
              </a:spcAft>
            </a:pPr>
            <a:r>
              <a:rPr lang="en-US" dirty="0"/>
              <a:t>0.4 W dissipating to shared 65K cryogenic radiator</a:t>
            </a:r>
          </a:p>
        </p:txBody>
      </p:sp>
    </p:spTree>
    <p:extLst>
      <p:ext uri="{BB962C8B-B14F-4D97-AF65-F5344CB8AC3E}">
        <p14:creationId xmlns:p14="http://schemas.microsoft.com/office/powerpoint/2010/main" val="324646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B783D-25DF-C8D3-A42B-5D6E5B79C0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968D3-0638-AABA-45B5-E6C95964D18F}"/>
              </a:ext>
            </a:extLst>
          </p:cNvPr>
          <p:cNvSpPr>
            <a:spLocks noGrp="1"/>
          </p:cNvSpPr>
          <p:nvPr>
            <p:ph type="title"/>
          </p:nvPr>
        </p:nvSpPr>
        <p:spPr/>
        <p:txBody>
          <a:bodyPr/>
          <a:lstStyle/>
          <a:p>
            <a:r>
              <a:rPr lang="en-US" sz="2800" dirty="0">
                <a:cs typeface="Helvetica"/>
              </a:rPr>
              <a:t>Assumptions &amp; Guidelines, continued…</a:t>
            </a:r>
            <a:endParaRPr lang="en-US" dirty="0"/>
          </a:p>
        </p:txBody>
      </p:sp>
      <p:sp>
        <p:nvSpPr>
          <p:cNvPr id="3" name="Content Placeholder 2">
            <a:extLst>
              <a:ext uri="{FF2B5EF4-FFF2-40B4-BE49-F238E27FC236}">
                <a16:creationId xmlns:a16="http://schemas.microsoft.com/office/drawing/2014/main" id="{3FFBCE46-9882-55E3-AA4A-28B9767E9EBB}"/>
              </a:ext>
            </a:extLst>
          </p:cNvPr>
          <p:cNvSpPr>
            <a:spLocks noGrp="1"/>
          </p:cNvSpPr>
          <p:nvPr>
            <p:ph idx="1"/>
          </p:nvPr>
        </p:nvSpPr>
        <p:spPr>
          <a:xfrm>
            <a:off x="209553" y="939966"/>
            <a:ext cx="11567920" cy="5486400"/>
          </a:xfrm>
        </p:spPr>
        <p:txBody>
          <a:bodyPr/>
          <a:lstStyle/>
          <a:p>
            <a:pPr>
              <a:spcBef>
                <a:spcPts val="0"/>
              </a:spcBef>
              <a:spcAft>
                <a:spcPts val="300"/>
              </a:spcAft>
            </a:pPr>
            <a:r>
              <a:rPr lang="en-US" sz="2400" b="0" dirty="0">
                <a:cs typeface="Helvetica"/>
              </a:rPr>
              <a:t>Additional notes:</a:t>
            </a:r>
            <a:endParaRPr lang="en-US" sz="2400" dirty="0">
              <a:cs typeface="Helvetica"/>
            </a:endParaRPr>
          </a:p>
          <a:p>
            <a:pPr marL="800100" lvl="1" indent="-342900">
              <a:spcBef>
                <a:spcPts val="0"/>
              </a:spcBef>
              <a:spcAft>
                <a:spcPts val="300"/>
              </a:spcAft>
              <a:buFont typeface="+mj-lt"/>
              <a:buAutoNum type="arabicPeriod"/>
            </a:pPr>
            <a:r>
              <a:rPr lang="en-US" altLang="en-US" dirty="0">
                <a:solidFill>
                  <a:srgbClr val="000000"/>
                </a:solidFill>
              </a:rPr>
              <a:t>Optical</a:t>
            </a:r>
          </a:p>
          <a:p>
            <a:pPr marL="1200150" lvl="2" indent="-342900">
              <a:spcBef>
                <a:spcPts val="0"/>
              </a:spcBef>
              <a:spcAft>
                <a:spcPts val="300"/>
              </a:spcAft>
            </a:pPr>
            <a:r>
              <a:rPr lang="en-US" altLang="en-US" dirty="0"/>
              <a:t>The NIR coronagraph coordinate system (CCS</a:t>
            </a:r>
            <a:r>
              <a:rPr lang="en-US" altLang="en-US" baseline="-25000" dirty="0"/>
              <a:t>NIR</a:t>
            </a:r>
            <a:r>
              <a:rPr lang="en-US" altLang="en-US" dirty="0"/>
              <a:t>), input beam location, and pupil image are shown in the following figures. The input starlight is a collimated beam with direction (</a:t>
            </a:r>
            <a:r>
              <a:rPr lang="en-US" dirty="0"/>
              <a:t>0.8829, 0.4695, 0.0</a:t>
            </a:r>
            <a:r>
              <a:rPr lang="en-US" altLang="en-US" dirty="0"/>
              <a:t>) in the CCS</a:t>
            </a:r>
            <a:r>
              <a:rPr lang="en-US" altLang="en-US" baseline="-25000" dirty="0"/>
              <a:t>NIR</a:t>
            </a:r>
            <a:r>
              <a:rPr lang="en-US" altLang="en-US" dirty="0"/>
              <a:t>, and forms an image of the telescope entrance pupil centered at (</a:t>
            </a:r>
            <a:r>
              <a:rPr lang="en-US" dirty="0"/>
              <a:t>538.8, 273.7, 105.5</a:t>
            </a:r>
            <a:r>
              <a:rPr lang="en-US" altLang="en-US" dirty="0"/>
              <a:t>) in millimeters. The circumscribed diameter of the PM pupil is 10 m, and the diameter of the largest inscribed circle on the primary mirror is 8.2 m. </a:t>
            </a:r>
            <a:r>
              <a:rPr lang="en-US" dirty="0"/>
              <a:t>The inscribed diameter at the PM maps to a 40 mm diameter circle at the NIR coronagraph entrance pupil.</a:t>
            </a:r>
          </a:p>
          <a:p>
            <a:pPr marL="800100" lvl="1" indent="-342900">
              <a:spcBef>
                <a:spcPts val="0"/>
              </a:spcBef>
              <a:spcAft>
                <a:spcPts val="300"/>
              </a:spcAft>
              <a:buAutoNum type="arabicPeriod"/>
            </a:pPr>
            <a:r>
              <a:rPr lang="en-US" dirty="0">
                <a:cs typeface="Helvetica"/>
              </a:rPr>
              <a:t>Structural</a:t>
            </a:r>
          </a:p>
          <a:p>
            <a:pPr lvl="2">
              <a:spcBef>
                <a:spcPts val="0"/>
              </a:spcBef>
              <a:spcAft>
                <a:spcPts val="300"/>
              </a:spcAft>
            </a:pPr>
            <a:r>
              <a:rPr lang="en-US" dirty="0"/>
              <a:t>The optical bench is a 0.4m thick carbon graphite structure with metallic inserts for mounting optics and proximity electronics. NIR channels share one side of the structure, and a VIS channel is located on the opposite side.</a:t>
            </a:r>
          </a:p>
          <a:p>
            <a:pPr marL="800100" lvl="1" indent="-342900">
              <a:spcBef>
                <a:spcPts val="0"/>
              </a:spcBef>
              <a:spcAft>
                <a:spcPts val="300"/>
              </a:spcAft>
              <a:buAutoNum type="arabicPeriod"/>
            </a:pPr>
            <a:r>
              <a:rPr lang="en-US" dirty="0">
                <a:cs typeface="Helvetica"/>
              </a:rPr>
              <a:t>Thermal</a:t>
            </a:r>
          </a:p>
          <a:p>
            <a:pPr lvl="2">
              <a:spcBef>
                <a:spcPts val="0"/>
              </a:spcBef>
              <a:spcAft>
                <a:spcPts val="300"/>
              </a:spcAft>
              <a:buFont typeface="Arial"/>
              <a:buChar char="•"/>
            </a:pPr>
            <a:r>
              <a:rPr lang="en-US" dirty="0">
                <a:cs typeface="Helvetica"/>
              </a:rPr>
              <a:t>Both sides of the optical bench (VIS and NIR) will be maintained at 293K via heaters, blankets, and a radiator. </a:t>
            </a:r>
          </a:p>
          <a:p>
            <a:pPr lvl="2">
              <a:spcBef>
                <a:spcPts val="0"/>
              </a:spcBef>
              <a:spcAft>
                <a:spcPts val="300"/>
              </a:spcAft>
              <a:buFont typeface="Arial"/>
              <a:buChar char="•"/>
            </a:pPr>
            <a:r>
              <a:rPr lang="en-US" dirty="0">
                <a:cs typeface="Helvetica"/>
              </a:rPr>
              <a:t>Cryogenic thermal control to 65K-100K is provided via a separate radiator located within 0.5m of NIR cameras.</a:t>
            </a:r>
          </a:p>
          <a:p>
            <a:pPr marL="800100" lvl="1" indent="-342900">
              <a:spcBef>
                <a:spcPts val="0"/>
              </a:spcBef>
              <a:spcAft>
                <a:spcPts val="300"/>
              </a:spcAft>
              <a:buAutoNum type="arabicPeriod"/>
            </a:pPr>
            <a:r>
              <a:rPr lang="en-US" dirty="0">
                <a:cs typeface="Helvetica"/>
              </a:rPr>
              <a:t>Electronics</a:t>
            </a:r>
            <a:endParaRPr lang="en-US" b="1" dirty="0">
              <a:cs typeface="Helvetica"/>
            </a:endParaRPr>
          </a:p>
          <a:p>
            <a:pPr lvl="2">
              <a:spcBef>
                <a:spcPts val="0"/>
              </a:spcBef>
              <a:spcAft>
                <a:spcPts val="300"/>
              </a:spcAft>
              <a:buFont typeface="Arial"/>
              <a:buChar char="•"/>
            </a:pPr>
            <a:r>
              <a:rPr lang="en-US" dirty="0"/>
              <a:t>VIS and NIR channel electronics boxes are mounted on the thermally controlled electronics pallet.</a:t>
            </a:r>
          </a:p>
          <a:p>
            <a:pPr lvl="2">
              <a:spcBef>
                <a:spcPts val="0"/>
              </a:spcBef>
              <a:spcAft>
                <a:spcPts val="300"/>
              </a:spcAft>
              <a:buFont typeface="Arial"/>
              <a:buChar char="•"/>
            </a:pPr>
            <a:r>
              <a:rPr lang="en-US" dirty="0"/>
              <a:t>Shared housekeeping/infrastructure electronics (e.g., C&amp;DH, PCD) are also located on the electronics pallet.</a:t>
            </a:r>
            <a:endParaRPr lang="en-US" altLang="en-US" dirty="0">
              <a:solidFill>
                <a:srgbClr val="000000"/>
              </a:solidFill>
            </a:endParaRPr>
          </a:p>
          <a:p>
            <a:pPr marL="800100" lvl="1" indent="-342900">
              <a:spcBef>
                <a:spcPts val="0"/>
              </a:spcBef>
              <a:spcAft>
                <a:spcPts val="300"/>
              </a:spcAft>
              <a:buFont typeface="+mj-lt"/>
              <a:buAutoNum type="arabicPeriod"/>
            </a:pPr>
            <a:r>
              <a:rPr lang="en-US" altLang="en-US" b="1" i="1" dirty="0">
                <a:solidFill>
                  <a:srgbClr val="0007FF"/>
                </a:solidFill>
              </a:rPr>
              <a:t>NOTE: assumptions and guidelines are consistent with the EAC5 design and are subject to change given the early state of HWO design.</a:t>
            </a:r>
            <a:endParaRPr lang="en-US" altLang="en-US" sz="800" b="1" i="1" dirty="0">
              <a:solidFill>
                <a:srgbClr val="0007FF"/>
              </a:solidFill>
            </a:endParaRPr>
          </a:p>
        </p:txBody>
      </p:sp>
    </p:spTree>
    <p:extLst>
      <p:ext uri="{BB962C8B-B14F-4D97-AF65-F5344CB8AC3E}">
        <p14:creationId xmlns:p14="http://schemas.microsoft.com/office/powerpoint/2010/main" val="2519287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1DD0B-2848-43BA-D623-9C16F4316607}"/>
              </a:ext>
            </a:extLst>
          </p:cNvPr>
          <p:cNvSpPr>
            <a:spLocks noGrp="1"/>
          </p:cNvSpPr>
          <p:nvPr>
            <p:ph type="title"/>
          </p:nvPr>
        </p:nvSpPr>
        <p:spPr/>
        <p:txBody>
          <a:bodyPr/>
          <a:lstStyle/>
          <a:p>
            <a:r>
              <a:rPr lang="en-US" dirty="0"/>
              <a:t>Initial CI Specifications</a:t>
            </a:r>
          </a:p>
        </p:txBody>
      </p:sp>
      <p:graphicFrame>
        <p:nvGraphicFramePr>
          <p:cNvPr id="4" name="Object 3">
            <a:extLst>
              <a:ext uri="{FF2B5EF4-FFF2-40B4-BE49-F238E27FC236}">
                <a16:creationId xmlns:a16="http://schemas.microsoft.com/office/drawing/2014/main" id="{81251336-99AF-62C3-CD02-9ED0E1006AA6}"/>
              </a:ext>
            </a:extLst>
          </p:cNvPr>
          <p:cNvGraphicFramePr>
            <a:graphicFrameLocks noChangeAspect="1"/>
          </p:cNvGraphicFramePr>
          <p:nvPr>
            <p:extLst>
              <p:ext uri="{D42A27DB-BD31-4B8C-83A1-F6EECF244321}">
                <p14:modId xmlns:p14="http://schemas.microsoft.com/office/powerpoint/2010/main" val="2089052263"/>
              </p:ext>
            </p:extLst>
          </p:nvPr>
        </p:nvGraphicFramePr>
        <p:xfrm>
          <a:off x="2884261" y="1573213"/>
          <a:ext cx="5988050" cy="4318000"/>
        </p:xfrm>
        <a:graphic>
          <a:graphicData uri="http://schemas.openxmlformats.org/presentationml/2006/ole">
            <mc:AlternateContent xmlns:mc="http://schemas.openxmlformats.org/markup-compatibility/2006">
              <mc:Choice xmlns:v="urn:schemas-microsoft-com:vml" Requires="v">
                <p:oleObj name="Worksheet" r:id="rId2" imgW="5988138" imgH="4317981" progId="Excel.Sheet.12">
                  <p:embed/>
                </p:oleObj>
              </mc:Choice>
              <mc:Fallback>
                <p:oleObj name="Worksheet" r:id="rId2" imgW="5988138" imgH="4317981" progId="Excel.Sheet.12">
                  <p:embed/>
                  <p:pic>
                    <p:nvPicPr>
                      <p:cNvPr id="0" name=""/>
                      <p:cNvPicPr/>
                      <p:nvPr/>
                    </p:nvPicPr>
                    <p:blipFill>
                      <a:blip r:embed="rId3"/>
                      <a:stretch>
                        <a:fillRect/>
                      </a:stretch>
                    </p:blipFill>
                    <p:spPr>
                      <a:xfrm>
                        <a:off x="2884261" y="1573213"/>
                        <a:ext cx="5988050" cy="4318000"/>
                      </a:xfrm>
                      <a:prstGeom prst="rect">
                        <a:avLst/>
                      </a:prstGeom>
                    </p:spPr>
                  </p:pic>
                </p:oleObj>
              </mc:Fallback>
            </mc:AlternateContent>
          </a:graphicData>
        </a:graphic>
      </p:graphicFrame>
    </p:spTree>
    <p:extLst>
      <p:ext uri="{BB962C8B-B14F-4D97-AF65-F5344CB8AC3E}">
        <p14:creationId xmlns:p14="http://schemas.microsoft.com/office/powerpoint/2010/main" val="869739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6A60AD-C899-A0E4-D3EB-6D91C4A59CF9}"/>
              </a:ext>
            </a:extLst>
          </p:cNvPr>
          <p:cNvPicPr>
            <a:picLocks noChangeAspect="1"/>
          </p:cNvPicPr>
          <p:nvPr/>
        </p:nvPicPr>
        <p:blipFill>
          <a:blip r:embed="rId2">
            <a:clrChange>
              <a:clrFrom>
                <a:srgbClr val="FFFFFF"/>
              </a:clrFrom>
              <a:clrTo>
                <a:srgbClr val="FFFFFF">
                  <a:alpha val="0"/>
                </a:srgbClr>
              </a:clrTo>
            </a:clrChange>
          </a:blip>
          <a:srcRect l="2388" t="2077" r="1416" b="1308"/>
          <a:stretch>
            <a:fillRect/>
          </a:stretch>
        </p:blipFill>
        <p:spPr>
          <a:xfrm>
            <a:off x="1293452" y="3540382"/>
            <a:ext cx="4177369" cy="2808762"/>
          </a:xfrm>
          <a:prstGeom prst="rect">
            <a:avLst/>
          </a:prstGeom>
        </p:spPr>
      </p:pic>
      <p:pic>
        <p:nvPicPr>
          <p:cNvPr id="9" name="Picture 8">
            <a:extLst>
              <a:ext uri="{FF2B5EF4-FFF2-40B4-BE49-F238E27FC236}">
                <a16:creationId xmlns:a16="http://schemas.microsoft.com/office/drawing/2014/main" id="{831F21B3-1B02-7661-2C67-642265C366D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62715" y="926837"/>
            <a:ext cx="4088565" cy="3549167"/>
          </a:xfrm>
          <a:prstGeom prst="rect">
            <a:avLst/>
          </a:prstGeom>
        </p:spPr>
      </p:pic>
      <p:pic>
        <p:nvPicPr>
          <p:cNvPr id="3" name="Picture 2">
            <a:extLst>
              <a:ext uri="{FF2B5EF4-FFF2-40B4-BE49-F238E27FC236}">
                <a16:creationId xmlns:a16="http://schemas.microsoft.com/office/drawing/2014/main" id="{1529B65C-E930-188A-16C6-E4824F44386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113992" y="4752260"/>
            <a:ext cx="4177369" cy="1512446"/>
          </a:xfrm>
          <a:prstGeom prst="rect">
            <a:avLst/>
          </a:prstGeom>
        </p:spPr>
      </p:pic>
      <p:sp>
        <p:nvSpPr>
          <p:cNvPr id="2" name="Title 1">
            <a:extLst>
              <a:ext uri="{FF2B5EF4-FFF2-40B4-BE49-F238E27FC236}">
                <a16:creationId xmlns:a16="http://schemas.microsoft.com/office/drawing/2014/main" id="{543099AB-7860-5D51-D791-C8EFAA7B1AC9}"/>
              </a:ext>
            </a:extLst>
          </p:cNvPr>
          <p:cNvSpPr txBox="1">
            <a:spLocks/>
          </p:cNvSpPr>
          <p:nvPr/>
        </p:nvSpPr>
        <p:spPr>
          <a:xfrm>
            <a:off x="1219200" y="152399"/>
            <a:ext cx="10630527" cy="514023"/>
          </a:xfrm>
          <a:prstGeom prst="rect">
            <a:avLst/>
          </a:prstGeom>
        </p:spPr>
        <p:txBody>
          <a:bodyPr anchor="ctr"/>
          <a:lstStyle>
            <a:lvl1pPr algn="l" rtl="0" fontAlgn="base">
              <a:spcBef>
                <a:spcPct val="0"/>
              </a:spcBef>
              <a:spcAft>
                <a:spcPct val="0"/>
              </a:spcAft>
              <a:defRPr sz="2400" b="1">
                <a:solidFill>
                  <a:schemeClr val="tx1"/>
                </a:solidFill>
                <a:latin typeface="+mj-lt"/>
                <a:ea typeface="+mj-ea"/>
                <a:cs typeface="+mj-cs"/>
              </a:defRPr>
            </a:lvl1pPr>
            <a:lvl2pPr algn="l" rtl="0" fontAlgn="base">
              <a:spcBef>
                <a:spcPct val="0"/>
              </a:spcBef>
              <a:spcAft>
                <a:spcPct val="0"/>
              </a:spcAft>
              <a:defRPr sz="2400" b="1">
                <a:solidFill>
                  <a:schemeClr val="tx1"/>
                </a:solidFill>
                <a:latin typeface="Helvetica" pitchFamily="34" charset="0"/>
              </a:defRPr>
            </a:lvl2pPr>
            <a:lvl3pPr algn="l" rtl="0" fontAlgn="base">
              <a:spcBef>
                <a:spcPct val="0"/>
              </a:spcBef>
              <a:spcAft>
                <a:spcPct val="0"/>
              </a:spcAft>
              <a:defRPr sz="2400" b="1">
                <a:solidFill>
                  <a:schemeClr val="tx1"/>
                </a:solidFill>
                <a:latin typeface="Helvetica" pitchFamily="34" charset="0"/>
              </a:defRPr>
            </a:lvl3pPr>
            <a:lvl4pPr algn="l" rtl="0" fontAlgn="base">
              <a:spcBef>
                <a:spcPct val="0"/>
              </a:spcBef>
              <a:spcAft>
                <a:spcPct val="0"/>
              </a:spcAft>
              <a:defRPr sz="2400" b="1">
                <a:solidFill>
                  <a:schemeClr val="tx1"/>
                </a:solidFill>
                <a:latin typeface="Helvetica" pitchFamily="34" charset="0"/>
              </a:defRPr>
            </a:lvl4pPr>
            <a:lvl5pPr algn="l" rtl="0" fontAlgn="base">
              <a:spcBef>
                <a:spcPct val="0"/>
              </a:spcBef>
              <a:spcAft>
                <a:spcPct val="0"/>
              </a:spcAft>
              <a:defRPr sz="2400" b="1">
                <a:solidFill>
                  <a:schemeClr val="tx1"/>
                </a:solidFill>
                <a:latin typeface="Helvetica" pitchFamily="34" charset="0"/>
              </a:defRPr>
            </a:lvl5pPr>
            <a:lvl6pPr marL="457200" algn="l" rtl="0" fontAlgn="base">
              <a:spcBef>
                <a:spcPct val="0"/>
              </a:spcBef>
              <a:spcAft>
                <a:spcPct val="0"/>
              </a:spcAft>
              <a:defRPr sz="2400" b="1">
                <a:solidFill>
                  <a:schemeClr val="tx1"/>
                </a:solidFill>
                <a:latin typeface="Helvetica" pitchFamily="34" charset="0"/>
              </a:defRPr>
            </a:lvl6pPr>
            <a:lvl7pPr marL="914400" algn="l" rtl="0" fontAlgn="base">
              <a:spcBef>
                <a:spcPct val="0"/>
              </a:spcBef>
              <a:spcAft>
                <a:spcPct val="0"/>
              </a:spcAft>
              <a:defRPr sz="2400" b="1">
                <a:solidFill>
                  <a:schemeClr val="tx1"/>
                </a:solidFill>
                <a:latin typeface="Helvetica" pitchFamily="34" charset="0"/>
              </a:defRPr>
            </a:lvl7pPr>
            <a:lvl8pPr marL="1371600" algn="l" rtl="0" fontAlgn="base">
              <a:spcBef>
                <a:spcPct val="0"/>
              </a:spcBef>
              <a:spcAft>
                <a:spcPct val="0"/>
              </a:spcAft>
              <a:defRPr sz="2400" b="1">
                <a:solidFill>
                  <a:schemeClr val="tx1"/>
                </a:solidFill>
                <a:latin typeface="Helvetica" pitchFamily="34" charset="0"/>
              </a:defRPr>
            </a:lvl8pPr>
            <a:lvl9pPr marL="1828800" algn="l" rtl="0" fontAlgn="base">
              <a:spcBef>
                <a:spcPct val="0"/>
              </a:spcBef>
              <a:spcAft>
                <a:spcPct val="0"/>
              </a:spcAft>
              <a:defRPr sz="2400" b="1">
                <a:solidFill>
                  <a:schemeClr val="tx1"/>
                </a:solidFill>
                <a:latin typeface="Helvetica" pitchFamily="34" charset="0"/>
              </a:defRPr>
            </a:lvl9pPr>
          </a:lstStyle>
          <a:p>
            <a:r>
              <a:rPr lang="en-US" dirty="0"/>
              <a:t>NIR Channel Volume (green) on Optical Bench (yellow) with CCS</a:t>
            </a:r>
            <a:r>
              <a:rPr lang="en-US" baseline="-25000" dirty="0"/>
              <a:t>NIR</a:t>
            </a:r>
          </a:p>
        </p:txBody>
      </p:sp>
      <p:grpSp>
        <p:nvGrpSpPr>
          <p:cNvPr id="4" name="Group 3">
            <a:extLst>
              <a:ext uri="{FF2B5EF4-FFF2-40B4-BE49-F238E27FC236}">
                <a16:creationId xmlns:a16="http://schemas.microsoft.com/office/drawing/2014/main" id="{F43603CD-911D-0C56-EF57-4154E2DC4D37}"/>
              </a:ext>
            </a:extLst>
          </p:cNvPr>
          <p:cNvGrpSpPr/>
          <p:nvPr/>
        </p:nvGrpSpPr>
        <p:grpSpPr>
          <a:xfrm>
            <a:off x="1293452" y="1269840"/>
            <a:ext cx="3473806" cy="2047778"/>
            <a:chOff x="798912" y="2180617"/>
            <a:chExt cx="4987241" cy="2939934"/>
          </a:xfrm>
        </p:grpSpPr>
        <p:pic>
          <p:nvPicPr>
            <p:cNvPr id="5" name="Picture 4">
              <a:extLst>
                <a:ext uri="{FF2B5EF4-FFF2-40B4-BE49-F238E27FC236}">
                  <a16:creationId xmlns:a16="http://schemas.microsoft.com/office/drawing/2014/main" id="{0D020064-32B8-7BBE-00FC-830E6F316065}"/>
                </a:ext>
              </a:extLst>
            </p:cNvPr>
            <p:cNvPicPr>
              <a:picLocks noChangeAspect="1"/>
            </p:cNvPicPr>
            <p:nvPr/>
          </p:nvPicPr>
          <p:blipFill>
            <a:blip r:embed="rId5">
              <a:clrChange>
                <a:clrFrom>
                  <a:srgbClr val="FFFFFF"/>
                </a:clrFrom>
                <a:clrTo>
                  <a:srgbClr val="FFFFFF">
                    <a:alpha val="0"/>
                  </a:srgbClr>
                </a:clrTo>
              </a:clrChange>
            </a:blip>
            <a:srcRect l="5950" t="417" r="4675" b="3646"/>
            <a:stretch>
              <a:fillRect/>
            </a:stretch>
          </p:blipFill>
          <p:spPr>
            <a:xfrm>
              <a:off x="972339" y="2370207"/>
              <a:ext cx="3843315" cy="2750344"/>
            </a:xfrm>
            <a:prstGeom prst="rect">
              <a:avLst/>
            </a:prstGeom>
          </p:spPr>
        </p:pic>
        <p:sp>
          <p:nvSpPr>
            <p:cNvPr id="7" name="TextBox 6">
              <a:extLst>
                <a:ext uri="{FF2B5EF4-FFF2-40B4-BE49-F238E27FC236}">
                  <a16:creationId xmlns:a16="http://schemas.microsoft.com/office/drawing/2014/main" id="{4B1C45C0-6BCA-2D1E-75A2-4F5FEA948CC9}"/>
                </a:ext>
              </a:extLst>
            </p:cNvPr>
            <p:cNvSpPr txBox="1"/>
            <p:nvPr/>
          </p:nvSpPr>
          <p:spPr>
            <a:xfrm>
              <a:off x="798912" y="2180617"/>
              <a:ext cx="942613" cy="680920"/>
            </a:xfrm>
            <a:prstGeom prst="rect">
              <a:avLst/>
            </a:prstGeom>
            <a:noFill/>
          </p:spPr>
          <p:txBody>
            <a:bodyPr wrap="square" rtlCol="0">
              <a:spAutoFit/>
            </a:bodyPr>
            <a:lstStyle/>
            <a:p>
              <a:pPr algn="ctr"/>
              <a:r>
                <a:rPr lang="en-US" sz="1100" dirty="0"/>
                <a:t>1300 mm</a:t>
              </a:r>
            </a:p>
          </p:txBody>
        </p:sp>
        <p:sp>
          <p:nvSpPr>
            <p:cNvPr id="8" name="TextBox 7">
              <a:extLst>
                <a:ext uri="{FF2B5EF4-FFF2-40B4-BE49-F238E27FC236}">
                  <a16:creationId xmlns:a16="http://schemas.microsoft.com/office/drawing/2014/main" id="{5838FAD5-6428-A6F2-9FA8-7D95AE236F07}"/>
                </a:ext>
              </a:extLst>
            </p:cNvPr>
            <p:cNvSpPr txBox="1"/>
            <p:nvPr/>
          </p:nvSpPr>
          <p:spPr>
            <a:xfrm>
              <a:off x="3570603" y="2352108"/>
              <a:ext cx="916134" cy="680920"/>
            </a:xfrm>
            <a:prstGeom prst="rect">
              <a:avLst/>
            </a:prstGeom>
            <a:noFill/>
          </p:spPr>
          <p:txBody>
            <a:bodyPr wrap="square" rtlCol="0">
              <a:spAutoFit/>
            </a:bodyPr>
            <a:lstStyle/>
            <a:p>
              <a:pPr algn="ctr"/>
              <a:r>
                <a:rPr lang="en-US" sz="1100" dirty="0"/>
                <a:t>2000 mm</a:t>
              </a:r>
            </a:p>
          </p:txBody>
        </p:sp>
        <p:sp>
          <p:nvSpPr>
            <p:cNvPr id="10" name="TextBox 9">
              <a:extLst>
                <a:ext uri="{FF2B5EF4-FFF2-40B4-BE49-F238E27FC236}">
                  <a16:creationId xmlns:a16="http://schemas.microsoft.com/office/drawing/2014/main" id="{043200D7-95B1-8929-4D5B-D752CBD308D2}"/>
                </a:ext>
              </a:extLst>
            </p:cNvPr>
            <p:cNvSpPr txBox="1"/>
            <p:nvPr/>
          </p:nvSpPr>
          <p:spPr>
            <a:xfrm>
              <a:off x="4974546" y="3669591"/>
              <a:ext cx="811607" cy="680920"/>
            </a:xfrm>
            <a:prstGeom prst="rect">
              <a:avLst/>
            </a:prstGeom>
            <a:noFill/>
          </p:spPr>
          <p:txBody>
            <a:bodyPr wrap="square" rtlCol="0">
              <a:spAutoFit/>
            </a:bodyPr>
            <a:lstStyle/>
            <a:p>
              <a:pPr algn="ctr"/>
              <a:r>
                <a:rPr lang="en-US" sz="1100" dirty="0"/>
                <a:t>400 mm</a:t>
              </a:r>
            </a:p>
          </p:txBody>
        </p:sp>
        <p:cxnSp>
          <p:nvCxnSpPr>
            <p:cNvPr id="11" name="Straight Connector 10">
              <a:extLst>
                <a:ext uri="{FF2B5EF4-FFF2-40B4-BE49-F238E27FC236}">
                  <a16:creationId xmlns:a16="http://schemas.microsoft.com/office/drawing/2014/main" id="{078F39F7-0442-8D4D-36B6-AC877F5E3615}"/>
                </a:ext>
              </a:extLst>
            </p:cNvPr>
            <p:cNvCxnSpPr>
              <a:cxnSpLocks/>
            </p:cNvCxnSpPr>
            <p:nvPr/>
          </p:nvCxnSpPr>
          <p:spPr>
            <a:xfrm flipH="1">
              <a:off x="2515339" y="2258387"/>
              <a:ext cx="189329" cy="11062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EBCF27E-7784-DB87-76B5-4328CAAC2EE4}"/>
                </a:ext>
              </a:extLst>
            </p:cNvPr>
            <p:cNvCxnSpPr>
              <a:cxnSpLocks/>
            </p:cNvCxnSpPr>
            <p:nvPr/>
          </p:nvCxnSpPr>
          <p:spPr>
            <a:xfrm flipH="1">
              <a:off x="4821879" y="3704364"/>
              <a:ext cx="23195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3B1ACA8C-0CF0-D746-ABA3-5B95954F4351}"/>
                </a:ext>
              </a:extLst>
            </p:cNvPr>
            <p:cNvCxnSpPr>
              <a:cxnSpLocks/>
            </p:cNvCxnSpPr>
            <p:nvPr/>
          </p:nvCxnSpPr>
          <p:spPr>
            <a:xfrm>
              <a:off x="2611427" y="2317026"/>
              <a:ext cx="2290603" cy="1325042"/>
            </a:xfrm>
            <a:prstGeom prst="straightConnector1">
              <a:avLst/>
            </a:prstGeom>
            <a:ln w="12700">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845666D-0398-81AD-6599-B9493917DDED}"/>
                </a:ext>
              </a:extLst>
            </p:cNvPr>
            <p:cNvCxnSpPr>
              <a:cxnSpLocks/>
            </p:cNvCxnSpPr>
            <p:nvPr/>
          </p:nvCxnSpPr>
          <p:spPr>
            <a:xfrm flipH="1">
              <a:off x="4819748" y="3583096"/>
              <a:ext cx="189329" cy="11062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5A1AC04D-4E55-F703-0775-B4C1EC50CD6C}"/>
                </a:ext>
              </a:extLst>
            </p:cNvPr>
            <p:cNvCxnSpPr>
              <a:cxnSpLocks/>
            </p:cNvCxnSpPr>
            <p:nvPr/>
          </p:nvCxnSpPr>
          <p:spPr>
            <a:xfrm flipV="1">
              <a:off x="4966863" y="3713481"/>
              <a:ext cx="0" cy="525111"/>
            </a:xfrm>
            <a:prstGeom prst="straightConnector1">
              <a:avLst/>
            </a:prstGeom>
            <a:ln w="12700">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0981232-6250-F278-86F3-9759E4420C0F}"/>
                </a:ext>
              </a:extLst>
            </p:cNvPr>
            <p:cNvCxnSpPr>
              <a:cxnSpLocks/>
            </p:cNvCxnSpPr>
            <p:nvPr/>
          </p:nvCxnSpPr>
          <p:spPr>
            <a:xfrm flipH="1">
              <a:off x="4824070" y="4239265"/>
              <a:ext cx="24606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3BF7EC0-3AF7-26EE-550F-E05390DC3E73}"/>
                </a:ext>
              </a:extLst>
            </p:cNvPr>
            <p:cNvCxnSpPr>
              <a:cxnSpLocks/>
            </p:cNvCxnSpPr>
            <p:nvPr/>
          </p:nvCxnSpPr>
          <p:spPr>
            <a:xfrm flipH="1" flipV="1">
              <a:off x="828330" y="3150002"/>
              <a:ext cx="137785" cy="7939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B14B1D2-48C9-3905-149B-9B8AC01310D2}"/>
                </a:ext>
              </a:extLst>
            </p:cNvPr>
            <p:cNvCxnSpPr>
              <a:cxnSpLocks/>
            </p:cNvCxnSpPr>
            <p:nvPr/>
          </p:nvCxnSpPr>
          <p:spPr>
            <a:xfrm flipH="1" flipV="1">
              <a:off x="2329510" y="2289618"/>
              <a:ext cx="137785" cy="7939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40D58993-DDA3-51E4-9EC7-C3A260C6E41B}"/>
                </a:ext>
              </a:extLst>
            </p:cNvPr>
            <p:cNvCxnSpPr>
              <a:cxnSpLocks/>
            </p:cNvCxnSpPr>
            <p:nvPr/>
          </p:nvCxnSpPr>
          <p:spPr>
            <a:xfrm flipV="1">
              <a:off x="874242" y="2317025"/>
              <a:ext cx="1491122" cy="857570"/>
            </a:xfrm>
            <a:prstGeom prst="straightConnector1">
              <a:avLst/>
            </a:prstGeom>
            <a:ln w="12700">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44" name="TextBox 43">
            <a:extLst>
              <a:ext uri="{FF2B5EF4-FFF2-40B4-BE49-F238E27FC236}">
                <a16:creationId xmlns:a16="http://schemas.microsoft.com/office/drawing/2014/main" id="{9548D1AF-03C1-CA64-5229-EEA911A0BC84}"/>
              </a:ext>
            </a:extLst>
          </p:cNvPr>
          <p:cNvSpPr txBox="1"/>
          <p:nvPr/>
        </p:nvSpPr>
        <p:spPr>
          <a:xfrm>
            <a:off x="8153645" y="4247732"/>
            <a:ext cx="853119" cy="338554"/>
          </a:xfrm>
          <a:prstGeom prst="rect">
            <a:avLst/>
          </a:prstGeom>
          <a:noFill/>
        </p:spPr>
        <p:txBody>
          <a:bodyPr wrap="none" rtlCol="0">
            <a:spAutoFit/>
          </a:bodyPr>
          <a:lstStyle/>
          <a:p>
            <a:r>
              <a:rPr lang="en-US" sz="1600" dirty="0"/>
              <a:t>CCS</a:t>
            </a:r>
            <a:r>
              <a:rPr lang="en-US" sz="1600" baseline="-25000" dirty="0"/>
              <a:t>NIR</a:t>
            </a:r>
          </a:p>
        </p:txBody>
      </p:sp>
      <p:sp>
        <p:nvSpPr>
          <p:cNvPr id="45" name="TextBox 44">
            <a:extLst>
              <a:ext uri="{FF2B5EF4-FFF2-40B4-BE49-F238E27FC236}">
                <a16:creationId xmlns:a16="http://schemas.microsoft.com/office/drawing/2014/main" id="{2961C213-EBEB-C5CD-596A-208CFF66EB77}"/>
              </a:ext>
            </a:extLst>
          </p:cNvPr>
          <p:cNvSpPr txBox="1"/>
          <p:nvPr/>
        </p:nvSpPr>
        <p:spPr>
          <a:xfrm>
            <a:off x="8153644" y="5478003"/>
            <a:ext cx="853119" cy="338554"/>
          </a:xfrm>
          <a:prstGeom prst="rect">
            <a:avLst/>
          </a:prstGeom>
          <a:noFill/>
        </p:spPr>
        <p:txBody>
          <a:bodyPr wrap="none" rtlCol="0">
            <a:spAutoFit/>
          </a:bodyPr>
          <a:lstStyle/>
          <a:p>
            <a:r>
              <a:rPr lang="en-US" sz="1600" dirty="0"/>
              <a:t>CCS</a:t>
            </a:r>
            <a:r>
              <a:rPr lang="en-US" sz="1600" baseline="-25000" dirty="0"/>
              <a:t>NIR</a:t>
            </a:r>
          </a:p>
        </p:txBody>
      </p:sp>
      <p:sp>
        <p:nvSpPr>
          <p:cNvPr id="48" name="TextBox 47">
            <a:extLst>
              <a:ext uri="{FF2B5EF4-FFF2-40B4-BE49-F238E27FC236}">
                <a16:creationId xmlns:a16="http://schemas.microsoft.com/office/drawing/2014/main" id="{D5BE78C2-22BE-150A-AD3E-C8640A0F1CD5}"/>
              </a:ext>
            </a:extLst>
          </p:cNvPr>
          <p:cNvSpPr txBox="1"/>
          <p:nvPr/>
        </p:nvSpPr>
        <p:spPr>
          <a:xfrm>
            <a:off x="1978360" y="4551445"/>
            <a:ext cx="1396598" cy="461665"/>
          </a:xfrm>
          <a:prstGeom prst="rect">
            <a:avLst/>
          </a:prstGeom>
          <a:noFill/>
        </p:spPr>
        <p:txBody>
          <a:bodyPr wrap="square" rtlCol="0">
            <a:spAutoFit/>
          </a:bodyPr>
          <a:lstStyle/>
          <a:p>
            <a:pPr algn="ctr"/>
            <a:r>
              <a:rPr lang="en-US" sz="1200" dirty="0"/>
              <a:t>NIR Channel Volume</a:t>
            </a:r>
          </a:p>
        </p:txBody>
      </p:sp>
      <p:sp>
        <p:nvSpPr>
          <p:cNvPr id="49" name="TextBox 48">
            <a:extLst>
              <a:ext uri="{FF2B5EF4-FFF2-40B4-BE49-F238E27FC236}">
                <a16:creationId xmlns:a16="http://schemas.microsoft.com/office/drawing/2014/main" id="{122DE428-CC8C-F126-BC71-2208EFBD06A7}"/>
              </a:ext>
            </a:extLst>
          </p:cNvPr>
          <p:cNvSpPr txBox="1"/>
          <p:nvPr/>
        </p:nvSpPr>
        <p:spPr>
          <a:xfrm>
            <a:off x="3144102" y="4040606"/>
            <a:ext cx="1396598" cy="461665"/>
          </a:xfrm>
          <a:prstGeom prst="rect">
            <a:avLst/>
          </a:prstGeom>
          <a:noFill/>
        </p:spPr>
        <p:txBody>
          <a:bodyPr wrap="square" rtlCol="0">
            <a:spAutoFit/>
          </a:bodyPr>
          <a:lstStyle/>
          <a:p>
            <a:pPr algn="ctr"/>
            <a:r>
              <a:rPr lang="en-US" sz="1200" dirty="0"/>
              <a:t>Optical </a:t>
            </a:r>
          </a:p>
          <a:p>
            <a:pPr algn="ctr"/>
            <a:r>
              <a:rPr lang="en-US" sz="1200" dirty="0"/>
              <a:t>Bench</a:t>
            </a:r>
          </a:p>
        </p:txBody>
      </p:sp>
      <p:sp>
        <p:nvSpPr>
          <p:cNvPr id="50" name="TextBox 49">
            <a:extLst>
              <a:ext uri="{FF2B5EF4-FFF2-40B4-BE49-F238E27FC236}">
                <a16:creationId xmlns:a16="http://schemas.microsoft.com/office/drawing/2014/main" id="{FFF8ADD1-586B-DE21-6771-707E6637ACB8}"/>
              </a:ext>
            </a:extLst>
          </p:cNvPr>
          <p:cNvSpPr txBox="1"/>
          <p:nvPr/>
        </p:nvSpPr>
        <p:spPr>
          <a:xfrm>
            <a:off x="8314217" y="2544834"/>
            <a:ext cx="1396598" cy="461665"/>
          </a:xfrm>
          <a:prstGeom prst="rect">
            <a:avLst/>
          </a:prstGeom>
          <a:noFill/>
        </p:spPr>
        <p:txBody>
          <a:bodyPr wrap="square" rtlCol="0">
            <a:spAutoFit/>
          </a:bodyPr>
          <a:lstStyle/>
          <a:p>
            <a:pPr algn="ctr"/>
            <a:r>
              <a:rPr lang="en-US" sz="1200" dirty="0"/>
              <a:t>Optical </a:t>
            </a:r>
          </a:p>
          <a:p>
            <a:pPr algn="ctr"/>
            <a:r>
              <a:rPr lang="en-US" sz="1200" dirty="0"/>
              <a:t>Bench</a:t>
            </a:r>
          </a:p>
        </p:txBody>
      </p:sp>
      <p:sp>
        <p:nvSpPr>
          <p:cNvPr id="51" name="TextBox 50">
            <a:extLst>
              <a:ext uri="{FF2B5EF4-FFF2-40B4-BE49-F238E27FC236}">
                <a16:creationId xmlns:a16="http://schemas.microsoft.com/office/drawing/2014/main" id="{E13A0E85-4E64-29AC-BC8E-E035679C5165}"/>
              </a:ext>
            </a:extLst>
          </p:cNvPr>
          <p:cNvSpPr txBox="1"/>
          <p:nvPr/>
        </p:nvSpPr>
        <p:spPr>
          <a:xfrm>
            <a:off x="6529544" y="2544834"/>
            <a:ext cx="1396598" cy="461665"/>
          </a:xfrm>
          <a:prstGeom prst="rect">
            <a:avLst/>
          </a:prstGeom>
          <a:noFill/>
        </p:spPr>
        <p:txBody>
          <a:bodyPr wrap="square" rtlCol="0">
            <a:spAutoFit/>
          </a:bodyPr>
          <a:lstStyle/>
          <a:p>
            <a:pPr algn="ctr"/>
            <a:r>
              <a:rPr lang="en-US" sz="1200" dirty="0"/>
              <a:t>NIR Channel Volume</a:t>
            </a:r>
          </a:p>
        </p:txBody>
      </p:sp>
      <p:sp>
        <p:nvSpPr>
          <p:cNvPr id="52" name="TextBox 51">
            <a:extLst>
              <a:ext uri="{FF2B5EF4-FFF2-40B4-BE49-F238E27FC236}">
                <a16:creationId xmlns:a16="http://schemas.microsoft.com/office/drawing/2014/main" id="{18889DC7-0057-B763-DD9C-097F25F4E843}"/>
              </a:ext>
            </a:extLst>
          </p:cNvPr>
          <p:cNvSpPr txBox="1"/>
          <p:nvPr/>
        </p:nvSpPr>
        <p:spPr>
          <a:xfrm>
            <a:off x="6529544" y="4970506"/>
            <a:ext cx="1396598" cy="461665"/>
          </a:xfrm>
          <a:prstGeom prst="rect">
            <a:avLst/>
          </a:prstGeom>
          <a:noFill/>
        </p:spPr>
        <p:txBody>
          <a:bodyPr wrap="square" rtlCol="0">
            <a:spAutoFit/>
          </a:bodyPr>
          <a:lstStyle/>
          <a:p>
            <a:pPr algn="ctr"/>
            <a:r>
              <a:rPr lang="en-US" sz="1200" dirty="0"/>
              <a:t>NIR Channel Volume</a:t>
            </a:r>
          </a:p>
        </p:txBody>
      </p:sp>
      <p:sp>
        <p:nvSpPr>
          <p:cNvPr id="53" name="TextBox 52">
            <a:extLst>
              <a:ext uri="{FF2B5EF4-FFF2-40B4-BE49-F238E27FC236}">
                <a16:creationId xmlns:a16="http://schemas.microsoft.com/office/drawing/2014/main" id="{06438043-6A92-4584-F6AE-33D4FA5E2594}"/>
              </a:ext>
            </a:extLst>
          </p:cNvPr>
          <p:cNvSpPr txBox="1"/>
          <p:nvPr/>
        </p:nvSpPr>
        <p:spPr>
          <a:xfrm>
            <a:off x="6509407" y="5508483"/>
            <a:ext cx="1396598" cy="461665"/>
          </a:xfrm>
          <a:prstGeom prst="rect">
            <a:avLst/>
          </a:prstGeom>
          <a:noFill/>
        </p:spPr>
        <p:txBody>
          <a:bodyPr wrap="square" rtlCol="0">
            <a:spAutoFit/>
          </a:bodyPr>
          <a:lstStyle/>
          <a:p>
            <a:pPr algn="ctr"/>
            <a:r>
              <a:rPr lang="en-US" sz="1200" dirty="0"/>
              <a:t>Optical </a:t>
            </a:r>
          </a:p>
          <a:p>
            <a:pPr algn="ctr"/>
            <a:r>
              <a:rPr lang="en-US" sz="1200" dirty="0"/>
              <a:t>Bench</a:t>
            </a:r>
          </a:p>
        </p:txBody>
      </p:sp>
      <p:sp>
        <p:nvSpPr>
          <p:cNvPr id="20" name="TextBox 19">
            <a:extLst>
              <a:ext uri="{FF2B5EF4-FFF2-40B4-BE49-F238E27FC236}">
                <a16:creationId xmlns:a16="http://schemas.microsoft.com/office/drawing/2014/main" id="{15090FB7-913C-BB48-DF48-76D48B919674}"/>
              </a:ext>
            </a:extLst>
          </p:cNvPr>
          <p:cNvSpPr txBox="1"/>
          <p:nvPr/>
        </p:nvSpPr>
        <p:spPr>
          <a:xfrm>
            <a:off x="4196591" y="5139449"/>
            <a:ext cx="853119" cy="338554"/>
          </a:xfrm>
          <a:prstGeom prst="rect">
            <a:avLst/>
          </a:prstGeom>
          <a:noFill/>
        </p:spPr>
        <p:txBody>
          <a:bodyPr wrap="none" rtlCol="0">
            <a:spAutoFit/>
          </a:bodyPr>
          <a:lstStyle/>
          <a:p>
            <a:r>
              <a:rPr lang="en-US" sz="1600" dirty="0"/>
              <a:t>CCS</a:t>
            </a:r>
            <a:r>
              <a:rPr lang="en-US" sz="1600" baseline="-25000" dirty="0"/>
              <a:t>NIR</a:t>
            </a:r>
          </a:p>
        </p:txBody>
      </p:sp>
    </p:spTree>
    <p:extLst>
      <p:ext uri="{BB962C8B-B14F-4D97-AF65-F5344CB8AC3E}">
        <p14:creationId xmlns:p14="http://schemas.microsoft.com/office/powerpoint/2010/main" val="796307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B8162C7-6EAD-0BD2-C2FC-F0BA9DF853D4}"/>
              </a:ext>
            </a:extLst>
          </p:cNvPr>
          <p:cNvSpPr txBox="1"/>
          <p:nvPr/>
        </p:nvSpPr>
        <p:spPr>
          <a:xfrm>
            <a:off x="710592" y="1198818"/>
            <a:ext cx="4256457" cy="1661993"/>
          </a:xfrm>
          <a:prstGeom prst="rect">
            <a:avLst/>
          </a:prstGeom>
          <a:noFill/>
        </p:spPr>
        <p:txBody>
          <a:bodyPr wrap="square" rtlCol="0">
            <a:spAutoFit/>
          </a:bodyPr>
          <a:lstStyle/>
          <a:p>
            <a:r>
              <a:rPr lang="en-US" b="1" dirty="0"/>
              <a:t>Input beam vector:</a:t>
            </a:r>
            <a:endParaRPr lang="en-US" baseline="-25000" dirty="0"/>
          </a:p>
          <a:p>
            <a:pPr marL="285750" indent="-285750">
              <a:buFont typeface="Arial" panose="020B0604020202020204" pitchFamily="34" charset="0"/>
              <a:buChar char="•"/>
            </a:pPr>
            <a:r>
              <a:rPr lang="en-US" dirty="0"/>
              <a:t>Direction cosines</a:t>
            </a:r>
          </a:p>
          <a:p>
            <a:pPr marL="742950" lvl="1" indent="-285750">
              <a:buFont typeface="Arial" panose="020B0604020202020204" pitchFamily="34" charset="0"/>
              <a:buChar char="•"/>
            </a:pPr>
            <a:r>
              <a:rPr lang="en-US" dirty="0"/>
              <a:t>[0.8829, 0.4695, 0.0]</a:t>
            </a:r>
          </a:p>
          <a:p>
            <a:pPr marL="285750" indent="-285750">
              <a:buFont typeface="Arial" panose="020B0604020202020204" pitchFamily="34" charset="0"/>
              <a:buChar char="•"/>
            </a:pPr>
            <a:r>
              <a:rPr lang="en-US" dirty="0"/>
              <a:t>Entrance pupil image</a:t>
            </a:r>
          </a:p>
          <a:p>
            <a:pPr marL="742950" lvl="1" indent="-285750">
              <a:buFont typeface="Arial" panose="020B0604020202020204" pitchFamily="34" charset="0"/>
              <a:buChar char="•"/>
            </a:pPr>
            <a:r>
              <a:rPr lang="en-US" dirty="0"/>
              <a:t>[538.8, 273.7, 105.5] mm</a:t>
            </a:r>
            <a:br>
              <a:rPr lang="en-US" dirty="0"/>
            </a:br>
            <a:endParaRPr lang="en-US" baseline="-25000" dirty="0"/>
          </a:p>
        </p:txBody>
      </p:sp>
      <p:grpSp>
        <p:nvGrpSpPr>
          <p:cNvPr id="3" name="Group 2">
            <a:extLst>
              <a:ext uri="{FF2B5EF4-FFF2-40B4-BE49-F238E27FC236}">
                <a16:creationId xmlns:a16="http://schemas.microsoft.com/office/drawing/2014/main" id="{543D0537-2C92-D7C8-99A3-353A3EDD7594}"/>
              </a:ext>
            </a:extLst>
          </p:cNvPr>
          <p:cNvGrpSpPr>
            <a:grpSpLocks noChangeAspect="1"/>
          </p:cNvGrpSpPr>
          <p:nvPr/>
        </p:nvGrpSpPr>
        <p:grpSpPr>
          <a:xfrm>
            <a:off x="6158714" y="1566643"/>
            <a:ext cx="2145946" cy="2962656"/>
            <a:chOff x="7627436" y="200238"/>
            <a:chExt cx="3167774" cy="4497429"/>
          </a:xfrm>
        </p:grpSpPr>
        <p:pic>
          <p:nvPicPr>
            <p:cNvPr id="6" name="Picture 5">
              <a:extLst>
                <a:ext uri="{FF2B5EF4-FFF2-40B4-BE49-F238E27FC236}">
                  <a16:creationId xmlns:a16="http://schemas.microsoft.com/office/drawing/2014/main" id="{69443434-AD60-A434-5EB9-6B49311355F3}"/>
                </a:ext>
              </a:extLst>
            </p:cNvPr>
            <p:cNvPicPr>
              <a:picLocks noChangeAspect="1"/>
            </p:cNvPicPr>
            <p:nvPr/>
          </p:nvPicPr>
          <p:blipFill>
            <a:blip r:embed="rId2">
              <a:clrChange>
                <a:clrFrom>
                  <a:srgbClr val="FFFFFF"/>
                </a:clrFrom>
                <a:clrTo>
                  <a:srgbClr val="FFFFFF">
                    <a:alpha val="0"/>
                  </a:srgbClr>
                </a:clrTo>
              </a:clrChange>
            </a:blip>
            <a:srcRect l="1797" r="-1"/>
            <a:stretch>
              <a:fillRect/>
            </a:stretch>
          </p:blipFill>
          <p:spPr>
            <a:xfrm>
              <a:off x="7627436" y="200238"/>
              <a:ext cx="3167774" cy="4497429"/>
            </a:xfrm>
            <a:prstGeom prst="rect">
              <a:avLst/>
            </a:prstGeom>
          </p:spPr>
        </p:pic>
        <p:cxnSp>
          <p:nvCxnSpPr>
            <p:cNvPr id="10" name="Straight Arrow Connector 9">
              <a:extLst>
                <a:ext uri="{FF2B5EF4-FFF2-40B4-BE49-F238E27FC236}">
                  <a16:creationId xmlns:a16="http://schemas.microsoft.com/office/drawing/2014/main" id="{C0B8568E-57F9-0200-E82D-FB181CF94D5E}"/>
                </a:ext>
              </a:extLst>
            </p:cNvPr>
            <p:cNvCxnSpPr>
              <a:cxnSpLocks/>
            </p:cNvCxnSpPr>
            <p:nvPr/>
          </p:nvCxnSpPr>
          <p:spPr>
            <a:xfrm flipH="1" flipV="1">
              <a:off x="10058401" y="3484564"/>
              <a:ext cx="569986" cy="1109233"/>
            </a:xfrm>
            <a:prstGeom prst="straightConnector1">
              <a:avLst/>
            </a:prstGeom>
            <a:ln w="50800" cap="flat">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66BE7660-59D4-93A8-8790-01620F013B0B}"/>
              </a:ext>
            </a:extLst>
          </p:cNvPr>
          <p:cNvGrpSpPr>
            <a:grpSpLocks noChangeAspect="1"/>
          </p:cNvGrpSpPr>
          <p:nvPr/>
        </p:nvGrpSpPr>
        <p:grpSpPr>
          <a:xfrm>
            <a:off x="6156786" y="5026163"/>
            <a:ext cx="2094651" cy="640080"/>
            <a:chOff x="7624233" y="5515402"/>
            <a:chExt cx="3092346" cy="971758"/>
          </a:xfrm>
        </p:grpSpPr>
        <p:pic>
          <p:nvPicPr>
            <p:cNvPr id="8" name="Picture 7">
              <a:extLst>
                <a:ext uri="{FF2B5EF4-FFF2-40B4-BE49-F238E27FC236}">
                  <a16:creationId xmlns:a16="http://schemas.microsoft.com/office/drawing/2014/main" id="{3457C840-5E15-5034-B87B-3BE50AEB012C}"/>
                </a:ext>
              </a:extLst>
            </p:cNvPr>
            <p:cNvPicPr>
              <a:picLocks noChangeAspect="1"/>
            </p:cNvPicPr>
            <p:nvPr/>
          </p:nvPicPr>
          <p:blipFill>
            <a:blip r:embed="rId3">
              <a:clrChange>
                <a:clrFrom>
                  <a:srgbClr val="FFFFFF"/>
                </a:clrFrom>
                <a:clrTo>
                  <a:srgbClr val="FFFFFF">
                    <a:alpha val="0"/>
                  </a:srgbClr>
                </a:clrTo>
              </a:clrChange>
            </a:blip>
            <a:srcRect l="1169"/>
            <a:stretch>
              <a:fillRect/>
            </a:stretch>
          </p:blipFill>
          <p:spPr>
            <a:xfrm>
              <a:off x="7624233" y="5515402"/>
              <a:ext cx="3092346" cy="971758"/>
            </a:xfrm>
            <a:prstGeom prst="rect">
              <a:avLst/>
            </a:prstGeom>
          </p:spPr>
        </p:pic>
        <p:cxnSp>
          <p:nvCxnSpPr>
            <p:cNvPr id="19" name="Straight Arrow Connector 18">
              <a:extLst>
                <a:ext uri="{FF2B5EF4-FFF2-40B4-BE49-F238E27FC236}">
                  <a16:creationId xmlns:a16="http://schemas.microsoft.com/office/drawing/2014/main" id="{A435CDB9-5923-3F84-95FF-DB015E567E55}"/>
                </a:ext>
              </a:extLst>
            </p:cNvPr>
            <p:cNvCxnSpPr>
              <a:cxnSpLocks/>
            </p:cNvCxnSpPr>
            <p:nvPr/>
          </p:nvCxnSpPr>
          <p:spPr>
            <a:xfrm flipH="1">
              <a:off x="10058400" y="6214054"/>
              <a:ext cx="569913" cy="0"/>
            </a:xfrm>
            <a:prstGeom prst="straightConnector1">
              <a:avLst/>
            </a:prstGeom>
            <a:ln w="50800" cap="sq">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7" name="Group 6">
            <a:extLst>
              <a:ext uri="{FF2B5EF4-FFF2-40B4-BE49-F238E27FC236}">
                <a16:creationId xmlns:a16="http://schemas.microsoft.com/office/drawing/2014/main" id="{2D158F33-29C9-A22B-B95E-E291789A4047}"/>
              </a:ext>
            </a:extLst>
          </p:cNvPr>
          <p:cNvGrpSpPr/>
          <p:nvPr/>
        </p:nvGrpSpPr>
        <p:grpSpPr>
          <a:xfrm>
            <a:off x="630267" y="2866714"/>
            <a:ext cx="4543836" cy="3127413"/>
            <a:chOff x="382602" y="1910575"/>
            <a:chExt cx="5389757" cy="3709640"/>
          </a:xfrm>
        </p:grpSpPr>
        <p:pic>
          <p:nvPicPr>
            <p:cNvPr id="29" name="Picture 28">
              <a:extLst>
                <a:ext uri="{FF2B5EF4-FFF2-40B4-BE49-F238E27FC236}">
                  <a16:creationId xmlns:a16="http://schemas.microsoft.com/office/drawing/2014/main" id="{F3EBC471-E397-04D2-2039-887F11043B2E}"/>
                </a:ext>
              </a:extLst>
            </p:cNvPr>
            <p:cNvPicPr>
              <a:picLocks noChangeAspect="1"/>
            </p:cNvPicPr>
            <p:nvPr/>
          </p:nvPicPr>
          <p:blipFill>
            <a:blip r:embed="rId4">
              <a:clrChange>
                <a:clrFrom>
                  <a:srgbClr val="FFFFFF"/>
                </a:clrFrom>
                <a:clrTo>
                  <a:srgbClr val="FFFFFF">
                    <a:alpha val="0"/>
                  </a:srgbClr>
                </a:clrTo>
              </a:clrChange>
            </a:blip>
            <a:srcRect l="2179" t="1756" r="1724" b="878"/>
            <a:stretch>
              <a:fillRect/>
            </a:stretch>
          </p:blipFill>
          <p:spPr>
            <a:xfrm>
              <a:off x="382602" y="1910575"/>
              <a:ext cx="5389757" cy="3709640"/>
            </a:xfrm>
            <a:prstGeom prst="rect">
              <a:avLst/>
            </a:prstGeom>
          </p:spPr>
        </p:pic>
        <p:cxnSp>
          <p:nvCxnSpPr>
            <p:cNvPr id="30" name="Straight Arrow Connector 29">
              <a:extLst>
                <a:ext uri="{FF2B5EF4-FFF2-40B4-BE49-F238E27FC236}">
                  <a16:creationId xmlns:a16="http://schemas.microsoft.com/office/drawing/2014/main" id="{2F817520-31FA-72A8-01CE-AC209404C1DE}"/>
                </a:ext>
              </a:extLst>
            </p:cNvPr>
            <p:cNvCxnSpPr>
              <a:cxnSpLocks/>
            </p:cNvCxnSpPr>
            <p:nvPr/>
          </p:nvCxnSpPr>
          <p:spPr>
            <a:xfrm flipH="1" flipV="1">
              <a:off x="4474078" y="3955118"/>
              <a:ext cx="1191710" cy="202545"/>
            </a:xfrm>
            <a:prstGeom prst="straightConnector1">
              <a:avLst/>
            </a:prstGeom>
            <a:ln w="50800" cap="sq">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63407E5A-6C91-269C-F3A5-D5702194DC45}"/>
              </a:ext>
            </a:extLst>
          </p:cNvPr>
          <p:cNvSpPr txBox="1">
            <a:spLocks/>
          </p:cNvSpPr>
          <p:nvPr/>
        </p:nvSpPr>
        <p:spPr>
          <a:xfrm>
            <a:off x="1219201" y="152399"/>
            <a:ext cx="10460882" cy="514023"/>
          </a:xfrm>
          <a:prstGeom prst="rect">
            <a:avLst/>
          </a:prstGeom>
        </p:spPr>
        <p:txBody>
          <a:bodyPr anchor="ctr"/>
          <a:lstStyle>
            <a:lvl1pPr algn="l" rtl="0" fontAlgn="base">
              <a:spcBef>
                <a:spcPct val="0"/>
              </a:spcBef>
              <a:spcAft>
                <a:spcPct val="0"/>
              </a:spcAft>
              <a:defRPr sz="2400" b="1">
                <a:solidFill>
                  <a:schemeClr val="tx1"/>
                </a:solidFill>
                <a:latin typeface="+mj-lt"/>
                <a:ea typeface="+mj-ea"/>
                <a:cs typeface="+mj-cs"/>
              </a:defRPr>
            </a:lvl1pPr>
            <a:lvl2pPr algn="l" rtl="0" fontAlgn="base">
              <a:spcBef>
                <a:spcPct val="0"/>
              </a:spcBef>
              <a:spcAft>
                <a:spcPct val="0"/>
              </a:spcAft>
              <a:defRPr sz="2400" b="1">
                <a:solidFill>
                  <a:schemeClr val="tx1"/>
                </a:solidFill>
                <a:latin typeface="Helvetica" pitchFamily="34" charset="0"/>
              </a:defRPr>
            </a:lvl2pPr>
            <a:lvl3pPr algn="l" rtl="0" fontAlgn="base">
              <a:spcBef>
                <a:spcPct val="0"/>
              </a:spcBef>
              <a:spcAft>
                <a:spcPct val="0"/>
              </a:spcAft>
              <a:defRPr sz="2400" b="1">
                <a:solidFill>
                  <a:schemeClr val="tx1"/>
                </a:solidFill>
                <a:latin typeface="Helvetica" pitchFamily="34" charset="0"/>
              </a:defRPr>
            </a:lvl3pPr>
            <a:lvl4pPr algn="l" rtl="0" fontAlgn="base">
              <a:spcBef>
                <a:spcPct val="0"/>
              </a:spcBef>
              <a:spcAft>
                <a:spcPct val="0"/>
              </a:spcAft>
              <a:defRPr sz="2400" b="1">
                <a:solidFill>
                  <a:schemeClr val="tx1"/>
                </a:solidFill>
                <a:latin typeface="Helvetica" pitchFamily="34" charset="0"/>
              </a:defRPr>
            </a:lvl4pPr>
            <a:lvl5pPr algn="l" rtl="0" fontAlgn="base">
              <a:spcBef>
                <a:spcPct val="0"/>
              </a:spcBef>
              <a:spcAft>
                <a:spcPct val="0"/>
              </a:spcAft>
              <a:defRPr sz="2400" b="1">
                <a:solidFill>
                  <a:schemeClr val="tx1"/>
                </a:solidFill>
                <a:latin typeface="Helvetica" pitchFamily="34" charset="0"/>
              </a:defRPr>
            </a:lvl5pPr>
            <a:lvl6pPr marL="457200" algn="l" rtl="0" fontAlgn="base">
              <a:spcBef>
                <a:spcPct val="0"/>
              </a:spcBef>
              <a:spcAft>
                <a:spcPct val="0"/>
              </a:spcAft>
              <a:defRPr sz="2400" b="1">
                <a:solidFill>
                  <a:schemeClr val="tx1"/>
                </a:solidFill>
                <a:latin typeface="Helvetica" pitchFamily="34" charset="0"/>
              </a:defRPr>
            </a:lvl6pPr>
            <a:lvl7pPr marL="914400" algn="l" rtl="0" fontAlgn="base">
              <a:spcBef>
                <a:spcPct val="0"/>
              </a:spcBef>
              <a:spcAft>
                <a:spcPct val="0"/>
              </a:spcAft>
              <a:defRPr sz="2400" b="1">
                <a:solidFill>
                  <a:schemeClr val="tx1"/>
                </a:solidFill>
                <a:latin typeface="Helvetica" pitchFamily="34" charset="0"/>
              </a:defRPr>
            </a:lvl7pPr>
            <a:lvl8pPr marL="1371600" algn="l" rtl="0" fontAlgn="base">
              <a:spcBef>
                <a:spcPct val="0"/>
              </a:spcBef>
              <a:spcAft>
                <a:spcPct val="0"/>
              </a:spcAft>
              <a:defRPr sz="2400" b="1">
                <a:solidFill>
                  <a:schemeClr val="tx1"/>
                </a:solidFill>
                <a:latin typeface="Helvetica" pitchFamily="34" charset="0"/>
              </a:defRPr>
            </a:lvl8pPr>
            <a:lvl9pPr marL="1828800" algn="l" rtl="0" fontAlgn="base">
              <a:spcBef>
                <a:spcPct val="0"/>
              </a:spcBef>
              <a:spcAft>
                <a:spcPct val="0"/>
              </a:spcAft>
              <a:defRPr sz="2400" b="1">
                <a:solidFill>
                  <a:schemeClr val="tx1"/>
                </a:solidFill>
                <a:latin typeface="Helvetica" pitchFamily="34" charset="0"/>
              </a:defRPr>
            </a:lvl9pPr>
          </a:lstStyle>
          <a:p>
            <a:r>
              <a:rPr lang="en-US" dirty="0"/>
              <a:t>NIR Channel Input Beam Light Path</a:t>
            </a:r>
          </a:p>
        </p:txBody>
      </p:sp>
      <p:grpSp>
        <p:nvGrpSpPr>
          <p:cNvPr id="9" name="Group 8">
            <a:extLst>
              <a:ext uri="{FF2B5EF4-FFF2-40B4-BE49-F238E27FC236}">
                <a16:creationId xmlns:a16="http://schemas.microsoft.com/office/drawing/2014/main" id="{60DF56A0-1DAB-9F3A-F0FC-072F1CFA9081}"/>
              </a:ext>
            </a:extLst>
          </p:cNvPr>
          <p:cNvGrpSpPr/>
          <p:nvPr/>
        </p:nvGrpSpPr>
        <p:grpSpPr>
          <a:xfrm>
            <a:off x="9027218" y="4762576"/>
            <a:ext cx="2556801" cy="1017345"/>
            <a:chOff x="4783666" y="5077707"/>
            <a:chExt cx="3632025" cy="1480667"/>
          </a:xfrm>
        </p:grpSpPr>
        <p:grpSp>
          <p:nvGrpSpPr>
            <p:cNvPr id="11" name="Group 10">
              <a:extLst>
                <a:ext uri="{FF2B5EF4-FFF2-40B4-BE49-F238E27FC236}">
                  <a16:creationId xmlns:a16="http://schemas.microsoft.com/office/drawing/2014/main" id="{E13A251B-59DF-4F20-D4D5-362D4B12BC16}"/>
                </a:ext>
              </a:extLst>
            </p:cNvPr>
            <p:cNvGrpSpPr/>
            <p:nvPr/>
          </p:nvGrpSpPr>
          <p:grpSpPr>
            <a:xfrm>
              <a:off x="4783666" y="5490370"/>
              <a:ext cx="3178304" cy="1068004"/>
              <a:chOff x="4783666" y="5490370"/>
              <a:chExt cx="3178304" cy="1068004"/>
            </a:xfrm>
          </p:grpSpPr>
          <p:pic>
            <p:nvPicPr>
              <p:cNvPr id="16" name="Picture 15">
                <a:extLst>
                  <a:ext uri="{FF2B5EF4-FFF2-40B4-BE49-F238E27FC236}">
                    <a16:creationId xmlns:a16="http://schemas.microsoft.com/office/drawing/2014/main" id="{5A847EB0-F47F-7EB7-2130-351B4A1282D4}"/>
                  </a:ext>
                </a:extLst>
              </p:cNvPr>
              <p:cNvPicPr>
                <a:picLocks noChangeAspect="1"/>
              </p:cNvPicPr>
              <p:nvPr/>
            </p:nvPicPr>
            <p:blipFill>
              <a:blip r:embed="rId5">
                <a:clrChange>
                  <a:clrFrom>
                    <a:srgbClr val="FFFFFF"/>
                  </a:clrFrom>
                  <a:clrTo>
                    <a:srgbClr val="FFFFFF">
                      <a:alpha val="0"/>
                    </a:srgbClr>
                  </a:clrTo>
                </a:clrChange>
                <a:alphaModFix amt="80000"/>
              </a:blip>
              <a:srcRect l="622"/>
              <a:stretch>
                <a:fillRect/>
              </a:stretch>
            </p:blipFill>
            <p:spPr>
              <a:xfrm>
                <a:off x="4783666" y="5490370"/>
                <a:ext cx="3002974" cy="942974"/>
              </a:xfrm>
              <a:prstGeom prst="rect">
                <a:avLst/>
              </a:prstGeom>
            </p:spPr>
          </p:pic>
          <p:grpSp>
            <p:nvGrpSpPr>
              <p:cNvPr id="17" name="Group 16">
                <a:extLst>
                  <a:ext uri="{FF2B5EF4-FFF2-40B4-BE49-F238E27FC236}">
                    <a16:creationId xmlns:a16="http://schemas.microsoft.com/office/drawing/2014/main" id="{CAB34C75-F1BD-2148-49D7-2C204708614F}"/>
                  </a:ext>
                </a:extLst>
              </p:cNvPr>
              <p:cNvGrpSpPr/>
              <p:nvPr/>
            </p:nvGrpSpPr>
            <p:grpSpPr>
              <a:xfrm>
                <a:off x="7185970" y="5869524"/>
                <a:ext cx="776000" cy="688850"/>
                <a:chOff x="7185970" y="5869524"/>
                <a:chExt cx="776000" cy="688850"/>
              </a:xfrm>
            </p:grpSpPr>
            <p:cxnSp>
              <p:nvCxnSpPr>
                <p:cNvPr id="18" name="Straight Arrow Connector 17">
                  <a:extLst>
                    <a:ext uri="{FF2B5EF4-FFF2-40B4-BE49-F238E27FC236}">
                      <a16:creationId xmlns:a16="http://schemas.microsoft.com/office/drawing/2014/main" id="{E0945E56-6E76-F13A-BD23-47DFA709839B}"/>
                    </a:ext>
                  </a:extLst>
                </p:cNvPr>
                <p:cNvCxnSpPr>
                  <a:cxnSpLocks/>
                </p:cNvCxnSpPr>
                <p:nvPr/>
              </p:nvCxnSpPr>
              <p:spPr>
                <a:xfrm flipV="1">
                  <a:off x="7736455" y="5951009"/>
                  <a:ext cx="0" cy="439208"/>
                </a:xfrm>
                <a:prstGeom prst="straightConnector1">
                  <a:avLst/>
                </a:prstGeom>
                <a:ln w="28575">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0B539A77-82B2-BACB-1762-E344EB57E7C8}"/>
                    </a:ext>
                  </a:extLst>
                </p:cNvPr>
                <p:cNvCxnSpPr>
                  <a:cxnSpLocks/>
                </p:cNvCxnSpPr>
                <p:nvPr/>
              </p:nvCxnSpPr>
              <p:spPr>
                <a:xfrm flipH="1">
                  <a:off x="7303068" y="6381222"/>
                  <a:ext cx="433387" cy="0"/>
                </a:xfrm>
                <a:prstGeom prst="straightConnector1">
                  <a:avLst/>
                </a:prstGeom>
                <a:ln w="28575">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45325D2E-1ADE-A147-ABB9-929182BC5998}"/>
                    </a:ext>
                  </a:extLst>
                </p:cNvPr>
                <p:cNvSpPr txBox="1"/>
                <p:nvPr/>
              </p:nvSpPr>
              <p:spPr>
                <a:xfrm>
                  <a:off x="7844873" y="5869524"/>
                  <a:ext cx="117097" cy="269485"/>
                </a:xfrm>
                <a:prstGeom prst="rect">
                  <a:avLst/>
                </a:prstGeom>
                <a:noFill/>
              </p:spPr>
              <p:txBody>
                <a:bodyPr wrap="square" lIns="0" tIns="0" rIns="0" bIns="0" rtlCol="0">
                  <a:spAutoFit/>
                </a:bodyPr>
                <a:lstStyle/>
                <a:p>
                  <a:pPr algn="ctr"/>
                  <a:r>
                    <a:rPr lang="en-US" sz="1100" dirty="0">
                      <a:solidFill>
                        <a:srgbClr val="C00000"/>
                      </a:solidFill>
                    </a:rPr>
                    <a:t>Z</a:t>
                  </a:r>
                </a:p>
              </p:txBody>
            </p:sp>
            <p:sp>
              <p:nvSpPr>
                <p:cNvPr id="22" name="TextBox 21">
                  <a:extLst>
                    <a:ext uri="{FF2B5EF4-FFF2-40B4-BE49-F238E27FC236}">
                      <a16:creationId xmlns:a16="http://schemas.microsoft.com/office/drawing/2014/main" id="{F76D4093-4FDB-E634-4B21-9657A055A4A0}"/>
                    </a:ext>
                  </a:extLst>
                </p:cNvPr>
                <p:cNvSpPr txBox="1"/>
                <p:nvPr/>
              </p:nvSpPr>
              <p:spPr>
                <a:xfrm>
                  <a:off x="7185970" y="6288889"/>
                  <a:ext cx="117097" cy="269485"/>
                </a:xfrm>
                <a:prstGeom prst="rect">
                  <a:avLst/>
                </a:prstGeom>
                <a:noFill/>
              </p:spPr>
              <p:txBody>
                <a:bodyPr wrap="square" lIns="0" tIns="0" rIns="0" bIns="0" rtlCol="0">
                  <a:spAutoFit/>
                </a:bodyPr>
                <a:lstStyle/>
                <a:p>
                  <a:pPr algn="ctr"/>
                  <a:r>
                    <a:rPr lang="en-US" sz="1100" dirty="0">
                      <a:solidFill>
                        <a:srgbClr val="C00000"/>
                      </a:solidFill>
                    </a:rPr>
                    <a:t>Y</a:t>
                  </a:r>
                </a:p>
              </p:txBody>
            </p:sp>
          </p:grpSp>
        </p:grpSp>
        <p:cxnSp>
          <p:nvCxnSpPr>
            <p:cNvPr id="12" name="Straight Connector 11">
              <a:extLst>
                <a:ext uri="{FF2B5EF4-FFF2-40B4-BE49-F238E27FC236}">
                  <a16:creationId xmlns:a16="http://schemas.microsoft.com/office/drawing/2014/main" id="{845EA182-1E95-8D9B-B830-76AC65A31BFC}"/>
                </a:ext>
              </a:extLst>
            </p:cNvPr>
            <p:cNvCxnSpPr>
              <a:cxnSpLocks/>
            </p:cNvCxnSpPr>
            <p:nvPr/>
          </p:nvCxnSpPr>
          <p:spPr>
            <a:xfrm>
              <a:off x="7544653" y="5168709"/>
              <a:ext cx="0" cy="34290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4590B7FC-E5FD-3FF1-A545-379B3A245417}"/>
                </a:ext>
              </a:extLst>
            </p:cNvPr>
            <p:cNvSpPr txBox="1"/>
            <p:nvPr/>
          </p:nvSpPr>
          <p:spPr>
            <a:xfrm>
              <a:off x="7604084" y="5077707"/>
              <a:ext cx="811607" cy="627123"/>
            </a:xfrm>
            <a:prstGeom prst="rect">
              <a:avLst/>
            </a:prstGeom>
            <a:noFill/>
          </p:spPr>
          <p:txBody>
            <a:bodyPr wrap="square" rtlCol="0">
              <a:spAutoFit/>
            </a:bodyPr>
            <a:lstStyle/>
            <a:p>
              <a:pPr algn="ctr"/>
              <a:r>
                <a:rPr lang="en-US" sz="1100" dirty="0"/>
                <a:t>100 mm</a:t>
              </a:r>
            </a:p>
          </p:txBody>
        </p:sp>
        <p:cxnSp>
          <p:nvCxnSpPr>
            <p:cNvPr id="14" name="Straight Arrow Connector 13">
              <a:extLst>
                <a:ext uri="{FF2B5EF4-FFF2-40B4-BE49-F238E27FC236}">
                  <a16:creationId xmlns:a16="http://schemas.microsoft.com/office/drawing/2014/main" id="{92D3C440-C208-C593-7836-B010647DB5B1}"/>
                </a:ext>
              </a:extLst>
            </p:cNvPr>
            <p:cNvCxnSpPr>
              <a:cxnSpLocks/>
            </p:cNvCxnSpPr>
            <p:nvPr/>
          </p:nvCxnSpPr>
          <p:spPr>
            <a:xfrm>
              <a:off x="7544653" y="5250565"/>
              <a:ext cx="191802" cy="0"/>
            </a:xfrm>
            <a:prstGeom prst="straightConnector1">
              <a:avLst/>
            </a:prstGeom>
            <a:ln w="12700">
              <a:solidFill>
                <a:schemeClr val="tx1"/>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CA48FA67-4EAA-D658-7D39-FD588458DCC9}"/>
                </a:ext>
              </a:extLst>
            </p:cNvPr>
            <p:cNvCxnSpPr>
              <a:cxnSpLocks/>
            </p:cNvCxnSpPr>
            <p:nvPr/>
          </p:nvCxnSpPr>
          <p:spPr>
            <a:xfrm>
              <a:off x="7736455" y="5168709"/>
              <a:ext cx="0" cy="754516"/>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B940FF30-8B3C-EC04-3B8E-1FF402B7FC1B}"/>
              </a:ext>
            </a:extLst>
          </p:cNvPr>
          <p:cNvGrpSpPr/>
          <p:nvPr/>
        </p:nvGrpSpPr>
        <p:grpSpPr>
          <a:xfrm>
            <a:off x="8283846" y="1565352"/>
            <a:ext cx="2983984" cy="3156022"/>
            <a:chOff x="3598966" y="115191"/>
            <a:chExt cx="4325218" cy="4686940"/>
          </a:xfrm>
        </p:grpSpPr>
        <p:grpSp>
          <p:nvGrpSpPr>
            <p:cNvPr id="24" name="Group 23">
              <a:extLst>
                <a:ext uri="{FF2B5EF4-FFF2-40B4-BE49-F238E27FC236}">
                  <a16:creationId xmlns:a16="http://schemas.microsoft.com/office/drawing/2014/main" id="{1A87DE79-C90D-81EC-FD48-690A4B085245}"/>
                </a:ext>
              </a:extLst>
            </p:cNvPr>
            <p:cNvGrpSpPr/>
            <p:nvPr/>
          </p:nvGrpSpPr>
          <p:grpSpPr>
            <a:xfrm>
              <a:off x="4759996" y="115191"/>
              <a:ext cx="3164188" cy="4518650"/>
              <a:chOff x="4783666" y="516983"/>
              <a:chExt cx="3164188" cy="4518650"/>
            </a:xfrm>
          </p:grpSpPr>
          <p:pic>
            <p:nvPicPr>
              <p:cNvPr id="32" name="Picture 31">
                <a:extLst>
                  <a:ext uri="{FF2B5EF4-FFF2-40B4-BE49-F238E27FC236}">
                    <a16:creationId xmlns:a16="http://schemas.microsoft.com/office/drawing/2014/main" id="{9C297396-3719-B772-43C5-D7DD8478EDED}"/>
                  </a:ext>
                </a:extLst>
              </p:cNvPr>
              <p:cNvPicPr>
                <a:picLocks noChangeAspect="1"/>
              </p:cNvPicPr>
              <p:nvPr/>
            </p:nvPicPr>
            <p:blipFill>
              <a:blip r:embed="rId6">
                <a:clrChange>
                  <a:clrFrom>
                    <a:srgbClr val="FFFFFF"/>
                  </a:clrFrom>
                  <a:clrTo>
                    <a:srgbClr val="FFFFFF">
                      <a:alpha val="0"/>
                    </a:srgbClr>
                  </a:clrTo>
                </a:clrChange>
                <a:alphaModFix amt="80000"/>
              </a:blip>
              <a:srcRect l="3646" t="-1" b="309"/>
              <a:stretch>
                <a:fillRect/>
              </a:stretch>
            </p:blipFill>
            <p:spPr>
              <a:xfrm>
                <a:off x="4783666" y="516983"/>
                <a:ext cx="3011337" cy="4372515"/>
              </a:xfrm>
              <a:prstGeom prst="rect">
                <a:avLst/>
              </a:prstGeom>
            </p:spPr>
          </p:pic>
          <p:cxnSp>
            <p:nvCxnSpPr>
              <p:cNvPr id="33" name="Straight Arrow Connector 32">
                <a:extLst>
                  <a:ext uri="{FF2B5EF4-FFF2-40B4-BE49-F238E27FC236}">
                    <a16:creationId xmlns:a16="http://schemas.microsoft.com/office/drawing/2014/main" id="{CEB540E8-1DE6-0548-2ADA-92F0B57C171C}"/>
                  </a:ext>
                </a:extLst>
              </p:cNvPr>
              <p:cNvCxnSpPr>
                <a:cxnSpLocks/>
              </p:cNvCxnSpPr>
              <p:nvPr/>
            </p:nvCxnSpPr>
            <p:spPr>
              <a:xfrm flipV="1">
                <a:off x="7751762" y="4422775"/>
                <a:ext cx="0" cy="439738"/>
              </a:xfrm>
              <a:prstGeom prst="straightConnector1">
                <a:avLst/>
              </a:prstGeom>
              <a:ln w="28575">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A7E64768-17BD-D977-A43C-92658313BDC5}"/>
                  </a:ext>
                </a:extLst>
              </p:cNvPr>
              <p:cNvCxnSpPr>
                <a:cxnSpLocks/>
              </p:cNvCxnSpPr>
              <p:nvPr/>
            </p:nvCxnSpPr>
            <p:spPr>
              <a:xfrm flipH="1">
                <a:off x="7318375" y="4852988"/>
                <a:ext cx="433387" cy="0"/>
              </a:xfrm>
              <a:prstGeom prst="straightConnector1">
                <a:avLst/>
              </a:prstGeom>
              <a:ln w="28575">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2CBD6140-05AB-1E0A-59A9-72328F11091B}"/>
                  </a:ext>
                </a:extLst>
              </p:cNvPr>
              <p:cNvSpPr txBox="1"/>
              <p:nvPr/>
            </p:nvSpPr>
            <p:spPr>
              <a:xfrm>
                <a:off x="7830756" y="4239303"/>
                <a:ext cx="117098" cy="274976"/>
              </a:xfrm>
              <a:prstGeom prst="rect">
                <a:avLst/>
              </a:prstGeom>
              <a:noFill/>
            </p:spPr>
            <p:txBody>
              <a:bodyPr wrap="square" lIns="0" tIns="0" rIns="0" bIns="0" rtlCol="0">
                <a:spAutoFit/>
              </a:bodyPr>
              <a:lstStyle/>
              <a:p>
                <a:pPr algn="ctr"/>
                <a:r>
                  <a:rPr lang="en-US" sz="1100" dirty="0">
                    <a:solidFill>
                      <a:srgbClr val="C00000"/>
                    </a:solidFill>
                  </a:rPr>
                  <a:t>X</a:t>
                </a:r>
              </a:p>
            </p:txBody>
          </p:sp>
          <p:sp>
            <p:nvSpPr>
              <p:cNvPr id="36" name="TextBox 35">
                <a:extLst>
                  <a:ext uri="{FF2B5EF4-FFF2-40B4-BE49-F238E27FC236}">
                    <a16:creationId xmlns:a16="http://schemas.microsoft.com/office/drawing/2014/main" id="{7030AC9E-C117-35FD-43E8-00A3E0418F3B}"/>
                  </a:ext>
                </a:extLst>
              </p:cNvPr>
              <p:cNvSpPr txBox="1"/>
              <p:nvPr/>
            </p:nvSpPr>
            <p:spPr>
              <a:xfrm>
                <a:off x="7201277" y="4760657"/>
                <a:ext cx="117097" cy="274976"/>
              </a:xfrm>
              <a:prstGeom prst="rect">
                <a:avLst/>
              </a:prstGeom>
              <a:noFill/>
            </p:spPr>
            <p:txBody>
              <a:bodyPr wrap="square" lIns="0" tIns="0" rIns="0" bIns="0" rtlCol="0">
                <a:spAutoFit/>
              </a:bodyPr>
              <a:lstStyle/>
              <a:p>
                <a:pPr algn="ctr"/>
                <a:r>
                  <a:rPr lang="en-US" sz="1100" dirty="0">
                    <a:solidFill>
                      <a:srgbClr val="C00000"/>
                    </a:solidFill>
                  </a:rPr>
                  <a:t>Y</a:t>
                </a:r>
              </a:p>
            </p:txBody>
          </p:sp>
        </p:grpSp>
        <p:sp>
          <p:nvSpPr>
            <p:cNvPr id="25" name="TextBox 24">
              <a:extLst>
                <a:ext uri="{FF2B5EF4-FFF2-40B4-BE49-F238E27FC236}">
                  <a16:creationId xmlns:a16="http://schemas.microsoft.com/office/drawing/2014/main" id="{624EE12F-0F3C-9290-16DD-B9BF35C581E1}"/>
                </a:ext>
              </a:extLst>
            </p:cNvPr>
            <p:cNvSpPr txBox="1"/>
            <p:nvPr/>
          </p:nvSpPr>
          <p:spPr>
            <a:xfrm>
              <a:off x="3598966" y="4102192"/>
              <a:ext cx="916136" cy="699939"/>
            </a:xfrm>
            <a:prstGeom prst="rect">
              <a:avLst/>
            </a:prstGeom>
            <a:noFill/>
          </p:spPr>
          <p:txBody>
            <a:bodyPr wrap="square" rtlCol="0">
              <a:spAutoFit/>
            </a:bodyPr>
            <a:lstStyle/>
            <a:p>
              <a:pPr algn="ctr"/>
              <a:r>
                <a:rPr lang="en-US" sz="1100" dirty="0"/>
                <a:t>38.1 mm</a:t>
              </a:r>
            </a:p>
          </p:txBody>
        </p:sp>
        <p:cxnSp>
          <p:nvCxnSpPr>
            <p:cNvPr id="26" name="Straight Arrow Connector 25">
              <a:extLst>
                <a:ext uri="{FF2B5EF4-FFF2-40B4-BE49-F238E27FC236}">
                  <a16:creationId xmlns:a16="http://schemas.microsoft.com/office/drawing/2014/main" id="{AAF64858-682A-2998-10FA-6E6544D3FDE0}"/>
                </a:ext>
              </a:extLst>
            </p:cNvPr>
            <p:cNvCxnSpPr>
              <a:cxnSpLocks/>
            </p:cNvCxnSpPr>
            <p:nvPr/>
          </p:nvCxnSpPr>
          <p:spPr>
            <a:xfrm flipV="1">
              <a:off x="4515101" y="4129534"/>
              <a:ext cx="0" cy="229329"/>
            </a:xfrm>
            <a:prstGeom prst="straightConnector1">
              <a:avLst/>
            </a:prstGeom>
            <a:ln w="12700">
              <a:solidFill>
                <a:schemeClr val="tx1"/>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32446C2-034E-C02E-4883-F9C313FA465C}"/>
                </a:ext>
              </a:extLst>
            </p:cNvPr>
            <p:cNvCxnSpPr>
              <a:cxnSpLocks/>
            </p:cNvCxnSpPr>
            <p:nvPr/>
          </p:nvCxnSpPr>
          <p:spPr>
            <a:xfrm flipH="1">
              <a:off x="4397252" y="4358863"/>
              <a:ext cx="362744"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A2DEE79-8D2E-320D-5B77-5DB0CC602DA8}"/>
                </a:ext>
              </a:extLst>
            </p:cNvPr>
            <p:cNvCxnSpPr>
              <a:cxnSpLocks/>
            </p:cNvCxnSpPr>
            <p:nvPr/>
          </p:nvCxnSpPr>
          <p:spPr>
            <a:xfrm flipH="1">
              <a:off x="4397252" y="4449194"/>
              <a:ext cx="2729988"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5660473A-8669-31DA-C224-530202015C17}"/>
                </a:ext>
              </a:extLst>
            </p:cNvPr>
            <p:cNvCxnSpPr>
              <a:cxnSpLocks/>
            </p:cNvCxnSpPr>
            <p:nvPr/>
          </p:nvCxnSpPr>
          <p:spPr>
            <a:xfrm flipV="1">
              <a:off x="4515101" y="4449194"/>
              <a:ext cx="0" cy="229329"/>
            </a:xfrm>
            <a:prstGeom prst="straightConnector1">
              <a:avLst/>
            </a:prstGeom>
            <a:ln w="12700">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37" name="TextBox 36">
            <a:extLst>
              <a:ext uri="{FF2B5EF4-FFF2-40B4-BE49-F238E27FC236}">
                <a16:creationId xmlns:a16="http://schemas.microsoft.com/office/drawing/2014/main" id="{EE9811DC-3757-4F2D-57FE-82EFFB0519FA}"/>
              </a:ext>
            </a:extLst>
          </p:cNvPr>
          <p:cNvSpPr txBox="1"/>
          <p:nvPr/>
        </p:nvSpPr>
        <p:spPr>
          <a:xfrm>
            <a:off x="11076141" y="4430421"/>
            <a:ext cx="853119" cy="338554"/>
          </a:xfrm>
          <a:prstGeom prst="rect">
            <a:avLst/>
          </a:prstGeom>
          <a:noFill/>
        </p:spPr>
        <p:txBody>
          <a:bodyPr wrap="none" rtlCol="0">
            <a:spAutoFit/>
          </a:bodyPr>
          <a:lstStyle/>
          <a:p>
            <a:r>
              <a:rPr lang="en-US" sz="1600" dirty="0"/>
              <a:t>CCS</a:t>
            </a:r>
            <a:r>
              <a:rPr lang="en-US" sz="1600" baseline="-25000" dirty="0"/>
              <a:t>NIR</a:t>
            </a:r>
          </a:p>
        </p:txBody>
      </p:sp>
      <p:sp>
        <p:nvSpPr>
          <p:cNvPr id="38" name="TextBox 37">
            <a:extLst>
              <a:ext uri="{FF2B5EF4-FFF2-40B4-BE49-F238E27FC236}">
                <a16:creationId xmlns:a16="http://schemas.microsoft.com/office/drawing/2014/main" id="{94A366ED-2224-03A3-3366-AC79D43C83C7}"/>
              </a:ext>
            </a:extLst>
          </p:cNvPr>
          <p:cNvSpPr txBox="1"/>
          <p:nvPr/>
        </p:nvSpPr>
        <p:spPr>
          <a:xfrm>
            <a:off x="11080647" y="5649790"/>
            <a:ext cx="853119" cy="338554"/>
          </a:xfrm>
          <a:prstGeom prst="rect">
            <a:avLst/>
          </a:prstGeom>
          <a:noFill/>
        </p:spPr>
        <p:txBody>
          <a:bodyPr wrap="none" rtlCol="0">
            <a:spAutoFit/>
          </a:bodyPr>
          <a:lstStyle/>
          <a:p>
            <a:r>
              <a:rPr lang="en-US" sz="1600" dirty="0"/>
              <a:t>CCS</a:t>
            </a:r>
            <a:r>
              <a:rPr lang="en-US" sz="1600" baseline="-25000" dirty="0"/>
              <a:t>NIR</a:t>
            </a:r>
          </a:p>
        </p:txBody>
      </p:sp>
      <p:cxnSp>
        <p:nvCxnSpPr>
          <p:cNvPr id="40" name="Straight Arrow Connector 39">
            <a:extLst>
              <a:ext uri="{FF2B5EF4-FFF2-40B4-BE49-F238E27FC236}">
                <a16:creationId xmlns:a16="http://schemas.microsoft.com/office/drawing/2014/main" id="{AA2CDBC7-7E3C-5E52-84DF-0C9830CE18C5}"/>
              </a:ext>
            </a:extLst>
          </p:cNvPr>
          <p:cNvCxnSpPr>
            <a:cxnSpLocks/>
          </p:cNvCxnSpPr>
          <p:nvPr/>
        </p:nvCxnSpPr>
        <p:spPr bwMode="auto">
          <a:xfrm flipH="1">
            <a:off x="4079587" y="2492478"/>
            <a:ext cx="1214567" cy="2092801"/>
          </a:xfrm>
          <a:prstGeom prst="straightConnector1">
            <a:avLst/>
          </a:prstGeom>
          <a:solidFill>
            <a:schemeClr val="accent1"/>
          </a:solidFill>
          <a:ln w="19050" cap="flat" cmpd="sng" algn="ctr">
            <a:solidFill>
              <a:schemeClr val="tx1"/>
            </a:solidFill>
            <a:prstDash val="dash"/>
            <a:round/>
            <a:headEnd type="none" w="med" len="med"/>
            <a:tailEnd type="triangle"/>
          </a:ln>
          <a:effectLst/>
        </p:spPr>
      </p:cxnSp>
      <p:cxnSp>
        <p:nvCxnSpPr>
          <p:cNvPr id="43" name="Straight Arrow Connector 42">
            <a:extLst>
              <a:ext uri="{FF2B5EF4-FFF2-40B4-BE49-F238E27FC236}">
                <a16:creationId xmlns:a16="http://schemas.microsoft.com/office/drawing/2014/main" id="{14DCB943-5089-71F1-41CD-BEF201B4D7B4}"/>
              </a:ext>
            </a:extLst>
          </p:cNvPr>
          <p:cNvCxnSpPr>
            <a:cxnSpLocks/>
          </p:cNvCxnSpPr>
          <p:nvPr/>
        </p:nvCxnSpPr>
        <p:spPr bwMode="auto">
          <a:xfrm flipH="1">
            <a:off x="4140558" y="2492478"/>
            <a:ext cx="1153596" cy="0"/>
          </a:xfrm>
          <a:prstGeom prst="straightConnector1">
            <a:avLst/>
          </a:prstGeom>
          <a:solidFill>
            <a:schemeClr val="accent1"/>
          </a:solidFill>
          <a:ln w="19050" cap="flat" cmpd="sng" algn="ctr">
            <a:solidFill>
              <a:schemeClr val="tx1"/>
            </a:solidFill>
            <a:prstDash val="dash"/>
            <a:round/>
            <a:headEnd type="none" w="med" len="med"/>
            <a:tailEnd type="none"/>
          </a:ln>
          <a:effectLst/>
        </p:spPr>
      </p:cxnSp>
      <p:cxnSp>
        <p:nvCxnSpPr>
          <p:cNvPr id="47" name="Straight Arrow Connector 46">
            <a:extLst>
              <a:ext uri="{FF2B5EF4-FFF2-40B4-BE49-F238E27FC236}">
                <a16:creationId xmlns:a16="http://schemas.microsoft.com/office/drawing/2014/main" id="{BEE8977A-DD8C-15C0-0739-57115A80AE17}"/>
              </a:ext>
            </a:extLst>
          </p:cNvPr>
          <p:cNvCxnSpPr>
            <a:cxnSpLocks/>
          </p:cNvCxnSpPr>
          <p:nvPr/>
        </p:nvCxnSpPr>
        <p:spPr bwMode="auto">
          <a:xfrm>
            <a:off x="5294154" y="2492478"/>
            <a:ext cx="2511369" cy="2993875"/>
          </a:xfrm>
          <a:prstGeom prst="straightConnector1">
            <a:avLst/>
          </a:prstGeom>
          <a:solidFill>
            <a:schemeClr val="accent1"/>
          </a:solidFill>
          <a:ln w="19050" cap="flat" cmpd="sng" algn="ctr">
            <a:solidFill>
              <a:schemeClr val="tx1"/>
            </a:solidFill>
            <a:prstDash val="dash"/>
            <a:round/>
            <a:headEnd type="none" w="med" len="med"/>
            <a:tailEnd type="triangle"/>
          </a:ln>
          <a:effectLst/>
        </p:spPr>
      </p:cxnSp>
      <p:cxnSp>
        <p:nvCxnSpPr>
          <p:cNvPr id="48" name="Straight Arrow Connector 47">
            <a:extLst>
              <a:ext uri="{FF2B5EF4-FFF2-40B4-BE49-F238E27FC236}">
                <a16:creationId xmlns:a16="http://schemas.microsoft.com/office/drawing/2014/main" id="{322EDD02-ADB6-7C8B-BF77-7B79CF0BC7A4}"/>
              </a:ext>
            </a:extLst>
          </p:cNvPr>
          <p:cNvCxnSpPr>
            <a:cxnSpLocks/>
          </p:cNvCxnSpPr>
          <p:nvPr/>
        </p:nvCxnSpPr>
        <p:spPr bwMode="auto">
          <a:xfrm>
            <a:off x="5294154" y="2492478"/>
            <a:ext cx="2511369" cy="1237696"/>
          </a:xfrm>
          <a:prstGeom prst="straightConnector1">
            <a:avLst/>
          </a:prstGeom>
          <a:solidFill>
            <a:schemeClr val="accent1"/>
          </a:solidFill>
          <a:ln w="19050" cap="flat" cmpd="sng" algn="ctr">
            <a:solidFill>
              <a:schemeClr val="tx1"/>
            </a:solidFill>
            <a:prstDash val="dash"/>
            <a:round/>
            <a:headEnd type="none" w="med" len="med"/>
            <a:tailEnd type="triangle"/>
          </a:ln>
          <a:effectLst/>
        </p:spPr>
      </p:cxnSp>
    </p:spTree>
    <p:extLst>
      <p:ext uri="{BB962C8B-B14F-4D97-AF65-F5344CB8AC3E}">
        <p14:creationId xmlns:p14="http://schemas.microsoft.com/office/powerpoint/2010/main" val="2624485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C6041-786B-8E63-B247-DC2E386A18CA}"/>
              </a:ext>
            </a:extLst>
          </p:cNvPr>
          <p:cNvSpPr txBox="1">
            <a:spLocks/>
          </p:cNvSpPr>
          <p:nvPr/>
        </p:nvSpPr>
        <p:spPr>
          <a:xfrm>
            <a:off x="1219201" y="152399"/>
            <a:ext cx="10460882" cy="514023"/>
          </a:xfrm>
          <a:prstGeom prst="rect">
            <a:avLst/>
          </a:prstGeom>
        </p:spPr>
        <p:txBody>
          <a:bodyPr/>
          <a:lstStyle>
            <a:lvl1pPr algn="l" rtl="0" fontAlgn="base">
              <a:spcBef>
                <a:spcPct val="0"/>
              </a:spcBef>
              <a:spcAft>
                <a:spcPct val="0"/>
              </a:spcAft>
              <a:defRPr sz="2400" b="1">
                <a:solidFill>
                  <a:schemeClr val="tx1"/>
                </a:solidFill>
                <a:latin typeface="+mj-lt"/>
                <a:ea typeface="+mj-ea"/>
                <a:cs typeface="+mj-cs"/>
              </a:defRPr>
            </a:lvl1pPr>
            <a:lvl2pPr algn="l" rtl="0" fontAlgn="base">
              <a:spcBef>
                <a:spcPct val="0"/>
              </a:spcBef>
              <a:spcAft>
                <a:spcPct val="0"/>
              </a:spcAft>
              <a:defRPr sz="2400" b="1">
                <a:solidFill>
                  <a:schemeClr val="tx1"/>
                </a:solidFill>
                <a:latin typeface="Helvetica" pitchFamily="34" charset="0"/>
              </a:defRPr>
            </a:lvl2pPr>
            <a:lvl3pPr algn="l" rtl="0" fontAlgn="base">
              <a:spcBef>
                <a:spcPct val="0"/>
              </a:spcBef>
              <a:spcAft>
                <a:spcPct val="0"/>
              </a:spcAft>
              <a:defRPr sz="2400" b="1">
                <a:solidFill>
                  <a:schemeClr val="tx1"/>
                </a:solidFill>
                <a:latin typeface="Helvetica" pitchFamily="34" charset="0"/>
              </a:defRPr>
            </a:lvl3pPr>
            <a:lvl4pPr algn="l" rtl="0" fontAlgn="base">
              <a:spcBef>
                <a:spcPct val="0"/>
              </a:spcBef>
              <a:spcAft>
                <a:spcPct val="0"/>
              </a:spcAft>
              <a:defRPr sz="2400" b="1">
                <a:solidFill>
                  <a:schemeClr val="tx1"/>
                </a:solidFill>
                <a:latin typeface="Helvetica" pitchFamily="34" charset="0"/>
              </a:defRPr>
            </a:lvl4pPr>
            <a:lvl5pPr algn="l" rtl="0" fontAlgn="base">
              <a:spcBef>
                <a:spcPct val="0"/>
              </a:spcBef>
              <a:spcAft>
                <a:spcPct val="0"/>
              </a:spcAft>
              <a:defRPr sz="2400" b="1">
                <a:solidFill>
                  <a:schemeClr val="tx1"/>
                </a:solidFill>
                <a:latin typeface="Helvetica" pitchFamily="34" charset="0"/>
              </a:defRPr>
            </a:lvl5pPr>
            <a:lvl6pPr marL="457200" algn="l" rtl="0" fontAlgn="base">
              <a:spcBef>
                <a:spcPct val="0"/>
              </a:spcBef>
              <a:spcAft>
                <a:spcPct val="0"/>
              </a:spcAft>
              <a:defRPr sz="2400" b="1">
                <a:solidFill>
                  <a:schemeClr val="tx1"/>
                </a:solidFill>
                <a:latin typeface="Helvetica" pitchFamily="34" charset="0"/>
              </a:defRPr>
            </a:lvl6pPr>
            <a:lvl7pPr marL="914400" algn="l" rtl="0" fontAlgn="base">
              <a:spcBef>
                <a:spcPct val="0"/>
              </a:spcBef>
              <a:spcAft>
                <a:spcPct val="0"/>
              </a:spcAft>
              <a:defRPr sz="2400" b="1">
                <a:solidFill>
                  <a:schemeClr val="tx1"/>
                </a:solidFill>
                <a:latin typeface="Helvetica" pitchFamily="34" charset="0"/>
              </a:defRPr>
            </a:lvl7pPr>
            <a:lvl8pPr marL="1371600" algn="l" rtl="0" fontAlgn="base">
              <a:spcBef>
                <a:spcPct val="0"/>
              </a:spcBef>
              <a:spcAft>
                <a:spcPct val="0"/>
              </a:spcAft>
              <a:defRPr sz="2400" b="1">
                <a:solidFill>
                  <a:schemeClr val="tx1"/>
                </a:solidFill>
                <a:latin typeface="Helvetica" pitchFamily="34" charset="0"/>
              </a:defRPr>
            </a:lvl8pPr>
            <a:lvl9pPr marL="1828800" algn="l" rtl="0" fontAlgn="base">
              <a:spcBef>
                <a:spcPct val="0"/>
              </a:spcBef>
              <a:spcAft>
                <a:spcPct val="0"/>
              </a:spcAft>
              <a:defRPr sz="2400" b="1">
                <a:solidFill>
                  <a:schemeClr val="tx1"/>
                </a:solidFill>
                <a:latin typeface="Helvetica" pitchFamily="34" charset="0"/>
              </a:defRPr>
            </a:lvl9pPr>
          </a:lstStyle>
          <a:p>
            <a:r>
              <a:rPr lang="en-US" sz="2800" dirty="0">
                <a:cs typeface="Helvetica"/>
              </a:rPr>
              <a:t>Context Views: EAC-5 Integrated Coronagraph Instrument</a:t>
            </a:r>
            <a:endParaRPr lang="en-US" sz="2800" baseline="-25000" dirty="0"/>
          </a:p>
        </p:txBody>
      </p:sp>
      <p:grpSp>
        <p:nvGrpSpPr>
          <p:cNvPr id="62" name="Group 61">
            <a:extLst>
              <a:ext uri="{FF2B5EF4-FFF2-40B4-BE49-F238E27FC236}">
                <a16:creationId xmlns:a16="http://schemas.microsoft.com/office/drawing/2014/main" id="{54644F1C-1BC2-BE84-678A-726FD8D68CE7}"/>
              </a:ext>
            </a:extLst>
          </p:cNvPr>
          <p:cNvGrpSpPr/>
          <p:nvPr/>
        </p:nvGrpSpPr>
        <p:grpSpPr>
          <a:xfrm>
            <a:off x="1121928" y="964996"/>
            <a:ext cx="4927277" cy="2643153"/>
            <a:chOff x="38352" y="955169"/>
            <a:chExt cx="5666412" cy="3039650"/>
          </a:xfrm>
        </p:grpSpPr>
        <p:pic>
          <p:nvPicPr>
            <p:cNvPr id="10" name="Picture 9">
              <a:extLst>
                <a:ext uri="{FF2B5EF4-FFF2-40B4-BE49-F238E27FC236}">
                  <a16:creationId xmlns:a16="http://schemas.microsoft.com/office/drawing/2014/main" id="{AC631A04-B100-E183-0FA9-7F86F2D1598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19201" y="1030505"/>
              <a:ext cx="3723494" cy="2964314"/>
            </a:xfrm>
            <a:prstGeom prst="rect">
              <a:avLst/>
            </a:prstGeom>
          </p:spPr>
        </p:pic>
        <p:grpSp>
          <p:nvGrpSpPr>
            <p:cNvPr id="34" name="Group 33">
              <a:extLst>
                <a:ext uri="{FF2B5EF4-FFF2-40B4-BE49-F238E27FC236}">
                  <a16:creationId xmlns:a16="http://schemas.microsoft.com/office/drawing/2014/main" id="{B9987C68-373A-17C5-F0B3-4790FF71519F}"/>
                </a:ext>
              </a:extLst>
            </p:cNvPr>
            <p:cNvGrpSpPr/>
            <p:nvPr/>
          </p:nvGrpSpPr>
          <p:grpSpPr>
            <a:xfrm>
              <a:off x="3846986" y="955169"/>
              <a:ext cx="1857778" cy="743287"/>
              <a:chOff x="3846969" y="991055"/>
              <a:chExt cx="1857778" cy="743287"/>
            </a:xfrm>
          </p:grpSpPr>
          <p:sp>
            <p:nvSpPr>
              <p:cNvPr id="35" name="TextBox 34">
                <a:extLst>
                  <a:ext uri="{FF2B5EF4-FFF2-40B4-BE49-F238E27FC236}">
                    <a16:creationId xmlns:a16="http://schemas.microsoft.com/office/drawing/2014/main" id="{4FEC7CA7-A4C8-58F3-C9E8-89A51421B03E}"/>
                  </a:ext>
                </a:extLst>
              </p:cNvPr>
              <p:cNvSpPr txBox="1"/>
              <p:nvPr/>
            </p:nvSpPr>
            <p:spPr>
              <a:xfrm>
                <a:off x="4462453" y="991055"/>
                <a:ext cx="1242294" cy="743287"/>
              </a:xfrm>
              <a:prstGeom prst="rect">
                <a:avLst/>
              </a:prstGeom>
              <a:noFill/>
            </p:spPr>
            <p:txBody>
              <a:bodyPr wrap="square" rtlCol="0">
                <a:spAutoFit/>
              </a:bodyPr>
              <a:lstStyle/>
              <a:p>
                <a:pPr algn="ctr"/>
                <a:r>
                  <a:rPr lang="en-US" sz="1200" dirty="0"/>
                  <a:t>USG ‘Bridge’</a:t>
                </a:r>
              </a:p>
              <a:p>
                <a:pPr algn="ctr"/>
                <a:r>
                  <a:rPr lang="en-US" sz="1200" dirty="0"/>
                  <a:t>Channel Volume</a:t>
                </a:r>
              </a:p>
            </p:txBody>
          </p:sp>
          <p:grpSp>
            <p:nvGrpSpPr>
              <p:cNvPr id="36" name="Group 35">
                <a:extLst>
                  <a:ext uri="{FF2B5EF4-FFF2-40B4-BE49-F238E27FC236}">
                    <a16:creationId xmlns:a16="http://schemas.microsoft.com/office/drawing/2014/main" id="{1757DE47-8A31-6327-1309-D47D5E5D0C32}"/>
                  </a:ext>
                </a:extLst>
              </p:cNvPr>
              <p:cNvGrpSpPr/>
              <p:nvPr/>
            </p:nvGrpSpPr>
            <p:grpSpPr>
              <a:xfrm>
                <a:off x="3846969" y="1307853"/>
                <a:ext cx="763426" cy="318367"/>
                <a:chOff x="3546288" y="1413929"/>
                <a:chExt cx="1051720" cy="422692"/>
              </a:xfrm>
            </p:grpSpPr>
            <p:cxnSp>
              <p:nvCxnSpPr>
                <p:cNvPr id="37" name="Straight Arrow Connector 36">
                  <a:extLst>
                    <a:ext uri="{FF2B5EF4-FFF2-40B4-BE49-F238E27FC236}">
                      <a16:creationId xmlns:a16="http://schemas.microsoft.com/office/drawing/2014/main" id="{360D8C2F-7EBB-8C61-397D-87D8F38E1CBC}"/>
                    </a:ext>
                  </a:extLst>
                </p:cNvPr>
                <p:cNvCxnSpPr>
                  <a:cxnSpLocks/>
                </p:cNvCxnSpPr>
                <p:nvPr/>
              </p:nvCxnSpPr>
              <p:spPr>
                <a:xfrm flipH="1">
                  <a:off x="3546288" y="1413931"/>
                  <a:ext cx="695512" cy="422690"/>
                </a:xfrm>
                <a:prstGeom prst="straightConnector1">
                  <a:avLst/>
                </a:prstGeom>
                <a:ln w="28575" cap="rnd">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EC2CB5D-7024-3FEC-7B4F-3D3AE8B92EA5}"/>
                    </a:ext>
                  </a:extLst>
                </p:cNvPr>
                <p:cNvCxnSpPr>
                  <a:cxnSpLocks/>
                </p:cNvCxnSpPr>
                <p:nvPr/>
              </p:nvCxnSpPr>
              <p:spPr>
                <a:xfrm flipH="1">
                  <a:off x="4241799" y="1413929"/>
                  <a:ext cx="356209" cy="3"/>
                </a:xfrm>
                <a:prstGeom prst="line">
                  <a:avLst/>
                </a:prstGeom>
                <a:ln w="28575"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grpSp>
          <p:nvGrpSpPr>
            <p:cNvPr id="41" name="Group 40">
              <a:extLst>
                <a:ext uri="{FF2B5EF4-FFF2-40B4-BE49-F238E27FC236}">
                  <a16:creationId xmlns:a16="http://schemas.microsoft.com/office/drawing/2014/main" id="{78CE941D-CE1F-36DB-7CE6-B1C62FB9A201}"/>
                </a:ext>
              </a:extLst>
            </p:cNvPr>
            <p:cNvGrpSpPr/>
            <p:nvPr/>
          </p:nvGrpSpPr>
          <p:grpSpPr>
            <a:xfrm>
              <a:off x="1047945" y="1076452"/>
              <a:ext cx="1732186" cy="627136"/>
              <a:chOff x="1353572" y="1571662"/>
              <a:chExt cx="1732186" cy="627136"/>
            </a:xfrm>
          </p:grpSpPr>
          <p:grpSp>
            <p:nvGrpSpPr>
              <p:cNvPr id="42" name="Group 41">
                <a:extLst>
                  <a:ext uri="{FF2B5EF4-FFF2-40B4-BE49-F238E27FC236}">
                    <a16:creationId xmlns:a16="http://schemas.microsoft.com/office/drawing/2014/main" id="{8ECBDAE6-CAE4-09A0-ED95-6D218A422417}"/>
                  </a:ext>
                </a:extLst>
              </p:cNvPr>
              <p:cNvGrpSpPr/>
              <p:nvPr/>
            </p:nvGrpSpPr>
            <p:grpSpPr>
              <a:xfrm flipH="1">
                <a:off x="2305962" y="1848188"/>
                <a:ext cx="779796" cy="350610"/>
                <a:chOff x="3739194" y="1413932"/>
                <a:chExt cx="745489" cy="465501"/>
              </a:xfrm>
            </p:grpSpPr>
            <p:cxnSp>
              <p:nvCxnSpPr>
                <p:cNvPr id="44" name="Straight Arrow Connector 43">
                  <a:extLst>
                    <a:ext uri="{FF2B5EF4-FFF2-40B4-BE49-F238E27FC236}">
                      <a16:creationId xmlns:a16="http://schemas.microsoft.com/office/drawing/2014/main" id="{89C35DF4-1ACD-8CCE-8069-F6C4429BD3CC}"/>
                    </a:ext>
                  </a:extLst>
                </p:cNvPr>
                <p:cNvCxnSpPr>
                  <a:cxnSpLocks/>
                </p:cNvCxnSpPr>
                <p:nvPr/>
              </p:nvCxnSpPr>
              <p:spPr>
                <a:xfrm flipH="1">
                  <a:off x="3739194" y="1413932"/>
                  <a:ext cx="593083" cy="465501"/>
                </a:xfrm>
                <a:prstGeom prst="straightConnector1">
                  <a:avLst/>
                </a:prstGeom>
                <a:ln w="28575" cap="rnd">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75F9D89D-C860-D0BA-E861-6AA97FC37CC6}"/>
                    </a:ext>
                  </a:extLst>
                </p:cNvPr>
                <p:cNvCxnSpPr>
                  <a:cxnSpLocks/>
                </p:cNvCxnSpPr>
                <p:nvPr/>
              </p:nvCxnSpPr>
              <p:spPr>
                <a:xfrm flipH="1">
                  <a:off x="4332283" y="1413932"/>
                  <a:ext cx="152400" cy="0"/>
                </a:xfrm>
                <a:prstGeom prst="line">
                  <a:avLst/>
                </a:prstGeom>
                <a:ln w="28575" cap="rnd">
                  <a:solidFill>
                    <a:schemeClr val="tx1"/>
                  </a:solidFill>
                  <a:round/>
                </a:ln>
              </p:spPr>
              <p:style>
                <a:lnRef idx="2">
                  <a:schemeClr val="accent1"/>
                </a:lnRef>
                <a:fillRef idx="0">
                  <a:schemeClr val="accent1"/>
                </a:fillRef>
                <a:effectRef idx="1">
                  <a:schemeClr val="accent1"/>
                </a:effectRef>
                <a:fontRef idx="minor">
                  <a:schemeClr val="tx1"/>
                </a:fontRef>
              </p:style>
            </p:cxnSp>
          </p:grpSp>
          <p:sp>
            <p:nvSpPr>
              <p:cNvPr id="43" name="TextBox 42">
                <a:extLst>
                  <a:ext uri="{FF2B5EF4-FFF2-40B4-BE49-F238E27FC236}">
                    <a16:creationId xmlns:a16="http://schemas.microsoft.com/office/drawing/2014/main" id="{08F1B33D-24BF-A957-BABE-F6425AB17F21}"/>
                  </a:ext>
                </a:extLst>
              </p:cNvPr>
              <p:cNvSpPr txBox="1"/>
              <p:nvPr/>
            </p:nvSpPr>
            <p:spPr>
              <a:xfrm>
                <a:off x="1353572" y="1571662"/>
                <a:ext cx="1035197" cy="530920"/>
              </a:xfrm>
              <a:prstGeom prst="rect">
                <a:avLst/>
              </a:prstGeom>
              <a:noFill/>
            </p:spPr>
            <p:txBody>
              <a:bodyPr wrap="square" rtlCol="0">
                <a:spAutoFit/>
              </a:bodyPr>
              <a:lstStyle/>
              <a:p>
                <a:pPr algn="ctr"/>
                <a:r>
                  <a:rPr lang="en-US" sz="1200" dirty="0"/>
                  <a:t>Keep out zone</a:t>
                </a:r>
              </a:p>
            </p:txBody>
          </p:sp>
        </p:grpSp>
        <p:grpSp>
          <p:nvGrpSpPr>
            <p:cNvPr id="46" name="Group 45">
              <a:extLst>
                <a:ext uri="{FF2B5EF4-FFF2-40B4-BE49-F238E27FC236}">
                  <a16:creationId xmlns:a16="http://schemas.microsoft.com/office/drawing/2014/main" id="{4B01E7E4-D1C0-6A6D-9E3A-68B51D356557}"/>
                </a:ext>
              </a:extLst>
            </p:cNvPr>
            <p:cNvGrpSpPr/>
            <p:nvPr/>
          </p:nvGrpSpPr>
          <p:grpSpPr>
            <a:xfrm>
              <a:off x="38352" y="2296941"/>
              <a:ext cx="2369258" cy="763334"/>
              <a:chOff x="881346" y="3702421"/>
              <a:chExt cx="2369258" cy="763334"/>
            </a:xfrm>
          </p:grpSpPr>
          <p:grpSp>
            <p:nvGrpSpPr>
              <p:cNvPr id="47" name="Group 46">
                <a:extLst>
                  <a:ext uri="{FF2B5EF4-FFF2-40B4-BE49-F238E27FC236}">
                    <a16:creationId xmlns:a16="http://schemas.microsoft.com/office/drawing/2014/main" id="{7FCCD03B-3DC5-988C-EA1A-B1517BCEA614}"/>
                  </a:ext>
                </a:extLst>
              </p:cNvPr>
              <p:cNvGrpSpPr/>
              <p:nvPr/>
            </p:nvGrpSpPr>
            <p:grpSpPr>
              <a:xfrm flipH="1" flipV="1">
                <a:off x="2156154" y="3702421"/>
                <a:ext cx="1094450" cy="505448"/>
                <a:chOff x="3840787" y="1236237"/>
                <a:chExt cx="857681" cy="491099"/>
              </a:xfrm>
            </p:grpSpPr>
            <p:cxnSp>
              <p:nvCxnSpPr>
                <p:cNvPr id="49" name="Straight Arrow Connector 48">
                  <a:extLst>
                    <a:ext uri="{FF2B5EF4-FFF2-40B4-BE49-F238E27FC236}">
                      <a16:creationId xmlns:a16="http://schemas.microsoft.com/office/drawing/2014/main" id="{78F6CCC5-3154-5CB7-9275-F428D66E7B63}"/>
                    </a:ext>
                  </a:extLst>
                </p:cNvPr>
                <p:cNvCxnSpPr>
                  <a:cxnSpLocks/>
                </p:cNvCxnSpPr>
                <p:nvPr/>
              </p:nvCxnSpPr>
              <p:spPr>
                <a:xfrm flipH="1">
                  <a:off x="3840787" y="1236237"/>
                  <a:ext cx="588158" cy="491099"/>
                </a:xfrm>
                <a:prstGeom prst="straightConnector1">
                  <a:avLst/>
                </a:prstGeom>
                <a:ln w="28575" cap="rnd">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9CE4D8B-6DF4-343A-F062-F1902E9CFB9B}"/>
                    </a:ext>
                  </a:extLst>
                </p:cNvPr>
                <p:cNvCxnSpPr>
                  <a:cxnSpLocks/>
                </p:cNvCxnSpPr>
                <p:nvPr/>
              </p:nvCxnSpPr>
              <p:spPr>
                <a:xfrm flipH="1" flipV="1">
                  <a:off x="4440889" y="1236237"/>
                  <a:ext cx="257579" cy="0"/>
                </a:xfrm>
                <a:prstGeom prst="line">
                  <a:avLst/>
                </a:prstGeom>
                <a:ln w="28575" cap="rnd">
                  <a:solidFill>
                    <a:schemeClr val="tx1"/>
                  </a:solidFill>
                  <a:round/>
                </a:ln>
              </p:spPr>
              <p:style>
                <a:lnRef idx="2">
                  <a:schemeClr val="accent1"/>
                </a:lnRef>
                <a:fillRef idx="0">
                  <a:schemeClr val="accent1"/>
                </a:fillRef>
                <a:effectRef idx="1">
                  <a:schemeClr val="accent1"/>
                </a:effectRef>
                <a:fontRef idx="minor">
                  <a:schemeClr val="tx1"/>
                </a:fontRef>
              </p:style>
            </p:cxnSp>
          </p:grpSp>
          <p:sp>
            <p:nvSpPr>
              <p:cNvPr id="48" name="TextBox 47">
                <a:extLst>
                  <a:ext uri="{FF2B5EF4-FFF2-40B4-BE49-F238E27FC236}">
                    <a16:creationId xmlns:a16="http://schemas.microsoft.com/office/drawing/2014/main" id="{BACEE796-6F7E-2B32-E4A7-AF331E5FB6C3}"/>
                  </a:ext>
                </a:extLst>
              </p:cNvPr>
              <p:cNvSpPr txBox="1"/>
              <p:nvPr/>
            </p:nvSpPr>
            <p:spPr>
              <a:xfrm>
                <a:off x="881346" y="3934836"/>
                <a:ext cx="1262316" cy="530919"/>
              </a:xfrm>
              <a:prstGeom prst="rect">
                <a:avLst/>
              </a:prstGeom>
              <a:noFill/>
            </p:spPr>
            <p:txBody>
              <a:bodyPr wrap="square" rtlCol="0">
                <a:spAutoFit/>
              </a:bodyPr>
              <a:lstStyle/>
              <a:p>
                <a:pPr algn="ctr"/>
                <a:r>
                  <a:rPr lang="en-US" sz="1200" dirty="0"/>
                  <a:t>NIR Channel Volume</a:t>
                </a:r>
              </a:p>
            </p:txBody>
          </p:sp>
        </p:grpSp>
      </p:grpSp>
      <p:pic>
        <p:nvPicPr>
          <p:cNvPr id="59" name="Picture 58">
            <a:extLst>
              <a:ext uri="{FF2B5EF4-FFF2-40B4-BE49-F238E27FC236}">
                <a16:creationId xmlns:a16="http://schemas.microsoft.com/office/drawing/2014/main" id="{F36C62EE-2819-F168-A7F6-7A7ACFC5CAF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200821" y="1176671"/>
            <a:ext cx="2710677" cy="2975291"/>
          </a:xfrm>
          <a:prstGeom prst="rect">
            <a:avLst/>
          </a:prstGeom>
        </p:spPr>
      </p:pic>
      <p:pic>
        <p:nvPicPr>
          <p:cNvPr id="60" name="Picture 59">
            <a:extLst>
              <a:ext uri="{FF2B5EF4-FFF2-40B4-BE49-F238E27FC236}">
                <a16:creationId xmlns:a16="http://schemas.microsoft.com/office/drawing/2014/main" id="{05FAAEAB-522C-E89C-7784-90DC8A6D395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254694" y="4533230"/>
            <a:ext cx="2583545" cy="1798833"/>
          </a:xfrm>
          <a:prstGeom prst="rect">
            <a:avLst/>
          </a:prstGeom>
        </p:spPr>
      </p:pic>
      <p:sp>
        <p:nvSpPr>
          <p:cNvPr id="71" name="TextBox 70">
            <a:extLst>
              <a:ext uri="{FF2B5EF4-FFF2-40B4-BE49-F238E27FC236}">
                <a16:creationId xmlns:a16="http://schemas.microsoft.com/office/drawing/2014/main" id="{D4345690-1AE5-3521-17F7-E1D7B0D1440C}"/>
              </a:ext>
            </a:extLst>
          </p:cNvPr>
          <p:cNvSpPr txBox="1"/>
          <p:nvPr/>
        </p:nvSpPr>
        <p:spPr>
          <a:xfrm>
            <a:off x="4812372" y="5232366"/>
            <a:ext cx="1989266" cy="461665"/>
          </a:xfrm>
          <a:prstGeom prst="rect">
            <a:avLst/>
          </a:prstGeom>
          <a:noFill/>
        </p:spPr>
        <p:txBody>
          <a:bodyPr wrap="square" rtlCol="0">
            <a:spAutoFit/>
          </a:bodyPr>
          <a:lstStyle/>
          <a:p>
            <a:pPr algn="ctr"/>
            <a:r>
              <a:rPr lang="en-US" sz="1200" dirty="0"/>
              <a:t>USG VIS Channel Volume (underside of bench)</a:t>
            </a:r>
          </a:p>
        </p:txBody>
      </p:sp>
      <p:pic>
        <p:nvPicPr>
          <p:cNvPr id="73" name="Picture 72">
            <a:extLst>
              <a:ext uri="{FF2B5EF4-FFF2-40B4-BE49-F238E27FC236}">
                <a16:creationId xmlns:a16="http://schemas.microsoft.com/office/drawing/2014/main" id="{B33423A4-AE09-C8D5-C369-85A32734D4B2}"/>
              </a:ext>
            </a:extLst>
          </p:cNvPr>
          <p:cNvPicPr>
            <a:picLocks noChangeAspect="1"/>
          </p:cNvPicPr>
          <p:nvPr/>
        </p:nvPicPr>
        <p:blipFill>
          <a:blip r:embed="rId5"/>
          <a:stretch>
            <a:fillRect/>
          </a:stretch>
        </p:blipFill>
        <p:spPr>
          <a:xfrm>
            <a:off x="2167616" y="3804161"/>
            <a:ext cx="2595599" cy="2576498"/>
          </a:xfrm>
          <a:prstGeom prst="rect">
            <a:avLst/>
          </a:prstGeom>
        </p:spPr>
      </p:pic>
      <p:sp>
        <p:nvSpPr>
          <p:cNvPr id="67" name="TextBox 66">
            <a:extLst>
              <a:ext uri="{FF2B5EF4-FFF2-40B4-BE49-F238E27FC236}">
                <a16:creationId xmlns:a16="http://schemas.microsoft.com/office/drawing/2014/main" id="{F5DB97BF-D1D3-562F-F52E-2A9D2EA8A027}"/>
              </a:ext>
            </a:extLst>
          </p:cNvPr>
          <p:cNvSpPr txBox="1"/>
          <p:nvPr/>
        </p:nvSpPr>
        <p:spPr>
          <a:xfrm>
            <a:off x="1008749" y="3922961"/>
            <a:ext cx="1425637" cy="861774"/>
          </a:xfrm>
          <a:prstGeom prst="rect">
            <a:avLst/>
          </a:prstGeom>
          <a:noFill/>
        </p:spPr>
        <p:txBody>
          <a:bodyPr wrap="square" rtlCol="0">
            <a:spAutoFit/>
          </a:bodyPr>
          <a:lstStyle/>
          <a:p>
            <a:pPr algn="ctr"/>
            <a:r>
              <a:rPr lang="en-US" sz="1400" dirty="0"/>
              <a:t>Cryogenic </a:t>
            </a:r>
          </a:p>
          <a:p>
            <a:pPr algn="ctr"/>
            <a:r>
              <a:rPr lang="en-US" sz="1400" dirty="0"/>
              <a:t>Radiator</a:t>
            </a:r>
          </a:p>
          <a:p>
            <a:pPr algn="ctr"/>
            <a:r>
              <a:rPr lang="en-US" sz="1100" dirty="0"/>
              <a:t>(not shown in other views for clarity)</a:t>
            </a:r>
          </a:p>
        </p:txBody>
      </p:sp>
      <p:sp>
        <p:nvSpPr>
          <p:cNvPr id="74" name="TextBox 73">
            <a:extLst>
              <a:ext uri="{FF2B5EF4-FFF2-40B4-BE49-F238E27FC236}">
                <a16:creationId xmlns:a16="http://schemas.microsoft.com/office/drawing/2014/main" id="{5F003F0C-328B-B81D-B517-1CD169B9C8E4}"/>
              </a:ext>
            </a:extLst>
          </p:cNvPr>
          <p:cNvSpPr txBox="1"/>
          <p:nvPr/>
        </p:nvSpPr>
        <p:spPr>
          <a:xfrm>
            <a:off x="717431" y="5367188"/>
            <a:ext cx="1425637" cy="523220"/>
          </a:xfrm>
          <a:prstGeom prst="rect">
            <a:avLst/>
          </a:prstGeom>
          <a:noFill/>
        </p:spPr>
        <p:txBody>
          <a:bodyPr wrap="square" rtlCol="0">
            <a:spAutoFit/>
          </a:bodyPr>
          <a:lstStyle/>
          <a:p>
            <a:pPr algn="ctr"/>
            <a:r>
              <a:rPr lang="en-US" sz="1400" dirty="0"/>
              <a:t>Room Temp</a:t>
            </a:r>
          </a:p>
          <a:p>
            <a:pPr algn="ctr"/>
            <a:r>
              <a:rPr lang="en-US" sz="1400" dirty="0"/>
              <a:t>Radiator</a:t>
            </a:r>
          </a:p>
        </p:txBody>
      </p:sp>
      <p:sp>
        <p:nvSpPr>
          <p:cNvPr id="75" name="TextBox 74">
            <a:extLst>
              <a:ext uri="{FF2B5EF4-FFF2-40B4-BE49-F238E27FC236}">
                <a16:creationId xmlns:a16="http://schemas.microsoft.com/office/drawing/2014/main" id="{E6AE4877-5939-31E7-8E71-A56E09BB506A}"/>
              </a:ext>
            </a:extLst>
          </p:cNvPr>
          <p:cNvSpPr txBox="1"/>
          <p:nvPr/>
        </p:nvSpPr>
        <p:spPr>
          <a:xfrm>
            <a:off x="2852047" y="4718745"/>
            <a:ext cx="1860320" cy="276999"/>
          </a:xfrm>
          <a:prstGeom prst="rect">
            <a:avLst/>
          </a:prstGeom>
          <a:noFill/>
        </p:spPr>
        <p:txBody>
          <a:bodyPr wrap="square" rtlCol="0">
            <a:spAutoFit/>
          </a:bodyPr>
          <a:lstStyle/>
          <a:p>
            <a:pPr algn="ctr"/>
            <a:r>
              <a:rPr lang="en-US" sz="1200" dirty="0"/>
              <a:t>NIR Channel Volume</a:t>
            </a:r>
          </a:p>
        </p:txBody>
      </p:sp>
      <p:sp>
        <p:nvSpPr>
          <p:cNvPr id="76" name="TextBox 75">
            <a:extLst>
              <a:ext uri="{FF2B5EF4-FFF2-40B4-BE49-F238E27FC236}">
                <a16:creationId xmlns:a16="http://schemas.microsoft.com/office/drawing/2014/main" id="{5799628C-5CD5-AB2E-DF9C-0CDFD7C4365D}"/>
              </a:ext>
            </a:extLst>
          </p:cNvPr>
          <p:cNvSpPr txBox="1"/>
          <p:nvPr/>
        </p:nvSpPr>
        <p:spPr>
          <a:xfrm>
            <a:off x="2979596" y="5075618"/>
            <a:ext cx="1518072" cy="276999"/>
          </a:xfrm>
          <a:prstGeom prst="rect">
            <a:avLst/>
          </a:prstGeom>
          <a:noFill/>
        </p:spPr>
        <p:txBody>
          <a:bodyPr wrap="square" rtlCol="0">
            <a:spAutoFit/>
          </a:bodyPr>
          <a:lstStyle/>
          <a:p>
            <a:pPr algn="ctr"/>
            <a:r>
              <a:rPr lang="en-US" sz="1200" dirty="0"/>
              <a:t>Optical Bench</a:t>
            </a:r>
          </a:p>
        </p:txBody>
      </p:sp>
      <p:cxnSp>
        <p:nvCxnSpPr>
          <p:cNvPr id="77" name="Straight Arrow Connector 76">
            <a:extLst>
              <a:ext uri="{FF2B5EF4-FFF2-40B4-BE49-F238E27FC236}">
                <a16:creationId xmlns:a16="http://schemas.microsoft.com/office/drawing/2014/main" id="{2071D399-B17F-ACC3-CB90-0F89A72E04FD}"/>
              </a:ext>
            </a:extLst>
          </p:cNvPr>
          <p:cNvCxnSpPr>
            <a:cxnSpLocks/>
          </p:cNvCxnSpPr>
          <p:nvPr/>
        </p:nvCxnSpPr>
        <p:spPr bwMode="auto">
          <a:xfrm flipH="1">
            <a:off x="4125600" y="5495457"/>
            <a:ext cx="747162" cy="0"/>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cxnSp>
        <p:nvCxnSpPr>
          <p:cNvPr id="78" name="Straight Arrow Connector 77">
            <a:extLst>
              <a:ext uri="{FF2B5EF4-FFF2-40B4-BE49-F238E27FC236}">
                <a16:creationId xmlns:a16="http://schemas.microsoft.com/office/drawing/2014/main" id="{FC219FA6-950A-E642-852F-E279639660EB}"/>
              </a:ext>
            </a:extLst>
          </p:cNvPr>
          <p:cNvCxnSpPr>
            <a:cxnSpLocks/>
          </p:cNvCxnSpPr>
          <p:nvPr/>
        </p:nvCxnSpPr>
        <p:spPr bwMode="auto">
          <a:xfrm flipH="1" flipV="1">
            <a:off x="4527957" y="2451735"/>
            <a:ext cx="848251" cy="479179"/>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cxnSp>
        <p:nvCxnSpPr>
          <p:cNvPr id="79" name="Straight Arrow Connector 78">
            <a:extLst>
              <a:ext uri="{FF2B5EF4-FFF2-40B4-BE49-F238E27FC236}">
                <a16:creationId xmlns:a16="http://schemas.microsoft.com/office/drawing/2014/main" id="{B0326DF6-77AC-26FE-F673-0C342C6C189F}"/>
              </a:ext>
            </a:extLst>
          </p:cNvPr>
          <p:cNvCxnSpPr>
            <a:cxnSpLocks/>
            <a:stCxn id="90" idx="1"/>
          </p:cNvCxnSpPr>
          <p:nvPr/>
        </p:nvCxnSpPr>
        <p:spPr bwMode="auto">
          <a:xfrm flipH="1" flipV="1">
            <a:off x="9036250" y="4008528"/>
            <a:ext cx="1366465" cy="477991"/>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sp>
        <p:nvSpPr>
          <p:cNvPr id="70" name="TextBox 69">
            <a:extLst>
              <a:ext uri="{FF2B5EF4-FFF2-40B4-BE49-F238E27FC236}">
                <a16:creationId xmlns:a16="http://schemas.microsoft.com/office/drawing/2014/main" id="{6B3ED085-7315-6A7D-EAEA-F498E2D865BC}"/>
              </a:ext>
            </a:extLst>
          </p:cNvPr>
          <p:cNvSpPr txBox="1"/>
          <p:nvPr/>
        </p:nvSpPr>
        <p:spPr>
          <a:xfrm>
            <a:off x="4816499" y="5864646"/>
            <a:ext cx="1061509" cy="523220"/>
          </a:xfrm>
          <a:prstGeom prst="rect">
            <a:avLst/>
          </a:prstGeom>
          <a:noFill/>
        </p:spPr>
        <p:txBody>
          <a:bodyPr wrap="none" rtlCol="0">
            <a:spAutoFit/>
          </a:bodyPr>
          <a:lstStyle/>
          <a:p>
            <a:pPr algn="ctr"/>
            <a:r>
              <a:rPr lang="en-US" sz="1400" dirty="0"/>
              <a:t>Electronics</a:t>
            </a:r>
          </a:p>
          <a:p>
            <a:pPr algn="ctr"/>
            <a:r>
              <a:rPr lang="en-US" sz="1400" dirty="0"/>
              <a:t>Pallet</a:t>
            </a:r>
          </a:p>
        </p:txBody>
      </p:sp>
      <p:cxnSp>
        <p:nvCxnSpPr>
          <p:cNvPr id="64" name="Straight Arrow Connector 63">
            <a:extLst>
              <a:ext uri="{FF2B5EF4-FFF2-40B4-BE49-F238E27FC236}">
                <a16:creationId xmlns:a16="http://schemas.microsoft.com/office/drawing/2014/main" id="{C2436FCB-D542-EDD6-F36B-31B54E4B4A2B}"/>
              </a:ext>
            </a:extLst>
          </p:cNvPr>
          <p:cNvCxnSpPr>
            <a:cxnSpLocks/>
          </p:cNvCxnSpPr>
          <p:nvPr/>
        </p:nvCxnSpPr>
        <p:spPr bwMode="auto">
          <a:xfrm flipH="1">
            <a:off x="4206240" y="6158155"/>
            <a:ext cx="666522" cy="0"/>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sp>
        <p:nvSpPr>
          <p:cNvPr id="89" name="TextBox 88">
            <a:extLst>
              <a:ext uri="{FF2B5EF4-FFF2-40B4-BE49-F238E27FC236}">
                <a16:creationId xmlns:a16="http://schemas.microsoft.com/office/drawing/2014/main" id="{CBF67AD5-FA91-0B32-AA72-A2FAB6C03EC1}"/>
              </a:ext>
            </a:extLst>
          </p:cNvPr>
          <p:cNvSpPr txBox="1"/>
          <p:nvPr/>
        </p:nvSpPr>
        <p:spPr>
          <a:xfrm>
            <a:off x="5366084" y="2805718"/>
            <a:ext cx="771365" cy="307777"/>
          </a:xfrm>
          <a:prstGeom prst="rect">
            <a:avLst/>
          </a:prstGeom>
          <a:noFill/>
        </p:spPr>
        <p:txBody>
          <a:bodyPr wrap="none" rtlCol="0">
            <a:spAutoFit/>
          </a:bodyPr>
          <a:lstStyle/>
          <a:p>
            <a:r>
              <a:rPr lang="en-US" sz="1400" dirty="0"/>
              <a:t>CCS</a:t>
            </a:r>
            <a:r>
              <a:rPr lang="en-US" sz="1400" baseline="-25000" dirty="0"/>
              <a:t>NIR</a:t>
            </a:r>
          </a:p>
        </p:txBody>
      </p:sp>
      <p:sp>
        <p:nvSpPr>
          <p:cNvPr id="90" name="TextBox 89">
            <a:extLst>
              <a:ext uri="{FF2B5EF4-FFF2-40B4-BE49-F238E27FC236}">
                <a16:creationId xmlns:a16="http://schemas.microsoft.com/office/drawing/2014/main" id="{9178D9E3-D6F7-822B-CBE1-C6335E16D6AC}"/>
              </a:ext>
            </a:extLst>
          </p:cNvPr>
          <p:cNvSpPr txBox="1"/>
          <p:nvPr/>
        </p:nvSpPr>
        <p:spPr>
          <a:xfrm>
            <a:off x="10402715" y="4255686"/>
            <a:ext cx="1359049" cy="461665"/>
          </a:xfrm>
          <a:prstGeom prst="rect">
            <a:avLst/>
          </a:prstGeom>
          <a:noFill/>
        </p:spPr>
        <p:txBody>
          <a:bodyPr wrap="square" rtlCol="0">
            <a:spAutoFit/>
          </a:bodyPr>
          <a:lstStyle/>
          <a:p>
            <a:pPr algn="ctr"/>
            <a:r>
              <a:rPr lang="en-US" sz="1200" dirty="0"/>
              <a:t>CI interface to observatory</a:t>
            </a:r>
          </a:p>
        </p:txBody>
      </p:sp>
      <p:cxnSp>
        <p:nvCxnSpPr>
          <p:cNvPr id="95" name="Straight Arrow Connector 94">
            <a:extLst>
              <a:ext uri="{FF2B5EF4-FFF2-40B4-BE49-F238E27FC236}">
                <a16:creationId xmlns:a16="http://schemas.microsoft.com/office/drawing/2014/main" id="{8EC97262-85FA-E1FC-560E-3A021C8AA74E}"/>
              </a:ext>
            </a:extLst>
          </p:cNvPr>
          <p:cNvCxnSpPr>
            <a:cxnSpLocks/>
            <a:stCxn id="90" idx="1"/>
          </p:cNvCxnSpPr>
          <p:nvPr/>
        </p:nvCxnSpPr>
        <p:spPr bwMode="auto">
          <a:xfrm flipH="1">
            <a:off x="8557099" y="4486519"/>
            <a:ext cx="1845616" cy="1265112"/>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cxnSp>
        <p:nvCxnSpPr>
          <p:cNvPr id="3" name="Straight Arrow Connector 2">
            <a:extLst>
              <a:ext uri="{FF2B5EF4-FFF2-40B4-BE49-F238E27FC236}">
                <a16:creationId xmlns:a16="http://schemas.microsoft.com/office/drawing/2014/main" id="{263A73C3-AACA-B8A0-0EF7-6A13B27ADF08}"/>
              </a:ext>
            </a:extLst>
          </p:cNvPr>
          <p:cNvCxnSpPr>
            <a:cxnSpLocks/>
          </p:cNvCxnSpPr>
          <p:nvPr/>
        </p:nvCxnSpPr>
        <p:spPr bwMode="auto">
          <a:xfrm>
            <a:off x="2230448" y="4299547"/>
            <a:ext cx="518889" cy="0"/>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cxnSp>
        <p:nvCxnSpPr>
          <p:cNvPr id="7" name="Straight Arrow Connector 6">
            <a:extLst>
              <a:ext uri="{FF2B5EF4-FFF2-40B4-BE49-F238E27FC236}">
                <a16:creationId xmlns:a16="http://schemas.microsoft.com/office/drawing/2014/main" id="{E243239C-B88B-C3F8-1C24-440CB8A701C4}"/>
              </a:ext>
            </a:extLst>
          </p:cNvPr>
          <p:cNvCxnSpPr>
            <a:cxnSpLocks/>
          </p:cNvCxnSpPr>
          <p:nvPr/>
        </p:nvCxnSpPr>
        <p:spPr bwMode="auto">
          <a:xfrm>
            <a:off x="1889300" y="5679329"/>
            <a:ext cx="518889" cy="0"/>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sp>
        <p:nvSpPr>
          <p:cNvPr id="8" name="Rectangle 7">
            <a:extLst>
              <a:ext uri="{FF2B5EF4-FFF2-40B4-BE49-F238E27FC236}">
                <a16:creationId xmlns:a16="http://schemas.microsoft.com/office/drawing/2014/main" id="{C2E79737-DB16-C05F-707E-461F00F072A3}"/>
              </a:ext>
            </a:extLst>
          </p:cNvPr>
          <p:cNvSpPr/>
          <p:nvPr/>
        </p:nvSpPr>
        <p:spPr bwMode="auto">
          <a:xfrm>
            <a:off x="2897296" y="5377328"/>
            <a:ext cx="1755963" cy="221991"/>
          </a:xfrm>
          <a:prstGeom prst="rect">
            <a:avLst/>
          </a:prstGeom>
          <a:solidFill>
            <a:schemeClr val="accent1">
              <a:alpha val="40000"/>
            </a:schemeClr>
          </a:solidFill>
          <a:ln w="254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sp>
        <p:nvSpPr>
          <p:cNvPr id="9" name="Rectangle 8">
            <a:extLst>
              <a:ext uri="{FF2B5EF4-FFF2-40B4-BE49-F238E27FC236}">
                <a16:creationId xmlns:a16="http://schemas.microsoft.com/office/drawing/2014/main" id="{E2C6E65D-05BB-188F-E14C-983AAF8E4966}"/>
              </a:ext>
            </a:extLst>
          </p:cNvPr>
          <p:cNvSpPr/>
          <p:nvPr/>
        </p:nvSpPr>
        <p:spPr bwMode="auto">
          <a:xfrm>
            <a:off x="7976205" y="5357817"/>
            <a:ext cx="1755963" cy="221991"/>
          </a:xfrm>
          <a:prstGeom prst="rect">
            <a:avLst/>
          </a:prstGeom>
          <a:solidFill>
            <a:schemeClr val="accent1">
              <a:alpha val="40000"/>
            </a:schemeClr>
          </a:solidFill>
          <a:ln w="254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Narrow" pitchFamily="34" charset="0"/>
            </a:endParaRPr>
          </a:p>
        </p:txBody>
      </p:sp>
      <p:cxnSp>
        <p:nvCxnSpPr>
          <p:cNvPr id="19" name="Straight Arrow Connector 18">
            <a:extLst>
              <a:ext uri="{FF2B5EF4-FFF2-40B4-BE49-F238E27FC236}">
                <a16:creationId xmlns:a16="http://schemas.microsoft.com/office/drawing/2014/main" id="{0AE51A75-EC38-F2B4-F891-3904D111C95E}"/>
              </a:ext>
            </a:extLst>
          </p:cNvPr>
          <p:cNvCxnSpPr>
            <a:cxnSpLocks/>
          </p:cNvCxnSpPr>
          <p:nvPr/>
        </p:nvCxnSpPr>
        <p:spPr bwMode="auto">
          <a:xfrm flipH="1" flipV="1">
            <a:off x="4159205" y="2945315"/>
            <a:ext cx="848251" cy="479179"/>
          </a:xfrm>
          <a:prstGeom prst="straightConnector1">
            <a:avLst/>
          </a:prstGeom>
          <a:solidFill>
            <a:schemeClr val="accent1"/>
          </a:solidFill>
          <a:ln w="28575" cap="flat" cmpd="sng" algn="ctr">
            <a:solidFill>
              <a:schemeClr val="tx1"/>
            </a:solidFill>
            <a:prstDash val="solid"/>
            <a:round/>
            <a:headEnd type="none" w="med" len="med"/>
            <a:tailEnd type="triangle" w="med" len="med"/>
          </a:ln>
          <a:effectLst/>
        </p:spPr>
      </p:cxnSp>
      <p:sp>
        <p:nvSpPr>
          <p:cNvPr id="20" name="TextBox 19">
            <a:extLst>
              <a:ext uri="{FF2B5EF4-FFF2-40B4-BE49-F238E27FC236}">
                <a16:creationId xmlns:a16="http://schemas.microsoft.com/office/drawing/2014/main" id="{0330D1FF-1B2E-F22B-8FCB-E394CE095887}"/>
              </a:ext>
            </a:extLst>
          </p:cNvPr>
          <p:cNvSpPr txBox="1"/>
          <p:nvPr/>
        </p:nvSpPr>
        <p:spPr>
          <a:xfrm>
            <a:off x="4949385" y="3230945"/>
            <a:ext cx="1989267" cy="738664"/>
          </a:xfrm>
          <a:prstGeom prst="rect">
            <a:avLst/>
          </a:prstGeom>
          <a:noFill/>
        </p:spPr>
        <p:txBody>
          <a:bodyPr wrap="square" rtlCol="0">
            <a:spAutoFit/>
          </a:bodyPr>
          <a:lstStyle/>
          <a:p>
            <a:pPr algn="ctr"/>
            <a:r>
              <a:rPr lang="en-US" sz="1400" dirty="0"/>
              <a:t>Structural Strongback (includes CI interface to observatory)</a:t>
            </a:r>
            <a:endParaRPr lang="en-US" sz="1400" baseline="-25000" dirty="0"/>
          </a:p>
        </p:txBody>
      </p:sp>
    </p:spTree>
    <p:extLst>
      <p:ext uri="{BB962C8B-B14F-4D97-AF65-F5344CB8AC3E}">
        <p14:creationId xmlns:p14="http://schemas.microsoft.com/office/powerpoint/2010/main" val="1958609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37587-F88A-394C-F02B-E9530FA4C9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29799D-EFB2-E119-C493-7CCBE01972ED}"/>
              </a:ext>
            </a:extLst>
          </p:cNvPr>
          <p:cNvSpPr>
            <a:spLocks noGrp="1"/>
          </p:cNvSpPr>
          <p:nvPr>
            <p:ph type="ctrTitle"/>
          </p:nvPr>
        </p:nvSpPr>
        <p:spPr>
          <a:xfrm>
            <a:off x="297366" y="898391"/>
            <a:ext cx="11597268" cy="2363694"/>
          </a:xfrm>
        </p:spPr>
        <p:txBody>
          <a:bodyPr/>
          <a:lstStyle/>
          <a:p>
            <a:pPr algn="ctr"/>
            <a:r>
              <a:rPr lang="en-US" sz="4400" b="1" spc="-20" dirty="0">
                <a:latin typeface="+mj-lt"/>
                <a:cs typeface="Calibri"/>
              </a:rPr>
              <a:t>HWO TMPO Ultraviolet Multi-Object Spectrograph (UV MOS)</a:t>
            </a:r>
            <a:br>
              <a:rPr lang="en-US" sz="3000" spc="-20" dirty="0">
                <a:latin typeface="+mj-lt"/>
                <a:cs typeface="Calibri"/>
              </a:rPr>
            </a:br>
            <a:r>
              <a:rPr lang="en-US" sz="3000" spc="-20" dirty="0">
                <a:latin typeface="+mj-lt"/>
                <a:cs typeface="Calibri"/>
              </a:rPr>
              <a:t>Design Assumptions &amp; Guidelines</a:t>
            </a:r>
            <a:endParaRPr lang="en-US" sz="3000" i="1" dirty="0">
              <a:solidFill>
                <a:srgbClr val="FF0000"/>
              </a:solidFill>
              <a:latin typeface="+mj-lt"/>
              <a:cs typeface="Calibri"/>
            </a:endParaRPr>
          </a:p>
        </p:txBody>
      </p:sp>
      <p:sp>
        <p:nvSpPr>
          <p:cNvPr id="11" name="Subtitle 10">
            <a:extLst>
              <a:ext uri="{FF2B5EF4-FFF2-40B4-BE49-F238E27FC236}">
                <a16:creationId xmlns:a16="http://schemas.microsoft.com/office/drawing/2014/main" id="{431DCB00-FBA5-3843-7457-633BB16DFF4E}"/>
              </a:ext>
            </a:extLst>
          </p:cNvPr>
          <p:cNvSpPr>
            <a:spLocks noGrp="1"/>
          </p:cNvSpPr>
          <p:nvPr>
            <p:ph type="subTitle" idx="1"/>
          </p:nvPr>
        </p:nvSpPr>
        <p:spPr>
          <a:xfrm>
            <a:off x="609600" y="3919760"/>
            <a:ext cx="10972800" cy="701700"/>
          </a:xfrm>
        </p:spPr>
        <p:txBody>
          <a:bodyPr/>
          <a:lstStyle/>
          <a:p>
            <a:r>
              <a:rPr lang="en-US" sz="2800" dirty="0">
                <a:latin typeface="+mj-lt"/>
              </a:rPr>
              <a:t>HWO TMPO UV MOS Team</a:t>
            </a:r>
          </a:p>
        </p:txBody>
      </p:sp>
      <p:sp>
        <p:nvSpPr>
          <p:cNvPr id="12" name="Google Shape;695;p1">
            <a:extLst>
              <a:ext uri="{FF2B5EF4-FFF2-40B4-BE49-F238E27FC236}">
                <a16:creationId xmlns:a16="http://schemas.microsoft.com/office/drawing/2014/main" id="{02C405F9-1BBB-158B-2999-11371B9B3DB2}"/>
              </a:ext>
            </a:extLst>
          </p:cNvPr>
          <p:cNvSpPr txBox="1">
            <a:spLocks/>
          </p:cNvSpPr>
          <p:nvPr/>
        </p:nvSpPr>
        <p:spPr bwMode="auto">
          <a:xfrm>
            <a:off x="609600" y="4416183"/>
            <a:ext cx="8936052" cy="997166"/>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pPr marL="0" indent="0"/>
            <a:r>
              <a:rPr lang="en-US" sz="2000" kern="0" dirty="0">
                <a:latin typeface="+mj-lt"/>
                <a:cs typeface="Calibri" panose="020F0502020204030204" pitchFamily="34" charset="0"/>
              </a:rPr>
              <a:t> </a:t>
            </a:r>
            <a:endParaRPr lang="en-US" sz="2400" kern="0" dirty="0">
              <a:latin typeface="+mj-lt"/>
              <a:cs typeface="Calibri" panose="020F0502020204030204" pitchFamily="34" charset="0"/>
            </a:endParaRPr>
          </a:p>
          <a:p>
            <a:pPr marL="0" indent="0"/>
            <a:r>
              <a:rPr lang="en-US" sz="2400" kern="0" dirty="0">
                <a:latin typeface="+mj-lt"/>
                <a:cs typeface="Calibri"/>
              </a:rPr>
              <a:t>April 2026</a:t>
            </a:r>
            <a:endParaRPr lang="en-US" sz="2400" kern="0" dirty="0">
              <a:solidFill>
                <a:schemeClr val="bg1">
                  <a:lumMod val="75000"/>
                </a:schemeClr>
              </a:solidFill>
              <a:latin typeface="+mj-lt"/>
              <a:cs typeface="Calibri"/>
            </a:endParaRPr>
          </a:p>
        </p:txBody>
      </p:sp>
    </p:spTree>
    <p:extLst>
      <p:ext uri="{BB962C8B-B14F-4D97-AF65-F5344CB8AC3E}">
        <p14:creationId xmlns:p14="http://schemas.microsoft.com/office/powerpoint/2010/main" val="12289661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7177F-ED02-71E1-1E14-4BA7BAEAB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6A83E-D6B5-8798-2587-2899482EBC51}"/>
              </a:ext>
            </a:extLst>
          </p:cNvPr>
          <p:cNvSpPr>
            <a:spLocks noGrp="1"/>
          </p:cNvSpPr>
          <p:nvPr>
            <p:ph type="title"/>
          </p:nvPr>
        </p:nvSpPr>
        <p:spPr/>
        <p:txBody>
          <a:bodyPr/>
          <a:lstStyle/>
          <a:p>
            <a:r>
              <a:rPr lang="en-US" sz="2800" dirty="0">
                <a:cs typeface="Helvetica"/>
              </a:rPr>
              <a:t>Assumptions &amp; Guidelines </a:t>
            </a:r>
            <a:endParaRPr lang="en-US" dirty="0"/>
          </a:p>
        </p:txBody>
      </p:sp>
      <p:sp>
        <p:nvSpPr>
          <p:cNvPr id="3" name="Content Placeholder 2">
            <a:extLst>
              <a:ext uri="{FF2B5EF4-FFF2-40B4-BE49-F238E27FC236}">
                <a16:creationId xmlns:a16="http://schemas.microsoft.com/office/drawing/2014/main" id="{02046F6F-BEE5-B1F8-C1D3-D679D6931009}"/>
              </a:ext>
            </a:extLst>
          </p:cNvPr>
          <p:cNvSpPr>
            <a:spLocks noGrp="1"/>
          </p:cNvSpPr>
          <p:nvPr>
            <p:ph idx="1"/>
          </p:nvPr>
        </p:nvSpPr>
        <p:spPr>
          <a:xfrm>
            <a:off x="209552" y="939966"/>
            <a:ext cx="11728449" cy="5486400"/>
          </a:xfrm>
        </p:spPr>
        <p:txBody>
          <a:bodyPr>
            <a:normAutofit/>
          </a:bodyPr>
          <a:lstStyle/>
          <a:p>
            <a:pPr>
              <a:spcBef>
                <a:spcPts val="0"/>
              </a:spcBef>
              <a:spcAft>
                <a:spcPts val="400"/>
              </a:spcAft>
            </a:pPr>
            <a:r>
              <a:rPr lang="en-US" sz="2400" b="0" dirty="0">
                <a:cs typeface="Helvetica"/>
              </a:rPr>
              <a:t>The UV MOS is intended to be a general-use, multi-object, ultraviolet and visible-light spectrograph with multiple modes:</a:t>
            </a:r>
          </a:p>
          <a:p>
            <a:pPr lvl="1">
              <a:spcBef>
                <a:spcPts val="0"/>
              </a:spcBef>
              <a:spcAft>
                <a:spcPts val="400"/>
              </a:spcAft>
            </a:pPr>
            <a:r>
              <a:rPr lang="en-US" dirty="0">
                <a:cs typeface="Helvetica"/>
              </a:rPr>
              <a:t>FUV Imager (3’ x 3’ field of view)</a:t>
            </a:r>
          </a:p>
          <a:p>
            <a:pPr lvl="1">
              <a:spcBef>
                <a:spcPts val="0"/>
              </a:spcBef>
              <a:spcAft>
                <a:spcPts val="400"/>
              </a:spcAft>
            </a:pPr>
            <a:r>
              <a:rPr lang="en-US" b="0" dirty="0">
                <a:cs typeface="Helvetica"/>
              </a:rPr>
              <a:t>FUV/NUV/Visible light MOS (</a:t>
            </a:r>
            <a:r>
              <a:rPr lang="en-US" dirty="0">
                <a:cs typeface="Helvetica"/>
              </a:rPr>
              <a:t>3’ x 3’ field of view; </a:t>
            </a:r>
            <a:r>
              <a:rPr lang="en-US" b="0" dirty="0">
                <a:cs typeface="Helvetica"/>
              </a:rPr>
              <a:t>100 – 700 nm; R~500 – 50K)</a:t>
            </a:r>
            <a:endParaRPr lang="en-US" dirty="0">
              <a:cs typeface="Helvetica"/>
            </a:endParaRPr>
          </a:p>
          <a:p>
            <a:pPr lvl="1">
              <a:spcBef>
                <a:spcPts val="0"/>
              </a:spcBef>
              <a:spcAft>
                <a:spcPts val="400"/>
              </a:spcAft>
            </a:pPr>
            <a:r>
              <a:rPr lang="en-US" b="0" dirty="0">
                <a:cs typeface="Helvetica"/>
              </a:rPr>
              <a:t>High-resolution point source spectr</a:t>
            </a:r>
            <a:r>
              <a:rPr lang="en-US" dirty="0">
                <a:cs typeface="Helvetica"/>
              </a:rPr>
              <a:t>oscopy (100 – 400 nm; R ≤ 100K)</a:t>
            </a:r>
          </a:p>
          <a:p>
            <a:pPr>
              <a:spcBef>
                <a:spcPts val="0"/>
              </a:spcBef>
              <a:spcAft>
                <a:spcPts val="400"/>
              </a:spcAft>
            </a:pPr>
            <a:r>
              <a:rPr lang="en-US" sz="2400" b="0" dirty="0">
                <a:cs typeface="Helvetica"/>
              </a:rPr>
              <a:t>For EAC-5, the government team used </a:t>
            </a:r>
            <a:r>
              <a:rPr lang="en-US" sz="2400" u="sng" dirty="0">
                <a:cs typeface="Helvetica"/>
              </a:rPr>
              <a:t>Instrument A</a:t>
            </a:r>
            <a:r>
              <a:rPr lang="en-US" sz="2400" dirty="0">
                <a:cs typeface="Helvetica"/>
              </a:rPr>
              <a:t> </a:t>
            </a:r>
            <a:r>
              <a:rPr lang="en-US" sz="2400" b="0" dirty="0">
                <a:cs typeface="Helvetica"/>
              </a:rPr>
              <a:t>resources and interfaces for the UV MOS</a:t>
            </a:r>
          </a:p>
          <a:p>
            <a:pPr>
              <a:spcBef>
                <a:spcPts val="0"/>
              </a:spcBef>
              <a:spcAft>
                <a:spcPts val="400"/>
              </a:spcAft>
            </a:pPr>
            <a:r>
              <a:rPr lang="en-US" sz="2400" b="0" dirty="0">
                <a:cs typeface="Helvetica"/>
              </a:rPr>
              <a:t>Initial study used the same gratings/bandpasses as LUMOS-B </a:t>
            </a:r>
          </a:p>
          <a:p>
            <a:pPr>
              <a:spcBef>
                <a:spcPts val="0"/>
              </a:spcBef>
              <a:spcAft>
                <a:spcPts val="400"/>
              </a:spcAft>
            </a:pPr>
            <a:r>
              <a:rPr lang="en-US" sz="2400" b="0" dirty="0">
                <a:cs typeface="Helvetica"/>
              </a:rPr>
              <a:t>Accommodation Guidelines (preliminary):</a:t>
            </a:r>
            <a:endParaRPr lang="en-US" sz="2400" dirty="0">
              <a:cs typeface="Helvetica"/>
            </a:endParaRPr>
          </a:p>
          <a:p>
            <a:pPr marL="800100" lvl="1" indent="-342900">
              <a:spcBef>
                <a:spcPts val="0"/>
              </a:spcBef>
              <a:spcAft>
                <a:spcPts val="400"/>
              </a:spcAft>
              <a:buAutoNum type="arabicPeriod"/>
            </a:pPr>
            <a:r>
              <a:rPr lang="en-US" dirty="0">
                <a:cs typeface="Helvetica"/>
              </a:rPr>
              <a:t>Volume </a:t>
            </a:r>
            <a:endParaRPr lang="en-US" b="1" dirty="0">
              <a:cs typeface="Helvetica"/>
            </a:endParaRPr>
          </a:p>
          <a:p>
            <a:pPr lvl="2">
              <a:spcBef>
                <a:spcPts val="0"/>
              </a:spcBef>
              <a:spcAft>
                <a:spcPts val="400"/>
              </a:spcAft>
              <a:buFont typeface="Arial"/>
              <a:buChar char="•"/>
            </a:pPr>
            <a:r>
              <a:rPr lang="en-US" dirty="0"/>
              <a:t>See slide 42 for details</a:t>
            </a:r>
          </a:p>
          <a:p>
            <a:pPr marL="800100" lvl="1" indent="-342900">
              <a:spcBef>
                <a:spcPts val="0"/>
              </a:spcBef>
              <a:spcAft>
                <a:spcPts val="400"/>
              </a:spcAft>
              <a:buAutoNum type="arabicPeriod"/>
            </a:pPr>
            <a:r>
              <a:rPr lang="en-US" dirty="0">
                <a:cs typeface="Helvetica"/>
              </a:rPr>
              <a:t>Mass Allocation</a:t>
            </a:r>
          </a:p>
          <a:p>
            <a:pPr marL="1200150" lvl="2" indent="-342900">
              <a:spcBef>
                <a:spcPts val="0"/>
              </a:spcBef>
              <a:spcAft>
                <a:spcPts val="400"/>
              </a:spcAft>
            </a:pPr>
            <a:r>
              <a:rPr lang="en-US" dirty="0">
                <a:cs typeface="Helvetica"/>
              </a:rPr>
              <a:t>500 kg </a:t>
            </a:r>
          </a:p>
          <a:p>
            <a:pPr marL="800100" lvl="1" indent="-342900">
              <a:spcBef>
                <a:spcPts val="0"/>
              </a:spcBef>
              <a:spcAft>
                <a:spcPts val="400"/>
              </a:spcAft>
              <a:buAutoNum type="arabicPeriod"/>
            </a:pPr>
            <a:r>
              <a:rPr lang="en-US" dirty="0">
                <a:cs typeface="Helvetica"/>
              </a:rPr>
              <a:t>Power </a:t>
            </a:r>
          </a:p>
          <a:p>
            <a:pPr marL="1200150" lvl="2" indent="-342900">
              <a:spcBef>
                <a:spcPts val="0"/>
              </a:spcBef>
              <a:spcAft>
                <a:spcPts val="400"/>
              </a:spcAft>
            </a:pPr>
            <a:r>
              <a:rPr lang="en-US" dirty="0">
                <a:cs typeface="Helvetica"/>
              </a:rPr>
              <a:t>525 W</a:t>
            </a:r>
          </a:p>
        </p:txBody>
      </p:sp>
    </p:spTree>
    <p:extLst>
      <p:ext uri="{BB962C8B-B14F-4D97-AF65-F5344CB8AC3E}">
        <p14:creationId xmlns:p14="http://schemas.microsoft.com/office/powerpoint/2010/main" val="207255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789AF-442F-5026-F689-405A68C546BE}"/>
              </a:ext>
            </a:extLst>
          </p:cNvPr>
          <p:cNvSpPr>
            <a:spLocks noGrp="1"/>
          </p:cNvSpPr>
          <p:nvPr>
            <p:ph type="title"/>
          </p:nvPr>
        </p:nvSpPr>
        <p:spPr/>
        <p:txBody>
          <a:bodyPr/>
          <a:lstStyle/>
          <a:p>
            <a:r>
              <a:rPr lang="en-US" dirty="0">
                <a:cs typeface="Helvetica"/>
              </a:rPr>
              <a:t>HITS Solicitation: Instrument Capabilities</a:t>
            </a:r>
            <a:endParaRPr lang="en-US" dirty="0"/>
          </a:p>
        </p:txBody>
      </p:sp>
      <p:sp>
        <p:nvSpPr>
          <p:cNvPr id="3" name="Content Placeholder 2">
            <a:extLst>
              <a:ext uri="{FF2B5EF4-FFF2-40B4-BE49-F238E27FC236}">
                <a16:creationId xmlns:a16="http://schemas.microsoft.com/office/drawing/2014/main" id="{5A23CE18-E083-2117-2B34-DBF1B073E20B}"/>
              </a:ext>
            </a:extLst>
          </p:cNvPr>
          <p:cNvSpPr>
            <a:spLocks noGrp="1"/>
          </p:cNvSpPr>
          <p:nvPr>
            <p:ph idx="1"/>
          </p:nvPr>
        </p:nvSpPr>
        <p:spPr/>
        <p:txBody>
          <a:bodyPr>
            <a:normAutofit lnSpcReduction="10000"/>
          </a:bodyPr>
          <a:lstStyle/>
          <a:p>
            <a:pPr marL="0" indent="0">
              <a:buNone/>
            </a:pPr>
            <a:r>
              <a:rPr lang="en-US" dirty="0">
                <a:cs typeface="Helvetica"/>
              </a:rPr>
              <a:t>The candidate instrument capabilities listed below are within the scope of this solicitation. Other instrument capabilities not listed here may be within the scope, if the proposal convincingly demonstrates sufficient traceability to HWO science goals.</a:t>
            </a:r>
          </a:p>
          <a:p>
            <a:r>
              <a:rPr lang="en-US" dirty="0" err="1">
                <a:cs typeface="Helvetica"/>
              </a:rPr>
              <a:t>Coronagraphy</a:t>
            </a:r>
            <a:r>
              <a:rPr lang="en-US" dirty="0">
                <a:cs typeface="Helvetica"/>
              </a:rPr>
              <a:t> (*see note below):</a:t>
            </a:r>
          </a:p>
          <a:p>
            <a:pPr lvl="1"/>
            <a:r>
              <a:rPr lang="en-US" dirty="0">
                <a:cs typeface="Helvetica"/>
              </a:rPr>
              <a:t>Near-IR coronagraphic imaging and spectroscopy</a:t>
            </a:r>
          </a:p>
          <a:p>
            <a:pPr lvl="1"/>
            <a:r>
              <a:rPr lang="en-US" dirty="0">
                <a:cs typeface="Helvetica"/>
              </a:rPr>
              <a:t>Near-UV coronagraphic imaging</a:t>
            </a:r>
          </a:p>
          <a:p>
            <a:r>
              <a:rPr lang="en-US" dirty="0">
                <a:cs typeface="Helvetica"/>
              </a:rPr>
              <a:t>Spectroscopy:</a:t>
            </a:r>
          </a:p>
          <a:p>
            <a:pPr lvl="1"/>
            <a:r>
              <a:rPr lang="en-US" dirty="0">
                <a:cs typeface="Helvetica"/>
              </a:rPr>
              <a:t>UV / visible integral field spectroscopy</a:t>
            </a:r>
          </a:p>
          <a:p>
            <a:pPr lvl="1"/>
            <a:r>
              <a:rPr lang="en-US" dirty="0">
                <a:cs typeface="Helvetica"/>
              </a:rPr>
              <a:t>UV / visible multi-object spectroscopy</a:t>
            </a:r>
          </a:p>
          <a:p>
            <a:r>
              <a:rPr lang="en-US" dirty="0">
                <a:cs typeface="Helvetica"/>
              </a:rPr>
              <a:t>Imaging:</a:t>
            </a:r>
          </a:p>
          <a:p>
            <a:pPr lvl="1"/>
            <a:r>
              <a:rPr lang="en-US" dirty="0">
                <a:cs typeface="Helvetica"/>
              </a:rPr>
              <a:t>High-resolution near-UV / visible / near-IR imaging</a:t>
            </a:r>
          </a:p>
          <a:p>
            <a:pPr lvl="1"/>
            <a:r>
              <a:rPr lang="en-US" dirty="0">
                <a:cs typeface="Helvetica"/>
              </a:rPr>
              <a:t>Visible wavelength high-precision astrometry</a:t>
            </a:r>
          </a:p>
          <a:p>
            <a:pPr lvl="1"/>
            <a:r>
              <a:rPr lang="en-US" dirty="0">
                <a:cs typeface="Helvetica"/>
              </a:rPr>
              <a:t>Observatory guiding and wavefront sensing</a:t>
            </a:r>
          </a:p>
          <a:p>
            <a:pPr marL="0" indent="0">
              <a:buNone/>
            </a:pPr>
            <a:r>
              <a:rPr lang="en-US" sz="1400" dirty="0">
                <a:cs typeface="Helvetica"/>
              </a:rPr>
              <a:t>Note that visible coronagraphic imaging and spectroscopy are excluded from this solicitation, as the visible coronagraph is being studied as directed work within HTMPO. Proposals may address near-IR </a:t>
            </a:r>
            <a:r>
              <a:rPr lang="en-US" sz="1400" dirty="0" err="1">
                <a:cs typeface="Helvetica"/>
              </a:rPr>
              <a:t>coronagraphy</a:t>
            </a:r>
            <a:r>
              <a:rPr lang="en-US" sz="1400" dirty="0">
                <a:cs typeface="Helvetica"/>
              </a:rPr>
              <a:t> as a stand-alone instrument or as an additional channel within the visible coronagraph.</a:t>
            </a:r>
          </a:p>
          <a:p>
            <a:endParaRPr lang="en-US" dirty="0">
              <a:cs typeface="Helvetica"/>
            </a:endParaRPr>
          </a:p>
        </p:txBody>
      </p:sp>
    </p:spTree>
    <p:extLst>
      <p:ext uri="{BB962C8B-B14F-4D97-AF65-F5344CB8AC3E}">
        <p14:creationId xmlns:p14="http://schemas.microsoft.com/office/powerpoint/2010/main" val="107807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C7831-0668-5824-1073-E47BBBAF5E84}"/>
              </a:ext>
            </a:extLst>
          </p:cNvPr>
          <p:cNvSpPr>
            <a:spLocks noGrp="1"/>
          </p:cNvSpPr>
          <p:nvPr>
            <p:ph type="title"/>
          </p:nvPr>
        </p:nvSpPr>
        <p:spPr/>
        <p:txBody>
          <a:bodyPr/>
          <a:lstStyle/>
          <a:p>
            <a:r>
              <a:rPr lang="en-US" dirty="0"/>
              <a:t>Initial UVMOS specifications</a:t>
            </a:r>
          </a:p>
        </p:txBody>
      </p:sp>
      <p:graphicFrame>
        <p:nvGraphicFramePr>
          <p:cNvPr id="9" name="Table 8">
            <a:extLst>
              <a:ext uri="{FF2B5EF4-FFF2-40B4-BE49-F238E27FC236}">
                <a16:creationId xmlns:a16="http://schemas.microsoft.com/office/drawing/2014/main" id="{370041CF-A726-C05F-CF12-0672727E8F3B}"/>
              </a:ext>
            </a:extLst>
          </p:cNvPr>
          <p:cNvGraphicFramePr>
            <a:graphicFrameLocks noGrp="1"/>
          </p:cNvGraphicFramePr>
          <p:nvPr/>
        </p:nvGraphicFramePr>
        <p:xfrm>
          <a:off x="617483" y="1386052"/>
          <a:ext cx="11062116" cy="1104900"/>
        </p:xfrm>
        <a:graphic>
          <a:graphicData uri="http://schemas.openxmlformats.org/drawingml/2006/table">
            <a:tbl>
              <a:tblPr bandRow="1">
                <a:tableStyleId>{5940675A-B579-460E-94D1-54222C63F5DA}</a:tableStyleId>
              </a:tblPr>
              <a:tblGrid>
                <a:gridCol w="2850930">
                  <a:extLst>
                    <a:ext uri="{9D8B030D-6E8A-4147-A177-3AD203B41FA5}">
                      <a16:colId xmlns:a16="http://schemas.microsoft.com/office/drawing/2014/main" val="10611124"/>
                    </a:ext>
                  </a:extLst>
                </a:gridCol>
                <a:gridCol w="959065">
                  <a:extLst>
                    <a:ext uri="{9D8B030D-6E8A-4147-A177-3AD203B41FA5}">
                      <a16:colId xmlns:a16="http://schemas.microsoft.com/office/drawing/2014/main" val="840781486"/>
                    </a:ext>
                  </a:extLst>
                </a:gridCol>
                <a:gridCol w="788273">
                  <a:extLst>
                    <a:ext uri="{9D8B030D-6E8A-4147-A177-3AD203B41FA5}">
                      <a16:colId xmlns:a16="http://schemas.microsoft.com/office/drawing/2014/main" val="539933521"/>
                    </a:ext>
                  </a:extLst>
                </a:gridCol>
                <a:gridCol w="748861">
                  <a:extLst>
                    <a:ext uri="{9D8B030D-6E8A-4147-A177-3AD203B41FA5}">
                      <a16:colId xmlns:a16="http://schemas.microsoft.com/office/drawing/2014/main" val="200439553"/>
                    </a:ext>
                  </a:extLst>
                </a:gridCol>
                <a:gridCol w="735724">
                  <a:extLst>
                    <a:ext uri="{9D8B030D-6E8A-4147-A177-3AD203B41FA5}">
                      <a16:colId xmlns:a16="http://schemas.microsoft.com/office/drawing/2014/main" val="3704592657"/>
                    </a:ext>
                  </a:extLst>
                </a:gridCol>
                <a:gridCol w="827688">
                  <a:extLst>
                    <a:ext uri="{9D8B030D-6E8A-4147-A177-3AD203B41FA5}">
                      <a16:colId xmlns:a16="http://schemas.microsoft.com/office/drawing/2014/main" val="3829562300"/>
                    </a:ext>
                  </a:extLst>
                </a:gridCol>
                <a:gridCol w="683171">
                  <a:extLst>
                    <a:ext uri="{9D8B030D-6E8A-4147-A177-3AD203B41FA5}">
                      <a16:colId xmlns:a16="http://schemas.microsoft.com/office/drawing/2014/main" val="3658425084"/>
                    </a:ext>
                  </a:extLst>
                </a:gridCol>
                <a:gridCol w="788275">
                  <a:extLst>
                    <a:ext uri="{9D8B030D-6E8A-4147-A177-3AD203B41FA5}">
                      <a16:colId xmlns:a16="http://schemas.microsoft.com/office/drawing/2014/main" val="2080329954"/>
                    </a:ext>
                  </a:extLst>
                </a:gridCol>
                <a:gridCol w="801413">
                  <a:extLst>
                    <a:ext uri="{9D8B030D-6E8A-4147-A177-3AD203B41FA5}">
                      <a16:colId xmlns:a16="http://schemas.microsoft.com/office/drawing/2014/main" val="590569102"/>
                    </a:ext>
                  </a:extLst>
                </a:gridCol>
                <a:gridCol w="801411">
                  <a:extLst>
                    <a:ext uri="{9D8B030D-6E8A-4147-A177-3AD203B41FA5}">
                      <a16:colId xmlns:a16="http://schemas.microsoft.com/office/drawing/2014/main" val="1913688713"/>
                    </a:ext>
                  </a:extLst>
                </a:gridCol>
                <a:gridCol w="1077305">
                  <a:extLst>
                    <a:ext uri="{9D8B030D-6E8A-4147-A177-3AD203B41FA5}">
                      <a16:colId xmlns:a16="http://schemas.microsoft.com/office/drawing/2014/main" val="134355962"/>
                    </a:ext>
                  </a:extLst>
                </a:gridCol>
              </a:tblGrid>
              <a:tr h="190500">
                <a:tc>
                  <a:txBody>
                    <a:bodyPr/>
                    <a:lstStyle/>
                    <a:p>
                      <a:pPr fontAlgn="b">
                        <a:buNone/>
                      </a:pPr>
                      <a:r>
                        <a:rPr lang="en-US" sz="1400" b="1" dirty="0">
                          <a:effectLst/>
                        </a:rPr>
                        <a:t>Instrument Parameter</a:t>
                      </a:r>
                    </a:p>
                  </a:txBody>
                  <a:tcPr marL="9525" marR="9525" marT="9525" marB="0" anchor="b">
                    <a:solidFill>
                      <a:schemeClr val="bg1">
                        <a:lumMod val="75000"/>
                      </a:schemeClr>
                    </a:solidFill>
                  </a:tcPr>
                </a:tc>
                <a:tc>
                  <a:txBody>
                    <a:bodyPr/>
                    <a:lstStyle/>
                    <a:p>
                      <a:pPr algn="ctr" fontAlgn="ctr">
                        <a:buNone/>
                      </a:pPr>
                      <a:r>
                        <a:rPr lang="en-US" sz="1400" b="1" dirty="0">
                          <a:effectLst/>
                        </a:rPr>
                        <a:t>Units</a:t>
                      </a:r>
                    </a:p>
                  </a:txBody>
                  <a:tcPr marL="9525" marR="9525" marT="9525" marB="0" anchor="ctr">
                    <a:solidFill>
                      <a:schemeClr val="bg1">
                        <a:lumMod val="75000"/>
                      </a:schemeClr>
                    </a:solidFill>
                  </a:tcPr>
                </a:tc>
                <a:tc>
                  <a:txBody>
                    <a:bodyPr/>
                    <a:lstStyle/>
                    <a:p>
                      <a:pPr algn="ctr" fontAlgn="b">
                        <a:buNone/>
                      </a:pPr>
                      <a:r>
                        <a:rPr lang="en-US" sz="1400" b="1" dirty="0">
                          <a:effectLst/>
                        </a:rPr>
                        <a:t>G120M</a:t>
                      </a:r>
                    </a:p>
                  </a:txBody>
                  <a:tcPr marL="9525" marR="9525" marT="9525" marB="0" anchor="b">
                    <a:solidFill>
                      <a:schemeClr val="bg1">
                        <a:lumMod val="75000"/>
                      </a:schemeClr>
                    </a:solidFill>
                  </a:tcPr>
                </a:tc>
                <a:tc>
                  <a:txBody>
                    <a:bodyPr/>
                    <a:lstStyle/>
                    <a:p>
                      <a:pPr algn="ctr" fontAlgn="b">
                        <a:buNone/>
                      </a:pPr>
                      <a:r>
                        <a:rPr lang="en-US" sz="1400" b="1" dirty="0">
                          <a:effectLst/>
                        </a:rPr>
                        <a:t>G150M</a:t>
                      </a:r>
                    </a:p>
                  </a:txBody>
                  <a:tcPr marL="9525" marR="9525" marT="9525" marB="0" anchor="b">
                    <a:solidFill>
                      <a:schemeClr val="bg1">
                        <a:lumMod val="75000"/>
                      </a:schemeClr>
                    </a:solidFill>
                  </a:tcPr>
                </a:tc>
                <a:tc>
                  <a:txBody>
                    <a:bodyPr/>
                    <a:lstStyle/>
                    <a:p>
                      <a:pPr algn="ctr" fontAlgn="b">
                        <a:buNone/>
                      </a:pPr>
                      <a:r>
                        <a:rPr lang="en-US" sz="1400" b="1" dirty="0">
                          <a:effectLst/>
                        </a:rPr>
                        <a:t>G180M</a:t>
                      </a:r>
                    </a:p>
                  </a:txBody>
                  <a:tcPr marL="9525" marR="9525" marT="9525" marB="0" anchor="b">
                    <a:solidFill>
                      <a:schemeClr val="bg1">
                        <a:lumMod val="75000"/>
                      </a:schemeClr>
                    </a:solidFill>
                  </a:tcPr>
                </a:tc>
                <a:tc>
                  <a:txBody>
                    <a:bodyPr/>
                    <a:lstStyle/>
                    <a:p>
                      <a:pPr algn="ctr" fontAlgn="b">
                        <a:buNone/>
                      </a:pPr>
                      <a:r>
                        <a:rPr lang="en-US" sz="1400" b="1" dirty="0">
                          <a:effectLst/>
                        </a:rPr>
                        <a:t>G155L</a:t>
                      </a:r>
                    </a:p>
                  </a:txBody>
                  <a:tcPr marL="9525" marR="9525" marT="9525" marB="0" anchor="b">
                    <a:solidFill>
                      <a:schemeClr val="bg1">
                        <a:lumMod val="75000"/>
                      </a:schemeClr>
                    </a:solidFill>
                  </a:tcPr>
                </a:tc>
                <a:tc>
                  <a:txBody>
                    <a:bodyPr/>
                    <a:lstStyle/>
                    <a:p>
                      <a:pPr algn="ctr" fontAlgn="b">
                        <a:buNone/>
                      </a:pPr>
                      <a:r>
                        <a:rPr lang="en-US" sz="1400" b="1" dirty="0">
                          <a:effectLst/>
                        </a:rPr>
                        <a:t>G145LL</a:t>
                      </a:r>
                    </a:p>
                  </a:txBody>
                  <a:tcPr marL="9525" marR="9525" marT="9525" marB="0" anchor="b">
                    <a:solidFill>
                      <a:schemeClr val="bg1">
                        <a:lumMod val="75000"/>
                      </a:schemeClr>
                    </a:solidFill>
                  </a:tcPr>
                </a:tc>
                <a:tc>
                  <a:txBody>
                    <a:bodyPr/>
                    <a:lstStyle/>
                    <a:p>
                      <a:pPr algn="ctr" fontAlgn="b">
                        <a:buNone/>
                      </a:pPr>
                      <a:r>
                        <a:rPr lang="en-US" sz="1400" b="1" dirty="0">
                          <a:effectLst/>
                        </a:rPr>
                        <a:t>G165LL</a:t>
                      </a:r>
                    </a:p>
                  </a:txBody>
                  <a:tcPr marL="9525" marR="9525" marT="9525" marB="0" anchor="b">
                    <a:solidFill>
                      <a:schemeClr val="bg1">
                        <a:lumMod val="75000"/>
                      </a:schemeClr>
                    </a:solidFill>
                  </a:tcPr>
                </a:tc>
                <a:tc>
                  <a:txBody>
                    <a:bodyPr/>
                    <a:lstStyle/>
                    <a:p>
                      <a:pPr algn="ctr" fontAlgn="b">
                        <a:buNone/>
                      </a:pPr>
                      <a:r>
                        <a:rPr lang="en-US" sz="1400" b="1" dirty="0">
                          <a:effectLst/>
                        </a:rPr>
                        <a:t>G300M</a:t>
                      </a:r>
                    </a:p>
                  </a:txBody>
                  <a:tcPr marL="9525" marR="9525" marT="9525" marB="0" anchor="b">
                    <a:solidFill>
                      <a:schemeClr val="bg1">
                        <a:lumMod val="75000"/>
                      </a:schemeClr>
                    </a:solidFill>
                  </a:tcPr>
                </a:tc>
                <a:tc>
                  <a:txBody>
                    <a:bodyPr/>
                    <a:lstStyle/>
                    <a:p>
                      <a:pPr algn="ctr" fontAlgn="b">
                        <a:buNone/>
                      </a:pPr>
                      <a:r>
                        <a:rPr lang="en-US" sz="1400" b="1" dirty="0">
                          <a:effectLst/>
                        </a:rPr>
                        <a:t>G700L</a:t>
                      </a:r>
                    </a:p>
                  </a:txBody>
                  <a:tcPr marL="9525" marR="9525" marT="9525" marB="0" anchor="b">
                    <a:solidFill>
                      <a:schemeClr val="bg1">
                        <a:lumMod val="75000"/>
                      </a:schemeClr>
                    </a:solidFill>
                  </a:tcPr>
                </a:tc>
                <a:tc>
                  <a:txBody>
                    <a:bodyPr/>
                    <a:lstStyle/>
                    <a:p>
                      <a:pPr algn="ctr" fontAlgn="b">
                        <a:buNone/>
                      </a:pPr>
                      <a:r>
                        <a:rPr lang="en-US" sz="1400" b="1" dirty="0">
                          <a:effectLst/>
                        </a:rPr>
                        <a:t>FUV Imager</a:t>
                      </a:r>
                    </a:p>
                  </a:txBody>
                  <a:tcPr marL="9525" marR="9525" marT="9525" marB="0" anchor="b">
                    <a:solidFill>
                      <a:schemeClr val="bg1">
                        <a:lumMod val="75000"/>
                      </a:schemeClr>
                    </a:solidFill>
                  </a:tcPr>
                </a:tc>
                <a:extLst>
                  <a:ext uri="{0D108BD9-81ED-4DB2-BD59-A6C34878D82A}">
                    <a16:rowId xmlns:a16="http://schemas.microsoft.com/office/drawing/2014/main" val="705940571"/>
                  </a:ext>
                </a:extLst>
              </a:tr>
              <a:tr h="190500">
                <a:tc>
                  <a:txBody>
                    <a:bodyPr/>
                    <a:lstStyle/>
                    <a:p>
                      <a:pPr fontAlgn="b">
                        <a:buNone/>
                      </a:pPr>
                      <a:r>
                        <a:rPr lang="en-US" sz="1400" b="1" dirty="0">
                          <a:effectLst/>
                        </a:rPr>
                        <a:t>Optimized Spectral Bandpass</a:t>
                      </a:r>
                    </a:p>
                  </a:txBody>
                  <a:tcPr marL="9525" marR="9525" marT="9525" marB="0" anchor="b">
                    <a:solidFill>
                      <a:schemeClr val="bg1">
                        <a:lumMod val="75000"/>
                      </a:schemeClr>
                    </a:solidFill>
                  </a:tcPr>
                </a:tc>
                <a:tc>
                  <a:txBody>
                    <a:bodyPr/>
                    <a:lstStyle/>
                    <a:p>
                      <a:pPr algn="ctr" fontAlgn="ctr">
                        <a:buNone/>
                      </a:pPr>
                      <a:r>
                        <a:rPr lang="en-US" sz="1400" dirty="0">
                          <a:effectLst/>
                        </a:rPr>
                        <a:t>nm</a:t>
                      </a:r>
                    </a:p>
                  </a:txBody>
                  <a:tcPr marL="9525" marR="9525" marT="9525" marB="0" anchor="ctr"/>
                </a:tc>
                <a:tc>
                  <a:txBody>
                    <a:bodyPr/>
                    <a:lstStyle/>
                    <a:p>
                      <a:pPr algn="ctr" fontAlgn="ctr">
                        <a:buNone/>
                      </a:pPr>
                      <a:r>
                        <a:rPr lang="en-US" sz="1400" dirty="0">
                          <a:effectLst/>
                        </a:rPr>
                        <a:t>100-140</a:t>
                      </a:r>
                    </a:p>
                  </a:txBody>
                  <a:tcPr marL="9525" marR="9525" marT="9525" marB="0" anchor="ctr"/>
                </a:tc>
                <a:tc>
                  <a:txBody>
                    <a:bodyPr/>
                    <a:lstStyle/>
                    <a:p>
                      <a:pPr algn="ctr" fontAlgn="ctr">
                        <a:buNone/>
                      </a:pPr>
                      <a:r>
                        <a:rPr lang="en-US" sz="1400" dirty="0">
                          <a:effectLst/>
                        </a:rPr>
                        <a:t>130-170</a:t>
                      </a:r>
                    </a:p>
                  </a:txBody>
                  <a:tcPr marL="9525" marR="9525" marT="9525" marB="0" anchor="ctr"/>
                </a:tc>
                <a:tc>
                  <a:txBody>
                    <a:bodyPr/>
                    <a:lstStyle/>
                    <a:p>
                      <a:pPr algn="ctr" fontAlgn="ctr">
                        <a:buNone/>
                      </a:pPr>
                      <a:r>
                        <a:rPr lang="en-US" sz="1400" dirty="0">
                          <a:effectLst/>
                        </a:rPr>
                        <a:t>160-200</a:t>
                      </a:r>
                    </a:p>
                  </a:txBody>
                  <a:tcPr marL="9525" marR="9525" marT="9525" marB="0" anchor="ctr"/>
                </a:tc>
                <a:tc>
                  <a:txBody>
                    <a:bodyPr/>
                    <a:lstStyle/>
                    <a:p>
                      <a:pPr algn="ctr" fontAlgn="ctr">
                        <a:buNone/>
                      </a:pPr>
                      <a:r>
                        <a:rPr lang="en-US" sz="1400" dirty="0">
                          <a:effectLst/>
                        </a:rPr>
                        <a:t>100-200</a:t>
                      </a:r>
                    </a:p>
                  </a:txBody>
                  <a:tcPr marL="9525" marR="9525" marT="9525" marB="0" anchor="ctr"/>
                </a:tc>
                <a:tc>
                  <a:txBody>
                    <a:bodyPr/>
                    <a:lstStyle/>
                    <a:p>
                      <a:pPr algn="ctr" fontAlgn="ctr">
                        <a:buNone/>
                      </a:pPr>
                      <a:r>
                        <a:rPr lang="en-US" sz="1400" dirty="0">
                          <a:effectLst/>
                        </a:rPr>
                        <a:t>100-200</a:t>
                      </a:r>
                    </a:p>
                  </a:txBody>
                  <a:tcPr marL="9525" marR="9525" marT="9525" marB="0" anchor="ctr"/>
                </a:tc>
                <a:tc>
                  <a:txBody>
                    <a:bodyPr/>
                    <a:lstStyle/>
                    <a:p>
                      <a:pPr algn="ctr" fontAlgn="ctr">
                        <a:buNone/>
                      </a:pPr>
                      <a:r>
                        <a:rPr lang="en-US" sz="1400" dirty="0">
                          <a:effectLst/>
                        </a:rPr>
                        <a:t>110-200</a:t>
                      </a:r>
                    </a:p>
                  </a:txBody>
                  <a:tcPr marL="9525" marR="9525" marT="9525" marB="0" anchor="ctr"/>
                </a:tc>
                <a:tc>
                  <a:txBody>
                    <a:bodyPr/>
                    <a:lstStyle/>
                    <a:p>
                      <a:pPr algn="ctr" fontAlgn="ctr">
                        <a:buNone/>
                      </a:pPr>
                      <a:r>
                        <a:rPr lang="en-US" sz="1400" dirty="0">
                          <a:effectLst/>
                        </a:rPr>
                        <a:t>200-400</a:t>
                      </a:r>
                    </a:p>
                  </a:txBody>
                  <a:tcPr marL="9525" marR="9525" marT="9525" marB="0" anchor="ctr"/>
                </a:tc>
                <a:tc>
                  <a:txBody>
                    <a:bodyPr/>
                    <a:lstStyle/>
                    <a:p>
                      <a:pPr algn="ctr" fontAlgn="ctr">
                        <a:buNone/>
                      </a:pPr>
                      <a:r>
                        <a:rPr lang="en-US" sz="1400" dirty="0">
                          <a:effectLst/>
                        </a:rPr>
                        <a:t>400-1000</a:t>
                      </a:r>
                    </a:p>
                  </a:txBody>
                  <a:tcPr marL="9525" marR="9525" marT="9525" marB="0" anchor="ctr"/>
                </a:tc>
                <a:tc>
                  <a:txBody>
                    <a:bodyPr/>
                    <a:lstStyle/>
                    <a:p>
                      <a:pPr algn="ctr" fontAlgn="ctr">
                        <a:buNone/>
                      </a:pPr>
                      <a:r>
                        <a:rPr lang="en-US" sz="1400" dirty="0">
                          <a:effectLst/>
                        </a:rPr>
                        <a:t>100-200</a:t>
                      </a:r>
                    </a:p>
                  </a:txBody>
                  <a:tcPr marL="9525" marR="9525" marT="9525" marB="0" anchor="ctr"/>
                </a:tc>
                <a:extLst>
                  <a:ext uri="{0D108BD9-81ED-4DB2-BD59-A6C34878D82A}">
                    <a16:rowId xmlns:a16="http://schemas.microsoft.com/office/drawing/2014/main" val="2807198123"/>
                  </a:ext>
                </a:extLst>
              </a:tr>
              <a:tr h="190500">
                <a:tc>
                  <a:txBody>
                    <a:bodyPr/>
                    <a:lstStyle/>
                    <a:p>
                      <a:pPr fontAlgn="b">
                        <a:buNone/>
                      </a:pPr>
                      <a:r>
                        <a:rPr lang="en-US" sz="1400" b="1" dirty="0">
                          <a:effectLst/>
                        </a:rPr>
                        <a:t>Actual Spectral Bandpass</a:t>
                      </a:r>
                    </a:p>
                  </a:txBody>
                  <a:tcPr marL="9525" marR="9525" marT="9525" marB="0" anchor="b">
                    <a:solidFill>
                      <a:schemeClr val="bg1">
                        <a:lumMod val="75000"/>
                      </a:schemeClr>
                    </a:solidFill>
                  </a:tcPr>
                </a:tc>
                <a:tc>
                  <a:txBody>
                    <a:bodyPr/>
                    <a:lstStyle/>
                    <a:p>
                      <a:pPr algn="ctr" fontAlgn="ctr">
                        <a:buNone/>
                      </a:pPr>
                      <a:r>
                        <a:rPr lang="en-US" sz="1400" dirty="0">
                          <a:effectLst/>
                        </a:rPr>
                        <a:t>nm</a:t>
                      </a:r>
                    </a:p>
                  </a:txBody>
                  <a:tcPr marL="9525" marR="9525" marT="9525" marB="0" anchor="ctr"/>
                </a:tc>
                <a:tc>
                  <a:txBody>
                    <a:bodyPr/>
                    <a:lstStyle/>
                    <a:p>
                      <a:pPr algn="ctr" fontAlgn="ctr">
                        <a:buNone/>
                      </a:pPr>
                      <a:r>
                        <a:rPr lang="en-US" sz="1400" dirty="0">
                          <a:effectLst/>
                        </a:rPr>
                        <a:t>93-159</a:t>
                      </a:r>
                    </a:p>
                  </a:txBody>
                  <a:tcPr marL="9525" marR="9525" marT="9525" marB="0" anchor="ctr"/>
                </a:tc>
                <a:tc>
                  <a:txBody>
                    <a:bodyPr/>
                    <a:lstStyle/>
                    <a:p>
                      <a:pPr algn="ctr" fontAlgn="ctr">
                        <a:buNone/>
                      </a:pPr>
                      <a:r>
                        <a:rPr lang="en-US" sz="1400" dirty="0">
                          <a:effectLst/>
                        </a:rPr>
                        <a:t>111-189</a:t>
                      </a:r>
                    </a:p>
                  </a:txBody>
                  <a:tcPr marL="9525" marR="9525" marT="9525" marB="0" anchor="ctr"/>
                </a:tc>
                <a:tc>
                  <a:txBody>
                    <a:bodyPr/>
                    <a:lstStyle/>
                    <a:p>
                      <a:pPr algn="ctr" fontAlgn="ctr">
                        <a:buNone/>
                      </a:pPr>
                      <a:r>
                        <a:rPr lang="en-US" sz="1400" dirty="0">
                          <a:effectLst/>
                        </a:rPr>
                        <a:t>141-219</a:t>
                      </a:r>
                    </a:p>
                  </a:txBody>
                  <a:tcPr marL="9525" marR="9525" marT="9525" marB="0" anchor="ctr"/>
                </a:tc>
                <a:tc>
                  <a:txBody>
                    <a:bodyPr/>
                    <a:lstStyle/>
                    <a:p>
                      <a:pPr algn="ctr" fontAlgn="ctr">
                        <a:buNone/>
                      </a:pPr>
                      <a:r>
                        <a:rPr lang="en-US" sz="1400" dirty="0">
                          <a:effectLst/>
                        </a:rPr>
                        <a:t>93-267</a:t>
                      </a:r>
                    </a:p>
                  </a:txBody>
                  <a:tcPr marL="9525" marR="9525" marT="9525" marB="0" anchor="ctr"/>
                </a:tc>
                <a:tc>
                  <a:txBody>
                    <a:bodyPr/>
                    <a:lstStyle/>
                    <a:p>
                      <a:pPr algn="ctr" fontAlgn="ctr">
                        <a:buNone/>
                      </a:pPr>
                      <a:r>
                        <a:rPr lang="en-US" sz="1400" dirty="0">
                          <a:effectLst/>
                        </a:rPr>
                        <a:t>93-210</a:t>
                      </a:r>
                    </a:p>
                  </a:txBody>
                  <a:tcPr marL="9525" marR="9525" marT="9525" marB="0" anchor="ctr"/>
                </a:tc>
                <a:tc>
                  <a:txBody>
                    <a:bodyPr/>
                    <a:lstStyle/>
                    <a:p>
                      <a:pPr algn="ctr" fontAlgn="ctr">
                        <a:buNone/>
                      </a:pPr>
                      <a:r>
                        <a:rPr lang="en-US" sz="1400" dirty="0">
                          <a:effectLst/>
                        </a:rPr>
                        <a:t>110-270</a:t>
                      </a:r>
                    </a:p>
                  </a:txBody>
                  <a:tcPr marL="9525" marR="9525" marT="9525" marB="0" anchor="ctr"/>
                </a:tc>
                <a:tc>
                  <a:txBody>
                    <a:bodyPr/>
                    <a:lstStyle/>
                    <a:p>
                      <a:pPr algn="ctr" fontAlgn="ctr">
                        <a:buNone/>
                      </a:pPr>
                      <a:r>
                        <a:rPr lang="en-US" sz="1400" dirty="0">
                          <a:effectLst/>
                        </a:rPr>
                        <a:t>193-460</a:t>
                      </a:r>
                    </a:p>
                  </a:txBody>
                  <a:tcPr marL="9525" marR="9525" marT="9525" marB="0" anchor="ctr"/>
                </a:tc>
                <a:tc>
                  <a:txBody>
                    <a:bodyPr/>
                    <a:lstStyle/>
                    <a:p>
                      <a:pPr algn="ctr" fontAlgn="ctr">
                        <a:buNone/>
                      </a:pPr>
                      <a:r>
                        <a:rPr lang="en-US" sz="1400" dirty="0">
                          <a:effectLst/>
                        </a:rPr>
                        <a:t>340-1000</a:t>
                      </a:r>
                    </a:p>
                  </a:txBody>
                  <a:tcPr marL="9525" marR="9525" marT="9525" marB="0" anchor="ctr"/>
                </a:tc>
                <a:tc>
                  <a:txBody>
                    <a:bodyPr/>
                    <a:lstStyle/>
                    <a:p>
                      <a:pPr algn="ctr" fontAlgn="ctr">
                        <a:buNone/>
                      </a:pPr>
                      <a:r>
                        <a:rPr lang="en-US" sz="1400" dirty="0">
                          <a:effectLst/>
                        </a:rPr>
                        <a:t>100-200</a:t>
                      </a:r>
                    </a:p>
                  </a:txBody>
                  <a:tcPr marL="9525" marR="9525" marT="9525" marB="0" anchor="ctr"/>
                </a:tc>
                <a:extLst>
                  <a:ext uri="{0D108BD9-81ED-4DB2-BD59-A6C34878D82A}">
                    <a16:rowId xmlns:a16="http://schemas.microsoft.com/office/drawing/2014/main" val="2385755615"/>
                  </a:ext>
                </a:extLst>
              </a:tr>
              <a:tr h="215900">
                <a:tc>
                  <a:txBody>
                    <a:bodyPr/>
                    <a:lstStyle/>
                    <a:p>
                      <a:pPr fontAlgn="b">
                        <a:buNone/>
                      </a:pPr>
                      <a:r>
                        <a:rPr lang="en-US" sz="1400" b="1" dirty="0">
                          <a:effectLst/>
                        </a:rPr>
                        <a:t>Spectral Resolving Power (λ/</a:t>
                      </a:r>
                      <a:r>
                        <a:rPr lang="en-US" sz="1400" b="1" dirty="0" err="1">
                          <a:effectLst/>
                        </a:rPr>
                        <a:t>Δλ</a:t>
                      </a:r>
                      <a:r>
                        <a:rPr lang="en-US" sz="1400" b="1" dirty="0">
                          <a:effectLst/>
                        </a:rPr>
                        <a:t>) [Required]</a:t>
                      </a:r>
                    </a:p>
                  </a:txBody>
                  <a:tcPr marL="9525" marR="9525" marT="9525" marB="0" anchor="b">
                    <a:solidFill>
                      <a:schemeClr val="bg1">
                        <a:lumMod val="75000"/>
                      </a:schemeClr>
                    </a:solidFill>
                  </a:tcPr>
                </a:tc>
                <a:tc>
                  <a:txBody>
                    <a:bodyPr/>
                    <a:lstStyle/>
                    <a:p>
                      <a:pPr algn="ctr" fontAlgn="ctr">
                        <a:buNone/>
                      </a:pPr>
                      <a:r>
                        <a:rPr lang="en-US" sz="1400" dirty="0">
                          <a:effectLst/>
                        </a:rPr>
                        <a:t>-</a:t>
                      </a:r>
                    </a:p>
                  </a:txBody>
                  <a:tcPr marL="9525" marR="9525" marT="9525" marB="0" anchor="ctr"/>
                </a:tc>
                <a:tc>
                  <a:txBody>
                    <a:bodyPr/>
                    <a:lstStyle/>
                    <a:p>
                      <a:pPr algn="ctr" fontAlgn="ctr">
                        <a:buNone/>
                      </a:pPr>
                      <a:r>
                        <a:rPr lang="en-US" sz="1400" dirty="0">
                          <a:effectLst/>
                        </a:rPr>
                        <a:t>3.0 x 10</a:t>
                      </a:r>
                      <a:r>
                        <a:rPr lang="en-US" sz="1400" baseline="30000" dirty="0">
                          <a:effectLst/>
                        </a:rPr>
                        <a:t>4</a:t>
                      </a:r>
                      <a:endParaRPr lang="en-US" sz="1400" dirty="0">
                        <a:effectLst/>
                      </a:endParaRPr>
                    </a:p>
                  </a:txBody>
                  <a:tcPr marL="9525" marR="9525" marT="9525" marB="0" anchor="ctr"/>
                </a:tc>
                <a:tc>
                  <a:txBody>
                    <a:bodyPr/>
                    <a:lstStyle/>
                    <a:p>
                      <a:pPr algn="ctr" fontAlgn="ctr">
                        <a:buNone/>
                      </a:pPr>
                      <a:r>
                        <a:rPr lang="en-US" sz="1400" dirty="0">
                          <a:effectLst/>
                        </a:rPr>
                        <a:t>3.0 x 10</a:t>
                      </a:r>
                      <a:r>
                        <a:rPr lang="en-US" sz="1400" baseline="30000" dirty="0">
                          <a:effectLst/>
                        </a:rPr>
                        <a:t>4</a:t>
                      </a:r>
                      <a:endParaRPr lang="en-US" sz="1400" dirty="0">
                        <a:effectLst/>
                      </a:endParaRPr>
                    </a:p>
                  </a:txBody>
                  <a:tcPr marL="9525" marR="9525" marT="9525" marB="0" anchor="ctr"/>
                </a:tc>
                <a:tc>
                  <a:txBody>
                    <a:bodyPr/>
                    <a:lstStyle/>
                    <a:p>
                      <a:pPr algn="ctr" fontAlgn="ctr">
                        <a:buNone/>
                      </a:pPr>
                      <a:r>
                        <a:rPr lang="en-US" sz="1400" dirty="0">
                          <a:effectLst/>
                        </a:rPr>
                        <a:t>3.0 x 10</a:t>
                      </a:r>
                      <a:r>
                        <a:rPr lang="en-US" sz="1400" baseline="30000" dirty="0">
                          <a:effectLst/>
                        </a:rPr>
                        <a:t>4</a:t>
                      </a:r>
                      <a:endParaRPr lang="en-US" sz="1400" dirty="0">
                        <a:effectLst/>
                      </a:endParaRPr>
                    </a:p>
                  </a:txBody>
                  <a:tcPr marL="9525" marR="9525" marT="9525" marB="0" anchor="ctr"/>
                </a:tc>
                <a:tc>
                  <a:txBody>
                    <a:bodyPr/>
                    <a:lstStyle/>
                    <a:p>
                      <a:pPr algn="ctr" fontAlgn="ctr">
                        <a:buNone/>
                      </a:pPr>
                      <a:r>
                        <a:rPr lang="en-US" sz="1400" dirty="0">
                          <a:effectLst/>
                        </a:rPr>
                        <a:t>8000</a:t>
                      </a:r>
                    </a:p>
                  </a:txBody>
                  <a:tcPr marL="9525" marR="9525" marT="9525" marB="0" anchor="ctr"/>
                </a:tc>
                <a:tc>
                  <a:txBody>
                    <a:bodyPr/>
                    <a:lstStyle/>
                    <a:p>
                      <a:pPr algn="ctr" fontAlgn="ctr">
                        <a:buNone/>
                      </a:pPr>
                      <a:r>
                        <a:rPr lang="en-US" sz="1400" dirty="0">
                          <a:effectLst/>
                        </a:rPr>
                        <a:t>500</a:t>
                      </a:r>
                    </a:p>
                  </a:txBody>
                  <a:tcPr marL="9525" marR="9525" marT="9525" marB="0" anchor="ctr"/>
                </a:tc>
                <a:tc>
                  <a:txBody>
                    <a:bodyPr/>
                    <a:lstStyle/>
                    <a:p>
                      <a:pPr algn="ctr" fontAlgn="ctr">
                        <a:buNone/>
                      </a:pPr>
                      <a:r>
                        <a:rPr lang="en-US" sz="1400" dirty="0">
                          <a:effectLst/>
                        </a:rPr>
                        <a:t>500</a:t>
                      </a:r>
                    </a:p>
                  </a:txBody>
                  <a:tcPr marL="9525" marR="9525" marT="9525" marB="0" anchor="ctr"/>
                </a:tc>
                <a:tc>
                  <a:txBody>
                    <a:bodyPr/>
                    <a:lstStyle/>
                    <a:p>
                      <a:pPr algn="ctr" fontAlgn="ctr">
                        <a:buNone/>
                      </a:pPr>
                      <a:r>
                        <a:rPr lang="en-US" sz="1400" dirty="0">
                          <a:effectLst/>
                        </a:rPr>
                        <a:t>2.0 x 10</a:t>
                      </a:r>
                      <a:r>
                        <a:rPr lang="en-US" sz="1400" baseline="30000" dirty="0">
                          <a:effectLst/>
                        </a:rPr>
                        <a:t>4</a:t>
                      </a:r>
                      <a:endParaRPr lang="en-US" sz="1400" dirty="0">
                        <a:effectLst/>
                      </a:endParaRPr>
                    </a:p>
                  </a:txBody>
                  <a:tcPr marL="9525" marR="9525" marT="9525" marB="0" anchor="ctr"/>
                </a:tc>
                <a:tc>
                  <a:txBody>
                    <a:bodyPr/>
                    <a:lstStyle/>
                    <a:p>
                      <a:pPr algn="ctr" fontAlgn="ctr">
                        <a:buNone/>
                      </a:pPr>
                      <a:r>
                        <a:rPr lang="en-US" sz="1400" dirty="0">
                          <a:effectLst/>
                        </a:rPr>
                        <a:t>1.5 x 10</a:t>
                      </a:r>
                      <a:r>
                        <a:rPr lang="en-US" sz="1400" baseline="30000" dirty="0">
                          <a:effectLst/>
                        </a:rPr>
                        <a:t>4</a:t>
                      </a:r>
                      <a:endParaRPr lang="en-US" sz="1400" dirty="0">
                        <a:effectLst/>
                      </a:endParaRPr>
                    </a:p>
                  </a:txBody>
                  <a:tcPr marL="9525" marR="9525" marT="9525" marB="0" anchor="ctr"/>
                </a:tc>
                <a:tc>
                  <a:txBody>
                    <a:bodyPr/>
                    <a:lstStyle/>
                    <a:p>
                      <a:pPr algn="ctr" fontAlgn="ctr">
                        <a:buNone/>
                      </a:pPr>
                      <a:r>
                        <a:rPr lang="en-US" sz="1400" dirty="0">
                          <a:effectLst/>
                        </a:rPr>
                        <a:t>-</a:t>
                      </a:r>
                    </a:p>
                  </a:txBody>
                  <a:tcPr marL="9525" marR="9525" marT="9525" marB="0" anchor="ctr"/>
                </a:tc>
                <a:extLst>
                  <a:ext uri="{0D108BD9-81ED-4DB2-BD59-A6C34878D82A}">
                    <a16:rowId xmlns:a16="http://schemas.microsoft.com/office/drawing/2014/main" val="400048089"/>
                  </a:ext>
                </a:extLst>
              </a:tr>
            </a:tbl>
          </a:graphicData>
        </a:graphic>
      </p:graphicFrame>
      <p:graphicFrame>
        <p:nvGraphicFramePr>
          <p:cNvPr id="11" name="Table 10">
            <a:extLst>
              <a:ext uri="{FF2B5EF4-FFF2-40B4-BE49-F238E27FC236}">
                <a16:creationId xmlns:a16="http://schemas.microsoft.com/office/drawing/2014/main" id="{DF27B751-0C31-49B7-A2D1-0F7238C59CAB}"/>
              </a:ext>
            </a:extLst>
          </p:cNvPr>
          <p:cNvGraphicFramePr>
            <a:graphicFrameLocks noGrp="1"/>
          </p:cNvGraphicFramePr>
          <p:nvPr/>
        </p:nvGraphicFramePr>
        <p:xfrm>
          <a:off x="2791810" y="2647293"/>
          <a:ext cx="6610159" cy="4064000"/>
        </p:xfrm>
        <a:graphic>
          <a:graphicData uri="http://schemas.openxmlformats.org/drawingml/2006/table">
            <a:tbl>
              <a:tblPr bandRow="1">
                <a:tableStyleId>{5940675A-B579-460E-94D1-54222C63F5DA}</a:tableStyleId>
              </a:tblPr>
              <a:tblGrid>
                <a:gridCol w="1201431">
                  <a:extLst>
                    <a:ext uri="{9D8B030D-6E8A-4147-A177-3AD203B41FA5}">
                      <a16:colId xmlns:a16="http://schemas.microsoft.com/office/drawing/2014/main" val="1654045505"/>
                    </a:ext>
                  </a:extLst>
                </a:gridCol>
                <a:gridCol w="2936641">
                  <a:extLst>
                    <a:ext uri="{9D8B030D-6E8A-4147-A177-3AD203B41FA5}">
                      <a16:colId xmlns:a16="http://schemas.microsoft.com/office/drawing/2014/main" val="2067618932"/>
                    </a:ext>
                  </a:extLst>
                </a:gridCol>
                <a:gridCol w="1078428">
                  <a:extLst>
                    <a:ext uri="{9D8B030D-6E8A-4147-A177-3AD203B41FA5}">
                      <a16:colId xmlns:a16="http://schemas.microsoft.com/office/drawing/2014/main" val="3290620398"/>
                    </a:ext>
                  </a:extLst>
                </a:gridCol>
                <a:gridCol w="1393659">
                  <a:extLst>
                    <a:ext uri="{9D8B030D-6E8A-4147-A177-3AD203B41FA5}">
                      <a16:colId xmlns:a16="http://schemas.microsoft.com/office/drawing/2014/main" val="3990902341"/>
                    </a:ext>
                  </a:extLst>
                </a:gridCol>
              </a:tblGrid>
              <a:tr h="203200">
                <a:tc>
                  <a:txBody>
                    <a:bodyPr/>
                    <a:lstStyle/>
                    <a:p>
                      <a:pPr fontAlgn="b">
                        <a:buNone/>
                      </a:pPr>
                      <a:endParaRPr lang="en-US" sz="1200" dirty="0">
                        <a:effectLst/>
                      </a:endParaRPr>
                    </a:p>
                  </a:txBody>
                  <a:tcPr marL="9525" marR="9525" marT="9525" marB="0" anchor="b"/>
                </a:tc>
                <a:tc>
                  <a:txBody>
                    <a:bodyPr/>
                    <a:lstStyle/>
                    <a:p>
                      <a:pPr algn="ctr" fontAlgn="b">
                        <a:buNone/>
                      </a:pPr>
                      <a:r>
                        <a:rPr lang="en-US" sz="1200" dirty="0">
                          <a:effectLst/>
                        </a:rPr>
                        <a:t>Parameter</a:t>
                      </a:r>
                    </a:p>
                  </a:txBody>
                  <a:tcPr marL="9525" marR="9525" marT="9525" marB="0" anchor="b"/>
                </a:tc>
                <a:tc>
                  <a:txBody>
                    <a:bodyPr/>
                    <a:lstStyle/>
                    <a:p>
                      <a:pPr algn="ctr" fontAlgn="b">
                        <a:buNone/>
                      </a:pPr>
                      <a:r>
                        <a:rPr lang="en-US" sz="1200" dirty="0">
                          <a:effectLst/>
                        </a:rPr>
                        <a:t>Value</a:t>
                      </a:r>
                    </a:p>
                  </a:txBody>
                  <a:tcPr marL="9525" marR="9525" marT="9525" marB="0" anchor="b"/>
                </a:tc>
                <a:tc>
                  <a:txBody>
                    <a:bodyPr/>
                    <a:lstStyle/>
                    <a:p>
                      <a:pPr algn="ctr" fontAlgn="b">
                        <a:buNone/>
                      </a:pPr>
                      <a:r>
                        <a:rPr lang="en-US" sz="1200" dirty="0">
                          <a:effectLst/>
                        </a:rPr>
                        <a:t>Units</a:t>
                      </a:r>
                    </a:p>
                  </a:txBody>
                  <a:tcPr marL="9525" marR="9525" marT="9525" marB="0" anchor="b"/>
                </a:tc>
                <a:extLst>
                  <a:ext uri="{0D108BD9-81ED-4DB2-BD59-A6C34878D82A}">
                    <a16:rowId xmlns:a16="http://schemas.microsoft.com/office/drawing/2014/main" val="2271828049"/>
                  </a:ext>
                </a:extLst>
              </a:tr>
              <a:tr h="203200">
                <a:tc rowSpan="5">
                  <a:txBody>
                    <a:bodyPr/>
                    <a:lstStyle/>
                    <a:p>
                      <a:pPr algn="ctr" fontAlgn="ctr">
                        <a:buNone/>
                      </a:pPr>
                      <a:r>
                        <a:rPr lang="en-US" sz="1200" dirty="0">
                          <a:effectLst/>
                        </a:rPr>
                        <a:t>FUV Imager</a:t>
                      </a:r>
                    </a:p>
                  </a:txBody>
                  <a:tcPr marL="9525" marR="9525" marT="9525" marB="0" anchor="ctr"/>
                </a:tc>
                <a:tc>
                  <a:txBody>
                    <a:bodyPr/>
                    <a:lstStyle/>
                    <a:p>
                      <a:pPr fontAlgn="b">
                        <a:buNone/>
                      </a:pPr>
                      <a:r>
                        <a:rPr lang="en-US" sz="1200" dirty="0">
                          <a:effectLst/>
                        </a:rPr>
                        <a:t>Bandpass</a:t>
                      </a:r>
                    </a:p>
                  </a:txBody>
                  <a:tcPr marL="9525" marR="9525" marT="9525" marB="0" anchor="b"/>
                </a:tc>
                <a:tc>
                  <a:txBody>
                    <a:bodyPr/>
                    <a:lstStyle/>
                    <a:p>
                      <a:pPr algn="ctr" fontAlgn="b">
                        <a:buNone/>
                      </a:pPr>
                      <a:r>
                        <a:rPr lang="en-US" sz="1200" dirty="0">
                          <a:effectLst/>
                        </a:rPr>
                        <a:t>100 - 200</a:t>
                      </a:r>
                    </a:p>
                  </a:txBody>
                  <a:tcPr marL="9525" marR="9525" marT="9525" marB="0" anchor="b"/>
                </a:tc>
                <a:tc>
                  <a:txBody>
                    <a:bodyPr/>
                    <a:lstStyle/>
                    <a:p>
                      <a:pPr fontAlgn="b">
                        <a:buNone/>
                      </a:pPr>
                      <a:r>
                        <a:rPr lang="en-US" sz="1200" dirty="0">
                          <a:effectLst/>
                        </a:rPr>
                        <a:t>nm</a:t>
                      </a:r>
                    </a:p>
                  </a:txBody>
                  <a:tcPr marL="9525" marR="9525" marT="9525" marB="0" anchor="b"/>
                </a:tc>
                <a:extLst>
                  <a:ext uri="{0D108BD9-81ED-4DB2-BD59-A6C34878D82A}">
                    <a16:rowId xmlns:a16="http://schemas.microsoft.com/office/drawing/2014/main" val="736220823"/>
                  </a:ext>
                </a:extLst>
              </a:tr>
              <a:tr h="203200">
                <a:tc vMerge="1">
                  <a:txBody>
                    <a:bodyPr/>
                    <a:lstStyle/>
                    <a:p>
                      <a:endParaRPr lang="en-US"/>
                    </a:p>
                  </a:txBody>
                  <a:tcPr marL="0" marR="0" marT="0" marB="0" horzOverflow="overflow"/>
                </a:tc>
                <a:tc>
                  <a:txBody>
                    <a:bodyPr/>
                    <a:lstStyle/>
                    <a:p>
                      <a:pPr fontAlgn="b">
                        <a:buNone/>
                      </a:pPr>
                      <a:r>
                        <a:rPr lang="en-US" sz="1200" dirty="0">
                          <a:effectLst/>
                        </a:rPr>
                        <a:t>Angular resolution</a:t>
                      </a:r>
                    </a:p>
                  </a:txBody>
                  <a:tcPr marL="9525" marR="9525" marT="9525" marB="0" anchor="b"/>
                </a:tc>
                <a:tc>
                  <a:txBody>
                    <a:bodyPr/>
                    <a:lstStyle/>
                    <a:p>
                      <a:pPr algn="ctr" fontAlgn="b">
                        <a:buNone/>
                      </a:pPr>
                      <a:r>
                        <a:rPr lang="en-US" sz="1200" dirty="0">
                          <a:effectLst/>
                        </a:rPr>
                        <a:t>50</a:t>
                      </a:r>
                    </a:p>
                  </a:txBody>
                  <a:tcPr marL="9525" marR="9525" marT="9525" marB="0" anchor="b"/>
                </a:tc>
                <a:tc>
                  <a:txBody>
                    <a:bodyPr/>
                    <a:lstStyle/>
                    <a:p>
                      <a:pPr fontAlgn="b">
                        <a:buNone/>
                      </a:pPr>
                      <a:r>
                        <a:rPr lang="en-US" sz="1200" dirty="0">
                          <a:effectLst/>
                        </a:rPr>
                        <a:t>mas</a:t>
                      </a:r>
                    </a:p>
                  </a:txBody>
                  <a:tcPr marL="9525" marR="9525" marT="9525" marB="0" anchor="b"/>
                </a:tc>
                <a:extLst>
                  <a:ext uri="{0D108BD9-81ED-4DB2-BD59-A6C34878D82A}">
                    <a16:rowId xmlns:a16="http://schemas.microsoft.com/office/drawing/2014/main" val="1882726780"/>
                  </a:ext>
                </a:extLst>
              </a:tr>
              <a:tr h="203200">
                <a:tc vMerge="1">
                  <a:txBody>
                    <a:bodyPr/>
                    <a:lstStyle/>
                    <a:p>
                      <a:endParaRPr lang="en-US"/>
                    </a:p>
                  </a:txBody>
                  <a:tcPr marL="0" marR="0" marT="0" marB="0" horzOverflow="overflow"/>
                </a:tc>
                <a:tc>
                  <a:txBody>
                    <a:bodyPr/>
                    <a:lstStyle/>
                    <a:p>
                      <a:pPr fontAlgn="b">
                        <a:buNone/>
                      </a:pPr>
                      <a:r>
                        <a:rPr lang="en-US" sz="1200" dirty="0">
                          <a:effectLst/>
                        </a:rPr>
                        <a:t>Field of view</a:t>
                      </a:r>
                    </a:p>
                  </a:txBody>
                  <a:tcPr marL="9525" marR="9525" marT="9525" marB="0" anchor="b"/>
                </a:tc>
                <a:tc>
                  <a:txBody>
                    <a:bodyPr/>
                    <a:lstStyle/>
                    <a:p>
                      <a:pPr algn="ctr" fontAlgn="b">
                        <a:buNone/>
                      </a:pPr>
                      <a:r>
                        <a:rPr lang="en-US" sz="1200" dirty="0">
                          <a:effectLst/>
                        </a:rPr>
                        <a:t>3 x 3</a:t>
                      </a:r>
                    </a:p>
                  </a:txBody>
                  <a:tcPr marL="9525" marR="9525" marT="9525" marB="0" anchor="b"/>
                </a:tc>
                <a:tc>
                  <a:txBody>
                    <a:bodyPr/>
                    <a:lstStyle/>
                    <a:p>
                      <a:pPr fontAlgn="b">
                        <a:buNone/>
                      </a:pPr>
                      <a:r>
                        <a:rPr lang="en-US" sz="1200" dirty="0">
                          <a:effectLst/>
                        </a:rPr>
                        <a:t>arcmin x arcmin</a:t>
                      </a:r>
                    </a:p>
                  </a:txBody>
                  <a:tcPr marL="9525" marR="9525" marT="9525" marB="0" anchor="b"/>
                </a:tc>
                <a:extLst>
                  <a:ext uri="{0D108BD9-81ED-4DB2-BD59-A6C34878D82A}">
                    <a16:rowId xmlns:a16="http://schemas.microsoft.com/office/drawing/2014/main" val="3482796867"/>
                  </a:ext>
                </a:extLst>
              </a:tr>
              <a:tr h="203200">
                <a:tc vMerge="1">
                  <a:txBody>
                    <a:bodyPr/>
                    <a:lstStyle/>
                    <a:p>
                      <a:endParaRPr lang="en-US"/>
                    </a:p>
                  </a:txBody>
                  <a:tcPr marL="0" marR="0" marT="0" marB="0" horzOverflow="overflow"/>
                </a:tc>
                <a:tc>
                  <a:txBody>
                    <a:bodyPr/>
                    <a:lstStyle/>
                    <a:p>
                      <a:pPr fontAlgn="b">
                        <a:buNone/>
                      </a:pPr>
                      <a:r>
                        <a:rPr lang="en-US" sz="1200" dirty="0">
                          <a:effectLst/>
                        </a:rPr>
                        <a:t>FUV Detector Temperature</a:t>
                      </a:r>
                    </a:p>
                  </a:txBody>
                  <a:tcPr marL="9525" marR="9525" marT="9525" marB="0" anchor="b"/>
                </a:tc>
                <a:tc>
                  <a:txBody>
                    <a:bodyPr/>
                    <a:lstStyle/>
                    <a:p>
                      <a:pPr algn="ctr" fontAlgn="b">
                        <a:buNone/>
                      </a:pPr>
                      <a:r>
                        <a:rPr lang="en-US" sz="1200" dirty="0">
                          <a:effectLst/>
                        </a:rPr>
                        <a:t>220</a:t>
                      </a:r>
                    </a:p>
                  </a:txBody>
                  <a:tcPr marL="9525" marR="9525" marT="9525" marB="0" anchor="b"/>
                </a:tc>
                <a:tc>
                  <a:txBody>
                    <a:bodyPr/>
                    <a:lstStyle/>
                    <a:p>
                      <a:pPr fontAlgn="b">
                        <a:buNone/>
                      </a:pPr>
                      <a:r>
                        <a:rPr lang="en-US" sz="1200" dirty="0">
                          <a:effectLst/>
                        </a:rPr>
                        <a:t>K</a:t>
                      </a:r>
                    </a:p>
                  </a:txBody>
                  <a:tcPr marL="9525" marR="9525" marT="9525" marB="0" anchor="b"/>
                </a:tc>
                <a:extLst>
                  <a:ext uri="{0D108BD9-81ED-4DB2-BD59-A6C34878D82A}">
                    <a16:rowId xmlns:a16="http://schemas.microsoft.com/office/drawing/2014/main" val="4125718766"/>
                  </a:ext>
                </a:extLst>
              </a:tr>
              <a:tr h="203200">
                <a:tc vMerge="1">
                  <a:txBody>
                    <a:bodyPr/>
                    <a:lstStyle/>
                    <a:p>
                      <a:endParaRPr lang="en-US"/>
                    </a:p>
                  </a:txBody>
                  <a:tcPr marL="9525" marR="9525" marT="9525" marB="0" anchor="ctr"/>
                </a:tc>
                <a:tc>
                  <a:txBody>
                    <a:bodyPr/>
                    <a:lstStyle/>
                    <a:p>
                      <a:pPr fontAlgn="b">
                        <a:buNone/>
                      </a:pPr>
                      <a:r>
                        <a:rPr lang="en-US" sz="1200" dirty="0">
                          <a:effectLst/>
                        </a:rPr>
                        <a:t>Filters</a:t>
                      </a:r>
                    </a:p>
                  </a:txBody>
                  <a:tcPr marL="9525" marR="9525" marT="9525" marB="0" anchor="b"/>
                </a:tc>
                <a:tc>
                  <a:txBody>
                    <a:bodyPr/>
                    <a:lstStyle/>
                    <a:p>
                      <a:pPr algn="ctr" fontAlgn="b">
                        <a:buNone/>
                      </a:pPr>
                      <a:r>
                        <a:rPr lang="en-US" sz="1200" dirty="0">
                          <a:effectLst/>
                        </a:rPr>
                        <a:t>TBD</a:t>
                      </a:r>
                    </a:p>
                  </a:txBody>
                  <a:tcPr marL="9525" marR="9525" marT="9525" marB="0" anchor="b"/>
                </a:tc>
                <a:tc>
                  <a:txBody>
                    <a:bodyPr/>
                    <a:lstStyle/>
                    <a:p>
                      <a:pPr fontAlgn="b">
                        <a:buNone/>
                      </a:pPr>
                      <a:r>
                        <a:rPr lang="en-US" sz="1200" dirty="0">
                          <a:effectLst/>
                        </a:rPr>
                        <a:t>-</a:t>
                      </a:r>
                    </a:p>
                  </a:txBody>
                  <a:tcPr marL="9525" marR="9525" marT="9525" marB="0" anchor="b"/>
                </a:tc>
                <a:extLst>
                  <a:ext uri="{0D108BD9-81ED-4DB2-BD59-A6C34878D82A}">
                    <a16:rowId xmlns:a16="http://schemas.microsoft.com/office/drawing/2014/main" val="2042457841"/>
                  </a:ext>
                </a:extLst>
              </a:tr>
              <a:tr h="203200">
                <a:tc rowSpan="9">
                  <a:txBody>
                    <a:bodyPr/>
                    <a:lstStyle/>
                    <a:p>
                      <a:pPr algn="ctr" fontAlgn="ctr">
                        <a:buNone/>
                      </a:pPr>
                      <a:r>
                        <a:rPr lang="en-US" sz="1200" dirty="0">
                          <a:effectLst/>
                        </a:rPr>
                        <a:t>MOS</a:t>
                      </a:r>
                    </a:p>
                  </a:txBody>
                  <a:tcPr marL="9525" marR="9525" marT="9525" marB="0" anchor="ctr"/>
                </a:tc>
                <a:tc>
                  <a:txBody>
                    <a:bodyPr/>
                    <a:lstStyle/>
                    <a:p>
                      <a:pPr fontAlgn="b">
                        <a:buNone/>
                      </a:pPr>
                      <a:r>
                        <a:rPr lang="en-US" sz="1200" dirty="0">
                          <a:effectLst/>
                        </a:rPr>
                        <a:t>Bandpass</a:t>
                      </a:r>
                    </a:p>
                  </a:txBody>
                  <a:tcPr marL="9525" marR="9525" marT="9525" marB="0" anchor="b"/>
                </a:tc>
                <a:tc>
                  <a:txBody>
                    <a:bodyPr/>
                    <a:lstStyle/>
                    <a:p>
                      <a:pPr algn="ctr" fontAlgn="b">
                        <a:buNone/>
                      </a:pPr>
                      <a:r>
                        <a:rPr lang="en-US" sz="1200" dirty="0">
                          <a:effectLst/>
                        </a:rPr>
                        <a:t>100 - 700</a:t>
                      </a:r>
                    </a:p>
                  </a:txBody>
                  <a:tcPr marL="9525" marR="9525" marT="9525" marB="0" anchor="b"/>
                </a:tc>
                <a:tc>
                  <a:txBody>
                    <a:bodyPr/>
                    <a:lstStyle/>
                    <a:p>
                      <a:pPr fontAlgn="b">
                        <a:buNone/>
                      </a:pPr>
                      <a:r>
                        <a:rPr lang="en-US" sz="1200" dirty="0">
                          <a:effectLst/>
                        </a:rPr>
                        <a:t>nm</a:t>
                      </a:r>
                    </a:p>
                  </a:txBody>
                  <a:tcPr marL="9525" marR="9525" marT="9525" marB="0" anchor="b"/>
                </a:tc>
                <a:extLst>
                  <a:ext uri="{0D108BD9-81ED-4DB2-BD59-A6C34878D82A}">
                    <a16:rowId xmlns:a16="http://schemas.microsoft.com/office/drawing/2014/main" val="4202770600"/>
                  </a:ext>
                </a:extLst>
              </a:tr>
              <a:tr h="203200">
                <a:tc vMerge="1">
                  <a:txBody>
                    <a:bodyPr/>
                    <a:lstStyle/>
                    <a:p>
                      <a:endParaRPr lang="en-US"/>
                    </a:p>
                  </a:txBody>
                  <a:tcPr marL="0" marR="0" marT="0" marB="0" horzOverflow="overflow"/>
                </a:tc>
                <a:tc>
                  <a:txBody>
                    <a:bodyPr/>
                    <a:lstStyle/>
                    <a:p>
                      <a:pPr fontAlgn="b">
                        <a:buNone/>
                      </a:pPr>
                      <a:r>
                        <a:rPr lang="en-US" sz="1200" dirty="0">
                          <a:effectLst/>
                        </a:rPr>
                        <a:t>Field of view</a:t>
                      </a:r>
                    </a:p>
                  </a:txBody>
                  <a:tcPr marL="9525" marR="9525" marT="9525" marB="0" anchor="b"/>
                </a:tc>
                <a:tc>
                  <a:txBody>
                    <a:bodyPr/>
                    <a:lstStyle/>
                    <a:p>
                      <a:pPr algn="ctr" fontAlgn="b">
                        <a:buNone/>
                      </a:pPr>
                      <a:r>
                        <a:rPr lang="en-US" sz="1200" dirty="0">
                          <a:effectLst/>
                        </a:rPr>
                        <a:t>3 x 3</a:t>
                      </a:r>
                    </a:p>
                  </a:txBody>
                  <a:tcPr marL="9525" marR="9525" marT="9525" marB="0" anchor="b"/>
                </a:tc>
                <a:tc>
                  <a:txBody>
                    <a:bodyPr/>
                    <a:lstStyle/>
                    <a:p>
                      <a:pPr fontAlgn="b">
                        <a:buNone/>
                      </a:pPr>
                      <a:r>
                        <a:rPr lang="en-US" sz="1200" dirty="0">
                          <a:effectLst/>
                        </a:rPr>
                        <a:t>arcmin x arcmin</a:t>
                      </a:r>
                    </a:p>
                  </a:txBody>
                  <a:tcPr marL="9525" marR="9525" marT="9525" marB="0" anchor="b"/>
                </a:tc>
                <a:extLst>
                  <a:ext uri="{0D108BD9-81ED-4DB2-BD59-A6C34878D82A}">
                    <a16:rowId xmlns:a16="http://schemas.microsoft.com/office/drawing/2014/main" val="1345261809"/>
                  </a:ext>
                </a:extLst>
              </a:tr>
              <a:tr h="203200">
                <a:tc vMerge="1">
                  <a:txBody>
                    <a:bodyPr/>
                    <a:lstStyle/>
                    <a:p>
                      <a:endParaRPr lang="en-US"/>
                    </a:p>
                  </a:txBody>
                  <a:tcPr marL="0" marR="0" marT="0" marB="0" horzOverflow="overflow"/>
                </a:tc>
                <a:tc>
                  <a:txBody>
                    <a:bodyPr/>
                    <a:lstStyle/>
                    <a:p>
                      <a:pPr fontAlgn="b">
                        <a:buNone/>
                      </a:pPr>
                      <a:r>
                        <a:rPr lang="en-US" sz="1200" dirty="0">
                          <a:effectLst/>
                        </a:rPr>
                        <a:t>Spectral resolving power</a:t>
                      </a:r>
                    </a:p>
                  </a:txBody>
                  <a:tcPr marL="9525" marR="9525" marT="9525" marB="0" anchor="b"/>
                </a:tc>
                <a:tc>
                  <a:txBody>
                    <a:bodyPr/>
                    <a:lstStyle/>
                    <a:p>
                      <a:pPr algn="ctr" fontAlgn="b">
                        <a:buNone/>
                      </a:pPr>
                      <a:r>
                        <a:rPr lang="en-US" sz="1200" dirty="0">
                          <a:effectLst/>
                        </a:rPr>
                        <a:t>500 - 50,000</a:t>
                      </a:r>
                    </a:p>
                  </a:txBody>
                  <a:tcPr marL="9525" marR="9525" marT="9525" marB="0" anchor="b"/>
                </a:tc>
                <a:tc>
                  <a:txBody>
                    <a:bodyPr/>
                    <a:lstStyle/>
                    <a:p>
                      <a:pPr fontAlgn="b">
                        <a:buNone/>
                      </a:pPr>
                      <a:r>
                        <a:rPr lang="en-US" sz="1200" dirty="0">
                          <a:effectLst/>
                        </a:rPr>
                        <a:t>-</a:t>
                      </a:r>
                    </a:p>
                  </a:txBody>
                  <a:tcPr marL="9525" marR="9525" marT="9525" marB="0" anchor="b"/>
                </a:tc>
                <a:extLst>
                  <a:ext uri="{0D108BD9-81ED-4DB2-BD59-A6C34878D82A}">
                    <a16:rowId xmlns:a16="http://schemas.microsoft.com/office/drawing/2014/main" val="3247088664"/>
                  </a:ext>
                </a:extLst>
              </a:tr>
              <a:tr h="203200">
                <a:tc vMerge="1">
                  <a:txBody>
                    <a:bodyPr/>
                    <a:lstStyle/>
                    <a:p>
                      <a:endParaRPr lang="en-US"/>
                    </a:p>
                  </a:txBody>
                  <a:tcPr marL="0" marR="0" marT="0" marB="0" horzOverflow="overflow"/>
                </a:tc>
                <a:tc>
                  <a:txBody>
                    <a:bodyPr/>
                    <a:lstStyle/>
                    <a:p>
                      <a:pPr fontAlgn="b">
                        <a:buNone/>
                      </a:pPr>
                      <a:r>
                        <a:rPr lang="en-US" sz="1200" dirty="0">
                          <a:effectLst/>
                        </a:rPr>
                        <a:t>Angular resolution</a:t>
                      </a:r>
                    </a:p>
                  </a:txBody>
                  <a:tcPr marL="9525" marR="9525" marT="9525" marB="0" anchor="b"/>
                </a:tc>
                <a:tc>
                  <a:txBody>
                    <a:bodyPr/>
                    <a:lstStyle/>
                    <a:p>
                      <a:pPr algn="ctr" fontAlgn="b">
                        <a:buNone/>
                      </a:pPr>
                      <a:r>
                        <a:rPr lang="en-US" sz="1200" dirty="0">
                          <a:effectLst/>
                        </a:rPr>
                        <a:t>50</a:t>
                      </a:r>
                    </a:p>
                  </a:txBody>
                  <a:tcPr marL="9525" marR="9525" marT="9525" marB="0" anchor="b"/>
                </a:tc>
                <a:tc>
                  <a:txBody>
                    <a:bodyPr/>
                    <a:lstStyle/>
                    <a:p>
                      <a:pPr fontAlgn="b">
                        <a:buNone/>
                      </a:pPr>
                      <a:r>
                        <a:rPr lang="en-US" sz="1200" dirty="0">
                          <a:effectLst/>
                        </a:rPr>
                        <a:t>mas</a:t>
                      </a:r>
                    </a:p>
                  </a:txBody>
                  <a:tcPr marL="9525" marR="9525" marT="9525" marB="0" anchor="b"/>
                </a:tc>
                <a:extLst>
                  <a:ext uri="{0D108BD9-81ED-4DB2-BD59-A6C34878D82A}">
                    <a16:rowId xmlns:a16="http://schemas.microsoft.com/office/drawing/2014/main" val="4134844317"/>
                  </a:ext>
                </a:extLst>
              </a:tr>
              <a:tr h="203200">
                <a:tc vMerge="1">
                  <a:txBody>
                    <a:bodyPr/>
                    <a:lstStyle/>
                    <a:p>
                      <a:endParaRPr lang="en-US"/>
                    </a:p>
                  </a:txBody>
                  <a:tcPr marL="0" marR="0" marT="0" marB="0" horzOverflow="overflow"/>
                </a:tc>
                <a:tc>
                  <a:txBody>
                    <a:bodyPr/>
                    <a:lstStyle/>
                    <a:p>
                      <a:pPr fontAlgn="b">
                        <a:buNone/>
                      </a:pPr>
                      <a:r>
                        <a:rPr lang="en-US" sz="1200" dirty="0">
                          <a:effectLst/>
                        </a:rPr>
                        <a:t>FUV Detector Temperature</a:t>
                      </a:r>
                    </a:p>
                  </a:txBody>
                  <a:tcPr marL="9525" marR="9525" marT="9525" marB="0" anchor="b"/>
                </a:tc>
                <a:tc>
                  <a:txBody>
                    <a:bodyPr/>
                    <a:lstStyle/>
                    <a:p>
                      <a:pPr algn="ctr" fontAlgn="b">
                        <a:buNone/>
                      </a:pPr>
                      <a:r>
                        <a:rPr lang="en-US" sz="1200" dirty="0">
                          <a:effectLst/>
                        </a:rPr>
                        <a:t>220</a:t>
                      </a:r>
                    </a:p>
                  </a:txBody>
                  <a:tcPr marL="9525" marR="9525" marT="9525" marB="0" anchor="b"/>
                </a:tc>
                <a:tc>
                  <a:txBody>
                    <a:bodyPr/>
                    <a:lstStyle/>
                    <a:p>
                      <a:pPr fontAlgn="b">
                        <a:buNone/>
                      </a:pPr>
                      <a:r>
                        <a:rPr lang="en-US" sz="1200" dirty="0">
                          <a:effectLst/>
                        </a:rPr>
                        <a:t>K</a:t>
                      </a:r>
                    </a:p>
                  </a:txBody>
                  <a:tcPr marL="9525" marR="9525" marT="9525" marB="0" anchor="b"/>
                </a:tc>
                <a:extLst>
                  <a:ext uri="{0D108BD9-81ED-4DB2-BD59-A6C34878D82A}">
                    <a16:rowId xmlns:a16="http://schemas.microsoft.com/office/drawing/2014/main" val="1539491202"/>
                  </a:ext>
                </a:extLst>
              </a:tr>
              <a:tr h="203200">
                <a:tc vMerge="1">
                  <a:txBody>
                    <a:bodyPr/>
                    <a:lstStyle/>
                    <a:p>
                      <a:endParaRPr lang="en-US"/>
                    </a:p>
                  </a:txBody>
                  <a:tcPr marL="0" marR="0" marT="0" marB="0" horzOverflow="overflow"/>
                </a:tc>
                <a:tc>
                  <a:txBody>
                    <a:bodyPr/>
                    <a:lstStyle/>
                    <a:p>
                      <a:pPr fontAlgn="b">
                        <a:buNone/>
                      </a:pPr>
                      <a:r>
                        <a:rPr lang="en-US" sz="1200" dirty="0">
                          <a:effectLst/>
                        </a:rPr>
                        <a:t>NUV/Visible Detector Temperature</a:t>
                      </a:r>
                    </a:p>
                  </a:txBody>
                  <a:tcPr marL="9525" marR="9525" marT="9525" marB="0" anchor="b"/>
                </a:tc>
                <a:tc>
                  <a:txBody>
                    <a:bodyPr/>
                    <a:lstStyle/>
                    <a:p>
                      <a:pPr algn="ctr" fontAlgn="b">
                        <a:buNone/>
                      </a:pPr>
                      <a:r>
                        <a:rPr lang="en-US" sz="1200" dirty="0">
                          <a:effectLst/>
                        </a:rPr>
                        <a:t>170</a:t>
                      </a:r>
                    </a:p>
                  </a:txBody>
                  <a:tcPr marL="9525" marR="9525" marT="9525" marB="0" anchor="b"/>
                </a:tc>
                <a:tc>
                  <a:txBody>
                    <a:bodyPr/>
                    <a:lstStyle/>
                    <a:p>
                      <a:pPr fontAlgn="b">
                        <a:buNone/>
                      </a:pPr>
                      <a:r>
                        <a:rPr lang="en-US" sz="1200" dirty="0">
                          <a:effectLst/>
                        </a:rPr>
                        <a:t>K</a:t>
                      </a:r>
                    </a:p>
                  </a:txBody>
                  <a:tcPr marL="9525" marR="9525" marT="9525" marB="0" anchor="b"/>
                </a:tc>
                <a:extLst>
                  <a:ext uri="{0D108BD9-81ED-4DB2-BD59-A6C34878D82A}">
                    <a16:rowId xmlns:a16="http://schemas.microsoft.com/office/drawing/2014/main" val="277658846"/>
                  </a:ext>
                </a:extLst>
              </a:tr>
              <a:tr h="203200">
                <a:tc vMerge="1">
                  <a:txBody>
                    <a:bodyPr/>
                    <a:lstStyle/>
                    <a:p>
                      <a:endParaRPr lang="en-US"/>
                    </a:p>
                  </a:txBody>
                  <a:tcPr marL="0" marR="0" marT="0" marB="0" horzOverflow="overflow"/>
                </a:tc>
                <a:tc>
                  <a:txBody>
                    <a:bodyPr/>
                    <a:lstStyle/>
                    <a:p>
                      <a:pPr fontAlgn="b">
                        <a:buNone/>
                      </a:pPr>
                      <a:r>
                        <a:rPr lang="en-US" sz="1200" dirty="0">
                          <a:effectLst/>
                        </a:rPr>
                        <a:t>Microshutter Dimensions</a:t>
                      </a:r>
                    </a:p>
                  </a:txBody>
                  <a:tcPr marL="9525" marR="9525" marT="9525" marB="0" anchor="b"/>
                </a:tc>
                <a:tc>
                  <a:txBody>
                    <a:bodyPr/>
                    <a:lstStyle/>
                    <a:p>
                      <a:pPr algn="ctr" fontAlgn="b">
                        <a:buNone/>
                      </a:pPr>
                      <a:r>
                        <a:rPr lang="en-US" sz="1200" dirty="0">
                          <a:effectLst/>
                        </a:rPr>
                        <a:t>100 x 200</a:t>
                      </a:r>
                    </a:p>
                  </a:txBody>
                  <a:tcPr marL="9525" marR="9525" marT="9525" marB="0" anchor="b"/>
                </a:tc>
                <a:tc>
                  <a:txBody>
                    <a:bodyPr/>
                    <a:lstStyle/>
                    <a:p>
                      <a:pPr fontAlgn="b">
                        <a:buNone/>
                      </a:pPr>
                      <a:r>
                        <a:rPr lang="en-US" sz="1200" dirty="0">
                          <a:effectLst/>
                        </a:rPr>
                        <a:t>µm x µm</a:t>
                      </a:r>
                    </a:p>
                  </a:txBody>
                  <a:tcPr marL="9525" marR="9525" marT="9525" marB="0" anchor="b"/>
                </a:tc>
                <a:extLst>
                  <a:ext uri="{0D108BD9-81ED-4DB2-BD59-A6C34878D82A}">
                    <a16:rowId xmlns:a16="http://schemas.microsoft.com/office/drawing/2014/main" val="3573369203"/>
                  </a:ext>
                </a:extLst>
              </a:tr>
              <a:tr h="203200">
                <a:tc vMerge="1">
                  <a:txBody>
                    <a:bodyPr/>
                    <a:lstStyle/>
                    <a:p>
                      <a:endParaRPr lang="en-US"/>
                    </a:p>
                  </a:txBody>
                  <a:tcPr marL="0" marR="0" marT="0" marB="0" horzOverflow="overflow"/>
                </a:tc>
                <a:tc>
                  <a:txBody>
                    <a:bodyPr/>
                    <a:lstStyle/>
                    <a:p>
                      <a:pPr fontAlgn="b">
                        <a:buNone/>
                      </a:pPr>
                      <a:r>
                        <a:rPr lang="en-US" sz="1200" dirty="0">
                          <a:effectLst/>
                        </a:rPr>
                        <a:t>Microshutter Array Format</a:t>
                      </a:r>
                    </a:p>
                  </a:txBody>
                  <a:tcPr marL="9525" marR="9525" marT="9525" marB="0" anchor="b"/>
                </a:tc>
                <a:tc>
                  <a:txBody>
                    <a:bodyPr/>
                    <a:lstStyle/>
                    <a:p>
                      <a:pPr algn="ctr" fontAlgn="b">
                        <a:buNone/>
                      </a:pPr>
                      <a:r>
                        <a:rPr lang="en-US" sz="1200" dirty="0">
                          <a:effectLst/>
                        </a:rPr>
                        <a:t>384 x 768</a:t>
                      </a:r>
                    </a:p>
                  </a:txBody>
                  <a:tcPr marL="9525" marR="9525" marT="9525" marB="0" anchor="b"/>
                </a:tc>
                <a:tc>
                  <a:txBody>
                    <a:bodyPr/>
                    <a:lstStyle/>
                    <a:p>
                      <a:pPr fontAlgn="b">
                        <a:buNone/>
                      </a:pPr>
                      <a:r>
                        <a:rPr lang="en-US" sz="1200" dirty="0">
                          <a:effectLst/>
                        </a:rPr>
                        <a:t>- x -</a:t>
                      </a:r>
                    </a:p>
                  </a:txBody>
                  <a:tcPr marL="9525" marR="9525" marT="9525" marB="0" anchor="b"/>
                </a:tc>
                <a:extLst>
                  <a:ext uri="{0D108BD9-81ED-4DB2-BD59-A6C34878D82A}">
                    <a16:rowId xmlns:a16="http://schemas.microsoft.com/office/drawing/2014/main" val="2351057255"/>
                  </a:ext>
                </a:extLst>
              </a:tr>
              <a:tr h="203200">
                <a:tc vMerge="1">
                  <a:txBody>
                    <a:bodyPr/>
                    <a:lstStyle/>
                    <a:p>
                      <a:endParaRPr lang="en-US"/>
                    </a:p>
                  </a:txBody>
                  <a:tcPr marL="9525" marR="9525" marT="9525" marB="0" anchor="ctr"/>
                </a:tc>
                <a:tc>
                  <a:txBody>
                    <a:bodyPr/>
                    <a:lstStyle/>
                    <a:p>
                      <a:pPr fontAlgn="b">
                        <a:buNone/>
                      </a:pPr>
                      <a:r>
                        <a:rPr lang="en-US" sz="1200" dirty="0">
                          <a:effectLst/>
                        </a:rPr>
                        <a:t>MSA Buttability</a:t>
                      </a:r>
                    </a:p>
                  </a:txBody>
                  <a:tcPr marL="9525" marR="9525" marT="9525" marB="0" anchor="b"/>
                </a:tc>
                <a:tc>
                  <a:txBody>
                    <a:bodyPr/>
                    <a:lstStyle/>
                    <a:p>
                      <a:pPr algn="ctr" fontAlgn="b">
                        <a:buNone/>
                      </a:pPr>
                      <a:r>
                        <a:rPr lang="en-US" sz="1200" dirty="0">
                          <a:effectLst/>
                        </a:rPr>
                        <a:t>2 x 2</a:t>
                      </a:r>
                    </a:p>
                  </a:txBody>
                  <a:tcPr marL="9525" marR="9525" marT="9525" marB="0" anchor="b"/>
                </a:tc>
                <a:tc>
                  <a:txBody>
                    <a:bodyPr/>
                    <a:lstStyle/>
                    <a:p>
                      <a:pPr fontAlgn="b">
                        <a:buNone/>
                      </a:pPr>
                      <a:r>
                        <a:rPr lang="en-US" sz="1200" dirty="0">
                          <a:effectLst/>
                        </a:rPr>
                        <a:t>- x -</a:t>
                      </a:r>
                    </a:p>
                  </a:txBody>
                  <a:tcPr marL="9525" marR="9525" marT="9525" marB="0" anchor="b"/>
                </a:tc>
                <a:extLst>
                  <a:ext uri="{0D108BD9-81ED-4DB2-BD59-A6C34878D82A}">
                    <a16:rowId xmlns:a16="http://schemas.microsoft.com/office/drawing/2014/main" val="522523485"/>
                  </a:ext>
                </a:extLst>
              </a:tr>
              <a:tr h="203200">
                <a:tc rowSpan="4">
                  <a:txBody>
                    <a:bodyPr/>
                    <a:lstStyle/>
                    <a:p>
                      <a:pPr fontAlgn="ctr">
                        <a:buNone/>
                      </a:pPr>
                      <a:r>
                        <a:rPr lang="en-US" sz="1200" dirty="0">
                          <a:effectLst/>
                        </a:rPr>
                        <a:t>Point Source</a:t>
                      </a:r>
                    </a:p>
                  </a:txBody>
                  <a:tcPr marL="9525" marR="9525" marT="9525" marB="0" anchor="ctr"/>
                </a:tc>
                <a:tc>
                  <a:txBody>
                    <a:bodyPr/>
                    <a:lstStyle/>
                    <a:p>
                      <a:pPr fontAlgn="b">
                        <a:buNone/>
                      </a:pPr>
                      <a:r>
                        <a:rPr lang="en-US" sz="1200" dirty="0">
                          <a:effectLst/>
                        </a:rPr>
                        <a:t>Spectral resolving power</a:t>
                      </a:r>
                    </a:p>
                  </a:txBody>
                  <a:tcPr marL="9525" marR="9525" marT="9525" marB="0" anchor="b"/>
                </a:tc>
                <a:tc>
                  <a:txBody>
                    <a:bodyPr/>
                    <a:lstStyle/>
                    <a:p>
                      <a:pPr algn="ctr" fontAlgn="b">
                        <a:buNone/>
                      </a:pPr>
                      <a:r>
                        <a:rPr lang="en-US" sz="1200" dirty="0">
                          <a:effectLst/>
                        </a:rPr>
                        <a:t>100,000</a:t>
                      </a:r>
                    </a:p>
                  </a:txBody>
                  <a:tcPr marL="9525" marR="9525" marT="9525" marB="0" anchor="b"/>
                </a:tc>
                <a:tc>
                  <a:txBody>
                    <a:bodyPr/>
                    <a:lstStyle/>
                    <a:p>
                      <a:pPr fontAlgn="b">
                        <a:buNone/>
                      </a:pPr>
                      <a:r>
                        <a:rPr lang="en-US" sz="1200" dirty="0">
                          <a:effectLst/>
                        </a:rPr>
                        <a:t>-</a:t>
                      </a:r>
                    </a:p>
                  </a:txBody>
                  <a:tcPr marL="9525" marR="9525" marT="9525" marB="0" anchor="b"/>
                </a:tc>
                <a:extLst>
                  <a:ext uri="{0D108BD9-81ED-4DB2-BD59-A6C34878D82A}">
                    <a16:rowId xmlns:a16="http://schemas.microsoft.com/office/drawing/2014/main" val="1066474262"/>
                  </a:ext>
                </a:extLst>
              </a:tr>
              <a:tr h="203200">
                <a:tc vMerge="1">
                  <a:txBody>
                    <a:bodyPr/>
                    <a:lstStyle/>
                    <a:p>
                      <a:endParaRPr lang="en-US"/>
                    </a:p>
                  </a:txBody>
                  <a:tcPr marL="0" marR="0" marT="0" marB="0" horzOverflow="overflow"/>
                </a:tc>
                <a:tc>
                  <a:txBody>
                    <a:bodyPr/>
                    <a:lstStyle/>
                    <a:p>
                      <a:pPr fontAlgn="b">
                        <a:buNone/>
                      </a:pPr>
                      <a:r>
                        <a:rPr lang="en-US" sz="1200" dirty="0">
                          <a:effectLst/>
                        </a:rPr>
                        <a:t>Bandpass</a:t>
                      </a:r>
                    </a:p>
                  </a:txBody>
                  <a:tcPr marL="9525" marR="9525" marT="9525" marB="0" anchor="b"/>
                </a:tc>
                <a:tc>
                  <a:txBody>
                    <a:bodyPr/>
                    <a:lstStyle/>
                    <a:p>
                      <a:pPr algn="ctr" fontAlgn="b">
                        <a:buNone/>
                      </a:pPr>
                      <a:r>
                        <a:rPr lang="en-US" sz="1200" dirty="0">
                          <a:effectLst/>
                        </a:rPr>
                        <a:t>100-400</a:t>
                      </a:r>
                    </a:p>
                  </a:txBody>
                  <a:tcPr marL="9525" marR="9525" marT="9525" marB="0" anchor="b"/>
                </a:tc>
                <a:tc>
                  <a:txBody>
                    <a:bodyPr/>
                    <a:lstStyle/>
                    <a:p>
                      <a:pPr fontAlgn="b">
                        <a:buNone/>
                      </a:pPr>
                      <a:r>
                        <a:rPr lang="en-US" sz="1200" dirty="0">
                          <a:effectLst/>
                        </a:rPr>
                        <a:t>nm</a:t>
                      </a:r>
                    </a:p>
                  </a:txBody>
                  <a:tcPr marL="9525" marR="9525" marT="9525" marB="0" anchor="b"/>
                </a:tc>
                <a:extLst>
                  <a:ext uri="{0D108BD9-81ED-4DB2-BD59-A6C34878D82A}">
                    <a16:rowId xmlns:a16="http://schemas.microsoft.com/office/drawing/2014/main" val="1806984676"/>
                  </a:ext>
                </a:extLst>
              </a:tr>
              <a:tr h="203200">
                <a:tc vMerge="1">
                  <a:txBody>
                    <a:bodyPr/>
                    <a:lstStyle/>
                    <a:p>
                      <a:endParaRPr lang="en-US"/>
                    </a:p>
                  </a:txBody>
                  <a:tcPr marL="0" marR="0" marT="0" marB="0" horzOverflow="overflow"/>
                </a:tc>
                <a:tc>
                  <a:txBody>
                    <a:bodyPr/>
                    <a:lstStyle/>
                    <a:p>
                      <a:pPr fontAlgn="b">
                        <a:buNone/>
                      </a:pPr>
                      <a:r>
                        <a:rPr lang="en-US" sz="1200" dirty="0">
                          <a:effectLst/>
                        </a:rPr>
                        <a:t>FUV Detector Temperature</a:t>
                      </a:r>
                    </a:p>
                  </a:txBody>
                  <a:tcPr marL="9525" marR="9525" marT="9525" marB="0" anchor="b"/>
                </a:tc>
                <a:tc>
                  <a:txBody>
                    <a:bodyPr/>
                    <a:lstStyle/>
                    <a:p>
                      <a:pPr algn="ctr" fontAlgn="b">
                        <a:buNone/>
                      </a:pPr>
                      <a:r>
                        <a:rPr lang="en-US" sz="1200" dirty="0">
                          <a:effectLst/>
                        </a:rPr>
                        <a:t>220</a:t>
                      </a:r>
                    </a:p>
                  </a:txBody>
                  <a:tcPr marL="9525" marR="9525" marT="9525" marB="0" anchor="b"/>
                </a:tc>
                <a:tc>
                  <a:txBody>
                    <a:bodyPr/>
                    <a:lstStyle/>
                    <a:p>
                      <a:pPr fontAlgn="b">
                        <a:buNone/>
                      </a:pPr>
                      <a:r>
                        <a:rPr lang="en-US" sz="1200" dirty="0">
                          <a:effectLst/>
                        </a:rPr>
                        <a:t>K</a:t>
                      </a:r>
                    </a:p>
                  </a:txBody>
                  <a:tcPr marL="9525" marR="9525" marT="9525" marB="0" anchor="b"/>
                </a:tc>
                <a:extLst>
                  <a:ext uri="{0D108BD9-81ED-4DB2-BD59-A6C34878D82A}">
                    <a16:rowId xmlns:a16="http://schemas.microsoft.com/office/drawing/2014/main" val="3013005549"/>
                  </a:ext>
                </a:extLst>
              </a:tr>
              <a:tr h="203200">
                <a:tc vMerge="1">
                  <a:txBody>
                    <a:bodyPr/>
                    <a:lstStyle/>
                    <a:p>
                      <a:endParaRPr lang="en-US"/>
                    </a:p>
                  </a:txBody>
                  <a:tcPr marL="0" marR="0" marT="0" marB="0" horzOverflow="overflow"/>
                </a:tc>
                <a:tc>
                  <a:txBody>
                    <a:bodyPr/>
                    <a:lstStyle/>
                    <a:p>
                      <a:pPr fontAlgn="b">
                        <a:buNone/>
                      </a:pPr>
                      <a:r>
                        <a:rPr lang="en-US" sz="1200" dirty="0">
                          <a:effectLst/>
                        </a:rPr>
                        <a:t>NUV/Visible Detector Temperature</a:t>
                      </a:r>
                    </a:p>
                  </a:txBody>
                  <a:tcPr marL="9525" marR="9525" marT="9525" marB="0" anchor="b"/>
                </a:tc>
                <a:tc>
                  <a:txBody>
                    <a:bodyPr/>
                    <a:lstStyle/>
                    <a:p>
                      <a:pPr algn="ctr" fontAlgn="b">
                        <a:buNone/>
                      </a:pPr>
                      <a:r>
                        <a:rPr lang="en-US" sz="1200" dirty="0">
                          <a:effectLst/>
                        </a:rPr>
                        <a:t>170</a:t>
                      </a:r>
                    </a:p>
                  </a:txBody>
                  <a:tcPr marL="9525" marR="9525" marT="9525" marB="0" anchor="b"/>
                </a:tc>
                <a:tc>
                  <a:txBody>
                    <a:bodyPr/>
                    <a:lstStyle/>
                    <a:p>
                      <a:pPr fontAlgn="b">
                        <a:buNone/>
                      </a:pPr>
                      <a:r>
                        <a:rPr lang="en-US" sz="1200" dirty="0">
                          <a:effectLst/>
                        </a:rPr>
                        <a:t>K</a:t>
                      </a:r>
                    </a:p>
                  </a:txBody>
                  <a:tcPr marL="9525" marR="9525" marT="9525" marB="0" anchor="b"/>
                </a:tc>
                <a:extLst>
                  <a:ext uri="{0D108BD9-81ED-4DB2-BD59-A6C34878D82A}">
                    <a16:rowId xmlns:a16="http://schemas.microsoft.com/office/drawing/2014/main" val="1675057551"/>
                  </a:ext>
                </a:extLst>
              </a:tr>
              <a:tr h="203200">
                <a:tc>
                  <a:txBody>
                    <a:bodyPr/>
                    <a:lstStyle/>
                    <a:p>
                      <a:pPr fontAlgn="b">
                        <a:buNone/>
                      </a:pPr>
                      <a:r>
                        <a:rPr lang="en-US" sz="1200" dirty="0">
                          <a:effectLst/>
                        </a:rPr>
                        <a:t>For all modes</a:t>
                      </a:r>
                    </a:p>
                  </a:txBody>
                  <a:tcPr marL="9525" marR="9525" marT="9525" marB="0" anchor="b"/>
                </a:tc>
                <a:tc>
                  <a:txBody>
                    <a:bodyPr/>
                    <a:lstStyle/>
                    <a:p>
                      <a:pPr fontAlgn="b">
                        <a:buNone/>
                      </a:pPr>
                      <a:r>
                        <a:rPr lang="en-US" sz="1200" dirty="0">
                          <a:effectLst/>
                        </a:rPr>
                        <a:t># preceding reflections</a:t>
                      </a:r>
                    </a:p>
                  </a:txBody>
                  <a:tcPr marL="9525" marR="9525" marT="9525" marB="0" anchor="b"/>
                </a:tc>
                <a:tc>
                  <a:txBody>
                    <a:bodyPr/>
                    <a:lstStyle/>
                    <a:p>
                      <a:pPr algn="ctr" fontAlgn="b">
                        <a:buNone/>
                      </a:pPr>
                      <a:r>
                        <a:rPr lang="en-US" sz="1200" dirty="0">
                          <a:effectLst/>
                        </a:rPr>
                        <a:t>4</a:t>
                      </a:r>
                    </a:p>
                  </a:txBody>
                  <a:tcPr marL="9525" marR="9525" marT="9525" marB="0" anchor="b"/>
                </a:tc>
                <a:tc>
                  <a:txBody>
                    <a:bodyPr/>
                    <a:lstStyle/>
                    <a:p>
                      <a:pPr fontAlgn="b">
                        <a:buNone/>
                      </a:pPr>
                      <a:r>
                        <a:rPr lang="en-US" sz="1200" dirty="0">
                          <a:effectLst/>
                        </a:rPr>
                        <a:t>-</a:t>
                      </a:r>
                    </a:p>
                  </a:txBody>
                  <a:tcPr marL="9525" marR="9525" marT="9525" marB="0" anchor="b"/>
                </a:tc>
                <a:extLst>
                  <a:ext uri="{0D108BD9-81ED-4DB2-BD59-A6C34878D82A}">
                    <a16:rowId xmlns:a16="http://schemas.microsoft.com/office/drawing/2014/main" val="2443263514"/>
                  </a:ext>
                </a:extLst>
              </a:tr>
            </a:tbl>
          </a:graphicData>
        </a:graphic>
      </p:graphicFrame>
      <p:sp>
        <p:nvSpPr>
          <p:cNvPr id="12" name="TextBox 11">
            <a:extLst>
              <a:ext uri="{FF2B5EF4-FFF2-40B4-BE49-F238E27FC236}">
                <a16:creationId xmlns:a16="http://schemas.microsoft.com/office/drawing/2014/main" id="{6CC3C1C7-F795-DB69-F509-82750C455D7B}"/>
              </a:ext>
            </a:extLst>
          </p:cNvPr>
          <p:cNvSpPr txBox="1"/>
          <p:nvPr/>
        </p:nvSpPr>
        <p:spPr>
          <a:xfrm>
            <a:off x="616580" y="1017938"/>
            <a:ext cx="722445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Helvetica"/>
              </a:rPr>
              <a:t>We used LUMOS-B gratings and bandpasses for initial optical design</a:t>
            </a:r>
            <a:endParaRPr lang="en-US" dirty="0"/>
          </a:p>
        </p:txBody>
      </p:sp>
    </p:spTree>
    <p:extLst>
      <p:ext uri="{BB962C8B-B14F-4D97-AF65-F5344CB8AC3E}">
        <p14:creationId xmlns:p14="http://schemas.microsoft.com/office/powerpoint/2010/main" val="1309750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09CEE-6C19-CABA-FFC9-B2108CDEC098}"/>
              </a:ext>
            </a:extLst>
          </p:cNvPr>
          <p:cNvSpPr>
            <a:spLocks noGrp="1"/>
          </p:cNvSpPr>
          <p:nvPr>
            <p:ph type="title"/>
          </p:nvPr>
        </p:nvSpPr>
        <p:spPr/>
        <p:txBody>
          <a:bodyPr/>
          <a:lstStyle/>
          <a:p>
            <a:r>
              <a:rPr lang="en-US" dirty="0">
                <a:cs typeface="Helvetica"/>
              </a:rPr>
              <a:t>Instrument A (or EAC-5 UV MOS) Optical feed from telescope</a:t>
            </a:r>
            <a:endParaRPr lang="en-US" dirty="0"/>
          </a:p>
        </p:txBody>
      </p:sp>
      <p:pic>
        <p:nvPicPr>
          <p:cNvPr id="4" name="Picture 3">
            <a:extLst>
              <a:ext uri="{FF2B5EF4-FFF2-40B4-BE49-F238E27FC236}">
                <a16:creationId xmlns:a16="http://schemas.microsoft.com/office/drawing/2014/main" id="{6813A573-5B3F-2A69-A6CB-CDF3DF5FB4F6}"/>
              </a:ext>
            </a:extLst>
          </p:cNvPr>
          <p:cNvPicPr>
            <a:picLocks noChangeAspect="1"/>
          </p:cNvPicPr>
          <p:nvPr/>
        </p:nvPicPr>
        <p:blipFill>
          <a:blip r:embed="rId2"/>
          <a:stretch>
            <a:fillRect/>
          </a:stretch>
        </p:blipFill>
        <p:spPr>
          <a:xfrm>
            <a:off x="93965" y="1333500"/>
            <a:ext cx="7688985" cy="4362450"/>
          </a:xfrm>
          <a:prstGeom prst="rect">
            <a:avLst/>
          </a:prstGeom>
        </p:spPr>
      </p:pic>
      <p:pic>
        <p:nvPicPr>
          <p:cNvPr id="5" name="Picture 4">
            <a:extLst>
              <a:ext uri="{FF2B5EF4-FFF2-40B4-BE49-F238E27FC236}">
                <a16:creationId xmlns:a16="http://schemas.microsoft.com/office/drawing/2014/main" id="{B9A6FCCD-6DA2-4C00-D50F-1A838EA7B124}"/>
              </a:ext>
            </a:extLst>
          </p:cNvPr>
          <p:cNvPicPr>
            <a:picLocks noChangeAspect="1"/>
          </p:cNvPicPr>
          <p:nvPr/>
        </p:nvPicPr>
        <p:blipFill>
          <a:blip r:embed="rId3"/>
          <a:srcRect l="27107" r="27661"/>
          <a:stretch>
            <a:fillRect/>
          </a:stretch>
        </p:blipFill>
        <p:spPr>
          <a:xfrm>
            <a:off x="7888199" y="1152524"/>
            <a:ext cx="4047358" cy="5076825"/>
          </a:xfrm>
          <a:prstGeom prst="rect">
            <a:avLst/>
          </a:prstGeom>
        </p:spPr>
      </p:pic>
    </p:spTree>
    <p:extLst>
      <p:ext uri="{BB962C8B-B14F-4D97-AF65-F5344CB8AC3E}">
        <p14:creationId xmlns:p14="http://schemas.microsoft.com/office/powerpoint/2010/main" val="3699580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37D5EC-067E-57A0-D3EB-ED664DA38A05}"/>
              </a:ext>
            </a:extLst>
          </p:cNvPr>
          <p:cNvSpPr>
            <a:spLocks noGrp="1"/>
          </p:cNvSpPr>
          <p:nvPr>
            <p:ph type="title"/>
          </p:nvPr>
        </p:nvSpPr>
        <p:spPr/>
        <p:txBody>
          <a:bodyPr/>
          <a:lstStyle/>
          <a:p>
            <a:r>
              <a:rPr lang="en-US" dirty="0"/>
              <a:t>Instrument A (or EAC-5 UV MOS) Overview (dimensions next page)</a:t>
            </a:r>
          </a:p>
        </p:txBody>
      </p:sp>
      <p:pic>
        <p:nvPicPr>
          <p:cNvPr id="4" name="Picture 3">
            <a:extLst>
              <a:ext uri="{FF2B5EF4-FFF2-40B4-BE49-F238E27FC236}">
                <a16:creationId xmlns:a16="http://schemas.microsoft.com/office/drawing/2014/main" id="{DD659509-F190-BBBB-6A69-3CF817E4DBD2}"/>
              </a:ext>
            </a:extLst>
          </p:cNvPr>
          <p:cNvPicPr>
            <a:picLocks noChangeAspect="1"/>
          </p:cNvPicPr>
          <p:nvPr/>
        </p:nvPicPr>
        <p:blipFill rotWithShape="1">
          <a:blip r:embed="rId2">
            <a:extLst>
              <a:ext uri="{28A0092B-C50C-407E-A947-70E740481C1C}">
                <a14:useLocalDpi xmlns:a14="http://schemas.microsoft.com/office/drawing/2010/main" val="0"/>
              </a:ext>
            </a:extLst>
          </a:blip>
          <a:srcRect l="29080" t="10803" r="30654" b="29637"/>
          <a:stretch>
            <a:fillRect/>
          </a:stretch>
        </p:blipFill>
        <p:spPr>
          <a:xfrm>
            <a:off x="2571750" y="780951"/>
            <a:ext cx="6467305" cy="5087343"/>
          </a:xfrm>
          <a:prstGeom prst="rect">
            <a:avLst/>
          </a:prstGeom>
        </p:spPr>
      </p:pic>
      <p:sp>
        <p:nvSpPr>
          <p:cNvPr id="9" name="TextBox 8">
            <a:extLst>
              <a:ext uri="{FF2B5EF4-FFF2-40B4-BE49-F238E27FC236}">
                <a16:creationId xmlns:a16="http://schemas.microsoft.com/office/drawing/2014/main" id="{7AAAF018-17EA-1538-95E8-68B8E0DF88C3}"/>
              </a:ext>
            </a:extLst>
          </p:cNvPr>
          <p:cNvSpPr txBox="1"/>
          <p:nvPr/>
        </p:nvSpPr>
        <p:spPr>
          <a:xfrm>
            <a:off x="4211685" y="4467748"/>
            <a:ext cx="2615609" cy="646331"/>
          </a:xfrm>
          <a:prstGeom prst="rect">
            <a:avLst/>
          </a:prstGeom>
          <a:solidFill>
            <a:srgbClr val="FFFF00"/>
          </a:solidFill>
        </p:spPr>
        <p:txBody>
          <a:bodyPr wrap="square" rtlCol="0">
            <a:spAutoFit/>
          </a:bodyPr>
          <a:lstStyle/>
          <a:p>
            <a:r>
              <a:rPr lang="en-US" dirty="0"/>
              <a:t>3DOR </a:t>
            </a:r>
            <a:br>
              <a:rPr lang="en-US" dirty="0"/>
            </a:br>
            <a:r>
              <a:rPr lang="en-US" dirty="0"/>
              <a:t>(A_CS @ center)</a:t>
            </a:r>
          </a:p>
        </p:txBody>
      </p:sp>
      <p:sp>
        <p:nvSpPr>
          <p:cNvPr id="11" name="TextBox 10">
            <a:extLst>
              <a:ext uri="{FF2B5EF4-FFF2-40B4-BE49-F238E27FC236}">
                <a16:creationId xmlns:a16="http://schemas.microsoft.com/office/drawing/2014/main" id="{90742603-7629-C53B-05F4-1E9EEBEB2A91}"/>
              </a:ext>
            </a:extLst>
          </p:cNvPr>
          <p:cNvSpPr txBox="1"/>
          <p:nvPr/>
        </p:nvSpPr>
        <p:spPr>
          <a:xfrm>
            <a:off x="4118341" y="3721789"/>
            <a:ext cx="861237" cy="369332"/>
          </a:xfrm>
          <a:prstGeom prst="rect">
            <a:avLst/>
          </a:prstGeom>
          <a:noFill/>
        </p:spPr>
        <p:txBody>
          <a:bodyPr wrap="square" rtlCol="0">
            <a:spAutoFit/>
          </a:bodyPr>
          <a:lstStyle/>
          <a:p>
            <a:r>
              <a:rPr lang="en-US" dirty="0">
                <a:solidFill>
                  <a:srgbClr val="000DFF"/>
                </a:solidFill>
              </a:rPr>
              <a:t>2DOR</a:t>
            </a:r>
          </a:p>
        </p:txBody>
      </p:sp>
      <p:sp>
        <p:nvSpPr>
          <p:cNvPr id="12" name="TextBox 11">
            <a:extLst>
              <a:ext uri="{FF2B5EF4-FFF2-40B4-BE49-F238E27FC236}">
                <a16:creationId xmlns:a16="http://schemas.microsoft.com/office/drawing/2014/main" id="{EFB9D505-8880-D975-1610-C550C8E332B4}"/>
              </a:ext>
            </a:extLst>
          </p:cNvPr>
          <p:cNvSpPr txBox="1"/>
          <p:nvPr/>
        </p:nvSpPr>
        <p:spPr>
          <a:xfrm>
            <a:off x="2519917" y="3526491"/>
            <a:ext cx="861237" cy="369332"/>
          </a:xfrm>
          <a:prstGeom prst="rect">
            <a:avLst/>
          </a:prstGeom>
          <a:noFill/>
        </p:spPr>
        <p:txBody>
          <a:bodyPr wrap="square" rtlCol="0">
            <a:spAutoFit/>
          </a:bodyPr>
          <a:lstStyle/>
          <a:p>
            <a:r>
              <a:rPr lang="en-US" dirty="0">
                <a:solidFill>
                  <a:srgbClr val="FF0000"/>
                </a:solidFill>
              </a:rPr>
              <a:t>1DOR</a:t>
            </a:r>
          </a:p>
        </p:txBody>
      </p:sp>
      <p:cxnSp>
        <p:nvCxnSpPr>
          <p:cNvPr id="14" name="Straight Arrow Connector 13">
            <a:extLst>
              <a:ext uri="{FF2B5EF4-FFF2-40B4-BE49-F238E27FC236}">
                <a16:creationId xmlns:a16="http://schemas.microsoft.com/office/drawing/2014/main" id="{1DF327F8-9C9C-DA7F-4BC0-6AE7E2AECAF7}"/>
              </a:ext>
            </a:extLst>
          </p:cNvPr>
          <p:cNvCxnSpPr>
            <a:cxnSpLocks/>
            <a:stCxn id="9" idx="1"/>
          </p:cNvCxnSpPr>
          <p:nvPr/>
        </p:nvCxnSpPr>
        <p:spPr bwMode="auto">
          <a:xfrm flipH="1">
            <a:off x="3759132" y="4790914"/>
            <a:ext cx="452553" cy="11667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nvGrpSpPr>
          <p:cNvPr id="15" name="Group 14">
            <a:extLst>
              <a:ext uri="{FF2B5EF4-FFF2-40B4-BE49-F238E27FC236}">
                <a16:creationId xmlns:a16="http://schemas.microsoft.com/office/drawing/2014/main" id="{38B397AF-586E-A66A-1F5B-3AD56DB5DC42}"/>
              </a:ext>
            </a:extLst>
          </p:cNvPr>
          <p:cNvGrpSpPr/>
          <p:nvPr/>
        </p:nvGrpSpPr>
        <p:grpSpPr>
          <a:xfrm>
            <a:off x="3689797" y="5199407"/>
            <a:ext cx="1560634" cy="759837"/>
            <a:chOff x="3689797" y="5199407"/>
            <a:chExt cx="1560634" cy="759837"/>
          </a:xfrm>
        </p:grpSpPr>
        <p:sp>
          <p:nvSpPr>
            <p:cNvPr id="17" name="TextBox 16">
              <a:extLst>
                <a:ext uri="{FF2B5EF4-FFF2-40B4-BE49-F238E27FC236}">
                  <a16:creationId xmlns:a16="http://schemas.microsoft.com/office/drawing/2014/main" id="{CB3060DF-A96F-63BB-225E-06B14A4BEA0A}"/>
                </a:ext>
              </a:extLst>
            </p:cNvPr>
            <p:cNvSpPr txBox="1"/>
            <p:nvPr/>
          </p:nvSpPr>
          <p:spPr>
            <a:xfrm>
              <a:off x="4211685" y="5398162"/>
              <a:ext cx="1038746" cy="276999"/>
            </a:xfrm>
            <a:prstGeom prst="rect">
              <a:avLst/>
            </a:prstGeom>
            <a:noFill/>
          </p:spPr>
          <p:txBody>
            <a:bodyPr wrap="none" lIns="0" tIns="0" rIns="0" bIns="0" rtlCol="0">
              <a:spAutoFit/>
            </a:bodyPr>
            <a:lstStyle/>
            <a:p>
              <a:r>
                <a:rPr lang="en-US" dirty="0">
                  <a:solidFill>
                    <a:srgbClr val="7030A0"/>
                  </a:solidFill>
                </a:rPr>
                <a:t>Optics CS</a:t>
              </a:r>
            </a:p>
          </p:txBody>
        </p:sp>
        <p:sp>
          <p:nvSpPr>
            <p:cNvPr id="18" name="TextBox 17">
              <a:extLst>
                <a:ext uri="{FF2B5EF4-FFF2-40B4-BE49-F238E27FC236}">
                  <a16:creationId xmlns:a16="http://schemas.microsoft.com/office/drawing/2014/main" id="{2D6900D4-67D0-D659-3ED4-00662E3C48F7}"/>
                </a:ext>
              </a:extLst>
            </p:cNvPr>
            <p:cNvSpPr txBox="1"/>
            <p:nvPr/>
          </p:nvSpPr>
          <p:spPr>
            <a:xfrm>
              <a:off x="3720457" y="5199407"/>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FF0000"/>
                  </a:solidFill>
                </a:rPr>
                <a:t>X</a:t>
              </a:r>
            </a:p>
          </p:txBody>
        </p:sp>
        <p:sp>
          <p:nvSpPr>
            <p:cNvPr id="19" name="TextBox 18">
              <a:extLst>
                <a:ext uri="{FF2B5EF4-FFF2-40B4-BE49-F238E27FC236}">
                  <a16:creationId xmlns:a16="http://schemas.microsoft.com/office/drawing/2014/main" id="{8B31E17B-6497-61C7-DB8F-DFB6B5481419}"/>
                </a:ext>
              </a:extLst>
            </p:cNvPr>
            <p:cNvSpPr txBox="1"/>
            <p:nvPr/>
          </p:nvSpPr>
          <p:spPr>
            <a:xfrm>
              <a:off x="4118341" y="5682245"/>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008000"/>
                  </a:solidFill>
                </a:rPr>
                <a:t>Y</a:t>
              </a:r>
            </a:p>
          </p:txBody>
        </p:sp>
        <p:sp>
          <p:nvSpPr>
            <p:cNvPr id="21" name="TextBox 20">
              <a:extLst>
                <a:ext uri="{FF2B5EF4-FFF2-40B4-BE49-F238E27FC236}">
                  <a16:creationId xmlns:a16="http://schemas.microsoft.com/office/drawing/2014/main" id="{B28D2347-B350-6189-295F-275187D4ED0A}"/>
                </a:ext>
              </a:extLst>
            </p:cNvPr>
            <p:cNvSpPr txBox="1"/>
            <p:nvPr/>
          </p:nvSpPr>
          <p:spPr>
            <a:xfrm>
              <a:off x="3689797" y="5536662"/>
              <a:ext cx="317801" cy="276999"/>
            </a:xfrm>
            <a:prstGeom prst="rect">
              <a:avLst/>
            </a:prstGeom>
            <a:noFill/>
          </p:spPr>
          <p:txBody>
            <a:bodyPr wrap="square" lIns="0" tIns="0" rIns="0" bIns="0" rtlCol="0">
              <a:spAutoFit/>
            </a:bodyPr>
            <a:lstStyle/>
            <a:p>
              <a:r>
                <a:rPr lang="en-US" dirty="0">
                  <a:solidFill>
                    <a:srgbClr val="7030A0"/>
                  </a:solidFill>
                </a:rPr>
                <a:t>V</a:t>
              </a:r>
              <a:r>
                <a:rPr lang="en-US" baseline="-25000" dirty="0">
                  <a:solidFill>
                    <a:srgbClr val="000DFF"/>
                  </a:solidFill>
                </a:rPr>
                <a:t>Z</a:t>
              </a:r>
            </a:p>
          </p:txBody>
        </p:sp>
      </p:grpSp>
      <p:pic>
        <p:nvPicPr>
          <p:cNvPr id="22" name="Picture 21">
            <a:extLst>
              <a:ext uri="{FF2B5EF4-FFF2-40B4-BE49-F238E27FC236}">
                <a16:creationId xmlns:a16="http://schemas.microsoft.com/office/drawing/2014/main" id="{D744528D-FA64-19AC-D7D7-CB44F77FAA51}"/>
              </a:ext>
            </a:extLst>
          </p:cNvPr>
          <p:cNvPicPr>
            <a:picLocks noChangeAspect="1"/>
          </p:cNvPicPr>
          <p:nvPr/>
        </p:nvPicPr>
        <p:blipFill>
          <a:blip r:embed="rId3">
            <a:extLst>
              <a:ext uri="{28A0092B-C50C-407E-A947-70E740481C1C}">
                <a14:useLocalDpi xmlns:a14="http://schemas.microsoft.com/office/drawing/2010/main" val="0"/>
              </a:ext>
            </a:extLst>
          </a:blip>
          <a:srcRect l="29262" t="42165" r="60391" b="35059"/>
          <a:stretch>
            <a:fillRect/>
          </a:stretch>
        </p:blipFill>
        <p:spPr>
          <a:xfrm>
            <a:off x="8208808" y="2301421"/>
            <a:ext cx="3281473" cy="3845809"/>
          </a:xfrm>
          <a:prstGeom prst="rect">
            <a:avLst/>
          </a:prstGeom>
        </p:spPr>
      </p:pic>
      <p:grpSp>
        <p:nvGrpSpPr>
          <p:cNvPr id="23" name="Group 22">
            <a:extLst>
              <a:ext uri="{FF2B5EF4-FFF2-40B4-BE49-F238E27FC236}">
                <a16:creationId xmlns:a16="http://schemas.microsoft.com/office/drawing/2014/main" id="{074B7F1B-055A-C123-4EC1-2E58E96054BE}"/>
              </a:ext>
            </a:extLst>
          </p:cNvPr>
          <p:cNvGrpSpPr/>
          <p:nvPr/>
        </p:nvGrpSpPr>
        <p:grpSpPr>
          <a:xfrm>
            <a:off x="9613995" y="4788082"/>
            <a:ext cx="1822417" cy="1176920"/>
            <a:chOff x="9626965" y="4820507"/>
            <a:chExt cx="1822417" cy="1176920"/>
          </a:xfrm>
        </p:grpSpPr>
        <p:sp>
          <p:nvSpPr>
            <p:cNvPr id="24" name="TextBox 23">
              <a:extLst>
                <a:ext uri="{FF2B5EF4-FFF2-40B4-BE49-F238E27FC236}">
                  <a16:creationId xmlns:a16="http://schemas.microsoft.com/office/drawing/2014/main" id="{DB96EB20-63CE-13BE-6B73-896818E196A2}"/>
                </a:ext>
              </a:extLst>
            </p:cNvPr>
            <p:cNvSpPr txBox="1"/>
            <p:nvPr/>
          </p:nvSpPr>
          <p:spPr>
            <a:xfrm>
              <a:off x="10763297" y="5492368"/>
              <a:ext cx="686085" cy="307777"/>
            </a:xfrm>
            <a:prstGeom prst="rect">
              <a:avLst/>
            </a:prstGeom>
            <a:noFill/>
          </p:spPr>
          <p:txBody>
            <a:bodyPr wrap="none" lIns="0" tIns="0" rIns="0" bIns="0" rtlCol="0">
              <a:spAutoFit/>
            </a:bodyPr>
            <a:lstStyle/>
            <a:p>
              <a:r>
                <a:rPr lang="en-US" sz="2000" b="1" dirty="0"/>
                <a:t>A_CS</a:t>
              </a:r>
            </a:p>
          </p:txBody>
        </p:sp>
        <p:sp>
          <p:nvSpPr>
            <p:cNvPr id="25" name="TextBox 24">
              <a:extLst>
                <a:ext uri="{FF2B5EF4-FFF2-40B4-BE49-F238E27FC236}">
                  <a16:creationId xmlns:a16="http://schemas.microsoft.com/office/drawing/2014/main" id="{856F2D9D-5803-D018-F077-30D601F0458F}"/>
                </a:ext>
              </a:extLst>
            </p:cNvPr>
            <p:cNvSpPr txBox="1"/>
            <p:nvPr/>
          </p:nvSpPr>
          <p:spPr>
            <a:xfrm>
              <a:off x="10027796" y="4820507"/>
              <a:ext cx="269304" cy="276999"/>
            </a:xfrm>
            <a:prstGeom prst="rect">
              <a:avLst/>
            </a:prstGeom>
            <a:solidFill>
              <a:schemeClr val="bg1"/>
            </a:solidFill>
          </p:spPr>
          <p:txBody>
            <a:bodyPr wrap="none" lIns="0" tIns="0" rIns="0" bIns="0" rtlCol="0">
              <a:spAutoFit/>
            </a:bodyPr>
            <a:lstStyle/>
            <a:p>
              <a:r>
                <a:rPr lang="en-US" b="1" dirty="0"/>
                <a:t>A</a:t>
              </a:r>
              <a:r>
                <a:rPr lang="en-US" baseline="-25000" dirty="0">
                  <a:solidFill>
                    <a:srgbClr val="FF0000"/>
                  </a:solidFill>
                </a:rPr>
                <a:t>X</a:t>
              </a:r>
            </a:p>
          </p:txBody>
        </p:sp>
        <p:sp>
          <p:nvSpPr>
            <p:cNvPr id="26" name="TextBox 25">
              <a:extLst>
                <a:ext uri="{FF2B5EF4-FFF2-40B4-BE49-F238E27FC236}">
                  <a16:creationId xmlns:a16="http://schemas.microsoft.com/office/drawing/2014/main" id="{B195C767-2FDF-8E8E-EBD4-ABCBE3CF4A3B}"/>
                </a:ext>
              </a:extLst>
            </p:cNvPr>
            <p:cNvSpPr txBox="1"/>
            <p:nvPr/>
          </p:nvSpPr>
          <p:spPr>
            <a:xfrm>
              <a:off x="10390820" y="5720428"/>
              <a:ext cx="269304" cy="276999"/>
            </a:xfrm>
            <a:prstGeom prst="rect">
              <a:avLst/>
            </a:prstGeom>
            <a:noFill/>
          </p:spPr>
          <p:txBody>
            <a:bodyPr wrap="none" lIns="0" tIns="0" rIns="0" bIns="0" rtlCol="0">
              <a:spAutoFit/>
            </a:bodyPr>
            <a:lstStyle/>
            <a:p>
              <a:r>
                <a:rPr lang="en-US" b="1" dirty="0"/>
                <a:t>A</a:t>
              </a:r>
              <a:r>
                <a:rPr lang="en-US" baseline="-25000" dirty="0">
                  <a:solidFill>
                    <a:srgbClr val="008000"/>
                  </a:solidFill>
                </a:rPr>
                <a:t>Y</a:t>
              </a:r>
            </a:p>
          </p:txBody>
        </p:sp>
        <p:sp>
          <p:nvSpPr>
            <p:cNvPr id="28" name="TextBox 27">
              <a:extLst>
                <a:ext uri="{FF2B5EF4-FFF2-40B4-BE49-F238E27FC236}">
                  <a16:creationId xmlns:a16="http://schemas.microsoft.com/office/drawing/2014/main" id="{A30F6544-86A6-922F-F575-58285D02F446}"/>
                </a:ext>
              </a:extLst>
            </p:cNvPr>
            <p:cNvSpPr txBox="1"/>
            <p:nvPr/>
          </p:nvSpPr>
          <p:spPr>
            <a:xfrm>
              <a:off x="9626965" y="5269374"/>
              <a:ext cx="296999" cy="276999"/>
            </a:xfrm>
            <a:prstGeom prst="rect">
              <a:avLst/>
            </a:prstGeom>
            <a:solidFill>
              <a:schemeClr val="bg1"/>
            </a:solidFill>
          </p:spPr>
          <p:txBody>
            <a:bodyPr wrap="square" lIns="0" tIns="0" rIns="0" bIns="0" rtlCol="0">
              <a:spAutoFit/>
            </a:bodyPr>
            <a:lstStyle/>
            <a:p>
              <a:r>
                <a:rPr lang="en-US" b="1" dirty="0"/>
                <a:t>A</a:t>
              </a:r>
              <a:r>
                <a:rPr lang="en-US" baseline="-25000" dirty="0">
                  <a:solidFill>
                    <a:srgbClr val="000DFF"/>
                  </a:solidFill>
                </a:rPr>
                <a:t>Z</a:t>
              </a:r>
            </a:p>
          </p:txBody>
        </p:sp>
      </p:grpSp>
    </p:spTree>
    <p:extLst>
      <p:ext uri="{BB962C8B-B14F-4D97-AF65-F5344CB8AC3E}">
        <p14:creationId xmlns:p14="http://schemas.microsoft.com/office/powerpoint/2010/main" val="21161662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7" name="Group 496">
            <a:extLst>
              <a:ext uri="{FF2B5EF4-FFF2-40B4-BE49-F238E27FC236}">
                <a16:creationId xmlns:a16="http://schemas.microsoft.com/office/drawing/2014/main" id="{DA761F5D-D7F7-7F6F-DE89-4105A9232960}"/>
              </a:ext>
            </a:extLst>
          </p:cNvPr>
          <p:cNvGrpSpPr/>
          <p:nvPr/>
        </p:nvGrpSpPr>
        <p:grpSpPr>
          <a:xfrm>
            <a:off x="797701" y="34833"/>
            <a:ext cx="10596598" cy="6856661"/>
            <a:chOff x="797701" y="0"/>
            <a:chExt cx="10596598" cy="6856661"/>
          </a:xfrm>
        </p:grpSpPr>
        <p:pic>
          <p:nvPicPr>
            <p:cNvPr id="2" name="object 2"/>
            <p:cNvPicPr/>
            <p:nvPr/>
          </p:nvPicPr>
          <p:blipFill>
            <a:blip r:embed="rId2" cstate="print"/>
            <a:stretch>
              <a:fillRect/>
            </a:stretch>
          </p:blipFill>
          <p:spPr>
            <a:xfrm>
              <a:off x="6672478" y="1711628"/>
              <a:ext cx="100968" cy="87493"/>
            </a:xfrm>
            <a:prstGeom prst="rect">
              <a:avLst/>
            </a:prstGeom>
          </p:spPr>
        </p:pic>
        <p:sp>
          <p:nvSpPr>
            <p:cNvPr id="3" name="object 3"/>
            <p:cNvSpPr/>
            <p:nvPr/>
          </p:nvSpPr>
          <p:spPr>
            <a:xfrm>
              <a:off x="2238587" y="1889864"/>
              <a:ext cx="497364" cy="430089"/>
            </a:xfrm>
            <a:custGeom>
              <a:avLst/>
              <a:gdLst/>
              <a:ahLst/>
              <a:cxnLst/>
              <a:rect l="l" t="t" r="r" b="b"/>
              <a:pathLst>
                <a:path w="943610" h="815975">
                  <a:moveTo>
                    <a:pt x="41452" y="810303"/>
                  </a:moveTo>
                  <a:lnTo>
                    <a:pt x="0" y="768851"/>
                  </a:lnTo>
                </a:path>
                <a:path w="943610" h="815975">
                  <a:moveTo>
                    <a:pt x="166781" y="810924"/>
                  </a:moveTo>
                  <a:lnTo>
                    <a:pt x="0" y="644142"/>
                  </a:lnTo>
                </a:path>
                <a:path w="943610" h="815975">
                  <a:moveTo>
                    <a:pt x="292498" y="811932"/>
                  </a:moveTo>
                  <a:lnTo>
                    <a:pt x="0" y="519435"/>
                  </a:lnTo>
                </a:path>
                <a:path w="943610" h="815975">
                  <a:moveTo>
                    <a:pt x="417962" y="812688"/>
                  </a:moveTo>
                  <a:lnTo>
                    <a:pt x="0" y="394726"/>
                  </a:lnTo>
                </a:path>
                <a:path w="943610" h="815975">
                  <a:moveTo>
                    <a:pt x="543366" y="813384"/>
                  </a:moveTo>
                  <a:lnTo>
                    <a:pt x="0" y="270017"/>
                  </a:lnTo>
                </a:path>
                <a:path w="943610" h="815975">
                  <a:moveTo>
                    <a:pt x="668821" y="814131"/>
                  </a:moveTo>
                  <a:lnTo>
                    <a:pt x="0" y="145310"/>
                  </a:lnTo>
                </a:path>
                <a:path w="943610" h="815975">
                  <a:moveTo>
                    <a:pt x="794317" y="814919"/>
                  </a:moveTo>
                  <a:lnTo>
                    <a:pt x="0" y="20601"/>
                  </a:lnTo>
                </a:path>
                <a:path w="943610" h="815975">
                  <a:moveTo>
                    <a:pt x="919464" y="815358"/>
                  </a:moveTo>
                  <a:lnTo>
                    <a:pt x="108639" y="4532"/>
                  </a:lnTo>
                </a:path>
                <a:path w="943610" h="815975">
                  <a:moveTo>
                    <a:pt x="943017" y="714202"/>
                  </a:moveTo>
                  <a:lnTo>
                    <a:pt x="232496" y="3681"/>
                  </a:lnTo>
                </a:path>
                <a:path w="943610" h="815975">
                  <a:moveTo>
                    <a:pt x="943017" y="589493"/>
                  </a:moveTo>
                  <a:lnTo>
                    <a:pt x="356326" y="2804"/>
                  </a:lnTo>
                </a:path>
                <a:path w="943610" h="815975">
                  <a:moveTo>
                    <a:pt x="943017" y="464785"/>
                  </a:moveTo>
                  <a:lnTo>
                    <a:pt x="480316" y="2085"/>
                  </a:lnTo>
                </a:path>
                <a:path w="943610" h="815975">
                  <a:moveTo>
                    <a:pt x="943017" y="340077"/>
                  </a:moveTo>
                  <a:lnTo>
                    <a:pt x="604352" y="1412"/>
                  </a:lnTo>
                </a:path>
                <a:path w="943610" h="815975">
                  <a:moveTo>
                    <a:pt x="943017" y="215368"/>
                  </a:moveTo>
                  <a:lnTo>
                    <a:pt x="728243" y="595"/>
                  </a:lnTo>
                </a:path>
                <a:path w="943610" h="815975">
                  <a:moveTo>
                    <a:pt x="943017" y="90660"/>
                  </a:moveTo>
                  <a:lnTo>
                    <a:pt x="852356" y="0"/>
                  </a:lnTo>
                </a:path>
              </a:pathLst>
            </a:custGeom>
            <a:ln w="3175">
              <a:solidFill>
                <a:srgbClr val="000000"/>
              </a:solidFill>
            </a:ln>
          </p:spPr>
          <p:txBody>
            <a:bodyPr wrap="square" lIns="0" tIns="0" rIns="0" bIns="0" rtlCol="0"/>
            <a:lstStyle/>
            <a:p>
              <a:endParaRPr sz="949"/>
            </a:p>
          </p:txBody>
        </p:sp>
        <p:pic>
          <p:nvPicPr>
            <p:cNvPr id="4" name="object 4"/>
            <p:cNvPicPr/>
            <p:nvPr/>
          </p:nvPicPr>
          <p:blipFill>
            <a:blip r:embed="rId3" cstate="print"/>
            <a:stretch>
              <a:fillRect/>
            </a:stretch>
          </p:blipFill>
          <p:spPr>
            <a:xfrm>
              <a:off x="10456656" y="4102908"/>
              <a:ext cx="38989" cy="77947"/>
            </a:xfrm>
            <a:prstGeom prst="rect">
              <a:avLst/>
            </a:prstGeom>
          </p:spPr>
        </p:pic>
        <p:sp>
          <p:nvSpPr>
            <p:cNvPr id="5" name="object 5"/>
            <p:cNvSpPr/>
            <p:nvPr/>
          </p:nvSpPr>
          <p:spPr>
            <a:xfrm>
              <a:off x="10451802" y="4219798"/>
              <a:ext cx="48866" cy="77985"/>
            </a:xfrm>
            <a:custGeom>
              <a:avLst/>
              <a:gdLst/>
              <a:ahLst/>
              <a:cxnLst/>
              <a:rect l="l" t="t" r="r" b="b"/>
              <a:pathLst>
                <a:path w="92709" h="147954">
                  <a:moveTo>
                    <a:pt x="0" y="147824"/>
                  </a:moveTo>
                  <a:lnTo>
                    <a:pt x="46195" y="0"/>
                  </a:lnTo>
                  <a:lnTo>
                    <a:pt x="92390" y="147824"/>
                  </a:lnTo>
                </a:path>
                <a:path w="92709" h="147954">
                  <a:moveTo>
                    <a:pt x="18478" y="98549"/>
                  </a:moveTo>
                  <a:lnTo>
                    <a:pt x="73912" y="98549"/>
                  </a:lnTo>
                </a:path>
              </a:pathLst>
            </a:custGeom>
            <a:ln w="11825">
              <a:solidFill>
                <a:srgbClr val="000000"/>
              </a:solidFill>
            </a:ln>
          </p:spPr>
          <p:txBody>
            <a:bodyPr wrap="square" lIns="0" tIns="0" rIns="0" bIns="0" rtlCol="0"/>
            <a:lstStyle/>
            <a:p>
              <a:endParaRPr sz="949"/>
            </a:p>
          </p:txBody>
        </p:sp>
        <p:grpSp>
          <p:nvGrpSpPr>
            <p:cNvPr id="6" name="object 6"/>
            <p:cNvGrpSpPr/>
            <p:nvPr/>
          </p:nvGrpSpPr>
          <p:grpSpPr>
            <a:xfrm>
              <a:off x="8080099" y="4102908"/>
              <a:ext cx="39160" cy="77985"/>
              <a:chOff x="13816327" y="7784128"/>
              <a:chExt cx="74295" cy="147955"/>
            </a:xfrm>
          </p:grpSpPr>
          <p:sp>
            <p:nvSpPr>
              <p:cNvPr id="7" name="object 7"/>
              <p:cNvSpPr/>
              <p:nvPr/>
            </p:nvSpPr>
            <p:spPr>
              <a:xfrm>
                <a:off x="13816356" y="7784158"/>
                <a:ext cx="74295" cy="147955"/>
              </a:xfrm>
              <a:custGeom>
                <a:avLst/>
                <a:gdLst/>
                <a:ahLst/>
                <a:cxnLst/>
                <a:rect l="l" t="t" r="r" b="b"/>
                <a:pathLst>
                  <a:path w="74294" h="147954">
                    <a:moveTo>
                      <a:pt x="73912" y="0"/>
                    </a:moveTo>
                    <a:lnTo>
                      <a:pt x="0" y="0"/>
                    </a:lnTo>
                    <a:lnTo>
                      <a:pt x="36956" y="147824"/>
                    </a:lnTo>
                    <a:lnTo>
                      <a:pt x="73912" y="0"/>
                    </a:lnTo>
                    <a:close/>
                  </a:path>
                </a:pathLst>
              </a:custGeom>
              <a:solidFill>
                <a:srgbClr val="000000"/>
              </a:solidFill>
            </p:spPr>
            <p:txBody>
              <a:bodyPr wrap="square" lIns="0" tIns="0" rIns="0" bIns="0" rtlCol="0"/>
              <a:lstStyle/>
              <a:p>
                <a:endParaRPr sz="949"/>
              </a:p>
            </p:txBody>
          </p:sp>
          <p:sp>
            <p:nvSpPr>
              <p:cNvPr id="8" name="object 8"/>
              <p:cNvSpPr/>
              <p:nvPr/>
            </p:nvSpPr>
            <p:spPr>
              <a:xfrm>
                <a:off x="13816356" y="7784158"/>
                <a:ext cx="74295" cy="147955"/>
              </a:xfrm>
              <a:custGeom>
                <a:avLst/>
                <a:gdLst/>
                <a:ahLst/>
                <a:cxnLst/>
                <a:rect l="l" t="t" r="r" b="b"/>
                <a:pathLst>
                  <a:path w="74294" h="147954">
                    <a:moveTo>
                      <a:pt x="36956" y="147824"/>
                    </a:moveTo>
                    <a:lnTo>
                      <a:pt x="0" y="0"/>
                    </a:lnTo>
                    <a:lnTo>
                      <a:pt x="73912" y="0"/>
                    </a:lnTo>
                    <a:lnTo>
                      <a:pt x="36956" y="147824"/>
                    </a:lnTo>
                    <a:close/>
                  </a:path>
                </a:pathLst>
              </a:custGeom>
              <a:ln w="3175">
                <a:solidFill>
                  <a:srgbClr val="000000"/>
                </a:solidFill>
              </a:ln>
            </p:spPr>
            <p:txBody>
              <a:bodyPr wrap="square" lIns="0" tIns="0" rIns="0" bIns="0" rtlCol="0"/>
              <a:lstStyle/>
              <a:p>
                <a:endParaRPr sz="949"/>
              </a:p>
            </p:txBody>
          </p:sp>
        </p:grpSp>
        <p:sp>
          <p:nvSpPr>
            <p:cNvPr id="9" name="object 9"/>
            <p:cNvSpPr/>
            <p:nvPr/>
          </p:nvSpPr>
          <p:spPr>
            <a:xfrm>
              <a:off x="8075244" y="4219798"/>
              <a:ext cx="48866" cy="77985"/>
            </a:xfrm>
            <a:custGeom>
              <a:avLst/>
              <a:gdLst/>
              <a:ahLst/>
              <a:cxnLst/>
              <a:rect l="l" t="t" r="r" b="b"/>
              <a:pathLst>
                <a:path w="92709" h="147954">
                  <a:moveTo>
                    <a:pt x="0" y="147824"/>
                  </a:moveTo>
                  <a:lnTo>
                    <a:pt x="46195" y="0"/>
                  </a:lnTo>
                  <a:lnTo>
                    <a:pt x="92390" y="147824"/>
                  </a:lnTo>
                </a:path>
                <a:path w="92709" h="147954">
                  <a:moveTo>
                    <a:pt x="18478" y="98549"/>
                  </a:moveTo>
                  <a:lnTo>
                    <a:pt x="73912" y="98549"/>
                  </a:lnTo>
                </a:path>
              </a:pathLst>
            </a:custGeom>
            <a:ln w="11825">
              <a:solidFill>
                <a:srgbClr val="000000"/>
              </a:solidFill>
            </a:ln>
          </p:spPr>
          <p:txBody>
            <a:bodyPr wrap="square" lIns="0" tIns="0" rIns="0" bIns="0" rtlCol="0"/>
            <a:lstStyle/>
            <a:p>
              <a:endParaRPr sz="949"/>
            </a:p>
          </p:txBody>
        </p:sp>
        <p:sp>
          <p:nvSpPr>
            <p:cNvPr id="10" name="object 10"/>
            <p:cNvSpPr/>
            <p:nvPr/>
          </p:nvSpPr>
          <p:spPr>
            <a:xfrm>
              <a:off x="8099593" y="4063749"/>
              <a:ext cx="0" cy="39495"/>
            </a:xfrm>
            <a:custGeom>
              <a:avLst/>
              <a:gdLst/>
              <a:ahLst/>
              <a:cxnLst/>
              <a:rect l="l" t="t" r="r" b="b"/>
              <a:pathLst>
                <a:path h="74929">
                  <a:moveTo>
                    <a:pt x="0" y="74322"/>
                  </a:moveTo>
                  <a:lnTo>
                    <a:pt x="0" y="0"/>
                  </a:lnTo>
                </a:path>
              </a:pathLst>
            </a:custGeom>
            <a:ln w="11825">
              <a:solidFill>
                <a:srgbClr val="000000"/>
              </a:solidFill>
            </a:ln>
          </p:spPr>
          <p:txBody>
            <a:bodyPr wrap="square" lIns="0" tIns="0" rIns="0" bIns="0" rtlCol="0"/>
            <a:lstStyle/>
            <a:p>
              <a:endParaRPr sz="949"/>
            </a:p>
          </p:txBody>
        </p:sp>
        <p:sp>
          <p:nvSpPr>
            <p:cNvPr id="11" name="object 11"/>
            <p:cNvSpPr/>
            <p:nvPr/>
          </p:nvSpPr>
          <p:spPr>
            <a:xfrm>
              <a:off x="9724888" y="4063750"/>
              <a:ext cx="751401" cy="0"/>
            </a:xfrm>
            <a:custGeom>
              <a:avLst/>
              <a:gdLst/>
              <a:ahLst/>
              <a:cxnLst/>
              <a:rect l="l" t="t" r="r" b="b"/>
              <a:pathLst>
                <a:path w="1425575">
                  <a:moveTo>
                    <a:pt x="1425312" y="0"/>
                  </a:moveTo>
                  <a:lnTo>
                    <a:pt x="0" y="0"/>
                  </a:lnTo>
                </a:path>
              </a:pathLst>
            </a:custGeom>
            <a:ln w="11825">
              <a:solidFill>
                <a:srgbClr val="000000"/>
              </a:solidFill>
              <a:prstDash val="sysDashDotDot"/>
            </a:ln>
          </p:spPr>
          <p:txBody>
            <a:bodyPr wrap="square" lIns="0" tIns="0" rIns="0" bIns="0" rtlCol="0"/>
            <a:lstStyle/>
            <a:p>
              <a:endParaRPr sz="949"/>
            </a:p>
          </p:txBody>
        </p:sp>
        <p:sp>
          <p:nvSpPr>
            <p:cNvPr id="12" name="object 12"/>
            <p:cNvSpPr/>
            <p:nvPr/>
          </p:nvSpPr>
          <p:spPr>
            <a:xfrm>
              <a:off x="8099594" y="4063750"/>
              <a:ext cx="658689" cy="0"/>
            </a:xfrm>
            <a:custGeom>
              <a:avLst/>
              <a:gdLst/>
              <a:ahLst/>
              <a:cxnLst/>
              <a:rect l="l" t="t" r="r" b="b"/>
              <a:pathLst>
                <a:path w="1249680">
                  <a:moveTo>
                    <a:pt x="1249125" y="0"/>
                  </a:moveTo>
                  <a:lnTo>
                    <a:pt x="0" y="0"/>
                  </a:lnTo>
                </a:path>
              </a:pathLst>
            </a:custGeom>
            <a:ln w="11825">
              <a:solidFill>
                <a:srgbClr val="000000"/>
              </a:solidFill>
              <a:prstDash val="sysDashDotDot"/>
            </a:ln>
          </p:spPr>
          <p:txBody>
            <a:bodyPr wrap="square" lIns="0" tIns="0" rIns="0" bIns="0" rtlCol="0"/>
            <a:lstStyle/>
            <a:p>
              <a:endParaRPr sz="949"/>
            </a:p>
          </p:txBody>
        </p:sp>
        <p:sp>
          <p:nvSpPr>
            <p:cNvPr id="13" name="object 13"/>
            <p:cNvSpPr/>
            <p:nvPr/>
          </p:nvSpPr>
          <p:spPr>
            <a:xfrm>
              <a:off x="10476151" y="4063749"/>
              <a:ext cx="0" cy="39495"/>
            </a:xfrm>
            <a:custGeom>
              <a:avLst/>
              <a:gdLst/>
              <a:ahLst/>
              <a:cxnLst/>
              <a:rect l="l" t="t" r="r" b="b"/>
              <a:pathLst>
                <a:path h="74929">
                  <a:moveTo>
                    <a:pt x="0" y="74322"/>
                  </a:moveTo>
                  <a:lnTo>
                    <a:pt x="0" y="0"/>
                  </a:lnTo>
                </a:path>
              </a:pathLst>
            </a:custGeom>
            <a:ln w="11825">
              <a:solidFill>
                <a:srgbClr val="000000"/>
              </a:solidFill>
            </a:ln>
          </p:spPr>
          <p:txBody>
            <a:bodyPr wrap="square" lIns="0" tIns="0" rIns="0" bIns="0" rtlCol="0"/>
            <a:lstStyle/>
            <a:p>
              <a:endParaRPr sz="949"/>
            </a:p>
          </p:txBody>
        </p:sp>
        <p:pic>
          <p:nvPicPr>
            <p:cNvPr id="14" name="object 14"/>
            <p:cNvPicPr/>
            <p:nvPr/>
          </p:nvPicPr>
          <p:blipFill>
            <a:blip r:embed="rId4" cstate="print"/>
            <a:stretch>
              <a:fillRect/>
            </a:stretch>
          </p:blipFill>
          <p:spPr>
            <a:xfrm>
              <a:off x="8142291" y="6698594"/>
              <a:ext cx="84149" cy="117264"/>
            </a:xfrm>
            <a:prstGeom prst="rect">
              <a:avLst/>
            </a:prstGeom>
          </p:spPr>
        </p:pic>
        <p:pic>
          <p:nvPicPr>
            <p:cNvPr id="15" name="object 15"/>
            <p:cNvPicPr/>
            <p:nvPr/>
          </p:nvPicPr>
          <p:blipFill>
            <a:blip r:embed="rId5" cstate="print"/>
            <a:stretch>
              <a:fillRect/>
            </a:stretch>
          </p:blipFill>
          <p:spPr>
            <a:xfrm>
              <a:off x="11251210" y="3762034"/>
              <a:ext cx="84149" cy="117264"/>
            </a:xfrm>
            <a:prstGeom prst="rect">
              <a:avLst/>
            </a:prstGeom>
          </p:spPr>
        </p:pic>
        <p:sp>
          <p:nvSpPr>
            <p:cNvPr id="16" name="object 16"/>
            <p:cNvSpPr/>
            <p:nvPr/>
          </p:nvSpPr>
          <p:spPr>
            <a:xfrm>
              <a:off x="10176798" y="6740983"/>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17" name="object 17"/>
            <p:cNvPicPr/>
            <p:nvPr/>
          </p:nvPicPr>
          <p:blipFill>
            <a:blip r:embed="rId6" cstate="print"/>
            <a:stretch>
              <a:fillRect/>
            </a:stretch>
          </p:blipFill>
          <p:spPr>
            <a:xfrm>
              <a:off x="7653529" y="6733175"/>
              <a:ext cx="35374" cy="64514"/>
            </a:xfrm>
            <a:prstGeom prst="rect">
              <a:avLst/>
            </a:prstGeom>
          </p:spPr>
        </p:pic>
        <p:sp>
          <p:nvSpPr>
            <p:cNvPr id="18" name="object 18"/>
            <p:cNvSpPr/>
            <p:nvPr/>
          </p:nvSpPr>
          <p:spPr>
            <a:xfrm>
              <a:off x="5019685" y="6740983"/>
              <a:ext cx="32801" cy="58572"/>
            </a:xfrm>
            <a:custGeom>
              <a:avLst/>
              <a:gdLst/>
              <a:ahLst/>
              <a:cxnLst/>
              <a:rect l="l" t="t" r="r" b="b"/>
              <a:pathLst>
                <a:path w="62229" h="111125">
                  <a:moveTo>
                    <a:pt x="6910" y="9214"/>
                  </a:moveTo>
                  <a:lnTo>
                    <a:pt x="20732" y="0"/>
                  </a:lnTo>
                  <a:lnTo>
                    <a:pt x="34553" y="0"/>
                  </a:lnTo>
                  <a:lnTo>
                    <a:pt x="48374" y="9214"/>
                  </a:lnTo>
                  <a:lnTo>
                    <a:pt x="55286" y="18428"/>
                  </a:lnTo>
                  <a:lnTo>
                    <a:pt x="55286" y="27643"/>
                  </a:lnTo>
                  <a:lnTo>
                    <a:pt x="48374" y="36857"/>
                  </a:lnTo>
                  <a:lnTo>
                    <a:pt x="34553" y="46071"/>
                  </a:lnTo>
                  <a:lnTo>
                    <a:pt x="48374" y="55286"/>
                  </a:lnTo>
                  <a:lnTo>
                    <a:pt x="55286" y="64500"/>
                  </a:lnTo>
                  <a:lnTo>
                    <a:pt x="62196" y="73715"/>
                  </a:lnTo>
                  <a:lnTo>
                    <a:pt x="62196" y="82929"/>
                  </a:lnTo>
                  <a:lnTo>
                    <a:pt x="55286" y="92143"/>
                  </a:lnTo>
                  <a:lnTo>
                    <a:pt x="48374" y="101358"/>
                  </a:lnTo>
                  <a:lnTo>
                    <a:pt x="34553" y="110572"/>
                  </a:lnTo>
                  <a:lnTo>
                    <a:pt x="20732" y="110572"/>
                  </a:lnTo>
                  <a:lnTo>
                    <a:pt x="6910" y="101358"/>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19" name="object 19"/>
            <p:cNvSpPr/>
            <p:nvPr/>
          </p:nvSpPr>
          <p:spPr>
            <a:xfrm>
              <a:off x="2363956" y="6726907"/>
              <a:ext cx="32801" cy="58572"/>
            </a:xfrm>
            <a:custGeom>
              <a:avLst/>
              <a:gdLst/>
              <a:ahLst/>
              <a:cxnLst/>
              <a:rect l="l" t="t" r="r" b="b"/>
              <a:pathLst>
                <a:path w="62230" h="111125">
                  <a:moveTo>
                    <a:pt x="48375" y="110572"/>
                  </a:moveTo>
                  <a:lnTo>
                    <a:pt x="48375" y="0"/>
                  </a:lnTo>
                  <a:lnTo>
                    <a:pt x="0" y="82929"/>
                  </a:lnTo>
                  <a:lnTo>
                    <a:pt x="62196" y="82929"/>
                  </a:lnTo>
                </a:path>
              </a:pathLst>
            </a:custGeom>
            <a:ln w="11825">
              <a:solidFill>
                <a:srgbClr val="000000"/>
              </a:solidFill>
            </a:ln>
          </p:spPr>
          <p:txBody>
            <a:bodyPr wrap="square" lIns="0" tIns="0" rIns="0" bIns="0" rtlCol="0"/>
            <a:lstStyle/>
            <a:p>
              <a:endParaRPr sz="949"/>
            </a:p>
          </p:txBody>
        </p:sp>
        <p:sp>
          <p:nvSpPr>
            <p:cNvPr id="20" name="object 20"/>
            <p:cNvSpPr/>
            <p:nvPr/>
          </p:nvSpPr>
          <p:spPr>
            <a:xfrm>
              <a:off x="10171770" y="80399"/>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21" name="object 21"/>
            <p:cNvPicPr/>
            <p:nvPr/>
          </p:nvPicPr>
          <p:blipFill>
            <a:blip r:embed="rId6" cstate="print"/>
            <a:stretch>
              <a:fillRect/>
            </a:stretch>
          </p:blipFill>
          <p:spPr>
            <a:xfrm>
              <a:off x="7648502" y="72590"/>
              <a:ext cx="35374" cy="64515"/>
            </a:xfrm>
            <a:prstGeom prst="rect">
              <a:avLst/>
            </a:prstGeom>
          </p:spPr>
        </p:pic>
        <p:sp>
          <p:nvSpPr>
            <p:cNvPr id="22" name="object 22"/>
            <p:cNvSpPr/>
            <p:nvPr/>
          </p:nvSpPr>
          <p:spPr>
            <a:xfrm>
              <a:off x="5014658" y="80399"/>
              <a:ext cx="32801" cy="58572"/>
            </a:xfrm>
            <a:custGeom>
              <a:avLst/>
              <a:gdLst/>
              <a:ahLst/>
              <a:cxnLst/>
              <a:rect l="l" t="t" r="r" b="b"/>
              <a:pathLst>
                <a:path w="62229" h="111125">
                  <a:moveTo>
                    <a:pt x="6910" y="9213"/>
                  </a:moveTo>
                  <a:lnTo>
                    <a:pt x="20732" y="0"/>
                  </a:lnTo>
                  <a:lnTo>
                    <a:pt x="34553" y="0"/>
                  </a:lnTo>
                  <a:lnTo>
                    <a:pt x="48375" y="9213"/>
                  </a:lnTo>
                  <a:lnTo>
                    <a:pt x="55286" y="18427"/>
                  </a:lnTo>
                  <a:lnTo>
                    <a:pt x="55286" y="27642"/>
                  </a:lnTo>
                  <a:lnTo>
                    <a:pt x="48375" y="36856"/>
                  </a:lnTo>
                  <a:lnTo>
                    <a:pt x="34553" y="46071"/>
                  </a:lnTo>
                  <a:lnTo>
                    <a:pt x="48375" y="55286"/>
                  </a:lnTo>
                  <a:lnTo>
                    <a:pt x="55286" y="64500"/>
                  </a:lnTo>
                  <a:lnTo>
                    <a:pt x="62196" y="73714"/>
                  </a:lnTo>
                  <a:lnTo>
                    <a:pt x="62196" y="82928"/>
                  </a:lnTo>
                  <a:lnTo>
                    <a:pt x="55286" y="92143"/>
                  </a:lnTo>
                  <a:lnTo>
                    <a:pt x="48375" y="101357"/>
                  </a:lnTo>
                  <a:lnTo>
                    <a:pt x="34553" y="110572"/>
                  </a:lnTo>
                  <a:lnTo>
                    <a:pt x="20732" y="110572"/>
                  </a:lnTo>
                  <a:lnTo>
                    <a:pt x="6910" y="101357"/>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23" name="object 23"/>
            <p:cNvSpPr/>
            <p:nvPr/>
          </p:nvSpPr>
          <p:spPr>
            <a:xfrm>
              <a:off x="2358928" y="66322"/>
              <a:ext cx="32801" cy="58572"/>
            </a:xfrm>
            <a:custGeom>
              <a:avLst/>
              <a:gdLst/>
              <a:ahLst/>
              <a:cxnLst/>
              <a:rect l="l" t="t" r="r" b="b"/>
              <a:pathLst>
                <a:path w="62230" h="111125">
                  <a:moveTo>
                    <a:pt x="48375" y="110572"/>
                  </a:moveTo>
                  <a:lnTo>
                    <a:pt x="48375" y="0"/>
                  </a:lnTo>
                  <a:lnTo>
                    <a:pt x="0" y="82930"/>
                  </a:lnTo>
                  <a:lnTo>
                    <a:pt x="62197" y="82930"/>
                  </a:lnTo>
                </a:path>
              </a:pathLst>
            </a:custGeom>
            <a:ln w="11825">
              <a:solidFill>
                <a:srgbClr val="000000"/>
              </a:solidFill>
            </a:ln>
          </p:spPr>
          <p:txBody>
            <a:bodyPr wrap="square" lIns="0" tIns="0" rIns="0" bIns="0" rtlCol="0"/>
            <a:lstStyle/>
            <a:p>
              <a:endParaRPr sz="949"/>
            </a:p>
          </p:txBody>
        </p:sp>
        <p:sp>
          <p:nvSpPr>
            <p:cNvPr id="24" name="object 24"/>
            <p:cNvSpPr/>
            <p:nvPr/>
          </p:nvSpPr>
          <p:spPr>
            <a:xfrm>
              <a:off x="11279471" y="5959218"/>
              <a:ext cx="36482" cy="58572"/>
            </a:xfrm>
            <a:custGeom>
              <a:avLst/>
              <a:gdLst/>
              <a:ahLst/>
              <a:cxnLst/>
              <a:rect l="l" t="t" r="r" b="b"/>
              <a:pathLst>
                <a:path w="69215" h="111125">
                  <a:moveTo>
                    <a:pt x="0" y="110572"/>
                  </a:moveTo>
                  <a:lnTo>
                    <a:pt x="34554" y="0"/>
                  </a:lnTo>
                  <a:lnTo>
                    <a:pt x="69108" y="110572"/>
                  </a:lnTo>
                </a:path>
                <a:path w="69215" h="111125">
                  <a:moveTo>
                    <a:pt x="13820" y="73714"/>
                  </a:moveTo>
                  <a:lnTo>
                    <a:pt x="55285" y="73714"/>
                  </a:lnTo>
                </a:path>
              </a:pathLst>
            </a:custGeom>
            <a:ln w="11825">
              <a:solidFill>
                <a:srgbClr val="000000"/>
              </a:solidFill>
            </a:ln>
          </p:spPr>
          <p:txBody>
            <a:bodyPr wrap="square" lIns="0" tIns="0" rIns="0" bIns="0" rtlCol="0"/>
            <a:lstStyle/>
            <a:p>
              <a:endParaRPr sz="949"/>
            </a:p>
          </p:txBody>
        </p:sp>
        <p:pic>
          <p:nvPicPr>
            <p:cNvPr id="25" name="object 25"/>
            <p:cNvPicPr/>
            <p:nvPr/>
          </p:nvPicPr>
          <p:blipFill>
            <a:blip r:embed="rId7" cstate="print"/>
            <a:stretch>
              <a:fillRect/>
            </a:stretch>
          </p:blipFill>
          <p:spPr>
            <a:xfrm>
              <a:off x="11272711" y="2530670"/>
              <a:ext cx="42659" cy="64514"/>
            </a:xfrm>
            <a:prstGeom prst="rect">
              <a:avLst/>
            </a:prstGeom>
          </p:spPr>
        </p:pic>
        <p:pic>
          <p:nvPicPr>
            <p:cNvPr id="26" name="object 26"/>
            <p:cNvPicPr/>
            <p:nvPr/>
          </p:nvPicPr>
          <p:blipFill>
            <a:blip r:embed="rId8" cstate="print"/>
            <a:stretch>
              <a:fillRect/>
            </a:stretch>
          </p:blipFill>
          <p:spPr>
            <a:xfrm>
              <a:off x="11275422" y="815668"/>
              <a:ext cx="39016" cy="64514"/>
            </a:xfrm>
            <a:prstGeom prst="rect">
              <a:avLst/>
            </a:prstGeom>
          </p:spPr>
        </p:pic>
        <p:sp>
          <p:nvSpPr>
            <p:cNvPr id="27" name="object 27"/>
            <p:cNvSpPr/>
            <p:nvPr/>
          </p:nvSpPr>
          <p:spPr>
            <a:xfrm>
              <a:off x="892323" y="5959218"/>
              <a:ext cx="36482" cy="58572"/>
            </a:xfrm>
            <a:custGeom>
              <a:avLst/>
              <a:gdLst/>
              <a:ahLst/>
              <a:cxnLst/>
              <a:rect l="l" t="t" r="r" b="b"/>
              <a:pathLst>
                <a:path w="69214" h="111125">
                  <a:moveTo>
                    <a:pt x="0" y="110572"/>
                  </a:moveTo>
                  <a:lnTo>
                    <a:pt x="34553" y="0"/>
                  </a:lnTo>
                  <a:lnTo>
                    <a:pt x="69107" y="110572"/>
                  </a:lnTo>
                </a:path>
                <a:path w="69214" h="111125">
                  <a:moveTo>
                    <a:pt x="13821" y="73714"/>
                  </a:moveTo>
                  <a:lnTo>
                    <a:pt x="55286" y="73714"/>
                  </a:lnTo>
                </a:path>
              </a:pathLst>
            </a:custGeom>
            <a:ln w="11825">
              <a:solidFill>
                <a:srgbClr val="000000"/>
              </a:solidFill>
            </a:ln>
          </p:spPr>
          <p:txBody>
            <a:bodyPr wrap="square" lIns="0" tIns="0" rIns="0" bIns="0" rtlCol="0"/>
            <a:lstStyle/>
            <a:p>
              <a:endParaRPr sz="949"/>
            </a:p>
          </p:txBody>
        </p:sp>
        <p:pic>
          <p:nvPicPr>
            <p:cNvPr id="28" name="object 28"/>
            <p:cNvPicPr/>
            <p:nvPr/>
          </p:nvPicPr>
          <p:blipFill>
            <a:blip r:embed="rId9" cstate="print"/>
            <a:stretch>
              <a:fillRect/>
            </a:stretch>
          </p:blipFill>
          <p:spPr>
            <a:xfrm>
              <a:off x="885564" y="2530670"/>
              <a:ext cx="42659" cy="64514"/>
            </a:xfrm>
            <a:prstGeom prst="rect">
              <a:avLst/>
            </a:prstGeom>
          </p:spPr>
        </p:pic>
        <p:pic>
          <p:nvPicPr>
            <p:cNvPr id="29" name="object 29"/>
            <p:cNvPicPr/>
            <p:nvPr/>
          </p:nvPicPr>
          <p:blipFill>
            <a:blip r:embed="rId8" cstate="print"/>
            <a:stretch>
              <a:fillRect/>
            </a:stretch>
          </p:blipFill>
          <p:spPr>
            <a:xfrm>
              <a:off x="888275" y="815668"/>
              <a:ext cx="39016" cy="64514"/>
            </a:xfrm>
            <a:prstGeom prst="rect">
              <a:avLst/>
            </a:prstGeom>
          </p:spPr>
        </p:pic>
        <p:sp>
          <p:nvSpPr>
            <p:cNvPr id="30" name="object 30"/>
            <p:cNvSpPr/>
            <p:nvPr/>
          </p:nvSpPr>
          <p:spPr>
            <a:xfrm>
              <a:off x="897871" y="4239225"/>
              <a:ext cx="32801" cy="58572"/>
            </a:xfrm>
            <a:custGeom>
              <a:avLst/>
              <a:gdLst/>
              <a:ahLst/>
              <a:cxnLst/>
              <a:rect l="l" t="t" r="r" b="b"/>
              <a:pathLst>
                <a:path w="62229" h="111125">
                  <a:moveTo>
                    <a:pt x="0" y="0"/>
                  </a:moveTo>
                  <a:lnTo>
                    <a:pt x="0" y="110572"/>
                  </a:lnTo>
                  <a:lnTo>
                    <a:pt x="48375" y="110572"/>
                  </a:lnTo>
                  <a:lnTo>
                    <a:pt x="55286" y="101358"/>
                  </a:lnTo>
                  <a:lnTo>
                    <a:pt x="62197" y="92144"/>
                  </a:lnTo>
                  <a:lnTo>
                    <a:pt x="62197" y="64500"/>
                  </a:lnTo>
                  <a:lnTo>
                    <a:pt x="55286" y="55286"/>
                  </a:lnTo>
                  <a:lnTo>
                    <a:pt x="48375" y="46071"/>
                  </a:lnTo>
                  <a:lnTo>
                    <a:pt x="55286" y="36857"/>
                  </a:lnTo>
                  <a:lnTo>
                    <a:pt x="55286" y="9214"/>
                  </a:lnTo>
                  <a:lnTo>
                    <a:pt x="48375" y="0"/>
                  </a:lnTo>
                  <a:lnTo>
                    <a:pt x="0" y="0"/>
                  </a:lnTo>
                </a:path>
                <a:path w="62229" h="111125">
                  <a:moveTo>
                    <a:pt x="0" y="46071"/>
                  </a:moveTo>
                  <a:lnTo>
                    <a:pt x="48375" y="46071"/>
                  </a:lnTo>
                </a:path>
              </a:pathLst>
            </a:custGeom>
            <a:ln w="11825">
              <a:solidFill>
                <a:srgbClr val="000000"/>
              </a:solidFill>
            </a:ln>
          </p:spPr>
          <p:txBody>
            <a:bodyPr wrap="square" lIns="0" tIns="0" rIns="0" bIns="0" rtlCol="0"/>
            <a:lstStyle/>
            <a:p>
              <a:endParaRPr sz="949"/>
            </a:p>
          </p:txBody>
        </p:sp>
        <p:sp>
          <p:nvSpPr>
            <p:cNvPr id="31" name="object 31"/>
            <p:cNvSpPr/>
            <p:nvPr/>
          </p:nvSpPr>
          <p:spPr>
            <a:xfrm>
              <a:off x="10966464" y="6731176"/>
              <a:ext cx="63928" cy="25102"/>
            </a:xfrm>
            <a:custGeom>
              <a:avLst/>
              <a:gdLst/>
              <a:ahLst/>
              <a:cxnLst/>
              <a:rect l="l" t="t" r="r" b="b"/>
              <a:pathLst>
                <a:path w="121284" h="47625">
                  <a:moveTo>
                    <a:pt x="0" y="47303"/>
                  </a:moveTo>
                  <a:lnTo>
                    <a:pt x="0" y="0"/>
                  </a:lnTo>
                  <a:lnTo>
                    <a:pt x="14782" y="0"/>
                  </a:lnTo>
                  <a:lnTo>
                    <a:pt x="20695" y="3942"/>
                  </a:lnTo>
                  <a:lnTo>
                    <a:pt x="23652" y="7884"/>
                  </a:lnTo>
                  <a:lnTo>
                    <a:pt x="23652" y="15767"/>
                  </a:lnTo>
                  <a:lnTo>
                    <a:pt x="20695" y="19709"/>
                  </a:lnTo>
                  <a:lnTo>
                    <a:pt x="14782" y="23651"/>
                  </a:lnTo>
                  <a:lnTo>
                    <a:pt x="0" y="23651"/>
                  </a:lnTo>
                </a:path>
                <a:path w="121284" h="47625">
                  <a:moveTo>
                    <a:pt x="14782" y="23651"/>
                  </a:moveTo>
                  <a:lnTo>
                    <a:pt x="23652" y="47303"/>
                  </a:lnTo>
                </a:path>
                <a:path w="121284" h="47625">
                  <a:moveTo>
                    <a:pt x="70956" y="47303"/>
                  </a:moveTo>
                  <a:lnTo>
                    <a:pt x="47305" y="47303"/>
                  </a:lnTo>
                  <a:lnTo>
                    <a:pt x="47305" y="0"/>
                  </a:lnTo>
                  <a:lnTo>
                    <a:pt x="70956" y="0"/>
                  </a:lnTo>
                </a:path>
                <a:path w="121284" h="47625">
                  <a:moveTo>
                    <a:pt x="47305" y="23651"/>
                  </a:moveTo>
                  <a:lnTo>
                    <a:pt x="62086" y="23651"/>
                  </a:lnTo>
                </a:path>
                <a:path w="121284" h="47625">
                  <a:moveTo>
                    <a:pt x="91652" y="0"/>
                  </a:moveTo>
                  <a:lnTo>
                    <a:pt x="106433" y="47303"/>
                  </a:lnTo>
                  <a:lnTo>
                    <a:pt x="121217" y="0"/>
                  </a:lnTo>
                </a:path>
              </a:pathLst>
            </a:custGeom>
            <a:ln w="11825">
              <a:solidFill>
                <a:srgbClr val="000000"/>
              </a:solidFill>
            </a:ln>
          </p:spPr>
          <p:txBody>
            <a:bodyPr wrap="square" lIns="0" tIns="0" rIns="0" bIns="0" rtlCol="0"/>
            <a:lstStyle/>
            <a:p>
              <a:endParaRPr sz="949"/>
            </a:p>
          </p:txBody>
        </p:sp>
        <p:sp>
          <p:nvSpPr>
            <p:cNvPr id="32" name="object 32"/>
            <p:cNvSpPr/>
            <p:nvPr/>
          </p:nvSpPr>
          <p:spPr>
            <a:xfrm>
              <a:off x="11066197" y="6731176"/>
              <a:ext cx="163668" cy="25102"/>
            </a:xfrm>
            <a:custGeom>
              <a:avLst/>
              <a:gdLst/>
              <a:ahLst/>
              <a:cxnLst/>
              <a:rect l="l" t="t" r="r" b="b"/>
              <a:pathLst>
                <a:path w="310515" h="47625">
                  <a:moveTo>
                    <a:pt x="11825" y="47303"/>
                  </a:moveTo>
                  <a:lnTo>
                    <a:pt x="5914" y="43361"/>
                  </a:lnTo>
                  <a:lnTo>
                    <a:pt x="2957" y="39419"/>
                  </a:lnTo>
                  <a:lnTo>
                    <a:pt x="0" y="31535"/>
                  </a:lnTo>
                  <a:lnTo>
                    <a:pt x="0" y="15767"/>
                  </a:lnTo>
                  <a:lnTo>
                    <a:pt x="2957" y="7884"/>
                  </a:lnTo>
                  <a:lnTo>
                    <a:pt x="5914" y="3942"/>
                  </a:lnTo>
                  <a:lnTo>
                    <a:pt x="11825" y="0"/>
                  </a:lnTo>
                  <a:lnTo>
                    <a:pt x="17740" y="3942"/>
                  </a:lnTo>
                  <a:lnTo>
                    <a:pt x="20695" y="7884"/>
                  </a:lnTo>
                  <a:lnTo>
                    <a:pt x="23650" y="15767"/>
                  </a:lnTo>
                  <a:lnTo>
                    <a:pt x="23650" y="31535"/>
                  </a:lnTo>
                  <a:lnTo>
                    <a:pt x="20695" y="39419"/>
                  </a:lnTo>
                  <a:lnTo>
                    <a:pt x="17740" y="43361"/>
                  </a:lnTo>
                  <a:lnTo>
                    <a:pt x="11825" y="47303"/>
                  </a:lnTo>
                </a:path>
                <a:path w="310515" h="47625">
                  <a:moveTo>
                    <a:pt x="50261" y="3942"/>
                  </a:moveTo>
                  <a:lnTo>
                    <a:pt x="56173" y="0"/>
                  </a:lnTo>
                  <a:lnTo>
                    <a:pt x="62086" y="0"/>
                  </a:lnTo>
                  <a:lnTo>
                    <a:pt x="67999" y="3942"/>
                  </a:lnTo>
                  <a:lnTo>
                    <a:pt x="70956" y="7884"/>
                  </a:lnTo>
                  <a:lnTo>
                    <a:pt x="70956" y="11825"/>
                  </a:lnTo>
                  <a:lnTo>
                    <a:pt x="67999" y="15767"/>
                  </a:lnTo>
                  <a:lnTo>
                    <a:pt x="62086" y="19709"/>
                  </a:lnTo>
                  <a:lnTo>
                    <a:pt x="67999" y="23651"/>
                  </a:lnTo>
                  <a:lnTo>
                    <a:pt x="70956" y="27593"/>
                  </a:lnTo>
                  <a:lnTo>
                    <a:pt x="73912" y="31535"/>
                  </a:lnTo>
                  <a:lnTo>
                    <a:pt x="73912" y="35477"/>
                  </a:lnTo>
                  <a:lnTo>
                    <a:pt x="70956" y="39419"/>
                  </a:lnTo>
                  <a:lnTo>
                    <a:pt x="67999" y="43361"/>
                  </a:lnTo>
                  <a:lnTo>
                    <a:pt x="62086" y="47303"/>
                  </a:lnTo>
                  <a:lnTo>
                    <a:pt x="56173" y="47303"/>
                  </a:lnTo>
                  <a:lnTo>
                    <a:pt x="50261" y="43361"/>
                  </a:lnTo>
                  <a:lnTo>
                    <a:pt x="47303" y="39419"/>
                  </a:lnTo>
                </a:path>
                <a:path w="310515" h="47625">
                  <a:moveTo>
                    <a:pt x="56173" y="19709"/>
                  </a:moveTo>
                  <a:lnTo>
                    <a:pt x="62086" y="19709"/>
                  </a:lnTo>
                </a:path>
                <a:path w="310515" h="47625">
                  <a:moveTo>
                    <a:pt x="97563" y="47303"/>
                  </a:moveTo>
                  <a:lnTo>
                    <a:pt x="115303" y="0"/>
                  </a:lnTo>
                </a:path>
                <a:path w="310515" h="47625">
                  <a:moveTo>
                    <a:pt x="141911" y="7884"/>
                  </a:moveTo>
                  <a:lnTo>
                    <a:pt x="144868" y="3942"/>
                  </a:lnTo>
                  <a:lnTo>
                    <a:pt x="150781" y="0"/>
                  </a:lnTo>
                  <a:lnTo>
                    <a:pt x="156694" y="0"/>
                  </a:lnTo>
                  <a:lnTo>
                    <a:pt x="162607" y="3942"/>
                  </a:lnTo>
                  <a:lnTo>
                    <a:pt x="165564" y="7884"/>
                  </a:lnTo>
                  <a:lnTo>
                    <a:pt x="165564" y="15767"/>
                  </a:lnTo>
                  <a:lnTo>
                    <a:pt x="162607" y="19709"/>
                  </a:lnTo>
                  <a:lnTo>
                    <a:pt x="156694" y="23651"/>
                  </a:lnTo>
                  <a:lnTo>
                    <a:pt x="150781" y="27593"/>
                  </a:lnTo>
                  <a:lnTo>
                    <a:pt x="144868" y="35477"/>
                  </a:lnTo>
                  <a:lnTo>
                    <a:pt x="141911" y="47303"/>
                  </a:lnTo>
                  <a:lnTo>
                    <a:pt x="165564" y="47303"/>
                  </a:lnTo>
                </a:path>
                <a:path w="310515" h="47625">
                  <a:moveTo>
                    <a:pt x="201040" y="47303"/>
                  </a:moveTo>
                  <a:lnTo>
                    <a:pt x="195128" y="43361"/>
                  </a:lnTo>
                  <a:lnTo>
                    <a:pt x="192170" y="39419"/>
                  </a:lnTo>
                  <a:lnTo>
                    <a:pt x="189215" y="31535"/>
                  </a:lnTo>
                  <a:lnTo>
                    <a:pt x="189215" y="15767"/>
                  </a:lnTo>
                  <a:lnTo>
                    <a:pt x="192170" y="7884"/>
                  </a:lnTo>
                  <a:lnTo>
                    <a:pt x="195128" y="3942"/>
                  </a:lnTo>
                  <a:lnTo>
                    <a:pt x="201040" y="0"/>
                  </a:lnTo>
                  <a:lnTo>
                    <a:pt x="206955" y="3942"/>
                  </a:lnTo>
                  <a:lnTo>
                    <a:pt x="209910" y="7884"/>
                  </a:lnTo>
                  <a:lnTo>
                    <a:pt x="212866" y="15767"/>
                  </a:lnTo>
                  <a:lnTo>
                    <a:pt x="212866" y="31535"/>
                  </a:lnTo>
                  <a:lnTo>
                    <a:pt x="209910" y="39419"/>
                  </a:lnTo>
                  <a:lnTo>
                    <a:pt x="206955" y="43361"/>
                  </a:lnTo>
                  <a:lnTo>
                    <a:pt x="201040" y="47303"/>
                  </a:lnTo>
                </a:path>
                <a:path w="310515" h="47625">
                  <a:moveTo>
                    <a:pt x="236519" y="7884"/>
                  </a:moveTo>
                  <a:lnTo>
                    <a:pt x="239476" y="3942"/>
                  </a:lnTo>
                  <a:lnTo>
                    <a:pt x="245387" y="0"/>
                  </a:lnTo>
                  <a:lnTo>
                    <a:pt x="251301" y="0"/>
                  </a:lnTo>
                  <a:lnTo>
                    <a:pt x="257214" y="3942"/>
                  </a:lnTo>
                  <a:lnTo>
                    <a:pt x="260172" y="7884"/>
                  </a:lnTo>
                  <a:lnTo>
                    <a:pt x="260172" y="15767"/>
                  </a:lnTo>
                  <a:lnTo>
                    <a:pt x="257214" y="19709"/>
                  </a:lnTo>
                  <a:lnTo>
                    <a:pt x="251301" y="23651"/>
                  </a:lnTo>
                  <a:lnTo>
                    <a:pt x="245387" y="27593"/>
                  </a:lnTo>
                  <a:lnTo>
                    <a:pt x="239476" y="35477"/>
                  </a:lnTo>
                  <a:lnTo>
                    <a:pt x="236519" y="47303"/>
                  </a:lnTo>
                  <a:lnTo>
                    <a:pt x="260172" y="47303"/>
                  </a:lnTo>
                </a:path>
                <a:path w="310515" h="47625">
                  <a:moveTo>
                    <a:pt x="304518" y="47303"/>
                  </a:moveTo>
                  <a:lnTo>
                    <a:pt x="304518" y="0"/>
                  </a:lnTo>
                  <a:lnTo>
                    <a:pt x="283823" y="35477"/>
                  </a:lnTo>
                  <a:lnTo>
                    <a:pt x="310431" y="35477"/>
                  </a:lnTo>
                </a:path>
              </a:pathLst>
            </a:custGeom>
            <a:ln w="11825">
              <a:solidFill>
                <a:srgbClr val="000000"/>
              </a:solidFill>
            </a:ln>
          </p:spPr>
          <p:txBody>
            <a:bodyPr wrap="square" lIns="0" tIns="0" rIns="0" bIns="0" rtlCol="0"/>
            <a:lstStyle/>
            <a:p>
              <a:endParaRPr sz="949"/>
            </a:p>
          </p:txBody>
        </p:sp>
        <p:sp>
          <p:nvSpPr>
            <p:cNvPr id="33" name="object 33"/>
            <p:cNvSpPr/>
            <p:nvPr/>
          </p:nvSpPr>
          <p:spPr>
            <a:xfrm>
              <a:off x="6131703" y="5923836"/>
              <a:ext cx="76312" cy="48866"/>
            </a:xfrm>
            <a:custGeom>
              <a:avLst/>
              <a:gdLst/>
              <a:ahLst/>
              <a:cxnLst/>
              <a:rect l="l" t="t" r="r" b="b"/>
              <a:pathLst>
                <a:path w="144779"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44779" h="92709">
                  <a:moveTo>
                    <a:pt x="138585" y="0"/>
                  </a:moveTo>
                  <a:lnTo>
                    <a:pt x="103938" y="0"/>
                  </a:lnTo>
                  <a:lnTo>
                    <a:pt x="98164" y="38495"/>
                  </a:lnTo>
                  <a:lnTo>
                    <a:pt x="109713" y="30796"/>
                  </a:lnTo>
                  <a:lnTo>
                    <a:pt x="121262" y="30796"/>
                  </a:lnTo>
                  <a:lnTo>
                    <a:pt x="132810" y="38495"/>
                  </a:lnTo>
                  <a:lnTo>
                    <a:pt x="138585" y="46195"/>
                  </a:lnTo>
                  <a:lnTo>
                    <a:pt x="144359" y="61593"/>
                  </a:lnTo>
                  <a:lnTo>
                    <a:pt x="138585" y="76992"/>
                  </a:lnTo>
                  <a:lnTo>
                    <a:pt x="132810" y="84690"/>
                  </a:lnTo>
                  <a:lnTo>
                    <a:pt x="121262" y="92390"/>
                  </a:lnTo>
                  <a:lnTo>
                    <a:pt x="109713" y="92390"/>
                  </a:lnTo>
                  <a:lnTo>
                    <a:pt x="98164" y="84690"/>
                  </a:lnTo>
                  <a:lnTo>
                    <a:pt x="92390" y="76992"/>
                  </a:lnTo>
                </a:path>
              </a:pathLst>
            </a:custGeom>
            <a:ln w="3175">
              <a:solidFill>
                <a:srgbClr val="000000"/>
              </a:solidFill>
            </a:ln>
          </p:spPr>
          <p:txBody>
            <a:bodyPr wrap="square" lIns="0" tIns="0" rIns="0" bIns="0" rtlCol="0"/>
            <a:lstStyle/>
            <a:p>
              <a:endParaRPr sz="949"/>
            </a:p>
          </p:txBody>
        </p:sp>
        <p:sp>
          <p:nvSpPr>
            <p:cNvPr id="34" name="object 34"/>
            <p:cNvSpPr/>
            <p:nvPr/>
          </p:nvSpPr>
          <p:spPr>
            <a:xfrm>
              <a:off x="6241272" y="592383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5" name="object 35"/>
            <p:cNvSpPr/>
            <p:nvPr/>
          </p:nvSpPr>
          <p:spPr>
            <a:xfrm>
              <a:off x="6277796" y="5923836"/>
              <a:ext cx="24433" cy="48866"/>
            </a:xfrm>
            <a:custGeom>
              <a:avLst/>
              <a:gdLst/>
              <a:ahLst/>
              <a:cxnLst/>
              <a:rect l="l" t="t" r="r" b="b"/>
              <a:pathLst>
                <a:path w="46354" h="92709">
                  <a:moveTo>
                    <a:pt x="23097" y="92390"/>
                  </a:moveTo>
                  <a:lnTo>
                    <a:pt x="11548" y="84690"/>
                  </a:lnTo>
                  <a:lnTo>
                    <a:pt x="5774" y="76992"/>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2"/>
                  </a:lnTo>
                  <a:lnTo>
                    <a:pt x="34646" y="84690"/>
                  </a:lnTo>
                  <a:lnTo>
                    <a:pt x="23097" y="92390"/>
                  </a:lnTo>
                </a:path>
              </a:pathLst>
            </a:custGeom>
            <a:ln w="3175">
              <a:solidFill>
                <a:srgbClr val="000000"/>
              </a:solidFill>
            </a:ln>
          </p:spPr>
          <p:txBody>
            <a:bodyPr wrap="square" lIns="0" tIns="0" rIns="0" bIns="0" rtlCol="0"/>
            <a:lstStyle/>
            <a:p>
              <a:endParaRPr sz="949"/>
            </a:p>
          </p:txBody>
        </p:sp>
        <p:grpSp>
          <p:nvGrpSpPr>
            <p:cNvPr id="36" name="object 36"/>
            <p:cNvGrpSpPr/>
            <p:nvPr/>
          </p:nvGrpSpPr>
          <p:grpSpPr>
            <a:xfrm>
              <a:off x="5600941" y="5938430"/>
              <a:ext cx="58572" cy="19747"/>
              <a:chOff x="9112813" y="11266521"/>
              <a:chExt cx="111125" cy="37465"/>
            </a:xfrm>
          </p:grpSpPr>
          <p:sp>
            <p:nvSpPr>
              <p:cNvPr id="37" name="object 37"/>
              <p:cNvSpPr/>
              <p:nvPr/>
            </p:nvSpPr>
            <p:spPr>
              <a:xfrm>
                <a:off x="9112843" y="11266551"/>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8" name="object 38"/>
              <p:cNvSpPr/>
              <p:nvPr/>
            </p:nvSpPr>
            <p:spPr>
              <a:xfrm>
                <a:off x="9112843" y="11266551"/>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9" name="object 39"/>
            <p:cNvGrpSpPr/>
            <p:nvPr/>
          </p:nvGrpSpPr>
          <p:grpSpPr>
            <a:xfrm>
              <a:off x="6774438" y="5938430"/>
              <a:ext cx="58572" cy="19747"/>
              <a:chOff x="11339197" y="11266521"/>
              <a:chExt cx="111125" cy="37465"/>
            </a:xfrm>
          </p:grpSpPr>
          <p:sp>
            <p:nvSpPr>
              <p:cNvPr id="40" name="object 40"/>
              <p:cNvSpPr/>
              <p:nvPr/>
            </p:nvSpPr>
            <p:spPr>
              <a:xfrm>
                <a:off x="11339227" y="11266551"/>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41" name="object 41"/>
              <p:cNvSpPr/>
              <p:nvPr/>
            </p:nvSpPr>
            <p:spPr>
              <a:xfrm>
                <a:off x="11339227" y="11266551"/>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42" name="object 42"/>
            <p:cNvSpPr/>
            <p:nvPr/>
          </p:nvSpPr>
          <p:spPr>
            <a:xfrm>
              <a:off x="5954739" y="355279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 name="object 43"/>
            <p:cNvSpPr/>
            <p:nvPr/>
          </p:nvSpPr>
          <p:spPr>
            <a:xfrm>
              <a:off x="5991262" y="3552795"/>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39065" h="92709">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Lst>
            </a:custGeom>
            <a:ln w="3175">
              <a:solidFill>
                <a:srgbClr val="000000"/>
              </a:solidFill>
            </a:ln>
          </p:spPr>
          <p:txBody>
            <a:bodyPr wrap="square" lIns="0" tIns="0" rIns="0" bIns="0" rtlCol="0"/>
            <a:lstStyle/>
            <a:p>
              <a:endParaRPr sz="949"/>
            </a:p>
          </p:txBody>
        </p:sp>
        <p:sp>
          <p:nvSpPr>
            <p:cNvPr id="44" name="object 44"/>
            <p:cNvSpPr/>
            <p:nvPr/>
          </p:nvSpPr>
          <p:spPr>
            <a:xfrm>
              <a:off x="6097788" y="3597435"/>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grpSp>
          <p:nvGrpSpPr>
            <p:cNvPr id="45" name="object 45"/>
            <p:cNvGrpSpPr/>
            <p:nvPr/>
          </p:nvGrpSpPr>
          <p:grpSpPr>
            <a:xfrm>
              <a:off x="6136575" y="3552016"/>
              <a:ext cx="59577" cy="50540"/>
              <a:chOff x="10129031" y="6738963"/>
              <a:chExt cx="113030" cy="95885"/>
            </a:xfrm>
          </p:grpSpPr>
          <p:sp>
            <p:nvSpPr>
              <p:cNvPr id="46" name="object 46"/>
              <p:cNvSpPr/>
              <p:nvPr/>
            </p:nvSpPr>
            <p:spPr>
              <a:xfrm>
                <a:off x="10130509" y="6740441"/>
                <a:ext cx="52069" cy="92710"/>
              </a:xfrm>
              <a:custGeom>
                <a:avLst/>
                <a:gdLst/>
                <a:ahLst/>
                <a:cxnLst/>
                <a:rect l="l" t="t" r="r" b="b"/>
                <a:pathLst>
                  <a:path w="52070" h="92709">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sp>
            <p:nvSpPr>
              <p:cNvPr id="47" name="object 47"/>
              <p:cNvSpPr/>
              <p:nvPr/>
            </p:nvSpPr>
            <p:spPr>
              <a:xfrm>
                <a:off x="10220033" y="6740441"/>
                <a:ext cx="8890" cy="1270"/>
              </a:xfrm>
              <a:custGeom>
                <a:avLst/>
                <a:gdLst/>
                <a:ahLst/>
                <a:cxnLst/>
                <a:rect l="l" t="t" r="r" b="b"/>
                <a:pathLst>
                  <a:path w="8890" h="1270">
                    <a:moveTo>
                      <a:pt x="4720" y="0"/>
                    </a:moveTo>
                    <a:lnTo>
                      <a:pt x="0" y="674"/>
                    </a:lnTo>
                    <a:lnTo>
                      <a:pt x="8766" y="674"/>
                    </a:lnTo>
                    <a:lnTo>
                      <a:pt x="4720" y="0"/>
                    </a:lnTo>
                    <a:close/>
                  </a:path>
                </a:pathLst>
              </a:custGeom>
              <a:solidFill>
                <a:srgbClr val="000000"/>
              </a:solidFill>
            </p:spPr>
            <p:txBody>
              <a:bodyPr wrap="square" lIns="0" tIns="0" rIns="0" bIns="0" rtlCol="0"/>
              <a:lstStyle/>
              <a:p>
                <a:endParaRPr sz="949"/>
              </a:p>
            </p:txBody>
          </p:sp>
          <p:sp>
            <p:nvSpPr>
              <p:cNvPr id="48" name="object 48"/>
              <p:cNvSpPr/>
              <p:nvPr/>
            </p:nvSpPr>
            <p:spPr>
              <a:xfrm>
                <a:off x="10220033" y="6740441"/>
                <a:ext cx="8890" cy="1270"/>
              </a:xfrm>
              <a:custGeom>
                <a:avLst/>
                <a:gdLst/>
                <a:ahLst/>
                <a:cxnLst/>
                <a:rect l="l" t="t" r="r" b="b"/>
                <a:pathLst>
                  <a:path w="8890" h="1270">
                    <a:moveTo>
                      <a:pt x="0" y="674"/>
                    </a:moveTo>
                    <a:lnTo>
                      <a:pt x="4720" y="0"/>
                    </a:lnTo>
                    <a:lnTo>
                      <a:pt x="8766" y="674"/>
                    </a:lnTo>
                    <a:lnTo>
                      <a:pt x="0" y="674"/>
                    </a:lnTo>
                    <a:close/>
                  </a:path>
                </a:pathLst>
              </a:custGeom>
              <a:ln w="3175">
                <a:solidFill>
                  <a:srgbClr val="000000"/>
                </a:solidFill>
              </a:ln>
            </p:spPr>
            <p:txBody>
              <a:bodyPr wrap="square" lIns="0" tIns="0" rIns="0" bIns="0" rtlCol="0"/>
              <a:lstStyle/>
              <a:p>
                <a:endParaRPr sz="949"/>
              </a:p>
            </p:txBody>
          </p:sp>
          <p:sp>
            <p:nvSpPr>
              <p:cNvPr id="49" name="object 49"/>
              <p:cNvSpPr/>
              <p:nvPr/>
            </p:nvSpPr>
            <p:spPr>
              <a:xfrm>
                <a:off x="10215987" y="6741115"/>
                <a:ext cx="13335" cy="2540"/>
              </a:xfrm>
              <a:custGeom>
                <a:avLst/>
                <a:gdLst/>
                <a:ahLst/>
                <a:cxnLst/>
                <a:rect l="l" t="t" r="r" b="b"/>
                <a:pathLst>
                  <a:path w="13334" h="2540">
                    <a:moveTo>
                      <a:pt x="12812" y="0"/>
                    </a:moveTo>
                    <a:lnTo>
                      <a:pt x="4046" y="0"/>
                    </a:lnTo>
                    <a:lnTo>
                      <a:pt x="0" y="2023"/>
                    </a:lnTo>
                    <a:lnTo>
                      <a:pt x="12812" y="0"/>
                    </a:lnTo>
                    <a:close/>
                  </a:path>
                </a:pathLst>
              </a:custGeom>
              <a:solidFill>
                <a:srgbClr val="000000"/>
              </a:solidFill>
            </p:spPr>
            <p:txBody>
              <a:bodyPr wrap="square" lIns="0" tIns="0" rIns="0" bIns="0" rtlCol="0"/>
              <a:lstStyle/>
              <a:p>
                <a:endParaRPr sz="949"/>
              </a:p>
            </p:txBody>
          </p:sp>
          <p:sp>
            <p:nvSpPr>
              <p:cNvPr id="50" name="object 50"/>
              <p:cNvSpPr/>
              <p:nvPr/>
            </p:nvSpPr>
            <p:spPr>
              <a:xfrm>
                <a:off x="10215987" y="6741115"/>
                <a:ext cx="13335" cy="2540"/>
              </a:xfrm>
              <a:custGeom>
                <a:avLst/>
                <a:gdLst/>
                <a:ahLst/>
                <a:cxnLst/>
                <a:rect l="l" t="t" r="r" b="b"/>
                <a:pathLst>
                  <a:path w="13334" h="2540">
                    <a:moveTo>
                      <a:pt x="12812" y="0"/>
                    </a:moveTo>
                    <a:lnTo>
                      <a:pt x="0" y="2023"/>
                    </a:lnTo>
                    <a:lnTo>
                      <a:pt x="4046" y="0"/>
                    </a:lnTo>
                    <a:lnTo>
                      <a:pt x="12812" y="0"/>
                    </a:lnTo>
                    <a:close/>
                  </a:path>
                </a:pathLst>
              </a:custGeom>
              <a:ln w="3175">
                <a:solidFill>
                  <a:srgbClr val="000000"/>
                </a:solidFill>
              </a:ln>
            </p:spPr>
            <p:txBody>
              <a:bodyPr wrap="square" lIns="0" tIns="0" rIns="0" bIns="0" rtlCol="0"/>
              <a:lstStyle/>
              <a:p>
                <a:endParaRPr sz="949"/>
              </a:p>
            </p:txBody>
          </p:sp>
          <p:sp>
            <p:nvSpPr>
              <p:cNvPr id="51" name="object 51"/>
              <p:cNvSpPr/>
              <p:nvPr/>
            </p:nvSpPr>
            <p:spPr>
              <a:xfrm>
                <a:off x="10215987" y="6741115"/>
                <a:ext cx="17780" cy="2540"/>
              </a:xfrm>
              <a:custGeom>
                <a:avLst/>
                <a:gdLst/>
                <a:ahLst/>
                <a:cxnLst/>
                <a:rect l="l" t="t" r="r" b="b"/>
                <a:pathLst>
                  <a:path w="17779" h="2540">
                    <a:moveTo>
                      <a:pt x="12812" y="0"/>
                    </a:moveTo>
                    <a:lnTo>
                      <a:pt x="0" y="2023"/>
                    </a:lnTo>
                    <a:lnTo>
                      <a:pt x="17533" y="2023"/>
                    </a:lnTo>
                    <a:lnTo>
                      <a:pt x="12812" y="0"/>
                    </a:lnTo>
                    <a:close/>
                  </a:path>
                </a:pathLst>
              </a:custGeom>
              <a:solidFill>
                <a:srgbClr val="000000"/>
              </a:solidFill>
            </p:spPr>
            <p:txBody>
              <a:bodyPr wrap="square" lIns="0" tIns="0" rIns="0" bIns="0" rtlCol="0"/>
              <a:lstStyle/>
              <a:p>
                <a:endParaRPr sz="949"/>
              </a:p>
            </p:txBody>
          </p:sp>
          <p:sp>
            <p:nvSpPr>
              <p:cNvPr id="52" name="object 52"/>
              <p:cNvSpPr/>
              <p:nvPr/>
            </p:nvSpPr>
            <p:spPr>
              <a:xfrm>
                <a:off x="10215987" y="6741115"/>
                <a:ext cx="17780" cy="2540"/>
              </a:xfrm>
              <a:custGeom>
                <a:avLst/>
                <a:gdLst/>
                <a:ahLst/>
                <a:cxnLst/>
                <a:rect l="l" t="t" r="r" b="b"/>
                <a:pathLst>
                  <a:path w="17779" h="2540">
                    <a:moveTo>
                      <a:pt x="0" y="2023"/>
                    </a:moveTo>
                    <a:lnTo>
                      <a:pt x="12812" y="0"/>
                    </a:lnTo>
                    <a:lnTo>
                      <a:pt x="17533" y="2023"/>
                    </a:lnTo>
                    <a:lnTo>
                      <a:pt x="0" y="2023"/>
                    </a:lnTo>
                    <a:close/>
                  </a:path>
                </a:pathLst>
              </a:custGeom>
              <a:ln w="3175">
                <a:solidFill>
                  <a:srgbClr val="000000"/>
                </a:solidFill>
              </a:ln>
            </p:spPr>
            <p:txBody>
              <a:bodyPr wrap="square" lIns="0" tIns="0" rIns="0" bIns="0" rtlCol="0"/>
              <a:lstStyle/>
              <a:p>
                <a:endParaRPr sz="949"/>
              </a:p>
            </p:txBody>
          </p:sp>
          <p:sp>
            <p:nvSpPr>
              <p:cNvPr id="53" name="object 53"/>
              <p:cNvSpPr/>
              <p:nvPr/>
            </p:nvSpPr>
            <p:spPr>
              <a:xfrm>
                <a:off x="10212615" y="6743139"/>
                <a:ext cx="20955" cy="3175"/>
              </a:xfrm>
              <a:custGeom>
                <a:avLst/>
                <a:gdLst/>
                <a:ahLst/>
                <a:cxnLst/>
                <a:rect l="l" t="t" r="r" b="b"/>
                <a:pathLst>
                  <a:path w="20954" h="3175">
                    <a:moveTo>
                      <a:pt x="20906" y="0"/>
                    </a:moveTo>
                    <a:lnTo>
                      <a:pt x="3372" y="0"/>
                    </a:lnTo>
                    <a:lnTo>
                      <a:pt x="0" y="2697"/>
                    </a:lnTo>
                    <a:lnTo>
                      <a:pt x="20906" y="0"/>
                    </a:lnTo>
                    <a:close/>
                  </a:path>
                </a:pathLst>
              </a:custGeom>
              <a:solidFill>
                <a:srgbClr val="000000"/>
              </a:solidFill>
            </p:spPr>
            <p:txBody>
              <a:bodyPr wrap="square" lIns="0" tIns="0" rIns="0" bIns="0" rtlCol="0"/>
              <a:lstStyle/>
              <a:p>
                <a:endParaRPr sz="949"/>
              </a:p>
            </p:txBody>
          </p:sp>
          <p:sp>
            <p:nvSpPr>
              <p:cNvPr id="54" name="object 54"/>
              <p:cNvSpPr/>
              <p:nvPr/>
            </p:nvSpPr>
            <p:spPr>
              <a:xfrm>
                <a:off x="10212615" y="6743139"/>
                <a:ext cx="20955" cy="3175"/>
              </a:xfrm>
              <a:custGeom>
                <a:avLst/>
                <a:gdLst/>
                <a:ahLst/>
                <a:cxnLst/>
                <a:rect l="l" t="t" r="r" b="b"/>
                <a:pathLst>
                  <a:path w="20954" h="3175">
                    <a:moveTo>
                      <a:pt x="20906" y="0"/>
                    </a:moveTo>
                    <a:lnTo>
                      <a:pt x="0" y="2697"/>
                    </a:lnTo>
                    <a:lnTo>
                      <a:pt x="3372" y="0"/>
                    </a:lnTo>
                    <a:lnTo>
                      <a:pt x="20906" y="0"/>
                    </a:lnTo>
                    <a:close/>
                  </a:path>
                </a:pathLst>
              </a:custGeom>
              <a:ln w="3175">
                <a:solidFill>
                  <a:srgbClr val="000000"/>
                </a:solidFill>
              </a:ln>
            </p:spPr>
            <p:txBody>
              <a:bodyPr wrap="square" lIns="0" tIns="0" rIns="0" bIns="0" rtlCol="0"/>
              <a:lstStyle/>
              <a:p>
                <a:endParaRPr sz="949"/>
              </a:p>
            </p:txBody>
          </p:sp>
          <p:sp>
            <p:nvSpPr>
              <p:cNvPr id="55" name="object 55"/>
              <p:cNvSpPr/>
              <p:nvPr/>
            </p:nvSpPr>
            <p:spPr>
              <a:xfrm>
                <a:off x="10212615" y="6743139"/>
                <a:ext cx="24765" cy="3175"/>
              </a:xfrm>
              <a:custGeom>
                <a:avLst/>
                <a:gdLst/>
                <a:ahLst/>
                <a:cxnLst/>
                <a:rect l="l" t="t" r="r" b="b"/>
                <a:pathLst>
                  <a:path w="24765" h="3175">
                    <a:moveTo>
                      <a:pt x="20906" y="0"/>
                    </a:moveTo>
                    <a:lnTo>
                      <a:pt x="0" y="2697"/>
                    </a:lnTo>
                    <a:lnTo>
                      <a:pt x="24278" y="2697"/>
                    </a:lnTo>
                    <a:lnTo>
                      <a:pt x="20906" y="0"/>
                    </a:lnTo>
                    <a:close/>
                  </a:path>
                </a:pathLst>
              </a:custGeom>
              <a:solidFill>
                <a:srgbClr val="000000"/>
              </a:solidFill>
            </p:spPr>
            <p:txBody>
              <a:bodyPr wrap="square" lIns="0" tIns="0" rIns="0" bIns="0" rtlCol="0"/>
              <a:lstStyle/>
              <a:p>
                <a:endParaRPr sz="949"/>
              </a:p>
            </p:txBody>
          </p:sp>
          <p:sp>
            <p:nvSpPr>
              <p:cNvPr id="56" name="object 56"/>
              <p:cNvSpPr/>
              <p:nvPr/>
            </p:nvSpPr>
            <p:spPr>
              <a:xfrm>
                <a:off x="10212615" y="6743139"/>
                <a:ext cx="24765" cy="3175"/>
              </a:xfrm>
              <a:custGeom>
                <a:avLst/>
                <a:gdLst/>
                <a:ahLst/>
                <a:cxnLst/>
                <a:rect l="l" t="t" r="r" b="b"/>
                <a:pathLst>
                  <a:path w="24765" h="3175">
                    <a:moveTo>
                      <a:pt x="0" y="2697"/>
                    </a:moveTo>
                    <a:lnTo>
                      <a:pt x="20906" y="0"/>
                    </a:lnTo>
                    <a:lnTo>
                      <a:pt x="24278" y="2697"/>
                    </a:lnTo>
                    <a:lnTo>
                      <a:pt x="0" y="2697"/>
                    </a:lnTo>
                    <a:close/>
                  </a:path>
                </a:pathLst>
              </a:custGeom>
              <a:ln w="3175">
                <a:solidFill>
                  <a:srgbClr val="000000"/>
                </a:solidFill>
              </a:ln>
            </p:spPr>
            <p:txBody>
              <a:bodyPr wrap="square" lIns="0" tIns="0" rIns="0" bIns="0" rtlCol="0"/>
              <a:lstStyle/>
              <a:p>
                <a:endParaRPr sz="949"/>
              </a:p>
            </p:txBody>
          </p:sp>
          <p:sp>
            <p:nvSpPr>
              <p:cNvPr id="57" name="object 57"/>
              <p:cNvSpPr/>
              <p:nvPr/>
            </p:nvSpPr>
            <p:spPr>
              <a:xfrm>
                <a:off x="10209918" y="6747185"/>
                <a:ext cx="15240" cy="2540"/>
              </a:xfrm>
              <a:custGeom>
                <a:avLst/>
                <a:gdLst/>
                <a:ahLst/>
                <a:cxnLst/>
                <a:rect l="l" t="t" r="r" b="b"/>
                <a:pathLst>
                  <a:path w="15240" h="2540">
                    <a:moveTo>
                      <a:pt x="14835" y="0"/>
                    </a:moveTo>
                    <a:lnTo>
                      <a:pt x="0" y="2023"/>
                    </a:lnTo>
                    <a:lnTo>
                      <a:pt x="12138" y="674"/>
                    </a:lnTo>
                    <a:lnTo>
                      <a:pt x="14835" y="0"/>
                    </a:lnTo>
                    <a:close/>
                  </a:path>
                </a:pathLst>
              </a:custGeom>
              <a:solidFill>
                <a:srgbClr val="000000"/>
              </a:solidFill>
            </p:spPr>
            <p:txBody>
              <a:bodyPr wrap="square" lIns="0" tIns="0" rIns="0" bIns="0" rtlCol="0"/>
              <a:lstStyle/>
              <a:p>
                <a:endParaRPr sz="949"/>
              </a:p>
            </p:txBody>
          </p:sp>
          <p:sp>
            <p:nvSpPr>
              <p:cNvPr id="58" name="object 58"/>
              <p:cNvSpPr/>
              <p:nvPr/>
            </p:nvSpPr>
            <p:spPr>
              <a:xfrm>
                <a:off x="10209918" y="6747185"/>
                <a:ext cx="15240" cy="2540"/>
              </a:xfrm>
              <a:custGeom>
                <a:avLst/>
                <a:gdLst/>
                <a:ahLst/>
                <a:cxnLst/>
                <a:rect l="l" t="t" r="r" b="b"/>
                <a:pathLst>
                  <a:path w="15240" h="2540">
                    <a:moveTo>
                      <a:pt x="14835" y="0"/>
                    </a:moveTo>
                    <a:lnTo>
                      <a:pt x="12138" y="674"/>
                    </a:lnTo>
                    <a:lnTo>
                      <a:pt x="0" y="2023"/>
                    </a:lnTo>
                    <a:lnTo>
                      <a:pt x="14835" y="0"/>
                    </a:lnTo>
                    <a:close/>
                  </a:path>
                </a:pathLst>
              </a:custGeom>
              <a:ln w="3175">
                <a:solidFill>
                  <a:srgbClr val="000000"/>
                </a:solidFill>
              </a:ln>
            </p:spPr>
            <p:txBody>
              <a:bodyPr wrap="square" lIns="0" tIns="0" rIns="0" bIns="0" rtlCol="0"/>
              <a:lstStyle/>
              <a:p>
                <a:endParaRPr sz="949"/>
              </a:p>
            </p:txBody>
          </p:sp>
          <p:sp>
            <p:nvSpPr>
              <p:cNvPr id="59" name="object 59"/>
              <p:cNvSpPr/>
              <p:nvPr/>
            </p:nvSpPr>
            <p:spPr>
              <a:xfrm>
                <a:off x="10212615" y="6745836"/>
                <a:ext cx="24765" cy="1905"/>
              </a:xfrm>
              <a:custGeom>
                <a:avLst/>
                <a:gdLst/>
                <a:ahLst/>
                <a:cxnLst/>
                <a:rect l="l" t="t" r="r" b="b"/>
                <a:pathLst>
                  <a:path w="24765" h="1904">
                    <a:moveTo>
                      <a:pt x="24278" y="0"/>
                    </a:moveTo>
                    <a:lnTo>
                      <a:pt x="0" y="0"/>
                    </a:lnTo>
                    <a:lnTo>
                      <a:pt x="12139" y="1348"/>
                    </a:lnTo>
                    <a:lnTo>
                      <a:pt x="24278" y="0"/>
                    </a:lnTo>
                    <a:close/>
                  </a:path>
                </a:pathLst>
              </a:custGeom>
              <a:solidFill>
                <a:srgbClr val="000000"/>
              </a:solidFill>
            </p:spPr>
            <p:txBody>
              <a:bodyPr wrap="square" lIns="0" tIns="0" rIns="0" bIns="0" rtlCol="0"/>
              <a:lstStyle/>
              <a:p>
                <a:endParaRPr sz="949"/>
              </a:p>
            </p:txBody>
          </p:sp>
          <p:sp>
            <p:nvSpPr>
              <p:cNvPr id="60" name="object 60"/>
              <p:cNvSpPr/>
              <p:nvPr/>
            </p:nvSpPr>
            <p:spPr>
              <a:xfrm>
                <a:off x="10212615" y="6745836"/>
                <a:ext cx="24765" cy="1905"/>
              </a:xfrm>
              <a:custGeom>
                <a:avLst/>
                <a:gdLst/>
                <a:ahLst/>
                <a:cxnLst/>
                <a:rect l="l" t="t" r="r" b="b"/>
                <a:pathLst>
                  <a:path w="24765" h="1904">
                    <a:moveTo>
                      <a:pt x="0" y="0"/>
                    </a:moveTo>
                    <a:lnTo>
                      <a:pt x="24278" y="0"/>
                    </a:lnTo>
                    <a:lnTo>
                      <a:pt x="12139" y="1348"/>
                    </a:lnTo>
                    <a:lnTo>
                      <a:pt x="0" y="0"/>
                    </a:lnTo>
                    <a:close/>
                  </a:path>
                </a:pathLst>
              </a:custGeom>
              <a:ln w="3175">
                <a:solidFill>
                  <a:srgbClr val="000000"/>
                </a:solidFill>
              </a:ln>
            </p:spPr>
            <p:txBody>
              <a:bodyPr wrap="square" lIns="0" tIns="0" rIns="0" bIns="0" rtlCol="0"/>
              <a:lstStyle/>
              <a:p>
                <a:endParaRPr sz="949"/>
              </a:p>
            </p:txBody>
          </p:sp>
          <p:sp>
            <p:nvSpPr>
              <p:cNvPr id="61" name="object 61"/>
              <p:cNvSpPr/>
              <p:nvPr/>
            </p:nvSpPr>
            <p:spPr>
              <a:xfrm>
                <a:off x="10209918" y="6745836"/>
                <a:ext cx="15240" cy="3810"/>
              </a:xfrm>
              <a:custGeom>
                <a:avLst/>
                <a:gdLst/>
                <a:ahLst/>
                <a:cxnLst/>
                <a:rect l="l" t="t" r="r" b="b"/>
                <a:pathLst>
                  <a:path w="15240" h="3809">
                    <a:moveTo>
                      <a:pt x="2696" y="0"/>
                    </a:moveTo>
                    <a:lnTo>
                      <a:pt x="0" y="3371"/>
                    </a:lnTo>
                    <a:lnTo>
                      <a:pt x="14835" y="1348"/>
                    </a:lnTo>
                    <a:lnTo>
                      <a:pt x="2696" y="0"/>
                    </a:lnTo>
                    <a:close/>
                  </a:path>
                </a:pathLst>
              </a:custGeom>
              <a:solidFill>
                <a:srgbClr val="000000"/>
              </a:solidFill>
            </p:spPr>
            <p:txBody>
              <a:bodyPr wrap="square" lIns="0" tIns="0" rIns="0" bIns="0" rtlCol="0"/>
              <a:lstStyle/>
              <a:p>
                <a:endParaRPr sz="949"/>
              </a:p>
            </p:txBody>
          </p:sp>
          <p:sp>
            <p:nvSpPr>
              <p:cNvPr id="62" name="object 62"/>
              <p:cNvSpPr/>
              <p:nvPr/>
            </p:nvSpPr>
            <p:spPr>
              <a:xfrm>
                <a:off x="10209918" y="6745836"/>
                <a:ext cx="15240" cy="3810"/>
              </a:xfrm>
              <a:custGeom>
                <a:avLst/>
                <a:gdLst/>
                <a:ahLst/>
                <a:cxnLst/>
                <a:rect l="l" t="t" r="r" b="b"/>
                <a:pathLst>
                  <a:path w="15240" h="3809">
                    <a:moveTo>
                      <a:pt x="14835" y="1348"/>
                    </a:moveTo>
                    <a:lnTo>
                      <a:pt x="0" y="3371"/>
                    </a:lnTo>
                    <a:lnTo>
                      <a:pt x="2696" y="0"/>
                    </a:lnTo>
                    <a:lnTo>
                      <a:pt x="14835" y="1348"/>
                    </a:lnTo>
                    <a:close/>
                  </a:path>
                </a:pathLst>
              </a:custGeom>
              <a:ln w="3175">
                <a:solidFill>
                  <a:srgbClr val="000000"/>
                </a:solidFill>
              </a:ln>
            </p:spPr>
            <p:txBody>
              <a:bodyPr wrap="square" lIns="0" tIns="0" rIns="0" bIns="0" rtlCol="0"/>
              <a:lstStyle/>
              <a:p>
                <a:endParaRPr sz="949"/>
              </a:p>
            </p:txBody>
          </p:sp>
          <p:sp>
            <p:nvSpPr>
              <p:cNvPr id="63" name="object 63"/>
              <p:cNvSpPr/>
              <p:nvPr/>
            </p:nvSpPr>
            <p:spPr>
              <a:xfrm>
                <a:off x="10209918" y="6747859"/>
                <a:ext cx="12700" cy="1905"/>
              </a:xfrm>
              <a:custGeom>
                <a:avLst/>
                <a:gdLst/>
                <a:ahLst/>
                <a:cxnLst/>
                <a:rect l="l" t="t" r="r" b="b"/>
                <a:pathLst>
                  <a:path w="12700" h="1904">
                    <a:moveTo>
                      <a:pt x="12138" y="0"/>
                    </a:moveTo>
                    <a:lnTo>
                      <a:pt x="0" y="1348"/>
                    </a:lnTo>
                    <a:lnTo>
                      <a:pt x="9440" y="1348"/>
                    </a:lnTo>
                    <a:lnTo>
                      <a:pt x="12138" y="0"/>
                    </a:lnTo>
                    <a:close/>
                  </a:path>
                </a:pathLst>
              </a:custGeom>
              <a:solidFill>
                <a:srgbClr val="000000"/>
              </a:solidFill>
            </p:spPr>
            <p:txBody>
              <a:bodyPr wrap="square" lIns="0" tIns="0" rIns="0" bIns="0" rtlCol="0"/>
              <a:lstStyle/>
              <a:p>
                <a:endParaRPr sz="949"/>
              </a:p>
            </p:txBody>
          </p:sp>
          <p:sp>
            <p:nvSpPr>
              <p:cNvPr id="64" name="object 64"/>
              <p:cNvSpPr/>
              <p:nvPr/>
            </p:nvSpPr>
            <p:spPr>
              <a:xfrm>
                <a:off x="10209918" y="6747859"/>
                <a:ext cx="12700" cy="1905"/>
              </a:xfrm>
              <a:custGeom>
                <a:avLst/>
                <a:gdLst/>
                <a:ahLst/>
                <a:cxnLst/>
                <a:rect l="l" t="t" r="r" b="b"/>
                <a:pathLst>
                  <a:path w="12700" h="1904">
                    <a:moveTo>
                      <a:pt x="0" y="1348"/>
                    </a:moveTo>
                    <a:lnTo>
                      <a:pt x="12138" y="0"/>
                    </a:lnTo>
                    <a:lnTo>
                      <a:pt x="9440" y="1348"/>
                    </a:lnTo>
                    <a:lnTo>
                      <a:pt x="0" y="1348"/>
                    </a:lnTo>
                    <a:close/>
                  </a:path>
                </a:pathLst>
              </a:custGeom>
              <a:ln w="3175">
                <a:solidFill>
                  <a:srgbClr val="000000"/>
                </a:solidFill>
              </a:ln>
            </p:spPr>
            <p:txBody>
              <a:bodyPr wrap="square" lIns="0" tIns="0" rIns="0" bIns="0" rtlCol="0"/>
              <a:lstStyle/>
              <a:p>
                <a:endParaRPr sz="949"/>
              </a:p>
            </p:txBody>
          </p:sp>
          <p:sp>
            <p:nvSpPr>
              <p:cNvPr id="65" name="object 65"/>
              <p:cNvSpPr/>
              <p:nvPr/>
            </p:nvSpPr>
            <p:spPr>
              <a:xfrm>
                <a:off x="10224754" y="6745836"/>
                <a:ext cx="12700" cy="2540"/>
              </a:xfrm>
              <a:custGeom>
                <a:avLst/>
                <a:gdLst/>
                <a:ahLst/>
                <a:cxnLst/>
                <a:rect l="l" t="t" r="r" b="b"/>
                <a:pathLst>
                  <a:path w="12700" h="2540">
                    <a:moveTo>
                      <a:pt x="12139" y="0"/>
                    </a:moveTo>
                    <a:lnTo>
                      <a:pt x="0" y="1348"/>
                    </a:lnTo>
                    <a:lnTo>
                      <a:pt x="2697" y="2022"/>
                    </a:lnTo>
                    <a:lnTo>
                      <a:pt x="12139" y="0"/>
                    </a:lnTo>
                    <a:close/>
                  </a:path>
                </a:pathLst>
              </a:custGeom>
              <a:solidFill>
                <a:srgbClr val="000000"/>
              </a:solidFill>
            </p:spPr>
            <p:txBody>
              <a:bodyPr wrap="square" lIns="0" tIns="0" rIns="0" bIns="0" rtlCol="0"/>
              <a:lstStyle/>
              <a:p>
                <a:endParaRPr sz="949"/>
              </a:p>
            </p:txBody>
          </p:sp>
          <p:sp>
            <p:nvSpPr>
              <p:cNvPr id="66" name="object 66"/>
              <p:cNvSpPr/>
              <p:nvPr/>
            </p:nvSpPr>
            <p:spPr>
              <a:xfrm>
                <a:off x="10224754" y="6745836"/>
                <a:ext cx="12700" cy="2540"/>
              </a:xfrm>
              <a:custGeom>
                <a:avLst/>
                <a:gdLst/>
                <a:ahLst/>
                <a:cxnLst/>
                <a:rect l="l" t="t" r="r" b="b"/>
                <a:pathLst>
                  <a:path w="12700" h="2540">
                    <a:moveTo>
                      <a:pt x="2697" y="2022"/>
                    </a:moveTo>
                    <a:lnTo>
                      <a:pt x="0" y="1348"/>
                    </a:lnTo>
                    <a:lnTo>
                      <a:pt x="12139" y="0"/>
                    </a:lnTo>
                    <a:lnTo>
                      <a:pt x="2697" y="2022"/>
                    </a:lnTo>
                    <a:close/>
                  </a:path>
                </a:pathLst>
              </a:custGeom>
              <a:ln w="3175">
                <a:solidFill>
                  <a:srgbClr val="000000"/>
                </a:solidFill>
              </a:ln>
            </p:spPr>
            <p:txBody>
              <a:bodyPr wrap="square" lIns="0" tIns="0" rIns="0" bIns="0" rtlCol="0"/>
              <a:lstStyle/>
              <a:p>
                <a:endParaRPr sz="949"/>
              </a:p>
            </p:txBody>
          </p:sp>
          <p:sp>
            <p:nvSpPr>
              <p:cNvPr id="67" name="object 67"/>
              <p:cNvSpPr/>
              <p:nvPr/>
            </p:nvSpPr>
            <p:spPr>
              <a:xfrm>
                <a:off x="10227452" y="6745836"/>
                <a:ext cx="9525" cy="3810"/>
              </a:xfrm>
              <a:custGeom>
                <a:avLst/>
                <a:gdLst/>
                <a:ahLst/>
                <a:cxnLst/>
                <a:rect l="l" t="t" r="r" b="b"/>
                <a:pathLst>
                  <a:path w="9525" h="3809">
                    <a:moveTo>
                      <a:pt x="9441" y="0"/>
                    </a:moveTo>
                    <a:lnTo>
                      <a:pt x="0" y="2022"/>
                    </a:lnTo>
                    <a:lnTo>
                      <a:pt x="2023" y="3371"/>
                    </a:lnTo>
                    <a:lnTo>
                      <a:pt x="9441" y="0"/>
                    </a:lnTo>
                    <a:close/>
                  </a:path>
                </a:pathLst>
              </a:custGeom>
              <a:solidFill>
                <a:srgbClr val="000000"/>
              </a:solidFill>
            </p:spPr>
            <p:txBody>
              <a:bodyPr wrap="square" lIns="0" tIns="0" rIns="0" bIns="0" rtlCol="0"/>
              <a:lstStyle/>
              <a:p>
                <a:endParaRPr sz="949"/>
              </a:p>
            </p:txBody>
          </p:sp>
          <p:sp>
            <p:nvSpPr>
              <p:cNvPr id="68" name="object 68"/>
              <p:cNvSpPr/>
              <p:nvPr/>
            </p:nvSpPr>
            <p:spPr>
              <a:xfrm>
                <a:off x="10227452" y="6745836"/>
                <a:ext cx="9525" cy="3810"/>
              </a:xfrm>
              <a:custGeom>
                <a:avLst/>
                <a:gdLst/>
                <a:ahLst/>
                <a:cxnLst/>
                <a:rect l="l" t="t" r="r" b="b"/>
                <a:pathLst>
                  <a:path w="9525" h="3809">
                    <a:moveTo>
                      <a:pt x="2023" y="3371"/>
                    </a:moveTo>
                    <a:lnTo>
                      <a:pt x="0" y="2022"/>
                    </a:lnTo>
                    <a:lnTo>
                      <a:pt x="9441" y="0"/>
                    </a:lnTo>
                    <a:lnTo>
                      <a:pt x="2023" y="3371"/>
                    </a:lnTo>
                    <a:close/>
                  </a:path>
                </a:pathLst>
              </a:custGeom>
              <a:ln w="3175">
                <a:solidFill>
                  <a:srgbClr val="000000"/>
                </a:solidFill>
              </a:ln>
            </p:spPr>
            <p:txBody>
              <a:bodyPr wrap="square" lIns="0" tIns="0" rIns="0" bIns="0" rtlCol="0"/>
              <a:lstStyle/>
              <a:p>
                <a:endParaRPr sz="949"/>
              </a:p>
            </p:txBody>
          </p:sp>
          <p:sp>
            <p:nvSpPr>
              <p:cNvPr id="69" name="object 69"/>
              <p:cNvSpPr/>
              <p:nvPr/>
            </p:nvSpPr>
            <p:spPr>
              <a:xfrm>
                <a:off x="10229475" y="6745836"/>
                <a:ext cx="10160" cy="3810"/>
              </a:xfrm>
              <a:custGeom>
                <a:avLst/>
                <a:gdLst/>
                <a:ahLst/>
                <a:cxnLst/>
                <a:rect l="l" t="t" r="r" b="b"/>
                <a:pathLst>
                  <a:path w="10159" h="3809">
                    <a:moveTo>
                      <a:pt x="7418" y="0"/>
                    </a:moveTo>
                    <a:lnTo>
                      <a:pt x="0" y="3371"/>
                    </a:lnTo>
                    <a:lnTo>
                      <a:pt x="10115" y="3371"/>
                    </a:lnTo>
                    <a:lnTo>
                      <a:pt x="7418" y="0"/>
                    </a:lnTo>
                    <a:close/>
                  </a:path>
                </a:pathLst>
              </a:custGeom>
              <a:solidFill>
                <a:srgbClr val="000000"/>
              </a:solidFill>
            </p:spPr>
            <p:txBody>
              <a:bodyPr wrap="square" lIns="0" tIns="0" rIns="0" bIns="0" rtlCol="0"/>
              <a:lstStyle/>
              <a:p>
                <a:endParaRPr sz="949"/>
              </a:p>
            </p:txBody>
          </p:sp>
          <p:sp>
            <p:nvSpPr>
              <p:cNvPr id="70" name="object 70"/>
              <p:cNvSpPr/>
              <p:nvPr/>
            </p:nvSpPr>
            <p:spPr>
              <a:xfrm>
                <a:off x="10229475" y="6745836"/>
                <a:ext cx="10160" cy="3810"/>
              </a:xfrm>
              <a:custGeom>
                <a:avLst/>
                <a:gdLst/>
                <a:ahLst/>
                <a:cxnLst/>
                <a:rect l="l" t="t" r="r" b="b"/>
                <a:pathLst>
                  <a:path w="10159" h="3809">
                    <a:moveTo>
                      <a:pt x="0" y="3371"/>
                    </a:moveTo>
                    <a:lnTo>
                      <a:pt x="7418" y="0"/>
                    </a:lnTo>
                    <a:lnTo>
                      <a:pt x="10115" y="3371"/>
                    </a:lnTo>
                    <a:lnTo>
                      <a:pt x="0" y="3371"/>
                    </a:lnTo>
                    <a:close/>
                  </a:path>
                </a:pathLst>
              </a:custGeom>
              <a:ln w="3175">
                <a:solidFill>
                  <a:srgbClr val="000000"/>
                </a:solidFill>
              </a:ln>
            </p:spPr>
            <p:txBody>
              <a:bodyPr wrap="square" lIns="0" tIns="0" rIns="0" bIns="0" rtlCol="0"/>
              <a:lstStyle/>
              <a:p>
                <a:endParaRPr sz="949"/>
              </a:p>
            </p:txBody>
          </p:sp>
          <p:sp>
            <p:nvSpPr>
              <p:cNvPr id="71" name="object 71"/>
              <p:cNvSpPr/>
              <p:nvPr/>
            </p:nvSpPr>
            <p:spPr>
              <a:xfrm>
                <a:off x="10229475" y="6749208"/>
                <a:ext cx="10160" cy="1905"/>
              </a:xfrm>
              <a:custGeom>
                <a:avLst/>
                <a:gdLst/>
                <a:ahLst/>
                <a:cxnLst/>
                <a:rect l="l" t="t" r="r" b="b"/>
                <a:pathLst>
                  <a:path w="10159" h="1904">
                    <a:moveTo>
                      <a:pt x="10115" y="0"/>
                    </a:moveTo>
                    <a:lnTo>
                      <a:pt x="0" y="0"/>
                    </a:lnTo>
                    <a:lnTo>
                      <a:pt x="2697" y="1348"/>
                    </a:lnTo>
                    <a:lnTo>
                      <a:pt x="10115" y="0"/>
                    </a:lnTo>
                    <a:close/>
                  </a:path>
                </a:pathLst>
              </a:custGeom>
              <a:solidFill>
                <a:srgbClr val="000000"/>
              </a:solidFill>
            </p:spPr>
            <p:txBody>
              <a:bodyPr wrap="square" lIns="0" tIns="0" rIns="0" bIns="0" rtlCol="0"/>
              <a:lstStyle/>
              <a:p>
                <a:endParaRPr sz="949"/>
              </a:p>
            </p:txBody>
          </p:sp>
          <p:sp>
            <p:nvSpPr>
              <p:cNvPr id="72" name="object 72"/>
              <p:cNvSpPr/>
              <p:nvPr/>
            </p:nvSpPr>
            <p:spPr>
              <a:xfrm>
                <a:off x="10229475" y="6749208"/>
                <a:ext cx="10160" cy="1905"/>
              </a:xfrm>
              <a:custGeom>
                <a:avLst/>
                <a:gdLst/>
                <a:ahLst/>
                <a:cxnLst/>
                <a:rect l="l" t="t" r="r" b="b"/>
                <a:pathLst>
                  <a:path w="10159" h="1904">
                    <a:moveTo>
                      <a:pt x="10115" y="0"/>
                    </a:moveTo>
                    <a:lnTo>
                      <a:pt x="2697" y="1348"/>
                    </a:lnTo>
                    <a:lnTo>
                      <a:pt x="0" y="0"/>
                    </a:lnTo>
                    <a:lnTo>
                      <a:pt x="10115" y="0"/>
                    </a:lnTo>
                    <a:close/>
                  </a:path>
                </a:pathLst>
              </a:custGeom>
              <a:ln w="3175">
                <a:solidFill>
                  <a:srgbClr val="000000"/>
                </a:solidFill>
              </a:ln>
            </p:spPr>
            <p:txBody>
              <a:bodyPr wrap="square" lIns="0" tIns="0" rIns="0" bIns="0" rtlCol="0"/>
              <a:lstStyle/>
              <a:p>
                <a:endParaRPr sz="949"/>
              </a:p>
            </p:txBody>
          </p:sp>
          <p:sp>
            <p:nvSpPr>
              <p:cNvPr id="73" name="object 73"/>
              <p:cNvSpPr/>
              <p:nvPr/>
            </p:nvSpPr>
            <p:spPr>
              <a:xfrm>
                <a:off x="10207894" y="6750557"/>
                <a:ext cx="9525" cy="3175"/>
              </a:xfrm>
              <a:custGeom>
                <a:avLst/>
                <a:gdLst/>
                <a:ahLst/>
                <a:cxnLst/>
                <a:rect l="l" t="t" r="r" b="b"/>
                <a:pathLst>
                  <a:path w="9525" h="3175">
                    <a:moveTo>
                      <a:pt x="9441" y="0"/>
                    </a:moveTo>
                    <a:lnTo>
                      <a:pt x="0" y="2697"/>
                    </a:lnTo>
                    <a:lnTo>
                      <a:pt x="7418" y="2022"/>
                    </a:lnTo>
                    <a:lnTo>
                      <a:pt x="9441" y="0"/>
                    </a:lnTo>
                    <a:close/>
                  </a:path>
                </a:pathLst>
              </a:custGeom>
              <a:solidFill>
                <a:srgbClr val="000000"/>
              </a:solidFill>
            </p:spPr>
            <p:txBody>
              <a:bodyPr wrap="square" lIns="0" tIns="0" rIns="0" bIns="0" rtlCol="0"/>
              <a:lstStyle/>
              <a:p>
                <a:endParaRPr sz="949"/>
              </a:p>
            </p:txBody>
          </p:sp>
          <p:sp>
            <p:nvSpPr>
              <p:cNvPr id="74" name="object 74"/>
              <p:cNvSpPr/>
              <p:nvPr/>
            </p:nvSpPr>
            <p:spPr>
              <a:xfrm>
                <a:off x="10207894" y="6750557"/>
                <a:ext cx="9525" cy="3175"/>
              </a:xfrm>
              <a:custGeom>
                <a:avLst/>
                <a:gdLst/>
                <a:ahLst/>
                <a:cxnLst/>
                <a:rect l="l" t="t" r="r" b="b"/>
                <a:pathLst>
                  <a:path w="9525" h="3175">
                    <a:moveTo>
                      <a:pt x="9441" y="0"/>
                    </a:moveTo>
                    <a:lnTo>
                      <a:pt x="7418" y="2022"/>
                    </a:lnTo>
                    <a:lnTo>
                      <a:pt x="0" y="2697"/>
                    </a:lnTo>
                    <a:lnTo>
                      <a:pt x="9441" y="0"/>
                    </a:lnTo>
                    <a:close/>
                  </a:path>
                </a:pathLst>
              </a:custGeom>
              <a:ln w="3175">
                <a:solidFill>
                  <a:srgbClr val="000000"/>
                </a:solidFill>
              </a:ln>
            </p:spPr>
            <p:txBody>
              <a:bodyPr wrap="square" lIns="0" tIns="0" rIns="0" bIns="0" rtlCol="0"/>
              <a:lstStyle/>
              <a:p>
                <a:endParaRPr sz="949"/>
              </a:p>
            </p:txBody>
          </p:sp>
          <p:sp>
            <p:nvSpPr>
              <p:cNvPr id="75" name="object 75"/>
              <p:cNvSpPr/>
              <p:nvPr/>
            </p:nvSpPr>
            <p:spPr>
              <a:xfrm>
                <a:off x="10207894" y="6749208"/>
                <a:ext cx="12065" cy="4445"/>
              </a:xfrm>
              <a:custGeom>
                <a:avLst/>
                <a:gdLst/>
                <a:ahLst/>
                <a:cxnLst/>
                <a:rect l="l" t="t" r="r" b="b"/>
                <a:pathLst>
                  <a:path w="12065" h="4445">
                    <a:moveTo>
                      <a:pt x="11464" y="0"/>
                    </a:moveTo>
                    <a:lnTo>
                      <a:pt x="0" y="4046"/>
                    </a:lnTo>
                    <a:lnTo>
                      <a:pt x="9441" y="1348"/>
                    </a:lnTo>
                    <a:lnTo>
                      <a:pt x="11464" y="0"/>
                    </a:lnTo>
                    <a:close/>
                  </a:path>
                </a:pathLst>
              </a:custGeom>
              <a:solidFill>
                <a:srgbClr val="000000"/>
              </a:solidFill>
            </p:spPr>
            <p:txBody>
              <a:bodyPr wrap="square" lIns="0" tIns="0" rIns="0" bIns="0" rtlCol="0"/>
              <a:lstStyle/>
              <a:p>
                <a:endParaRPr sz="949"/>
              </a:p>
            </p:txBody>
          </p:sp>
          <p:sp>
            <p:nvSpPr>
              <p:cNvPr id="76" name="object 76"/>
              <p:cNvSpPr/>
              <p:nvPr/>
            </p:nvSpPr>
            <p:spPr>
              <a:xfrm>
                <a:off x="10207894" y="6749208"/>
                <a:ext cx="12065" cy="4445"/>
              </a:xfrm>
              <a:custGeom>
                <a:avLst/>
                <a:gdLst/>
                <a:ahLst/>
                <a:cxnLst/>
                <a:rect l="l" t="t" r="r" b="b"/>
                <a:pathLst>
                  <a:path w="12065" h="4445">
                    <a:moveTo>
                      <a:pt x="11464" y="0"/>
                    </a:moveTo>
                    <a:lnTo>
                      <a:pt x="9441" y="1348"/>
                    </a:lnTo>
                    <a:lnTo>
                      <a:pt x="0" y="4046"/>
                    </a:lnTo>
                    <a:lnTo>
                      <a:pt x="11464" y="0"/>
                    </a:lnTo>
                    <a:close/>
                  </a:path>
                </a:pathLst>
              </a:custGeom>
              <a:ln w="3175">
                <a:solidFill>
                  <a:srgbClr val="000000"/>
                </a:solidFill>
              </a:ln>
            </p:spPr>
            <p:txBody>
              <a:bodyPr wrap="square" lIns="0" tIns="0" rIns="0" bIns="0" rtlCol="0"/>
              <a:lstStyle/>
              <a:p>
                <a:endParaRPr sz="949"/>
              </a:p>
            </p:txBody>
          </p:sp>
          <p:sp>
            <p:nvSpPr>
              <p:cNvPr id="77" name="object 77"/>
              <p:cNvSpPr/>
              <p:nvPr/>
            </p:nvSpPr>
            <p:spPr>
              <a:xfrm>
                <a:off x="10207894" y="6749208"/>
                <a:ext cx="12065" cy="4445"/>
              </a:xfrm>
              <a:custGeom>
                <a:avLst/>
                <a:gdLst/>
                <a:ahLst/>
                <a:cxnLst/>
                <a:rect l="l" t="t" r="r" b="b"/>
                <a:pathLst>
                  <a:path w="12065" h="4445">
                    <a:moveTo>
                      <a:pt x="11464" y="0"/>
                    </a:moveTo>
                    <a:lnTo>
                      <a:pt x="2024" y="0"/>
                    </a:lnTo>
                    <a:lnTo>
                      <a:pt x="0" y="4046"/>
                    </a:lnTo>
                    <a:lnTo>
                      <a:pt x="11464" y="0"/>
                    </a:lnTo>
                    <a:close/>
                  </a:path>
                </a:pathLst>
              </a:custGeom>
              <a:solidFill>
                <a:srgbClr val="000000"/>
              </a:solidFill>
            </p:spPr>
            <p:txBody>
              <a:bodyPr wrap="square" lIns="0" tIns="0" rIns="0" bIns="0" rtlCol="0"/>
              <a:lstStyle/>
              <a:p>
                <a:endParaRPr sz="949"/>
              </a:p>
            </p:txBody>
          </p:sp>
          <p:sp>
            <p:nvSpPr>
              <p:cNvPr id="78" name="object 78"/>
              <p:cNvSpPr/>
              <p:nvPr/>
            </p:nvSpPr>
            <p:spPr>
              <a:xfrm>
                <a:off x="10207894" y="6749208"/>
                <a:ext cx="12065" cy="4445"/>
              </a:xfrm>
              <a:custGeom>
                <a:avLst/>
                <a:gdLst/>
                <a:ahLst/>
                <a:cxnLst/>
                <a:rect l="l" t="t" r="r" b="b"/>
                <a:pathLst>
                  <a:path w="12065" h="4445">
                    <a:moveTo>
                      <a:pt x="11464" y="0"/>
                    </a:moveTo>
                    <a:lnTo>
                      <a:pt x="0" y="4046"/>
                    </a:lnTo>
                    <a:lnTo>
                      <a:pt x="2024" y="0"/>
                    </a:lnTo>
                    <a:lnTo>
                      <a:pt x="11464" y="0"/>
                    </a:lnTo>
                    <a:close/>
                  </a:path>
                </a:pathLst>
              </a:custGeom>
              <a:ln w="3175">
                <a:solidFill>
                  <a:srgbClr val="000000"/>
                </a:solidFill>
              </a:ln>
            </p:spPr>
            <p:txBody>
              <a:bodyPr wrap="square" lIns="0" tIns="0" rIns="0" bIns="0" rtlCol="0"/>
              <a:lstStyle/>
              <a:p>
                <a:endParaRPr sz="949"/>
              </a:p>
            </p:txBody>
          </p:sp>
          <p:sp>
            <p:nvSpPr>
              <p:cNvPr id="79" name="object 79"/>
              <p:cNvSpPr/>
              <p:nvPr/>
            </p:nvSpPr>
            <p:spPr>
              <a:xfrm>
                <a:off x="10232172" y="6749208"/>
                <a:ext cx="7620" cy="3810"/>
              </a:xfrm>
              <a:custGeom>
                <a:avLst/>
                <a:gdLst/>
                <a:ahLst/>
                <a:cxnLst/>
                <a:rect l="l" t="t" r="r" b="b"/>
                <a:pathLst>
                  <a:path w="7620" h="3809">
                    <a:moveTo>
                      <a:pt x="7417" y="0"/>
                    </a:moveTo>
                    <a:lnTo>
                      <a:pt x="0" y="1348"/>
                    </a:lnTo>
                    <a:lnTo>
                      <a:pt x="1348" y="3371"/>
                    </a:lnTo>
                    <a:lnTo>
                      <a:pt x="7417" y="0"/>
                    </a:lnTo>
                    <a:close/>
                  </a:path>
                </a:pathLst>
              </a:custGeom>
              <a:solidFill>
                <a:srgbClr val="000000"/>
              </a:solidFill>
            </p:spPr>
            <p:txBody>
              <a:bodyPr wrap="square" lIns="0" tIns="0" rIns="0" bIns="0" rtlCol="0"/>
              <a:lstStyle/>
              <a:p>
                <a:endParaRPr sz="949"/>
              </a:p>
            </p:txBody>
          </p:sp>
          <p:sp>
            <p:nvSpPr>
              <p:cNvPr id="80" name="object 80"/>
              <p:cNvSpPr/>
              <p:nvPr/>
            </p:nvSpPr>
            <p:spPr>
              <a:xfrm>
                <a:off x="10232172" y="6749208"/>
                <a:ext cx="7620" cy="3810"/>
              </a:xfrm>
              <a:custGeom>
                <a:avLst/>
                <a:gdLst/>
                <a:ahLst/>
                <a:cxnLst/>
                <a:rect l="l" t="t" r="r" b="b"/>
                <a:pathLst>
                  <a:path w="7620" h="3809">
                    <a:moveTo>
                      <a:pt x="1348" y="3371"/>
                    </a:moveTo>
                    <a:lnTo>
                      <a:pt x="0" y="1348"/>
                    </a:lnTo>
                    <a:lnTo>
                      <a:pt x="7417" y="0"/>
                    </a:lnTo>
                    <a:lnTo>
                      <a:pt x="1348" y="3371"/>
                    </a:lnTo>
                    <a:close/>
                  </a:path>
                </a:pathLst>
              </a:custGeom>
              <a:ln w="3175">
                <a:solidFill>
                  <a:srgbClr val="000000"/>
                </a:solidFill>
              </a:ln>
            </p:spPr>
            <p:txBody>
              <a:bodyPr wrap="square" lIns="0" tIns="0" rIns="0" bIns="0" rtlCol="0"/>
              <a:lstStyle/>
              <a:p>
                <a:endParaRPr sz="949"/>
              </a:p>
            </p:txBody>
          </p:sp>
          <p:sp>
            <p:nvSpPr>
              <p:cNvPr id="81" name="object 81"/>
              <p:cNvSpPr/>
              <p:nvPr/>
            </p:nvSpPr>
            <p:spPr>
              <a:xfrm>
                <a:off x="10233521" y="6749208"/>
                <a:ext cx="7620" cy="4445"/>
              </a:xfrm>
              <a:custGeom>
                <a:avLst/>
                <a:gdLst/>
                <a:ahLst/>
                <a:cxnLst/>
                <a:rect l="l" t="t" r="r" b="b"/>
                <a:pathLst>
                  <a:path w="7620" h="4445">
                    <a:moveTo>
                      <a:pt x="6069" y="0"/>
                    </a:moveTo>
                    <a:lnTo>
                      <a:pt x="0" y="3371"/>
                    </a:lnTo>
                    <a:lnTo>
                      <a:pt x="7418" y="4046"/>
                    </a:lnTo>
                    <a:lnTo>
                      <a:pt x="6069" y="0"/>
                    </a:lnTo>
                    <a:close/>
                  </a:path>
                </a:pathLst>
              </a:custGeom>
              <a:solidFill>
                <a:srgbClr val="000000"/>
              </a:solidFill>
            </p:spPr>
            <p:txBody>
              <a:bodyPr wrap="square" lIns="0" tIns="0" rIns="0" bIns="0" rtlCol="0"/>
              <a:lstStyle/>
              <a:p>
                <a:endParaRPr sz="949"/>
              </a:p>
            </p:txBody>
          </p:sp>
          <p:sp>
            <p:nvSpPr>
              <p:cNvPr id="82" name="object 82"/>
              <p:cNvSpPr/>
              <p:nvPr/>
            </p:nvSpPr>
            <p:spPr>
              <a:xfrm>
                <a:off x="10233521" y="6749208"/>
                <a:ext cx="7620" cy="4445"/>
              </a:xfrm>
              <a:custGeom>
                <a:avLst/>
                <a:gdLst/>
                <a:ahLst/>
                <a:cxnLst/>
                <a:rect l="l" t="t" r="r" b="b"/>
                <a:pathLst>
                  <a:path w="7620" h="4445">
                    <a:moveTo>
                      <a:pt x="0" y="3371"/>
                    </a:moveTo>
                    <a:lnTo>
                      <a:pt x="6069" y="0"/>
                    </a:lnTo>
                    <a:lnTo>
                      <a:pt x="7418" y="4046"/>
                    </a:lnTo>
                    <a:lnTo>
                      <a:pt x="0" y="3371"/>
                    </a:lnTo>
                    <a:close/>
                  </a:path>
                </a:pathLst>
              </a:custGeom>
              <a:ln w="3175">
                <a:solidFill>
                  <a:srgbClr val="000000"/>
                </a:solidFill>
              </a:ln>
            </p:spPr>
            <p:txBody>
              <a:bodyPr wrap="square" lIns="0" tIns="0" rIns="0" bIns="0" rtlCol="0"/>
              <a:lstStyle/>
              <a:p>
                <a:endParaRPr sz="949"/>
              </a:p>
            </p:txBody>
          </p:sp>
          <p:sp>
            <p:nvSpPr>
              <p:cNvPr id="83" name="object 83"/>
              <p:cNvSpPr/>
              <p:nvPr/>
            </p:nvSpPr>
            <p:spPr>
              <a:xfrm>
                <a:off x="10207894" y="6752579"/>
                <a:ext cx="7620" cy="3175"/>
              </a:xfrm>
              <a:custGeom>
                <a:avLst/>
                <a:gdLst/>
                <a:ahLst/>
                <a:cxnLst/>
                <a:rect l="l" t="t" r="r" b="b"/>
                <a:pathLst>
                  <a:path w="7620" h="3175">
                    <a:moveTo>
                      <a:pt x="7418" y="0"/>
                    </a:moveTo>
                    <a:lnTo>
                      <a:pt x="0" y="674"/>
                    </a:lnTo>
                    <a:lnTo>
                      <a:pt x="6743" y="2697"/>
                    </a:lnTo>
                    <a:lnTo>
                      <a:pt x="7418" y="0"/>
                    </a:lnTo>
                    <a:close/>
                  </a:path>
                </a:pathLst>
              </a:custGeom>
              <a:solidFill>
                <a:srgbClr val="000000"/>
              </a:solidFill>
            </p:spPr>
            <p:txBody>
              <a:bodyPr wrap="square" lIns="0" tIns="0" rIns="0" bIns="0" rtlCol="0"/>
              <a:lstStyle/>
              <a:p>
                <a:endParaRPr sz="949"/>
              </a:p>
            </p:txBody>
          </p:sp>
          <p:sp>
            <p:nvSpPr>
              <p:cNvPr id="84" name="object 84"/>
              <p:cNvSpPr/>
              <p:nvPr/>
            </p:nvSpPr>
            <p:spPr>
              <a:xfrm>
                <a:off x="10207894" y="6752579"/>
                <a:ext cx="7620" cy="3175"/>
              </a:xfrm>
              <a:custGeom>
                <a:avLst/>
                <a:gdLst/>
                <a:ahLst/>
                <a:cxnLst/>
                <a:rect l="l" t="t" r="r" b="b"/>
                <a:pathLst>
                  <a:path w="7620" h="3175">
                    <a:moveTo>
                      <a:pt x="0" y="674"/>
                    </a:moveTo>
                    <a:lnTo>
                      <a:pt x="7418" y="0"/>
                    </a:lnTo>
                    <a:lnTo>
                      <a:pt x="6743" y="2697"/>
                    </a:lnTo>
                    <a:lnTo>
                      <a:pt x="0" y="674"/>
                    </a:lnTo>
                    <a:close/>
                  </a:path>
                </a:pathLst>
              </a:custGeom>
              <a:ln w="3175">
                <a:solidFill>
                  <a:srgbClr val="000000"/>
                </a:solidFill>
              </a:ln>
            </p:spPr>
            <p:txBody>
              <a:bodyPr wrap="square" lIns="0" tIns="0" rIns="0" bIns="0" rtlCol="0"/>
              <a:lstStyle/>
              <a:p>
                <a:endParaRPr sz="949"/>
              </a:p>
            </p:txBody>
          </p:sp>
          <p:sp>
            <p:nvSpPr>
              <p:cNvPr id="85" name="object 85"/>
              <p:cNvSpPr/>
              <p:nvPr/>
            </p:nvSpPr>
            <p:spPr>
              <a:xfrm>
                <a:off x="10233521" y="6752579"/>
                <a:ext cx="7620" cy="3175"/>
              </a:xfrm>
              <a:custGeom>
                <a:avLst/>
                <a:gdLst/>
                <a:ahLst/>
                <a:cxnLst/>
                <a:rect l="l" t="t" r="r" b="b"/>
                <a:pathLst>
                  <a:path w="7620" h="3175">
                    <a:moveTo>
                      <a:pt x="0" y="0"/>
                    </a:moveTo>
                    <a:lnTo>
                      <a:pt x="1349" y="2697"/>
                    </a:lnTo>
                    <a:lnTo>
                      <a:pt x="7418" y="674"/>
                    </a:lnTo>
                    <a:lnTo>
                      <a:pt x="0" y="0"/>
                    </a:lnTo>
                    <a:close/>
                  </a:path>
                </a:pathLst>
              </a:custGeom>
              <a:solidFill>
                <a:srgbClr val="000000"/>
              </a:solidFill>
            </p:spPr>
            <p:txBody>
              <a:bodyPr wrap="square" lIns="0" tIns="0" rIns="0" bIns="0" rtlCol="0"/>
              <a:lstStyle/>
              <a:p>
                <a:endParaRPr sz="949"/>
              </a:p>
            </p:txBody>
          </p:sp>
          <p:sp>
            <p:nvSpPr>
              <p:cNvPr id="86" name="object 86"/>
              <p:cNvSpPr/>
              <p:nvPr/>
            </p:nvSpPr>
            <p:spPr>
              <a:xfrm>
                <a:off x="10233521" y="6752579"/>
                <a:ext cx="7620" cy="3175"/>
              </a:xfrm>
              <a:custGeom>
                <a:avLst/>
                <a:gdLst/>
                <a:ahLst/>
                <a:cxnLst/>
                <a:rect l="l" t="t" r="r" b="b"/>
                <a:pathLst>
                  <a:path w="7620" h="3175">
                    <a:moveTo>
                      <a:pt x="7418" y="674"/>
                    </a:moveTo>
                    <a:lnTo>
                      <a:pt x="1349" y="2697"/>
                    </a:lnTo>
                    <a:lnTo>
                      <a:pt x="0" y="0"/>
                    </a:lnTo>
                    <a:lnTo>
                      <a:pt x="7418" y="674"/>
                    </a:lnTo>
                    <a:close/>
                  </a:path>
                </a:pathLst>
              </a:custGeom>
              <a:ln w="3175">
                <a:solidFill>
                  <a:srgbClr val="000000"/>
                </a:solidFill>
              </a:ln>
            </p:spPr>
            <p:txBody>
              <a:bodyPr wrap="square" lIns="0" tIns="0" rIns="0" bIns="0" rtlCol="0"/>
              <a:lstStyle/>
              <a:p>
                <a:endParaRPr sz="949"/>
              </a:p>
            </p:txBody>
          </p:sp>
          <p:sp>
            <p:nvSpPr>
              <p:cNvPr id="87" name="object 87"/>
              <p:cNvSpPr/>
              <p:nvPr/>
            </p:nvSpPr>
            <p:spPr>
              <a:xfrm>
                <a:off x="10207220" y="6753254"/>
                <a:ext cx="7620" cy="5080"/>
              </a:xfrm>
              <a:custGeom>
                <a:avLst/>
                <a:gdLst/>
                <a:ahLst/>
                <a:cxnLst/>
                <a:rect l="l" t="t" r="r" b="b"/>
                <a:pathLst>
                  <a:path w="7620" h="5079">
                    <a:moveTo>
                      <a:pt x="673" y="0"/>
                    </a:moveTo>
                    <a:lnTo>
                      <a:pt x="0" y="4720"/>
                    </a:lnTo>
                    <a:lnTo>
                      <a:pt x="7417" y="2023"/>
                    </a:lnTo>
                    <a:lnTo>
                      <a:pt x="673" y="0"/>
                    </a:lnTo>
                    <a:close/>
                  </a:path>
                </a:pathLst>
              </a:custGeom>
              <a:solidFill>
                <a:srgbClr val="000000"/>
              </a:solidFill>
            </p:spPr>
            <p:txBody>
              <a:bodyPr wrap="square" lIns="0" tIns="0" rIns="0" bIns="0" rtlCol="0"/>
              <a:lstStyle/>
              <a:p>
                <a:endParaRPr sz="949"/>
              </a:p>
            </p:txBody>
          </p:sp>
          <p:sp>
            <p:nvSpPr>
              <p:cNvPr id="88" name="object 88"/>
              <p:cNvSpPr/>
              <p:nvPr/>
            </p:nvSpPr>
            <p:spPr>
              <a:xfrm>
                <a:off x="10207220" y="6753254"/>
                <a:ext cx="7620" cy="5080"/>
              </a:xfrm>
              <a:custGeom>
                <a:avLst/>
                <a:gdLst/>
                <a:ahLst/>
                <a:cxnLst/>
                <a:rect l="l" t="t" r="r" b="b"/>
                <a:pathLst>
                  <a:path w="7620" h="5079">
                    <a:moveTo>
                      <a:pt x="7417" y="2023"/>
                    </a:moveTo>
                    <a:lnTo>
                      <a:pt x="0" y="4720"/>
                    </a:lnTo>
                    <a:lnTo>
                      <a:pt x="673" y="0"/>
                    </a:lnTo>
                    <a:lnTo>
                      <a:pt x="7417" y="2023"/>
                    </a:lnTo>
                    <a:close/>
                  </a:path>
                </a:pathLst>
              </a:custGeom>
              <a:ln w="3175">
                <a:solidFill>
                  <a:srgbClr val="000000"/>
                </a:solidFill>
              </a:ln>
            </p:spPr>
            <p:txBody>
              <a:bodyPr wrap="square" lIns="0" tIns="0" rIns="0" bIns="0" rtlCol="0"/>
              <a:lstStyle/>
              <a:p>
                <a:endParaRPr sz="949"/>
              </a:p>
            </p:txBody>
          </p:sp>
          <p:sp>
            <p:nvSpPr>
              <p:cNvPr id="89" name="object 89"/>
              <p:cNvSpPr/>
              <p:nvPr/>
            </p:nvSpPr>
            <p:spPr>
              <a:xfrm>
                <a:off x="10207220" y="6755277"/>
                <a:ext cx="7620" cy="3175"/>
              </a:xfrm>
              <a:custGeom>
                <a:avLst/>
                <a:gdLst/>
                <a:ahLst/>
                <a:cxnLst/>
                <a:rect l="l" t="t" r="r" b="b"/>
                <a:pathLst>
                  <a:path w="7620" h="3175">
                    <a:moveTo>
                      <a:pt x="7417" y="0"/>
                    </a:moveTo>
                    <a:lnTo>
                      <a:pt x="0" y="2697"/>
                    </a:lnTo>
                    <a:lnTo>
                      <a:pt x="6743" y="2697"/>
                    </a:lnTo>
                    <a:lnTo>
                      <a:pt x="7417" y="0"/>
                    </a:lnTo>
                    <a:close/>
                  </a:path>
                </a:pathLst>
              </a:custGeom>
              <a:solidFill>
                <a:srgbClr val="000000"/>
              </a:solidFill>
            </p:spPr>
            <p:txBody>
              <a:bodyPr wrap="square" lIns="0" tIns="0" rIns="0" bIns="0" rtlCol="0"/>
              <a:lstStyle/>
              <a:p>
                <a:endParaRPr sz="949"/>
              </a:p>
            </p:txBody>
          </p:sp>
          <p:sp>
            <p:nvSpPr>
              <p:cNvPr id="90" name="object 90"/>
              <p:cNvSpPr/>
              <p:nvPr/>
            </p:nvSpPr>
            <p:spPr>
              <a:xfrm>
                <a:off x="10207220" y="6755277"/>
                <a:ext cx="7620" cy="3175"/>
              </a:xfrm>
              <a:custGeom>
                <a:avLst/>
                <a:gdLst/>
                <a:ahLst/>
                <a:cxnLst/>
                <a:rect l="l" t="t" r="r" b="b"/>
                <a:pathLst>
                  <a:path w="7620" h="3175">
                    <a:moveTo>
                      <a:pt x="0" y="2697"/>
                    </a:moveTo>
                    <a:lnTo>
                      <a:pt x="7417" y="0"/>
                    </a:lnTo>
                    <a:lnTo>
                      <a:pt x="6743" y="2697"/>
                    </a:lnTo>
                    <a:lnTo>
                      <a:pt x="0" y="2697"/>
                    </a:lnTo>
                    <a:close/>
                  </a:path>
                </a:pathLst>
              </a:custGeom>
              <a:ln w="3175">
                <a:solidFill>
                  <a:srgbClr val="000000"/>
                </a:solidFill>
              </a:ln>
            </p:spPr>
            <p:txBody>
              <a:bodyPr wrap="square" lIns="0" tIns="0" rIns="0" bIns="0" rtlCol="0"/>
              <a:lstStyle/>
              <a:p>
                <a:endParaRPr sz="949"/>
              </a:p>
            </p:txBody>
          </p:sp>
          <p:sp>
            <p:nvSpPr>
              <p:cNvPr id="91" name="object 91"/>
              <p:cNvSpPr/>
              <p:nvPr/>
            </p:nvSpPr>
            <p:spPr>
              <a:xfrm>
                <a:off x="10234870" y="6753254"/>
                <a:ext cx="6350" cy="5080"/>
              </a:xfrm>
              <a:custGeom>
                <a:avLst/>
                <a:gdLst/>
                <a:ahLst/>
                <a:cxnLst/>
                <a:rect l="l" t="t" r="r" b="b"/>
                <a:pathLst>
                  <a:path w="6350" h="5079">
                    <a:moveTo>
                      <a:pt x="6069" y="0"/>
                    </a:moveTo>
                    <a:lnTo>
                      <a:pt x="0" y="2023"/>
                    </a:lnTo>
                    <a:lnTo>
                      <a:pt x="0" y="4720"/>
                    </a:lnTo>
                    <a:lnTo>
                      <a:pt x="6069" y="0"/>
                    </a:lnTo>
                    <a:close/>
                  </a:path>
                </a:pathLst>
              </a:custGeom>
              <a:solidFill>
                <a:srgbClr val="000000"/>
              </a:solidFill>
            </p:spPr>
            <p:txBody>
              <a:bodyPr wrap="square" lIns="0" tIns="0" rIns="0" bIns="0" rtlCol="0"/>
              <a:lstStyle/>
              <a:p>
                <a:endParaRPr sz="949"/>
              </a:p>
            </p:txBody>
          </p:sp>
          <p:sp>
            <p:nvSpPr>
              <p:cNvPr id="92" name="object 92"/>
              <p:cNvSpPr/>
              <p:nvPr/>
            </p:nvSpPr>
            <p:spPr>
              <a:xfrm>
                <a:off x="10234870" y="6753254"/>
                <a:ext cx="6350" cy="5080"/>
              </a:xfrm>
              <a:custGeom>
                <a:avLst/>
                <a:gdLst/>
                <a:ahLst/>
                <a:cxnLst/>
                <a:rect l="l" t="t" r="r" b="b"/>
                <a:pathLst>
                  <a:path w="6350" h="5079">
                    <a:moveTo>
                      <a:pt x="0" y="4720"/>
                    </a:moveTo>
                    <a:lnTo>
                      <a:pt x="0" y="2023"/>
                    </a:lnTo>
                    <a:lnTo>
                      <a:pt x="6069" y="0"/>
                    </a:lnTo>
                    <a:lnTo>
                      <a:pt x="0" y="4720"/>
                    </a:lnTo>
                    <a:close/>
                  </a:path>
                </a:pathLst>
              </a:custGeom>
              <a:ln w="3175">
                <a:solidFill>
                  <a:srgbClr val="000000"/>
                </a:solidFill>
              </a:ln>
            </p:spPr>
            <p:txBody>
              <a:bodyPr wrap="square" lIns="0" tIns="0" rIns="0" bIns="0" rtlCol="0"/>
              <a:lstStyle/>
              <a:p>
                <a:endParaRPr sz="949"/>
              </a:p>
            </p:txBody>
          </p:sp>
          <p:sp>
            <p:nvSpPr>
              <p:cNvPr id="93" name="object 93"/>
              <p:cNvSpPr/>
              <p:nvPr/>
            </p:nvSpPr>
            <p:spPr>
              <a:xfrm>
                <a:off x="10234870" y="6753254"/>
                <a:ext cx="6985" cy="5080"/>
              </a:xfrm>
              <a:custGeom>
                <a:avLst/>
                <a:gdLst/>
                <a:ahLst/>
                <a:cxnLst/>
                <a:rect l="l" t="t" r="r" b="b"/>
                <a:pathLst>
                  <a:path w="6984" h="5079">
                    <a:moveTo>
                      <a:pt x="6069" y="0"/>
                    </a:moveTo>
                    <a:lnTo>
                      <a:pt x="0" y="4720"/>
                    </a:lnTo>
                    <a:lnTo>
                      <a:pt x="6743" y="4720"/>
                    </a:lnTo>
                    <a:lnTo>
                      <a:pt x="6069" y="0"/>
                    </a:lnTo>
                    <a:close/>
                  </a:path>
                </a:pathLst>
              </a:custGeom>
              <a:solidFill>
                <a:srgbClr val="000000"/>
              </a:solidFill>
            </p:spPr>
            <p:txBody>
              <a:bodyPr wrap="square" lIns="0" tIns="0" rIns="0" bIns="0" rtlCol="0"/>
              <a:lstStyle/>
              <a:p>
                <a:endParaRPr sz="949"/>
              </a:p>
            </p:txBody>
          </p:sp>
          <p:sp>
            <p:nvSpPr>
              <p:cNvPr id="94" name="object 94"/>
              <p:cNvSpPr/>
              <p:nvPr/>
            </p:nvSpPr>
            <p:spPr>
              <a:xfrm>
                <a:off x="10234870" y="6753254"/>
                <a:ext cx="6985" cy="5080"/>
              </a:xfrm>
              <a:custGeom>
                <a:avLst/>
                <a:gdLst/>
                <a:ahLst/>
                <a:cxnLst/>
                <a:rect l="l" t="t" r="r" b="b"/>
                <a:pathLst>
                  <a:path w="6984" h="5079">
                    <a:moveTo>
                      <a:pt x="0" y="4720"/>
                    </a:moveTo>
                    <a:lnTo>
                      <a:pt x="6069" y="0"/>
                    </a:lnTo>
                    <a:lnTo>
                      <a:pt x="6743" y="4720"/>
                    </a:lnTo>
                    <a:lnTo>
                      <a:pt x="0" y="4720"/>
                    </a:lnTo>
                    <a:close/>
                  </a:path>
                </a:pathLst>
              </a:custGeom>
              <a:ln w="3175">
                <a:solidFill>
                  <a:srgbClr val="000000"/>
                </a:solidFill>
              </a:ln>
            </p:spPr>
            <p:txBody>
              <a:bodyPr wrap="square" lIns="0" tIns="0" rIns="0" bIns="0" rtlCol="0"/>
              <a:lstStyle/>
              <a:p>
                <a:endParaRPr sz="949"/>
              </a:p>
            </p:txBody>
          </p:sp>
          <p:sp>
            <p:nvSpPr>
              <p:cNvPr id="95" name="object 95"/>
              <p:cNvSpPr/>
              <p:nvPr/>
            </p:nvSpPr>
            <p:spPr>
              <a:xfrm>
                <a:off x="10234870" y="6757975"/>
                <a:ext cx="6985" cy="3175"/>
              </a:xfrm>
              <a:custGeom>
                <a:avLst/>
                <a:gdLst/>
                <a:ahLst/>
                <a:cxnLst/>
                <a:rect l="l" t="t" r="r" b="b"/>
                <a:pathLst>
                  <a:path w="6984" h="3175">
                    <a:moveTo>
                      <a:pt x="6743" y="0"/>
                    </a:moveTo>
                    <a:lnTo>
                      <a:pt x="0" y="0"/>
                    </a:lnTo>
                    <a:lnTo>
                      <a:pt x="0" y="2697"/>
                    </a:lnTo>
                    <a:lnTo>
                      <a:pt x="6743" y="0"/>
                    </a:lnTo>
                    <a:close/>
                  </a:path>
                </a:pathLst>
              </a:custGeom>
              <a:solidFill>
                <a:srgbClr val="000000"/>
              </a:solidFill>
            </p:spPr>
            <p:txBody>
              <a:bodyPr wrap="square" lIns="0" tIns="0" rIns="0" bIns="0" rtlCol="0"/>
              <a:lstStyle/>
              <a:p>
                <a:endParaRPr sz="949"/>
              </a:p>
            </p:txBody>
          </p:sp>
          <p:sp>
            <p:nvSpPr>
              <p:cNvPr id="96" name="object 96"/>
              <p:cNvSpPr/>
              <p:nvPr/>
            </p:nvSpPr>
            <p:spPr>
              <a:xfrm>
                <a:off x="10234870" y="6757975"/>
                <a:ext cx="6985" cy="3175"/>
              </a:xfrm>
              <a:custGeom>
                <a:avLst/>
                <a:gdLst/>
                <a:ahLst/>
                <a:cxnLst/>
                <a:rect l="l" t="t" r="r" b="b"/>
                <a:pathLst>
                  <a:path w="6984" h="3175">
                    <a:moveTo>
                      <a:pt x="6743" y="0"/>
                    </a:moveTo>
                    <a:lnTo>
                      <a:pt x="0" y="2697"/>
                    </a:lnTo>
                    <a:lnTo>
                      <a:pt x="0" y="0"/>
                    </a:lnTo>
                    <a:lnTo>
                      <a:pt x="6743" y="0"/>
                    </a:lnTo>
                    <a:close/>
                  </a:path>
                </a:pathLst>
              </a:custGeom>
              <a:ln w="3175">
                <a:solidFill>
                  <a:srgbClr val="000000"/>
                </a:solidFill>
              </a:ln>
            </p:spPr>
            <p:txBody>
              <a:bodyPr wrap="square" lIns="0" tIns="0" rIns="0" bIns="0" rtlCol="0"/>
              <a:lstStyle/>
              <a:p>
                <a:endParaRPr sz="949"/>
              </a:p>
            </p:txBody>
          </p:sp>
          <p:sp>
            <p:nvSpPr>
              <p:cNvPr id="97" name="object 97"/>
              <p:cNvSpPr/>
              <p:nvPr/>
            </p:nvSpPr>
            <p:spPr>
              <a:xfrm>
                <a:off x="10207894" y="6757975"/>
                <a:ext cx="6985" cy="5080"/>
              </a:xfrm>
              <a:custGeom>
                <a:avLst/>
                <a:gdLst/>
                <a:ahLst/>
                <a:cxnLst/>
                <a:rect l="l" t="t" r="r" b="b"/>
                <a:pathLst>
                  <a:path w="6984" h="5079">
                    <a:moveTo>
                      <a:pt x="6070" y="0"/>
                    </a:moveTo>
                    <a:lnTo>
                      <a:pt x="0" y="4720"/>
                    </a:lnTo>
                    <a:lnTo>
                      <a:pt x="6743" y="2697"/>
                    </a:lnTo>
                    <a:lnTo>
                      <a:pt x="6070" y="0"/>
                    </a:lnTo>
                    <a:close/>
                  </a:path>
                </a:pathLst>
              </a:custGeom>
              <a:solidFill>
                <a:srgbClr val="000000"/>
              </a:solidFill>
            </p:spPr>
            <p:txBody>
              <a:bodyPr wrap="square" lIns="0" tIns="0" rIns="0" bIns="0" rtlCol="0"/>
              <a:lstStyle/>
              <a:p>
                <a:endParaRPr sz="949"/>
              </a:p>
            </p:txBody>
          </p:sp>
          <p:sp>
            <p:nvSpPr>
              <p:cNvPr id="98" name="object 98"/>
              <p:cNvSpPr/>
              <p:nvPr/>
            </p:nvSpPr>
            <p:spPr>
              <a:xfrm>
                <a:off x="10207894" y="6757975"/>
                <a:ext cx="6985" cy="5080"/>
              </a:xfrm>
              <a:custGeom>
                <a:avLst/>
                <a:gdLst/>
                <a:ahLst/>
                <a:cxnLst/>
                <a:rect l="l" t="t" r="r" b="b"/>
                <a:pathLst>
                  <a:path w="6984" h="5079">
                    <a:moveTo>
                      <a:pt x="6070" y="0"/>
                    </a:moveTo>
                    <a:lnTo>
                      <a:pt x="6743" y="2697"/>
                    </a:lnTo>
                    <a:lnTo>
                      <a:pt x="0" y="4720"/>
                    </a:lnTo>
                    <a:lnTo>
                      <a:pt x="6070" y="0"/>
                    </a:lnTo>
                    <a:close/>
                  </a:path>
                </a:pathLst>
              </a:custGeom>
              <a:ln w="3175">
                <a:solidFill>
                  <a:srgbClr val="000000"/>
                </a:solidFill>
              </a:ln>
            </p:spPr>
            <p:txBody>
              <a:bodyPr wrap="square" lIns="0" tIns="0" rIns="0" bIns="0" rtlCol="0"/>
              <a:lstStyle/>
              <a:p>
                <a:endParaRPr sz="949"/>
              </a:p>
            </p:txBody>
          </p:sp>
          <p:sp>
            <p:nvSpPr>
              <p:cNvPr id="99" name="object 99"/>
              <p:cNvSpPr/>
              <p:nvPr/>
            </p:nvSpPr>
            <p:spPr>
              <a:xfrm>
                <a:off x="10207220" y="6757975"/>
                <a:ext cx="6985" cy="5080"/>
              </a:xfrm>
              <a:custGeom>
                <a:avLst/>
                <a:gdLst/>
                <a:ahLst/>
                <a:cxnLst/>
                <a:rect l="l" t="t" r="r" b="b"/>
                <a:pathLst>
                  <a:path w="6984" h="5079">
                    <a:moveTo>
                      <a:pt x="6743" y="0"/>
                    </a:moveTo>
                    <a:lnTo>
                      <a:pt x="0" y="0"/>
                    </a:lnTo>
                    <a:lnTo>
                      <a:pt x="673" y="4720"/>
                    </a:lnTo>
                    <a:lnTo>
                      <a:pt x="6743" y="0"/>
                    </a:lnTo>
                    <a:close/>
                  </a:path>
                </a:pathLst>
              </a:custGeom>
              <a:solidFill>
                <a:srgbClr val="000000"/>
              </a:solidFill>
            </p:spPr>
            <p:txBody>
              <a:bodyPr wrap="square" lIns="0" tIns="0" rIns="0" bIns="0" rtlCol="0"/>
              <a:lstStyle/>
              <a:p>
                <a:endParaRPr sz="949"/>
              </a:p>
            </p:txBody>
          </p:sp>
          <p:sp>
            <p:nvSpPr>
              <p:cNvPr id="100" name="object 100"/>
              <p:cNvSpPr/>
              <p:nvPr/>
            </p:nvSpPr>
            <p:spPr>
              <a:xfrm>
                <a:off x="10207220" y="6757975"/>
                <a:ext cx="6985" cy="5080"/>
              </a:xfrm>
              <a:custGeom>
                <a:avLst/>
                <a:gdLst/>
                <a:ahLst/>
                <a:cxnLst/>
                <a:rect l="l" t="t" r="r" b="b"/>
                <a:pathLst>
                  <a:path w="6984" h="5079">
                    <a:moveTo>
                      <a:pt x="6743" y="0"/>
                    </a:moveTo>
                    <a:lnTo>
                      <a:pt x="673" y="4720"/>
                    </a:lnTo>
                    <a:lnTo>
                      <a:pt x="0" y="0"/>
                    </a:lnTo>
                    <a:lnTo>
                      <a:pt x="6743" y="0"/>
                    </a:lnTo>
                    <a:close/>
                  </a:path>
                </a:pathLst>
              </a:custGeom>
              <a:ln w="3175">
                <a:solidFill>
                  <a:srgbClr val="000000"/>
                </a:solidFill>
              </a:ln>
            </p:spPr>
            <p:txBody>
              <a:bodyPr wrap="square" lIns="0" tIns="0" rIns="0" bIns="0" rtlCol="0"/>
              <a:lstStyle/>
              <a:p>
                <a:endParaRPr sz="949"/>
              </a:p>
            </p:txBody>
          </p:sp>
          <p:sp>
            <p:nvSpPr>
              <p:cNvPr id="101" name="object 101"/>
              <p:cNvSpPr/>
              <p:nvPr/>
            </p:nvSpPr>
            <p:spPr>
              <a:xfrm>
                <a:off x="10234870" y="6757975"/>
                <a:ext cx="6985" cy="5080"/>
              </a:xfrm>
              <a:custGeom>
                <a:avLst/>
                <a:gdLst/>
                <a:ahLst/>
                <a:cxnLst/>
                <a:rect l="l" t="t" r="r" b="b"/>
                <a:pathLst>
                  <a:path w="6984" h="5079">
                    <a:moveTo>
                      <a:pt x="6743" y="0"/>
                    </a:moveTo>
                    <a:lnTo>
                      <a:pt x="0" y="2697"/>
                    </a:lnTo>
                    <a:lnTo>
                      <a:pt x="6069" y="4720"/>
                    </a:lnTo>
                    <a:lnTo>
                      <a:pt x="6743" y="0"/>
                    </a:lnTo>
                    <a:close/>
                  </a:path>
                </a:pathLst>
              </a:custGeom>
              <a:solidFill>
                <a:srgbClr val="000000"/>
              </a:solidFill>
            </p:spPr>
            <p:txBody>
              <a:bodyPr wrap="square" lIns="0" tIns="0" rIns="0" bIns="0" rtlCol="0"/>
              <a:lstStyle/>
              <a:p>
                <a:endParaRPr sz="949"/>
              </a:p>
            </p:txBody>
          </p:sp>
          <p:sp>
            <p:nvSpPr>
              <p:cNvPr id="102" name="object 102"/>
              <p:cNvSpPr/>
              <p:nvPr/>
            </p:nvSpPr>
            <p:spPr>
              <a:xfrm>
                <a:off x="10234870" y="6757975"/>
                <a:ext cx="6985" cy="5080"/>
              </a:xfrm>
              <a:custGeom>
                <a:avLst/>
                <a:gdLst/>
                <a:ahLst/>
                <a:cxnLst/>
                <a:rect l="l" t="t" r="r" b="b"/>
                <a:pathLst>
                  <a:path w="6984" h="5079">
                    <a:moveTo>
                      <a:pt x="0" y="2697"/>
                    </a:moveTo>
                    <a:lnTo>
                      <a:pt x="6743" y="0"/>
                    </a:lnTo>
                    <a:lnTo>
                      <a:pt x="6069" y="4720"/>
                    </a:lnTo>
                    <a:lnTo>
                      <a:pt x="0" y="2697"/>
                    </a:lnTo>
                    <a:close/>
                  </a:path>
                </a:pathLst>
              </a:custGeom>
              <a:ln w="3175">
                <a:solidFill>
                  <a:srgbClr val="000000"/>
                </a:solidFill>
              </a:ln>
            </p:spPr>
            <p:txBody>
              <a:bodyPr wrap="square" lIns="0" tIns="0" rIns="0" bIns="0" rtlCol="0"/>
              <a:lstStyle/>
              <a:p>
                <a:endParaRPr sz="949"/>
              </a:p>
            </p:txBody>
          </p:sp>
          <p:sp>
            <p:nvSpPr>
              <p:cNvPr id="103" name="object 103"/>
              <p:cNvSpPr/>
              <p:nvPr/>
            </p:nvSpPr>
            <p:spPr>
              <a:xfrm>
                <a:off x="10207894" y="6760672"/>
                <a:ext cx="7620" cy="3175"/>
              </a:xfrm>
              <a:custGeom>
                <a:avLst/>
                <a:gdLst/>
                <a:ahLst/>
                <a:cxnLst/>
                <a:rect l="l" t="t" r="r" b="b"/>
                <a:pathLst>
                  <a:path w="7620" h="3175">
                    <a:moveTo>
                      <a:pt x="6743" y="0"/>
                    </a:moveTo>
                    <a:lnTo>
                      <a:pt x="0" y="2022"/>
                    </a:lnTo>
                    <a:lnTo>
                      <a:pt x="7418" y="2697"/>
                    </a:lnTo>
                    <a:lnTo>
                      <a:pt x="6743" y="0"/>
                    </a:lnTo>
                    <a:close/>
                  </a:path>
                </a:pathLst>
              </a:custGeom>
              <a:solidFill>
                <a:srgbClr val="000000"/>
              </a:solidFill>
            </p:spPr>
            <p:txBody>
              <a:bodyPr wrap="square" lIns="0" tIns="0" rIns="0" bIns="0" rtlCol="0"/>
              <a:lstStyle/>
              <a:p>
                <a:endParaRPr sz="949"/>
              </a:p>
            </p:txBody>
          </p:sp>
          <p:sp>
            <p:nvSpPr>
              <p:cNvPr id="104" name="object 104"/>
              <p:cNvSpPr/>
              <p:nvPr/>
            </p:nvSpPr>
            <p:spPr>
              <a:xfrm>
                <a:off x="10207894" y="6760672"/>
                <a:ext cx="7620" cy="3175"/>
              </a:xfrm>
              <a:custGeom>
                <a:avLst/>
                <a:gdLst/>
                <a:ahLst/>
                <a:cxnLst/>
                <a:rect l="l" t="t" r="r" b="b"/>
                <a:pathLst>
                  <a:path w="7620" h="3175">
                    <a:moveTo>
                      <a:pt x="0" y="2022"/>
                    </a:moveTo>
                    <a:lnTo>
                      <a:pt x="6743" y="0"/>
                    </a:lnTo>
                    <a:lnTo>
                      <a:pt x="7418" y="2697"/>
                    </a:lnTo>
                    <a:lnTo>
                      <a:pt x="0" y="2022"/>
                    </a:lnTo>
                    <a:close/>
                  </a:path>
                </a:pathLst>
              </a:custGeom>
              <a:ln w="3175">
                <a:solidFill>
                  <a:srgbClr val="000000"/>
                </a:solidFill>
              </a:ln>
            </p:spPr>
            <p:txBody>
              <a:bodyPr wrap="square" lIns="0" tIns="0" rIns="0" bIns="0" rtlCol="0"/>
              <a:lstStyle/>
              <a:p>
                <a:endParaRPr sz="949"/>
              </a:p>
            </p:txBody>
          </p:sp>
          <p:sp>
            <p:nvSpPr>
              <p:cNvPr id="105" name="object 105"/>
              <p:cNvSpPr/>
              <p:nvPr/>
            </p:nvSpPr>
            <p:spPr>
              <a:xfrm>
                <a:off x="10233521" y="6760672"/>
                <a:ext cx="7620" cy="3175"/>
              </a:xfrm>
              <a:custGeom>
                <a:avLst/>
                <a:gdLst/>
                <a:ahLst/>
                <a:cxnLst/>
                <a:rect l="l" t="t" r="r" b="b"/>
                <a:pathLst>
                  <a:path w="7620" h="3175">
                    <a:moveTo>
                      <a:pt x="1349" y="0"/>
                    </a:moveTo>
                    <a:lnTo>
                      <a:pt x="0" y="2697"/>
                    </a:lnTo>
                    <a:lnTo>
                      <a:pt x="7418" y="2022"/>
                    </a:lnTo>
                    <a:lnTo>
                      <a:pt x="1349" y="0"/>
                    </a:lnTo>
                    <a:close/>
                  </a:path>
                </a:pathLst>
              </a:custGeom>
              <a:solidFill>
                <a:srgbClr val="000000"/>
              </a:solidFill>
            </p:spPr>
            <p:txBody>
              <a:bodyPr wrap="square" lIns="0" tIns="0" rIns="0" bIns="0" rtlCol="0"/>
              <a:lstStyle/>
              <a:p>
                <a:endParaRPr sz="949"/>
              </a:p>
            </p:txBody>
          </p:sp>
          <p:sp>
            <p:nvSpPr>
              <p:cNvPr id="106" name="object 106"/>
              <p:cNvSpPr/>
              <p:nvPr/>
            </p:nvSpPr>
            <p:spPr>
              <a:xfrm>
                <a:off x="10233521" y="6760672"/>
                <a:ext cx="7620" cy="3175"/>
              </a:xfrm>
              <a:custGeom>
                <a:avLst/>
                <a:gdLst/>
                <a:ahLst/>
                <a:cxnLst/>
                <a:rect l="l" t="t" r="r" b="b"/>
                <a:pathLst>
                  <a:path w="7620" h="3175">
                    <a:moveTo>
                      <a:pt x="7418" y="2022"/>
                    </a:moveTo>
                    <a:lnTo>
                      <a:pt x="0" y="2697"/>
                    </a:lnTo>
                    <a:lnTo>
                      <a:pt x="1349" y="0"/>
                    </a:lnTo>
                    <a:lnTo>
                      <a:pt x="7418" y="2022"/>
                    </a:lnTo>
                    <a:close/>
                  </a:path>
                </a:pathLst>
              </a:custGeom>
              <a:ln w="3175">
                <a:solidFill>
                  <a:srgbClr val="000000"/>
                </a:solidFill>
              </a:ln>
            </p:spPr>
            <p:txBody>
              <a:bodyPr wrap="square" lIns="0" tIns="0" rIns="0" bIns="0" rtlCol="0"/>
              <a:lstStyle/>
              <a:p>
                <a:endParaRPr sz="949"/>
              </a:p>
            </p:txBody>
          </p:sp>
          <p:sp>
            <p:nvSpPr>
              <p:cNvPr id="107" name="object 107"/>
              <p:cNvSpPr/>
              <p:nvPr/>
            </p:nvSpPr>
            <p:spPr>
              <a:xfrm>
                <a:off x="10209918" y="6763370"/>
                <a:ext cx="7620" cy="3810"/>
              </a:xfrm>
              <a:custGeom>
                <a:avLst/>
                <a:gdLst/>
                <a:ahLst/>
                <a:cxnLst/>
                <a:rect l="l" t="t" r="r" b="b"/>
                <a:pathLst>
                  <a:path w="7620" h="3809">
                    <a:moveTo>
                      <a:pt x="5394" y="0"/>
                    </a:moveTo>
                    <a:lnTo>
                      <a:pt x="0" y="3371"/>
                    </a:lnTo>
                    <a:lnTo>
                      <a:pt x="7417" y="2023"/>
                    </a:lnTo>
                    <a:lnTo>
                      <a:pt x="5394" y="0"/>
                    </a:lnTo>
                    <a:close/>
                  </a:path>
                </a:pathLst>
              </a:custGeom>
              <a:solidFill>
                <a:srgbClr val="000000"/>
              </a:solidFill>
            </p:spPr>
            <p:txBody>
              <a:bodyPr wrap="square" lIns="0" tIns="0" rIns="0" bIns="0" rtlCol="0"/>
              <a:lstStyle/>
              <a:p>
                <a:endParaRPr sz="949"/>
              </a:p>
            </p:txBody>
          </p:sp>
          <p:sp>
            <p:nvSpPr>
              <p:cNvPr id="108" name="object 108"/>
              <p:cNvSpPr/>
              <p:nvPr/>
            </p:nvSpPr>
            <p:spPr>
              <a:xfrm>
                <a:off x="10209918" y="6763370"/>
                <a:ext cx="7620" cy="3810"/>
              </a:xfrm>
              <a:custGeom>
                <a:avLst/>
                <a:gdLst/>
                <a:ahLst/>
                <a:cxnLst/>
                <a:rect l="l" t="t" r="r" b="b"/>
                <a:pathLst>
                  <a:path w="7620" h="3809">
                    <a:moveTo>
                      <a:pt x="5394" y="0"/>
                    </a:moveTo>
                    <a:lnTo>
                      <a:pt x="7417" y="2023"/>
                    </a:lnTo>
                    <a:lnTo>
                      <a:pt x="0" y="3371"/>
                    </a:lnTo>
                    <a:lnTo>
                      <a:pt x="5394" y="0"/>
                    </a:lnTo>
                    <a:close/>
                  </a:path>
                </a:pathLst>
              </a:custGeom>
              <a:ln w="3175">
                <a:solidFill>
                  <a:srgbClr val="000000"/>
                </a:solidFill>
              </a:ln>
            </p:spPr>
            <p:txBody>
              <a:bodyPr wrap="square" lIns="0" tIns="0" rIns="0" bIns="0" rtlCol="0"/>
              <a:lstStyle/>
              <a:p>
                <a:endParaRPr sz="949"/>
              </a:p>
            </p:txBody>
          </p:sp>
          <p:sp>
            <p:nvSpPr>
              <p:cNvPr id="109" name="object 109"/>
              <p:cNvSpPr/>
              <p:nvPr/>
            </p:nvSpPr>
            <p:spPr>
              <a:xfrm>
                <a:off x="10207894" y="6762695"/>
                <a:ext cx="7620" cy="4445"/>
              </a:xfrm>
              <a:custGeom>
                <a:avLst/>
                <a:gdLst/>
                <a:ahLst/>
                <a:cxnLst/>
                <a:rect l="l" t="t" r="r" b="b"/>
                <a:pathLst>
                  <a:path w="7620" h="4445">
                    <a:moveTo>
                      <a:pt x="0" y="0"/>
                    </a:moveTo>
                    <a:lnTo>
                      <a:pt x="2024" y="4046"/>
                    </a:lnTo>
                    <a:lnTo>
                      <a:pt x="7418" y="674"/>
                    </a:lnTo>
                    <a:lnTo>
                      <a:pt x="0" y="0"/>
                    </a:lnTo>
                    <a:close/>
                  </a:path>
                </a:pathLst>
              </a:custGeom>
              <a:solidFill>
                <a:srgbClr val="000000"/>
              </a:solidFill>
            </p:spPr>
            <p:txBody>
              <a:bodyPr wrap="square" lIns="0" tIns="0" rIns="0" bIns="0" rtlCol="0"/>
              <a:lstStyle/>
              <a:p>
                <a:endParaRPr sz="949"/>
              </a:p>
            </p:txBody>
          </p:sp>
          <p:sp>
            <p:nvSpPr>
              <p:cNvPr id="110" name="object 110"/>
              <p:cNvSpPr/>
              <p:nvPr/>
            </p:nvSpPr>
            <p:spPr>
              <a:xfrm>
                <a:off x="10207894" y="6762695"/>
                <a:ext cx="7620" cy="4445"/>
              </a:xfrm>
              <a:custGeom>
                <a:avLst/>
                <a:gdLst/>
                <a:ahLst/>
                <a:cxnLst/>
                <a:rect l="l" t="t" r="r" b="b"/>
                <a:pathLst>
                  <a:path w="7620" h="4445">
                    <a:moveTo>
                      <a:pt x="7418" y="674"/>
                    </a:moveTo>
                    <a:lnTo>
                      <a:pt x="2024" y="4046"/>
                    </a:lnTo>
                    <a:lnTo>
                      <a:pt x="0" y="0"/>
                    </a:lnTo>
                    <a:lnTo>
                      <a:pt x="7418" y="674"/>
                    </a:lnTo>
                    <a:close/>
                  </a:path>
                </a:pathLst>
              </a:custGeom>
              <a:ln w="3175">
                <a:solidFill>
                  <a:srgbClr val="000000"/>
                </a:solidFill>
              </a:ln>
            </p:spPr>
            <p:txBody>
              <a:bodyPr wrap="square" lIns="0" tIns="0" rIns="0" bIns="0" rtlCol="0"/>
              <a:lstStyle/>
              <a:p>
                <a:endParaRPr sz="949"/>
              </a:p>
            </p:txBody>
          </p:sp>
          <p:sp>
            <p:nvSpPr>
              <p:cNvPr id="111" name="object 111"/>
              <p:cNvSpPr/>
              <p:nvPr/>
            </p:nvSpPr>
            <p:spPr>
              <a:xfrm>
                <a:off x="10209918" y="6765393"/>
                <a:ext cx="9525" cy="1905"/>
              </a:xfrm>
              <a:custGeom>
                <a:avLst/>
                <a:gdLst/>
                <a:ahLst/>
                <a:cxnLst/>
                <a:rect l="l" t="t" r="r" b="b"/>
                <a:pathLst>
                  <a:path w="9525" h="1904">
                    <a:moveTo>
                      <a:pt x="7417" y="0"/>
                    </a:moveTo>
                    <a:lnTo>
                      <a:pt x="0" y="1348"/>
                    </a:lnTo>
                    <a:lnTo>
                      <a:pt x="9440" y="1348"/>
                    </a:lnTo>
                    <a:lnTo>
                      <a:pt x="7417" y="0"/>
                    </a:lnTo>
                    <a:close/>
                  </a:path>
                </a:pathLst>
              </a:custGeom>
              <a:solidFill>
                <a:srgbClr val="000000"/>
              </a:solidFill>
            </p:spPr>
            <p:txBody>
              <a:bodyPr wrap="square" lIns="0" tIns="0" rIns="0" bIns="0" rtlCol="0"/>
              <a:lstStyle/>
              <a:p>
                <a:endParaRPr sz="949"/>
              </a:p>
            </p:txBody>
          </p:sp>
          <p:sp>
            <p:nvSpPr>
              <p:cNvPr id="112" name="object 112"/>
              <p:cNvSpPr/>
              <p:nvPr/>
            </p:nvSpPr>
            <p:spPr>
              <a:xfrm>
                <a:off x="10209918" y="6765393"/>
                <a:ext cx="9525" cy="1905"/>
              </a:xfrm>
              <a:custGeom>
                <a:avLst/>
                <a:gdLst/>
                <a:ahLst/>
                <a:cxnLst/>
                <a:rect l="l" t="t" r="r" b="b"/>
                <a:pathLst>
                  <a:path w="9525" h="1904">
                    <a:moveTo>
                      <a:pt x="0" y="1348"/>
                    </a:moveTo>
                    <a:lnTo>
                      <a:pt x="7417" y="0"/>
                    </a:lnTo>
                    <a:lnTo>
                      <a:pt x="9440" y="1348"/>
                    </a:lnTo>
                    <a:lnTo>
                      <a:pt x="0" y="1348"/>
                    </a:lnTo>
                    <a:close/>
                  </a:path>
                </a:pathLst>
              </a:custGeom>
              <a:ln w="3175">
                <a:solidFill>
                  <a:srgbClr val="000000"/>
                </a:solidFill>
              </a:ln>
            </p:spPr>
            <p:txBody>
              <a:bodyPr wrap="square" lIns="0" tIns="0" rIns="0" bIns="0" rtlCol="0"/>
              <a:lstStyle/>
              <a:p>
                <a:endParaRPr sz="949"/>
              </a:p>
            </p:txBody>
          </p:sp>
          <p:sp>
            <p:nvSpPr>
              <p:cNvPr id="113" name="object 113"/>
              <p:cNvSpPr/>
              <p:nvPr/>
            </p:nvSpPr>
            <p:spPr>
              <a:xfrm>
                <a:off x="10232172" y="6762695"/>
                <a:ext cx="8890" cy="3175"/>
              </a:xfrm>
              <a:custGeom>
                <a:avLst/>
                <a:gdLst/>
                <a:ahLst/>
                <a:cxnLst/>
                <a:rect l="l" t="t" r="r" b="b"/>
                <a:pathLst>
                  <a:path w="8890" h="3175">
                    <a:moveTo>
                      <a:pt x="8766" y="0"/>
                    </a:moveTo>
                    <a:lnTo>
                      <a:pt x="1348" y="674"/>
                    </a:lnTo>
                    <a:lnTo>
                      <a:pt x="0" y="2697"/>
                    </a:lnTo>
                    <a:lnTo>
                      <a:pt x="8766" y="0"/>
                    </a:lnTo>
                    <a:close/>
                  </a:path>
                </a:pathLst>
              </a:custGeom>
              <a:solidFill>
                <a:srgbClr val="000000"/>
              </a:solidFill>
            </p:spPr>
            <p:txBody>
              <a:bodyPr wrap="square" lIns="0" tIns="0" rIns="0" bIns="0" rtlCol="0"/>
              <a:lstStyle/>
              <a:p>
                <a:endParaRPr sz="949"/>
              </a:p>
            </p:txBody>
          </p:sp>
          <p:sp>
            <p:nvSpPr>
              <p:cNvPr id="114" name="object 114"/>
              <p:cNvSpPr/>
              <p:nvPr/>
            </p:nvSpPr>
            <p:spPr>
              <a:xfrm>
                <a:off x="10232172" y="6762695"/>
                <a:ext cx="8890" cy="3175"/>
              </a:xfrm>
              <a:custGeom>
                <a:avLst/>
                <a:gdLst/>
                <a:ahLst/>
                <a:cxnLst/>
                <a:rect l="l" t="t" r="r" b="b"/>
                <a:pathLst>
                  <a:path w="8890" h="3175">
                    <a:moveTo>
                      <a:pt x="0" y="2697"/>
                    </a:moveTo>
                    <a:lnTo>
                      <a:pt x="1348" y="674"/>
                    </a:lnTo>
                    <a:lnTo>
                      <a:pt x="8766" y="0"/>
                    </a:lnTo>
                    <a:lnTo>
                      <a:pt x="0" y="2697"/>
                    </a:lnTo>
                    <a:close/>
                  </a:path>
                </a:pathLst>
              </a:custGeom>
              <a:ln w="3175">
                <a:solidFill>
                  <a:srgbClr val="000000"/>
                </a:solidFill>
              </a:ln>
            </p:spPr>
            <p:txBody>
              <a:bodyPr wrap="square" lIns="0" tIns="0" rIns="0" bIns="0" rtlCol="0"/>
              <a:lstStyle/>
              <a:p>
                <a:endParaRPr sz="949"/>
              </a:p>
            </p:txBody>
          </p:sp>
          <p:sp>
            <p:nvSpPr>
              <p:cNvPr id="115" name="object 115"/>
              <p:cNvSpPr/>
              <p:nvPr/>
            </p:nvSpPr>
            <p:spPr>
              <a:xfrm>
                <a:off x="10229475" y="6762695"/>
                <a:ext cx="12065" cy="4445"/>
              </a:xfrm>
              <a:custGeom>
                <a:avLst/>
                <a:gdLst/>
                <a:ahLst/>
                <a:cxnLst/>
                <a:rect l="l" t="t" r="r" b="b"/>
                <a:pathLst>
                  <a:path w="12065" h="4445">
                    <a:moveTo>
                      <a:pt x="11464" y="0"/>
                    </a:moveTo>
                    <a:lnTo>
                      <a:pt x="2697" y="2697"/>
                    </a:lnTo>
                    <a:lnTo>
                      <a:pt x="0" y="4046"/>
                    </a:lnTo>
                    <a:lnTo>
                      <a:pt x="11464" y="0"/>
                    </a:lnTo>
                    <a:close/>
                  </a:path>
                </a:pathLst>
              </a:custGeom>
              <a:solidFill>
                <a:srgbClr val="000000"/>
              </a:solidFill>
            </p:spPr>
            <p:txBody>
              <a:bodyPr wrap="square" lIns="0" tIns="0" rIns="0" bIns="0" rtlCol="0"/>
              <a:lstStyle/>
              <a:p>
                <a:endParaRPr sz="949"/>
              </a:p>
            </p:txBody>
          </p:sp>
          <p:sp>
            <p:nvSpPr>
              <p:cNvPr id="116" name="object 116"/>
              <p:cNvSpPr/>
              <p:nvPr/>
            </p:nvSpPr>
            <p:spPr>
              <a:xfrm>
                <a:off x="10229475" y="6762695"/>
                <a:ext cx="12065" cy="4445"/>
              </a:xfrm>
              <a:custGeom>
                <a:avLst/>
                <a:gdLst/>
                <a:ahLst/>
                <a:cxnLst/>
                <a:rect l="l" t="t" r="r" b="b"/>
                <a:pathLst>
                  <a:path w="12065" h="4445">
                    <a:moveTo>
                      <a:pt x="0" y="4046"/>
                    </a:moveTo>
                    <a:lnTo>
                      <a:pt x="2697" y="2697"/>
                    </a:lnTo>
                    <a:lnTo>
                      <a:pt x="11464" y="0"/>
                    </a:lnTo>
                    <a:lnTo>
                      <a:pt x="0" y="4046"/>
                    </a:lnTo>
                    <a:close/>
                  </a:path>
                </a:pathLst>
              </a:custGeom>
              <a:ln w="3175">
                <a:solidFill>
                  <a:srgbClr val="000000"/>
                </a:solidFill>
              </a:ln>
            </p:spPr>
            <p:txBody>
              <a:bodyPr wrap="square" lIns="0" tIns="0" rIns="0" bIns="0" rtlCol="0"/>
              <a:lstStyle/>
              <a:p>
                <a:endParaRPr sz="949"/>
              </a:p>
            </p:txBody>
          </p:sp>
          <p:sp>
            <p:nvSpPr>
              <p:cNvPr id="117" name="object 117"/>
              <p:cNvSpPr/>
              <p:nvPr/>
            </p:nvSpPr>
            <p:spPr>
              <a:xfrm>
                <a:off x="10229475" y="6762695"/>
                <a:ext cx="12065" cy="4445"/>
              </a:xfrm>
              <a:custGeom>
                <a:avLst/>
                <a:gdLst/>
                <a:ahLst/>
                <a:cxnLst/>
                <a:rect l="l" t="t" r="r" b="b"/>
                <a:pathLst>
                  <a:path w="12065" h="4445">
                    <a:moveTo>
                      <a:pt x="11464" y="0"/>
                    </a:moveTo>
                    <a:lnTo>
                      <a:pt x="0" y="4046"/>
                    </a:lnTo>
                    <a:lnTo>
                      <a:pt x="10115" y="4046"/>
                    </a:lnTo>
                    <a:lnTo>
                      <a:pt x="11464" y="0"/>
                    </a:lnTo>
                    <a:close/>
                  </a:path>
                </a:pathLst>
              </a:custGeom>
              <a:solidFill>
                <a:srgbClr val="000000"/>
              </a:solidFill>
            </p:spPr>
            <p:txBody>
              <a:bodyPr wrap="square" lIns="0" tIns="0" rIns="0" bIns="0" rtlCol="0"/>
              <a:lstStyle/>
              <a:p>
                <a:endParaRPr sz="949"/>
              </a:p>
            </p:txBody>
          </p:sp>
          <p:sp>
            <p:nvSpPr>
              <p:cNvPr id="118" name="object 118"/>
              <p:cNvSpPr/>
              <p:nvPr/>
            </p:nvSpPr>
            <p:spPr>
              <a:xfrm>
                <a:off x="10229475" y="6762695"/>
                <a:ext cx="12065" cy="4445"/>
              </a:xfrm>
              <a:custGeom>
                <a:avLst/>
                <a:gdLst/>
                <a:ahLst/>
                <a:cxnLst/>
                <a:rect l="l" t="t" r="r" b="b"/>
                <a:pathLst>
                  <a:path w="12065" h="4445">
                    <a:moveTo>
                      <a:pt x="0" y="4046"/>
                    </a:moveTo>
                    <a:lnTo>
                      <a:pt x="11464" y="0"/>
                    </a:lnTo>
                    <a:lnTo>
                      <a:pt x="10115" y="4046"/>
                    </a:lnTo>
                    <a:lnTo>
                      <a:pt x="0" y="4046"/>
                    </a:lnTo>
                    <a:close/>
                  </a:path>
                </a:pathLst>
              </a:custGeom>
              <a:ln w="3175">
                <a:solidFill>
                  <a:srgbClr val="000000"/>
                </a:solidFill>
              </a:ln>
            </p:spPr>
            <p:txBody>
              <a:bodyPr wrap="square" lIns="0" tIns="0" rIns="0" bIns="0" rtlCol="0"/>
              <a:lstStyle/>
              <a:p>
                <a:endParaRPr sz="949"/>
              </a:p>
            </p:txBody>
          </p:sp>
          <p:sp>
            <p:nvSpPr>
              <p:cNvPr id="119" name="object 119"/>
              <p:cNvSpPr/>
              <p:nvPr/>
            </p:nvSpPr>
            <p:spPr>
              <a:xfrm>
                <a:off x="10227452" y="6766742"/>
                <a:ext cx="12700" cy="1905"/>
              </a:xfrm>
              <a:custGeom>
                <a:avLst/>
                <a:gdLst/>
                <a:ahLst/>
                <a:cxnLst/>
                <a:rect l="l" t="t" r="r" b="b"/>
                <a:pathLst>
                  <a:path w="12700" h="1904">
                    <a:moveTo>
                      <a:pt x="12138" y="0"/>
                    </a:moveTo>
                    <a:lnTo>
                      <a:pt x="2023" y="0"/>
                    </a:lnTo>
                    <a:lnTo>
                      <a:pt x="0" y="1348"/>
                    </a:lnTo>
                    <a:lnTo>
                      <a:pt x="12138" y="0"/>
                    </a:lnTo>
                    <a:close/>
                  </a:path>
                </a:pathLst>
              </a:custGeom>
              <a:solidFill>
                <a:srgbClr val="000000"/>
              </a:solidFill>
            </p:spPr>
            <p:txBody>
              <a:bodyPr wrap="square" lIns="0" tIns="0" rIns="0" bIns="0" rtlCol="0"/>
              <a:lstStyle/>
              <a:p>
                <a:endParaRPr sz="949"/>
              </a:p>
            </p:txBody>
          </p:sp>
          <p:sp>
            <p:nvSpPr>
              <p:cNvPr id="120" name="object 120"/>
              <p:cNvSpPr/>
              <p:nvPr/>
            </p:nvSpPr>
            <p:spPr>
              <a:xfrm>
                <a:off x="10227452" y="6766742"/>
                <a:ext cx="12700" cy="1905"/>
              </a:xfrm>
              <a:custGeom>
                <a:avLst/>
                <a:gdLst/>
                <a:ahLst/>
                <a:cxnLst/>
                <a:rect l="l" t="t" r="r" b="b"/>
                <a:pathLst>
                  <a:path w="12700" h="1904">
                    <a:moveTo>
                      <a:pt x="12138" y="0"/>
                    </a:moveTo>
                    <a:lnTo>
                      <a:pt x="0" y="1348"/>
                    </a:lnTo>
                    <a:lnTo>
                      <a:pt x="2023" y="0"/>
                    </a:lnTo>
                    <a:lnTo>
                      <a:pt x="12138" y="0"/>
                    </a:lnTo>
                    <a:close/>
                  </a:path>
                </a:pathLst>
              </a:custGeom>
              <a:ln w="3175">
                <a:solidFill>
                  <a:srgbClr val="000000"/>
                </a:solidFill>
              </a:ln>
            </p:spPr>
            <p:txBody>
              <a:bodyPr wrap="square" lIns="0" tIns="0" rIns="0" bIns="0" rtlCol="0"/>
              <a:lstStyle/>
              <a:p>
                <a:endParaRPr sz="949"/>
              </a:p>
            </p:txBody>
          </p:sp>
          <p:sp>
            <p:nvSpPr>
              <p:cNvPr id="121" name="object 121"/>
              <p:cNvSpPr/>
              <p:nvPr/>
            </p:nvSpPr>
            <p:spPr>
              <a:xfrm>
                <a:off x="10212615" y="6768090"/>
                <a:ext cx="15240" cy="2540"/>
              </a:xfrm>
              <a:custGeom>
                <a:avLst/>
                <a:gdLst/>
                <a:ahLst/>
                <a:cxnLst/>
                <a:rect l="l" t="t" r="r" b="b"/>
                <a:pathLst>
                  <a:path w="15240" h="2540">
                    <a:moveTo>
                      <a:pt x="14836" y="0"/>
                    </a:moveTo>
                    <a:lnTo>
                      <a:pt x="12139" y="0"/>
                    </a:lnTo>
                    <a:lnTo>
                      <a:pt x="0" y="2023"/>
                    </a:lnTo>
                    <a:lnTo>
                      <a:pt x="14836" y="0"/>
                    </a:lnTo>
                    <a:close/>
                  </a:path>
                </a:pathLst>
              </a:custGeom>
              <a:solidFill>
                <a:srgbClr val="000000"/>
              </a:solidFill>
            </p:spPr>
            <p:txBody>
              <a:bodyPr wrap="square" lIns="0" tIns="0" rIns="0" bIns="0" rtlCol="0"/>
              <a:lstStyle/>
              <a:p>
                <a:endParaRPr sz="949"/>
              </a:p>
            </p:txBody>
          </p:sp>
          <p:sp>
            <p:nvSpPr>
              <p:cNvPr id="122" name="object 122"/>
              <p:cNvSpPr/>
              <p:nvPr/>
            </p:nvSpPr>
            <p:spPr>
              <a:xfrm>
                <a:off x="10212615" y="6768090"/>
                <a:ext cx="15240" cy="2540"/>
              </a:xfrm>
              <a:custGeom>
                <a:avLst/>
                <a:gdLst/>
                <a:ahLst/>
                <a:cxnLst/>
                <a:rect l="l" t="t" r="r" b="b"/>
                <a:pathLst>
                  <a:path w="15240" h="2540">
                    <a:moveTo>
                      <a:pt x="12139" y="0"/>
                    </a:moveTo>
                    <a:lnTo>
                      <a:pt x="14836" y="0"/>
                    </a:lnTo>
                    <a:lnTo>
                      <a:pt x="0" y="2023"/>
                    </a:lnTo>
                    <a:lnTo>
                      <a:pt x="12139" y="0"/>
                    </a:lnTo>
                    <a:close/>
                  </a:path>
                </a:pathLst>
              </a:custGeom>
              <a:ln w="3175">
                <a:solidFill>
                  <a:srgbClr val="000000"/>
                </a:solidFill>
              </a:ln>
            </p:spPr>
            <p:txBody>
              <a:bodyPr wrap="square" lIns="0" tIns="0" rIns="0" bIns="0" rtlCol="0"/>
              <a:lstStyle/>
              <a:p>
                <a:endParaRPr sz="949"/>
              </a:p>
            </p:txBody>
          </p:sp>
          <p:sp>
            <p:nvSpPr>
              <p:cNvPr id="123" name="object 123"/>
              <p:cNvSpPr/>
              <p:nvPr/>
            </p:nvSpPr>
            <p:spPr>
              <a:xfrm>
                <a:off x="10212615" y="6768090"/>
                <a:ext cx="12700" cy="2540"/>
              </a:xfrm>
              <a:custGeom>
                <a:avLst/>
                <a:gdLst/>
                <a:ahLst/>
                <a:cxnLst/>
                <a:rect l="l" t="t" r="r" b="b"/>
                <a:pathLst>
                  <a:path w="12700" h="2540">
                    <a:moveTo>
                      <a:pt x="12139" y="0"/>
                    </a:moveTo>
                    <a:lnTo>
                      <a:pt x="9441" y="0"/>
                    </a:lnTo>
                    <a:lnTo>
                      <a:pt x="0" y="2023"/>
                    </a:lnTo>
                    <a:lnTo>
                      <a:pt x="12139" y="0"/>
                    </a:lnTo>
                    <a:close/>
                  </a:path>
                </a:pathLst>
              </a:custGeom>
              <a:solidFill>
                <a:srgbClr val="000000"/>
              </a:solidFill>
            </p:spPr>
            <p:txBody>
              <a:bodyPr wrap="square" lIns="0" tIns="0" rIns="0" bIns="0" rtlCol="0"/>
              <a:lstStyle/>
              <a:p>
                <a:endParaRPr sz="949"/>
              </a:p>
            </p:txBody>
          </p:sp>
          <p:sp>
            <p:nvSpPr>
              <p:cNvPr id="124" name="object 124"/>
              <p:cNvSpPr/>
              <p:nvPr/>
            </p:nvSpPr>
            <p:spPr>
              <a:xfrm>
                <a:off x="10212615" y="6768090"/>
                <a:ext cx="12700" cy="2540"/>
              </a:xfrm>
              <a:custGeom>
                <a:avLst/>
                <a:gdLst/>
                <a:ahLst/>
                <a:cxnLst/>
                <a:rect l="l" t="t" r="r" b="b"/>
                <a:pathLst>
                  <a:path w="12700" h="2540">
                    <a:moveTo>
                      <a:pt x="9441" y="0"/>
                    </a:moveTo>
                    <a:lnTo>
                      <a:pt x="12139" y="0"/>
                    </a:lnTo>
                    <a:lnTo>
                      <a:pt x="0" y="2023"/>
                    </a:lnTo>
                    <a:lnTo>
                      <a:pt x="9441" y="0"/>
                    </a:lnTo>
                    <a:close/>
                  </a:path>
                </a:pathLst>
              </a:custGeom>
              <a:ln w="3175">
                <a:solidFill>
                  <a:srgbClr val="000000"/>
                </a:solidFill>
              </a:ln>
            </p:spPr>
            <p:txBody>
              <a:bodyPr wrap="square" lIns="0" tIns="0" rIns="0" bIns="0" rtlCol="0"/>
              <a:lstStyle/>
              <a:p>
                <a:endParaRPr sz="949"/>
              </a:p>
            </p:txBody>
          </p:sp>
          <p:sp>
            <p:nvSpPr>
              <p:cNvPr id="125" name="object 125"/>
              <p:cNvSpPr/>
              <p:nvPr/>
            </p:nvSpPr>
            <p:spPr>
              <a:xfrm>
                <a:off x="10212615" y="6766742"/>
                <a:ext cx="9525" cy="3810"/>
              </a:xfrm>
              <a:custGeom>
                <a:avLst/>
                <a:gdLst/>
                <a:ahLst/>
                <a:cxnLst/>
                <a:rect l="l" t="t" r="r" b="b"/>
                <a:pathLst>
                  <a:path w="9525" h="3809">
                    <a:moveTo>
                      <a:pt x="6743" y="0"/>
                    </a:moveTo>
                    <a:lnTo>
                      <a:pt x="0" y="3371"/>
                    </a:lnTo>
                    <a:lnTo>
                      <a:pt x="9441" y="1348"/>
                    </a:lnTo>
                    <a:lnTo>
                      <a:pt x="6743" y="0"/>
                    </a:lnTo>
                    <a:close/>
                  </a:path>
                </a:pathLst>
              </a:custGeom>
              <a:solidFill>
                <a:srgbClr val="000000"/>
              </a:solidFill>
            </p:spPr>
            <p:txBody>
              <a:bodyPr wrap="square" lIns="0" tIns="0" rIns="0" bIns="0" rtlCol="0"/>
              <a:lstStyle/>
              <a:p>
                <a:endParaRPr sz="949"/>
              </a:p>
            </p:txBody>
          </p:sp>
          <p:sp>
            <p:nvSpPr>
              <p:cNvPr id="126" name="object 126"/>
              <p:cNvSpPr/>
              <p:nvPr/>
            </p:nvSpPr>
            <p:spPr>
              <a:xfrm>
                <a:off x="10212615" y="6766742"/>
                <a:ext cx="9525" cy="3810"/>
              </a:xfrm>
              <a:custGeom>
                <a:avLst/>
                <a:gdLst/>
                <a:ahLst/>
                <a:cxnLst/>
                <a:rect l="l" t="t" r="r" b="b"/>
                <a:pathLst>
                  <a:path w="9525" h="3809">
                    <a:moveTo>
                      <a:pt x="6743" y="0"/>
                    </a:moveTo>
                    <a:lnTo>
                      <a:pt x="9441" y="1348"/>
                    </a:lnTo>
                    <a:lnTo>
                      <a:pt x="0" y="3371"/>
                    </a:lnTo>
                    <a:lnTo>
                      <a:pt x="6743" y="0"/>
                    </a:lnTo>
                    <a:close/>
                  </a:path>
                </a:pathLst>
              </a:custGeom>
              <a:ln w="3175">
                <a:solidFill>
                  <a:srgbClr val="000000"/>
                </a:solidFill>
              </a:ln>
            </p:spPr>
            <p:txBody>
              <a:bodyPr wrap="square" lIns="0" tIns="0" rIns="0" bIns="0" rtlCol="0"/>
              <a:lstStyle/>
              <a:p>
                <a:endParaRPr sz="949"/>
              </a:p>
            </p:txBody>
          </p:sp>
          <p:sp>
            <p:nvSpPr>
              <p:cNvPr id="127" name="object 127"/>
              <p:cNvSpPr/>
              <p:nvPr/>
            </p:nvSpPr>
            <p:spPr>
              <a:xfrm>
                <a:off x="10209918" y="6766742"/>
                <a:ext cx="9525" cy="3810"/>
              </a:xfrm>
              <a:custGeom>
                <a:avLst/>
                <a:gdLst/>
                <a:ahLst/>
                <a:cxnLst/>
                <a:rect l="l" t="t" r="r" b="b"/>
                <a:pathLst>
                  <a:path w="9525" h="3809">
                    <a:moveTo>
                      <a:pt x="9440" y="0"/>
                    </a:moveTo>
                    <a:lnTo>
                      <a:pt x="0" y="0"/>
                    </a:lnTo>
                    <a:lnTo>
                      <a:pt x="2696" y="3371"/>
                    </a:lnTo>
                    <a:lnTo>
                      <a:pt x="9440" y="0"/>
                    </a:lnTo>
                    <a:close/>
                  </a:path>
                </a:pathLst>
              </a:custGeom>
              <a:solidFill>
                <a:srgbClr val="000000"/>
              </a:solidFill>
            </p:spPr>
            <p:txBody>
              <a:bodyPr wrap="square" lIns="0" tIns="0" rIns="0" bIns="0" rtlCol="0"/>
              <a:lstStyle/>
              <a:p>
                <a:endParaRPr sz="949"/>
              </a:p>
            </p:txBody>
          </p:sp>
          <p:sp>
            <p:nvSpPr>
              <p:cNvPr id="128" name="object 128"/>
              <p:cNvSpPr/>
              <p:nvPr/>
            </p:nvSpPr>
            <p:spPr>
              <a:xfrm>
                <a:off x="10209918" y="6766742"/>
                <a:ext cx="9525" cy="3810"/>
              </a:xfrm>
              <a:custGeom>
                <a:avLst/>
                <a:gdLst/>
                <a:ahLst/>
                <a:cxnLst/>
                <a:rect l="l" t="t" r="r" b="b"/>
                <a:pathLst>
                  <a:path w="9525" h="3809">
                    <a:moveTo>
                      <a:pt x="9440" y="0"/>
                    </a:moveTo>
                    <a:lnTo>
                      <a:pt x="2696" y="3371"/>
                    </a:lnTo>
                    <a:lnTo>
                      <a:pt x="0" y="0"/>
                    </a:lnTo>
                    <a:lnTo>
                      <a:pt x="9440" y="0"/>
                    </a:lnTo>
                    <a:close/>
                  </a:path>
                </a:pathLst>
              </a:custGeom>
              <a:ln w="3175">
                <a:solidFill>
                  <a:srgbClr val="000000"/>
                </a:solidFill>
              </a:ln>
            </p:spPr>
            <p:txBody>
              <a:bodyPr wrap="square" lIns="0" tIns="0" rIns="0" bIns="0" rtlCol="0"/>
              <a:lstStyle/>
              <a:p>
                <a:endParaRPr sz="949"/>
              </a:p>
            </p:txBody>
          </p:sp>
          <p:sp>
            <p:nvSpPr>
              <p:cNvPr id="129" name="object 129"/>
              <p:cNvSpPr/>
              <p:nvPr/>
            </p:nvSpPr>
            <p:spPr>
              <a:xfrm>
                <a:off x="10212615" y="6766742"/>
                <a:ext cx="27305" cy="3810"/>
              </a:xfrm>
              <a:custGeom>
                <a:avLst/>
                <a:gdLst/>
                <a:ahLst/>
                <a:cxnLst/>
                <a:rect l="l" t="t" r="r" b="b"/>
                <a:pathLst>
                  <a:path w="27304" h="3809">
                    <a:moveTo>
                      <a:pt x="26975" y="0"/>
                    </a:moveTo>
                    <a:lnTo>
                      <a:pt x="14836" y="1348"/>
                    </a:lnTo>
                    <a:lnTo>
                      <a:pt x="0" y="3371"/>
                    </a:lnTo>
                    <a:lnTo>
                      <a:pt x="26975" y="0"/>
                    </a:lnTo>
                    <a:close/>
                  </a:path>
                </a:pathLst>
              </a:custGeom>
              <a:solidFill>
                <a:srgbClr val="000000"/>
              </a:solidFill>
            </p:spPr>
            <p:txBody>
              <a:bodyPr wrap="square" lIns="0" tIns="0" rIns="0" bIns="0" rtlCol="0"/>
              <a:lstStyle/>
              <a:p>
                <a:endParaRPr sz="949"/>
              </a:p>
            </p:txBody>
          </p:sp>
          <p:sp>
            <p:nvSpPr>
              <p:cNvPr id="130" name="object 130"/>
              <p:cNvSpPr/>
              <p:nvPr/>
            </p:nvSpPr>
            <p:spPr>
              <a:xfrm>
                <a:off x="10212615" y="6766742"/>
                <a:ext cx="27305" cy="3810"/>
              </a:xfrm>
              <a:custGeom>
                <a:avLst/>
                <a:gdLst/>
                <a:ahLst/>
                <a:cxnLst/>
                <a:rect l="l" t="t" r="r" b="b"/>
                <a:pathLst>
                  <a:path w="27304" h="3809">
                    <a:moveTo>
                      <a:pt x="0" y="3371"/>
                    </a:moveTo>
                    <a:lnTo>
                      <a:pt x="14836" y="1348"/>
                    </a:lnTo>
                    <a:lnTo>
                      <a:pt x="26975" y="0"/>
                    </a:lnTo>
                    <a:lnTo>
                      <a:pt x="0" y="3371"/>
                    </a:lnTo>
                    <a:close/>
                  </a:path>
                </a:pathLst>
              </a:custGeom>
              <a:ln w="3175">
                <a:solidFill>
                  <a:srgbClr val="000000"/>
                </a:solidFill>
              </a:ln>
            </p:spPr>
            <p:txBody>
              <a:bodyPr wrap="square" lIns="0" tIns="0" rIns="0" bIns="0" rtlCol="0"/>
              <a:lstStyle/>
              <a:p>
                <a:endParaRPr sz="949"/>
              </a:p>
            </p:txBody>
          </p:sp>
          <p:sp>
            <p:nvSpPr>
              <p:cNvPr id="131" name="object 131"/>
              <p:cNvSpPr/>
              <p:nvPr/>
            </p:nvSpPr>
            <p:spPr>
              <a:xfrm>
                <a:off x="10212615" y="6766742"/>
                <a:ext cx="27305" cy="3810"/>
              </a:xfrm>
              <a:custGeom>
                <a:avLst/>
                <a:gdLst/>
                <a:ahLst/>
                <a:cxnLst/>
                <a:rect l="l" t="t" r="r" b="b"/>
                <a:pathLst>
                  <a:path w="27304" h="3809">
                    <a:moveTo>
                      <a:pt x="26975" y="0"/>
                    </a:moveTo>
                    <a:lnTo>
                      <a:pt x="0" y="3371"/>
                    </a:lnTo>
                    <a:lnTo>
                      <a:pt x="24278" y="3371"/>
                    </a:lnTo>
                    <a:lnTo>
                      <a:pt x="26975" y="0"/>
                    </a:lnTo>
                    <a:close/>
                  </a:path>
                </a:pathLst>
              </a:custGeom>
              <a:solidFill>
                <a:srgbClr val="000000"/>
              </a:solidFill>
            </p:spPr>
            <p:txBody>
              <a:bodyPr wrap="square" lIns="0" tIns="0" rIns="0" bIns="0" rtlCol="0"/>
              <a:lstStyle/>
              <a:p>
                <a:endParaRPr sz="949"/>
              </a:p>
            </p:txBody>
          </p:sp>
          <p:sp>
            <p:nvSpPr>
              <p:cNvPr id="132" name="object 132"/>
              <p:cNvSpPr/>
              <p:nvPr/>
            </p:nvSpPr>
            <p:spPr>
              <a:xfrm>
                <a:off x="10212615" y="6766742"/>
                <a:ext cx="27305" cy="3810"/>
              </a:xfrm>
              <a:custGeom>
                <a:avLst/>
                <a:gdLst/>
                <a:ahLst/>
                <a:cxnLst/>
                <a:rect l="l" t="t" r="r" b="b"/>
                <a:pathLst>
                  <a:path w="27304" h="3809">
                    <a:moveTo>
                      <a:pt x="0" y="3371"/>
                    </a:moveTo>
                    <a:lnTo>
                      <a:pt x="26975" y="0"/>
                    </a:lnTo>
                    <a:lnTo>
                      <a:pt x="24278" y="3371"/>
                    </a:lnTo>
                    <a:lnTo>
                      <a:pt x="0" y="3371"/>
                    </a:lnTo>
                    <a:close/>
                  </a:path>
                </a:pathLst>
              </a:custGeom>
              <a:ln w="3175">
                <a:solidFill>
                  <a:srgbClr val="000000"/>
                </a:solidFill>
              </a:ln>
            </p:spPr>
            <p:txBody>
              <a:bodyPr wrap="square" lIns="0" tIns="0" rIns="0" bIns="0" rtlCol="0"/>
              <a:lstStyle/>
              <a:p>
                <a:endParaRPr sz="949"/>
              </a:p>
            </p:txBody>
          </p:sp>
          <p:sp>
            <p:nvSpPr>
              <p:cNvPr id="133" name="object 133"/>
              <p:cNvSpPr/>
              <p:nvPr/>
            </p:nvSpPr>
            <p:spPr>
              <a:xfrm>
                <a:off x="10212615" y="6770114"/>
                <a:ext cx="24765" cy="3175"/>
              </a:xfrm>
              <a:custGeom>
                <a:avLst/>
                <a:gdLst/>
                <a:ahLst/>
                <a:cxnLst/>
                <a:rect l="l" t="t" r="r" b="b"/>
                <a:pathLst>
                  <a:path w="24765" h="3175">
                    <a:moveTo>
                      <a:pt x="24278" y="0"/>
                    </a:moveTo>
                    <a:lnTo>
                      <a:pt x="0" y="0"/>
                    </a:lnTo>
                    <a:lnTo>
                      <a:pt x="3372" y="2697"/>
                    </a:lnTo>
                    <a:lnTo>
                      <a:pt x="24278" y="0"/>
                    </a:lnTo>
                    <a:close/>
                  </a:path>
                </a:pathLst>
              </a:custGeom>
              <a:solidFill>
                <a:srgbClr val="000000"/>
              </a:solidFill>
            </p:spPr>
            <p:txBody>
              <a:bodyPr wrap="square" lIns="0" tIns="0" rIns="0" bIns="0" rtlCol="0"/>
              <a:lstStyle/>
              <a:p>
                <a:endParaRPr sz="949"/>
              </a:p>
            </p:txBody>
          </p:sp>
          <p:sp>
            <p:nvSpPr>
              <p:cNvPr id="134" name="object 134"/>
              <p:cNvSpPr/>
              <p:nvPr/>
            </p:nvSpPr>
            <p:spPr>
              <a:xfrm>
                <a:off x="10212615" y="6770114"/>
                <a:ext cx="24765" cy="3175"/>
              </a:xfrm>
              <a:custGeom>
                <a:avLst/>
                <a:gdLst/>
                <a:ahLst/>
                <a:cxnLst/>
                <a:rect l="l" t="t" r="r" b="b"/>
                <a:pathLst>
                  <a:path w="24765" h="3175">
                    <a:moveTo>
                      <a:pt x="24278" y="0"/>
                    </a:moveTo>
                    <a:lnTo>
                      <a:pt x="3372" y="2697"/>
                    </a:lnTo>
                    <a:lnTo>
                      <a:pt x="0" y="0"/>
                    </a:lnTo>
                    <a:lnTo>
                      <a:pt x="24278" y="0"/>
                    </a:lnTo>
                    <a:close/>
                  </a:path>
                </a:pathLst>
              </a:custGeom>
              <a:ln w="3175">
                <a:solidFill>
                  <a:srgbClr val="000000"/>
                </a:solidFill>
              </a:ln>
            </p:spPr>
            <p:txBody>
              <a:bodyPr wrap="square" lIns="0" tIns="0" rIns="0" bIns="0" rtlCol="0"/>
              <a:lstStyle/>
              <a:p>
                <a:endParaRPr sz="949"/>
              </a:p>
            </p:txBody>
          </p:sp>
          <p:sp>
            <p:nvSpPr>
              <p:cNvPr id="135" name="object 135"/>
              <p:cNvSpPr/>
              <p:nvPr/>
            </p:nvSpPr>
            <p:spPr>
              <a:xfrm>
                <a:off x="10215987" y="6770114"/>
                <a:ext cx="20955" cy="3175"/>
              </a:xfrm>
              <a:custGeom>
                <a:avLst/>
                <a:gdLst/>
                <a:ahLst/>
                <a:cxnLst/>
                <a:rect l="l" t="t" r="r" b="b"/>
                <a:pathLst>
                  <a:path w="20954" h="3175">
                    <a:moveTo>
                      <a:pt x="20906" y="0"/>
                    </a:moveTo>
                    <a:lnTo>
                      <a:pt x="0" y="2697"/>
                    </a:lnTo>
                    <a:lnTo>
                      <a:pt x="16858" y="2697"/>
                    </a:lnTo>
                    <a:lnTo>
                      <a:pt x="20906" y="0"/>
                    </a:lnTo>
                    <a:close/>
                  </a:path>
                </a:pathLst>
              </a:custGeom>
              <a:solidFill>
                <a:srgbClr val="000000"/>
              </a:solidFill>
            </p:spPr>
            <p:txBody>
              <a:bodyPr wrap="square" lIns="0" tIns="0" rIns="0" bIns="0" rtlCol="0"/>
              <a:lstStyle/>
              <a:p>
                <a:endParaRPr sz="949"/>
              </a:p>
            </p:txBody>
          </p:sp>
          <p:sp>
            <p:nvSpPr>
              <p:cNvPr id="136" name="object 136"/>
              <p:cNvSpPr/>
              <p:nvPr/>
            </p:nvSpPr>
            <p:spPr>
              <a:xfrm>
                <a:off x="10215987" y="6770114"/>
                <a:ext cx="20955" cy="3175"/>
              </a:xfrm>
              <a:custGeom>
                <a:avLst/>
                <a:gdLst/>
                <a:ahLst/>
                <a:cxnLst/>
                <a:rect l="l" t="t" r="r" b="b"/>
                <a:pathLst>
                  <a:path w="20954" h="3175">
                    <a:moveTo>
                      <a:pt x="0" y="2697"/>
                    </a:moveTo>
                    <a:lnTo>
                      <a:pt x="20906" y="0"/>
                    </a:lnTo>
                    <a:lnTo>
                      <a:pt x="16858" y="2697"/>
                    </a:lnTo>
                    <a:lnTo>
                      <a:pt x="0" y="2697"/>
                    </a:lnTo>
                    <a:close/>
                  </a:path>
                </a:pathLst>
              </a:custGeom>
              <a:ln w="3175">
                <a:solidFill>
                  <a:srgbClr val="000000"/>
                </a:solidFill>
              </a:ln>
            </p:spPr>
            <p:txBody>
              <a:bodyPr wrap="square" lIns="0" tIns="0" rIns="0" bIns="0" rtlCol="0"/>
              <a:lstStyle/>
              <a:p>
                <a:endParaRPr sz="949"/>
              </a:p>
            </p:txBody>
          </p:sp>
          <p:sp>
            <p:nvSpPr>
              <p:cNvPr id="137" name="object 137"/>
              <p:cNvSpPr/>
              <p:nvPr/>
            </p:nvSpPr>
            <p:spPr>
              <a:xfrm>
                <a:off x="10215987" y="6772811"/>
                <a:ext cx="17145" cy="2540"/>
              </a:xfrm>
              <a:custGeom>
                <a:avLst/>
                <a:gdLst/>
                <a:ahLst/>
                <a:cxnLst/>
                <a:rect l="l" t="t" r="r" b="b"/>
                <a:pathLst>
                  <a:path w="17145" h="2540">
                    <a:moveTo>
                      <a:pt x="16858" y="0"/>
                    </a:moveTo>
                    <a:lnTo>
                      <a:pt x="0" y="0"/>
                    </a:lnTo>
                    <a:lnTo>
                      <a:pt x="4046" y="2023"/>
                    </a:lnTo>
                    <a:lnTo>
                      <a:pt x="16858" y="0"/>
                    </a:lnTo>
                    <a:close/>
                  </a:path>
                </a:pathLst>
              </a:custGeom>
              <a:solidFill>
                <a:srgbClr val="000000"/>
              </a:solidFill>
            </p:spPr>
            <p:txBody>
              <a:bodyPr wrap="square" lIns="0" tIns="0" rIns="0" bIns="0" rtlCol="0"/>
              <a:lstStyle/>
              <a:p>
                <a:endParaRPr sz="949"/>
              </a:p>
            </p:txBody>
          </p:sp>
          <p:sp>
            <p:nvSpPr>
              <p:cNvPr id="138" name="object 138"/>
              <p:cNvSpPr/>
              <p:nvPr/>
            </p:nvSpPr>
            <p:spPr>
              <a:xfrm>
                <a:off x="10215987" y="6772811"/>
                <a:ext cx="17145" cy="2540"/>
              </a:xfrm>
              <a:custGeom>
                <a:avLst/>
                <a:gdLst/>
                <a:ahLst/>
                <a:cxnLst/>
                <a:rect l="l" t="t" r="r" b="b"/>
                <a:pathLst>
                  <a:path w="17145" h="2540">
                    <a:moveTo>
                      <a:pt x="16858" y="0"/>
                    </a:moveTo>
                    <a:lnTo>
                      <a:pt x="4046" y="2023"/>
                    </a:lnTo>
                    <a:lnTo>
                      <a:pt x="0" y="0"/>
                    </a:lnTo>
                    <a:lnTo>
                      <a:pt x="16858" y="0"/>
                    </a:lnTo>
                    <a:close/>
                  </a:path>
                </a:pathLst>
              </a:custGeom>
              <a:ln w="3175">
                <a:solidFill>
                  <a:srgbClr val="000000"/>
                </a:solidFill>
              </a:ln>
            </p:spPr>
            <p:txBody>
              <a:bodyPr wrap="square" lIns="0" tIns="0" rIns="0" bIns="0" rtlCol="0"/>
              <a:lstStyle/>
              <a:p>
                <a:endParaRPr sz="949"/>
              </a:p>
            </p:txBody>
          </p:sp>
          <p:sp>
            <p:nvSpPr>
              <p:cNvPr id="139" name="object 139"/>
              <p:cNvSpPr/>
              <p:nvPr/>
            </p:nvSpPr>
            <p:spPr>
              <a:xfrm>
                <a:off x="10220033" y="6772811"/>
                <a:ext cx="13335" cy="2540"/>
              </a:xfrm>
              <a:custGeom>
                <a:avLst/>
                <a:gdLst/>
                <a:ahLst/>
                <a:cxnLst/>
                <a:rect l="l" t="t" r="r" b="b"/>
                <a:pathLst>
                  <a:path w="13334" h="2540">
                    <a:moveTo>
                      <a:pt x="12812" y="0"/>
                    </a:moveTo>
                    <a:lnTo>
                      <a:pt x="0" y="2023"/>
                    </a:lnTo>
                    <a:lnTo>
                      <a:pt x="4720" y="2023"/>
                    </a:lnTo>
                    <a:lnTo>
                      <a:pt x="12812" y="0"/>
                    </a:lnTo>
                    <a:close/>
                  </a:path>
                </a:pathLst>
              </a:custGeom>
              <a:solidFill>
                <a:srgbClr val="000000"/>
              </a:solidFill>
            </p:spPr>
            <p:txBody>
              <a:bodyPr wrap="square" lIns="0" tIns="0" rIns="0" bIns="0" rtlCol="0"/>
              <a:lstStyle/>
              <a:p>
                <a:endParaRPr sz="949"/>
              </a:p>
            </p:txBody>
          </p:sp>
          <p:sp>
            <p:nvSpPr>
              <p:cNvPr id="140" name="object 140"/>
              <p:cNvSpPr/>
              <p:nvPr/>
            </p:nvSpPr>
            <p:spPr>
              <a:xfrm>
                <a:off x="10220033" y="6772811"/>
                <a:ext cx="13335" cy="2540"/>
              </a:xfrm>
              <a:custGeom>
                <a:avLst/>
                <a:gdLst/>
                <a:ahLst/>
                <a:cxnLst/>
                <a:rect l="l" t="t" r="r" b="b"/>
                <a:pathLst>
                  <a:path w="13334" h="2540">
                    <a:moveTo>
                      <a:pt x="4720" y="2023"/>
                    </a:moveTo>
                    <a:lnTo>
                      <a:pt x="0" y="2023"/>
                    </a:lnTo>
                    <a:lnTo>
                      <a:pt x="12812" y="0"/>
                    </a:lnTo>
                    <a:lnTo>
                      <a:pt x="4720" y="2023"/>
                    </a:lnTo>
                    <a:close/>
                  </a:path>
                </a:pathLst>
              </a:custGeom>
              <a:ln w="3175">
                <a:solidFill>
                  <a:srgbClr val="000000"/>
                </a:solidFill>
              </a:ln>
            </p:spPr>
            <p:txBody>
              <a:bodyPr wrap="square" lIns="0" tIns="0" rIns="0" bIns="0" rtlCol="0"/>
              <a:lstStyle/>
              <a:p>
                <a:endParaRPr sz="949"/>
              </a:p>
            </p:txBody>
          </p:sp>
          <p:sp>
            <p:nvSpPr>
              <p:cNvPr id="141" name="object 141"/>
              <p:cNvSpPr/>
              <p:nvPr/>
            </p:nvSpPr>
            <p:spPr>
              <a:xfrm>
                <a:off x="10224754" y="6772811"/>
                <a:ext cx="8255" cy="2540"/>
              </a:xfrm>
              <a:custGeom>
                <a:avLst/>
                <a:gdLst/>
                <a:ahLst/>
                <a:cxnLst/>
                <a:rect l="l" t="t" r="r" b="b"/>
                <a:pathLst>
                  <a:path w="8254" h="2540">
                    <a:moveTo>
                      <a:pt x="8092" y="0"/>
                    </a:moveTo>
                    <a:lnTo>
                      <a:pt x="0" y="2023"/>
                    </a:lnTo>
                    <a:lnTo>
                      <a:pt x="4046" y="2023"/>
                    </a:lnTo>
                    <a:lnTo>
                      <a:pt x="8092" y="0"/>
                    </a:lnTo>
                    <a:close/>
                  </a:path>
                </a:pathLst>
              </a:custGeom>
              <a:solidFill>
                <a:srgbClr val="000000"/>
              </a:solidFill>
            </p:spPr>
            <p:txBody>
              <a:bodyPr wrap="square" lIns="0" tIns="0" rIns="0" bIns="0" rtlCol="0"/>
              <a:lstStyle/>
              <a:p>
                <a:endParaRPr sz="949"/>
              </a:p>
            </p:txBody>
          </p:sp>
          <p:sp>
            <p:nvSpPr>
              <p:cNvPr id="142" name="object 142"/>
              <p:cNvSpPr/>
              <p:nvPr/>
            </p:nvSpPr>
            <p:spPr>
              <a:xfrm>
                <a:off x="10224754" y="6772811"/>
                <a:ext cx="8255" cy="2540"/>
              </a:xfrm>
              <a:custGeom>
                <a:avLst/>
                <a:gdLst/>
                <a:ahLst/>
                <a:cxnLst/>
                <a:rect l="l" t="t" r="r" b="b"/>
                <a:pathLst>
                  <a:path w="8254" h="2540">
                    <a:moveTo>
                      <a:pt x="0" y="2023"/>
                    </a:moveTo>
                    <a:lnTo>
                      <a:pt x="8092" y="0"/>
                    </a:lnTo>
                    <a:lnTo>
                      <a:pt x="4046" y="2023"/>
                    </a:lnTo>
                    <a:lnTo>
                      <a:pt x="0" y="2023"/>
                    </a:lnTo>
                    <a:close/>
                  </a:path>
                </a:pathLst>
              </a:custGeom>
              <a:ln w="3175">
                <a:solidFill>
                  <a:srgbClr val="000000"/>
                </a:solidFill>
              </a:ln>
            </p:spPr>
            <p:txBody>
              <a:bodyPr wrap="square" lIns="0" tIns="0" rIns="0" bIns="0" rtlCol="0"/>
              <a:lstStyle/>
              <a:p>
                <a:endParaRPr sz="949"/>
              </a:p>
            </p:txBody>
          </p:sp>
        </p:grpSp>
        <p:pic>
          <p:nvPicPr>
            <p:cNvPr id="143" name="object 143"/>
            <p:cNvPicPr/>
            <p:nvPr/>
          </p:nvPicPr>
          <p:blipFill>
            <a:blip r:embed="rId10" cstate="print"/>
            <a:stretch>
              <a:fillRect/>
            </a:stretch>
          </p:blipFill>
          <p:spPr>
            <a:xfrm>
              <a:off x="6812604" y="3796559"/>
              <a:ext cx="54953" cy="38854"/>
            </a:xfrm>
            <a:prstGeom prst="rect">
              <a:avLst/>
            </a:prstGeom>
          </p:spPr>
        </p:pic>
        <p:grpSp>
          <p:nvGrpSpPr>
            <p:cNvPr id="144" name="object 144"/>
            <p:cNvGrpSpPr/>
            <p:nvPr/>
          </p:nvGrpSpPr>
          <p:grpSpPr>
            <a:xfrm>
              <a:off x="4296223" y="5183080"/>
              <a:ext cx="19747" cy="58907"/>
              <a:chOff x="6637472" y="9833454"/>
              <a:chExt cx="37465" cy="111760"/>
            </a:xfrm>
          </p:grpSpPr>
          <p:sp>
            <p:nvSpPr>
              <p:cNvPr id="145" name="object 145"/>
              <p:cNvSpPr/>
              <p:nvPr/>
            </p:nvSpPr>
            <p:spPr>
              <a:xfrm>
                <a:off x="6637501" y="9833484"/>
                <a:ext cx="37465" cy="111760"/>
              </a:xfrm>
              <a:custGeom>
                <a:avLst/>
                <a:gdLst/>
                <a:ahLst/>
                <a:cxnLst/>
                <a:rect l="l" t="t" r="r" b="b"/>
                <a:pathLst>
                  <a:path w="37465" h="111759">
                    <a:moveTo>
                      <a:pt x="0" y="0"/>
                    </a:moveTo>
                    <a:lnTo>
                      <a:pt x="16532" y="111174"/>
                    </a:lnTo>
                    <a:lnTo>
                      <a:pt x="36950" y="647"/>
                    </a:lnTo>
                    <a:lnTo>
                      <a:pt x="0" y="0"/>
                    </a:lnTo>
                    <a:close/>
                  </a:path>
                </a:pathLst>
              </a:custGeom>
              <a:solidFill>
                <a:srgbClr val="000000"/>
              </a:solidFill>
            </p:spPr>
            <p:txBody>
              <a:bodyPr wrap="square" lIns="0" tIns="0" rIns="0" bIns="0" rtlCol="0"/>
              <a:lstStyle/>
              <a:p>
                <a:endParaRPr sz="949"/>
              </a:p>
            </p:txBody>
          </p:sp>
          <p:sp>
            <p:nvSpPr>
              <p:cNvPr id="146" name="object 146"/>
              <p:cNvSpPr/>
              <p:nvPr/>
            </p:nvSpPr>
            <p:spPr>
              <a:xfrm>
                <a:off x="6637501" y="9833484"/>
                <a:ext cx="37465" cy="111760"/>
              </a:xfrm>
              <a:custGeom>
                <a:avLst/>
                <a:gdLst/>
                <a:ahLst/>
                <a:cxnLst/>
                <a:rect l="l" t="t" r="r" b="b"/>
                <a:pathLst>
                  <a:path w="37465" h="111759">
                    <a:moveTo>
                      <a:pt x="16532" y="111174"/>
                    </a:moveTo>
                    <a:lnTo>
                      <a:pt x="0" y="0"/>
                    </a:lnTo>
                    <a:lnTo>
                      <a:pt x="36950" y="647"/>
                    </a:lnTo>
                    <a:lnTo>
                      <a:pt x="16532" y="111174"/>
                    </a:lnTo>
                    <a:close/>
                  </a:path>
                </a:pathLst>
              </a:custGeom>
              <a:ln w="3175">
                <a:solidFill>
                  <a:srgbClr val="000000"/>
                </a:solidFill>
              </a:ln>
            </p:spPr>
            <p:txBody>
              <a:bodyPr wrap="square" lIns="0" tIns="0" rIns="0" bIns="0" rtlCol="0"/>
              <a:lstStyle/>
              <a:p>
                <a:endParaRPr sz="949"/>
              </a:p>
            </p:txBody>
          </p:sp>
        </p:grpSp>
        <p:sp>
          <p:nvSpPr>
            <p:cNvPr id="147" name="object 147"/>
            <p:cNvSpPr/>
            <p:nvPr/>
          </p:nvSpPr>
          <p:spPr>
            <a:xfrm>
              <a:off x="2423720" y="1028775"/>
              <a:ext cx="121831" cy="48866"/>
            </a:xfrm>
            <a:custGeom>
              <a:avLst/>
              <a:gdLst/>
              <a:ahLst/>
              <a:cxnLst/>
              <a:rect l="l" t="t" r="r" b="b"/>
              <a:pathLst>
                <a:path w="231139" h="92710">
                  <a:moveTo>
                    <a:pt x="0" y="15398"/>
                  </a:moveTo>
                  <a:lnTo>
                    <a:pt x="5774" y="7698"/>
                  </a:lnTo>
                  <a:lnTo>
                    <a:pt x="17323" y="0"/>
                  </a:lnTo>
                  <a:lnTo>
                    <a:pt x="28871" y="0"/>
                  </a:lnTo>
                  <a:lnTo>
                    <a:pt x="40420" y="7698"/>
                  </a:lnTo>
                  <a:lnTo>
                    <a:pt x="46195" y="15398"/>
                  </a:lnTo>
                  <a:lnTo>
                    <a:pt x="46195" y="30795"/>
                  </a:lnTo>
                  <a:lnTo>
                    <a:pt x="40420" y="38495"/>
                  </a:lnTo>
                  <a:lnTo>
                    <a:pt x="28871" y="46195"/>
                  </a:lnTo>
                  <a:lnTo>
                    <a:pt x="17323" y="53893"/>
                  </a:lnTo>
                  <a:lnTo>
                    <a:pt x="5774" y="69292"/>
                  </a:lnTo>
                  <a:lnTo>
                    <a:pt x="0" y="92390"/>
                  </a:lnTo>
                  <a:lnTo>
                    <a:pt x="46195" y="92390"/>
                  </a:lnTo>
                </a:path>
                <a:path w="231139" h="92710">
                  <a:moveTo>
                    <a:pt x="138585" y="0"/>
                  </a:moveTo>
                  <a:lnTo>
                    <a:pt x="103938" y="0"/>
                  </a:lnTo>
                  <a:lnTo>
                    <a:pt x="98164" y="38495"/>
                  </a:lnTo>
                  <a:lnTo>
                    <a:pt x="109713" y="30795"/>
                  </a:lnTo>
                  <a:lnTo>
                    <a:pt x="121262" y="30795"/>
                  </a:lnTo>
                  <a:lnTo>
                    <a:pt x="132810" y="38495"/>
                  </a:lnTo>
                  <a:lnTo>
                    <a:pt x="138585" y="46195"/>
                  </a:lnTo>
                  <a:lnTo>
                    <a:pt x="144359" y="61593"/>
                  </a:lnTo>
                  <a:lnTo>
                    <a:pt x="138585" y="76990"/>
                  </a:lnTo>
                  <a:lnTo>
                    <a:pt x="132810" y="84690"/>
                  </a:lnTo>
                  <a:lnTo>
                    <a:pt x="121262" y="92390"/>
                  </a:lnTo>
                  <a:lnTo>
                    <a:pt x="109713" y="92390"/>
                  </a:lnTo>
                  <a:lnTo>
                    <a:pt x="98164" y="84690"/>
                  </a:lnTo>
                  <a:lnTo>
                    <a:pt x="92390" y="76990"/>
                  </a:lnTo>
                </a:path>
                <a:path w="231139" h="92710">
                  <a:moveTo>
                    <a:pt x="207877" y="92390"/>
                  </a:moveTo>
                  <a:lnTo>
                    <a:pt x="196329" y="84690"/>
                  </a:lnTo>
                  <a:lnTo>
                    <a:pt x="190554" y="76990"/>
                  </a:lnTo>
                  <a:lnTo>
                    <a:pt x="184780" y="61593"/>
                  </a:lnTo>
                  <a:lnTo>
                    <a:pt x="184780" y="30795"/>
                  </a:lnTo>
                  <a:lnTo>
                    <a:pt x="190554" y="15398"/>
                  </a:lnTo>
                  <a:lnTo>
                    <a:pt x="196329" y="7698"/>
                  </a:lnTo>
                  <a:lnTo>
                    <a:pt x="207877" y="0"/>
                  </a:lnTo>
                  <a:lnTo>
                    <a:pt x="219426" y="7698"/>
                  </a:lnTo>
                  <a:lnTo>
                    <a:pt x="225200" y="15398"/>
                  </a:lnTo>
                  <a:lnTo>
                    <a:pt x="230975" y="30795"/>
                  </a:lnTo>
                  <a:lnTo>
                    <a:pt x="230975" y="61593"/>
                  </a:lnTo>
                  <a:lnTo>
                    <a:pt x="225200" y="76990"/>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148" name="object 148"/>
            <p:cNvGrpSpPr/>
            <p:nvPr/>
          </p:nvGrpSpPr>
          <p:grpSpPr>
            <a:xfrm>
              <a:off x="2177821" y="1043369"/>
              <a:ext cx="58572" cy="19747"/>
              <a:chOff x="2618392" y="1979502"/>
              <a:chExt cx="111125" cy="37465"/>
            </a:xfrm>
          </p:grpSpPr>
          <p:sp>
            <p:nvSpPr>
              <p:cNvPr id="149" name="object 149"/>
              <p:cNvSpPr/>
              <p:nvPr/>
            </p:nvSpPr>
            <p:spPr>
              <a:xfrm>
                <a:off x="2618421" y="1979531"/>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50" name="object 150"/>
              <p:cNvSpPr/>
              <p:nvPr/>
            </p:nvSpPr>
            <p:spPr>
              <a:xfrm>
                <a:off x="2618421" y="1979531"/>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51" name="object 151"/>
            <p:cNvGrpSpPr/>
            <p:nvPr/>
          </p:nvGrpSpPr>
          <p:grpSpPr>
            <a:xfrm>
              <a:off x="2732896" y="1043369"/>
              <a:ext cx="58572" cy="19747"/>
              <a:chOff x="3671494" y="1979502"/>
              <a:chExt cx="111125" cy="37465"/>
            </a:xfrm>
          </p:grpSpPr>
          <p:sp>
            <p:nvSpPr>
              <p:cNvPr id="152" name="object 152"/>
              <p:cNvSpPr/>
              <p:nvPr/>
            </p:nvSpPr>
            <p:spPr>
              <a:xfrm>
                <a:off x="3671524" y="1979531"/>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53" name="object 153"/>
              <p:cNvSpPr/>
              <p:nvPr/>
            </p:nvSpPr>
            <p:spPr>
              <a:xfrm>
                <a:off x="3671524" y="1979531"/>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54" name="object 154"/>
            <p:cNvSpPr/>
            <p:nvPr/>
          </p:nvSpPr>
          <p:spPr>
            <a:xfrm>
              <a:off x="1318663" y="2080336"/>
              <a:ext cx="121831" cy="48866"/>
            </a:xfrm>
            <a:custGeom>
              <a:avLst/>
              <a:gdLst/>
              <a:ahLst/>
              <a:cxnLst/>
              <a:rect l="l" t="t" r="r" b="b"/>
              <a:pathLst>
                <a:path w="231140" h="92710">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231140" h="92710">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40" h="92710">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155" name="object 155"/>
            <p:cNvGrpSpPr/>
            <p:nvPr/>
          </p:nvGrpSpPr>
          <p:grpSpPr>
            <a:xfrm>
              <a:off x="1369780" y="1859265"/>
              <a:ext cx="19747" cy="58572"/>
              <a:chOff x="1085360" y="3527438"/>
              <a:chExt cx="37465" cy="111125"/>
            </a:xfrm>
          </p:grpSpPr>
          <p:sp>
            <p:nvSpPr>
              <p:cNvPr id="156" name="object 156"/>
              <p:cNvSpPr/>
              <p:nvPr/>
            </p:nvSpPr>
            <p:spPr>
              <a:xfrm>
                <a:off x="1085389" y="3527468"/>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57" name="object 157"/>
              <p:cNvSpPr/>
              <p:nvPr/>
            </p:nvSpPr>
            <p:spPr>
              <a:xfrm>
                <a:off x="1085389" y="3527468"/>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158" name="object 158"/>
            <p:cNvGrpSpPr/>
            <p:nvPr/>
          </p:nvGrpSpPr>
          <p:grpSpPr>
            <a:xfrm>
              <a:off x="1369780" y="2291638"/>
              <a:ext cx="19747" cy="58572"/>
              <a:chOff x="1085360" y="4347745"/>
              <a:chExt cx="37465" cy="111125"/>
            </a:xfrm>
          </p:grpSpPr>
          <p:sp>
            <p:nvSpPr>
              <p:cNvPr id="159" name="object 159"/>
              <p:cNvSpPr/>
              <p:nvPr/>
            </p:nvSpPr>
            <p:spPr>
              <a:xfrm>
                <a:off x="1085389" y="434777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60" name="object 160"/>
              <p:cNvSpPr/>
              <p:nvPr/>
            </p:nvSpPr>
            <p:spPr>
              <a:xfrm>
                <a:off x="1085389" y="434777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161" name="object 161"/>
            <p:cNvSpPr/>
            <p:nvPr/>
          </p:nvSpPr>
          <p:spPr>
            <a:xfrm>
              <a:off x="6196663" y="645900"/>
              <a:ext cx="27445" cy="48866"/>
            </a:xfrm>
            <a:custGeom>
              <a:avLst/>
              <a:gdLst/>
              <a:ahLst/>
              <a:cxnLst/>
              <a:rect l="l" t="t" r="r" b="b"/>
              <a:pathLst>
                <a:path w="52070" h="92709">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sp>
          <p:nvSpPr>
            <p:cNvPr id="162" name="object 162"/>
            <p:cNvSpPr/>
            <p:nvPr/>
          </p:nvSpPr>
          <p:spPr>
            <a:xfrm>
              <a:off x="6257535" y="64590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63" name="object 163"/>
            <p:cNvSpPr/>
            <p:nvPr/>
          </p:nvSpPr>
          <p:spPr>
            <a:xfrm>
              <a:off x="6294058" y="645900"/>
              <a:ext cx="24433" cy="48866"/>
            </a:xfrm>
            <a:custGeom>
              <a:avLst/>
              <a:gdLst/>
              <a:ahLst/>
              <a:cxnLst/>
              <a:rect l="l" t="t" r="r" b="b"/>
              <a:pathLst>
                <a:path w="46354"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Lst>
            </a:custGeom>
            <a:ln w="3175">
              <a:solidFill>
                <a:srgbClr val="000000"/>
              </a:solidFill>
            </a:ln>
          </p:spPr>
          <p:txBody>
            <a:bodyPr wrap="square" lIns="0" tIns="0" rIns="0" bIns="0" rtlCol="0"/>
            <a:lstStyle/>
            <a:p>
              <a:endParaRPr sz="949"/>
            </a:p>
          </p:txBody>
        </p:sp>
        <p:grpSp>
          <p:nvGrpSpPr>
            <p:cNvPr id="164" name="object 164"/>
            <p:cNvGrpSpPr/>
            <p:nvPr/>
          </p:nvGrpSpPr>
          <p:grpSpPr>
            <a:xfrm>
              <a:off x="6808335" y="660493"/>
              <a:ext cx="58572" cy="19747"/>
              <a:chOff x="11403507" y="1253102"/>
              <a:chExt cx="111125" cy="37465"/>
            </a:xfrm>
          </p:grpSpPr>
          <p:sp>
            <p:nvSpPr>
              <p:cNvPr id="165" name="object 165"/>
              <p:cNvSpPr/>
              <p:nvPr/>
            </p:nvSpPr>
            <p:spPr>
              <a:xfrm>
                <a:off x="11403536" y="1253132"/>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66" name="object 166"/>
              <p:cNvSpPr/>
              <p:nvPr/>
            </p:nvSpPr>
            <p:spPr>
              <a:xfrm>
                <a:off x="11403536" y="1253132"/>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67" name="object 167"/>
            <p:cNvGrpSpPr/>
            <p:nvPr/>
          </p:nvGrpSpPr>
          <p:grpSpPr>
            <a:xfrm>
              <a:off x="6499584" y="660493"/>
              <a:ext cx="58572" cy="19747"/>
              <a:chOff x="10817738" y="1253102"/>
              <a:chExt cx="111125" cy="37465"/>
            </a:xfrm>
          </p:grpSpPr>
          <p:sp>
            <p:nvSpPr>
              <p:cNvPr id="168" name="object 168"/>
              <p:cNvSpPr/>
              <p:nvPr/>
            </p:nvSpPr>
            <p:spPr>
              <a:xfrm>
                <a:off x="10817768" y="1253132"/>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69" name="object 169"/>
              <p:cNvSpPr/>
              <p:nvPr/>
            </p:nvSpPr>
            <p:spPr>
              <a:xfrm>
                <a:off x="10817768" y="1253132"/>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70" name="object 170"/>
            <p:cNvSpPr/>
            <p:nvPr/>
          </p:nvSpPr>
          <p:spPr>
            <a:xfrm>
              <a:off x="7250679" y="1454927"/>
              <a:ext cx="124843" cy="48866"/>
            </a:xfrm>
            <a:custGeom>
              <a:avLst/>
              <a:gdLst/>
              <a:ahLst/>
              <a:cxnLst/>
              <a:rect l="l" t="t" r="r" b="b"/>
              <a:pathLst>
                <a:path w="236854" h="92710">
                  <a:moveTo>
                    <a:pt x="0" y="61593"/>
                  </a:moveTo>
                  <a:lnTo>
                    <a:pt x="5774" y="46195"/>
                  </a:lnTo>
                  <a:lnTo>
                    <a:pt x="23097" y="38495"/>
                  </a:lnTo>
                  <a:lnTo>
                    <a:pt x="40420" y="46195"/>
                  </a:lnTo>
                  <a:lnTo>
                    <a:pt x="46195" y="61593"/>
                  </a:lnTo>
                  <a:lnTo>
                    <a:pt x="40420" y="76992"/>
                  </a:lnTo>
                  <a:lnTo>
                    <a:pt x="34646" y="84690"/>
                  </a:lnTo>
                  <a:lnTo>
                    <a:pt x="23097" y="92390"/>
                  </a:lnTo>
                  <a:lnTo>
                    <a:pt x="11548" y="84690"/>
                  </a:lnTo>
                  <a:lnTo>
                    <a:pt x="5774" y="76992"/>
                  </a:lnTo>
                  <a:lnTo>
                    <a:pt x="0" y="61593"/>
                  </a:lnTo>
                  <a:lnTo>
                    <a:pt x="0" y="30797"/>
                  </a:lnTo>
                  <a:lnTo>
                    <a:pt x="5774" y="15398"/>
                  </a:lnTo>
                  <a:lnTo>
                    <a:pt x="11548" y="7700"/>
                  </a:lnTo>
                  <a:lnTo>
                    <a:pt x="23097" y="0"/>
                  </a:lnTo>
                  <a:lnTo>
                    <a:pt x="34646" y="7700"/>
                  </a:lnTo>
                  <a:lnTo>
                    <a:pt x="40420" y="15398"/>
                  </a:lnTo>
                </a:path>
                <a:path w="236854" h="92710">
                  <a:moveTo>
                    <a:pt x="115487" y="92390"/>
                  </a:moveTo>
                  <a:lnTo>
                    <a:pt x="121262" y="53895"/>
                  </a:lnTo>
                  <a:lnTo>
                    <a:pt x="127036" y="30797"/>
                  </a:lnTo>
                  <a:lnTo>
                    <a:pt x="132810" y="15398"/>
                  </a:lnTo>
                  <a:lnTo>
                    <a:pt x="138585" y="0"/>
                  </a:lnTo>
                  <a:lnTo>
                    <a:pt x="92390" y="0"/>
                  </a:lnTo>
                </a:path>
                <a:path w="236854" h="92710">
                  <a:moveTo>
                    <a:pt x="230975" y="0"/>
                  </a:moveTo>
                  <a:lnTo>
                    <a:pt x="196329" y="0"/>
                  </a:lnTo>
                  <a:lnTo>
                    <a:pt x="190554" y="38495"/>
                  </a:lnTo>
                  <a:lnTo>
                    <a:pt x="202103" y="30797"/>
                  </a:lnTo>
                  <a:lnTo>
                    <a:pt x="213652" y="30797"/>
                  </a:lnTo>
                  <a:lnTo>
                    <a:pt x="225201" y="38495"/>
                  </a:lnTo>
                  <a:lnTo>
                    <a:pt x="230975" y="46195"/>
                  </a:lnTo>
                  <a:lnTo>
                    <a:pt x="236749" y="61593"/>
                  </a:lnTo>
                  <a:lnTo>
                    <a:pt x="230975" y="76992"/>
                  </a:lnTo>
                  <a:lnTo>
                    <a:pt x="225201" y="84690"/>
                  </a:lnTo>
                  <a:lnTo>
                    <a:pt x="213652" y="92390"/>
                  </a:lnTo>
                  <a:lnTo>
                    <a:pt x="202103" y="92390"/>
                  </a:lnTo>
                  <a:lnTo>
                    <a:pt x="190554" y="84690"/>
                  </a:lnTo>
                  <a:lnTo>
                    <a:pt x="184780" y="76992"/>
                  </a:lnTo>
                </a:path>
              </a:pathLst>
            </a:custGeom>
            <a:ln w="3175">
              <a:solidFill>
                <a:srgbClr val="000000"/>
              </a:solidFill>
            </a:ln>
          </p:spPr>
          <p:txBody>
            <a:bodyPr wrap="square" lIns="0" tIns="0" rIns="0" bIns="0" rtlCol="0"/>
            <a:lstStyle/>
            <a:p>
              <a:endParaRPr sz="949"/>
            </a:p>
          </p:txBody>
        </p:sp>
        <p:grpSp>
          <p:nvGrpSpPr>
            <p:cNvPr id="171" name="object 171"/>
            <p:cNvGrpSpPr/>
            <p:nvPr/>
          </p:nvGrpSpPr>
          <p:grpSpPr>
            <a:xfrm>
              <a:off x="7301796" y="1586473"/>
              <a:ext cx="19747" cy="58572"/>
              <a:chOff x="12339713" y="3009891"/>
              <a:chExt cx="37465" cy="111125"/>
            </a:xfrm>
          </p:grpSpPr>
          <p:sp>
            <p:nvSpPr>
              <p:cNvPr id="172" name="object 172"/>
              <p:cNvSpPr/>
              <p:nvPr/>
            </p:nvSpPr>
            <p:spPr>
              <a:xfrm>
                <a:off x="12339743" y="300992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73" name="object 173"/>
              <p:cNvSpPr/>
              <p:nvPr/>
            </p:nvSpPr>
            <p:spPr>
              <a:xfrm>
                <a:off x="12339743" y="300992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174" name="object 174"/>
            <p:cNvGrpSpPr/>
            <p:nvPr/>
          </p:nvGrpSpPr>
          <p:grpSpPr>
            <a:xfrm>
              <a:off x="7301796" y="1313613"/>
              <a:ext cx="19747" cy="58572"/>
              <a:chOff x="12339713" y="2492214"/>
              <a:chExt cx="37465" cy="111125"/>
            </a:xfrm>
          </p:grpSpPr>
          <p:sp>
            <p:nvSpPr>
              <p:cNvPr id="175" name="object 175"/>
              <p:cNvSpPr/>
              <p:nvPr/>
            </p:nvSpPr>
            <p:spPr>
              <a:xfrm>
                <a:off x="12339743" y="2492243"/>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76" name="object 176"/>
              <p:cNvSpPr/>
              <p:nvPr/>
            </p:nvSpPr>
            <p:spPr>
              <a:xfrm>
                <a:off x="12339743" y="2492243"/>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177" name="object 177"/>
            <p:cNvSpPr/>
            <p:nvPr/>
          </p:nvSpPr>
          <p:spPr>
            <a:xfrm>
              <a:off x="8039359" y="1728191"/>
              <a:ext cx="121831" cy="48866"/>
            </a:xfrm>
            <a:custGeom>
              <a:avLst/>
              <a:gdLst/>
              <a:ahLst/>
              <a:cxnLst/>
              <a:rect l="l" t="t" r="r" b="b"/>
              <a:pathLst>
                <a:path w="231140" h="92710">
                  <a:moveTo>
                    <a:pt x="40420" y="92390"/>
                  </a:moveTo>
                  <a:lnTo>
                    <a:pt x="40420" y="0"/>
                  </a:lnTo>
                  <a:lnTo>
                    <a:pt x="0" y="69292"/>
                  </a:lnTo>
                  <a:lnTo>
                    <a:pt x="51969" y="69292"/>
                  </a:lnTo>
                </a:path>
                <a:path w="231140" h="92710">
                  <a:moveTo>
                    <a:pt x="138585" y="0"/>
                  </a:moveTo>
                  <a:lnTo>
                    <a:pt x="103938" y="0"/>
                  </a:lnTo>
                  <a:lnTo>
                    <a:pt x="98164" y="38495"/>
                  </a:lnTo>
                  <a:lnTo>
                    <a:pt x="109713" y="30797"/>
                  </a:lnTo>
                  <a:lnTo>
                    <a:pt x="121262" y="30797"/>
                  </a:lnTo>
                  <a:lnTo>
                    <a:pt x="132810" y="38495"/>
                  </a:lnTo>
                  <a:lnTo>
                    <a:pt x="138585" y="46195"/>
                  </a:lnTo>
                  <a:lnTo>
                    <a:pt x="144359" y="61593"/>
                  </a:lnTo>
                  <a:lnTo>
                    <a:pt x="138585" y="76992"/>
                  </a:lnTo>
                  <a:lnTo>
                    <a:pt x="132810" y="84690"/>
                  </a:lnTo>
                  <a:lnTo>
                    <a:pt x="121262" y="92390"/>
                  </a:lnTo>
                  <a:lnTo>
                    <a:pt x="109713" y="92390"/>
                  </a:lnTo>
                  <a:lnTo>
                    <a:pt x="98164" y="84690"/>
                  </a:lnTo>
                  <a:lnTo>
                    <a:pt x="92390" y="76992"/>
                  </a:lnTo>
                </a:path>
                <a:path w="231140" h="92710">
                  <a:moveTo>
                    <a:pt x="207877" y="92390"/>
                  </a:moveTo>
                  <a:lnTo>
                    <a:pt x="196329" y="84690"/>
                  </a:lnTo>
                  <a:lnTo>
                    <a:pt x="190554" y="76992"/>
                  </a:lnTo>
                  <a:lnTo>
                    <a:pt x="184780" y="61593"/>
                  </a:lnTo>
                  <a:lnTo>
                    <a:pt x="184780" y="30797"/>
                  </a:lnTo>
                  <a:lnTo>
                    <a:pt x="190554" y="15398"/>
                  </a:lnTo>
                  <a:lnTo>
                    <a:pt x="196329" y="7700"/>
                  </a:lnTo>
                  <a:lnTo>
                    <a:pt x="207877" y="0"/>
                  </a:lnTo>
                  <a:lnTo>
                    <a:pt x="219426" y="7700"/>
                  </a:lnTo>
                  <a:lnTo>
                    <a:pt x="225201" y="15398"/>
                  </a:lnTo>
                  <a:lnTo>
                    <a:pt x="230975" y="30797"/>
                  </a:lnTo>
                  <a:lnTo>
                    <a:pt x="230975" y="61593"/>
                  </a:lnTo>
                  <a:lnTo>
                    <a:pt x="225201" y="76992"/>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178" name="object 178"/>
            <p:cNvGrpSpPr/>
            <p:nvPr/>
          </p:nvGrpSpPr>
          <p:grpSpPr>
            <a:xfrm>
              <a:off x="8090476" y="1586473"/>
              <a:ext cx="19747" cy="58572"/>
              <a:chOff x="13836014" y="3009891"/>
              <a:chExt cx="37465" cy="111125"/>
            </a:xfrm>
          </p:grpSpPr>
          <p:sp>
            <p:nvSpPr>
              <p:cNvPr id="179" name="object 179"/>
              <p:cNvSpPr/>
              <p:nvPr/>
            </p:nvSpPr>
            <p:spPr>
              <a:xfrm>
                <a:off x="13836043" y="300992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80" name="object 180"/>
              <p:cNvSpPr/>
              <p:nvPr/>
            </p:nvSpPr>
            <p:spPr>
              <a:xfrm>
                <a:off x="13836043" y="300992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181" name="object 181"/>
            <p:cNvGrpSpPr/>
            <p:nvPr/>
          </p:nvGrpSpPr>
          <p:grpSpPr>
            <a:xfrm>
              <a:off x="8090476" y="1865775"/>
              <a:ext cx="19747" cy="58572"/>
              <a:chOff x="13836014" y="3539788"/>
              <a:chExt cx="37465" cy="111125"/>
            </a:xfrm>
          </p:grpSpPr>
          <p:sp>
            <p:nvSpPr>
              <p:cNvPr id="182" name="object 182"/>
              <p:cNvSpPr/>
              <p:nvPr/>
            </p:nvSpPr>
            <p:spPr>
              <a:xfrm>
                <a:off x="13836043" y="3539817"/>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83" name="object 183"/>
              <p:cNvSpPr/>
              <p:nvPr/>
            </p:nvSpPr>
            <p:spPr>
              <a:xfrm>
                <a:off x="13836043" y="3539817"/>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184" name="object 184"/>
            <p:cNvSpPr/>
            <p:nvPr/>
          </p:nvSpPr>
          <p:spPr>
            <a:xfrm>
              <a:off x="1793920" y="4405466"/>
              <a:ext cx="73299" cy="48866"/>
            </a:xfrm>
            <a:custGeom>
              <a:avLst/>
              <a:gdLst/>
              <a:ahLst/>
              <a:cxnLst/>
              <a:rect l="l" t="t" r="r" b="b"/>
              <a:pathLst>
                <a:path w="139064" h="92709">
                  <a:moveTo>
                    <a:pt x="5774" y="7698"/>
                  </a:moveTo>
                  <a:lnTo>
                    <a:pt x="17323" y="0"/>
                  </a:lnTo>
                  <a:lnTo>
                    <a:pt x="28871" y="0"/>
                  </a:lnTo>
                  <a:lnTo>
                    <a:pt x="40420" y="7698"/>
                  </a:lnTo>
                  <a:lnTo>
                    <a:pt x="46195" y="15397"/>
                  </a:lnTo>
                  <a:lnTo>
                    <a:pt x="46195" y="23097"/>
                  </a:lnTo>
                  <a:lnTo>
                    <a:pt x="40420" y="30796"/>
                  </a:lnTo>
                  <a:lnTo>
                    <a:pt x="28871" y="38495"/>
                  </a:lnTo>
                  <a:lnTo>
                    <a:pt x="40420" y="46195"/>
                  </a:lnTo>
                  <a:lnTo>
                    <a:pt x="46195" y="53893"/>
                  </a:lnTo>
                  <a:lnTo>
                    <a:pt x="51969" y="61592"/>
                  </a:lnTo>
                  <a:lnTo>
                    <a:pt x="51969" y="69292"/>
                  </a:lnTo>
                  <a:lnTo>
                    <a:pt x="46195" y="76991"/>
                  </a:lnTo>
                  <a:lnTo>
                    <a:pt x="40420" y="84690"/>
                  </a:lnTo>
                  <a:lnTo>
                    <a:pt x="28871" y="92390"/>
                  </a:lnTo>
                  <a:lnTo>
                    <a:pt x="17323" y="92390"/>
                  </a:lnTo>
                  <a:lnTo>
                    <a:pt x="5774" y="84690"/>
                  </a:lnTo>
                  <a:lnTo>
                    <a:pt x="0" y="76991"/>
                  </a:lnTo>
                </a:path>
                <a:path w="139064" h="92709">
                  <a:moveTo>
                    <a:pt x="17323" y="38495"/>
                  </a:moveTo>
                  <a:lnTo>
                    <a:pt x="28871" y="38495"/>
                  </a:lnTo>
                </a:path>
                <a:path w="139064" h="92709">
                  <a:moveTo>
                    <a:pt x="92390" y="0"/>
                  </a:moveTo>
                  <a:lnTo>
                    <a:pt x="138585" y="92390"/>
                  </a:lnTo>
                </a:path>
                <a:path w="139064" h="92709">
                  <a:moveTo>
                    <a:pt x="92390" y="92390"/>
                  </a:moveTo>
                  <a:lnTo>
                    <a:pt x="138585" y="0"/>
                  </a:lnTo>
                </a:path>
              </a:pathLst>
            </a:custGeom>
            <a:ln w="3175">
              <a:solidFill>
                <a:srgbClr val="000000"/>
              </a:solidFill>
            </a:ln>
          </p:spPr>
          <p:txBody>
            <a:bodyPr wrap="square" lIns="0" tIns="0" rIns="0" bIns="0" rtlCol="0"/>
            <a:lstStyle/>
            <a:p>
              <a:endParaRPr sz="949"/>
            </a:p>
          </p:txBody>
        </p:sp>
        <p:grpSp>
          <p:nvGrpSpPr>
            <p:cNvPr id="185" name="object 185"/>
            <p:cNvGrpSpPr/>
            <p:nvPr/>
          </p:nvGrpSpPr>
          <p:grpSpPr>
            <a:xfrm>
              <a:off x="1932444" y="4394076"/>
              <a:ext cx="187767" cy="72295"/>
              <a:chOff x="2152858" y="8336538"/>
              <a:chExt cx="356235" cy="137160"/>
            </a:xfrm>
          </p:grpSpPr>
          <p:pic>
            <p:nvPicPr>
              <p:cNvPr id="186" name="object 186"/>
              <p:cNvPicPr/>
              <p:nvPr/>
            </p:nvPicPr>
            <p:blipFill>
              <a:blip r:embed="rId11" cstate="print"/>
              <a:stretch>
                <a:fillRect/>
              </a:stretch>
            </p:blipFill>
            <p:spPr>
              <a:xfrm>
                <a:off x="2152858" y="8336538"/>
                <a:ext cx="90425" cy="136958"/>
              </a:xfrm>
              <a:prstGeom prst="rect">
                <a:avLst/>
              </a:prstGeom>
            </p:spPr>
          </p:pic>
          <p:sp>
            <p:nvSpPr>
              <p:cNvPr id="187" name="object 187"/>
              <p:cNvSpPr/>
              <p:nvPr/>
            </p:nvSpPr>
            <p:spPr>
              <a:xfrm>
                <a:off x="2276191" y="8358148"/>
                <a:ext cx="231140" cy="92710"/>
              </a:xfrm>
              <a:custGeom>
                <a:avLst/>
                <a:gdLst/>
                <a:ahLst/>
                <a:cxnLst/>
                <a:rect l="l" t="t" r="r" b="b"/>
                <a:pathLst>
                  <a:path w="231139" h="92709">
                    <a:moveTo>
                      <a:pt x="0" y="15397"/>
                    </a:moveTo>
                    <a:lnTo>
                      <a:pt x="5774" y="7698"/>
                    </a:lnTo>
                    <a:lnTo>
                      <a:pt x="17323" y="0"/>
                    </a:lnTo>
                    <a:lnTo>
                      <a:pt x="28871" y="0"/>
                    </a:lnTo>
                    <a:lnTo>
                      <a:pt x="40420" y="7698"/>
                    </a:lnTo>
                    <a:lnTo>
                      <a:pt x="46195" y="15397"/>
                    </a:lnTo>
                    <a:lnTo>
                      <a:pt x="46195" y="30796"/>
                    </a:lnTo>
                    <a:lnTo>
                      <a:pt x="40420" y="38495"/>
                    </a:lnTo>
                    <a:lnTo>
                      <a:pt x="28871" y="46195"/>
                    </a:lnTo>
                    <a:lnTo>
                      <a:pt x="17323" y="53893"/>
                    </a:lnTo>
                    <a:lnTo>
                      <a:pt x="5774" y="69292"/>
                    </a:lnTo>
                    <a:lnTo>
                      <a:pt x="0" y="92390"/>
                    </a:lnTo>
                    <a:lnTo>
                      <a:pt x="46195" y="92390"/>
                    </a:lnTo>
                  </a:path>
                  <a:path w="231139" h="92709">
                    <a:moveTo>
                      <a:pt x="115487" y="92390"/>
                    </a:moveTo>
                    <a:lnTo>
                      <a:pt x="103938" y="84690"/>
                    </a:lnTo>
                    <a:lnTo>
                      <a:pt x="98164" y="76991"/>
                    </a:lnTo>
                    <a:lnTo>
                      <a:pt x="92390" y="61592"/>
                    </a:lnTo>
                    <a:lnTo>
                      <a:pt x="92390" y="30796"/>
                    </a:lnTo>
                    <a:lnTo>
                      <a:pt x="98164" y="15397"/>
                    </a:lnTo>
                    <a:lnTo>
                      <a:pt x="103938" y="7698"/>
                    </a:lnTo>
                    <a:lnTo>
                      <a:pt x="115487" y="0"/>
                    </a:lnTo>
                    <a:lnTo>
                      <a:pt x="127036" y="7698"/>
                    </a:lnTo>
                    <a:lnTo>
                      <a:pt x="132810" y="15397"/>
                    </a:lnTo>
                    <a:lnTo>
                      <a:pt x="138585" y="30796"/>
                    </a:lnTo>
                    <a:lnTo>
                      <a:pt x="138585" y="61592"/>
                    </a:lnTo>
                    <a:lnTo>
                      <a:pt x="132810" y="76991"/>
                    </a:lnTo>
                    <a:lnTo>
                      <a:pt x="127036" y="84690"/>
                    </a:lnTo>
                    <a:lnTo>
                      <a:pt x="115487" y="92390"/>
                    </a:lnTo>
                  </a:path>
                  <a:path w="231139" h="92709">
                    <a:moveTo>
                      <a:pt x="207877" y="92390"/>
                    </a:moveTo>
                    <a:lnTo>
                      <a:pt x="196329" y="84690"/>
                    </a:lnTo>
                    <a:lnTo>
                      <a:pt x="190554" y="76991"/>
                    </a:lnTo>
                    <a:lnTo>
                      <a:pt x="184780" y="61592"/>
                    </a:lnTo>
                    <a:lnTo>
                      <a:pt x="184780" y="30796"/>
                    </a:lnTo>
                    <a:lnTo>
                      <a:pt x="190554" y="15397"/>
                    </a:lnTo>
                    <a:lnTo>
                      <a:pt x="196329" y="7698"/>
                    </a:lnTo>
                    <a:lnTo>
                      <a:pt x="207877" y="0"/>
                    </a:lnTo>
                    <a:lnTo>
                      <a:pt x="219426" y="7698"/>
                    </a:lnTo>
                    <a:lnTo>
                      <a:pt x="225200" y="15397"/>
                    </a:lnTo>
                    <a:lnTo>
                      <a:pt x="230975" y="30796"/>
                    </a:lnTo>
                    <a:lnTo>
                      <a:pt x="230975" y="61592"/>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grpSp>
          <p:nvGrpSpPr>
            <p:cNvPr id="188" name="object 188"/>
            <p:cNvGrpSpPr/>
            <p:nvPr/>
          </p:nvGrpSpPr>
          <p:grpSpPr>
            <a:xfrm>
              <a:off x="2705311" y="4585228"/>
              <a:ext cx="58907" cy="27780"/>
              <a:chOff x="3619159" y="8699195"/>
              <a:chExt cx="111760" cy="52705"/>
            </a:xfrm>
          </p:grpSpPr>
          <p:sp>
            <p:nvSpPr>
              <p:cNvPr id="189" name="object 189"/>
              <p:cNvSpPr/>
              <p:nvPr/>
            </p:nvSpPr>
            <p:spPr>
              <a:xfrm>
                <a:off x="3619188" y="8699224"/>
                <a:ext cx="111125" cy="52705"/>
              </a:xfrm>
              <a:custGeom>
                <a:avLst/>
                <a:gdLst/>
                <a:ahLst/>
                <a:cxnLst/>
                <a:rect l="l" t="t" r="r" b="b"/>
                <a:pathLst>
                  <a:path w="111125" h="52704">
                    <a:moveTo>
                      <a:pt x="11579" y="0"/>
                    </a:moveTo>
                    <a:lnTo>
                      <a:pt x="0" y="35094"/>
                    </a:lnTo>
                    <a:lnTo>
                      <a:pt x="111074" y="52286"/>
                    </a:lnTo>
                    <a:lnTo>
                      <a:pt x="11579" y="0"/>
                    </a:lnTo>
                    <a:close/>
                  </a:path>
                </a:pathLst>
              </a:custGeom>
              <a:solidFill>
                <a:srgbClr val="000000"/>
              </a:solidFill>
            </p:spPr>
            <p:txBody>
              <a:bodyPr wrap="square" lIns="0" tIns="0" rIns="0" bIns="0" rtlCol="0"/>
              <a:lstStyle/>
              <a:p>
                <a:endParaRPr sz="949"/>
              </a:p>
            </p:txBody>
          </p:sp>
          <p:sp>
            <p:nvSpPr>
              <p:cNvPr id="190" name="object 190"/>
              <p:cNvSpPr/>
              <p:nvPr/>
            </p:nvSpPr>
            <p:spPr>
              <a:xfrm>
                <a:off x="3619188" y="8699224"/>
                <a:ext cx="111125" cy="52705"/>
              </a:xfrm>
              <a:custGeom>
                <a:avLst/>
                <a:gdLst/>
                <a:ahLst/>
                <a:cxnLst/>
                <a:rect l="l" t="t" r="r" b="b"/>
                <a:pathLst>
                  <a:path w="111125" h="52704">
                    <a:moveTo>
                      <a:pt x="111074" y="52286"/>
                    </a:moveTo>
                    <a:lnTo>
                      <a:pt x="0" y="35094"/>
                    </a:lnTo>
                    <a:lnTo>
                      <a:pt x="11579" y="0"/>
                    </a:lnTo>
                    <a:lnTo>
                      <a:pt x="111074" y="52286"/>
                    </a:lnTo>
                    <a:close/>
                  </a:path>
                </a:pathLst>
              </a:custGeom>
              <a:ln w="3175">
                <a:solidFill>
                  <a:srgbClr val="000000"/>
                </a:solidFill>
              </a:ln>
            </p:spPr>
            <p:txBody>
              <a:bodyPr wrap="square" lIns="0" tIns="0" rIns="0" bIns="0" rtlCol="0"/>
              <a:lstStyle/>
              <a:p>
                <a:endParaRPr sz="949"/>
              </a:p>
            </p:txBody>
          </p:sp>
        </p:grpSp>
        <p:sp>
          <p:nvSpPr>
            <p:cNvPr id="191" name="object 191"/>
            <p:cNvSpPr/>
            <p:nvPr/>
          </p:nvSpPr>
          <p:spPr>
            <a:xfrm>
              <a:off x="5100081" y="5369876"/>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192" name="object 192"/>
            <p:cNvGrpSpPr/>
            <p:nvPr/>
          </p:nvGrpSpPr>
          <p:grpSpPr>
            <a:xfrm>
              <a:off x="5253463" y="5183242"/>
              <a:ext cx="19747" cy="126851"/>
              <a:chOff x="8453570" y="9833761"/>
              <a:chExt cx="37465" cy="240665"/>
            </a:xfrm>
          </p:grpSpPr>
          <p:sp>
            <p:nvSpPr>
              <p:cNvPr id="193" name="object 193"/>
              <p:cNvSpPr/>
              <p:nvPr/>
            </p:nvSpPr>
            <p:spPr>
              <a:xfrm>
                <a:off x="8453599" y="9963283"/>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94" name="object 194"/>
              <p:cNvSpPr/>
              <p:nvPr/>
            </p:nvSpPr>
            <p:spPr>
              <a:xfrm>
                <a:off x="8453599" y="9963283"/>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sp>
            <p:nvSpPr>
              <p:cNvPr id="195" name="object 195"/>
              <p:cNvSpPr/>
              <p:nvPr/>
            </p:nvSpPr>
            <p:spPr>
              <a:xfrm>
                <a:off x="8453599" y="983379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96" name="object 196"/>
              <p:cNvSpPr/>
              <p:nvPr/>
            </p:nvSpPr>
            <p:spPr>
              <a:xfrm>
                <a:off x="8453599" y="983379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197" name="object 197"/>
            <p:cNvSpPr/>
            <p:nvPr/>
          </p:nvSpPr>
          <p:spPr>
            <a:xfrm>
              <a:off x="4993646" y="4603832"/>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32385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198" name="object 198"/>
            <p:cNvGrpSpPr/>
            <p:nvPr/>
          </p:nvGrpSpPr>
          <p:grpSpPr>
            <a:xfrm>
              <a:off x="5069112" y="5183242"/>
              <a:ext cx="19747" cy="58572"/>
              <a:chOff x="8103815" y="9833761"/>
              <a:chExt cx="37465" cy="111125"/>
            </a:xfrm>
          </p:grpSpPr>
          <p:sp>
            <p:nvSpPr>
              <p:cNvPr id="199" name="object 199"/>
              <p:cNvSpPr/>
              <p:nvPr/>
            </p:nvSpPr>
            <p:spPr>
              <a:xfrm>
                <a:off x="8103844" y="983379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00" name="object 200"/>
              <p:cNvSpPr/>
              <p:nvPr/>
            </p:nvSpPr>
            <p:spPr>
              <a:xfrm>
                <a:off x="8103844" y="983379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01" name="object 201"/>
            <p:cNvGrpSpPr/>
            <p:nvPr/>
          </p:nvGrpSpPr>
          <p:grpSpPr>
            <a:xfrm>
              <a:off x="5069112" y="4014653"/>
              <a:ext cx="19747" cy="58572"/>
              <a:chOff x="8103815" y="7616688"/>
              <a:chExt cx="37465" cy="111125"/>
            </a:xfrm>
          </p:grpSpPr>
          <p:sp>
            <p:nvSpPr>
              <p:cNvPr id="202" name="object 202"/>
              <p:cNvSpPr/>
              <p:nvPr/>
            </p:nvSpPr>
            <p:spPr>
              <a:xfrm>
                <a:off x="8103844" y="7616718"/>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03" name="object 203"/>
              <p:cNvSpPr/>
              <p:nvPr/>
            </p:nvSpPr>
            <p:spPr>
              <a:xfrm>
                <a:off x="8103844" y="7616718"/>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04" name="object 204"/>
            <p:cNvSpPr/>
            <p:nvPr/>
          </p:nvSpPr>
          <p:spPr>
            <a:xfrm>
              <a:off x="1974290" y="3534145"/>
              <a:ext cx="24433" cy="48866"/>
            </a:xfrm>
            <a:custGeom>
              <a:avLst/>
              <a:gdLst/>
              <a:ahLst/>
              <a:cxnLst/>
              <a:rect l="l" t="t" r="r" b="b"/>
              <a:pathLst>
                <a:path w="4635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205" name="object 205"/>
            <p:cNvSpPr/>
            <p:nvPr/>
          </p:nvSpPr>
          <p:spPr>
            <a:xfrm>
              <a:off x="2035162" y="353414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06" name="object 206"/>
            <p:cNvSpPr/>
            <p:nvPr/>
          </p:nvSpPr>
          <p:spPr>
            <a:xfrm>
              <a:off x="2071686" y="3534145"/>
              <a:ext cx="73299" cy="48866"/>
            </a:xfrm>
            <a:custGeom>
              <a:avLst/>
              <a:gdLst/>
              <a:ahLst/>
              <a:cxnLst/>
              <a:rect l="l" t="t" r="r" b="b"/>
              <a:pathLst>
                <a:path w="139064"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4"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07" name="object 207"/>
            <p:cNvGrpSpPr/>
            <p:nvPr/>
          </p:nvGrpSpPr>
          <p:grpSpPr>
            <a:xfrm>
              <a:off x="3267380" y="3548739"/>
              <a:ext cx="58572" cy="19747"/>
              <a:chOff x="4685529" y="6732745"/>
              <a:chExt cx="111125" cy="37465"/>
            </a:xfrm>
          </p:grpSpPr>
          <p:sp>
            <p:nvSpPr>
              <p:cNvPr id="208" name="object 208"/>
              <p:cNvSpPr/>
              <p:nvPr/>
            </p:nvSpPr>
            <p:spPr>
              <a:xfrm>
                <a:off x="4685559" y="6732775"/>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09" name="object 209"/>
              <p:cNvSpPr/>
              <p:nvPr/>
            </p:nvSpPr>
            <p:spPr>
              <a:xfrm>
                <a:off x="4685559" y="6732775"/>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10" name="object 210"/>
            <p:cNvGrpSpPr/>
            <p:nvPr/>
          </p:nvGrpSpPr>
          <p:grpSpPr>
            <a:xfrm>
              <a:off x="2295116" y="3548739"/>
              <a:ext cx="58572" cy="19747"/>
              <a:chOff x="2840927" y="6732745"/>
              <a:chExt cx="111125" cy="37465"/>
            </a:xfrm>
          </p:grpSpPr>
          <p:sp>
            <p:nvSpPr>
              <p:cNvPr id="211" name="object 211"/>
              <p:cNvSpPr/>
              <p:nvPr/>
            </p:nvSpPr>
            <p:spPr>
              <a:xfrm>
                <a:off x="2840956" y="6732775"/>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12" name="object 212"/>
              <p:cNvSpPr/>
              <p:nvPr/>
            </p:nvSpPr>
            <p:spPr>
              <a:xfrm>
                <a:off x="2840956" y="6732775"/>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13" name="object 213"/>
            <p:cNvSpPr/>
            <p:nvPr/>
          </p:nvSpPr>
          <p:spPr>
            <a:xfrm>
              <a:off x="2009625" y="5094643"/>
              <a:ext cx="121831" cy="48866"/>
            </a:xfrm>
            <a:custGeom>
              <a:avLst/>
              <a:gdLst/>
              <a:ahLst/>
              <a:cxnLst/>
              <a:rect l="l" t="t" r="r" b="b"/>
              <a:pathLst>
                <a:path w="231139" h="92709">
                  <a:moveTo>
                    <a:pt x="46195" y="0"/>
                  </a:moveTo>
                  <a:lnTo>
                    <a:pt x="11548" y="0"/>
                  </a:lnTo>
                  <a:lnTo>
                    <a:pt x="5774" y="38496"/>
                  </a:lnTo>
                  <a:lnTo>
                    <a:pt x="17323" y="30796"/>
                  </a:lnTo>
                  <a:lnTo>
                    <a:pt x="28871" y="30796"/>
                  </a:lnTo>
                  <a:lnTo>
                    <a:pt x="40420" y="38496"/>
                  </a:lnTo>
                  <a:lnTo>
                    <a:pt x="46195" y="46195"/>
                  </a:lnTo>
                  <a:lnTo>
                    <a:pt x="51969" y="61593"/>
                  </a:lnTo>
                  <a:lnTo>
                    <a:pt x="46195" y="76992"/>
                  </a:lnTo>
                  <a:lnTo>
                    <a:pt x="40420" y="84691"/>
                  </a:lnTo>
                  <a:lnTo>
                    <a:pt x="28871" y="92390"/>
                  </a:lnTo>
                  <a:lnTo>
                    <a:pt x="17323" y="92390"/>
                  </a:lnTo>
                  <a:lnTo>
                    <a:pt x="5774" y="84691"/>
                  </a:lnTo>
                  <a:lnTo>
                    <a:pt x="0" y="76992"/>
                  </a:lnTo>
                </a:path>
                <a:path w="231139" h="92709">
                  <a:moveTo>
                    <a:pt x="115487" y="92390"/>
                  </a:moveTo>
                  <a:lnTo>
                    <a:pt x="103938" y="84691"/>
                  </a:lnTo>
                  <a:lnTo>
                    <a:pt x="98164" y="76992"/>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2"/>
                  </a:lnTo>
                  <a:lnTo>
                    <a:pt x="127036" y="84691"/>
                  </a:lnTo>
                  <a:lnTo>
                    <a:pt x="115487" y="92390"/>
                  </a:lnTo>
                </a:path>
                <a:path w="231139" h="92709">
                  <a:moveTo>
                    <a:pt x="207877" y="92390"/>
                  </a:moveTo>
                  <a:lnTo>
                    <a:pt x="196329" y="84691"/>
                  </a:lnTo>
                  <a:lnTo>
                    <a:pt x="190554" y="76992"/>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2"/>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214" name="object 214"/>
            <p:cNvGrpSpPr/>
            <p:nvPr/>
          </p:nvGrpSpPr>
          <p:grpSpPr>
            <a:xfrm>
              <a:off x="2060742" y="5241679"/>
              <a:ext cx="19747" cy="58572"/>
              <a:chOff x="2396268" y="9944629"/>
              <a:chExt cx="37465" cy="111125"/>
            </a:xfrm>
          </p:grpSpPr>
          <p:sp>
            <p:nvSpPr>
              <p:cNvPr id="215" name="object 215"/>
              <p:cNvSpPr/>
              <p:nvPr/>
            </p:nvSpPr>
            <p:spPr>
              <a:xfrm>
                <a:off x="2396297" y="9944658"/>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16" name="object 216"/>
              <p:cNvSpPr/>
              <p:nvPr/>
            </p:nvSpPr>
            <p:spPr>
              <a:xfrm>
                <a:off x="2396297" y="9944658"/>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17" name="object 217"/>
            <p:cNvGrpSpPr/>
            <p:nvPr/>
          </p:nvGrpSpPr>
          <p:grpSpPr>
            <a:xfrm>
              <a:off x="2060742" y="4937837"/>
              <a:ext cx="19747" cy="58572"/>
              <a:chOff x="2396268" y="9368173"/>
              <a:chExt cx="37465" cy="111125"/>
            </a:xfrm>
          </p:grpSpPr>
          <p:sp>
            <p:nvSpPr>
              <p:cNvPr id="218" name="object 218"/>
              <p:cNvSpPr/>
              <p:nvPr/>
            </p:nvSpPr>
            <p:spPr>
              <a:xfrm>
                <a:off x="2396297" y="9368202"/>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19" name="object 219"/>
              <p:cNvSpPr/>
              <p:nvPr/>
            </p:nvSpPr>
            <p:spPr>
              <a:xfrm>
                <a:off x="2396297" y="9368202"/>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20" name="object 220"/>
            <p:cNvSpPr/>
            <p:nvPr/>
          </p:nvSpPr>
          <p:spPr>
            <a:xfrm>
              <a:off x="1758191" y="49105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21" name="object 221"/>
            <p:cNvSpPr/>
            <p:nvPr/>
          </p:nvSpPr>
          <p:spPr>
            <a:xfrm>
              <a:off x="1794714" y="4910589"/>
              <a:ext cx="121831" cy="48866"/>
            </a:xfrm>
            <a:custGeom>
              <a:avLst/>
              <a:gdLst/>
              <a:ahLst/>
              <a:cxnLst/>
              <a:rect l="l" t="t" r="r" b="b"/>
              <a:pathLst>
                <a:path w="231139" h="92709">
                  <a:moveTo>
                    <a:pt x="0" y="15398"/>
                  </a:moveTo>
                  <a:lnTo>
                    <a:pt x="5774" y="7698"/>
                  </a:lnTo>
                  <a:lnTo>
                    <a:pt x="17323" y="0"/>
                  </a:lnTo>
                  <a:lnTo>
                    <a:pt x="28871" y="0"/>
                  </a:lnTo>
                  <a:lnTo>
                    <a:pt x="40420" y="7698"/>
                  </a:lnTo>
                  <a:lnTo>
                    <a:pt x="46195" y="15398"/>
                  </a:lnTo>
                  <a:lnTo>
                    <a:pt x="46195" y="30796"/>
                  </a:lnTo>
                  <a:lnTo>
                    <a:pt x="40420" y="38495"/>
                  </a:lnTo>
                  <a:lnTo>
                    <a:pt x="28871" y="46195"/>
                  </a:lnTo>
                  <a:lnTo>
                    <a:pt x="17323" y="53894"/>
                  </a:lnTo>
                  <a:lnTo>
                    <a:pt x="5774" y="69292"/>
                  </a:lnTo>
                  <a:lnTo>
                    <a:pt x="0" y="92390"/>
                  </a:lnTo>
                  <a:lnTo>
                    <a:pt x="46195" y="92390"/>
                  </a:lnTo>
                </a:path>
                <a:path w="23113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39" h="92709">
                  <a:moveTo>
                    <a:pt x="207877" y="92390"/>
                  </a:moveTo>
                  <a:lnTo>
                    <a:pt x="196329" y="84690"/>
                  </a:lnTo>
                  <a:lnTo>
                    <a:pt x="190554" y="76991"/>
                  </a:lnTo>
                  <a:lnTo>
                    <a:pt x="184780" y="61593"/>
                  </a:lnTo>
                  <a:lnTo>
                    <a:pt x="184780" y="30796"/>
                  </a:lnTo>
                  <a:lnTo>
                    <a:pt x="190554" y="15398"/>
                  </a:lnTo>
                  <a:lnTo>
                    <a:pt x="196329" y="7698"/>
                  </a:lnTo>
                  <a:lnTo>
                    <a:pt x="207877" y="0"/>
                  </a:lnTo>
                  <a:lnTo>
                    <a:pt x="219426" y="7698"/>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22" name="object 222"/>
            <p:cNvGrpSpPr/>
            <p:nvPr/>
          </p:nvGrpSpPr>
          <p:grpSpPr>
            <a:xfrm>
              <a:off x="1821482" y="5183242"/>
              <a:ext cx="19747" cy="58572"/>
              <a:chOff x="1942339" y="9833761"/>
              <a:chExt cx="37465" cy="111125"/>
            </a:xfrm>
          </p:grpSpPr>
          <p:sp>
            <p:nvSpPr>
              <p:cNvPr id="223" name="object 223"/>
              <p:cNvSpPr/>
              <p:nvPr/>
            </p:nvSpPr>
            <p:spPr>
              <a:xfrm>
                <a:off x="1942369" y="9833791"/>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24" name="object 224"/>
              <p:cNvSpPr/>
              <p:nvPr/>
            </p:nvSpPr>
            <p:spPr>
              <a:xfrm>
                <a:off x="1942369" y="9833791"/>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25" name="object 225"/>
            <p:cNvGrpSpPr/>
            <p:nvPr/>
          </p:nvGrpSpPr>
          <p:grpSpPr>
            <a:xfrm>
              <a:off x="1821482" y="4628166"/>
              <a:ext cx="19747" cy="58572"/>
              <a:chOff x="1942339" y="8780659"/>
              <a:chExt cx="37465" cy="111125"/>
            </a:xfrm>
          </p:grpSpPr>
          <p:sp>
            <p:nvSpPr>
              <p:cNvPr id="226" name="object 226"/>
              <p:cNvSpPr/>
              <p:nvPr/>
            </p:nvSpPr>
            <p:spPr>
              <a:xfrm>
                <a:off x="1942369" y="8780688"/>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27" name="object 227"/>
              <p:cNvSpPr/>
              <p:nvPr/>
            </p:nvSpPr>
            <p:spPr>
              <a:xfrm>
                <a:off x="1942369" y="8780688"/>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28" name="object 228"/>
            <p:cNvSpPr/>
            <p:nvPr/>
          </p:nvSpPr>
          <p:spPr>
            <a:xfrm>
              <a:off x="1473329" y="4566875"/>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7"/>
                  </a:lnTo>
                  <a:lnTo>
                    <a:pt x="40420" y="38496"/>
                  </a:lnTo>
                  <a:lnTo>
                    <a:pt x="28871" y="46195"/>
                  </a:lnTo>
                  <a:lnTo>
                    <a:pt x="17323" y="53894"/>
                  </a:lnTo>
                  <a:lnTo>
                    <a:pt x="5774" y="69292"/>
                  </a:lnTo>
                  <a:lnTo>
                    <a:pt x="0" y="92390"/>
                  </a:lnTo>
                  <a:lnTo>
                    <a:pt x="46195" y="92390"/>
                  </a:lnTo>
                </a:path>
                <a:path w="323850" h="92709">
                  <a:moveTo>
                    <a:pt x="115487" y="92390"/>
                  </a:moveTo>
                  <a:lnTo>
                    <a:pt x="103938" y="84691"/>
                  </a:lnTo>
                  <a:lnTo>
                    <a:pt x="98164" y="76992"/>
                  </a:lnTo>
                  <a:lnTo>
                    <a:pt x="92390" y="61593"/>
                  </a:lnTo>
                  <a:lnTo>
                    <a:pt x="92390" y="30797"/>
                  </a:lnTo>
                  <a:lnTo>
                    <a:pt x="98164" y="15398"/>
                  </a:lnTo>
                  <a:lnTo>
                    <a:pt x="103938" y="7699"/>
                  </a:lnTo>
                  <a:lnTo>
                    <a:pt x="115487" y="0"/>
                  </a:lnTo>
                  <a:lnTo>
                    <a:pt x="127036" y="7699"/>
                  </a:lnTo>
                  <a:lnTo>
                    <a:pt x="132810" y="15398"/>
                  </a:lnTo>
                  <a:lnTo>
                    <a:pt x="138585" y="30797"/>
                  </a:lnTo>
                  <a:lnTo>
                    <a:pt x="138585" y="61593"/>
                  </a:lnTo>
                  <a:lnTo>
                    <a:pt x="132810" y="76992"/>
                  </a:lnTo>
                  <a:lnTo>
                    <a:pt x="127036" y="84691"/>
                  </a:lnTo>
                  <a:lnTo>
                    <a:pt x="115487" y="92390"/>
                  </a:lnTo>
                </a:path>
                <a:path w="323850" h="92709">
                  <a:moveTo>
                    <a:pt x="207877" y="92390"/>
                  </a:moveTo>
                  <a:lnTo>
                    <a:pt x="196329" y="84691"/>
                  </a:lnTo>
                  <a:lnTo>
                    <a:pt x="190554" y="76992"/>
                  </a:lnTo>
                  <a:lnTo>
                    <a:pt x="184780" y="61593"/>
                  </a:lnTo>
                  <a:lnTo>
                    <a:pt x="184780" y="30797"/>
                  </a:lnTo>
                  <a:lnTo>
                    <a:pt x="190554" y="15398"/>
                  </a:lnTo>
                  <a:lnTo>
                    <a:pt x="196329" y="7699"/>
                  </a:lnTo>
                  <a:lnTo>
                    <a:pt x="207877" y="0"/>
                  </a:lnTo>
                  <a:lnTo>
                    <a:pt x="219426" y="7699"/>
                  </a:lnTo>
                  <a:lnTo>
                    <a:pt x="225200" y="15398"/>
                  </a:lnTo>
                  <a:lnTo>
                    <a:pt x="230975" y="30797"/>
                  </a:lnTo>
                  <a:lnTo>
                    <a:pt x="230975" y="61593"/>
                  </a:lnTo>
                  <a:lnTo>
                    <a:pt x="225200" y="76992"/>
                  </a:lnTo>
                  <a:lnTo>
                    <a:pt x="219426" y="84691"/>
                  </a:lnTo>
                  <a:lnTo>
                    <a:pt x="207877" y="92390"/>
                  </a:lnTo>
                </a:path>
                <a:path w="323850" h="92709">
                  <a:moveTo>
                    <a:pt x="300268" y="92390"/>
                  </a:moveTo>
                  <a:lnTo>
                    <a:pt x="288719" y="84691"/>
                  </a:lnTo>
                  <a:lnTo>
                    <a:pt x="282944" y="76992"/>
                  </a:lnTo>
                  <a:lnTo>
                    <a:pt x="277170" y="61593"/>
                  </a:lnTo>
                  <a:lnTo>
                    <a:pt x="277170" y="30797"/>
                  </a:lnTo>
                  <a:lnTo>
                    <a:pt x="282944" y="15398"/>
                  </a:lnTo>
                  <a:lnTo>
                    <a:pt x="288719" y="7699"/>
                  </a:lnTo>
                  <a:lnTo>
                    <a:pt x="300268" y="0"/>
                  </a:lnTo>
                  <a:lnTo>
                    <a:pt x="311816" y="7699"/>
                  </a:lnTo>
                  <a:lnTo>
                    <a:pt x="317591" y="15398"/>
                  </a:lnTo>
                  <a:lnTo>
                    <a:pt x="323365" y="30797"/>
                  </a:lnTo>
                  <a:lnTo>
                    <a:pt x="323365" y="61593"/>
                  </a:lnTo>
                  <a:lnTo>
                    <a:pt x="317591" y="76992"/>
                  </a:lnTo>
                  <a:lnTo>
                    <a:pt x="311816" y="84691"/>
                  </a:lnTo>
                  <a:lnTo>
                    <a:pt x="300268" y="92390"/>
                  </a:lnTo>
                </a:path>
              </a:pathLst>
            </a:custGeom>
            <a:ln w="3175">
              <a:solidFill>
                <a:srgbClr val="000000"/>
              </a:solidFill>
            </a:ln>
          </p:spPr>
          <p:txBody>
            <a:bodyPr wrap="square" lIns="0" tIns="0" rIns="0" bIns="0" rtlCol="0"/>
            <a:lstStyle/>
            <a:p>
              <a:endParaRPr sz="949"/>
            </a:p>
          </p:txBody>
        </p:sp>
        <p:grpSp>
          <p:nvGrpSpPr>
            <p:cNvPr id="229" name="object 229"/>
            <p:cNvGrpSpPr/>
            <p:nvPr/>
          </p:nvGrpSpPr>
          <p:grpSpPr>
            <a:xfrm>
              <a:off x="1548795" y="5183242"/>
              <a:ext cx="19747" cy="58572"/>
              <a:chOff x="1424991" y="9833761"/>
              <a:chExt cx="37465" cy="111125"/>
            </a:xfrm>
          </p:grpSpPr>
          <p:sp>
            <p:nvSpPr>
              <p:cNvPr id="230" name="object 230"/>
              <p:cNvSpPr/>
              <p:nvPr/>
            </p:nvSpPr>
            <p:spPr>
              <a:xfrm>
                <a:off x="1425021" y="983379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31" name="object 231"/>
              <p:cNvSpPr/>
              <p:nvPr/>
            </p:nvSpPr>
            <p:spPr>
              <a:xfrm>
                <a:off x="1425021" y="983379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32" name="object 232"/>
            <p:cNvGrpSpPr/>
            <p:nvPr/>
          </p:nvGrpSpPr>
          <p:grpSpPr>
            <a:xfrm>
              <a:off x="1548795" y="4260059"/>
              <a:ext cx="19747" cy="58572"/>
              <a:chOff x="1424991" y="8082277"/>
              <a:chExt cx="37465" cy="111125"/>
            </a:xfrm>
          </p:grpSpPr>
          <p:sp>
            <p:nvSpPr>
              <p:cNvPr id="233" name="object 233"/>
              <p:cNvSpPr/>
              <p:nvPr/>
            </p:nvSpPr>
            <p:spPr>
              <a:xfrm>
                <a:off x="1425021" y="808230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34" name="object 234"/>
              <p:cNvSpPr/>
              <p:nvPr/>
            </p:nvSpPr>
            <p:spPr>
              <a:xfrm>
                <a:off x="1425021" y="808230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35" name="object 235"/>
            <p:cNvSpPr/>
            <p:nvPr/>
          </p:nvSpPr>
          <p:spPr>
            <a:xfrm>
              <a:off x="10104413" y="4706407"/>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39065" h="92709">
                  <a:moveTo>
                    <a:pt x="92390" y="0"/>
                  </a:moveTo>
                  <a:lnTo>
                    <a:pt x="138585" y="92390"/>
                  </a:lnTo>
                </a:path>
                <a:path w="139065" h="92709">
                  <a:moveTo>
                    <a:pt x="92390" y="92390"/>
                  </a:moveTo>
                  <a:lnTo>
                    <a:pt x="138585" y="0"/>
                  </a:lnTo>
                </a:path>
              </a:pathLst>
            </a:custGeom>
            <a:ln w="3175">
              <a:solidFill>
                <a:srgbClr val="000000"/>
              </a:solidFill>
            </a:ln>
          </p:spPr>
          <p:txBody>
            <a:bodyPr wrap="square" lIns="0" tIns="0" rIns="0" bIns="0" rtlCol="0"/>
            <a:lstStyle/>
            <a:p>
              <a:endParaRPr sz="949"/>
            </a:p>
          </p:txBody>
        </p:sp>
        <p:sp>
          <p:nvSpPr>
            <p:cNvPr id="236" name="object 236"/>
            <p:cNvSpPr/>
            <p:nvPr/>
          </p:nvSpPr>
          <p:spPr>
            <a:xfrm>
              <a:off x="10250506" y="4706407"/>
              <a:ext cx="173709" cy="48866"/>
            </a:xfrm>
            <a:custGeom>
              <a:avLst/>
              <a:gdLst/>
              <a:ahLst/>
              <a:cxnLst/>
              <a:rect l="l" t="t" r="r" b="b"/>
              <a:pathLst>
                <a:path w="3295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9565" h="92709">
                  <a:moveTo>
                    <a:pt x="98164" y="7699"/>
                  </a:moveTo>
                  <a:lnTo>
                    <a:pt x="109713" y="0"/>
                  </a:lnTo>
                  <a:lnTo>
                    <a:pt x="121262" y="0"/>
                  </a:lnTo>
                  <a:lnTo>
                    <a:pt x="132810" y="7699"/>
                  </a:lnTo>
                  <a:lnTo>
                    <a:pt x="138585" y="15398"/>
                  </a:lnTo>
                  <a:lnTo>
                    <a:pt x="138585" y="23097"/>
                  </a:lnTo>
                  <a:lnTo>
                    <a:pt x="132810" y="30796"/>
                  </a:lnTo>
                  <a:lnTo>
                    <a:pt x="121262" y="38495"/>
                  </a:lnTo>
                  <a:lnTo>
                    <a:pt x="132810" y="46195"/>
                  </a:lnTo>
                  <a:lnTo>
                    <a:pt x="138585" y="53894"/>
                  </a:lnTo>
                  <a:lnTo>
                    <a:pt x="144359" y="61593"/>
                  </a:lnTo>
                  <a:lnTo>
                    <a:pt x="144359" y="69292"/>
                  </a:lnTo>
                  <a:lnTo>
                    <a:pt x="138585" y="76991"/>
                  </a:lnTo>
                  <a:lnTo>
                    <a:pt x="132810" y="84690"/>
                  </a:lnTo>
                  <a:lnTo>
                    <a:pt x="121262" y="92390"/>
                  </a:lnTo>
                  <a:lnTo>
                    <a:pt x="109713" y="92390"/>
                  </a:lnTo>
                  <a:lnTo>
                    <a:pt x="98164" y="84690"/>
                  </a:lnTo>
                  <a:lnTo>
                    <a:pt x="92390" y="76991"/>
                  </a:lnTo>
                </a:path>
                <a:path w="329565" h="92709">
                  <a:moveTo>
                    <a:pt x="109713" y="38495"/>
                  </a:moveTo>
                  <a:lnTo>
                    <a:pt x="121262" y="38495"/>
                  </a:lnTo>
                </a:path>
                <a:path w="329565" h="92709">
                  <a:moveTo>
                    <a:pt x="190554" y="7699"/>
                  </a:moveTo>
                  <a:lnTo>
                    <a:pt x="202103" y="0"/>
                  </a:lnTo>
                  <a:lnTo>
                    <a:pt x="213652" y="0"/>
                  </a:lnTo>
                  <a:lnTo>
                    <a:pt x="225200" y="7699"/>
                  </a:lnTo>
                  <a:lnTo>
                    <a:pt x="230975" y="15398"/>
                  </a:lnTo>
                  <a:lnTo>
                    <a:pt x="230975" y="23097"/>
                  </a:lnTo>
                  <a:lnTo>
                    <a:pt x="225200" y="30796"/>
                  </a:lnTo>
                  <a:lnTo>
                    <a:pt x="213652" y="38495"/>
                  </a:lnTo>
                  <a:lnTo>
                    <a:pt x="225200" y="46195"/>
                  </a:lnTo>
                  <a:lnTo>
                    <a:pt x="230975" y="53894"/>
                  </a:lnTo>
                  <a:lnTo>
                    <a:pt x="236749" y="61593"/>
                  </a:lnTo>
                  <a:lnTo>
                    <a:pt x="236749" y="69292"/>
                  </a:lnTo>
                  <a:lnTo>
                    <a:pt x="230975" y="76991"/>
                  </a:lnTo>
                  <a:lnTo>
                    <a:pt x="225200" y="84690"/>
                  </a:lnTo>
                  <a:lnTo>
                    <a:pt x="213652" y="92390"/>
                  </a:lnTo>
                  <a:lnTo>
                    <a:pt x="202103" y="92390"/>
                  </a:lnTo>
                  <a:lnTo>
                    <a:pt x="190554" y="84690"/>
                  </a:lnTo>
                  <a:lnTo>
                    <a:pt x="184780" y="76991"/>
                  </a:lnTo>
                </a:path>
                <a:path w="329565" h="92709">
                  <a:moveTo>
                    <a:pt x="202103" y="38495"/>
                  </a:moveTo>
                  <a:lnTo>
                    <a:pt x="213652" y="38495"/>
                  </a:lnTo>
                </a:path>
                <a:path w="329565" h="92709">
                  <a:moveTo>
                    <a:pt x="323365" y="0"/>
                  </a:moveTo>
                  <a:lnTo>
                    <a:pt x="288719" y="0"/>
                  </a:lnTo>
                  <a:lnTo>
                    <a:pt x="282944" y="38495"/>
                  </a:lnTo>
                  <a:lnTo>
                    <a:pt x="294493" y="30796"/>
                  </a:lnTo>
                  <a:lnTo>
                    <a:pt x="306042" y="30796"/>
                  </a:lnTo>
                  <a:lnTo>
                    <a:pt x="317591" y="38495"/>
                  </a:lnTo>
                  <a:lnTo>
                    <a:pt x="323365" y="46195"/>
                  </a:lnTo>
                  <a:lnTo>
                    <a:pt x="329139" y="61593"/>
                  </a:lnTo>
                  <a:lnTo>
                    <a:pt x="323365" y="76991"/>
                  </a:lnTo>
                  <a:lnTo>
                    <a:pt x="317591" y="84690"/>
                  </a:lnTo>
                  <a:lnTo>
                    <a:pt x="306042" y="92390"/>
                  </a:lnTo>
                  <a:lnTo>
                    <a:pt x="294493" y="92390"/>
                  </a:lnTo>
                  <a:lnTo>
                    <a:pt x="282944" y="84690"/>
                  </a:lnTo>
                  <a:lnTo>
                    <a:pt x="277170" y="76991"/>
                  </a:lnTo>
                </a:path>
              </a:pathLst>
            </a:custGeom>
            <a:ln w="3175">
              <a:solidFill>
                <a:srgbClr val="000000"/>
              </a:solidFill>
            </a:ln>
          </p:spPr>
          <p:txBody>
            <a:bodyPr wrap="square" lIns="0" tIns="0" rIns="0" bIns="0" rtlCol="0"/>
            <a:lstStyle/>
            <a:p>
              <a:endParaRPr sz="949"/>
            </a:p>
          </p:txBody>
        </p:sp>
        <p:grpSp>
          <p:nvGrpSpPr>
            <p:cNvPr id="237" name="object 237"/>
            <p:cNvGrpSpPr/>
            <p:nvPr/>
          </p:nvGrpSpPr>
          <p:grpSpPr>
            <a:xfrm>
              <a:off x="10252926" y="4105453"/>
              <a:ext cx="19747" cy="58572"/>
              <a:chOff x="17938661" y="7788956"/>
              <a:chExt cx="37465" cy="111125"/>
            </a:xfrm>
          </p:grpSpPr>
          <p:sp>
            <p:nvSpPr>
              <p:cNvPr id="238" name="object 238"/>
              <p:cNvSpPr/>
              <p:nvPr/>
            </p:nvSpPr>
            <p:spPr>
              <a:xfrm>
                <a:off x="17938691" y="7788985"/>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39" name="object 239"/>
              <p:cNvSpPr/>
              <p:nvPr/>
            </p:nvSpPr>
            <p:spPr>
              <a:xfrm>
                <a:off x="17938691" y="7788985"/>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40" name="object 240"/>
            <p:cNvGrpSpPr/>
            <p:nvPr/>
          </p:nvGrpSpPr>
          <p:grpSpPr>
            <a:xfrm>
              <a:off x="10252926" y="5193058"/>
              <a:ext cx="19747" cy="58572"/>
              <a:chOff x="17938661" y="9852385"/>
              <a:chExt cx="37465" cy="111125"/>
            </a:xfrm>
          </p:grpSpPr>
          <p:sp>
            <p:nvSpPr>
              <p:cNvPr id="241" name="object 241"/>
              <p:cNvSpPr/>
              <p:nvPr/>
            </p:nvSpPr>
            <p:spPr>
              <a:xfrm>
                <a:off x="17938691" y="985241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42" name="object 242"/>
              <p:cNvSpPr/>
              <p:nvPr/>
            </p:nvSpPr>
            <p:spPr>
              <a:xfrm>
                <a:off x="17938691" y="985241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43" name="object 243"/>
            <p:cNvSpPr/>
            <p:nvPr/>
          </p:nvSpPr>
          <p:spPr>
            <a:xfrm>
              <a:off x="8399025" y="3618179"/>
              <a:ext cx="24433" cy="48866"/>
            </a:xfrm>
            <a:custGeom>
              <a:avLst/>
              <a:gdLst/>
              <a:ahLst/>
              <a:cxnLst/>
              <a:rect l="l" t="t" r="r" b="b"/>
              <a:pathLst>
                <a:path w="46355" h="92709">
                  <a:moveTo>
                    <a:pt x="0" y="15397"/>
                  </a:moveTo>
                  <a:lnTo>
                    <a:pt x="5774" y="7699"/>
                  </a:lnTo>
                  <a:lnTo>
                    <a:pt x="17323" y="0"/>
                  </a:lnTo>
                  <a:lnTo>
                    <a:pt x="28871" y="0"/>
                  </a:lnTo>
                  <a:lnTo>
                    <a:pt x="40420" y="7699"/>
                  </a:lnTo>
                  <a:lnTo>
                    <a:pt x="46195" y="15397"/>
                  </a:lnTo>
                  <a:lnTo>
                    <a:pt x="46195" y="30796"/>
                  </a:lnTo>
                  <a:lnTo>
                    <a:pt x="40420" y="38495"/>
                  </a:lnTo>
                  <a:lnTo>
                    <a:pt x="28871" y="46195"/>
                  </a:lnTo>
                  <a:lnTo>
                    <a:pt x="17323" y="53894"/>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244" name="object 244"/>
            <p:cNvSpPr/>
            <p:nvPr/>
          </p:nvSpPr>
          <p:spPr>
            <a:xfrm>
              <a:off x="8459897" y="361817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45" name="object 245"/>
            <p:cNvSpPr/>
            <p:nvPr/>
          </p:nvSpPr>
          <p:spPr>
            <a:xfrm>
              <a:off x="8496421" y="3618179"/>
              <a:ext cx="73299" cy="48866"/>
            </a:xfrm>
            <a:custGeom>
              <a:avLst/>
              <a:gdLst/>
              <a:ahLst/>
              <a:cxnLst/>
              <a:rect l="l" t="t" r="r" b="b"/>
              <a:pathLst>
                <a:path w="139065" h="92709">
                  <a:moveTo>
                    <a:pt x="23097" y="92390"/>
                  </a:moveTo>
                  <a:lnTo>
                    <a:pt x="11548" y="84690"/>
                  </a:lnTo>
                  <a:lnTo>
                    <a:pt x="5774" y="76991"/>
                  </a:lnTo>
                  <a:lnTo>
                    <a:pt x="0" y="61592"/>
                  </a:lnTo>
                  <a:lnTo>
                    <a:pt x="0" y="30796"/>
                  </a:lnTo>
                  <a:lnTo>
                    <a:pt x="5774" y="15397"/>
                  </a:lnTo>
                  <a:lnTo>
                    <a:pt x="11548" y="7699"/>
                  </a:lnTo>
                  <a:lnTo>
                    <a:pt x="23097" y="0"/>
                  </a:lnTo>
                  <a:lnTo>
                    <a:pt x="34646" y="7699"/>
                  </a:lnTo>
                  <a:lnTo>
                    <a:pt x="40420" y="15397"/>
                  </a:lnTo>
                  <a:lnTo>
                    <a:pt x="46195" y="30796"/>
                  </a:lnTo>
                  <a:lnTo>
                    <a:pt x="46195" y="61592"/>
                  </a:lnTo>
                  <a:lnTo>
                    <a:pt x="40420" y="76991"/>
                  </a:lnTo>
                  <a:lnTo>
                    <a:pt x="34646" y="84690"/>
                  </a:lnTo>
                  <a:lnTo>
                    <a:pt x="23097" y="92390"/>
                  </a:lnTo>
                </a:path>
                <a:path w="139065" h="92709">
                  <a:moveTo>
                    <a:pt x="115487" y="92390"/>
                  </a:moveTo>
                  <a:lnTo>
                    <a:pt x="103938" y="84690"/>
                  </a:lnTo>
                  <a:lnTo>
                    <a:pt x="98164" y="76991"/>
                  </a:lnTo>
                  <a:lnTo>
                    <a:pt x="92390" y="61592"/>
                  </a:lnTo>
                  <a:lnTo>
                    <a:pt x="92390" y="30796"/>
                  </a:lnTo>
                  <a:lnTo>
                    <a:pt x="98164" y="15397"/>
                  </a:lnTo>
                  <a:lnTo>
                    <a:pt x="103938" y="7699"/>
                  </a:lnTo>
                  <a:lnTo>
                    <a:pt x="115487" y="0"/>
                  </a:lnTo>
                  <a:lnTo>
                    <a:pt x="127036" y="7699"/>
                  </a:lnTo>
                  <a:lnTo>
                    <a:pt x="132810" y="15397"/>
                  </a:lnTo>
                  <a:lnTo>
                    <a:pt x="138585" y="30796"/>
                  </a:lnTo>
                  <a:lnTo>
                    <a:pt x="138585" y="61592"/>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46" name="object 246"/>
            <p:cNvGrpSpPr/>
            <p:nvPr/>
          </p:nvGrpSpPr>
          <p:grpSpPr>
            <a:xfrm>
              <a:off x="9698337" y="3632773"/>
              <a:ext cx="58572" cy="19747"/>
              <a:chOff x="16886483" y="6892177"/>
              <a:chExt cx="111125" cy="37465"/>
            </a:xfrm>
          </p:grpSpPr>
          <p:sp>
            <p:nvSpPr>
              <p:cNvPr id="247" name="object 247"/>
              <p:cNvSpPr/>
              <p:nvPr/>
            </p:nvSpPr>
            <p:spPr>
              <a:xfrm>
                <a:off x="16886513" y="6892207"/>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48" name="object 248"/>
              <p:cNvSpPr/>
              <p:nvPr/>
            </p:nvSpPr>
            <p:spPr>
              <a:xfrm>
                <a:off x="16886513" y="6892207"/>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49" name="object 249"/>
            <p:cNvGrpSpPr/>
            <p:nvPr/>
          </p:nvGrpSpPr>
          <p:grpSpPr>
            <a:xfrm>
              <a:off x="8726074" y="3632773"/>
              <a:ext cx="58572" cy="19747"/>
              <a:chOff x="15041883" y="6892177"/>
              <a:chExt cx="111125" cy="37465"/>
            </a:xfrm>
          </p:grpSpPr>
          <p:sp>
            <p:nvSpPr>
              <p:cNvPr id="250" name="object 250"/>
              <p:cNvSpPr/>
              <p:nvPr/>
            </p:nvSpPr>
            <p:spPr>
              <a:xfrm>
                <a:off x="15041912" y="6892207"/>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51" name="object 251"/>
              <p:cNvSpPr/>
              <p:nvPr/>
            </p:nvSpPr>
            <p:spPr>
              <a:xfrm>
                <a:off x="15041912" y="6892207"/>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52" name="object 252"/>
            <p:cNvSpPr/>
            <p:nvPr/>
          </p:nvSpPr>
          <p:spPr>
            <a:xfrm>
              <a:off x="6467998" y="578484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53" name="object 253"/>
            <p:cNvSpPr/>
            <p:nvPr/>
          </p:nvSpPr>
          <p:spPr>
            <a:xfrm>
              <a:off x="6504521" y="5784848"/>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54" name="object 254"/>
            <p:cNvGrpSpPr/>
            <p:nvPr/>
          </p:nvGrpSpPr>
          <p:grpSpPr>
            <a:xfrm>
              <a:off x="6881956" y="5799442"/>
              <a:ext cx="58572" cy="19747"/>
              <a:chOff x="11543183" y="11002829"/>
              <a:chExt cx="111125" cy="37465"/>
            </a:xfrm>
          </p:grpSpPr>
          <p:sp>
            <p:nvSpPr>
              <p:cNvPr id="255" name="object 255"/>
              <p:cNvSpPr/>
              <p:nvPr/>
            </p:nvSpPr>
            <p:spPr>
              <a:xfrm>
                <a:off x="11543213" y="1100285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56" name="object 256"/>
              <p:cNvSpPr/>
              <p:nvPr/>
            </p:nvSpPr>
            <p:spPr>
              <a:xfrm>
                <a:off x="11543213" y="1100285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57" name="object 257"/>
            <p:cNvGrpSpPr/>
            <p:nvPr/>
          </p:nvGrpSpPr>
          <p:grpSpPr>
            <a:xfrm>
              <a:off x="6774438" y="5799442"/>
              <a:ext cx="58572" cy="19747"/>
              <a:chOff x="11339197" y="11002829"/>
              <a:chExt cx="111125" cy="37465"/>
            </a:xfrm>
          </p:grpSpPr>
          <p:sp>
            <p:nvSpPr>
              <p:cNvPr id="258" name="object 258"/>
              <p:cNvSpPr/>
              <p:nvPr/>
            </p:nvSpPr>
            <p:spPr>
              <a:xfrm>
                <a:off x="11339227" y="1100285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59" name="object 259"/>
              <p:cNvSpPr/>
              <p:nvPr/>
            </p:nvSpPr>
            <p:spPr>
              <a:xfrm>
                <a:off x="11339227" y="1100285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60" name="object 260"/>
            <p:cNvSpPr/>
            <p:nvPr/>
          </p:nvSpPr>
          <p:spPr>
            <a:xfrm>
              <a:off x="7235930" y="657361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61" name="object 261"/>
            <p:cNvSpPr/>
            <p:nvPr/>
          </p:nvSpPr>
          <p:spPr>
            <a:xfrm>
              <a:off x="7272453" y="6573614"/>
              <a:ext cx="121831" cy="48866"/>
            </a:xfrm>
            <a:custGeom>
              <a:avLst/>
              <a:gdLst/>
              <a:ahLst/>
              <a:cxnLst/>
              <a:rect l="l" t="t" r="r" b="b"/>
              <a:pathLst>
                <a:path w="231140" h="92709">
                  <a:moveTo>
                    <a:pt x="23097" y="92390"/>
                  </a:moveTo>
                  <a:lnTo>
                    <a:pt x="28871" y="53894"/>
                  </a:lnTo>
                  <a:lnTo>
                    <a:pt x="34646" y="30796"/>
                  </a:lnTo>
                  <a:lnTo>
                    <a:pt x="40420" y="15398"/>
                  </a:lnTo>
                  <a:lnTo>
                    <a:pt x="46195" y="0"/>
                  </a:lnTo>
                  <a:lnTo>
                    <a:pt x="0" y="0"/>
                  </a:lnTo>
                </a:path>
                <a:path w="231140" h="92709">
                  <a:moveTo>
                    <a:pt x="132810" y="92390"/>
                  </a:moveTo>
                  <a:lnTo>
                    <a:pt x="132810" y="0"/>
                  </a:lnTo>
                  <a:lnTo>
                    <a:pt x="92390" y="69292"/>
                  </a:lnTo>
                  <a:lnTo>
                    <a:pt x="144359" y="69292"/>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62" name="object 262"/>
            <p:cNvGrpSpPr/>
            <p:nvPr/>
          </p:nvGrpSpPr>
          <p:grpSpPr>
            <a:xfrm>
              <a:off x="6881956" y="6588209"/>
              <a:ext cx="58572" cy="19747"/>
              <a:chOff x="11543183" y="12499295"/>
              <a:chExt cx="111125" cy="37465"/>
            </a:xfrm>
          </p:grpSpPr>
          <p:sp>
            <p:nvSpPr>
              <p:cNvPr id="263" name="object 263"/>
              <p:cNvSpPr/>
              <p:nvPr/>
            </p:nvSpPr>
            <p:spPr>
              <a:xfrm>
                <a:off x="11543213" y="12499324"/>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64" name="object 264"/>
              <p:cNvSpPr/>
              <p:nvPr/>
            </p:nvSpPr>
            <p:spPr>
              <a:xfrm>
                <a:off x="11543213" y="12499324"/>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65" name="object 265"/>
            <p:cNvGrpSpPr/>
            <p:nvPr/>
          </p:nvGrpSpPr>
          <p:grpSpPr>
            <a:xfrm>
              <a:off x="7677529" y="6588209"/>
              <a:ext cx="58572" cy="19747"/>
              <a:chOff x="13052561" y="12499295"/>
              <a:chExt cx="111125" cy="37465"/>
            </a:xfrm>
          </p:grpSpPr>
          <p:sp>
            <p:nvSpPr>
              <p:cNvPr id="266" name="object 266"/>
              <p:cNvSpPr/>
              <p:nvPr/>
            </p:nvSpPr>
            <p:spPr>
              <a:xfrm>
                <a:off x="13052590" y="12499324"/>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67" name="object 267"/>
              <p:cNvSpPr/>
              <p:nvPr/>
            </p:nvSpPr>
            <p:spPr>
              <a:xfrm>
                <a:off x="13052590" y="12499324"/>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68" name="object 268"/>
            <p:cNvSpPr/>
            <p:nvPr/>
          </p:nvSpPr>
          <p:spPr>
            <a:xfrm>
              <a:off x="7173362" y="567625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69" name="object 269"/>
            <p:cNvSpPr/>
            <p:nvPr/>
          </p:nvSpPr>
          <p:spPr>
            <a:xfrm>
              <a:off x="7206841" y="5676253"/>
              <a:ext cx="124843" cy="48866"/>
            </a:xfrm>
            <a:custGeom>
              <a:avLst/>
              <a:gdLst/>
              <a:ahLst/>
              <a:cxnLst/>
              <a:rect l="l" t="t" r="r" b="b"/>
              <a:pathLst>
                <a:path w="236854" h="92709">
                  <a:moveTo>
                    <a:pt x="23097" y="92390"/>
                  </a:moveTo>
                  <a:lnTo>
                    <a:pt x="11548" y="84690"/>
                  </a:lnTo>
                  <a:lnTo>
                    <a:pt x="5774" y="76992"/>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2"/>
                  </a:lnTo>
                  <a:lnTo>
                    <a:pt x="46195" y="84690"/>
                  </a:lnTo>
                  <a:lnTo>
                    <a:pt x="34646" y="92390"/>
                  </a:lnTo>
                  <a:lnTo>
                    <a:pt x="23097" y="92390"/>
                  </a:lnTo>
                </a:path>
                <a:path w="236854"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236854" h="92709">
                  <a:moveTo>
                    <a:pt x="103938" y="7699"/>
                  </a:moveTo>
                  <a:lnTo>
                    <a:pt x="115487" y="0"/>
                  </a:lnTo>
                  <a:lnTo>
                    <a:pt x="127036" y="0"/>
                  </a:lnTo>
                  <a:lnTo>
                    <a:pt x="138585" y="7699"/>
                  </a:lnTo>
                  <a:lnTo>
                    <a:pt x="144359" y="15398"/>
                  </a:lnTo>
                  <a:lnTo>
                    <a:pt x="144359" y="23097"/>
                  </a:lnTo>
                  <a:lnTo>
                    <a:pt x="138585" y="30796"/>
                  </a:lnTo>
                  <a:lnTo>
                    <a:pt x="127036" y="38495"/>
                  </a:lnTo>
                  <a:lnTo>
                    <a:pt x="138585" y="46195"/>
                  </a:lnTo>
                  <a:lnTo>
                    <a:pt x="144359" y="53894"/>
                  </a:lnTo>
                  <a:lnTo>
                    <a:pt x="150134" y="61593"/>
                  </a:lnTo>
                  <a:lnTo>
                    <a:pt x="150134" y="69292"/>
                  </a:lnTo>
                  <a:lnTo>
                    <a:pt x="144359" y="76992"/>
                  </a:lnTo>
                  <a:lnTo>
                    <a:pt x="138585" y="84690"/>
                  </a:lnTo>
                  <a:lnTo>
                    <a:pt x="127036" y="92390"/>
                  </a:lnTo>
                  <a:lnTo>
                    <a:pt x="115487" y="92390"/>
                  </a:lnTo>
                  <a:lnTo>
                    <a:pt x="103938" y="84690"/>
                  </a:lnTo>
                  <a:lnTo>
                    <a:pt x="98164" y="76992"/>
                  </a:lnTo>
                </a:path>
                <a:path w="236854" h="92709">
                  <a:moveTo>
                    <a:pt x="115487" y="38495"/>
                  </a:moveTo>
                  <a:lnTo>
                    <a:pt x="127036" y="38495"/>
                  </a:lnTo>
                </a:path>
                <a:path w="236854" h="92709">
                  <a:moveTo>
                    <a:pt x="213652" y="92390"/>
                  </a:moveTo>
                  <a:lnTo>
                    <a:pt x="202103" y="84690"/>
                  </a:lnTo>
                  <a:lnTo>
                    <a:pt x="196329" y="76992"/>
                  </a:lnTo>
                  <a:lnTo>
                    <a:pt x="190554" y="61593"/>
                  </a:lnTo>
                  <a:lnTo>
                    <a:pt x="190554" y="30796"/>
                  </a:lnTo>
                  <a:lnTo>
                    <a:pt x="196329" y="15398"/>
                  </a:lnTo>
                  <a:lnTo>
                    <a:pt x="202103" y="7699"/>
                  </a:lnTo>
                  <a:lnTo>
                    <a:pt x="213652" y="0"/>
                  </a:lnTo>
                  <a:lnTo>
                    <a:pt x="225201" y="7699"/>
                  </a:lnTo>
                  <a:lnTo>
                    <a:pt x="230975" y="15398"/>
                  </a:lnTo>
                  <a:lnTo>
                    <a:pt x="236749" y="30796"/>
                  </a:lnTo>
                  <a:lnTo>
                    <a:pt x="236749" y="61593"/>
                  </a:lnTo>
                  <a:lnTo>
                    <a:pt x="230975" y="76992"/>
                  </a:lnTo>
                  <a:lnTo>
                    <a:pt x="225201" y="84690"/>
                  </a:lnTo>
                  <a:lnTo>
                    <a:pt x="213652" y="92390"/>
                  </a:lnTo>
                </a:path>
              </a:pathLst>
            </a:custGeom>
            <a:ln w="3175">
              <a:solidFill>
                <a:srgbClr val="000000"/>
              </a:solidFill>
            </a:ln>
          </p:spPr>
          <p:txBody>
            <a:bodyPr wrap="square" lIns="0" tIns="0" rIns="0" bIns="0" rtlCol="0"/>
            <a:lstStyle/>
            <a:p>
              <a:endParaRPr sz="949"/>
            </a:p>
          </p:txBody>
        </p:sp>
        <p:grpSp>
          <p:nvGrpSpPr>
            <p:cNvPr id="270" name="object 270"/>
            <p:cNvGrpSpPr/>
            <p:nvPr/>
          </p:nvGrpSpPr>
          <p:grpSpPr>
            <a:xfrm>
              <a:off x="7236654" y="5251495"/>
              <a:ext cx="19747" cy="58572"/>
              <a:chOff x="12216123" y="9963253"/>
              <a:chExt cx="37465" cy="111125"/>
            </a:xfrm>
          </p:grpSpPr>
          <p:sp>
            <p:nvSpPr>
              <p:cNvPr id="271" name="object 271"/>
              <p:cNvSpPr/>
              <p:nvPr/>
            </p:nvSpPr>
            <p:spPr>
              <a:xfrm>
                <a:off x="12216152" y="9963282"/>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72" name="object 272"/>
              <p:cNvSpPr/>
              <p:nvPr/>
            </p:nvSpPr>
            <p:spPr>
              <a:xfrm>
                <a:off x="12216152" y="9963282"/>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73" name="object 273"/>
            <p:cNvGrpSpPr/>
            <p:nvPr/>
          </p:nvGrpSpPr>
          <p:grpSpPr>
            <a:xfrm>
              <a:off x="7236654" y="6091242"/>
              <a:ext cx="19747" cy="58572"/>
              <a:chOff x="12216123" y="11556438"/>
              <a:chExt cx="37465" cy="111125"/>
            </a:xfrm>
          </p:grpSpPr>
          <p:sp>
            <p:nvSpPr>
              <p:cNvPr id="274" name="object 274"/>
              <p:cNvSpPr/>
              <p:nvPr/>
            </p:nvSpPr>
            <p:spPr>
              <a:xfrm>
                <a:off x="12216152" y="11556467"/>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75" name="object 275"/>
              <p:cNvSpPr/>
              <p:nvPr/>
            </p:nvSpPr>
            <p:spPr>
              <a:xfrm>
                <a:off x="12216152" y="11556467"/>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76" name="object 276"/>
            <p:cNvSpPr/>
            <p:nvPr/>
          </p:nvSpPr>
          <p:spPr>
            <a:xfrm>
              <a:off x="5222140" y="560173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77" name="object 277"/>
            <p:cNvSpPr/>
            <p:nvPr/>
          </p:nvSpPr>
          <p:spPr>
            <a:xfrm>
              <a:off x="5258663" y="5601737"/>
              <a:ext cx="76312" cy="48866"/>
            </a:xfrm>
            <a:custGeom>
              <a:avLst/>
              <a:gdLst/>
              <a:ahLst/>
              <a:cxnLst/>
              <a:rect l="l" t="t" r="r" b="b"/>
              <a:pathLst>
                <a:path w="144779" h="92709">
                  <a:moveTo>
                    <a:pt x="23097" y="92390"/>
                  </a:moveTo>
                  <a:lnTo>
                    <a:pt x="28871" y="53894"/>
                  </a:lnTo>
                  <a:lnTo>
                    <a:pt x="34646" y="30796"/>
                  </a:lnTo>
                  <a:lnTo>
                    <a:pt x="40420" y="15398"/>
                  </a:lnTo>
                  <a:lnTo>
                    <a:pt x="46195" y="0"/>
                  </a:lnTo>
                  <a:lnTo>
                    <a:pt x="0" y="0"/>
                  </a:lnTo>
                </a:path>
                <a:path w="14477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278" name="object 278"/>
            <p:cNvGrpSpPr/>
            <p:nvPr/>
          </p:nvGrpSpPr>
          <p:grpSpPr>
            <a:xfrm>
              <a:off x="5432071" y="5616331"/>
              <a:ext cx="58572" cy="19747"/>
              <a:chOff x="8792429" y="10655427"/>
              <a:chExt cx="111125" cy="37465"/>
            </a:xfrm>
          </p:grpSpPr>
          <p:sp>
            <p:nvSpPr>
              <p:cNvPr id="279" name="object 279"/>
              <p:cNvSpPr/>
              <p:nvPr/>
            </p:nvSpPr>
            <p:spPr>
              <a:xfrm>
                <a:off x="8792459" y="1065545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80" name="object 280"/>
              <p:cNvSpPr/>
              <p:nvPr/>
            </p:nvSpPr>
            <p:spPr>
              <a:xfrm>
                <a:off x="8792459" y="1065545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81" name="object 281"/>
            <p:cNvGrpSpPr/>
            <p:nvPr/>
          </p:nvGrpSpPr>
          <p:grpSpPr>
            <a:xfrm>
              <a:off x="5576401" y="5616331"/>
              <a:ext cx="58572" cy="19747"/>
              <a:chOff x="9066254" y="10655427"/>
              <a:chExt cx="111125" cy="37465"/>
            </a:xfrm>
          </p:grpSpPr>
          <p:sp>
            <p:nvSpPr>
              <p:cNvPr id="282" name="object 282"/>
              <p:cNvSpPr/>
              <p:nvPr/>
            </p:nvSpPr>
            <p:spPr>
              <a:xfrm>
                <a:off x="9066283" y="1065545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83" name="object 283"/>
              <p:cNvSpPr/>
              <p:nvPr/>
            </p:nvSpPr>
            <p:spPr>
              <a:xfrm>
                <a:off x="9066283" y="1065545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84" name="object 284"/>
            <p:cNvSpPr/>
            <p:nvPr/>
          </p:nvSpPr>
          <p:spPr>
            <a:xfrm>
              <a:off x="6991746" y="827012"/>
              <a:ext cx="73299" cy="48866"/>
            </a:xfrm>
            <a:custGeom>
              <a:avLst/>
              <a:gdLst/>
              <a:ahLst/>
              <a:cxnLst/>
              <a:rect l="l" t="t" r="r" b="b"/>
              <a:pathLst>
                <a:path w="139065" h="92710">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 w="139065" h="92710">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85" name="object 285"/>
            <p:cNvGrpSpPr/>
            <p:nvPr/>
          </p:nvGrpSpPr>
          <p:grpSpPr>
            <a:xfrm>
              <a:off x="6832876" y="841606"/>
              <a:ext cx="58572" cy="19747"/>
              <a:chOff x="11450066" y="1596712"/>
              <a:chExt cx="111125" cy="37465"/>
            </a:xfrm>
          </p:grpSpPr>
          <p:sp>
            <p:nvSpPr>
              <p:cNvPr id="286" name="object 286"/>
              <p:cNvSpPr/>
              <p:nvPr/>
            </p:nvSpPr>
            <p:spPr>
              <a:xfrm>
                <a:off x="11450095" y="1596742"/>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87" name="object 287"/>
              <p:cNvSpPr/>
              <p:nvPr/>
            </p:nvSpPr>
            <p:spPr>
              <a:xfrm>
                <a:off x="11450095" y="1596742"/>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88" name="object 288"/>
            <p:cNvGrpSpPr/>
            <p:nvPr/>
          </p:nvGrpSpPr>
          <p:grpSpPr>
            <a:xfrm>
              <a:off x="6749898" y="841606"/>
              <a:ext cx="58572" cy="19747"/>
              <a:chOff x="11292638" y="1596712"/>
              <a:chExt cx="111125" cy="37465"/>
            </a:xfrm>
          </p:grpSpPr>
          <p:sp>
            <p:nvSpPr>
              <p:cNvPr id="289" name="object 289"/>
              <p:cNvSpPr/>
              <p:nvPr/>
            </p:nvSpPr>
            <p:spPr>
              <a:xfrm>
                <a:off x="11292668" y="1596742"/>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90" name="object 290"/>
              <p:cNvSpPr/>
              <p:nvPr/>
            </p:nvSpPr>
            <p:spPr>
              <a:xfrm>
                <a:off x="11292668" y="1596742"/>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91" name="object 291"/>
            <p:cNvSpPr/>
            <p:nvPr/>
          </p:nvSpPr>
          <p:spPr>
            <a:xfrm>
              <a:off x="6023237" y="6093332"/>
              <a:ext cx="173709" cy="48866"/>
            </a:xfrm>
            <a:custGeom>
              <a:avLst/>
              <a:gdLst/>
              <a:ahLst/>
              <a:cxnLst/>
              <a:rect l="l" t="t" r="r" b="b"/>
              <a:pathLst>
                <a:path w="3295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9565" h="92709">
                  <a:moveTo>
                    <a:pt x="115487" y="92390"/>
                  </a:moveTo>
                  <a:lnTo>
                    <a:pt x="121262" y="53894"/>
                  </a:lnTo>
                  <a:lnTo>
                    <a:pt x="127036" y="30796"/>
                  </a:lnTo>
                  <a:lnTo>
                    <a:pt x="132810" y="15398"/>
                  </a:lnTo>
                  <a:lnTo>
                    <a:pt x="138585" y="0"/>
                  </a:lnTo>
                  <a:lnTo>
                    <a:pt x="92390" y="0"/>
                  </a:lnTo>
                </a:path>
                <a:path w="329565" h="92709">
                  <a:moveTo>
                    <a:pt x="190554" y="7699"/>
                  </a:moveTo>
                  <a:lnTo>
                    <a:pt x="202103" y="0"/>
                  </a:lnTo>
                  <a:lnTo>
                    <a:pt x="213652" y="0"/>
                  </a:lnTo>
                  <a:lnTo>
                    <a:pt x="225201" y="7699"/>
                  </a:lnTo>
                  <a:lnTo>
                    <a:pt x="230975" y="15398"/>
                  </a:lnTo>
                  <a:lnTo>
                    <a:pt x="230975" y="23097"/>
                  </a:lnTo>
                  <a:lnTo>
                    <a:pt x="225201" y="30796"/>
                  </a:lnTo>
                  <a:lnTo>
                    <a:pt x="213652" y="38495"/>
                  </a:lnTo>
                  <a:lnTo>
                    <a:pt x="225201" y="46195"/>
                  </a:lnTo>
                  <a:lnTo>
                    <a:pt x="230975" y="53894"/>
                  </a:lnTo>
                  <a:lnTo>
                    <a:pt x="236749" y="61593"/>
                  </a:lnTo>
                  <a:lnTo>
                    <a:pt x="236749" y="69292"/>
                  </a:lnTo>
                  <a:lnTo>
                    <a:pt x="230975" y="76991"/>
                  </a:lnTo>
                  <a:lnTo>
                    <a:pt x="225201" y="84690"/>
                  </a:lnTo>
                  <a:lnTo>
                    <a:pt x="213652" y="92390"/>
                  </a:lnTo>
                  <a:lnTo>
                    <a:pt x="202103" y="92390"/>
                  </a:lnTo>
                  <a:lnTo>
                    <a:pt x="190554" y="84690"/>
                  </a:lnTo>
                  <a:lnTo>
                    <a:pt x="184780" y="76991"/>
                  </a:lnTo>
                </a:path>
                <a:path w="329565" h="92709">
                  <a:moveTo>
                    <a:pt x="202103" y="38495"/>
                  </a:moveTo>
                  <a:lnTo>
                    <a:pt x="213652" y="38495"/>
                  </a:lnTo>
                </a:path>
                <a:path w="329565" h="92709">
                  <a:moveTo>
                    <a:pt x="323365" y="0"/>
                  </a:moveTo>
                  <a:lnTo>
                    <a:pt x="288719" y="0"/>
                  </a:lnTo>
                  <a:lnTo>
                    <a:pt x="282944" y="38495"/>
                  </a:lnTo>
                  <a:lnTo>
                    <a:pt x="294493" y="30796"/>
                  </a:lnTo>
                  <a:lnTo>
                    <a:pt x="306042" y="30796"/>
                  </a:lnTo>
                  <a:lnTo>
                    <a:pt x="317591" y="38495"/>
                  </a:lnTo>
                  <a:lnTo>
                    <a:pt x="323365" y="46195"/>
                  </a:lnTo>
                  <a:lnTo>
                    <a:pt x="329139" y="61593"/>
                  </a:lnTo>
                  <a:lnTo>
                    <a:pt x="323365" y="76991"/>
                  </a:lnTo>
                  <a:lnTo>
                    <a:pt x="317591" y="84690"/>
                  </a:lnTo>
                  <a:lnTo>
                    <a:pt x="306042" y="92390"/>
                  </a:lnTo>
                  <a:lnTo>
                    <a:pt x="294493" y="92390"/>
                  </a:lnTo>
                  <a:lnTo>
                    <a:pt x="282944" y="84690"/>
                  </a:lnTo>
                  <a:lnTo>
                    <a:pt x="277170" y="76991"/>
                  </a:lnTo>
                </a:path>
              </a:pathLst>
            </a:custGeom>
            <a:ln w="3175">
              <a:solidFill>
                <a:srgbClr val="000000"/>
              </a:solidFill>
            </a:ln>
          </p:spPr>
          <p:txBody>
            <a:bodyPr wrap="square" lIns="0" tIns="0" rIns="0" bIns="0" rtlCol="0"/>
            <a:lstStyle/>
            <a:p>
              <a:endParaRPr sz="949"/>
            </a:p>
          </p:txBody>
        </p:sp>
        <p:grpSp>
          <p:nvGrpSpPr>
            <p:cNvPr id="292" name="object 292"/>
            <p:cNvGrpSpPr/>
            <p:nvPr/>
          </p:nvGrpSpPr>
          <p:grpSpPr>
            <a:xfrm>
              <a:off x="5490509" y="6107926"/>
              <a:ext cx="58572" cy="19747"/>
              <a:chOff x="8903298" y="11588092"/>
              <a:chExt cx="111125" cy="37465"/>
            </a:xfrm>
          </p:grpSpPr>
          <p:sp>
            <p:nvSpPr>
              <p:cNvPr id="293" name="object 293"/>
              <p:cNvSpPr/>
              <p:nvPr/>
            </p:nvSpPr>
            <p:spPr>
              <a:xfrm>
                <a:off x="8903327" y="11588122"/>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94" name="object 294"/>
              <p:cNvSpPr/>
              <p:nvPr/>
            </p:nvSpPr>
            <p:spPr>
              <a:xfrm>
                <a:off x="8903327" y="11588122"/>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95" name="object 295"/>
            <p:cNvGrpSpPr/>
            <p:nvPr/>
          </p:nvGrpSpPr>
          <p:grpSpPr>
            <a:xfrm>
              <a:off x="6774438" y="6107926"/>
              <a:ext cx="58572" cy="19747"/>
              <a:chOff x="11339197" y="11588092"/>
              <a:chExt cx="111125" cy="37465"/>
            </a:xfrm>
          </p:grpSpPr>
          <p:sp>
            <p:nvSpPr>
              <p:cNvPr id="296" name="object 296"/>
              <p:cNvSpPr/>
              <p:nvPr/>
            </p:nvSpPr>
            <p:spPr>
              <a:xfrm>
                <a:off x="11339227" y="11588122"/>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97" name="object 297"/>
              <p:cNvSpPr/>
              <p:nvPr/>
            </p:nvSpPr>
            <p:spPr>
              <a:xfrm>
                <a:off x="11339227" y="11588122"/>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98" name="object 298"/>
            <p:cNvSpPr/>
            <p:nvPr/>
          </p:nvSpPr>
          <p:spPr>
            <a:xfrm>
              <a:off x="3176054" y="1162807"/>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99" name="object 299"/>
            <p:cNvSpPr/>
            <p:nvPr/>
          </p:nvSpPr>
          <p:spPr>
            <a:xfrm>
              <a:off x="3212577" y="1162807"/>
              <a:ext cx="73299" cy="48866"/>
            </a:xfrm>
            <a:custGeom>
              <a:avLst/>
              <a:gdLst/>
              <a:ahLst/>
              <a:cxnLst/>
              <a:rect l="l" t="t" r="r" b="b"/>
              <a:pathLst>
                <a:path w="139064" h="92710">
                  <a:moveTo>
                    <a:pt x="23097" y="92390"/>
                  </a:moveTo>
                  <a:lnTo>
                    <a:pt x="11548" y="84689"/>
                  </a:lnTo>
                  <a:lnTo>
                    <a:pt x="5774" y="76991"/>
                  </a:lnTo>
                  <a:lnTo>
                    <a:pt x="0" y="61592"/>
                  </a:lnTo>
                  <a:lnTo>
                    <a:pt x="0" y="30796"/>
                  </a:lnTo>
                  <a:lnTo>
                    <a:pt x="5774" y="15397"/>
                  </a:lnTo>
                  <a:lnTo>
                    <a:pt x="11548" y="7699"/>
                  </a:lnTo>
                  <a:lnTo>
                    <a:pt x="23097" y="0"/>
                  </a:lnTo>
                  <a:lnTo>
                    <a:pt x="34646" y="7699"/>
                  </a:lnTo>
                  <a:lnTo>
                    <a:pt x="40420" y="15397"/>
                  </a:lnTo>
                  <a:lnTo>
                    <a:pt x="46195" y="30796"/>
                  </a:lnTo>
                  <a:lnTo>
                    <a:pt x="46195" y="61592"/>
                  </a:lnTo>
                  <a:lnTo>
                    <a:pt x="40420" y="76991"/>
                  </a:lnTo>
                  <a:lnTo>
                    <a:pt x="34646" y="84689"/>
                  </a:lnTo>
                  <a:lnTo>
                    <a:pt x="23097" y="92390"/>
                  </a:lnTo>
                </a:path>
                <a:path w="139064" h="92710">
                  <a:moveTo>
                    <a:pt x="115487" y="92390"/>
                  </a:moveTo>
                  <a:lnTo>
                    <a:pt x="103938" y="84689"/>
                  </a:lnTo>
                  <a:lnTo>
                    <a:pt x="98164" y="76991"/>
                  </a:lnTo>
                  <a:lnTo>
                    <a:pt x="92390" y="61592"/>
                  </a:lnTo>
                  <a:lnTo>
                    <a:pt x="92390" y="30796"/>
                  </a:lnTo>
                  <a:lnTo>
                    <a:pt x="98164" y="15397"/>
                  </a:lnTo>
                  <a:lnTo>
                    <a:pt x="103938" y="7699"/>
                  </a:lnTo>
                  <a:lnTo>
                    <a:pt x="115487" y="0"/>
                  </a:lnTo>
                  <a:lnTo>
                    <a:pt x="127036" y="7699"/>
                  </a:lnTo>
                  <a:lnTo>
                    <a:pt x="132810" y="15397"/>
                  </a:lnTo>
                  <a:lnTo>
                    <a:pt x="138585" y="30796"/>
                  </a:lnTo>
                  <a:lnTo>
                    <a:pt x="138585" y="61592"/>
                  </a:lnTo>
                  <a:lnTo>
                    <a:pt x="132810" y="76991"/>
                  </a:lnTo>
                  <a:lnTo>
                    <a:pt x="127036" y="84689"/>
                  </a:lnTo>
                  <a:lnTo>
                    <a:pt x="115487" y="92390"/>
                  </a:lnTo>
                </a:path>
              </a:pathLst>
            </a:custGeom>
            <a:ln w="3175">
              <a:solidFill>
                <a:srgbClr val="000000"/>
              </a:solidFill>
            </a:ln>
          </p:spPr>
          <p:txBody>
            <a:bodyPr wrap="square" lIns="0" tIns="0" rIns="0" bIns="0" rtlCol="0"/>
            <a:lstStyle/>
            <a:p>
              <a:endParaRPr sz="949"/>
            </a:p>
          </p:txBody>
        </p:sp>
        <p:grpSp>
          <p:nvGrpSpPr>
            <p:cNvPr id="300" name="object 300"/>
            <p:cNvGrpSpPr/>
            <p:nvPr/>
          </p:nvGrpSpPr>
          <p:grpSpPr>
            <a:xfrm>
              <a:off x="2791333" y="1177401"/>
              <a:ext cx="58572" cy="19747"/>
              <a:chOff x="3782362" y="2233790"/>
              <a:chExt cx="111125" cy="37465"/>
            </a:xfrm>
          </p:grpSpPr>
          <p:sp>
            <p:nvSpPr>
              <p:cNvPr id="301" name="object 301"/>
              <p:cNvSpPr/>
              <p:nvPr/>
            </p:nvSpPr>
            <p:spPr>
              <a:xfrm>
                <a:off x="3782392" y="2233820"/>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02" name="object 302"/>
              <p:cNvSpPr/>
              <p:nvPr/>
            </p:nvSpPr>
            <p:spPr>
              <a:xfrm>
                <a:off x="3782392" y="2233820"/>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03" name="object 303"/>
            <p:cNvGrpSpPr/>
            <p:nvPr/>
          </p:nvGrpSpPr>
          <p:grpSpPr>
            <a:xfrm>
              <a:off x="2978301" y="1177401"/>
              <a:ext cx="58572" cy="19747"/>
              <a:chOff x="4137082" y="2233790"/>
              <a:chExt cx="111125" cy="37465"/>
            </a:xfrm>
          </p:grpSpPr>
          <p:sp>
            <p:nvSpPr>
              <p:cNvPr id="304" name="object 304"/>
              <p:cNvSpPr/>
              <p:nvPr/>
            </p:nvSpPr>
            <p:spPr>
              <a:xfrm>
                <a:off x="4137112" y="2233820"/>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05" name="object 305"/>
              <p:cNvSpPr/>
              <p:nvPr/>
            </p:nvSpPr>
            <p:spPr>
              <a:xfrm>
                <a:off x="4137112" y="2233820"/>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06" name="object 306"/>
            <p:cNvSpPr/>
            <p:nvPr/>
          </p:nvSpPr>
          <p:spPr>
            <a:xfrm>
              <a:off x="7095482" y="1044997"/>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07" name="object 307"/>
            <p:cNvSpPr/>
            <p:nvPr/>
          </p:nvSpPr>
          <p:spPr>
            <a:xfrm>
              <a:off x="7132006" y="1044997"/>
              <a:ext cx="73299" cy="48866"/>
            </a:xfrm>
            <a:custGeom>
              <a:avLst/>
              <a:gdLst/>
              <a:ahLst/>
              <a:cxnLst/>
              <a:rect l="l" t="t" r="r" b="b"/>
              <a:pathLst>
                <a:path w="139065" h="92710">
                  <a:moveTo>
                    <a:pt x="23097" y="92390"/>
                  </a:moveTo>
                  <a:lnTo>
                    <a:pt x="11548" y="84690"/>
                  </a:lnTo>
                  <a:lnTo>
                    <a:pt x="5774" y="76990"/>
                  </a:lnTo>
                  <a:lnTo>
                    <a:pt x="0" y="61593"/>
                  </a:lnTo>
                  <a:lnTo>
                    <a:pt x="0" y="30795"/>
                  </a:lnTo>
                  <a:lnTo>
                    <a:pt x="5774" y="15398"/>
                  </a:lnTo>
                  <a:lnTo>
                    <a:pt x="11548" y="7698"/>
                  </a:lnTo>
                  <a:lnTo>
                    <a:pt x="23097" y="0"/>
                  </a:lnTo>
                  <a:lnTo>
                    <a:pt x="34646" y="7698"/>
                  </a:lnTo>
                  <a:lnTo>
                    <a:pt x="40420" y="15398"/>
                  </a:lnTo>
                  <a:lnTo>
                    <a:pt x="46195" y="30795"/>
                  </a:lnTo>
                  <a:lnTo>
                    <a:pt x="46195" y="61593"/>
                  </a:lnTo>
                  <a:lnTo>
                    <a:pt x="40420" y="76990"/>
                  </a:lnTo>
                  <a:lnTo>
                    <a:pt x="34646" y="84690"/>
                  </a:lnTo>
                  <a:lnTo>
                    <a:pt x="23097" y="92390"/>
                  </a:lnTo>
                </a:path>
                <a:path w="139065" h="92710">
                  <a:moveTo>
                    <a:pt x="115487" y="92390"/>
                  </a:moveTo>
                  <a:lnTo>
                    <a:pt x="103938" y="84690"/>
                  </a:lnTo>
                  <a:lnTo>
                    <a:pt x="98164" y="76990"/>
                  </a:lnTo>
                  <a:lnTo>
                    <a:pt x="92390" y="61593"/>
                  </a:lnTo>
                  <a:lnTo>
                    <a:pt x="92390" y="30795"/>
                  </a:lnTo>
                  <a:lnTo>
                    <a:pt x="98164" y="15398"/>
                  </a:lnTo>
                  <a:lnTo>
                    <a:pt x="103938" y="7698"/>
                  </a:lnTo>
                  <a:lnTo>
                    <a:pt x="115487" y="0"/>
                  </a:lnTo>
                  <a:lnTo>
                    <a:pt x="127036" y="7698"/>
                  </a:lnTo>
                  <a:lnTo>
                    <a:pt x="132810" y="15398"/>
                  </a:lnTo>
                  <a:lnTo>
                    <a:pt x="138585" y="30795"/>
                  </a:lnTo>
                  <a:lnTo>
                    <a:pt x="138585" y="61593"/>
                  </a:lnTo>
                  <a:lnTo>
                    <a:pt x="132810" y="76990"/>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308" name="object 308"/>
            <p:cNvGrpSpPr/>
            <p:nvPr/>
          </p:nvGrpSpPr>
          <p:grpSpPr>
            <a:xfrm>
              <a:off x="6881956" y="1059591"/>
              <a:ext cx="58572" cy="19747"/>
              <a:chOff x="11543183" y="2010279"/>
              <a:chExt cx="111125" cy="37465"/>
            </a:xfrm>
          </p:grpSpPr>
          <p:sp>
            <p:nvSpPr>
              <p:cNvPr id="309" name="object 309"/>
              <p:cNvSpPr/>
              <p:nvPr/>
            </p:nvSpPr>
            <p:spPr>
              <a:xfrm>
                <a:off x="11543213" y="2010309"/>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10" name="object 310"/>
              <p:cNvSpPr/>
              <p:nvPr/>
            </p:nvSpPr>
            <p:spPr>
              <a:xfrm>
                <a:off x="11543213" y="2010309"/>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11" name="object 311"/>
            <p:cNvGrpSpPr/>
            <p:nvPr/>
          </p:nvGrpSpPr>
          <p:grpSpPr>
            <a:xfrm>
              <a:off x="6774438" y="1059591"/>
              <a:ext cx="58572" cy="19747"/>
              <a:chOff x="11339197" y="2010279"/>
              <a:chExt cx="111125" cy="37465"/>
            </a:xfrm>
          </p:grpSpPr>
          <p:sp>
            <p:nvSpPr>
              <p:cNvPr id="312" name="object 312"/>
              <p:cNvSpPr/>
              <p:nvPr/>
            </p:nvSpPr>
            <p:spPr>
              <a:xfrm>
                <a:off x="11339227" y="2010309"/>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13" name="object 313"/>
              <p:cNvSpPr/>
              <p:nvPr/>
            </p:nvSpPr>
            <p:spPr>
              <a:xfrm>
                <a:off x="11339227" y="2010309"/>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14" name="object 314"/>
            <p:cNvSpPr/>
            <p:nvPr/>
          </p:nvSpPr>
          <p:spPr>
            <a:xfrm>
              <a:off x="7248453" y="2025494"/>
              <a:ext cx="121831" cy="48866"/>
            </a:xfrm>
            <a:custGeom>
              <a:avLst/>
              <a:gdLst/>
              <a:ahLst/>
              <a:cxnLst/>
              <a:rect l="l" t="t" r="r" b="b"/>
              <a:pathLst>
                <a:path w="231140" h="92710">
                  <a:moveTo>
                    <a:pt x="23097" y="92390"/>
                  </a:moveTo>
                  <a:lnTo>
                    <a:pt x="28871" y="53894"/>
                  </a:lnTo>
                  <a:lnTo>
                    <a:pt x="34646" y="30796"/>
                  </a:lnTo>
                  <a:lnTo>
                    <a:pt x="40420" y="15398"/>
                  </a:lnTo>
                  <a:lnTo>
                    <a:pt x="46195" y="0"/>
                  </a:lnTo>
                  <a:lnTo>
                    <a:pt x="0" y="0"/>
                  </a:lnTo>
                </a:path>
                <a:path w="231140" h="92710">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10">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15" name="object 315"/>
            <p:cNvGrpSpPr/>
            <p:nvPr/>
          </p:nvGrpSpPr>
          <p:grpSpPr>
            <a:xfrm>
              <a:off x="7299569" y="1865775"/>
              <a:ext cx="19747" cy="58572"/>
              <a:chOff x="12335488" y="3539788"/>
              <a:chExt cx="37465" cy="111125"/>
            </a:xfrm>
          </p:grpSpPr>
          <p:sp>
            <p:nvSpPr>
              <p:cNvPr id="316" name="object 316"/>
              <p:cNvSpPr/>
              <p:nvPr/>
            </p:nvSpPr>
            <p:spPr>
              <a:xfrm>
                <a:off x="12335518" y="3539817"/>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17" name="object 317"/>
              <p:cNvSpPr/>
              <p:nvPr/>
            </p:nvSpPr>
            <p:spPr>
              <a:xfrm>
                <a:off x="12335518" y="3539817"/>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18" name="object 318"/>
            <p:cNvGrpSpPr/>
            <p:nvPr/>
          </p:nvGrpSpPr>
          <p:grpSpPr>
            <a:xfrm>
              <a:off x="7299569" y="2175445"/>
              <a:ext cx="19747" cy="58572"/>
              <a:chOff x="12335488" y="4127302"/>
              <a:chExt cx="37465" cy="111125"/>
            </a:xfrm>
          </p:grpSpPr>
          <p:sp>
            <p:nvSpPr>
              <p:cNvPr id="319" name="object 319"/>
              <p:cNvSpPr/>
              <p:nvPr/>
            </p:nvSpPr>
            <p:spPr>
              <a:xfrm>
                <a:off x="12335518" y="4127332"/>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20" name="object 320"/>
              <p:cNvSpPr/>
              <p:nvPr/>
            </p:nvSpPr>
            <p:spPr>
              <a:xfrm>
                <a:off x="12335518" y="4127332"/>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21" name="object 321"/>
            <p:cNvSpPr/>
            <p:nvPr/>
          </p:nvSpPr>
          <p:spPr>
            <a:xfrm>
              <a:off x="8207867" y="4575233"/>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32810" y="92390"/>
                  </a:moveTo>
                  <a:lnTo>
                    <a:pt x="132810" y="0"/>
                  </a:lnTo>
                  <a:lnTo>
                    <a:pt x="92390" y="69292"/>
                  </a:lnTo>
                  <a:lnTo>
                    <a:pt x="144359" y="69292"/>
                  </a:lnTo>
                </a:path>
                <a:path w="32385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322" name="object 322"/>
            <p:cNvGrpSpPr/>
            <p:nvPr/>
          </p:nvGrpSpPr>
          <p:grpSpPr>
            <a:xfrm>
              <a:off x="8283333" y="4063734"/>
              <a:ext cx="19747" cy="58572"/>
              <a:chOff x="14201906" y="7709806"/>
              <a:chExt cx="37465" cy="111125"/>
            </a:xfrm>
          </p:grpSpPr>
          <p:sp>
            <p:nvSpPr>
              <p:cNvPr id="323" name="object 323"/>
              <p:cNvSpPr/>
              <p:nvPr/>
            </p:nvSpPr>
            <p:spPr>
              <a:xfrm>
                <a:off x="14201936" y="770983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24" name="object 324"/>
              <p:cNvSpPr/>
              <p:nvPr/>
            </p:nvSpPr>
            <p:spPr>
              <a:xfrm>
                <a:off x="14201936" y="770983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25" name="object 325"/>
            <p:cNvGrpSpPr/>
            <p:nvPr/>
          </p:nvGrpSpPr>
          <p:grpSpPr>
            <a:xfrm>
              <a:off x="8283333" y="5183242"/>
              <a:ext cx="19747" cy="58572"/>
              <a:chOff x="14201906" y="9833761"/>
              <a:chExt cx="37465" cy="111125"/>
            </a:xfrm>
          </p:grpSpPr>
          <p:sp>
            <p:nvSpPr>
              <p:cNvPr id="326" name="object 326"/>
              <p:cNvSpPr/>
              <p:nvPr/>
            </p:nvSpPr>
            <p:spPr>
              <a:xfrm>
                <a:off x="14201936" y="983379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27" name="object 327"/>
              <p:cNvSpPr/>
              <p:nvPr/>
            </p:nvSpPr>
            <p:spPr>
              <a:xfrm>
                <a:off x="14201936" y="983379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28" name="object 328"/>
            <p:cNvSpPr/>
            <p:nvPr/>
          </p:nvSpPr>
          <p:spPr>
            <a:xfrm>
              <a:off x="8910717" y="575731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29" name="object 329"/>
            <p:cNvSpPr/>
            <p:nvPr/>
          </p:nvSpPr>
          <p:spPr>
            <a:xfrm>
              <a:off x="8947240" y="5757318"/>
              <a:ext cx="121831" cy="48866"/>
            </a:xfrm>
            <a:custGeom>
              <a:avLst/>
              <a:gdLst/>
              <a:ahLst/>
              <a:cxnLst/>
              <a:rect l="l" t="t" r="r" b="b"/>
              <a:pathLst>
                <a:path w="231140"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231140"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30" name="object 330"/>
            <p:cNvGrpSpPr/>
            <p:nvPr/>
          </p:nvGrpSpPr>
          <p:grpSpPr>
            <a:xfrm>
              <a:off x="9182987" y="5771912"/>
              <a:ext cx="58572" cy="19747"/>
              <a:chOff x="15908749" y="10950599"/>
              <a:chExt cx="111125" cy="37465"/>
            </a:xfrm>
          </p:grpSpPr>
          <p:sp>
            <p:nvSpPr>
              <p:cNvPr id="331" name="object 331"/>
              <p:cNvSpPr/>
              <p:nvPr/>
            </p:nvSpPr>
            <p:spPr>
              <a:xfrm>
                <a:off x="15908779" y="10950628"/>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32" name="object 332"/>
              <p:cNvSpPr/>
              <p:nvPr/>
            </p:nvSpPr>
            <p:spPr>
              <a:xfrm>
                <a:off x="15908779" y="10950628"/>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333" name="object 333"/>
            <p:cNvGrpSpPr/>
            <p:nvPr/>
          </p:nvGrpSpPr>
          <p:grpSpPr>
            <a:xfrm>
              <a:off x="8726074" y="5771912"/>
              <a:ext cx="58572" cy="19747"/>
              <a:chOff x="15041883" y="10950599"/>
              <a:chExt cx="111125" cy="37465"/>
            </a:xfrm>
          </p:grpSpPr>
          <p:sp>
            <p:nvSpPr>
              <p:cNvPr id="334" name="object 334"/>
              <p:cNvSpPr/>
              <p:nvPr/>
            </p:nvSpPr>
            <p:spPr>
              <a:xfrm>
                <a:off x="15041912" y="10950628"/>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35" name="object 335"/>
              <p:cNvSpPr/>
              <p:nvPr/>
            </p:nvSpPr>
            <p:spPr>
              <a:xfrm>
                <a:off x="15041912" y="10950628"/>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36" name="object 336"/>
            <p:cNvGrpSpPr/>
            <p:nvPr/>
          </p:nvGrpSpPr>
          <p:grpSpPr>
            <a:xfrm>
              <a:off x="6600339" y="2069350"/>
              <a:ext cx="18743" cy="19078"/>
              <a:chOff x="11008893" y="3926016"/>
              <a:chExt cx="35560" cy="36195"/>
            </a:xfrm>
          </p:grpSpPr>
          <p:sp>
            <p:nvSpPr>
              <p:cNvPr id="337" name="object 337"/>
              <p:cNvSpPr/>
              <p:nvPr/>
            </p:nvSpPr>
            <p:spPr>
              <a:xfrm>
                <a:off x="11008922" y="3926045"/>
                <a:ext cx="35560" cy="36195"/>
              </a:xfrm>
              <a:custGeom>
                <a:avLst/>
                <a:gdLst/>
                <a:ahLst/>
                <a:cxnLst/>
                <a:rect l="l" t="t" r="r" b="b"/>
                <a:pathLst>
                  <a:path w="35559" h="36195">
                    <a:moveTo>
                      <a:pt x="12542" y="0"/>
                    </a:moveTo>
                    <a:lnTo>
                      <a:pt x="0" y="9976"/>
                    </a:lnTo>
                    <a:lnTo>
                      <a:pt x="0" y="26060"/>
                    </a:lnTo>
                    <a:lnTo>
                      <a:pt x="12542" y="36037"/>
                    </a:lnTo>
                    <a:lnTo>
                      <a:pt x="28164" y="32459"/>
                    </a:lnTo>
                    <a:lnTo>
                      <a:pt x="35113" y="18018"/>
                    </a:lnTo>
                    <a:lnTo>
                      <a:pt x="28164" y="3577"/>
                    </a:lnTo>
                    <a:lnTo>
                      <a:pt x="12542" y="0"/>
                    </a:lnTo>
                    <a:close/>
                  </a:path>
                </a:pathLst>
              </a:custGeom>
              <a:solidFill>
                <a:srgbClr val="000000"/>
              </a:solidFill>
            </p:spPr>
            <p:txBody>
              <a:bodyPr wrap="square" lIns="0" tIns="0" rIns="0" bIns="0" rtlCol="0"/>
              <a:lstStyle/>
              <a:p>
                <a:endParaRPr sz="949"/>
              </a:p>
            </p:txBody>
          </p:sp>
          <p:sp>
            <p:nvSpPr>
              <p:cNvPr id="338" name="object 338"/>
              <p:cNvSpPr/>
              <p:nvPr/>
            </p:nvSpPr>
            <p:spPr>
              <a:xfrm>
                <a:off x="11008922" y="3926045"/>
                <a:ext cx="35560" cy="36195"/>
              </a:xfrm>
              <a:custGeom>
                <a:avLst/>
                <a:gdLst/>
                <a:ahLst/>
                <a:cxnLst/>
                <a:rect l="l" t="t" r="r" b="b"/>
                <a:pathLst>
                  <a:path w="35559" h="36195">
                    <a:moveTo>
                      <a:pt x="35113" y="18018"/>
                    </a:moveTo>
                    <a:lnTo>
                      <a:pt x="28164" y="3577"/>
                    </a:lnTo>
                    <a:lnTo>
                      <a:pt x="12542" y="0"/>
                    </a:lnTo>
                    <a:lnTo>
                      <a:pt x="0" y="9976"/>
                    </a:lnTo>
                    <a:lnTo>
                      <a:pt x="0" y="26060"/>
                    </a:lnTo>
                    <a:lnTo>
                      <a:pt x="12542" y="36037"/>
                    </a:lnTo>
                    <a:lnTo>
                      <a:pt x="28164" y="32459"/>
                    </a:lnTo>
                    <a:lnTo>
                      <a:pt x="35113" y="18018"/>
                    </a:lnTo>
                    <a:close/>
                  </a:path>
                </a:pathLst>
              </a:custGeom>
              <a:ln w="3175">
                <a:solidFill>
                  <a:srgbClr val="000000"/>
                </a:solidFill>
              </a:ln>
            </p:spPr>
            <p:txBody>
              <a:bodyPr wrap="square" lIns="0" tIns="0" rIns="0" bIns="0" rtlCol="0"/>
              <a:lstStyle/>
              <a:p>
                <a:endParaRPr sz="949"/>
              </a:p>
            </p:txBody>
          </p:sp>
        </p:grpSp>
        <p:grpSp>
          <p:nvGrpSpPr>
            <p:cNvPr id="339" name="object 339"/>
            <p:cNvGrpSpPr/>
            <p:nvPr/>
          </p:nvGrpSpPr>
          <p:grpSpPr>
            <a:xfrm>
              <a:off x="6604061" y="1406713"/>
              <a:ext cx="18743" cy="19078"/>
              <a:chOff x="11015955" y="2668847"/>
              <a:chExt cx="35560" cy="36195"/>
            </a:xfrm>
          </p:grpSpPr>
          <p:sp>
            <p:nvSpPr>
              <p:cNvPr id="340" name="object 340"/>
              <p:cNvSpPr/>
              <p:nvPr/>
            </p:nvSpPr>
            <p:spPr>
              <a:xfrm>
                <a:off x="11015985" y="2668876"/>
                <a:ext cx="35560" cy="36195"/>
              </a:xfrm>
              <a:custGeom>
                <a:avLst/>
                <a:gdLst/>
                <a:ahLst/>
                <a:cxnLst/>
                <a:rect l="l" t="t" r="r" b="b"/>
                <a:pathLst>
                  <a:path w="35559" h="36194">
                    <a:moveTo>
                      <a:pt x="12542" y="0"/>
                    </a:moveTo>
                    <a:lnTo>
                      <a:pt x="0" y="9976"/>
                    </a:lnTo>
                    <a:lnTo>
                      <a:pt x="0" y="26060"/>
                    </a:lnTo>
                    <a:lnTo>
                      <a:pt x="12542" y="36037"/>
                    </a:lnTo>
                    <a:lnTo>
                      <a:pt x="28164" y="32459"/>
                    </a:lnTo>
                    <a:lnTo>
                      <a:pt x="35113" y="18018"/>
                    </a:lnTo>
                    <a:lnTo>
                      <a:pt x="28164" y="3577"/>
                    </a:lnTo>
                    <a:lnTo>
                      <a:pt x="12542" y="0"/>
                    </a:lnTo>
                    <a:close/>
                  </a:path>
                </a:pathLst>
              </a:custGeom>
              <a:solidFill>
                <a:srgbClr val="000000"/>
              </a:solidFill>
            </p:spPr>
            <p:txBody>
              <a:bodyPr wrap="square" lIns="0" tIns="0" rIns="0" bIns="0" rtlCol="0"/>
              <a:lstStyle/>
              <a:p>
                <a:endParaRPr sz="949"/>
              </a:p>
            </p:txBody>
          </p:sp>
          <p:sp>
            <p:nvSpPr>
              <p:cNvPr id="341" name="object 341"/>
              <p:cNvSpPr/>
              <p:nvPr/>
            </p:nvSpPr>
            <p:spPr>
              <a:xfrm>
                <a:off x="11015985" y="2668876"/>
                <a:ext cx="35560" cy="36195"/>
              </a:xfrm>
              <a:custGeom>
                <a:avLst/>
                <a:gdLst/>
                <a:ahLst/>
                <a:cxnLst/>
                <a:rect l="l" t="t" r="r" b="b"/>
                <a:pathLst>
                  <a:path w="35559" h="36194">
                    <a:moveTo>
                      <a:pt x="35113" y="18018"/>
                    </a:moveTo>
                    <a:lnTo>
                      <a:pt x="28164" y="3577"/>
                    </a:lnTo>
                    <a:lnTo>
                      <a:pt x="12542" y="0"/>
                    </a:lnTo>
                    <a:lnTo>
                      <a:pt x="0" y="9976"/>
                    </a:lnTo>
                    <a:lnTo>
                      <a:pt x="0" y="26060"/>
                    </a:lnTo>
                    <a:lnTo>
                      <a:pt x="12542" y="36037"/>
                    </a:lnTo>
                    <a:lnTo>
                      <a:pt x="28164" y="32459"/>
                    </a:lnTo>
                    <a:lnTo>
                      <a:pt x="35113" y="18018"/>
                    </a:lnTo>
                    <a:close/>
                  </a:path>
                </a:pathLst>
              </a:custGeom>
              <a:ln w="3175">
                <a:solidFill>
                  <a:srgbClr val="000000"/>
                </a:solidFill>
              </a:ln>
            </p:spPr>
            <p:txBody>
              <a:bodyPr wrap="square" lIns="0" tIns="0" rIns="0" bIns="0" rtlCol="0"/>
              <a:lstStyle/>
              <a:p>
                <a:endParaRPr sz="949"/>
              </a:p>
            </p:txBody>
          </p:sp>
        </p:grpSp>
        <p:pic>
          <p:nvPicPr>
            <p:cNvPr id="342" name="object 342"/>
            <p:cNvPicPr/>
            <p:nvPr/>
          </p:nvPicPr>
          <p:blipFill>
            <a:blip r:embed="rId12" cstate="print"/>
            <a:stretch>
              <a:fillRect/>
            </a:stretch>
          </p:blipFill>
          <p:spPr>
            <a:xfrm>
              <a:off x="4961639" y="828152"/>
              <a:ext cx="171488" cy="48729"/>
            </a:xfrm>
            <a:prstGeom prst="rect">
              <a:avLst/>
            </a:prstGeom>
          </p:spPr>
        </p:pic>
        <p:pic>
          <p:nvPicPr>
            <p:cNvPr id="343" name="object 343"/>
            <p:cNvPicPr/>
            <p:nvPr/>
          </p:nvPicPr>
          <p:blipFill>
            <a:blip r:embed="rId13" cstate="print"/>
            <a:stretch>
              <a:fillRect/>
            </a:stretch>
          </p:blipFill>
          <p:spPr>
            <a:xfrm>
              <a:off x="5188894" y="828152"/>
              <a:ext cx="131920" cy="48729"/>
            </a:xfrm>
            <a:prstGeom prst="rect">
              <a:avLst/>
            </a:prstGeom>
          </p:spPr>
        </p:pic>
        <p:pic>
          <p:nvPicPr>
            <p:cNvPr id="344" name="object 344"/>
            <p:cNvPicPr/>
            <p:nvPr/>
          </p:nvPicPr>
          <p:blipFill>
            <a:blip r:embed="rId14" cstate="print"/>
            <a:stretch>
              <a:fillRect/>
            </a:stretch>
          </p:blipFill>
          <p:spPr>
            <a:xfrm>
              <a:off x="5377598" y="828152"/>
              <a:ext cx="228301" cy="48729"/>
            </a:xfrm>
            <a:prstGeom prst="rect">
              <a:avLst/>
            </a:prstGeom>
          </p:spPr>
        </p:pic>
        <p:grpSp>
          <p:nvGrpSpPr>
            <p:cNvPr id="345" name="object 345"/>
            <p:cNvGrpSpPr/>
            <p:nvPr/>
          </p:nvGrpSpPr>
          <p:grpSpPr>
            <a:xfrm>
              <a:off x="5100630" y="901199"/>
              <a:ext cx="178730" cy="48866"/>
              <a:chOff x="8163612" y="1709774"/>
              <a:chExt cx="339090" cy="92710"/>
            </a:xfrm>
          </p:grpSpPr>
          <p:sp>
            <p:nvSpPr>
              <p:cNvPr id="346" name="object 346"/>
              <p:cNvSpPr/>
              <p:nvPr/>
            </p:nvSpPr>
            <p:spPr>
              <a:xfrm>
                <a:off x="8163642" y="1709803"/>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347" name="object 347"/>
              <p:cNvSpPr/>
              <p:nvPr/>
            </p:nvSpPr>
            <p:spPr>
              <a:xfrm>
                <a:off x="8163642" y="1709803"/>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348" name="object 348"/>
              <p:cNvSpPr/>
              <p:nvPr/>
            </p:nvSpPr>
            <p:spPr>
              <a:xfrm>
                <a:off x="8194433" y="1709814"/>
                <a:ext cx="69850" cy="92710"/>
              </a:xfrm>
              <a:custGeom>
                <a:avLst/>
                <a:gdLst/>
                <a:ahLst/>
                <a:cxnLst/>
                <a:rect l="l" t="t" r="r" b="b"/>
                <a:pathLst>
                  <a:path w="69850" h="92710">
                    <a:moveTo>
                      <a:pt x="11544" y="9817"/>
                    </a:moveTo>
                    <a:lnTo>
                      <a:pt x="0" y="9817"/>
                    </a:lnTo>
                    <a:lnTo>
                      <a:pt x="0" y="92379"/>
                    </a:lnTo>
                    <a:lnTo>
                      <a:pt x="11544" y="92379"/>
                    </a:lnTo>
                    <a:lnTo>
                      <a:pt x="11544" y="9817"/>
                    </a:lnTo>
                    <a:close/>
                  </a:path>
                  <a:path w="69850" h="92710">
                    <a:moveTo>
                      <a:pt x="69291" y="0"/>
                    </a:moveTo>
                    <a:lnTo>
                      <a:pt x="57746" y="0"/>
                    </a:lnTo>
                    <a:lnTo>
                      <a:pt x="57746" y="92379"/>
                    </a:lnTo>
                    <a:lnTo>
                      <a:pt x="69291" y="92379"/>
                    </a:lnTo>
                    <a:lnTo>
                      <a:pt x="69291" y="0"/>
                    </a:lnTo>
                    <a:close/>
                  </a:path>
                </a:pathLst>
              </a:custGeom>
              <a:solidFill>
                <a:srgbClr val="000000"/>
              </a:solidFill>
            </p:spPr>
            <p:txBody>
              <a:bodyPr wrap="square" lIns="0" tIns="0" rIns="0" bIns="0" rtlCol="0"/>
              <a:lstStyle/>
              <a:p>
                <a:endParaRPr sz="949"/>
              </a:p>
            </p:txBody>
          </p:sp>
          <p:sp>
            <p:nvSpPr>
              <p:cNvPr id="349" name="object 349"/>
              <p:cNvSpPr/>
              <p:nvPr/>
            </p:nvSpPr>
            <p:spPr>
              <a:xfrm>
                <a:off x="8252182" y="170980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350" name="object 350"/>
              <p:cNvSpPr/>
              <p:nvPr/>
            </p:nvSpPr>
            <p:spPr>
              <a:xfrm>
                <a:off x="8263731" y="1747151"/>
                <a:ext cx="53975" cy="12065"/>
              </a:xfrm>
              <a:custGeom>
                <a:avLst/>
                <a:gdLst/>
                <a:ahLst/>
                <a:cxnLst/>
                <a:rect l="l" t="t" r="r" b="b"/>
                <a:pathLst>
                  <a:path w="53975" h="12064">
                    <a:moveTo>
                      <a:pt x="53894" y="0"/>
                    </a:moveTo>
                    <a:lnTo>
                      <a:pt x="0" y="0"/>
                    </a:lnTo>
                    <a:lnTo>
                      <a:pt x="0" y="11795"/>
                    </a:lnTo>
                    <a:lnTo>
                      <a:pt x="53894" y="11795"/>
                    </a:lnTo>
                    <a:lnTo>
                      <a:pt x="53894" y="0"/>
                    </a:lnTo>
                    <a:close/>
                  </a:path>
                </a:pathLst>
              </a:custGeom>
              <a:solidFill>
                <a:srgbClr val="000000"/>
              </a:solidFill>
            </p:spPr>
            <p:txBody>
              <a:bodyPr wrap="square" lIns="0" tIns="0" rIns="0" bIns="0" rtlCol="0"/>
              <a:lstStyle/>
              <a:p>
                <a:endParaRPr sz="949"/>
              </a:p>
            </p:txBody>
          </p:sp>
          <p:sp>
            <p:nvSpPr>
              <p:cNvPr id="351" name="object 351"/>
              <p:cNvSpPr/>
              <p:nvPr/>
            </p:nvSpPr>
            <p:spPr>
              <a:xfrm>
                <a:off x="8263731" y="1747151"/>
                <a:ext cx="53975" cy="12065"/>
              </a:xfrm>
              <a:custGeom>
                <a:avLst/>
                <a:gdLst/>
                <a:ahLst/>
                <a:cxnLst/>
                <a:rect l="l" t="t" r="r" b="b"/>
                <a:pathLst>
                  <a:path w="53975" h="12064">
                    <a:moveTo>
                      <a:pt x="0" y="0"/>
                    </a:moveTo>
                    <a:lnTo>
                      <a:pt x="0" y="11795"/>
                    </a:lnTo>
                    <a:lnTo>
                      <a:pt x="53894" y="11795"/>
                    </a:lnTo>
                    <a:lnTo>
                      <a:pt x="53894" y="0"/>
                    </a:lnTo>
                    <a:lnTo>
                      <a:pt x="0" y="0"/>
                    </a:lnTo>
                    <a:close/>
                  </a:path>
                </a:pathLst>
              </a:custGeom>
              <a:ln w="3175">
                <a:solidFill>
                  <a:srgbClr val="000000"/>
                </a:solidFill>
              </a:ln>
            </p:spPr>
            <p:txBody>
              <a:bodyPr wrap="square" lIns="0" tIns="0" rIns="0" bIns="0" rtlCol="0"/>
              <a:lstStyle/>
              <a:p>
                <a:endParaRPr sz="949"/>
              </a:p>
            </p:txBody>
          </p:sp>
          <p:sp>
            <p:nvSpPr>
              <p:cNvPr id="352" name="object 352"/>
              <p:cNvSpPr/>
              <p:nvPr/>
            </p:nvSpPr>
            <p:spPr>
              <a:xfrm>
                <a:off x="8317626" y="170980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353" name="object 353"/>
              <p:cNvSpPr/>
              <p:nvPr/>
            </p:nvSpPr>
            <p:spPr>
              <a:xfrm>
                <a:off x="8317626" y="170980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354" name="object 354"/>
              <p:cNvSpPr/>
              <p:nvPr/>
            </p:nvSpPr>
            <p:spPr>
              <a:xfrm>
                <a:off x="8344572" y="170980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355" name="object 355"/>
              <p:cNvSpPr/>
              <p:nvPr/>
            </p:nvSpPr>
            <p:spPr>
              <a:xfrm>
                <a:off x="8344572" y="170980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356" name="object 356"/>
              <p:cNvSpPr/>
              <p:nvPr/>
            </p:nvSpPr>
            <p:spPr>
              <a:xfrm>
                <a:off x="8356121" y="1709803"/>
                <a:ext cx="59690" cy="51435"/>
              </a:xfrm>
              <a:custGeom>
                <a:avLst/>
                <a:gdLst/>
                <a:ahLst/>
                <a:cxnLst/>
                <a:rect l="l" t="t" r="r" b="b"/>
                <a:pathLst>
                  <a:path w="59690" h="51435">
                    <a:moveTo>
                      <a:pt x="34646" y="0"/>
                    </a:moveTo>
                    <a:lnTo>
                      <a:pt x="0" y="0"/>
                    </a:lnTo>
                    <a:lnTo>
                      <a:pt x="0" y="9828"/>
                    </a:lnTo>
                    <a:lnTo>
                      <a:pt x="34646" y="9828"/>
                    </a:lnTo>
                    <a:lnTo>
                      <a:pt x="40420" y="13759"/>
                    </a:lnTo>
                    <a:lnTo>
                      <a:pt x="44270" y="17691"/>
                    </a:lnTo>
                    <a:lnTo>
                      <a:pt x="46195" y="23587"/>
                    </a:lnTo>
                    <a:lnTo>
                      <a:pt x="46195" y="27519"/>
                    </a:lnTo>
                    <a:lnTo>
                      <a:pt x="44270" y="33417"/>
                    </a:lnTo>
                    <a:lnTo>
                      <a:pt x="40420" y="37348"/>
                    </a:lnTo>
                    <a:lnTo>
                      <a:pt x="34646" y="39313"/>
                    </a:lnTo>
                    <a:lnTo>
                      <a:pt x="0" y="39313"/>
                    </a:lnTo>
                    <a:lnTo>
                      <a:pt x="0" y="51109"/>
                    </a:lnTo>
                    <a:lnTo>
                      <a:pt x="34646" y="51109"/>
                    </a:lnTo>
                    <a:lnTo>
                      <a:pt x="46195" y="47177"/>
                    </a:lnTo>
                    <a:lnTo>
                      <a:pt x="51969" y="43245"/>
                    </a:lnTo>
                    <a:lnTo>
                      <a:pt x="57743" y="35382"/>
                    </a:lnTo>
                    <a:lnTo>
                      <a:pt x="59668" y="27519"/>
                    </a:lnTo>
                    <a:lnTo>
                      <a:pt x="59668" y="23587"/>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357" name="object 357"/>
              <p:cNvSpPr/>
              <p:nvPr/>
            </p:nvSpPr>
            <p:spPr>
              <a:xfrm>
                <a:off x="8356121" y="1709803"/>
                <a:ext cx="59690" cy="51435"/>
              </a:xfrm>
              <a:custGeom>
                <a:avLst/>
                <a:gdLst/>
                <a:ahLst/>
                <a:cxnLst/>
                <a:rect l="l" t="t" r="r" b="b"/>
                <a:pathLst>
                  <a:path w="59690" h="51435">
                    <a:moveTo>
                      <a:pt x="0" y="0"/>
                    </a:moveTo>
                    <a:lnTo>
                      <a:pt x="0" y="9828"/>
                    </a:lnTo>
                    <a:lnTo>
                      <a:pt x="34646" y="9828"/>
                    </a:lnTo>
                    <a:lnTo>
                      <a:pt x="40420" y="13759"/>
                    </a:lnTo>
                    <a:lnTo>
                      <a:pt x="44270" y="17691"/>
                    </a:lnTo>
                    <a:lnTo>
                      <a:pt x="46195" y="23587"/>
                    </a:lnTo>
                    <a:lnTo>
                      <a:pt x="46195" y="27519"/>
                    </a:lnTo>
                    <a:lnTo>
                      <a:pt x="44270" y="33417"/>
                    </a:lnTo>
                    <a:lnTo>
                      <a:pt x="40420" y="37348"/>
                    </a:lnTo>
                    <a:lnTo>
                      <a:pt x="34646" y="39313"/>
                    </a:lnTo>
                    <a:lnTo>
                      <a:pt x="0" y="39313"/>
                    </a:lnTo>
                    <a:lnTo>
                      <a:pt x="0" y="51109"/>
                    </a:lnTo>
                    <a:lnTo>
                      <a:pt x="34646" y="51109"/>
                    </a:lnTo>
                    <a:lnTo>
                      <a:pt x="46195" y="47177"/>
                    </a:lnTo>
                    <a:lnTo>
                      <a:pt x="51969" y="43245"/>
                    </a:lnTo>
                    <a:lnTo>
                      <a:pt x="57743" y="35382"/>
                    </a:lnTo>
                    <a:lnTo>
                      <a:pt x="59668" y="27519"/>
                    </a:lnTo>
                    <a:lnTo>
                      <a:pt x="59668" y="23587"/>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358" name="object 358"/>
              <p:cNvSpPr/>
              <p:nvPr/>
            </p:nvSpPr>
            <p:spPr>
              <a:xfrm>
                <a:off x="8386918" y="1755015"/>
                <a:ext cx="31115" cy="47625"/>
              </a:xfrm>
              <a:custGeom>
                <a:avLst/>
                <a:gdLst/>
                <a:ahLst/>
                <a:cxnLst/>
                <a:rect l="l" t="t" r="r" b="b"/>
                <a:pathLst>
                  <a:path w="31115"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359" name="object 359"/>
              <p:cNvSpPr/>
              <p:nvPr/>
            </p:nvSpPr>
            <p:spPr>
              <a:xfrm>
                <a:off x="8386918" y="1755015"/>
                <a:ext cx="31115" cy="47625"/>
              </a:xfrm>
              <a:custGeom>
                <a:avLst/>
                <a:gdLst/>
                <a:ahLst/>
                <a:cxnLst/>
                <a:rect l="l" t="t" r="r" b="b"/>
                <a:pathLst>
                  <a:path w="31115"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360" name="object 360"/>
              <p:cNvSpPr/>
              <p:nvPr/>
            </p:nvSpPr>
            <p:spPr>
              <a:xfrm>
                <a:off x="8433113" y="1709803"/>
                <a:ext cx="69850" cy="92710"/>
              </a:xfrm>
              <a:custGeom>
                <a:avLst/>
                <a:gdLst/>
                <a:ahLst/>
                <a:cxnLst/>
                <a:rect l="l" t="t" r="r" b="b"/>
                <a:pathLst>
                  <a:path w="69850" h="92710">
                    <a:moveTo>
                      <a:pt x="69292" y="0"/>
                    </a:moveTo>
                    <a:lnTo>
                      <a:pt x="57743" y="0"/>
                    </a:lnTo>
                    <a:lnTo>
                      <a:pt x="57743" y="60937"/>
                    </a:lnTo>
                    <a:lnTo>
                      <a:pt x="55819" y="68800"/>
                    </a:lnTo>
                    <a:lnTo>
                      <a:pt x="51969" y="74698"/>
                    </a:lnTo>
                    <a:lnTo>
                      <a:pt x="46195" y="78629"/>
                    </a:lnTo>
                    <a:lnTo>
                      <a:pt x="38495" y="80595"/>
                    </a:lnTo>
                    <a:lnTo>
                      <a:pt x="30796" y="80595"/>
                    </a:lnTo>
                    <a:lnTo>
                      <a:pt x="23097" y="78629"/>
                    </a:lnTo>
                    <a:lnTo>
                      <a:pt x="17323" y="74698"/>
                    </a:lnTo>
                    <a:lnTo>
                      <a:pt x="13473" y="68800"/>
                    </a:lnTo>
                    <a:lnTo>
                      <a:pt x="11548" y="60937"/>
                    </a:lnTo>
                    <a:lnTo>
                      <a:pt x="11548" y="0"/>
                    </a:lnTo>
                    <a:lnTo>
                      <a:pt x="0" y="0"/>
                    </a:lnTo>
                    <a:lnTo>
                      <a:pt x="0" y="60937"/>
                    </a:lnTo>
                    <a:lnTo>
                      <a:pt x="1924" y="72732"/>
                    </a:lnTo>
                    <a:lnTo>
                      <a:pt x="7699" y="80595"/>
                    </a:lnTo>
                    <a:lnTo>
                      <a:pt x="11548" y="84526"/>
                    </a:lnTo>
                    <a:lnTo>
                      <a:pt x="19247" y="90424"/>
                    </a:lnTo>
                    <a:lnTo>
                      <a:pt x="30796" y="92390"/>
                    </a:lnTo>
                    <a:lnTo>
                      <a:pt x="38495" y="92390"/>
                    </a:lnTo>
                    <a:lnTo>
                      <a:pt x="69292" y="60937"/>
                    </a:lnTo>
                    <a:lnTo>
                      <a:pt x="69292" y="0"/>
                    </a:lnTo>
                    <a:close/>
                  </a:path>
                </a:pathLst>
              </a:custGeom>
              <a:solidFill>
                <a:srgbClr val="000000"/>
              </a:solidFill>
            </p:spPr>
            <p:txBody>
              <a:bodyPr wrap="square" lIns="0" tIns="0" rIns="0" bIns="0" rtlCol="0"/>
              <a:lstStyle/>
              <a:p>
                <a:endParaRPr sz="949"/>
              </a:p>
            </p:txBody>
          </p:sp>
          <p:sp>
            <p:nvSpPr>
              <p:cNvPr id="361" name="object 361"/>
              <p:cNvSpPr/>
              <p:nvPr/>
            </p:nvSpPr>
            <p:spPr>
              <a:xfrm>
                <a:off x="8433113" y="1709803"/>
                <a:ext cx="69850" cy="92710"/>
              </a:xfrm>
              <a:custGeom>
                <a:avLst/>
                <a:gdLst/>
                <a:ahLst/>
                <a:cxnLst/>
                <a:rect l="l" t="t" r="r" b="b"/>
                <a:pathLst>
                  <a:path w="69850" h="92710">
                    <a:moveTo>
                      <a:pt x="0" y="0"/>
                    </a:moveTo>
                    <a:lnTo>
                      <a:pt x="0" y="60937"/>
                    </a:lnTo>
                    <a:lnTo>
                      <a:pt x="1924" y="72732"/>
                    </a:lnTo>
                    <a:lnTo>
                      <a:pt x="7699" y="80595"/>
                    </a:lnTo>
                    <a:lnTo>
                      <a:pt x="11548" y="84526"/>
                    </a:lnTo>
                    <a:lnTo>
                      <a:pt x="19247" y="90424"/>
                    </a:lnTo>
                    <a:lnTo>
                      <a:pt x="30796" y="92390"/>
                    </a:lnTo>
                    <a:lnTo>
                      <a:pt x="38495" y="92390"/>
                    </a:lnTo>
                    <a:lnTo>
                      <a:pt x="69292" y="60937"/>
                    </a:lnTo>
                    <a:lnTo>
                      <a:pt x="69292" y="0"/>
                    </a:lnTo>
                    <a:lnTo>
                      <a:pt x="57743" y="0"/>
                    </a:lnTo>
                    <a:lnTo>
                      <a:pt x="57743" y="60937"/>
                    </a:lnTo>
                    <a:lnTo>
                      <a:pt x="55819" y="68800"/>
                    </a:lnTo>
                    <a:lnTo>
                      <a:pt x="51969" y="74698"/>
                    </a:lnTo>
                    <a:lnTo>
                      <a:pt x="46195" y="78629"/>
                    </a:lnTo>
                    <a:lnTo>
                      <a:pt x="38495" y="80595"/>
                    </a:lnTo>
                    <a:lnTo>
                      <a:pt x="30796" y="80595"/>
                    </a:lnTo>
                    <a:lnTo>
                      <a:pt x="23097" y="78629"/>
                    </a:lnTo>
                    <a:lnTo>
                      <a:pt x="17323" y="74698"/>
                    </a:lnTo>
                    <a:lnTo>
                      <a:pt x="13473" y="68800"/>
                    </a:lnTo>
                    <a:lnTo>
                      <a:pt x="11548" y="60937"/>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362" name="object 362"/>
            <p:cNvPicPr/>
            <p:nvPr/>
          </p:nvPicPr>
          <p:blipFill>
            <a:blip r:embed="rId15" cstate="print"/>
            <a:stretch>
              <a:fillRect/>
            </a:stretch>
          </p:blipFill>
          <p:spPr>
            <a:xfrm>
              <a:off x="5336002" y="901199"/>
              <a:ext cx="129891" cy="48729"/>
            </a:xfrm>
            <a:prstGeom prst="rect">
              <a:avLst/>
            </a:prstGeom>
          </p:spPr>
        </p:pic>
        <p:grpSp>
          <p:nvGrpSpPr>
            <p:cNvPr id="363" name="object 363"/>
            <p:cNvGrpSpPr/>
            <p:nvPr/>
          </p:nvGrpSpPr>
          <p:grpSpPr>
            <a:xfrm>
              <a:off x="1006362" y="204871"/>
              <a:ext cx="220902" cy="50540"/>
              <a:chOff x="395875" y="388686"/>
              <a:chExt cx="419100" cy="95885"/>
            </a:xfrm>
          </p:grpSpPr>
          <p:sp>
            <p:nvSpPr>
              <p:cNvPr id="364" name="object 364"/>
              <p:cNvSpPr/>
              <p:nvPr/>
            </p:nvSpPr>
            <p:spPr>
              <a:xfrm>
                <a:off x="397354" y="390165"/>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pic>
            <p:nvPicPr>
              <p:cNvPr id="365" name="object 365"/>
              <p:cNvPicPr/>
              <p:nvPr/>
            </p:nvPicPr>
            <p:blipFill>
              <a:blip r:embed="rId16" cstate="print"/>
              <a:stretch>
                <a:fillRect/>
              </a:stretch>
            </p:blipFill>
            <p:spPr>
              <a:xfrm>
                <a:off x="476717" y="388686"/>
                <a:ext cx="72249" cy="95346"/>
              </a:xfrm>
              <a:prstGeom prst="rect">
                <a:avLst/>
              </a:prstGeom>
            </p:spPr>
          </p:pic>
          <p:sp>
            <p:nvSpPr>
              <p:cNvPr id="366" name="object 366"/>
              <p:cNvSpPr/>
              <p:nvPr/>
            </p:nvSpPr>
            <p:spPr>
              <a:xfrm>
                <a:off x="576360" y="390165"/>
                <a:ext cx="236854" cy="92710"/>
              </a:xfrm>
              <a:custGeom>
                <a:avLst/>
                <a:gdLst/>
                <a:ahLst/>
                <a:cxnLst/>
                <a:rect l="l" t="t" r="r" b="b"/>
                <a:pathLst>
                  <a:path w="236855" h="92709">
                    <a:moveTo>
                      <a:pt x="0" y="0"/>
                    </a:moveTo>
                    <a:lnTo>
                      <a:pt x="57743" y="0"/>
                    </a:lnTo>
                  </a:path>
                  <a:path w="236855" h="92709">
                    <a:moveTo>
                      <a:pt x="28871" y="0"/>
                    </a:moveTo>
                    <a:lnTo>
                      <a:pt x="28871" y="92390"/>
                    </a:lnTo>
                  </a:path>
                  <a:path w="236855" h="92709">
                    <a:moveTo>
                      <a:pt x="144359" y="92390"/>
                    </a:moveTo>
                    <a:lnTo>
                      <a:pt x="98164" y="92390"/>
                    </a:lnTo>
                    <a:lnTo>
                      <a:pt x="98164" y="0"/>
                    </a:lnTo>
                    <a:lnTo>
                      <a:pt x="144359" y="0"/>
                    </a:lnTo>
                  </a:path>
                  <a:path w="236855" h="92709">
                    <a:moveTo>
                      <a:pt x="98164" y="46195"/>
                    </a:moveTo>
                    <a:lnTo>
                      <a:pt x="127036" y="46195"/>
                    </a:lnTo>
                  </a:path>
                  <a:path w="236855" h="92709">
                    <a:moveTo>
                      <a:pt x="236749" y="15397"/>
                    </a:moveTo>
                    <a:lnTo>
                      <a:pt x="230975" y="7698"/>
                    </a:lnTo>
                    <a:lnTo>
                      <a:pt x="219426" y="0"/>
                    </a:lnTo>
                    <a:lnTo>
                      <a:pt x="207877" y="0"/>
                    </a:lnTo>
                    <a:lnTo>
                      <a:pt x="196329" y="7698"/>
                    </a:lnTo>
                    <a:lnTo>
                      <a:pt x="190554" y="15397"/>
                    </a:lnTo>
                    <a:lnTo>
                      <a:pt x="190554" y="23097"/>
                    </a:lnTo>
                    <a:lnTo>
                      <a:pt x="196329" y="30795"/>
                    </a:lnTo>
                    <a:lnTo>
                      <a:pt x="207877" y="38494"/>
                    </a:lnTo>
                    <a:lnTo>
                      <a:pt x="219426" y="46195"/>
                    </a:lnTo>
                    <a:lnTo>
                      <a:pt x="230975" y="53893"/>
                    </a:lnTo>
                    <a:lnTo>
                      <a:pt x="236749" y="61592"/>
                    </a:lnTo>
                    <a:lnTo>
                      <a:pt x="236749" y="76990"/>
                    </a:lnTo>
                    <a:lnTo>
                      <a:pt x="230975" y="84689"/>
                    </a:lnTo>
                    <a:lnTo>
                      <a:pt x="219426" y="92390"/>
                    </a:lnTo>
                    <a:lnTo>
                      <a:pt x="207877" y="92390"/>
                    </a:lnTo>
                    <a:lnTo>
                      <a:pt x="196329" y="84689"/>
                    </a:lnTo>
                    <a:lnTo>
                      <a:pt x="190554" y="76990"/>
                    </a:lnTo>
                    <a:lnTo>
                      <a:pt x="184780" y="69292"/>
                    </a:lnTo>
                  </a:path>
                </a:pathLst>
              </a:custGeom>
              <a:ln w="3175">
                <a:solidFill>
                  <a:srgbClr val="000000"/>
                </a:solidFill>
              </a:ln>
            </p:spPr>
            <p:txBody>
              <a:bodyPr wrap="square" lIns="0" tIns="0" rIns="0" bIns="0" rtlCol="0"/>
              <a:lstStyle/>
              <a:p>
                <a:endParaRPr sz="949"/>
              </a:p>
            </p:txBody>
          </p:sp>
        </p:grpSp>
        <p:sp>
          <p:nvSpPr>
            <p:cNvPr id="367" name="object 367"/>
            <p:cNvSpPr/>
            <p:nvPr/>
          </p:nvSpPr>
          <p:spPr>
            <a:xfrm>
              <a:off x="1259760" y="221882"/>
              <a:ext cx="3347" cy="32465"/>
            </a:xfrm>
            <a:custGeom>
              <a:avLst/>
              <a:gdLst/>
              <a:ahLst/>
              <a:cxnLst/>
              <a:rect l="l" t="t" r="r" b="b"/>
              <a:pathLst>
                <a:path w="6350" h="61595">
                  <a:moveTo>
                    <a:pt x="5774" y="61594"/>
                  </a:moveTo>
                  <a:lnTo>
                    <a:pt x="0" y="61594"/>
                  </a:lnTo>
                  <a:lnTo>
                    <a:pt x="0" y="53894"/>
                  </a:lnTo>
                  <a:lnTo>
                    <a:pt x="5774" y="61594"/>
                  </a:lnTo>
                </a:path>
                <a:path w="6350" h="61595">
                  <a:moveTo>
                    <a:pt x="5774" y="0"/>
                  </a:moveTo>
                  <a:lnTo>
                    <a:pt x="5774" y="7699"/>
                  </a:lnTo>
                  <a:lnTo>
                    <a:pt x="0" y="0"/>
                  </a:lnTo>
                  <a:lnTo>
                    <a:pt x="5774" y="0"/>
                  </a:lnTo>
                </a:path>
              </a:pathLst>
            </a:custGeom>
            <a:ln w="3175">
              <a:solidFill>
                <a:srgbClr val="000000"/>
              </a:solidFill>
            </a:ln>
          </p:spPr>
          <p:txBody>
            <a:bodyPr wrap="square" lIns="0" tIns="0" rIns="0" bIns="0" rtlCol="0"/>
            <a:lstStyle/>
            <a:p>
              <a:endParaRPr sz="949"/>
            </a:p>
          </p:txBody>
        </p:sp>
        <p:sp>
          <p:nvSpPr>
            <p:cNvPr id="368" name="object 368"/>
            <p:cNvSpPr/>
            <p:nvPr/>
          </p:nvSpPr>
          <p:spPr>
            <a:xfrm>
              <a:off x="1348024" y="205651"/>
              <a:ext cx="268094" cy="48866"/>
            </a:xfrm>
            <a:custGeom>
              <a:avLst/>
              <a:gdLst/>
              <a:ahLst/>
              <a:cxnLst/>
              <a:rect l="l" t="t" r="r" b="b"/>
              <a:pathLst>
                <a:path w="508634" h="92709">
                  <a:moveTo>
                    <a:pt x="46195" y="0"/>
                  </a:moveTo>
                  <a:lnTo>
                    <a:pt x="46195" y="76990"/>
                  </a:lnTo>
                  <a:lnTo>
                    <a:pt x="40420" y="84689"/>
                  </a:lnTo>
                  <a:lnTo>
                    <a:pt x="28871" y="92390"/>
                  </a:lnTo>
                  <a:lnTo>
                    <a:pt x="17323" y="92390"/>
                  </a:lnTo>
                  <a:lnTo>
                    <a:pt x="5774" y="84689"/>
                  </a:lnTo>
                  <a:lnTo>
                    <a:pt x="0" y="76990"/>
                  </a:lnTo>
                  <a:lnTo>
                    <a:pt x="0" y="0"/>
                  </a:lnTo>
                </a:path>
                <a:path w="508634" h="92709">
                  <a:moveTo>
                    <a:pt x="92390" y="92390"/>
                  </a:moveTo>
                  <a:lnTo>
                    <a:pt x="92390" y="0"/>
                  </a:lnTo>
                  <a:lnTo>
                    <a:pt x="138585" y="92390"/>
                  </a:lnTo>
                  <a:lnTo>
                    <a:pt x="138585" y="0"/>
                  </a:lnTo>
                </a:path>
                <a:path w="508634" h="92709">
                  <a:moveTo>
                    <a:pt x="184780" y="0"/>
                  </a:moveTo>
                  <a:lnTo>
                    <a:pt x="184780" y="92390"/>
                  </a:lnTo>
                  <a:lnTo>
                    <a:pt x="230975" y="92390"/>
                  </a:lnTo>
                </a:path>
                <a:path w="508634" h="92709">
                  <a:moveTo>
                    <a:pt x="323365" y="92390"/>
                  </a:moveTo>
                  <a:lnTo>
                    <a:pt x="277170" y="92390"/>
                  </a:lnTo>
                  <a:lnTo>
                    <a:pt x="277170" y="0"/>
                  </a:lnTo>
                  <a:lnTo>
                    <a:pt x="323365" y="0"/>
                  </a:lnTo>
                </a:path>
                <a:path w="508634" h="92709">
                  <a:moveTo>
                    <a:pt x="277170" y="46195"/>
                  </a:moveTo>
                  <a:lnTo>
                    <a:pt x="306042" y="46195"/>
                  </a:lnTo>
                </a:path>
                <a:path w="508634" h="92709">
                  <a:moveTo>
                    <a:pt x="415755" y="15397"/>
                  </a:moveTo>
                  <a:lnTo>
                    <a:pt x="409981" y="7698"/>
                  </a:lnTo>
                  <a:lnTo>
                    <a:pt x="398432" y="0"/>
                  </a:lnTo>
                  <a:lnTo>
                    <a:pt x="386883" y="0"/>
                  </a:lnTo>
                  <a:lnTo>
                    <a:pt x="375334" y="7698"/>
                  </a:lnTo>
                  <a:lnTo>
                    <a:pt x="369560" y="15397"/>
                  </a:lnTo>
                  <a:lnTo>
                    <a:pt x="369560" y="23097"/>
                  </a:lnTo>
                  <a:lnTo>
                    <a:pt x="375334" y="30795"/>
                  </a:lnTo>
                  <a:lnTo>
                    <a:pt x="386883" y="38494"/>
                  </a:lnTo>
                  <a:lnTo>
                    <a:pt x="398432" y="46195"/>
                  </a:lnTo>
                  <a:lnTo>
                    <a:pt x="409981" y="53893"/>
                  </a:lnTo>
                  <a:lnTo>
                    <a:pt x="415755" y="61592"/>
                  </a:lnTo>
                  <a:lnTo>
                    <a:pt x="415755" y="76990"/>
                  </a:lnTo>
                  <a:lnTo>
                    <a:pt x="409981" y="84689"/>
                  </a:lnTo>
                  <a:lnTo>
                    <a:pt x="398432" y="92390"/>
                  </a:lnTo>
                  <a:lnTo>
                    <a:pt x="386883" y="92390"/>
                  </a:lnTo>
                  <a:lnTo>
                    <a:pt x="375334" y="84689"/>
                  </a:lnTo>
                  <a:lnTo>
                    <a:pt x="369560" y="76990"/>
                  </a:lnTo>
                  <a:lnTo>
                    <a:pt x="363786" y="69292"/>
                  </a:lnTo>
                </a:path>
                <a:path w="508634" h="92709">
                  <a:moveTo>
                    <a:pt x="508145" y="15397"/>
                  </a:moveTo>
                  <a:lnTo>
                    <a:pt x="502371" y="7698"/>
                  </a:lnTo>
                  <a:lnTo>
                    <a:pt x="490822" y="0"/>
                  </a:lnTo>
                  <a:lnTo>
                    <a:pt x="479273" y="0"/>
                  </a:lnTo>
                  <a:lnTo>
                    <a:pt x="467725" y="7698"/>
                  </a:lnTo>
                  <a:lnTo>
                    <a:pt x="461950" y="15397"/>
                  </a:lnTo>
                  <a:lnTo>
                    <a:pt x="461950" y="23097"/>
                  </a:lnTo>
                  <a:lnTo>
                    <a:pt x="467725" y="30795"/>
                  </a:lnTo>
                  <a:lnTo>
                    <a:pt x="479273" y="38494"/>
                  </a:lnTo>
                  <a:lnTo>
                    <a:pt x="490822" y="46195"/>
                  </a:lnTo>
                  <a:lnTo>
                    <a:pt x="502371" y="53893"/>
                  </a:lnTo>
                  <a:lnTo>
                    <a:pt x="508145" y="61592"/>
                  </a:lnTo>
                  <a:lnTo>
                    <a:pt x="508145" y="76990"/>
                  </a:lnTo>
                  <a:lnTo>
                    <a:pt x="502371" y="84689"/>
                  </a:lnTo>
                  <a:lnTo>
                    <a:pt x="490822" y="92390"/>
                  </a:lnTo>
                  <a:lnTo>
                    <a:pt x="479273" y="92390"/>
                  </a:lnTo>
                  <a:lnTo>
                    <a:pt x="467725" y="84689"/>
                  </a:lnTo>
                  <a:lnTo>
                    <a:pt x="461950" y="76990"/>
                  </a:lnTo>
                  <a:lnTo>
                    <a:pt x="456176" y="69292"/>
                  </a:lnTo>
                </a:path>
              </a:pathLst>
            </a:custGeom>
            <a:ln w="3175">
              <a:solidFill>
                <a:srgbClr val="000000"/>
              </a:solidFill>
            </a:ln>
          </p:spPr>
          <p:txBody>
            <a:bodyPr wrap="square" lIns="0" tIns="0" rIns="0" bIns="0" rtlCol="0"/>
            <a:lstStyle/>
            <a:p>
              <a:endParaRPr sz="949"/>
            </a:p>
          </p:txBody>
        </p:sp>
        <p:grpSp>
          <p:nvGrpSpPr>
            <p:cNvPr id="369" name="object 369"/>
            <p:cNvGrpSpPr/>
            <p:nvPr/>
          </p:nvGrpSpPr>
          <p:grpSpPr>
            <a:xfrm>
              <a:off x="1682041" y="204871"/>
              <a:ext cx="281817" cy="50540"/>
              <a:chOff x="1677789" y="388686"/>
              <a:chExt cx="534670" cy="95885"/>
            </a:xfrm>
          </p:grpSpPr>
          <p:pic>
            <p:nvPicPr>
              <p:cNvPr id="370" name="object 370"/>
              <p:cNvPicPr/>
              <p:nvPr/>
            </p:nvPicPr>
            <p:blipFill>
              <a:blip r:embed="rId16" cstate="print"/>
              <a:stretch>
                <a:fillRect/>
              </a:stretch>
            </p:blipFill>
            <p:spPr>
              <a:xfrm>
                <a:off x="1677789" y="388686"/>
                <a:ext cx="72249" cy="95346"/>
              </a:xfrm>
              <a:prstGeom prst="rect">
                <a:avLst/>
              </a:prstGeom>
            </p:spPr>
          </p:pic>
          <p:sp>
            <p:nvSpPr>
              <p:cNvPr id="371" name="object 371"/>
              <p:cNvSpPr/>
              <p:nvPr/>
            </p:nvSpPr>
            <p:spPr>
              <a:xfrm>
                <a:off x="1777432" y="390165"/>
                <a:ext cx="433705" cy="92710"/>
              </a:xfrm>
              <a:custGeom>
                <a:avLst/>
                <a:gdLst/>
                <a:ahLst/>
                <a:cxnLst/>
                <a:rect l="l" t="t" r="r" b="b"/>
                <a:pathLst>
                  <a:path w="433705" h="92709">
                    <a:moveTo>
                      <a:pt x="0" y="0"/>
                    </a:moveTo>
                    <a:lnTo>
                      <a:pt x="57743" y="0"/>
                    </a:lnTo>
                  </a:path>
                  <a:path w="433705" h="92709">
                    <a:moveTo>
                      <a:pt x="28871" y="0"/>
                    </a:moveTo>
                    <a:lnTo>
                      <a:pt x="28871" y="92390"/>
                    </a:lnTo>
                  </a:path>
                  <a:path w="433705" h="92709">
                    <a:moveTo>
                      <a:pt x="98164" y="0"/>
                    </a:moveTo>
                    <a:lnTo>
                      <a:pt x="98164" y="92390"/>
                    </a:lnTo>
                  </a:path>
                  <a:path w="433705" h="92709">
                    <a:moveTo>
                      <a:pt x="144359" y="0"/>
                    </a:moveTo>
                    <a:lnTo>
                      <a:pt x="144359" y="92390"/>
                    </a:lnTo>
                  </a:path>
                  <a:path w="433705" h="92709">
                    <a:moveTo>
                      <a:pt x="98164" y="46195"/>
                    </a:moveTo>
                    <a:lnTo>
                      <a:pt x="144359" y="46195"/>
                    </a:lnTo>
                  </a:path>
                  <a:path w="433705" h="92709">
                    <a:moveTo>
                      <a:pt x="236749" y="92390"/>
                    </a:moveTo>
                    <a:lnTo>
                      <a:pt x="190554" y="92390"/>
                    </a:lnTo>
                    <a:lnTo>
                      <a:pt x="190554" y="0"/>
                    </a:lnTo>
                    <a:lnTo>
                      <a:pt x="236749" y="0"/>
                    </a:lnTo>
                  </a:path>
                  <a:path w="433705" h="92709">
                    <a:moveTo>
                      <a:pt x="190554" y="46195"/>
                    </a:moveTo>
                    <a:lnTo>
                      <a:pt x="219426" y="46195"/>
                    </a:lnTo>
                  </a:path>
                  <a:path w="433705" h="92709">
                    <a:moveTo>
                      <a:pt x="282944" y="92390"/>
                    </a:moveTo>
                    <a:lnTo>
                      <a:pt x="282944" y="0"/>
                    </a:lnTo>
                    <a:lnTo>
                      <a:pt x="311816" y="0"/>
                    </a:lnTo>
                    <a:lnTo>
                      <a:pt x="323365" y="7698"/>
                    </a:lnTo>
                    <a:lnTo>
                      <a:pt x="329139" y="15397"/>
                    </a:lnTo>
                    <a:lnTo>
                      <a:pt x="329139" y="30795"/>
                    </a:lnTo>
                    <a:lnTo>
                      <a:pt x="323365" y="38494"/>
                    </a:lnTo>
                    <a:lnTo>
                      <a:pt x="311816" y="46195"/>
                    </a:lnTo>
                    <a:lnTo>
                      <a:pt x="282944" y="46195"/>
                    </a:lnTo>
                  </a:path>
                  <a:path w="433705" h="92709">
                    <a:moveTo>
                      <a:pt x="311816" y="46195"/>
                    </a:moveTo>
                    <a:lnTo>
                      <a:pt x="329139" y="92390"/>
                    </a:lnTo>
                  </a:path>
                  <a:path w="433705" h="92709">
                    <a:moveTo>
                      <a:pt x="363786" y="0"/>
                    </a:moveTo>
                    <a:lnTo>
                      <a:pt x="381109" y="92390"/>
                    </a:lnTo>
                    <a:lnTo>
                      <a:pt x="398432" y="0"/>
                    </a:lnTo>
                    <a:lnTo>
                      <a:pt x="415755" y="92390"/>
                    </a:lnTo>
                    <a:lnTo>
                      <a:pt x="433078" y="0"/>
                    </a:lnTo>
                  </a:path>
                </a:pathLst>
              </a:custGeom>
              <a:ln w="3175">
                <a:solidFill>
                  <a:srgbClr val="000000"/>
                </a:solidFill>
              </a:ln>
            </p:spPr>
            <p:txBody>
              <a:bodyPr wrap="square" lIns="0" tIns="0" rIns="0" bIns="0" rtlCol="0"/>
              <a:lstStyle/>
              <a:p>
                <a:endParaRPr sz="949"/>
              </a:p>
            </p:txBody>
          </p:sp>
        </p:grpSp>
        <p:sp>
          <p:nvSpPr>
            <p:cNvPr id="372" name="object 372"/>
            <p:cNvSpPr/>
            <p:nvPr/>
          </p:nvSpPr>
          <p:spPr>
            <a:xfrm>
              <a:off x="1993267" y="20565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3" name="object 373"/>
            <p:cNvSpPr/>
            <p:nvPr/>
          </p:nvSpPr>
          <p:spPr>
            <a:xfrm>
              <a:off x="2026747" y="205651"/>
              <a:ext cx="76312" cy="48866"/>
            </a:xfrm>
            <a:custGeom>
              <a:avLst/>
              <a:gdLst/>
              <a:ahLst/>
              <a:cxnLst/>
              <a:rect l="l" t="t" r="r" b="b"/>
              <a:pathLst>
                <a:path w="144780"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374" name="object 374"/>
            <p:cNvSpPr/>
            <p:nvPr/>
          </p:nvSpPr>
          <p:spPr>
            <a:xfrm>
              <a:off x="2172840" y="205651"/>
              <a:ext cx="173709" cy="48866"/>
            </a:xfrm>
            <a:custGeom>
              <a:avLst/>
              <a:gdLst/>
              <a:ahLst/>
              <a:cxnLst/>
              <a:rect l="l" t="t" r="r" b="b"/>
              <a:pathLst>
                <a:path w="329564"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329564" h="92709">
                  <a:moveTo>
                    <a:pt x="98164" y="92390"/>
                  </a:moveTo>
                  <a:lnTo>
                    <a:pt x="98164" y="0"/>
                  </a:lnTo>
                  <a:lnTo>
                    <a:pt x="127036" y="0"/>
                  </a:lnTo>
                  <a:lnTo>
                    <a:pt x="138585" y="7698"/>
                  </a:lnTo>
                  <a:lnTo>
                    <a:pt x="144359" y="15397"/>
                  </a:lnTo>
                  <a:lnTo>
                    <a:pt x="144359" y="30795"/>
                  </a:lnTo>
                  <a:lnTo>
                    <a:pt x="138585" y="38494"/>
                  </a:lnTo>
                  <a:lnTo>
                    <a:pt x="127036" y="46195"/>
                  </a:lnTo>
                  <a:lnTo>
                    <a:pt x="98164" y="46195"/>
                  </a:lnTo>
                </a:path>
                <a:path w="329564" h="92709">
                  <a:moveTo>
                    <a:pt x="236749" y="92390"/>
                  </a:moveTo>
                  <a:lnTo>
                    <a:pt x="190554" y="92390"/>
                  </a:lnTo>
                  <a:lnTo>
                    <a:pt x="190554" y="0"/>
                  </a:lnTo>
                  <a:lnTo>
                    <a:pt x="236749" y="0"/>
                  </a:lnTo>
                </a:path>
                <a:path w="329564" h="92709">
                  <a:moveTo>
                    <a:pt x="190554" y="46195"/>
                  </a:moveTo>
                  <a:lnTo>
                    <a:pt x="219426" y="46195"/>
                  </a:lnTo>
                </a:path>
                <a:path w="329564" h="92709">
                  <a:moveTo>
                    <a:pt x="329139" y="76990"/>
                  </a:moveTo>
                  <a:lnTo>
                    <a:pt x="323365" y="84689"/>
                  </a:lnTo>
                  <a:lnTo>
                    <a:pt x="311816" y="92390"/>
                  </a:lnTo>
                  <a:lnTo>
                    <a:pt x="300268" y="92390"/>
                  </a:lnTo>
                  <a:lnTo>
                    <a:pt x="288719" y="84689"/>
                  </a:lnTo>
                  <a:lnTo>
                    <a:pt x="282944" y="76990"/>
                  </a:lnTo>
                  <a:lnTo>
                    <a:pt x="277170" y="69292"/>
                  </a:lnTo>
                  <a:lnTo>
                    <a:pt x="271396" y="46195"/>
                  </a:lnTo>
                  <a:lnTo>
                    <a:pt x="277170" y="23097"/>
                  </a:lnTo>
                  <a:lnTo>
                    <a:pt x="282944" y="15397"/>
                  </a:lnTo>
                  <a:lnTo>
                    <a:pt x="288719" y="7698"/>
                  </a:lnTo>
                  <a:lnTo>
                    <a:pt x="300268" y="0"/>
                  </a:lnTo>
                  <a:lnTo>
                    <a:pt x="311816" y="0"/>
                  </a:lnTo>
                  <a:lnTo>
                    <a:pt x="323365" y="7698"/>
                  </a:lnTo>
                  <a:lnTo>
                    <a:pt x="329139" y="15397"/>
                  </a:lnTo>
                </a:path>
              </a:pathLst>
            </a:custGeom>
            <a:ln w="3175">
              <a:solidFill>
                <a:srgbClr val="000000"/>
              </a:solidFill>
            </a:ln>
          </p:spPr>
          <p:txBody>
            <a:bodyPr wrap="square" lIns="0" tIns="0" rIns="0" bIns="0" rtlCol="0"/>
            <a:lstStyle/>
            <a:p>
              <a:endParaRPr sz="949"/>
            </a:p>
          </p:txBody>
        </p:sp>
        <p:sp>
          <p:nvSpPr>
            <p:cNvPr id="375" name="object 375"/>
            <p:cNvSpPr/>
            <p:nvPr/>
          </p:nvSpPr>
          <p:spPr>
            <a:xfrm>
              <a:off x="2382848" y="20565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6" name="object 376"/>
            <p:cNvSpPr/>
            <p:nvPr/>
          </p:nvSpPr>
          <p:spPr>
            <a:xfrm>
              <a:off x="2419371" y="205651"/>
              <a:ext cx="24433" cy="48866"/>
            </a:xfrm>
            <a:custGeom>
              <a:avLst/>
              <a:gdLst/>
              <a:ahLst/>
              <a:cxnLst/>
              <a:rect l="l" t="t" r="r" b="b"/>
              <a:pathLst>
                <a:path w="46355" h="92709">
                  <a:moveTo>
                    <a:pt x="0" y="92390"/>
                  </a:move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377" name="object 377"/>
            <p:cNvSpPr/>
            <p:nvPr/>
          </p:nvSpPr>
          <p:spPr>
            <a:xfrm>
              <a:off x="2480243" y="20565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8" name="object 378"/>
            <p:cNvSpPr/>
            <p:nvPr/>
          </p:nvSpPr>
          <p:spPr>
            <a:xfrm>
              <a:off x="2516766" y="205651"/>
              <a:ext cx="76312" cy="48866"/>
            </a:xfrm>
            <a:custGeom>
              <a:avLst/>
              <a:gdLst/>
              <a:ahLst/>
              <a:cxnLst/>
              <a:rect l="l" t="t" r="r" b="b"/>
              <a:pathLst>
                <a:path w="144779" h="92709">
                  <a:moveTo>
                    <a:pt x="46195" y="92390"/>
                  </a:moveTo>
                  <a:lnTo>
                    <a:pt x="0" y="92390"/>
                  </a:lnTo>
                  <a:lnTo>
                    <a:pt x="0" y="0"/>
                  </a:lnTo>
                  <a:lnTo>
                    <a:pt x="46195" y="0"/>
                  </a:lnTo>
                </a:path>
                <a:path w="144779" h="92709">
                  <a:moveTo>
                    <a:pt x="0" y="46195"/>
                  </a:moveTo>
                  <a:lnTo>
                    <a:pt x="28871" y="46195"/>
                  </a:lnTo>
                </a:path>
                <a:path w="144779" h="92709">
                  <a:moveTo>
                    <a:pt x="92390" y="0"/>
                  </a:moveTo>
                  <a:lnTo>
                    <a:pt x="115487" y="0"/>
                  </a:lnTo>
                  <a:lnTo>
                    <a:pt x="127036" y="7698"/>
                  </a:lnTo>
                  <a:lnTo>
                    <a:pt x="132810" y="15397"/>
                  </a:lnTo>
                  <a:lnTo>
                    <a:pt x="138585" y="23097"/>
                  </a:lnTo>
                  <a:lnTo>
                    <a:pt x="144359" y="46195"/>
                  </a:lnTo>
                  <a:lnTo>
                    <a:pt x="138585" y="69292"/>
                  </a:lnTo>
                  <a:lnTo>
                    <a:pt x="132810" y="76990"/>
                  </a:lnTo>
                  <a:lnTo>
                    <a:pt x="127036" y="84689"/>
                  </a:lnTo>
                  <a:lnTo>
                    <a:pt x="115487" y="92390"/>
                  </a:lnTo>
                  <a:lnTo>
                    <a:pt x="92390" y="92390"/>
                  </a:lnTo>
                  <a:lnTo>
                    <a:pt x="92390" y="0"/>
                  </a:lnTo>
                </a:path>
              </a:pathLst>
            </a:custGeom>
            <a:ln w="3175">
              <a:solidFill>
                <a:srgbClr val="000000"/>
              </a:solidFill>
            </a:ln>
          </p:spPr>
          <p:txBody>
            <a:bodyPr wrap="square" lIns="0" tIns="0" rIns="0" bIns="0" rtlCol="0"/>
            <a:lstStyle/>
            <a:p>
              <a:endParaRPr sz="949"/>
            </a:p>
          </p:txBody>
        </p:sp>
        <p:sp>
          <p:nvSpPr>
            <p:cNvPr id="379" name="object 379"/>
            <p:cNvSpPr/>
            <p:nvPr/>
          </p:nvSpPr>
          <p:spPr>
            <a:xfrm>
              <a:off x="1019315" y="35174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0" name="object 380"/>
            <p:cNvSpPr/>
            <p:nvPr/>
          </p:nvSpPr>
          <p:spPr>
            <a:xfrm>
              <a:off x="1064969" y="396382"/>
              <a:ext cx="3347" cy="4351"/>
            </a:xfrm>
            <a:custGeom>
              <a:avLst/>
              <a:gdLst/>
              <a:ahLst/>
              <a:cxnLst/>
              <a:rect l="l" t="t" r="r" b="b"/>
              <a:pathLst>
                <a:path w="6350" h="8254">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81" name="object 381"/>
            <p:cNvSpPr/>
            <p:nvPr/>
          </p:nvSpPr>
          <p:spPr>
            <a:xfrm>
              <a:off x="1165408" y="35174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2" name="object 382"/>
            <p:cNvSpPr/>
            <p:nvPr/>
          </p:nvSpPr>
          <p:spPr>
            <a:xfrm>
              <a:off x="1201931" y="351743"/>
              <a:ext cx="365492" cy="48866"/>
            </a:xfrm>
            <a:custGeom>
              <a:avLst/>
              <a:gdLst/>
              <a:ahLst/>
              <a:cxnLst/>
              <a:rect l="l" t="t" r="r" b="b"/>
              <a:pathLst>
                <a:path w="693419" h="92709">
                  <a:moveTo>
                    <a:pt x="0" y="92390"/>
                  </a:moveTo>
                  <a:lnTo>
                    <a:pt x="0" y="0"/>
                  </a:lnTo>
                  <a:lnTo>
                    <a:pt x="46195" y="92390"/>
                  </a:lnTo>
                  <a:lnTo>
                    <a:pt x="46195" y="0"/>
                  </a:lnTo>
                </a:path>
                <a:path w="693419" h="92709">
                  <a:moveTo>
                    <a:pt x="86615" y="0"/>
                  </a:moveTo>
                  <a:lnTo>
                    <a:pt x="144359" y="0"/>
                  </a:lnTo>
                </a:path>
                <a:path w="693419" h="92709">
                  <a:moveTo>
                    <a:pt x="115487" y="0"/>
                  </a:moveTo>
                  <a:lnTo>
                    <a:pt x="115487" y="92390"/>
                  </a:lnTo>
                </a:path>
                <a:path w="693419" h="92709">
                  <a:moveTo>
                    <a:pt x="230975" y="92390"/>
                  </a:moveTo>
                  <a:lnTo>
                    <a:pt x="184780" y="92390"/>
                  </a:lnTo>
                  <a:lnTo>
                    <a:pt x="184780" y="0"/>
                  </a:lnTo>
                  <a:lnTo>
                    <a:pt x="230975" y="0"/>
                  </a:lnTo>
                </a:path>
                <a:path w="693419" h="92709">
                  <a:moveTo>
                    <a:pt x="184780" y="46195"/>
                  </a:moveTo>
                  <a:lnTo>
                    <a:pt x="213652" y="46195"/>
                  </a:lnTo>
                </a:path>
                <a:path w="693419" h="92709">
                  <a:moveTo>
                    <a:pt x="277170" y="92390"/>
                  </a:moveTo>
                  <a:lnTo>
                    <a:pt x="277170" y="0"/>
                  </a:lnTo>
                  <a:lnTo>
                    <a:pt x="306042" y="0"/>
                  </a:lnTo>
                  <a:lnTo>
                    <a:pt x="317591" y="7698"/>
                  </a:lnTo>
                  <a:lnTo>
                    <a:pt x="323365" y="15397"/>
                  </a:lnTo>
                  <a:lnTo>
                    <a:pt x="323365" y="30795"/>
                  </a:lnTo>
                  <a:lnTo>
                    <a:pt x="317591" y="38494"/>
                  </a:lnTo>
                  <a:lnTo>
                    <a:pt x="306042" y="46195"/>
                  </a:lnTo>
                  <a:lnTo>
                    <a:pt x="277170" y="46195"/>
                  </a:lnTo>
                </a:path>
                <a:path w="693419" h="92709">
                  <a:moveTo>
                    <a:pt x="306042" y="46195"/>
                  </a:moveTo>
                  <a:lnTo>
                    <a:pt x="323365" y="92390"/>
                  </a:lnTo>
                </a:path>
                <a:path w="693419" h="92709">
                  <a:moveTo>
                    <a:pt x="369560" y="92390"/>
                  </a:moveTo>
                  <a:lnTo>
                    <a:pt x="369560" y="0"/>
                  </a:lnTo>
                  <a:lnTo>
                    <a:pt x="415755" y="0"/>
                  </a:lnTo>
                </a:path>
                <a:path w="693419" h="92709">
                  <a:moveTo>
                    <a:pt x="369560" y="46195"/>
                  </a:moveTo>
                  <a:lnTo>
                    <a:pt x="398432" y="46195"/>
                  </a:lnTo>
                </a:path>
                <a:path w="693419" h="92709">
                  <a:moveTo>
                    <a:pt x="456176" y="92390"/>
                  </a:moveTo>
                  <a:lnTo>
                    <a:pt x="485048" y="0"/>
                  </a:lnTo>
                  <a:lnTo>
                    <a:pt x="513920" y="92390"/>
                  </a:lnTo>
                </a:path>
                <a:path w="693419" h="92709">
                  <a:moveTo>
                    <a:pt x="467725" y="61592"/>
                  </a:moveTo>
                  <a:lnTo>
                    <a:pt x="502371" y="61592"/>
                  </a:lnTo>
                </a:path>
                <a:path w="693419" h="92709">
                  <a:moveTo>
                    <a:pt x="600536" y="76990"/>
                  </a:moveTo>
                  <a:lnTo>
                    <a:pt x="594761" y="84689"/>
                  </a:lnTo>
                  <a:lnTo>
                    <a:pt x="583212" y="92390"/>
                  </a:lnTo>
                  <a:lnTo>
                    <a:pt x="571664" y="92390"/>
                  </a:lnTo>
                  <a:lnTo>
                    <a:pt x="560115" y="84689"/>
                  </a:lnTo>
                  <a:lnTo>
                    <a:pt x="554340" y="76990"/>
                  </a:lnTo>
                  <a:lnTo>
                    <a:pt x="548566" y="69292"/>
                  </a:lnTo>
                  <a:lnTo>
                    <a:pt x="542792" y="46195"/>
                  </a:lnTo>
                  <a:lnTo>
                    <a:pt x="548566" y="23097"/>
                  </a:lnTo>
                  <a:lnTo>
                    <a:pt x="554340" y="15397"/>
                  </a:lnTo>
                  <a:lnTo>
                    <a:pt x="560115" y="7698"/>
                  </a:lnTo>
                  <a:lnTo>
                    <a:pt x="571664" y="0"/>
                  </a:lnTo>
                  <a:lnTo>
                    <a:pt x="583212" y="0"/>
                  </a:lnTo>
                  <a:lnTo>
                    <a:pt x="594761" y="7698"/>
                  </a:lnTo>
                  <a:lnTo>
                    <a:pt x="600536" y="15397"/>
                  </a:lnTo>
                </a:path>
                <a:path w="693419" h="92709">
                  <a:moveTo>
                    <a:pt x="692926" y="92390"/>
                  </a:moveTo>
                  <a:lnTo>
                    <a:pt x="646731" y="92390"/>
                  </a:lnTo>
                  <a:lnTo>
                    <a:pt x="646731" y="0"/>
                  </a:lnTo>
                  <a:lnTo>
                    <a:pt x="692926" y="0"/>
                  </a:lnTo>
                </a:path>
                <a:path w="693419" h="92709">
                  <a:moveTo>
                    <a:pt x="646731" y="46195"/>
                  </a:moveTo>
                  <a:lnTo>
                    <a:pt x="675603" y="46195"/>
                  </a:lnTo>
                </a:path>
              </a:pathLst>
            </a:custGeom>
            <a:ln w="3175">
              <a:solidFill>
                <a:srgbClr val="000000"/>
              </a:solidFill>
            </a:ln>
          </p:spPr>
          <p:txBody>
            <a:bodyPr wrap="square" lIns="0" tIns="0" rIns="0" bIns="0" rtlCol="0"/>
            <a:lstStyle/>
            <a:p>
              <a:endParaRPr sz="949"/>
            </a:p>
          </p:txBody>
        </p:sp>
        <p:grpSp>
          <p:nvGrpSpPr>
            <p:cNvPr id="383" name="object 383"/>
            <p:cNvGrpSpPr/>
            <p:nvPr/>
          </p:nvGrpSpPr>
          <p:grpSpPr>
            <a:xfrm>
              <a:off x="1633344" y="350964"/>
              <a:ext cx="324324" cy="50540"/>
              <a:chOff x="1585399" y="665857"/>
              <a:chExt cx="615315" cy="95885"/>
            </a:xfrm>
          </p:grpSpPr>
          <p:sp>
            <p:nvSpPr>
              <p:cNvPr id="384" name="object 384"/>
              <p:cNvSpPr/>
              <p:nvPr/>
            </p:nvSpPr>
            <p:spPr>
              <a:xfrm>
                <a:off x="1586877" y="667335"/>
                <a:ext cx="57785" cy="92710"/>
              </a:xfrm>
              <a:custGeom>
                <a:avLst/>
                <a:gdLst/>
                <a:ahLst/>
                <a:cxnLst/>
                <a:rect l="l" t="t" r="r" b="b"/>
                <a:pathLst>
                  <a:path w="57785" h="92709">
                    <a:moveTo>
                      <a:pt x="57743" y="76990"/>
                    </a:moveTo>
                    <a:lnTo>
                      <a:pt x="51969" y="84689"/>
                    </a:lnTo>
                    <a:lnTo>
                      <a:pt x="40420" y="92390"/>
                    </a:lnTo>
                    <a:lnTo>
                      <a:pt x="28871" y="92390"/>
                    </a:lnTo>
                    <a:lnTo>
                      <a:pt x="17323" y="84689"/>
                    </a:lnTo>
                    <a:lnTo>
                      <a:pt x="11548" y="76990"/>
                    </a:lnTo>
                    <a:lnTo>
                      <a:pt x="5774" y="69292"/>
                    </a:lnTo>
                    <a:lnTo>
                      <a:pt x="0" y="46195"/>
                    </a:lnTo>
                    <a:lnTo>
                      <a:pt x="5774" y="23097"/>
                    </a:lnTo>
                    <a:lnTo>
                      <a:pt x="11548" y="15397"/>
                    </a:lnTo>
                    <a:lnTo>
                      <a:pt x="17323" y="7698"/>
                    </a:lnTo>
                    <a:lnTo>
                      <a:pt x="28871" y="0"/>
                    </a:lnTo>
                    <a:lnTo>
                      <a:pt x="40420" y="0"/>
                    </a:lnTo>
                    <a:lnTo>
                      <a:pt x="51969" y="7698"/>
                    </a:lnTo>
                    <a:lnTo>
                      <a:pt x="57743" y="15397"/>
                    </a:lnTo>
                  </a:path>
                </a:pathLst>
              </a:custGeom>
              <a:ln w="3175">
                <a:solidFill>
                  <a:srgbClr val="000000"/>
                </a:solidFill>
              </a:ln>
            </p:spPr>
            <p:txBody>
              <a:bodyPr wrap="square" lIns="0" tIns="0" rIns="0" bIns="0" rtlCol="0"/>
              <a:lstStyle/>
              <a:p>
                <a:endParaRPr sz="949"/>
              </a:p>
            </p:txBody>
          </p:sp>
          <p:pic>
            <p:nvPicPr>
              <p:cNvPr id="385" name="object 385"/>
              <p:cNvPicPr/>
              <p:nvPr/>
            </p:nvPicPr>
            <p:blipFill>
              <a:blip r:embed="rId16" cstate="print"/>
              <a:stretch>
                <a:fillRect/>
              </a:stretch>
            </p:blipFill>
            <p:spPr>
              <a:xfrm>
                <a:off x="1677789" y="665857"/>
                <a:ext cx="72249" cy="95346"/>
              </a:xfrm>
              <a:prstGeom prst="rect">
                <a:avLst/>
              </a:prstGeom>
            </p:spPr>
          </p:pic>
          <p:sp>
            <p:nvSpPr>
              <p:cNvPr id="386" name="object 386"/>
              <p:cNvSpPr/>
              <p:nvPr/>
            </p:nvSpPr>
            <p:spPr>
              <a:xfrm>
                <a:off x="1783206" y="667335"/>
                <a:ext cx="231140" cy="92710"/>
              </a:xfrm>
              <a:custGeom>
                <a:avLst/>
                <a:gdLst/>
                <a:ahLst/>
                <a:cxnLst/>
                <a:rect l="l" t="t" r="r" b="b"/>
                <a:pathLst>
                  <a:path w="231139" h="92709">
                    <a:moveTo>
                      <a:pt x="0" y="92390"/>
                    </a:moveTo>
                    <a:lnTo>
                      <a:pt x="0" y="0"/>
                    </a:lnTo>
                    <a:lnTo>
                      <a:pt x="46195" y="92390"/>
                    </a:lnTo>
                    <a:lnTo>
                      <a:pt x="46195" y="0"/>
                    </a:lnTo>
                  </a:path>
                  <a:path w="231139" h="92709">
                    <a:moveTo>
                      <a:pt x="86615" y="0"/>
                    </a:moveTo>
                    <a:lnTo>
                      <a:pt x="144359" y="0"/>
                    </a:lnTo>
                  </a:path>
                  <a:path w="231139" h="92709">
                    <a:moveTo>
                      <a:pt x="115487" y="0"/>
                    </a:moveTo>
                    <a:lnTo>
                      <a:pt x="115487" y="92390"/>
                    </a:lnTo>
                  </a:path>
                  <a:path w="231139" h="92709">
                    <a:moveTo>
                      <a:pt x="184780" y="92390"/>
                    </a:moveTo>
                    <a:lnTo>
                      <a:pt x="184780" y="0"/>
                    </a:lnTo>
                    <a:lnTo>
                      <a:pt x="213652" y="0"/>
                    </a:lnTo>
                    <a:lnTo>
                      <a:pt x="225200" y="7698"/>
                    </a:lnTo>
                    <a:lnTo>
                      <a:pt x="230975" y="15397"/>
                    </a:lnTo>
                    <a:lnTo>
                      <a:pt x="230975" y="30795"/>
                    </a:lnTo>
                    <a:lnTo>
                      <a:pt x="225200" y="38494"/>
                    </a:lnTo>
                    <a:lnTo>
                      <a:pt x="213652" y="46195"/>
                    </a:lnTo>
                    <a:lnTo>
                      <a:pt x="184780" y="46195"/>
                    </a:lnTo>
                  </a:path>
                  <a:path w="231139" h="92709">
                    <a:moveTo>
                      <a:pt x="213652" y="46195"/>
                    </a:moveTo>
                    <a:lnTo>
                      <a:pt x="230975" y="92390"/>
                    </a:lnTo>
                  </a:path>
                </a:pathLst>
              </a:custGeom>
              <a:ln w="3175">
                <a:solidFill>
                  <a:srgbClr val="000000"/>
                </a:solidFill>
              </a:ln>
            </p:spPr>
            <p:txBody>
              <a:bodyPr wrap="square" lIns="0" tIns="0" rIns="0" bIns="0" rtlCol="0"/>
              <a:lstStyle/>
              <a:p>
                <a:endParaRPr sz="949"/>
              </a:p>
            </p:txBody>
          </p:sp>
          <p:pic>
            <p:nvPicPr>
              <p:cNvPr id="387" name="object 387"/>
              <p:cNvPicPr/>
              <p:nvPr/>
            </p:nvPicPr>
            <p:blipFill>
              <a:blip r:embed="rId16" cstate="print"/>
              <a:stretch>
                <a:fillRect/>
              </a:stretch>
            </p:blipFill>
            <p:spPr>
              <a:xfrm>
                <a:off x="2047350" y="665857"/>
                <a:ext cx="72249" cy="95346"/>
              </a:xfrm>
              <a:prstGeom prst="rect">
                <a:avLst/>
              </a:prstGeom>
            </p:spPr>
          </p:pic>
          <p:sp>
            <p:nvSpPr>
              <p:cNvPr id="388" name="object 388"/>
              <p:cNvSpPr/>
              <p:nvPr/>
            </p:nvSpPr>
            <p:spPr>
              <a:xfrm>
                <a:off x="2152767" y="667335"/>
                <a:ext cx="46355" cy="92710"/>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grpSp>
        <p:sp>
          <p:nvSpPr>
            <p:cNvPr id="389" name="object 389"/>
            <p:cNvSpPr/>
            <p:nvPr/>
          </p:nvSpPr>
          <p:spPr>
            <a:xfrm>
              <a:off x="2029790" y="351743"/>
              <a:ext cx="176722" cy="48866"/>
            </a:xfrm>
            <a:custGeom>
              <a:avLst/>
              <a:gdLst/>
              <a:ahLst/>
              <a:cxnLst/>
              <a:rect l="l" t="t" r="r" b="b"/>
              <a:pathLst>
                <a:path w="335280"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35280" h="92709">
                  <a:moveTo>
                    <a:pt x="92390" y="92390"/>
                  </a:moveTo>
                  <a:lnTo>
                    <a:pt x="92390" y="0"/>
                  </a:lnTo>
                  <a:lnTo>
                    <a:pt x="121262" y="0"/>
                  </a:lnTo>
                  <a:lnTo>
                    <a:pt x="132810" y="7698"/>
                  </a:lnTo>
                  <a:lnTo>
                    <a:pt x="138585" y="15397"/>
                  </a:lnTo>
                  <a:lnTo>
                    <a:pt x="138585" y="30795"/>
                  </a:lnTo>
                  <a:lnTo>
                    <a:pt x="132810" y="38494"/>
                  </a:lnTo>
                  <a:lnTo>
                    <a:pt x="121262" y="46195"/>
                  </a:lnTo>
                  <a:lnTo>
                    <a:pt x="92390" y="46195"/>
                  </a:lnTo>
                </a:path>
                <a:path w="335280" h="92709">
                  <a:moveTo>
                    <a:pt x="121262" y="46195"/>
                  </a:moveTo>
                  <a:lnTo>
                    <a:pt x="138585" y="92390"/>
                  </a:lnTo>
                </a:path>
                <a:path w="335280" h="92709">
                  <a:moveTo>
                    <a:pt x="179005" y="92390"/>
                  </a:moveTo>
                  <a:lnTo>
                    <a:pt x="207877" y="0"/>
                  </a:lnTo>
                  <a:lnTo>
                    <a:pt x="236749" y="92390"/>
                  </a:lnTo>
                </a:path>
                <a:path w="335280" h="92709">
                  <a:moveTo>
                    <a:pt x="190554" y="61592"/>
                  </a:moveTo>
                  <a:lnTo>
                    <a:pt x="225200" y="61592"/>
                  </a:lnTo>
                </a:path>
                <a:path w="335280"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390" name="object 390"/>
            <p:cNvSpPr/>
            <p:nvPr/>
          </p:nvSpPr>
          <p:spPr>
            <a:xfrm>
              <a:off x="2236755" y="35174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1" name="object 391"/>
            <p:cNvSpPr/>
            <p:nvPr/>
          </p:nvSpPr>
          <p:spPr>
            <a:xfrm>
              <a:off x="2273279" y="351743"/>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0"/>
                  </a:lnTo>
                  <a:lnTo>
                    <a:pt x="132810" y="84689"/>
                  </a:lnTo>
                  <a:lnTo>
                    <a:pt x="121262" y="92390"/>
                  </a:lnTo>
                  <a:lnTo>
                    <a:pt x="109713" y="92390"/>
                  </a:lnTo>
                  <a:lnTo>
                    <a:pt x="98164" y="84689"/>
                  </a:lnTo>
                  <a:lnTo>
                    <a:pt x="92390" y="76990"/>
                  </a:lnTo>
                  <a:lnTo>
                    <a:pt x="86615" y="69292"/>
                  </a:lnTo>
                  <a:lnTo>
                    <a:pt x="80841" y="46195"/>
                  </a:lnTo>
                  <a:lnTo>
                    <a:pt x="86615" y="23097"/>
                  </a:lnTo>
                  <a:lnTo>
                    <a:pt x="92390" y="15397"/>
                  </a:lnTo>
                  <a:lnTo>
                    <a:pt x="98164" y="7698"/>
                  </a:lnTo>
                  <a:lnTo>
                    <a:pt x="109713" y="0"/>
                  </a:lnTo>
                  <a:lnTo>
                    <a:pt x="121262" y="0"/>
                  </a:lnTo>
                  <a:lnTo>
                    <a:pt x="132810" y="7698"/>
                  </a:lnTo>
                  <a:lnTo>
                    <a:pt x="138585" y="15397"/>
                  </a:lnTo>
                </a:path>
              </a:pathLst>
            </a:custGeom>
            <a:ln w="3175">
              <a:solidFill>
                <a:srgbClr val="000000"/>
              </a:solidFill>
            </a:ln>
          </p:spPr>
          <p:txBody>
            <a:bodyPr wrap="square" lIns="0" tIns="0" rIns="0" bIns="0" rtlCol="0"/>
            <a:lstStyle/>
            <a:p>
              <a:endParaRPr sz="949"/>
            </a:p>
          </p:txBody>
        </p:sp>
        <p:sp>
          <p:nvSpPr>
            <p:cNvPr id="392" name="object 392"/>
            <p:cNvSpPr/>
            <p:nvPr/>
          </p:nvSpPr>
          <p:spPr>
            <a:xfrm>
              <a:off x="2379804" y="396382"/>
              <a:ext cx="3347" cy="4351"/>
            </a:xfrm>
            <a:custGeom>
              <a:avLst/>
              <a:gdLst/>
              <a:ahLst/>
              <a:cxnLst/>
              <a:rect l="l" t="t" r="r" b="b"/>
              <a:pathLst>
                <a:path w="6350" h="8254">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93" name="object 393"/>
            <p:cNvSpPr/>
            <p:nvPr/>
          </p:nvSpPr>
          <p:spPr>
            <a:xfrm>
              <a:off x="1007142" y="497836"/>
              <a:ext cx="24433" cy="48866"/>
            </a:xfrm>
            <a:custGeom>
              <a:avLst/>
              <a:gdLst/>
              <a:ahLst/>
              <a:cxnLst/>
              <a:rect l="l" t="t" r="r" b="b"/>
              <a:pathLst>
                <a:path w="46354" h="92709">
                  <a:moveTo>
                    <a:pt x="0" y="15397"/>
                  </a:moveTo>
                  <a:lnTo>
                    <a:pt x="5774" y="7698"/>
                  </a:lnTo>
                  <a:lnTo>
                    <a:pt x="17323" y="0"/>
                  </a:lnTo>
                  <a:lnTo>
                    <a:pt x="28871" y="0"/>
                  </a:lnTo>
                  <a:lnTo>
                    <a:pt x="40420" y="7698"/>
                  </a:lnTo>
                  <a:lnTo>
                    <a:pt x="46195" y="15397"/>
                  </a:lnTo>
                  <a:lnTo>
                    <a:pt x="46195" y="30795"/>
                  </a:lnTo>
                  <a:lnTo>
                    <a:pt x="40420" y="38494"/>
                  </a:lnTo>
                  <a:lnTo>
                    <a:pt x="28871" y="46195"/>
                  </a:lnTo>
                  <a:lnTo>
                    <a:pt x="17323" y="53893"/>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394" name="object 394"/>
            <p:cNvSpPr/>
            <p:nvPr/>
          </p:nvSpPr>
          <p:spPr>
            <a:xfrm>
              <a:off x="1064969" y="542476"/>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95" name="object 395"/>
            <p:cNvSpPr/>
            <p:nvPr/>
          </p:nvSpPr>
          <p:spPr>
            <a:xfrm>
              <a:off x="1150190" y="497836"/>
              <a:ext cx="124843" cy="48866"/>
            </a:xfrm>
            <a:custGeom>
              <a:avLst/>
              <a:gdLst/>
              <a:ahLst/>
              <a:cxnLst/>
              <a:rect l="l" t="t" r="r" b="b"/>
              <a:pathLst>
                <a:path w="236855" h="92709">
                  <a:moveTo>
                    <a:pt x="0" y="92390"/>
                  </a:moveTo>
                  <a:lnTo>
                    <a:pt x="28871" y="0"/>
                  </a:lnTo>
                  <a:lnTo>
                    <a:pt x="57743" y="92390"/>
                  </a:lnTo>
                </a:path>
                <a:path w="236855" h="92709">
                  <a:moveTo>
                    <a:pt x="11548" y="61592"/>
                  </a:moveTo>
                  <a:lnTo>
                    <a:pt x="46195" y="61592"/>
                  </a:lnTo>
                </a:path>
                <a:path w="236855" h="92709">
                  <a:moveTo>
                    <a:pt x="98164" y="0"/>
                  </a:moveTo>
                  <a:lnTo>
                    <a:pt x="98164" y="92390"/>
                  </a:lnTo>
                  <a:lnTo>
                    <a:pt x="144359" y="92390"/>
                  </a:lnTo>
                </a:path>
                <a:path w="236855" h="92709">
                  <a:moveTo>
                    <a:pt x="190554" y="0"/>
                  </a:moveTo>
                  <a:lnTo>
                    <a:pt x="190554" y="92390"/>
                  </a:lnTo>
                  <a:lnTo>
                    <a:pt x="236749" y="92390"/>
                  </a:lnTo>
                </a:path>
              </a:pathLst>
            </a:custGeom>
            <a:ln w="3175">
              <a:solidFill>
                <a:srgbClr val="000000"/>
              </a:solidFill>
            </a:ln>
          </p:spPr>
          <p:txBody>
            <a:bodyPr wrap="square" lIns="0" tIns="0" rIns="0" bIns="0" rtlCol="0"/>
            <a:lstStyle/>
            <a:p>
              <a:endParaRPr sz="949"/>
            </a:p>
          </p:txBody>
        </p:sp>
        <p:sp>
          <p:nvSpPr>
            <p:cNvPr id="396" name="object 396"/>
            <p:cNvSpPr/>
            <p:nvPr/>
          </p:nvSpPr>
          <p:spPr>
            <a:xfrm>
              <a:off x="1348024" y="497836"/>
              <a:ext cx="27445" cy="48866"/>
            </a:xfrm>
            <a:custGeom>
              <a:avLst/>
              <a:gdLst/>
              <a:ahLst/>
              <a:cxnLst/>
              <a:rect l="l" t="t" r="r" b="b"/>
              <a:pathLst>
                <a:path w="5206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97" name="object 397"/>
            <p:cNvSpPr/>
            <p:nvPr/>
          </p:nvSpPr>
          <p:spPr>
            <a:xfrm>
              <a:off x="1408896" y="49783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8" name="object 398"/>
            <p:cNvSpPr/>
            <p:nvPr/>
          </p:nvSpPr>
          <p:spPr>
            <a:xfrm>
              <a:off x="1442376" y="497836"/>
              <a:ext cx="173709" cy="48866"/>
            </a:xfrm>
            <a:custGeom>
              <a:avLst/>
              <a:gdLst/>
              <a:ahLst/>
              <a:cxnLst/>
              <a:rect l="l" t="t" r="r" b="b"/>
              <a:pathLst>
                <a:path w="329565" h="92709">
                  <a:moveTo>
                    <a:pt x="0" y="92390"/>
                  </a:moveTo>
                  <a:lnTo>
                    <a:pt x="0" y="0"/>
                  </a:lnTo>
                  <a:lnTo>
                    <a:pt x="28871" y="76990"/>
                  </a:lnTo>
                  <a:lnTo>
                    <a:pt x="57743" y="0"/>
                  </a:lnTo>
                  <a:lnTo>
                    <a:pt x="57743" y="92390"/>
                  </a:lnTo>
                </a:path>
                <a:path w="329565" h="92709">
                  <a:moveTo>
                    <a:pt x="144359" y="92390"/>
                  </a:moveTo>
                  <a:lnTo>
                    <a:pt x="98164" y="92390"/>
                  </a:lnTo>
                  <a:lnTo>
                    <a:pt x="98164" y="0"/>
                  </a:lnTo>
                  <a:lnTo>
                    <a:pt x="144359" y="0"/>
                  </a:lnTo>
                </a:path>
                <a:path w="329565" h="92709">
                  <a:moveTo>
                    <a:pt x="98164" y="46195"/>
                  </a:moveTo>
                  <a:lnTo>
                    <a:pt x="127036" y="46195"/>
                  </a:lnTo>
                </a:path>
                <a:path w="329565" h="92709">
                  <a:moveTo>
                    <a:pt x="190554" y="92390"/>
                  </a:moveTo>
                  <a:lnTo>
                    <a:pt x="190554" y="0"/>
                  </a:lnTo>
                  <a:lnTo>
                    <a:pt x="236749" y="92390"/>
                  </a:lnTo>
                  <a:lnTo>
                    <a:pt x="236749" y="0"/>
                  </a:lnTo>
                </a:path>
                <a:path w="329565" h="92709">
                  <a:moveTo>
                    <a:pt x="329139" y="15397"/>
                  </a:moveTo>
                  <a:lnTo>
                    <a:pt x="323365" y="7698"/>
                  </a:lnTo>
                  <a:lnTo>
                    <a:pt x="311816" y="0"/>
                  </a:lnTo>
                  <a:lnTo>
                    <a:pt x="300268" y="0"/>
                  </a:lnTo>
                  <a:lnTo>
                    <a:pt x="288719" y="7698"/>
                  </a:lnTo>
                  <a:lnTo>
                    <a:pt x="282944" y="15397"/>
                  </a:lnTo>
                  <a:lnTo>
                    <a:pt x="282944" y="23097"/>
                  </a:lnTo>
                  <a:lnTo>
                    <a:pt x="288719" y="30795"/>
                  </a:lnTo>
                  <a:lnTo>
                    <a:pt x="300268" y="38494"/>
                  </a:lnTo>
                  <a:lnTo>
                    <a:pt x="311816" y="46195"/>
                  </a:lnTo>
                  <a:lnTo>
                    <a:pt x="323365" y="53893"/>
                  </a:lnTo>
                  <a:lnTo>
                    <a:pt x="329139" y="61592"/>
                  </a:lnTo>
                  <a:lnTo>
                    <a:pt x="329139" y="76990"/>
                  </a:lnTo>
                  <a:lnTo>
                    <a:pt x="323365" y="84689"/>
                  </a:lnTo>
                  <a:lnTo>
                    <a:pt x="311816" y="92390"/>
                  </a:lnTo>
                  <a:lnTo>
                    <a:pt x="300268" y="92390"/>
                  </a:lnTo>
                  <a:lnTo>
                    <a:pt x="288719" y="84689"/>
                  </a:lnTo>
                  <a:lnTo>
                    <a:pt x="282944" y="76990"/>
                  </a:lnTo>
                  <a:lnTo>
                    <a:pt x="277170" y="69292"/>
                  </a:lnTo>
                </a:path>
              </a:pathLst>
            </a:custGeom>
            <a:ln w="3175">
              <a:solidFill>
                <a:srgbClr val="000000"/>
              </a:solidFill>
            </a:ln>
          </p:spPr>
          <p:txBody>
            <a:bodyPr wrap="square" lIns="0" tIns="0" rIns="0" bIns="0" rtlCol="0"/>
            <a:lstStyle/>
            <a:p>
              <a:endParaRPr sz="949"/>
            </a:p>
          </p:txBody>
        </p:sp>
        <p:sp>
          <p:nvSpPr>
            <p:cNvPr id="399" name="object 399"/>
            <p:cNvSpPr/>
            <p:nvPr/>
          </p:nvSpPr>
          <p:spPr>
            <a:xfrm>
              <a:off x="1652384" y="49783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400" name="object 400"/>
            <p:cNvGrpSpPr/>
            <p:nvPr/>
          </p:nvGrpSpPr>
          <p:grpSpPr>
            <a:xfrm>
              <a:off x="1682041" y="497057"/>
              <a:ext cx="129529" cy="50540"/>
              <a:chOff x="1677789" y="943028"/>
              <a:chExt cx="245745" cy="95885"/>
            </a:xfrm>
          </p:grpSpPr>
          <p:pic>
            <p:nvPicPr>
              <p:cNvPr id="401" name="object 401"/>
              <p:cNvPicPr/>
              <p:nvPr/>
            </p:nvPicPr>
            <p:blipFill>
              <a:blip r:embed="rId16" cstate="print"/>
              <a:stretch>
                <a:fillRect/>
              </a:stretch>
            </p:blipFill>
            <p:spPr>
              <a:xfrm>
                <a:off x="1677789" y="943028"/>
                <a:ext cx="72249" cy="95346"/>
              </a:xfrm>
              <a:prstGeom prst="rect">
                <a:avLst/>
              </a:prstGeom>
            </p:spPr>
          </p:pic>
          <p:sp>
            <p:nvSpPr>
              <p:cNvPr id="402" name="object 402"/>
              <p:cNvSpPr/>
              <p:nvPr/>
            </p:nvSpPr>
            <p:spPr>
              <a:xfrm>
                <a:off x="1783206" y="944506"/>
                <a:ext cx="139065" cy="92710"/>
              </a:xfrm>
              <a:custGeom>
                <a:avLst/>
                <a:gdLst/>
                <a:ahLst/>
                <a:cxnLst/>
                <a:rect l="l" t="t" r="r" b="b"/>
                <a:pathLst>
                  <a:path w="139064" h="92709">
                    <a:moveTo>
                      <a:pt x="0" y="92390"/>
                    </a:moveTo>
                    <a:lnTo>
                      <a:pt x="0" y="0"/>
                    </a:lnTo>
                    <a:lnTo>
                      <a:pt x="46195" y="92390"/>
                    </a:lnTo>
                    <a:lnTo>
                      <a:pt x="46195" y="0"/>
                    </a:lnTo>
                  </a:path>
                  <a:path w="139064" h="92709">
                    <a:moveTo>
                      <a:pt x="138585" y="15397"/>
                    </a:moveTo>
                    <a:lnTo>
                      <a:pt x="132810" y="7698"/>
                    </a:lnTo>
                    <a:lnTo>
                      <a:pt x="121262" y="0"/>
                    </a:lnTo>
                    <a:lnTo>
                      <a:pt x="109713" y="0"/>
                    </a:lnTo>
                    <a:lnTo>
                      <a:pt x="98164" y="7698"/>
                    </a:lnTo>
                    <a:lnTo>
                      <a:pt x="92390" y="15397"/>
                    </a:lnTo>
                    <a:lnTo>
                      <a:pt x="92390" y="23097"/>
                    </a:lnTo>
                    <a:lnTo>
                      <a:pt x="98164" y="30795"/>
                    </a:lnTo>
                    <a:lnTo>
                      <a:pt x="109713" y="38494"/>
                    </a:lnTo>
                    <a:lnTo>
                      <a:pt x="121262" y="46195"/>
                    </a:lnTo>
                    <a:lnTo>
                      <a:pt x="132810" y="53893"/>
                    </a:lnTo>
                    <a:lnTo>
                      <a:pt x="138585" y="61592"/>
                    </a:lnTo>
                    <a:lnTo>
                      <a:pt x="138585" y="76990"/>
                    </a:lnTo>
                    <a:lnTo>
                      <a:pt x="132810" y="84689"/>
                    </a:lnTo>
                    <a:lnTo>
                      <a:pt x="121262" y="92390"/>
                    </a:lnTo>
                    <a:lnTo>
                      <a:pt x="109713" y="92390"/>
                    </a:lnTo>
                    <a:lnTo>
                      <a:pt x="98164" y="84689"/>
                    </a:lnTo>
                    <a:lnTo>
                      <a:pt x="92390" y="76990"/>
                    </a:lnTo>
                    <a:lnTo>
                      <a:pt x="86615" y="69292"/>
                    </a:lnTo>
                  </a:path>
                </a:pathLst>
              </a:custGeom>
              <a:ln w="3175">
                <a:solidFill>
                  <a:srgbClr val="000000"/>
                </a:solidFill>
              </a:ln>
            </p:spPr>
            <p:txBody>
              <a:bodyPr wrap="square" lIns="0" tIns="0" rIns="0" bIns="0" rtlCol="0"/>
              <a:lstStyle/>
              <a:p>
                <a:endParaRPr sz="949"/>
              </a:p>
            </p:txBody>
          </p:sp>
        </p:grpSp>
        <p:sp>
          <p:nvSpPr>
            <p:cNvPr id="403" name="object 403"/>
            <p:cNvSpPr/>
            <p:nvPr/>
          </p:nvSpPr>
          <p:spPr>
            <a:xfrm>
              <a:off x="1880654" y="497836"/>
              <a:ext cx="124843" cy="48866"/>
            </a:xfrm>
            <a:custGeom>
              <a:avLst/>
              <a:gdLst/>
              <a:ahLst/>
              <a:cxnLst/>
              <a:rect l="l" t="t" r="r" b="b"/>
              <a:pathLst>
                <a:path w="236855" h="92709">
                  <a:moveTo>
                    <a:pt x="0" y="92390"/>
                  </a:moveTo>
                  <a:lnTo>
                    <a:pt x="28871" y="0"/>
                  </a:lnTo>
                  <a:lnTo>
                    <a:pt x="57743" y="92390"/>
                  </a:lnTo>
                </a:path>
                <a:path w="236855" h="92709">
                  <a:moveTo>
                    <a:pt x="11548" y="61592"/>
                  </a:moveTo>
                  <a:lnTo>
                    <a:pt x="46195" y="61592"/>
                  </a:lnTo>
                </a:path>
                <a:path w="236855" h="92709">
                  <a:moveTo>
                    <a:pt x="98164" y="92390"/>
                  </a:moveTo>
                  <a:lnTo>
                    <a:pt x="98164" y="0"/>
                  </a:lnTo>
                  <a:lnTo>
                    <a:pt x="127036" y="0"/>
                  </a:lnTo>
                  <a:lnTo>
                    <a:pt x="138585" y="7698"/>
                  </a:lnTo>
                  <a:lnTo>
                    <a:pt x="144359" y="15397"/>
                  </a:lnTo>
                  <a:lnTo>
                    <a:pt x="144359" y="30795"/>
                  </a:lnTo>
                  <a:lnTo>
                    <a:pt x="138585" y="38494"/>
                  </a:lnTo>
                  <a:lnTo>
                    <a:pt x="127036" y="46195"/>
                  </a:lnTo>
                  <a:lnTo>
                    <a:pt x="98164" y="46195"/>
                  </a:lnTo>
                </a:path>
                <a:path w="236855" h="92709">
                  <a:moveTo>
                    <a:pt x="127036" y="46195"/>
                  </a:moveTo>
                  <a:lnTo>
                    <a:pt x="144359" y="92390"/>
                  </a:lnTo>
                </a:path>
                <a:path w="236855" h="92709">
                  <a:moveTo>
                    <a:pt x="236749" y="92390"/>
                  </a:moveTo>
                  <a:lnTo>
                    <a:pt x="190554" y="92390"/>
                  </a:lnTo>
                  <a:lnTo>
                    <a:pt x="190554" y="0"/>
                  </a:lnTo>
                  <a:lnTo>
                    <a:pt x="236749" y="0"/>
                  </a:lnTo>
                </a:path>
                <a:path w="236855"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404" name="object 404"/>
            <p:cNvSpPr/>
            <p:nvPr/>
          </p:nvSpPr>
          <p:spPr>
            <a:xfrm>
              <a:off x="2090663" y="49783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5" name="object 405"/>
            <p:cNvSpPr/>
            <p:nvPr/>
          </p:nvSpPr>
          <p:spPr>
            <a:xfrm>
              <a:off x="2127186" y="497836"/>
              <a:ext cx="24433" cy="48866"/>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sp>
          <p:nvSpPr>
            <p:cNvPr id="406" name="object 406"/>
            <p:cNvSpPr/>
            <p:nvPr/>
          </p:nvSpPr>
          <p:spPr>
            <a:xfrm>
              <a:off x="2221538" y="497836"/>
              <a:ext cx="173709" cy="48866"/>
            </a:xfrm>
            <a:custGeom>
              <a:avLst/>
              <a:gdLst/>
              <a:ahLst/>
              <a:cxnLst/>
              <a:rect l="l" t="t" r="r" b="b"/>
              <a:pathLst>
                <a:path w="329564" h="92709">
                  <a:moveTo>
                    <a:pt x="0" y="92390"/>
                  </a:moveTo>
                  <a:lnTo>
                    <a:pt x="0" y="0"/>
                  </a:lnTo>
                  <a:lnTo>
                    <a:pt x="28871" y="76990"/>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84780" y="0"/>
                  </a:moveTo>
                  <a:lnTo>
                    <a:pt x="242524" y="0"/>
                  </a:lnTo>
                </a:path>
                <a:path w="329564" h="92709">
                  <a:moveTo>
                    <a:pt x="213652" y="0"/>
                  </a:moveTo>
                  <a:lnTo>
                    <a:pt x="213652" y="92390"/>
                  </a:lnTo>
                </a:path>
                <a:path w="329564" h="92709">
                  <a:moveTo>
                    <a:pt x="282944" y="92390"/>
                  </a:moveTo>
                  <a:lnTo>
                    <a:pt x="282944" y="0"/>
                  </a:lnTo>
                  <a:lnTo>
                    <a:pt x="311816" y="0"/>
                  </a:lnTo>
                  <a:lnTo>
                    <a:pt x="323365" y="7698"/>
                  </a:lnTo>
                  <a:lnTo>
                    <a:pt x="329139" y="15397"/>
                  </a:lnTo>
                  <a:lnTo>
                    <a:pt x="329139" y="30795"/>
                  </a:lnTo>
                  <a:lnTo>
                    <a:pt x="323365" y="38494"/>
                  </a:lnTo>
                  <a:lnTo>
                    <a:pt x="311816" y="46195"/>
                  </a:lnTo>
                  <a:lnTo>
                    <a:pt x="282944" y="46195"/>
                  </a:lnTo>
                </a:path>
                <a:path w="329564" h="92709">
                  <a:moveTo>
                    <a:pt x="311816" y="46195"/>
                  </a:moveTo>
                  <a:lnTo>
                    <a:pt x="329139" y="92390"/>
                  </a:lnTo>
                </a:path>
              </a:pathLst>
            </a:custGeom>
            <a:ln w="3175">
              <a:solidFill>
                <a:srgbClr val="000000"/>
              </a:solidFill>
            </a:ln>
          </p:spPr>
          <p:txBody>
            <a:bodyPr wrap="square" lIns="0" tIns="0" rIns="0" bIns="0" rtlCol="0"/>
            <a:lstStyle/>
            <a:p>
              <a:endParaRPr sz="949"/>
            </a:p>
          </p:txBody>
        </p:sp>
        <p:sp>
          <p:nvSpPr>
            <p:cNvPr id="407" name="object 407"/>
            <p:cNvSpPr/>
            <p:nvPr/>
          </p:nvSpPr>
          <p:spPr>
            <a:xfrm>
              <a:off x="2431546" y="49783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8" name="object 408"/>
            <p:cNvSpPr/>
            <p:nvPr/>
          </p:nvSpPr>
          <p:spPr>
            <a:xfrm>
              <a:off x="2461982" y="497836"/>
              <a:ext cx="30458" cy="48866"/>
            </a:xfrm>
            <a:custGeom>
              <a:avLst/>
              <a:gdLst/>
              <a:ahLst/>
              <a:cxnLst/>
              <a:rect l="l" t="t" r="r" b="b"/>
              <a:pathLst>
                <a:path w="57785" h="92709">
                  <a:moveTo>
                    <a:pt x="57743" y="76990"/>
                  </a:moveTo>
                  <a:lnTo>
                    <a:pt x="51969" y="84689"/>
                  </a:lnTo>
                  <a:lnTo>
                    <a:pt x="40420" y="92390"/>
                  </a:lnTo>
                  <a:lnTo>
                    <a:pt x="28871" y="92390"/>
                  </a:lnTo>
                  <a:lnTo>
                    <a:pt x="17323" y="84689"/>
                  </a:lnTo>
                  <a:lnTo>
                    <a:pt x="11548" y="76990"/>
                  </a:lnTo>
                  <a:lnTo>
                    <a:pt x="5774" y="69292"/>
                  </a:lnTo>
                  <a:lnTo>
                    <a:pt x="0" y="46195"/>
                  </a:lnTo>
                  <a:lnTo>
                    <a:pt x="5774" y="23097"/>
                  </a:lnTo>
                  <a:lnTo>
                    <a:pt x="11548" y="15397"/>
                  </a:lnTo>
                  <a:lnTo>
                    <a:pt x="17323" y="7698"/>
                  </a:lnTo>
                  <a:lnTo>
                    <a:pt x="28871" y="0"/>
                  </a:lnTo>
                  <a:lnTo>
                    <a:pt x="40420" y="0"/>
                  </a:lnTo>
                  <a:lnTo>
                    <a:pt x="51969" y="7698"/>
                  </a:lnTo>
                  <a:lnTo>
                    <a:pt x="57743" y="15397"/>
                  </a:lnTo>
                </a:path>
              </a:pathLst>
            </a:custGeom>
            <a:ln w="3175">
              <a:solidFill>
                <a:srgbClr val="000000"/>
              </a:solidFill>
            </a:ln>
          </p:spPr>
          <p:txBody>
            <a:bodyPr wrap="square" lIns="0" tIns="0" rIns="0" bIns="0" rtlCol="0"/>
            <a:lstStyle/>
            <a:p>
              <a:endParaRPr sz="949"/>
            </a:p>
          </p:txBody>
        </p:sp>
        <p:sp>
          <p:nvSpPr>
            <p:cNvPr id="409" name="object 409"/>
            <p:cNvSpPr/>
            <p:nvPr/>
          </p:nvSpPr>
          <p:spPr>
            <a:xfrm>
              <a:off x="2525897" y="542476"/>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410" name="object 410"/>
            <p:cNvSpPr/>
            <p:nvPr/>
          </p:nvSpPr>
          <p:spPr>
            <a:xfrm>
              <a:off x="1007141" y="643929"/>
              <a:ext cx="27445" cy="48866"/>
            </a:xfrm>
            <a:custGeom>
              <a:avLst/>
              <a:gdLst/>
              <a:ahLst/>
              <a:cxnLst/>
              <a:rect l="l" t="t" r="r" b="b"/>
              <a:pathLst>
                <a:path w="52070" h="92709">
                  <a:moveTo>
                    <a:pt x="5774" y="7698"/>
                  </a:moveTo>
                  <a:lnTo>
                    <a:pt x="17323" y="0"/>
                  </a:lnTo>
                  <a:lnTo>
                    <a:pt x="28871" y="0"/>
                  </a:lnTo>
                  <a:lnTo>
                    <a:pt x="40420" y="7698"/>
                  </a:lnTo>
                  <a:lnTo>
                    <a:pt x="46195" y="15397"/>
                  </a:lnTo>
                  <a:lnTo>
                    <a:pt x="46195" y="23097"/>
                  </a:lnTo>
                  <a:lnTo>
                    <a:pt x="40420" y="30795"/>
                  </a:lnTo>
                  <a:lnTo>
                    <a:pt x="28871" y="38494"/>
                  </a:lnTo>
                  <a:lnTo>
                    <a:pt x="40420" y="46195"/>
                  </a:lnTo>
                  <a:lnTo>
                    <a:pt x="46195" y="53893"/>
                  </a:lnTo>
                  <a:lnTo>
                    <a:pt x="51969" y="61592"/>
                  </a:lnTo>
                  <a:lnTo>
                    <a:pt x="51969" y="69292"/>
                  </a:lnTo>
                  <a:lnTo>
                    <a:pt x="46195" y="76990"/>
                  </a:lnTo>
                  <a:lnTo>
                    <a:pt x="40420" y="84689"/>
                  </a:lnTo>
                  <a:lnTo>
                    <a:pt x="28871" y="92390"/>
                  </a:lnTo>
                  <a:lnTo>
                    <a:pt x="17323" y="92390"/>
                  </a:lnTo>
                  <a:lnTo>
                    <a:pt x="5774" y="84689"/>
                  </a:lnTo>
                  <a:lnTo>
                    <a:pt x="0" y="76990"/>
                  </a:lnTo>
                </a:path>
                <a:path w="52070" h="92709">
                  <a:moveTo>
                    <a:pt x="17323" y="38494"/>
                  </a:moveTo>
                  <a:lnTo>
                    <a:pt x="28871" y="38494"/>
                  </a:lnTo>
                </a:path>
              </a:pathLst>
            </a:custGeom>
            <a:ln w="3175">
              <a:solidFill>
                <a:srgbClr val="000000"/>
              </a:solidFill>
            </a:ln>
          </p:spPr>
          <p:txBody>
            <a:bodyPr wrap="square" lIns="0" tIns="0" rIns="0" bIns="0" rtlCol="0"/>
            <a:lstStyle/>
            <a:p>
              <a:endParaRPr sz="949"/>
            </a:p>
          </p:txBody>
        </p:sp>
        <p:sp>
          <p:nvSpPr>
            <p:cNvPr id="411" name="object 411"/>
            <p:cNvSpPr/>
            <p:nvPr/>
          </p:nvSpPr>
          <p:spPr>
            <a:xfrm>
              <a:off x="1064969" y="688568"/>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412" name="object 412"/>
            <p:cNvSpPr/>
            <p:nvPr/>
          </p:nvSpPr>
          <p:spPr>
            <a:xfrm>
              <a:off x="1150190" y="643929"/>
              <a:ext cx="76312" cy="48866"/>
            </a:xfrm>
            <a:custGeom>
              <a:avLst/>
              <a:gdLst/>
              <a:ahLst/>
              <a:cxnLst/>
              <a:rect l="l" t="t" r="r" b="b"/>
              <a:pathLst>
                <a:path w="144780" h="92709">
                  <a:moveTo>
                    <a:pt x="0" y="0"/>
                  </a:moveTo>
                  <a:lnTo>
                    <a:pt x="57743" y="0"/>
                  </a:lnTo>
                </a:path>
                <a:path w="144780" h="92709">
                  <a:moveTo>
                    <a:pt x="28871" y="0"/>
                  </a:moveTo>
                  <a:lnTo>
                    <a:pt x="28871" y="92390"/>
                  </a:lnTo>
                </a:path>
                <a:path w="144780" h="92709">
                  <a:moveTo>
                    <a:pt x="98164" y="0"/>
                  </a:moveTo>
                  <a:lnTo>
                    <a:pt x="98164" y="92390"/>
                  </a:lnTo>
                </a:path>
                <a:path w="144780" h="92709">
                  <a:moveTo>
                    <a:pt x="144359" y="0"/>
                  </a:moveTo>
                  <a:lnTo>
                    <a:pt x="144359" y="92390"/>
                  </a:lnTo>
                </a:path>
                <a:path w="144780" h="92709">
                  <a:moveTo>
                    <a:pt x="98164" y="46195"/>
                  </a:moveTo>
                  <a:lnTo>
                    <a:pt x="144359" y="46195"/>
                  </a:lnTo>
                </a:path>
              </a:pathLst>
            </a:custGeom>
            <a:ln w="3175">
              <a:solidFill>
                <a:srgbClr val="000000"/>
              </a:solidFill>
            </a:ln>
          </p:spPr>
          <p:txBody>
            <a:bodyPr wrap="square" lIns="0" tIns="0" rIns="0" bIns="0" rtlCol="0"/>
            <a:lstStyle/>
            <a:p>
              <a:endParaRPr sz="949"/>
            </a:p>
          </p:txBody>
        </p:sp>
        <p:sp>
          <p:nvSpPr>
            <p:cNvPr id="413" name="object 413"/>
            <p:cNvSpPr/>
            <p:nvPr/>
          </p:nvSpPr>
          <p:spPr>
            <a:xfrm>
              <a:off x="1262803"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4" name="object 414"/>
            <p:cNvSpPr/>
            <p:nvPr/>
          </p:nvSpPr>
          <p:spPr>
            <a:xfrm>
              <a:off x="1296283" y="643929"/>
              <a:ext cx="27445" cy="48866"/>
            </a:xfrm>
            <a:custGeom>
              <a:avLst/>
              <a:gdLst/>
              <a:ahLst/>
              <a:cxnLst/>
              <a:rect l="l" t="t" r="r" b="b"/>
              <a:pathLst>
                <a:path w="52069"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Lst>
            </a:custGeom>
            <a:ln w="3175">
              <a:solidFill>
                <a:srgbClr val="000000"/>
              </a:solidFill>
            </a:ln>
          </p:spPr>
          <p:txBody>
            <a:bodyPr wrap="square" lIns="0" tIns="0" rIns="0" bIns="0" rtlCol="0"/>
            <a:lstStyle/>
            <a:p>
              <a:endParaRPr sz="949"/>
            </a:p>
          </p:txBody>
        </p:sp>
        <p:sp>
          <p:nvSpPr>
            <p:cNvPr id="415" name="object 415"/>
            <p:cNvSpPr/>
            <p:nvPr/>
          </p:nvSpPr>
          <p:spPr>
            <a:xfrm>
              <a:off x="1408896"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6" name="object 416"/>
            <p:cNvSpPr/>
            <p:nvPr/>
          </p:nvSpPr>
          <p:spPr>
            <a:xfrm>
              <a:off x="1442376" y="643929"/>
              <a:ext cx="27445" cy="48866"/>
            </a:xfrm>
            <a:custGeom>
              <a:avLst/>
              <a:gdLst/>
              <a:ahLst/>
              <a:cxnLst/>
              <a:rect l="l" t="t" r="r" b="b"/>
              <a:pathLst>
                <a:path w="52069"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Lst>
            </a:custGeom>
            <a:ln w="3175">
              <a:solidFill>
                <a:srgbClr val="000000"/>
              </a:solidFill>
            </a:ln>
          </p:spPr>
          <p:txBody>
            <a:bodyPr wrap="square" lIns="0" tIns="0" rIns="0" bIns="0" rtlCol="0"/>
            <a:lstStyle/>
            <a:p>
              <a:endParaRPr sz="949"/>
            </a:p>
          </p:txBody>
        </p:sp>
        <p:sp>
          <p:nvSpPr>
            <p:cNvPr id="417" name="object 417"/>
            <p:cNvSpPr/>
            <p:nvPr/>
          </p:nvSpPr>
          <p:spPr>
            <a:xfrm>
              <a:off x="1539771" y="643929"/>
              <a:ext cx="30458" cy="48866"/>
            </a:xfrm>
            <a:custGeom>
              <a:avLst/>
              <a:gdLst/>
              <a:ahLst/>
              <a:cxnLst/>
              <a:rect l="l" t="t" r="r" b="b"/>
              <a:pathLst>
                <a:path w="57784" h="92709">
                  <a:moveTo>
                    <a:pt x="0" y="92390"/>
                  </a:moveTo>
                  <a:lnTo>
                    <a:pt x="28871" y="0"/>
                  </a:lnTo>
                  <a:lnTo>
                    <a:pt x="57743" y="92390"/>
                  </a:lnTo>
                </a:path>
                <a:path w="57784" h="92709">
                  <a:moveTo>
                    <a:pt x="11548" y="61592"/>
                  </a:moveTo>
                  <a:lnTo>
                    <a:pt x="46195" y="61592"/>
                  </a:lnTo>
                </a:path>
              </a:pathLst>
            </a:custGeom>
            <a:ln w="3175">
              <a:solidFill>
                <a:srgbClr val="000000"/>
              </a:solidFill>
            </a:ln>
          </p:spPr>
          <p:txBody>
            <a:bodyPr wrap="square" lIns="0" tIns="0" rIns="0" bIns="0" rtlCol="0"/>
            <a:lstStyle/>
            <a:p>
              <a:endParaRPr sz="949"/>
            </a:p>
          </p:txBody>
        </p:sp>
        <p:sp>
          <p:nvSpPr>
            <p:cNvPr id="418" name="object 418"/>
            <p:cNvSpPr/>
            <p:nvPr/>
          </p:nvSpPr>
          <p:spPr>
            <a:xfrm>
              <a:off x="1640210" y="643929"/>
              <a:ext cx="24433" cy="48866"/>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419" name="object 419"/>
            <p:cNvSpPr/>
            <p:nvPr/>
          </p:nvSpPr>
          <p:spPr>
            <a:xfrm>
              <a:off x="1701082"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0" name="object 420"/>
            <p:cNvSpPr/>
            <p:nvPr/>
          </p:nvSpPr>
          <p:spPr>
            <a:xfrm>
              <a:off x="1734562" y="643929"/>
              <a:ext cx="30458" cy="48866"/>
            </a:xfrm>
            <a:custGeom>
              <a:avLst/>
              <a:gdLst/>
              <a:ahLst/>
              <a:cxnLst/>
              <a:rect l="l" t="t" r="r" b="b"/>
              <a:pathLst>
                <a:path w="57785" h="92709">
                  <a:moveTo>
                    <a:pt x="0" y="92390"/>
                  </a:moveTo>
                  <a:lnTo>
                    <a:pt x="0" y="0"/>
                  </a:lnTo>
                  <a:lnTo>
                    <a:pt x="28871" y="76990"/>
                  </a:lnTo>
                  <a:lnTo>
                    <a:pt x="57743" y="0"/>
                  </a:lnTo>
                  <a:lnTo>
                    <a:pt x="57743" y="92390"/>
                  </a:lnTo>
                </a:path>
              </a:pathLst>
            </a:custGeom>
            <a:ln w="3175">
              <a:solidFill>
                <a:srgbClr val="000000"/>
              </a:solidFill>
            </a:ln>
          </p:spPr>
          <p:txBody>
            <a:bodyPr wrap="square" lIns="0" tIns="0" rIns="0" bIns="0" rtlCol="0"/>
            <a:lstStyle/>
            <a:p>
              <a:endParaRPr sz="949"/>
            </a:p>
          </p:txBody>
        </p:sp>
        <p:sp>
          <p:nvSpPr>
            <p:cNvPr id="421" name="object 421"/>
            <p:cNvSpPr/>
            <p:nvPr/>
          </p:nvSpPr>
          <p:spPr>
            <a:xfrm>
              <a:off x="1798477"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2" name="object 422"/>
            <p:cNvSpPr/>
            <p:nvPr/>
          </p:nvSpPr>
          <p:spPr>
            <a:xfrm>
              <a:off x="1831957" y="643929"/>
              <a:ext cx="127855" cy="48866"/>
            </a:xfrm>
            <a:custGeom>
              <a:avLst/>
              <a:gdLst/>
              <a:ahLst/>
              <a:cxnLst/>
              <a:rect l="l" t="t" r="r" b="b"/>
              <a:pathLst>
                <a:path w="242569" h="92709">
                  <a:moveTo>
                    <a:pt x="0" y="0"/>
                  </a:moveTo>
                  <a:lnTo>
                    <a:pt x="57743" y="0"/>
                  </a:lnTo>
                </a:path>
                <a:path w="242569" h="92709">
                  <a:moveTo>
                    <a:pt x="28871" y="0"/>
                  </a:moveTo>
                  <a:lnTo>
                    <a:pt x="28871" y="92390"/>
                  </a:lnTo>
                </a:path>
                <a:path w="242569" h="92709">
                  <a:moveTo>
                    <a:pt x="144359" y="92390"/>
                  </a:moveTo>
                  <a:lnTo>
                    <a:pt x="98164" y="92390"/>
                  </a:lnTo>
                  <a:lnTo>
                    <a:pt x="98164" y="0"/>
                  </a:lnTo>
                  <a:lnTo>
                    <a:pt x="144359" y="0"/>
                  </a:lnTo>
                </a:path>
                <a:path w="242569" h="92709">
                  <a:moveTo>
                    <a:pt x="98164" y="46195"/>
                  </a:moveTo>
                  <a:lnTo>
                    <a:pt x="127036" y="46195"/>
                  </a:lnTo>
                </a:path>
                <a:path w="242569" h="92709">
                  <a:moveTo>
                    <a:pt x="190554" y="0"/>
                  </a:moveTo>
                  <a:lnTo>
                    <a:pt x="213652" y="0"/>
                  </a:lnTo>
                  <a:lnTo>
                    <a:pt x="225201" y="7698"/>
                  </a:lnTo>
                  <a:lnTo>
                    <a:pt x="230975" y="15397"/>
                  </a:lnTo>
                  <a:lnTo>
                    <a:pt x="236749" y="23097"/>
                  </a:lnTo>
                  <a:lnTo>
                    <a:pt x="242524" y="46195"/>
                  </a:lnTo>
                  <a:lnTo>
                    <a:pt x="236749" y="69292"/>
                  </a:lnTo>
                  <a:lnTo>
                    <a:pt x="230975" y="76990"/>
                  </a:lnTo>
                  <a:lnTo>
                    <a:pt x="225201" y="84689"/>
                  </a:lnTo>
                  <a:lnTo>
                    <a:pt x="213652" y="92390"/>
                  </a:lnTo>
                  <a:lnTo>
                    <a:pt x="190554" y="92390"/>
                  </a:lnTo>
                  <a:lnTo>
                    <a:pt x="190554" y="0"/>
                  </a:lnTo>
                </a:path>
              </a:pathLst>
            </a:custGeom>
            <a:ln w="3175">
              <a:solidFill>
                <a:srgbClr val="000000"/>
              </a:solidFill>
            </a:ln>
          </p:spPr>
          <p:txBody>
            <a:bodyPr wrap="square" lIns="0" tIns="0" rIns="0" bIns="0" rtlCol="0"/>
            <a:lstStyle/>
            <a:p>
              <a:endParaRPr sz="949"/>
            </a:p>
          </p:txBody>
        </p:sp>
        <p:sp>
          <p:nvSpPr>
            <p:cNvPr id="423" name="object 423"/>
            <p:cNvSpPr/>
            <p:nvPr/>
          </p:nvSpPr>
          <p:spPr>
            <a:xfrm>
              <a:off x="2029791" y="643929"/>
              <a:ext cx="27445" cy="48866"/>
            </a:xfrm>
            <a:custGeom>
              <a:avLst/>
              <a:gdLst/>
              <a:ahLst/>
              <a:cxnLst/>
              <a:rect l="l" t="t" r="r" b="b"/>
              <a:pathLst>
                <a:path w="5206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424" name="object 424"/>
            <p:cNvSpPr/>
            <p:nvPr/>
          </p:nvSpPr>
          <p:spPr>
            <a:xfrm>
              <a:off x="2090663"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5" name="object 425"/>
            <p:cNvSpPr/>
            <p:nvPr/>
          </p:nvSpPr>
          <p:spPr>
            <a:xfrm>
              <a:off x="2124143" y="643929"/>
              <a:ext cx="173709" cy="48866"/>
            </a:xfrm>
            <a:custGeom>
              <a:avLst/>
              <a:gdLst/>
              <a:ahLst/>
              <a:cxnLst/>
              <a:rect l="l" t="t" r="r" b="b"/>
              <a:pathLst>
                <a:path w="329564" h="92709">
                  <a:moveTo>
                    <a:pt x="0" y="92390"/>
                  </a:moveTo>
                  <a:lnTo>
                    <a:pt x="0" y="0"/>
                  </a:lnTo>
                  <a:lnTo>
                    <a:pt x="28871" y="76990"/>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90554" y="92390"/>
                  </a:moveTo>
                  <a:lnTo>
                    <a:pt x="190554" y="0"/>
                  </a:lnTo>
                  <a:lnTo>
                    <a:pt x="236749" y="92390"/>
                  </a:lnTo>
                  <a:lnTo>
                    <a:pt x="236749" y="0"/>
                  </a:lnTo>
                </a:path>
                <a:path w="329564" h="92709">
                  <a:moveTo>
                    <a:pt x="329139" y="15397"/>
                  </a:moveTo>
                  <a:lnTo>
                    <a:pt x="323365" y="7698"/>
                  </a:lnTo>
                  <a:lnTo>
                    <a:pt x="311816" y="0"/>
                  </a:lnTo>
                  <a:lnTo>
                    <a:pt x="300268" y="0"/>
                  </a:lnTo>
                  <a:lnTo>
                    <a:pt x="288719" y="7698"/>
                  </a:lnTo>
                  <a:lnTo>
                    <a:pt x="282944" y="15397"/>
                  </a:lnTo>
                  <a:lnTo>
                    <a:pt x="282944" y="23097"/>
                  </a:lnTo>
                  <a:lnTo>
                    <a:pt x="288719" y="30795"/>
                  </a:lnTo>
                  <a:lnTo>
                    <a:pt x="300268" y="38494"/>
                  </a:lnTo>
                  <a:lnTo>
                    <a:pt x="311816" y="46195"/>
                  </a:lnTo>
                  <a:lnTo>
                    <a:pt x="323365" y="53893"/>
                  </a:lnTo>
                  <a:lnTo>
                    <a:pt x="329139" y="61592"/>
                  </a:lnTo>
                  <a:lnTo>
                    <a:pt x="329139" y="76990"/>
                  </a:lnTo>
                  <a:lnTo>
                    <a:pt x="323365" y="84689"/>
                  </a:lnTo>
                  <a:lnTo>
                    <a:pt x="311816" y="92390"/>
                  </a:lnTo>
                  <a:lnTo>
                    <a:pt x="300268" y="92390"/>
                  </a:lnTo>
                  <a:lnTo>
                    <a:pt x="288719" y="84689"/>
                  </a:lnTo>
                  <a:lnTo>
                    <a:pt x="282944" y="76990"/>
                  </a:lnTo>
                  <a:lnTo>
                    <a:pt x="277170" y="69292"/>
                  </a:lnTo>
                </a:path>
              </a:pathLst>
            </a:custGeom>
            <a:ln w="3175">
              <a:solidFill>
                <a:srgbClr val="000000"/>
              </a:solidFill>
            </a:ln>
          </p:spPr>
          <p:txBody>
            <a:bodyPr wrap="square" lIns="0" tIns="0" rIns="0" bIns="0" rtlCol="0"/>
            <a:lstStyle/>
            <a:p>
              <a:endParaRPr sz="949"/>
            </a:p>
          </p:txBody>
        </p:sp>
        <p:sp>
          <p:nvSpPr>
            <p:cNvPr id="426" name="object 426"/>
            <p:cNvSpPr/>
            <p:nvPr/>
          </p:nvSpPr>
          <p:spPr>
            <a:xfrm>
              <a:off x="2334151"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427" name="object 427"/>
            <p:cNvGrpSpPr/>
            <p:nvPr/>
          </p:nvGrpSpPr>
          <p:grpSpPr>
            <a:xfrm>
              <a:off x="2363807" y="643150"/>
              <a:ext cx="80997" cy="50540"/>
              <a:chOff x="2971251" y="1220198"/>
              <a:chExt cx="153670" cy="95885"/>
            </a:xfrm>
          </p:grpSpPr>
          <p:pic>
            <p:nvPicPr>
              <p:cNvPr id="428" name="object 428"/>
              <p:cNvPicPr/>
              <p:nvPr/>
            </p:nvPicPr>
            <p:blipFill>
              <a:blip r:embed="rId16" cstate="print"/>
              <a:stretch>
                <a:fillRect/>
              </a:stretch>
            </p:blipFill>
            <p:spPr>
              <a:xfrm>
                <a:off x="2971251" y="1220198"/>
                <a:ext cx="72249" cy="95346"/>
              </a:xfrm>
              <a:prstGeom prst="rect">
                <a:avLst/>
              </a:prstGeom>
            </p:spPr>
          </p:pic>
          <p:sp>
            <p:nvSpPr>
              <p:cNvPr id="429" name="object 429"/>
              <p:cNvSpPr/>
              <p:nvPr/>
            </p:nvSpPr>
            <p:spPr>
              <a:xfrm>
                <a:off x="3076668" y="1221676"/>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430" name="object 430"/>
            <p:cNvSpPr/>
            <p:nvPr/>
          </p:nvSpPr>
          <p:spPr>
            <a:xfrm>
              <a:off x="2516766" y="643929"/>
              <a:ext cx="176722" cy="48866"/>
            </a:xfrm>
            <a:custGeom>
              <a:avLst/>
              <a:gdLst/>
              <a:ahLst/>
              <a:cxnLst/>
              <a:rect l="l" t="t" r="r" b="b"/>
              <a:pathLst>
                <a:path w="33527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35279" h="92709">
                  <a:moveTo>
                    <a:pt x="92390" y="92390"/>
                  </a:moveTo>
                  <a:lnTo>
                    <a:pt x="92390" y="0"/>
                  </a:lnTo>
                  <a:lnTo>
                    <a:pt x="121262" y="0"/>
                  </a:lnTo>
                  <a:lnTo>
                    <a:pt x="132810" y="7698"/>
                  </a:lnTo>
                  <a:lnTo>
                    <a:pt x="138585" y="15397"/>
                  </a:lnTo>
                  <a:lnTo>
                    <a:pt x="138585" y="30795"/>
                  </a:lnTo>
                  <a:lnTo>
                    <a:pt x="132810" y="38494"/>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2"/>
                  </a:moveTo>
                  <a:lnTo>
                    <a:pt x="225200" y="61592"/>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31" name="object 431"/>
            <p:cNvSpPr/>
            <p:nvPr/>
          </p:nvSpPr>
          <p:spPr>
            <a:xfrm>
              <a:off x="2723731"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2" name="object 432"/>
            <p:cNvSpPr/>
            <p:nvPr/>
          </p:nvSpPr>
          <p:spPr>
            <a:xfrm>
              <a:off x="2760255" y="643929"/>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0"/>
                  </a:lnTo>
                  <a:lnTo>
                    <a:pt x="132810" y="84689"/>
                  </a:lnTo>
                  <a:lnTo>
                    <a:pt x="121262" y="92390"/>
                  </a:lnTo>
                  <a:lnTo>
                    <a:pt x="109713" y="92390"/>
                  </a:lnTo>
                  <a:lnTo>
                    <a:pt x="98164" y="84689"/>
                  </a:lnTo>
                  <a:lnTo>
                    <a:pt x="92390" y="76990"/>
                  </a:lnTo>
                  <a:lnTo>
                    <a:pt x="86615" y="69292"/>
                  </a:lnTo>
                  <a:lnTo>
                    <a:pt x="80841" y="46195"/>
                  </a:lnTo>
                  <a:lnTo>
                    <a:pt x="86615" y="23097"/>
                  </a:lnTo>
                  <a:lnTo>
                    <a:pt x="92390" y="15397"/>
                  </a:lnTo>
                  <a:lnTo>
                    <a:pt x="98164" y="7698"/>
                  </a:lnTo>
                  <a:lnTo>
                    <a:pt x="109713" y="0"/>
                  </a:lnTo>
                  <a:lnTo>
                    <a:pt x="121262" y="0"/>
                  </a:lnTo>
                  <a:lnTo>
                    <a:pt x="132810" y="7698"/>
                  </a:lnTo>
                  <a:lnTo>
                    <a:pt x="138585" y="15397"/>
                  </a:lnTo>
                </a:path>
              </a:pathLst>
            </a:custGeom>
            <a:ln w="3175">
              <a:solidFill>
                <a:srgbClr val="000000"/>
              </a:solidFill>
            </a:ln>
          </p:spPr>
          <p:txBody>
            <a:bodyPr wrap="square" lIns="0" tIns="0" rIns="0" bIns="0" rtlCol="0"/>
            <a:lstStyle/>
            <a:p>
              <a:endParaRPr sz="949"/>
            </a:p>
          </p:txBody>
        </p:sp>
        <p:sp>
          <p:nvSpPr>
            <p:cNvPr id="433" name="object 433"/>
            <p:cNvSpPr/>
            <p:nvPr/>
          </p:nvSpPr>
          <p:spPr>
            <a:xfrm>
              <a:off x="2866780" y="688568"/>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434" name="object 434"/>
            <p:cNvSpPr/>
            <p:nvPr/>
          </p:nvSpPr>
          <p:spPr>
            <a:xfrm>
              <a:off x="2952001" y="643929"/>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grpSp>
          <p:nvGrpSpPr>
            <p:cNvPr id="435" name="object 435"/>
            <p:cNvGrpSpPr/>
            <p:nvPr/>
          </p:nvGrpSpPr>
          <p:grpSpPr>
            <a:xfrm>
              <a:off x="3149056" y="643150"/>
              <a:ext cx="366831" cy="50540"/>
              <a:chOff x="4461042" y="1220198"/>
              <a:chExt cx="695960" cy="95885"/>
            </a:xfrm>
          </p:grpSpPr>
          <p:sp>
            <p:nvSpPr>
              <p:cNvPr id="436" name="object 436"/>
              <p:cNvSpPr/>
              <p:nvPr/>
            </p:nvSpPr>
            <p:spPr>
              <a:xfrm>
                <a:off x="4462521" y="1221676"/>
                <a:ext cx="508634" cy="92710"/>
              </a:xfrm>
              <a:custGeom>
                <a:avLst/>
                <a:gdLst/>
                <a:ahLst/>
                <a:cxnLst/>
                <a:rect l="l" t="t" r="r" b="b"/>
                <a:pathLst>
                  <a:path w="508635" h="92709">
                    <a:moveTo>
                      <a:pt x="46195" y="92390"/>
                    </a:moveTo>
                    <a:lnTo>
                      <a:pt x="0" y="92390"/>
                    </a:lnTo>
                    <a:lnTo>
                      <a:pt x="0" y="0"/>
                    </a:lnTo>
                    <a:lnTo>
                      <a:pt x="46195" y="0"/>
                    </a:lnTo>
                  </a:path>
                  <a:path w="508635" h="92709">
                    <a:moveTo>
                      <a:pt x="0" y="46195"/>
                    </a:moveTo>
                    <a:lnTo>
                      <a:pt x="28871" y="46195"/>
                    </a:lnTo>
                  </a:path>
                  <a:path w="508635" h="92709">
                    <a:moveTo>
                      <a:pt x="92390" y="0"/>
                    </a:moveTo>
                    <a:lnTo>
                      <a:pt x="92390" y="92390"/>
                    </a:lnTo>
                    <a:lnTo>
                      <a:pt x="138585" y="92390"/>
                    </a:lnTo>
                  </a:path>
                  <a:path w="508635" h="92709">
                    <a:moveTo>
                      <a:pt x="230975" y="92390"/>
                    </a:moveTo>
                    <a:lnTo>
                      <a:pt x="184780" y="92390"/>
                    </a:lnTo>
                    <a:lnTo>
                      <a:pt x="184780" y="0"/>
                    </a:lnTo>
                    <a:lnTo>
                      <a:pt x="230975" y="0"/>
                    </a:lnTo>
                  </a:path>
                  <a:path w="508635" h="92709">
                    <a:moveTo>
                      <a:pt x="184780" y="46195"/>
                    </a:moveTo>
                    <a:lnTo>
                      <a:pt x="213652" y="46195"/>
                    </a:lnTo>
                  </a:path>
                  <a:path w="508635" h="92709">
                    <a:moveTo>
                      <a:pt x="323366" y="76990"/>
                    </a:moveTo>
                    <a:lnTo>
                      <a:pt x="317591" y="84689"/>
                    </a:lnTo>
                    <a:lnTo>
                      <a:pt x="306042" y="92390"/>
                    </a:lnTo>
                    <a:lnTo>
                      <a:pt x="294494" y="92390"/>
                    </a:lnTo>
                    <a:lnTo>
                      <a:pt x="282945" y="84689"/>
                    </a:lnTo>
                    <a:lnTo>
                      <a:pt x="277170" y="76990"/>
                    </a:lnTo>
                    <a:lnTo>
                      <a:pt x="271396" y="69292"/>
                    </a:lnTo>
                    <a:lnTo>
                      <a:pt x="265621" y="46195"/>
                    </a:lnTo>
                    <a:lnTo>
                      <a:pt x="271396" y="23097"/>
                    </a:lnTo>
                    <a:lnTo>
                      <a:pt x="277170" y="15397"/>
                    </a:lnTo>
                    <a:lnTo>
                      <a:pt x="282945" y="7698"/>
                    </a:lnTo>
                    <a:lnTo>
                      <a:pt x="294494" y="0"/>
                    </a:lnTo>
                    <a:lnTo>
                      <a:pt x="306042" y="0"/>
                    </a:lnTo>
                    <a:lnTo>
                      <a:pt x="317591" y="7698"/>
                    </a:lnTo>
                    <a:lnTo>
                      <a:pt x="323366" y="15397"/>
                    </a:lnTo>
                  </a:path>
                  <a:path w="508635" h="92709">
                    <a:moveTo>
                      <a:pt x="363786" y="0"/>
                    </a:moveTo>
                    <a:lnTo>
                      <a:pt x="421530" y="0"/>
                    </a:lnTo>
                  </a:path>
                  <a:path w="508635" h="92709">
                    <a:moveTo>
                      <a:pt x="392658" y="0"/>
                    </a:moveTo>
                    <a:lnTo>
                      <a:pt x="392658" y="92390"/>
                    </a:lnTo>
                  </a:path>
                  <a:path w="508635" h="92709">
                    <a:moveTo>
                      <a:pt x="461951" y="92390"/>
                    </a:moveTo>
                    <a:lnTo>
                      <a:pt x="461951" y="0"/>
                    </a:lnTo>
                    <a:lnTo>
                      <a:pt x="490823" y="0"/>
                    </a:lnTo>
                    <a:lnTo>
                      <a:pt x="502371" y="7698"/>
                    </a:lnTo>
                    <a:lnTo>
                      <a:pt x="508146" y="15397"/>
                    </a:lnTo>
                    <a:lnTo>
                      <a:pt x="508146" y="30795"/>
                    </a:lnTo>
                    <a:lnTo>
                      <a:pt x="502371" y="38494"/>
                    </a:lnTo>
                    <a:lnTo>
                      <a:pt x="490823" y="46195"/>
                    </a:lnTo>
                    <a:lnTo>
                      <a:pt x="461951" y="46195"/>
                    </a:lnTo>
                  </a:path>
                  <a:path w="508635" h="92709">
                    <a:moveTo>
                      <a:pt x="490823" y="46195"/>
                    </a:moveTo>
                    <a:lnTo>
                      <a:pt x="508146" y="92390"/>
                    </a:lnTo>
                  </a:path>
                </a:pathLst>
              </a:custGeom>
              <a:ln w="3175">
                <a:solidFill>
                  <a:srgbClr val="000000"/>
                </a:solidFill>
              </a:ln>
            </p:spPr>
            <p:txBody>
              <a:bodyPr wrap="square" lIns="0" tIns="0" rIns="0" bIns="0" rtlCol="0"/>
              <a:lstStyle/>
              <a:p>
                <a:endParaRPr sz="949"/>
              </a:p>
            </p:txBody>
          </p:sp>
          <p:pic>
            <p:nvPicPr>
              <p:cNvPr id="437" name="object 437"/>
              <p:cNvPicPr/>
              <p:nvPr/>
            </p:nvPicPr>
            <p:blipFill>
              <a:blip r:embed="rId16" cstate="print"/>
              <a:stretch>
                <a:fillRect/>
              </a:stretch>
            </p:blipFill>
            <p:spPr>
              <a:xfrm>
                <a:off x="5003835" y="1220198"/>
                <a:ext cx="72249" cy="95346"/>
              </a:xfrm>
              <a:prstGeom prst="rect">
                <a:avLst/>
              </a:prstGeom>
            </p:spPr>
          </p:pic>
          <p:sp>
            <p:nvSpPr>
              <p:cNvPr id="438" name="object 438"/>
              <p:cNvSpPr/>
              <p:nvPr/>
            </p:nvSpPr>
            <p:spPr>
              <a:xfrm>
                <a:off x="5109252" y="1221676"/>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439" name="object 439"/>
            <p:cNvSpPr/>
            <p:nvPr/>
          </p:nvSpPr>
          <p:spPr>
            <a:xfrm>
              <a:off x="3551591"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40" name="object 440"/>
            <p:cNvSpPr/>
            <p:nvPr/>
          </p:nvSpPr>
          <p:spPr>
            <a:xfrm>
              <a:off x="3582027" y="643929"/>
              <a:ext cx="30458" cy="48866"/>
            </a:xfrm>
            <a:custGeom>
              <a:avLst/>
              <a:gdLst/>
              <a:ahLst/>
              <a:cxnLst/>
              <a:rect l="l" t="t" r="r" b="b"/>
              <a:pathLst>
                <a:path w="57785" h="92709">
                  <a:moveTo>
                    <a:pt x="57743" y="76990"/>
                  </a:moveTo>
                  <a:lnTo>
                    <a:pt x="51969" y="84689"/>
                  </a:lnTo>
                  <a:lnTo>
                    <a:pt x="40420" y="92390"/>
                  </a:lnTo>
                  <a:lnTo>
                    <a:pt x="28871" y="92390"/>
                  </a:lnTo>
                  <a:lnTo>
                    <a:pt x="17323" y="84689"/>
                  </a:lnTo>
                  <a:lnTo>
                    <a:pt x="11548" y="76990"/>
                  </a:lnTo>
                  <a:lnTo>
                    <a:pt x="5774" y="69292"/>
                  </a:lnTo>
                  <a:lnTo>
                    <a:pt x="0" y="46195"/>
                  </a:lnTo>
                  <a:lnTo>
                    <a:pt x="5774" y="23097"/>
                  </a:lnTo>
                  <a:lnTo>
                    <a:pt x="11548" y="15397"/>
                  </a:lnTo>
                  <a:lnTo>
                    <a:pt x="17323" y="7698"/>
                  </a:lnTo>
                  <a:lnTo>
                    <a:pt x="28871" y="0"/>
                  </a:lnTo>
                  <a:lnTo>
                    <a:pt x="40420" y="0"/>
                  </a:lnTo>
                  <a:lnTo>
                    <a:pt x="51969" y="7698"/>
                  </a:lnTo>
                  <a:lnTo>
                    <a:pt x="57743" y="15397"/>
                  </a:lnTo>
                </a:path>
              </a:pathLst>
            </a:custGeom>
            <a:ln w="3175">
              <a:solidFill>
                <a:srgbClr val="000000"/>
              </a:solidFill>
            </a:ln>
          </p:spPr>
          <p:txBody>
            <a:bodyPr wrap="square" lIns="0" tIns="0" rIns="0" bIns="0" rtlCol="0"/>
            <a:lstStyle/>
            <a:p>
              <a:endParaRPr sz="949"/>
            </a:p>
          </p:txBody>
        </p:sp>
        <p:sp>
          <p:nvSpPr>
            <p:cNvPr id="441" name="object 441"/>
            <p:cNvSpPr/>
            <p:nvPr/>
          </p:nvSpPr>
          <p:spPr>
            <a:xfrm>
              <a:off x="3685509" y="643929"/>
              <a:ext cx="173709" cy="48866"/>
            </a:xfrm>
            <a:custGeom>
              <a:avLst/>
              <a:gdLst/>
              <a:ahLst/>
              <a:cxnLst/>
              <a:rect l="l" t="t" r="r" b="b"/>
              <a:pathLst>
                <a:path w="329564" h="92709">
                  <a:moveTo>
                    <a:pt x="0" y="92390"/>
                  </a:moveTo>
                  <a:lnTo>
                    <a:pt x="0" y="0"/>
                  </a:lnTo>
                  <a:lnTo>
                    <a:pt x="28871" y="0"/>
                  </a:lnTo>
                  <a:lnTo>
                    <a:pt x="40420" y="7698"/>
                  </a:lnTo>
                  <a:lnTo>
                    <a:pt x="46195" y="15397"/>
                  </a:lnTo>
                  <a:lnTo>
                    <a:pt x="46195" y="30795"/>
                  </a:lnTo>
                  <a:lnTo>
                    <a:pt x="40420" y="38494"/>
                  </a:lnTo>
                  <a:lnTo>
                    <a:pt x="28871" y="46195"/>
                  </a:lnTo>
                  <a:lnTo>
                    <a:pt x="0" y="46195"/>
                  </a:lnTo>
                </a:path>
                <a:path w="329564" h="92709">
                  <a:moveTo>
                    <a:pt x="86615" y="92390"/>
                  </a:moveTo>
                  <a:lnTo>
                    <a:pt x="115487" y="0"/>
                  </a:lnTo>
                  <a:lnTo>
                    <a:pt x="144359" y="92390"/>
                  </a:lnTo>
                </a:path>
                <a:path w="329564" h="92709">
                  <a:moveTo>
                    <a:pt x="98164" y="61592"/>
                  </a:moveTo>
                  <a:lnTo>
                    <a:pt x="132810" y="61592"/>
                  </a:lnTo>
                </a:path>
                <a:path w="329564" h="92709">
                  <a:moveTo>
                    <a:pt x="184780" y="92390"/>
                  </a:moveTo>
                  <a:lnTo>
                    <a:pt x="184780" y="0"/>
                  </a:lnTo>
                  <a:lnTo>
                    <a:pt x="213652" y="0"/>
                  </a:lnTo>
                  <a:lnTo>
                    <a:pt x="225200" y="7698"/>
                  </a:lnTo>
                  <a:lnTo>
                    <a:pt x="230975" y="15397"/>
                  </a:lnTo>
                  <a:lnTo>
                    <a:pt x="230975" y="30795"/>
                  </a:lnTo>
                  <a:lnTo>
                    <a:pt x="225200" y="38494"/>
                  </a:lnTo>
                  <a:lnTo>
                    <a:pt x="213652" y="46195"/>
                  </a:lnTo>
                  <a:lnTo>
                    <a:pt x="184780" y="46195"/>
                  </a:lnTo>
                </a:path>
                <a:path w="329564" h="92709">
                  <a:moveTo>
                    <a:pt x="213652" y="46195"/>
                  </a:moveTo>
                  <a:lnTo>
                    <a:pt x="230975" y="92390"/>
                  </a:lnTo>
                </a:path>
                <a:path w="329564" h="92709">
                  <a:moveTo>
                    <a:pt x="271396" y="0"/>
                  </a:moveTo>
                  <a:lnTo>
                    <a:pt x="329139" y="0"/>
                  </a:lnTo>
                </a:path>
                <a:path w="329564" h="92709">
                  <a:moveTo>
                    <a:pt x="300268" y="0"/>
                  </a:moveTo>
                  <a:lnTo>
                    <a:pt x="300268" y="92390"/>
                  </a:lnTo>
                </a:path>
              </a:pathLst>
            </a:custGeom>
            <a:ln w="3175">
              <a:solidFill>
                <a:srgbClr val="000000"/>
              </a:solidFill>
            </a:ln>
          </p:spPr>
          <p:txBody>
            <a:bodyPr wrap="square" lIns="0" tIns="0" rIns="0" bIns="0" rtlCol="0"/>
            <a:lstStyle/>
            <a:p>
              <a:endParaRPr sz="949"/>
            </a:p>
          </p:txBody>
        </p:sp>
        <p:sp>
          <p:nvSpPr>
            <p:cNvPr id="442" name="object 442"/>
            <p:cNvSpPr/>
            <p:nvPr/>
          </p:nvSpPr>
          <p:spPr>
            <a:xfrm>
              <a:off x="3928997" y="643929"/>
              <a:ext cx="24433" cy="48866"/>
            </a:xfrm>
            <a:custGeom>
              <a:avLst/>
              <a:gdLst/>
              <a:ahLst/>
              <a:cxnLst/>
              <a:rect l="l" t="t" r="r" b="b"/>
              <a:pathLst>
                <a:path w="46354" h="92709">
                  <a:moveTo>
                    <a:pt x="0" y="92390"/>
                  </a:moveTo>
                  <a:lnTo>
                    <a:pt x="0" y="0"/>
                  </a:lnTo>
                  <a:lnTo>
                    <a:pt x="46195" y="0"/>
                  </a:lnTo>
                </a:path>
                <a:path w="46354"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443" name="object 443"/>
            <p:cNvSpPr/>
            <p:nvPr/>
          </p:nvSpPr>
          <p:spPr>
            <a:xfrm>
              <a:off x="3989869" y="64392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44" name="object 444"/>
            <p:cNvSpPr/>
            <p:nvPr/>
          </p:nvSpPr>
          <p:spPr>
            <a:xfrm>
              <a:off x="4026393" y="643929"/>
              <a:ext cx="73299" cy="48866"/>
            </a:xfrm>
            <a:custGeom>
              <a:avLst/>
              <a:gdLst/>
              <a:ahLst/>
              <a:cxnLst/>
              <a:rect l="l" t="t" r="r" b="b"/>
              <a:pathLst>
                <a:path w="139064" h="92709">
                  <a:moveTo>
                    <a:pt x="0" y="0"/>
                  </a:moveTo>
                  <a:lnTo>
                    <a:pt x="0" y="92390"/>
                  </a:lnTo>
                  <a:lnTo>
                    <a:pt x="46195" y="92390"/>
                  </a:lnTo>
                </a:path>
                <a:path w="139064" h="92709">
                  <a:moveTo>
                    <a:pt x="138585" y="92390"/>
                  </a:moveTo>
                  <a:lnTo>
                    <a:pt x="92390" y="92390"/>
                  </a:lnTo>
                  <a:lnTo>
                    <a:pt x="92390" y="0"/>
                  </a:lnTo>
                  <a:lnTo>
                    <a:pt x="138585" y="0"/>
                  </a:lnTo>
                </a:path>
                <a:path w="139064" h="92709">
                  <a:moveTo>
                    <a:pt x="92390" y="46195"/>
                  </a:moveTo>
                  <a:lnTo>
                    <a:pt x="121262" y="46195"/>
                  </a:lnTo>
                </a:path>
              </a:pathLst>
            </a:custGeom>
            <a:ln w="3175">
              <a:solidFill>
                <a:srgbClr val="000000"/>
              </a:solidFill>
            </a:ln>
          </p:spPr>
          <p:txBody>
            <a:bodyPr wrap="square" lIns="0" tIns="0" rIns="0" bIns="0" rtlCol="0"/>
            <a:lstStyle/>
            <a:p>
              <a:endParaRPr sz="949"/>
            </a:p>
          </p:txBody>
        </p:sp>
        <p:sp>
          <p:nvSpPr>
            <p:cNvPr id="445" name="object 445"/>
            <p:cNvSpPr/>
            <p:nvPr/>
          </p:nvSpPr>
          <p:spPr>
            <a:xfrm>
              <a:off x="4129875" y="688568"/>
              <a:ext cx="6359" cy="12384"/>
            </a:xfrm>
            <a:custGeom>
              <a:avLst/>
              <a:gdLst/>
              <a:ahLst/>
              <a:cxnLst/>
              <a:rect l="l" t="t" r="r" b="b"/>
              <a:pathLst>
                <a:path w="12064" h="23494">
                  <a:moveTo>
                    <a:pt x="11548" y="7700"/>
                  </a:moveTo>
                  <a:lnTo>
                    <a:pt x="5774" y="0"/>
                  </a:lnTo>
                  <a:lnTo>
                    <a:pt x="11548" y="0"/>
                  </a:lnTo>
                  <a:lnTo>
                    <a:pt x="11548" y="7700"/>
                  </a:lnTo>
                  <a:lnTo>
                    <a:pt x="0" y="23097"/>
                  </a:lnTo>
                </a:path>
              </a:pathLst>
            </a:custGeom>
            <a:ln w="3175">
              <a:solidFill>
                <a:srgbClr val="000000"/>
              </a:solidFill>
            </a:ln>
          </p:spPr>
          <p:txBody>
            <a:bodyPr wrap="square" lIns="0" tIns="0" rIns="0" bIns="0" rtlCol="0"/>
            <a:lstStyle/>
            <a:p>
              <a:endParaRPr sz="949"/>
            </a:p>
          </p:txBody>
        </p:sp>
        <p:sp>
          <p:nvSpPr>
            <p:cNvPr id="446" name="object 446"/>
            <p:cNvSpPr/>
            <p:nvPr/>
          </p:nvSpPr>
          <p:spPr>
            <a:xfrm>
              <a:off x="1256716" y="716975"/>
              <a:ext cx="12384" cy="16400"/>
            </a:xfrm>
            <a:custGeom>
              <a:avLst/>
              <a:gdLst/>
              <a:ahLst/>
              <a:cxnLst/>
              <a:rect l="l" t="t" r="r" b="b"/>
              <a:pathLst>
                <a:path w="23494" h="31115">
                  <a:moveTo>
                    <a:pt x="0" y="0"/>
                  </a:moveTo>
                  <a:lnTo>
                    <a:pt x="0" y="30795"/>
                  </a:lnTo>
                </a:path>
                <a:path w="23494" h="31115">
                  <a:moveTo>
                    <a:pt x="23097" y="0"/>
                  </a:moveTo>
                  <a:lnTo>
                    <a:pt x="23097" y="30795"/>
                  </a:lnTo>
                </a:path>
              </a:pathLst>
            </a:custGeom>
            <a:ln w="3175">
              <a:solidFill>
                <a:srgbClr val="000000"/>
              </a:solidFill>
            </a:ln>
          </p:spPr>
          <p:txBody>
            <a:bodyPr wrap="square" lIns="0" tIns="0" rIns="0" bIns="0" rtlCol="0"/>
            <a:lstStyle/>
            <a:p>
              <a:endParaRPr sz="949"/>
            </a:p>
          </p:txBody>
        </p:sp>
        <p:sp>
          <p:nvSpPr>
            <p:cNvPr id="447" name="object 447"/>
            <p:cNvSpPr/>
            <p:nvPr/>
          </p:nvSpPr>
          <p:spPr>
            <a:xfrm>
              <a:off x="1311501" y="71697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48" name="object 448"/>
            <p:cNvSpPr/>
            <p:nvPr/>
          </p:nvSpPr>
          <p:spPr>
            <a:xfrm>
              <a:off x="1351068" y="733207"/>
              <a:ext cx="18408" cy="32465"/>
            </a:xfrm>
            <a:custGeom>
              <a:avLst/>
              <a:gdLst/>
              <a:ahLst/>
              <a:cxnLst/>
              <a:rect l="l" t="t" r="r" b="b"/>
              <a:pathLst>
                <a:path w="34925" h="61594">
                  <a:moveTo>
                    <a:pt x="0" y="61594"/>
                  </a:moveTo>
                  <a:lnTo>
                    <a:pt x="0" y="0"/>
                  </a:lnTo>
                </a:path>
                <a:path w="34925" h="61594">
                  <a:moveTo>
                    <a:pt x="0" y="15399"/>
                  </a:moveTo>
                  <a:lnTo>
                    <a:pt x="11548" y="0"/>
                  </a:lnTo>
                  <a:lnTo>
                    <a:pt x="23097" y="0"/>
                  </a:lnTo>
                  <a:lnTo>
                    <a:pt x="34646" y="15399"/>
                  </a:lnTo>
                  <a:lnTo>
                    <a:pt x="34646" y="61594"/>
                  </a:lnTo>
                </a:path>
              </a:pathLst>
            </a:custGeom>
            <a:ln w="3175">
              <a:solidFill>
                <a:srgbClr val="000000"/>
              </a:solidFill>
            </a:ln>
          </p:spPr>
          <p:txBody>
            <a:bodyPr wrap="square" lIns="0" tIns="0" rIns="0" bIns="0" rtlCol="0"/>
            <a:lstStyle/>
            <a:p>
              <a:endParaRPr sz="949"/>
            </a:p>
          </p:txBody>
        </p:sp>
        <p:sp>
          <p:nvSpPr>
            <p:cNvPr id="449" name="object 449"/>
            <p:cNvSpPr/>
            <p:nvPr/>
          </p:nvSpPr>
          <p:spPr>
            <a:xfrm>
              <a:off x="1399766" y="733207"/>
              <a:ext cx="18408" cy="32465"/>
            </a:xfrm>
            <a:custGeom>
              <a:avLst/>
              <a:gdLst/>
              <a:ahLst/>
              <a:cxnLst/>
              <a:rect l="l" t="t" r="r" b="b"/>
              <a:pathLst>
                <a:path w="34925" h="61594">
                  <a:moveTo>
                    <a:pt x="28871" y="7699"/>
                  </a:moveTo>
                  <a:lnTo>
                    <a:pt x="23097" y="0"/>
                  </a:lnTo>
                  <a:lnTo>
                    <a:pt x="11548" y="0"/>
                  </a:lnTo>
                  <a:lnTo>
                    <a:pt x="5774" y="7699"/>
                  </a:lnTo>
                  <a:lnTo>
                    <a:pt x="5774" y="15399"/>
                  </a:lnTo>
                  <a:lnTo>
                    <a:pt x="17323" y="23097"/>
                  </a:lnTo>
                  <a:lnTo>
                    <a:pt x="28871" y="30796"/>
                  </a:lnTo>
                  <a:lnTo>
                    <a:pt x="34646" y="38496"/>
                  </a:lnTo>
                  <a:lnTo>
                    <a:pt x="34646" y="46195"/>
                  </a:lnTo>
                  <a:lnTo>
                    <a:pt x="28871" y="53894"/>
                  </a:lnTo>
                  <a:lnTo>
                    <a:pt x="23097" y="61594"/>
                  </a:lnTo>
                  <a:lnTo>
                    <a:pt x="11548" y="61594"/>
                  </a:lnTo>
                  <a:lnTo>
                    <a:pt x="5774" y="53894"/>
                  </a:lnTo>
                  <a:lnTo>
                    <a:pt x="0" y="46195"/>
                  </a:lnTo>
                </a:path>
              </a:pathLst>
            </a:custGeom>
            <a:ln w="3175">
              <a:solidFill>
                <a:srgbClr val="000000"/>
              </a:solidFill>
            </a:ln>
          </p:spPr>
          <p:txBody>
            <a:bodyPr wrap="square" lIns="0" tIns="0" rIns="0" bIns="0" rtlCol="0"/>
            <a:lstStyle/>
            <a:p>
              <a:endParaRPr sz="949"/>
            </a:p>
          </p:txBody>
        </p:sp>
        <p:sp>
          <p:nvSpPr>
            <p:cNvPr id="450" name="object 450"/>
            <p:cNvSpPr/>
            <p:nvPr/>
          </p:nvSpPr>
          <p:spPr>
            <a:xfrm>
              <a:off x="1448463" y="716975"/>
              <a:ext cx="18408" cy="48866"/>
            </a:xfrm>
            <a:custGeom>
              <a:avLst/>
              <a:gdLst/>
              <a:ahLst/>
              <a:cxnLst/>
              <a:rect l="l" t="t" r="r" b="b"/>
              <a:pathLst>
                <a:path w="34925" h="92709">
                  <a:moveTo>
                    <a:pt x="17323" y="92390"/>
                  </a:moveTo>
                  <a:lnTo>
                    <a:pt x="17323" y="0"/>
                  </a:lnTo>
                </a:path>
                <a:path w="34925" h="92709">
                  <a:moveTo>
                    <a:pt x="0" y="38494"/>
                  </a:moveTo>
                  <a:lnTo>
                    <a:pt x="34646" y="38494"/>
                  </a:lnTo>
                </a:path>
              </a:pathLst>
            </a:custGeom>
            <a:ln w="3175">
              <a:solidFill>
                <a:srgbClr val="000000"/>
              </a:solidFill>
            </a:ln>
          </p:spPr>
          <p:txBody>
            <a:bodyPr wrap="square" lIns="0" tIns="0" rIns="0" bIns="0" rtlCol="0"/>
            <a:lstStyle/>
            <a:p>
              <a:endParaRPr sz="949"/>
            </a:p>
          </p:txBody>
        </p:sp>
        <p:sp>
          <p:nvSpPr>
            <p:cNvPr id="451" name="object 451"/>
            <p:cNvSpPr/>
            <p:nvPr/>
          </p:nvSpPr>
          <p:spPr>
            <a:xfrm>
              <a:off x="1497161" y="733207"/>
              <a:ext cx="15396" cy="32465"/>
            </a:xfrm>
            <a:custGeom>
              <a:avLst/>
              <a:gdLst/>
              <a:ahLst/>
              <a:cxnLst/>
              <a:rect l="l" t="t" r="r" b="b"/>
              <a:pathLst>
                <a:path w="29209" h="61594">
                  <a:moveTo>
                    <a:pt x="0" y="61594"/>
                  </a:moveTo>
                  <a:lnTo>
                    <a:pt x="0" y="0"/>
                  </a:lnTo>
                </a:path>
                <a:path w="29209" h="61594">
                  <a:moveTo>
                    <a:pt x="0" y="15399"/>
                  </a:moveTo>
                  <a:lnTo>
                    <a:pt x="11548" y="0"/>
                  </a:lnTo>
                  <a:lnTo>
                    <a:pt x="23097" y="0"/>
                  </a:lnTo>
                  <a:lnTo>
                    <a:pt x="28871" y="7699"/>
                  </a:lnTo>
                </a:path>
              </a:pathLst>
            </a:custGeom>
            <a:ln w="3175">
              <a:solidFill>
                <a:srgbClr val="000000"/>
              </a:solidFill>
            </a:ln>
          </p:spPr>
          <p:txBody>
            <a:bodyPr wrap="square" lIns="0" tIns="0" rIns="0" bIns="0" rtlCol="0"/>
            <a:lstStyle/>
            <a:p>
              <a:endParaRPr sz="949"/>
            </a:p>
          </p:txBody>
        </p:sp>
        <p:grpSp>
          <p:nvGrpSpPr>
            <p:cNvPr id="452" name="object 452"/>
            <p:cNvGrpSpPr/>
            <p:nvPr/>
          </p:nvGrpSpPr>
          <p:grpSpPr>
            <a:xfrm>
              <a:off x="1545079" y="732428"/>
              <a:ext cx="117480" cy="34139"/>
              <a:chOff x="1417942" y="1389579"/>
              <a:chExt cx="222885" cy="64769"/>
            </a:xfrm>
          </p:grpSpPr>
          <p:sp>
            <p:nvSpPr>
              <p:cNvPr id="453" name="object 453"/>
              <p:cNvSpPr/>
              <p:nvPr/>
            </p:nvSpPr>
            <p:spPr>
              <a:xfrm>
                <a:off x="1419420" y="1391057"/>
                <a:ext cx="34925" cy="61594"/>
              </a:xfrm>
              <a:custGeom>
                <a:avLst/>
                <a:gdLst/>
                <a:ahLst/>
                <a:cxnLst/>
                <a:rect l="l" t="t" r="r" b="b"/>
                <a:pathLst>
                  <a:path w="34925" h="61594">
                    <a:moveTo>
                      <a:pt x="0" y="0"/>
                    </a:moveTo>
                    <a:lnTo>
                      <a:pt x="0" y="46195"/>
                    </a:lnTo>
                    <a:lnTo>
                      <a:pt x="11548" y="61594"/>
                    </a:lnTo>
                    <a:lnTo>
                      <a:pt x="23097" y="61594"/>
                    </a:lnTo>
                    <a:lnTo>
                      <a:pt x="34646" y="46195"/>
                    </a:lnTo>
                  </a:path>
                  <a:path w="34925" h="61594">
                    <a:moveTo>
                      <a:pt x="34646" y="0"/>
                    </a:moveTo>
                    <a:lnTo>
                      <a:pt x="34646" y="61594"/>
                    </a:lnTo>
                  </a:path>
                </a:pathLst>
              </a:custGeom>
              <a:ln w="3175">
                <a:solidFill>
                  <a:srgbClr val="000000"/>
                </a:solidFill>
              </a:ln>
            </p:spPr>
            <p:txBody>
              <a:bodyPr wrap="square" lIns="0" tIns="0" rIns="0" bIns="0" rtlCol="0"/>
              <a:lstStyle/>
              <a:p>
                <a:endParaRPr sz="949"/>
              </a:p>
            </p:txBody>
          </p:sp>
          <p:pic>
            <p:nvPicPr>
              <p:cNvPr id="454" name="object 454"/>
              <p:cNvPicPr/>
              <p:nvPr/>
            </p:nvPicPr>
            <p:blipFill>
              <a:blip r:embed="rId17" cstate="print"/>
              <a:stretch>
                <a:fillRect/>
              </a:stretch>
            </p:blipFill>
            <p:spPr>
              <a:xfrm>
                <a:off x="1493009" y="1389579"/>
                <a:ext cx="72249" cy="64550"/>
              </a:xfrm>
              <a:prstGeom prst="rect">
                <a:avLst/>
              </a:prstGeom>
            </p:spPr>
          </p:pic>
          <p:sp>
            <p:nvSpPr>
              <p:cNvPr id="455" name="object 455"/>
              <p:cNvSpPr/>
              <p:nvPr/>
            </p:nvSpPr>
            <p:spPr>
              <a:xfrm>
                <a:off x="1598426" y="1391057"/>
                <a:ext cx="40640" cy="61594"/>
              </a:xfrm>
              <a:custGeom>
                <a:avLst/>
                <a:gdLst/>
                <a:ahLst/>
                <a:cxnLst/>
                <a:rect l="l" t="t" r="r" b="b"/>
                <a:pathLst>
                  <a:path w="40639" h="61594">
                    <a:moveTo>
                      <a:pt x="40420" y="46195"/>
                    </a:moveTo>
                    <a:lnTo>
                      <a:pt x="34646" y="53894"/>
                    </a:lnTo>
                    <a:lnTo>
                      <a:pt x="23097" y="61594"/>
                    </a:lnTo>
                    <a:lnTo>
                      <a:pt x="11548" y="53894"/>
                    </a:lnTo>
                    <a:lnTo>
                      <a:pt x="0" y="38496"/>
                    </a:lnTo>
                    <a:lnTo>
                      <a:pt x="0" y="23097"/>
                    </a:lnTo>
                    <a:lnTo>
                      <a:pt x="11548" y="7699"/>
                    </a:lnTo>
                    <a:lnTo>
                      <a:pt x="23097" y="0"/>
                    </a:lnTo>
                    <a:lnTo>
                      <a:pt x="34646" y="7699"/>
                    </a:lnTo>
                    <a:lnTo>
                      <a:pt x="40420" y="23097"/>
                    </a:lnTo>
                    <a:lnTo>
                      <a:pt x="0" y="23097"/>
                    </a:lnTo>
                  </a:path>
                </a:pathLst>
              </a:custGeom>
              <a:ln w="3175">
                <a:solidFill>
                  <a:srgbClr val="000000"/>
                </a:solidFill>
              </a:ln>
            </p:spPr>
            <p:txBody>
              <a:bodyPr wrap="square" lIns="0" tIns="0" rIns="0" bIns="0" rtlCol="0"/>
              <a:lstStyle/>
              <a:p>
                <a:endParaRPr sz="949"/>
              </a:p>
            </p:txBody>
          </p:sp>
        </p:grpSp>
        <p:sp>
          <p:nvSpPr>
            <p:cNvPr id="456" name="object 456"/>
            <p:cNvSpPr/>
            <p:nvPr/>
          </p:nvSpPr>
          <p:spPr>
            <a:xfrm>
              <a:off x="1691951" y="733207"/>
              <a:ext cx="18408" cy="32465"/>
            </a:xfrm>
            <a:custGeom>
              <a:avLst/>
              <a:gdLst/>
              <a:ahLst/>
              <a:cxnLst/>
              <a:rect l="l" t="t" r="r" b="b"/>
              <a:pathLst>
                <a:path w="34925" h="61594">
                  <a:moveTo>
                    <a:pt x="0" y="61594"/>
                  </a:moveTo>
                  <a:lnTo>
                    <a:pt x="0" y="0"/>
                  </a:lnTo>
                </a:path>
                <a:path w="34925" h="61594">
                  <a:moveTo>
                    <a:pt x="0" y="15399"/>
                  </a:moveTo>
                  <a:lnTo>
                    <a:pt x="11548" y="0"/>
                  </a:lnTo>
                  <a:lnTo>
                    <a:pt x="23097" y="0"/>
                  </a:lnTo>
                  <a:lnTo>
                    <a:pt x="34646" y="15399"/>
                  </a:lnTo>
                  <a:lnTo>
                    <a:pt x="34646" y="61594"/>
                  </a:lnTo>
                </a:path>
              </a:pathLst>
            </a:custGeom>
            <a:ln w="3175">
              <a:solidFill>
                <a:srgbClr val="000000"/>
              </a:solidFill>
            </a:ln>
          </p:spPr>
          <p:txBody>
            <a:bodyPr wrap="square" lIns="0" tIns="0" rIns="0" bIns="0" rtlCol="0"/>
            <a:lstStyle/>
            <a:p>
              <a:endParaRPr sz="949"/>
            </a:p>
          </p:txBody>
        </p:sp>
        <p:sp>
          <p:nvSpPr>
            <p:cNvPr id="457" name="object 457"/>
            <p:cNvSpPr/>
            <p:nvPr/>
          </p:nvSpPr>
          <p:spPr>
            <a:xfrm>
              <a:off x="1740649" y="716975"/>
              <a:ext cx="18408" cy="48866"/>
            </a:xfrm>
            <a:custGeom>
              <a:avLst/>
              <a:gdLst/>
              <a:ahLst/>
              <a:cxnLst/>
              <a:rect l="l" t="t" r="r" b="b"/>
              <a:pathLst>
                <a:path w="34925" h="92709">
                  <a:moveTo>
                    <a:pt x="17323" y="92390"/>
                  </a:moveTo>
                  <a:lnTo>
                    <a:pt x="17323" y="0"/>
                  </a:lnTo>
                </a:path>
                <a:path w="34925" h="92709">
                  <a:moveTo>
                    <a:pt x="0" y="38494"/>
                  </a:moveTo>
                  <a:lnTo>
                    <a:pt x="34646" y="38494"/>
                  </a:lnTo>
                </a:path>
              </a:pathLst>
            </a:custGeom>
            <a:ln w="3175">
              <a:solidFill>
                <a:srgbClr val="000000"/>
              </a:solidFill>
            </a:ln>
          </p:spPr>
          <p:txBody>
            <a:bodyPr wrap="square" lIns="0" tIns="0" rIns="0" bIns="0" rtlCol="0"/>
            <a:lstStyle/>
            <a:p>
              <a:endParaRPr sz="949"/>
            </a:p>
          </p:txBody>
        </p:sp>
        <p:sp>
          <p:nvSpPr>
            <p:cNvPr id="458" name="object 458"/>
            <p:cNvSpPr/>
            <p:nvPr/>
          </p:nvSpPr>
          <p:spPr>
            <a:xfrm>
              <a:off x="1786303" y="716975"/>
              <a:ext cx="219228" cy="48866"/>
            </a:xfrm>
            <a:custGeom>
              <a:avLst/>
              <a:gdLst/>
              <a:ahLst/>
              <a:cxnLst/>
              <a:rect l="l" t="t" r="r" b="b"/>
              <a:pathLst>
                <a:path w="415925" h="92709">
                  <a:moveTo>
                    <a:pt x="46195" y="92390"/>
                  </a:moveTo>
                  <a:lnTo>
                    <a:pt x="0" y="92390"/>
                  </a:lnTo>
                </a:path>
                <a:path w="415925" h="92709">
                  <a:moveTo>
                    <a:pt x="86615" y="92390"/>
                  </a:moveTo>
                  <a:lnTo>
                    <a:pt x="115487" y="0"/>
                  </a:lnTo>
                  <a:lnTo>
                    <a:pt x="144359" y="92390"/>
                  </a:lnTo>
                </a:path>
                <a:path w="415925" h="92709">
                  <a:moveTo>
                    <a:pt x="98164" y="61592"/>
                  </a:moveTo>
                  <a:lnTo>
                    <a:pt x="132810" y="61592"/>
                  </a:lnTo>
                </a:path>
                <a:path w="415925" h="92709">
                  <a:moveTo>
                    <a:pt x="230975" y="92390"/>
                  </a:moveTo>
                  <a:lnTo>
                    <a:pt x="184780" y="92390"/>
                  </a:lnTo>
                </a:path>
                <a:path w="415925" h="92709">
                  <a:moveTo>
                    <a:pt x="271396" y="30795"/>
                  </a:moveTo>
                  <a:lnTo>
                    <a:pt x="282944" y="92390"/>
                  </a:lnTo>
                  <a:lnTo>
                    <a:pt x="300268" y="30795"/>
                  </a:lnTo>
                  <a:lnTo>
                    <a:pt x="311816" y="92390"/>
                  </a:lnTo>
                  <a:lnTo>
                    <a:pt x="329139" y="30795"/>
                  </a:lnTo>
                </a:path>
                <a:path w="415925" h="92709">
                  <a:moveTo>
                    <a:pt x="415755" y="92390"/>
                  </a:moveTo>
                  <a:lnTo>
                    <a:pt x="369560" y="92390"/>
                  </a:lnTo>
                </a:path>
              </a:pathLst>
            </a:custGeom>
            <a:ln w="3175">
              <a:solidFill>
                <a:srgbClr val="000000"/>
              </a:solidFill>
            </a:ln>
          </p:spPr>
          <p:txBody>
            <a:bodyPr wrap="square" lIns="0" tIns="0" rIns="0" bIns="0" rtlCol="0"/>
            <a:lstStyle/>
            <a:p>
              <a:endParaRPr sz="949"/>
            </a:p>
          </p:txBody>
        </p:sp>
        <p:sp>
          <p:nvSpPr>
            <p:cNvPr id="459" name="object 459"/>
            <p:cNvSpPr/>
            <p:nvPr/>
          </p:nvSpPr>
          <p:spPr>
            <a:xfrm>
              <a:off x="2035878" y="716975"/>
              <a:ext cx="67275" cy="48866"/>
            </a:xfrm>
            <a:custGeom>
              <a:avLst/>
              <a:gdLst/>
              <a:ahLst/>
              <a:cxnLst/>
              <a:rect l="l" t="t" r="r" b="b"/>
              <a:pathLst>
                <a:path w="127635" h="92709">
                  <a:moveTo>
                    <a:pt x="11548" y="92390"/>
                  </a:moveTo>
                  <a:lnTo>
                    <a:pt x="11548" y="15397"/>
                  </a:lnTo>
                  <a:lnTo>
                    <a:pt x="23097" y="0"/>
                  </a:lnTo>
                  <a:lnTo>
                    <a:pt x="28871" y="0"/>
                  </a:lnTo>
                  <a:lnTo>
                    <a:pt x="34646" y="7698"/>
                  </a:lnTo>
                </a:path>
                <a:path w="127635" h="92709">
                  <a:moveTo>
                    <a:pt x="0" y="38494"/>
                  </a:moveTo>
                  <a:lnTo>
                    <a:pt x="23097" y="38494"/>
                  </a:lnTo>
                </a:path>
                <a:path w="127635" h="92709">
                  <a:moveTo>
                    <a:pt x="127036" y="69292"/>
                  </a:moveTo>
                  <a:lnTo>
                    <a:pt x="115487" y="84689"/>
                  </a:lnTo>
                  <a:lnTo>
                    <a:pt x="103938" y="92390"/>
                  </a:lnTo>
                  <a:lnTo>
                    <a:pt x="92390" y="84689"/>
                  </a:lnTo>
                  <a:lnTo>
                    <a:pt x="80841" y="69292"/>
                  </a:lnTo>
                  <a:lnTo>
                    <a:pt x="80841" y="53893"/>
                  </a:lnTo>
                  <a:lnTo>
                    <a:pt x="92390" y="38494"/>
                  </a:lnTo>
                  <a:lnTo>
                    <a:pt x="103938" y="30795"/>
                  </a:lnTo>
                  <a:lnTo>
                    <a:pt x="115487" y="38494"/>
                  </a:lnTo>
                  <a:lnTo>
                    <a:pt x="127036" y="53893"/>
                  </a:lnTo>
                </a:path>
                <a:path w="127635" h="92709">
                  <a:moveTo>
                    <a:pt x="127036" y="30795"/>
                  </a:moveTo>
                  <a:lnTo>
                    <a:pt x="127036" y="92390"/>
                  </a:lnTo>
                </a:path>
              </a:pathLst>
            </a:custGeom>
            <a:ln w="3175">
              <a:solidFill>
                <a:srgbClr val="000000"/>
              </a:solidFill>
            </a:ln>
          </p:spPr>
          <p:txBody>
            <a:bodyPr wrap="square" lIns="0" tIns="0" rIns="0" bIns="0" rtlCol="0"/>
            <a:lstStyle/>
            <a:p>
              <a:endParaRPr sz="949"/>
            </a:p>
          </p:txBody>
        </p:sp>
        <p:sp>
          <p:nvSpPr>
            <p:cNvPr id="460" name="object 460"/>
            <p:cNvSpPr/>
            <p:nvPr/>
          </p:nvSpPr>
          <p:spPr>
            <a:xfrm>
              <a:off x="2130230" y="733207"/>
              <a:ext cx="15396" cy="32465"/>
            </a:xfrm>
            <a:custGeom>
              <a:avLst/>
              <a:gdLst/>
              <a:ahLst/>
              <a:cxnLst/>
              <a:rect l="l" t="t" r="r" b="b"/>
              <a:pathLst>
                <a:path w="29210" h="61594">
                  <a:moveTo>
                    <a:pt x="0" y="61594"/>
                  </a:moveTo>
                  <a:lnTo>
                    <a:pt x="0" y="0"/>
                  </a:lnTo>
                </a:path>
                <a:path w="29210" h="61594">
                  <a:moveTo>
                    <a:pt x="0" y="15399"/>
                  </a:moveTo>
                  <a:lnTo>
                    <a:pt x="11548" y="0"/>
                  </a:lnTo>
                  <a:lnTo>
                    <a:pt x="23097" y="0"/>
                  </a:lnTo>
                  <a:lnTo>
                    <a:pt x="28871" y="7699"/>
                  </a:lnTo>
                </a:path>
              </a:pathLst>
            </a:custGeom>
            <a:ln w="3175">
              <a:solidFill>
                <a:srgbClr val="000000"/>
              </a:solidFill>
            </a:ln>
          </p:spPr>
          <p:txBody>
            <a:bodyPr wrap="square" lIns="0" tIns="0" rIns="0" bIns="0" rtlCol="0"/>
            <a:lstStyle/>
            <a:p>
              <a:endParaRPr sz="949"/>
            </a:p>
          </p:txBody>
        </p:sp>
        <p:sp>
          <p:nvSpPr>
            <p:cNvPr id="461" name="object 461"/>
            <p:cNvSpPr/>
            <p:nvPr/>
          </p:nvSpPr>
          <p:spPr>
            <a:xfrm>
              <a:off x="2175884" y="765673"/>
              <a:ext cx="24433" cy="0"/>
            </a:xfrm>
            <a:custGeom>
              <a:avLst/>
              <a:gdLst/>
              <a:ahLst/>
              <a:cxnLst/>
              <a:rect l="l" t="t" r="r" b="b"/>
              <a:pathLst>
                <a:path w="46355">
                  <a:moveTo>
                    <a:pt x="46195" y="0"/>
                  </a:moveTo>
                  <a:lnTo>
                    <a:pt x="0" y="0"/>
                  </a:lnTo>
                </a:path>
              </a:pathLst>
            </a:custGeom>
            <a:ln w="3175">
              <a:solidFill>
                <a:srgbClr val="000000"/>
              </a:solidFill>
            </a:ln>
          </p:spPr>
          <p:txBody>
            <a:bodyPr wrap="square" lIns="0" tIns="0" rIns="0" bIns="0" rtlCol="0"/>
            <a:lstStyle/>
            <a:p>
              <a:endParaRPr sz="949"/>
            </a:p>
          </p:txBody>
        </p:sp>
        <p:sp>
          <p:nvSpPr>
            <p:cNvPr id="462" name="object 462"/>
            <p:cNvSpPr/>
            <p:nvPr/>
          </p:nvSpPr>
          <p:spPr>
            <a:xfrm>
              <a:off x="2224581" y="716975"/>
              <a:ext cx="76312" cy="48866"/>
            </a:xfrm>
            <a:custGeom>
              <a:avLst/>
              <a:gdLst/>
              <a:ahLst/>
              <a:cxnLst/>
              <a:rect l="l" t="t" r="r" b="b"/>
              <a:pathLst>
                <a:path w="144780" h="92709">
                  <a:moveTo>
                    <a:pt x="46195" y="0"/>
                  </a:moveTo>
                  <a:lnTo>
                    <a:pt x="46195" y="76990"/>
                  </a:lnTo>
                  <a:lnTo>
                    <a:pt x="40420" y="84689"/>
                  </a:lnTo>
                  <a:lnTo>
                    <a:pt x="28871" y="92390"/>
                  </a:lnTo>
                  <a:lnTo>
                    <a:pt x="17323" y="92390"/>
                  </a:lnTo>
                  <a:lnTo>
                    <a:pt x="5774" y="84689"/>
                  </a:lnTo>
                  <a:lnTo>
                    <a:pt x="0" y="76990"/>
                  </a:lnTo>
                  <a:lnTo>
                    <a:pt x="0" y="0"/>
                  </a:lnTo>
                </a:path>
                <a:path w="144780" h="92709">
                  <a:moveTo>
                    <a:pt x="86615" y="0"/>
                  </a:moveTo>
                  <a:lnTo>
                    <a:pt x="115487" y="92390"/>
                  </a:lnTo>
                  <a:lnTo>
                    <a:pt x="144359" y="0"/>
                  </a:lnTo>
                </a:path>
              </a:pathLst>
            </a:custGeom>
            <a:ln w="3175">
              <a:solidFill>
                <a:srgbClr val="000000"/>
              </a:solidFill>
            </a:ln>
          </p:spPr>
          <p:txBody>
            <a:bodyPr wrap="square" lIns="0" tIns="0" rIns="0" bIns="0" rtlCol="0"/>
            <a:lstStyle/>
            <a:p>
              <a:endParaRPr sz="949"/>
            </a:p>
          </p:txBody>
        </p:sp>
        <p:sp>
          <p:nvSpPr>
            <p:cNvPr id="463" name="object 463"/>
            <p:cNvSpPr/>
            <p:nvPr/>
          </p:nvSpPr>
          <p:spPr>
            <a:xfrm>
              <a:off x="2328064" y="716975"/>
              <a:ext cx="12384" cy="16400"/>
            </a:xfrm>
            <a:custGeom>
              <a:avLst/>
              <a:gdLst/>
              <a:ahLst/>
              <a:cxnLst/>
              <a:rect l="l" t="t" r="r" b="b"/>
              <a:pathLst>
                <a:path w="23494" h="31115">
                  <a:moveTo>
                    <a:pt x="0" y="0"/>
                  </a:moveTo>
                  <a:lnTo>
                    <a:pt x="0" y="30795"/>
                  </a:lnTo>
                </a:path>
                <a:path w="23494" h="31115">
                  <a:moveTo>
                    <a:pt x="23097" y="0"/>
                  </a:moveTo>
                  <a:lnTo>
                    <a:pt x="23097" y="30795"/>
                  </a:lnTo>
                </a:path>
              </a:pathLst>
            </a:custGeom>
            <a:ln w="3175">
              <a:solidFill>
                <a:srgbClr val="000000"/>
              </a:solidFill>
            </a:ln>
          </p:spPr>
          <p:txBody>
            <a:bodyPr wrap="square" lIns="0" tIns="0" rIns="0" bIns="0" rtlCol="0"/>
            <a:lstStyle/>
            <a:p>
              <a:endParaRPr sz="949"/>
            </a:p>
          </p:txBody>
        </p:sp>
        <p:sp>
          <p:nvSpPr>
            <p:cNvPr id="464" name="object 464"/>
            <p:cNvSpPr/>
            <p:nvPr/>
          </p:nvSpPr>
          <p:spPr>
            <a:xfrm>
              <a:off x="2376761" y="761614"/>
              <a:ext cx="6359" cy="12384"/>
            </a:xfrm>
            <a:custGeom>
              <a:avLst/>
              <a:gdLst/>
              <a:ahLst/>
              <a:cxnLst/>
              <a:rect l="l" t="t" r="r" b="b"/>
              <a:pathLst>
                <a:path w="12064" h="23494">
                  <a:moveTo>
                    <a:pt x="11548" y="7700"/>
                  </a:moveTo>
                  <a:lnTo>
                    <a:pt x="5774" y="0"/>
                  </a:lnTo>
                  <a:lnTo>
                    <a:pt x="11548" y="0"/>
                  </a:lnTo>
                  <a:lnTo>
                    <a:pt x="11548" y="7700"/>
                  </a:lnTo>
                  <a:lnTo>
                    <a:pt x="0" y="23097"/>
                  </a:lnTo>
                </a:path>
              </a:pathLst>
            </a:custGeom>
            <a:ln w="3175">
              <a:solidFill>
                <a:srgbClr val="000000"/>
              </a:solidFill>
            </a:ln>
          </p:spPr>
          <p:txBody>
            <a:bodyPr wrap="square" lIns="0" tIns="0" rIns="0" bIns="0" rtlCol="0"/>
            <a:lstStyle/>
            <a:p>
              <a:endParaRPr sz="949"/>
            </a:p>
          </p:txBody>
        </p:sp>
        <p:sp>
          <p:nvSpPr>
            <p:cNvPr id="465" name="object 465"/>
            <p:cNvSpPr/>
            <p:nvPr/>
          </p:nvSpPr>
          <p:spPr>
            <a:xfrm>
              <a:off x="2465025" y="716975"/>
              <a:ext cx="222241" cy="48866"/>
            </a:xfrm>
            <a:custGeom>
              <a:avLst/>
              <a:gdLst/>
              <a:ahLst/>
              <a:cxnLst/>
              <a:rect l="l" t="t" r="r" b="b"/>
              <a:pathLst>
                <a:path w="421639"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421639" h="92709">
                  <a:moveTo>
                    <a:pt x="98164" y="0"/>
                  </a:moveTo>
                  <a:lnTo>
                    <a:pt x="98164" y="92390"/>
                  </a:lnTo>
                </a:path>
                <a:path w="421639" h="92709">
                  <a:moveTo>
                    <a:pt x="144359" y="0"/>
                  </a:moveTo>
                  <a:lnTo>
                    <a:pt x="144359" y="92390"/>
                  </a:lnTo>
                </a:path>
                <a:path w="421639" h="92709">
                  <a:moveTo>
                    <a:pt x="98164" y="46195"/>
                  </a:moveTo>
                  <a:lnTo>
                    <a:pt x="144359" y="46195"/>
                  </a:lnTo>
                </a:path>
                <a:path w="421639" h="92709">
                  <a:moveTo>
                    <a:pt x="184780" y="92390"/>
                  </a:moveTo>
                  <a:lnTo>
                    <a:pt x="213652" y="0"/>
                  </a:lnTo>
                  <a:lnTo>
                    <a:pt x="242524" y="92390"/>
                  </a:lnTo>
                </a:path>
                <a:path w="421639" h="92709">
                  <a:moveTo>
                    <a:pt x="196329" y="61592"/>
                  </a:moveTo>
                  <a:lnTo>
                    <a:pt x="230975" y="61592"/>
                  </a:lnTo>
                </a:path>
                <a:path w="421639" h="92709">
                  <a:moveTo>
                    <a:pt x="282944" y="0"/>
                  </a:moveTo>
                  <a:lnTo>
                    <a:pt x="282944" y="92390"/>
                  </a:lnTo>
                  <a:lnTo>
                    <a:pt x="329139" y="92390"/>
                  </a:lnTo>
                </a:path>
                <a:path w="421639" h="92709">
                  <a:moveTo>
                    <a:pt x="375335" y="0"/>
                  </a:moveTo>
                  <a:lnTo>
                    <a:pt x="375335" y="92390"/>
                  </a:lnTo>
                  <a:lnTo>
                    <a:pt x="421530" y="92390"/>
                  </a:lnTo>
                </a:path>
              </a:pathLst>
            </a:custGeom>
            <a:ln w="3175">
              <a:solidFill>
                <a:srgbClr val="000000"/>
              </a:solidFill>
            </a:ln>
          </p:spPr>
          <p:txBody>
            <a:bodyPr wrap="square" lIns="0" tIns="0" rIns="0" bIns="0" rtlCol="0"/>
            <a:lstStyle/>
            <a:p>
              <a:endParaRPr sz="949"/>
            </a:p>
          </p:txBody>
        </p:sp>
        <p:sp>
          <p:nvSpPr>
            <p:cNvPr id="466" name="object 466"/>
            <p:cNvSpPr/>
            <p:nvPr/>
          </p:nvSpPr>
          <p:spPr>
            <a:xfrm>
              <a:off x="2757211" y="716975"/>
              <a:ext cx="76312" cy="48866"/>
            </a:xfrm>
            <a:custGeom>
              <a:avLst/>
              <a:gdLst/>
              <a:ahLst/>
              <a:cxnLst/>
              <a:rect l="l" t="t" r="r" b="b"/>
              <a:pathLst>
                <a:path w="144779" h="92709">
                  <a:moveTo>
                    <a:pt x="0" y="0"/>
                  </a:moveTo>
                  <a:lnTo>
                    <a:pt x="0" y="92390"/>
                  </a:lnTo>
                  <a:lnTo>
                    <a:pt x="40420" y="92390"/>
                  </a:lnTo>
                  <a:lnTo>
                    <a:pt x="46195" y="84689"/>
                  </a:lnTo>
                  <a:lnTo>
                    <a:pt x="51969" y="76990"/>
                  </a:lnTo>
                  <a:lnTo>
                    <a:pt x="51969" y="53893"/>
                  </a:lnTo>
                  <a:lnTo>
                    <a:pt x="46195" y="46195"/>
                  </a:lnTo>
                  <a:lnTo>
                    <a:pt x="40420" y="38494"/>
                  </a:lnTo>
                  <a:lnTo>
                    <a:pt x="46195" y="30795"/>
                  </a:lnTo>
                  <a:lnTo>
                    <a:pt x="46195" y="7698"/>
                  </a:lnTo>
                  <a:lnTo>
                    <a:pt x="40420" y="0"/>
                  </a:lnTo>
                  <a:lnTo>
                    <a:pt x="0" y="0"/>
                  </a:lnTo>
                </a:path>
                <a:path w="144779" h="92709">
                  <a:moveTo>
                    <a:pt x="0" y="38494"/>
                  </a:moveTo>
                  <a:lnTo>
                    <a:pt x="40420" y="38494"/>
                  </a:lnTo>
                </a:path>
                <a:path w="144779" h="92709">
                  <a:moveTo>
                    <a:pt x="144359" y="92390"/>
                  </a:moveTo>
                  <a:lnTo>
                    <a:pt x="98164" y="92390"/>
                  </a:lnTo>
                  <a:lnTo>
                    <a:pt x="98164" y="0"/>
                  </a:lnTo>
                  <a:lnTo>
                    <a:pt x="144359" y="0"/>
                  </a:lnTo>
                </a:path>
                <a:path w="144779"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467" name="object 467"/>
            <p:cNvSpPr/>
            <p:nvPr/>
          </p:nvSpPr>
          <p:spPr>
            <a:xfrm>
              <a:off x="2906348" y="716975"/>
              <a:ext cx="173709" cy="48866"/>
            </a:xfrm>
            <a:custGeom>
              <a:avLst/>
              <a:gdLst/>
              <a:ahLst/>
              <a:cxnLst/>
              <a:rect l="l" t="t" r="r" b="b"/>
              <a:pathLst>
                <a:path w="329564" h="92709">
                  <a:moveTo>
                    <a:pt x="46195" y="0"/>
                  </a:moveTo>
                  <a:lnTo>
                    <a:pt x="46195" y="76990"/>
                  </a:lnTo>
                  <a:lnTo>
                    <a:pt x="40420" y="84689"/>
                  </a:lnTo>
                  <a:lnTo>
                    <a:pt x="28871" y="92390"/>
                  </a:lnTo>
                  <a:lnTo>
                    <a:pt x="17323" y="92390"/>
                  </a:lnTo>
                  <a:lnTo>
                    <a:pt x="5774" y="84689"/>
                  </a:lnTo>
                  <a:lnTo>
                    <a:pt x="0" y="76990"/>
                  </a:lnTo>
                  <a:lnTo>
                    <a:pt x="0" y="0"/>
                  </a:lnTo>
                </a:path>
                <a:path w="329564" h="92709">
                  <a:moveTo>
                    <a:pt x="138585" y="15397"/>
                  </a:moveTo>
                  <a:lnTo>
                    <a:pt x="132810" y="7698"/>
                  </a:lnTo>
                  <a:lnTo>
                    <a:pt x="121262" y="0"/>
                  </a:lnTo>
                  <a:lnTo>
                    <a:pt x="109713" y="0"/>
                  </a:lnTo>
                  <a:lnTo>
                    <a:pt x="98164" y="7698"/>
                  </a:lnTo>
                  <a:lnTo>
                    <a:pt x="92390" y="15397"/>
                  </a:lnTo>
                  <a:lnTo>
                    <a:pt x="92390" y="23097"/>
                  </a:lnTo>
                  <a:lnTo>
                    <a:pt x="98164" y="30795"/>
                  </a:lnTo>
                  <a:lnTo>
                    <a:pt x="109713" y="38494"/>
                  </a:lnTo>
                  <a:lnTo>
                    <a:pt x="121262" y="46195"/>
                  </a:lnTo>
                  <a:lnTo>
                    <a:pt x="132810" y="53893"/>
                  </a:lnTo>
                  <a:lnTo>
                    <a:pt x="138585" y="61592"/>
                  </a:lnTo>
                  <a:lnTo>
                    <a:pt x="138585" y="76990"/>
                  </a:lnTo>
                  <a:lnTo>
                    <a:pt x="132810" y="84689"/>
                  </a:lnTo>
                  <a:lnTo>
                    <a:pt x="121262" y="92390"/>
                  </a:lnTo>
                  <a:lnTo>
                    <a:pt x="109713" y="92390"/>
                  </a:lnTo>
                  <a:lnTo>
                    <a:pt x="98164" y="84689"/>
                  </a:lnTo>
                  <a:lnTo>
                    <a:pt x="92390" y="76990"/>
                  </a:lnTo>
                  <a:lnTo>
                    <a:pt x="86615" y="69292"/>
                  </a:lnTo>
                </a:path>
                <a:path w="329564" h="92709">
                  <a:moveTo>
                    <a:pt x="230975" y="92390"/>
                  </a:moveTo>
                  <a:lnTo>
                    <a:pt x="184780" y="92390"/>
                  </a:lnTo>
                  <a:lnTo>
                    <a:pt x="184780" y="0"/>
                  </a:lnTo>
                  <a:lnTo>
                    <a:pt x="230975" y="0"/>
                  </a:lnTo>
                </a:path>
                <a:path w="329564" h="92709">
                  <a:moveTo>
                    <a:pt x="184780" y="46195"/>
                  </a:moveTo>
                  <a:lnTo>
                    <a:pt x="213651" y="46195"/>
                  </a:lnTo>
                </a:path>
                <a:path w="329564" h="92709">
                  <a:moveTo>
                    <a:pt x="277170" y="0"/>
                  </a:moveTo>
                  <a:lnTo>
                    <a:pt x="300267" y="0"/>
                  </a:lnTo>
                  <a:lnTo>
                    <a:pt x="311816" y="7698"/>
                  </a:lnTo>
                  <a:lnTo>
                    <a:pt x="317590" y="15397"/>
                  </a:lnTo>
                  <a:lnTo>
                    <a:pt x="323365" y="23097"/>
                  </a:lnTo>
                  <a:lnTo>
                    <a:pt x="329139" y="46195"/>
                  </a:lnTo>
                  <a:lnTo>
                    <a:pt x="323365" y="69292"/>
                  </a:lnTo>
                  <a:lnTo>
                    <a:pt x="317590" y="76990"/>
                  </a:lnTo>
                  <a:lnTo>
                    <a:pt x="311816" y="84689"/>
                  </a:lnTo>
                  <a:lnTo>
                    <a:pt x="300267" y="92390"/>
                  </a:lnTo>
                  <a:lnTo>
                    <a:pt x="277170" y="92390"/>
                  </a:lnTo>
                  <a:lnTo>
                    <a:pt x="277170" y="0"/>
                  </a:lnTo>
                </a:path>
              </a:pathLst>
            </a:custGeom>
            <a:ln w="3175">
              <a:solidFill>
                <a:srgbClr val="000000"/>
              </a:solidFill>
            </a:ln>
          </p:spPr>
          <p:txBody>
            <a:bodyPr wrap="square" lIns="0" tIns="0" rIns="0" bIns="0" rtlCol="0"/>
            <a:lstStyle/>
            <a:p>
              <a:endParaRPr sz="949"/>
            </a:p>
          </p:txBody>
        </p:sp>
        <p:grpSp>
          <p:nvGrpSpPr>
            <p:cNvPr id="468" name="object 468"/>
            <p:cNvGrpSpPr/>
            <p:nvPr/>
          </p:nvGrpSpPr>
          <p:grpSpPr>
            <a:xfrm>
              <a:off x="3146791" y="716196"/>
              <a:ext cx="83006" cy="50540"/>
              <a:chOff x="4456746" y="1358783"/>
              <a:chExt cx="157480" cy="95885"/>
            </a:xfrm>
          </p:grpSpPr>
          <p:sp>
            <p:nvSpPr>
              <p:cNvPr id="469" name="object 469"/>
              <p:cNvSpPr/>
              <p:nvPr/>
            </p:nvSpPr>
            <p:spPr>
              <a:xfrm>
                <a:off x="4456746" y="1360261"/>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pic>
            <p:nvPicPr>
              <p:cNvPr id="470" name="object 470"/>
              <p:cNvPicPr/>
              <p:nvPr/>
            </p:nvPicPr>
            <p:blipFill>
              <a:blip r:embed="rId16" cstate="print"/>
              <a:stretch>
                <a:fillRect/>
              </a:stretch>
            </p:blipFill>
            <p:spPr>
              <a:xfrm>
                <a:off x="4541884" y="1358783"/>
                <a:ext cx="72249" cy="95346"/>
              </a:xfrm>
              <a:prstGeom prst="rect">
                <a:avLst/>
              </a:prstGeom>
            </p:spPr>
          </p:pic>
        </p:grpSp>
        <p:sp>
          <p:nvSpPr>
            <p:cNvPr id="471" name="object 471"/>
            <p:cNvSpPr/>
            <p:nvPr/>
          </p:nvSpPr>
          <p:spPr>
            <a:xfrm>
              <a:off x="3292885" y="716975"/>
              <a:ext cx="468914" cy="48866"/>
            </a:xfrm>
            <a:custGeom>
              <a:avLst/>
              <a:gdLst/>
              <a:ahLst/>
              <a:cxnLst/>
              <a:rect l="l" t="t" r="r" b="b"/>
              <a:pathLst>
                <a:path w="889635"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889635" h="92709">
                  <a:moveTo>
                    <a:pt x="144359" y="0"/>
                  </a:moveTo>
                  <a:lnTo>
                    <a:pt x="144359" y="76990"/>
                  </a:lnTo>
                  <a:lnTo>
                    <a:pt x="138585" y="84689"/>
                  </a:lnTo>
                  <a:lnTo>
                    <a:pt x="127036" y="92390"/>
                  </a:lnTo>
                  <a:lnTo>
                    <a:pt x="115487" y="92390"/>
                  </a:lnTo>
                  <a:lnTo>
                    <a:pt x="103938" y="84689"/>
                  </a:lnTo>
                  <a:lnTo>
                    <a:pt x="98164" y="76990"/>
                  </a:lnTo>
                  <a:lnTo>
                    <a:pt x="98164" y="0"/>
                  </a:lnTo>
                </a:path>
                <a:path w="889635" h="92709">
                  <a:moveTo>
                    <a:pt x="190554" y="92390"/>
                  </a:moveTo>
                  <a:lnTo>
                    <a:pt x="190554" y="0"/>
                  </a:lnTo>
                  <a:lnTo>
                    <a:pt x="219426" y="0"/>
                  </a:lnTo>
                  <a:lnTo>
                    <a:pt x="230975" y="7698"/>
                  </a:lnTo>
                  <a:lnTo>
                    <a:pt x="236749" y="15397"/>
                  </a:lnTo>
                  <a:lnTo>
                    <a:pt x="236749" y="30795"/>
                  </a:lnTo>
                  <a:lnTo>
                    <a:pt x="230975" y="38494"/>
                  </a:lnTo>
                  <a:lnTo>
                    <a:pt x="219426" y="46195"/>
                  </a:lnTo>
                  <a:lnTo>
                    <a:pt x="190554" y="46195"/>
                  </a:lnTo>
                </a:path>
                <a:path w="889635" h="92709">
                  <a:moveTo>
                    <a:pt x="282944" y="92390"/>
                  </a:moveTo>
                  <a:lnTo>
                    <a:pt x="282944" y="0"/>
                  </a:lnTo>
                  <a:lnTo>
                    <a:pt x="311816" y="0"/>
                  </a:lnTo>
                  <a:lnTo>
                    <a:pt x="323365" y="7698"/>
                  </a:lnTo>
                  <a:lnTo>
                    <a:pt x="329139" y="15397"/>
                  </a:lnTo>
                  <a:lnTo>
                    <a:pt x="329139" y="30795"/>
                  </a:lnTo>
                  <a:lnTo>
                    <a:pt x="323365" y="38494"/>
                  </a:lnTo>
                  <a:lnTo>
                    <a:pt x="311816" y="46195"/>
                  </a:lnTo>
                  <a:lnTo>
                    <a:pt x="282944" y="46195"/>
                  </a:lnTo>
                </a:path>
                <a:path w="889635" h="92709">
                  <a:moveTo>
                    <a:pt x="375335" y="0"/>
                  </a:moveTo>
                  <a:lnTo>
                    <a:pt x="375335" y="92390"/>
                  </a:lnTo>
                  <a:lnTo>
                    <a:pt x="421530" y="92390"/>
                  </a:lnTo>
                </a:path>
                <a:path w="889635" h="92709">
                  <a:moveTo>
                    <a:pt x="513920" y="92390"/>
                  </a:moveTo>
                  <a:lnTo>
                    <a:pt x="467725" y="92390"/>
                  </a:lnTo>
                  <a:lnTo>
                    <a:pt x="467725" y="0"/>
                  </a:lnTo>
                  <a:lnTo>
                    <a:pt x="513920" y="0"/>
                  </a:lnTo>
                </a:path>
                <a:path w="889635" h="92709">
                  <a:moveTo>
                    <a:pt x="467725" y="46195"/>
                  </a:moveTo>
                  <a:lnTo>
                    <a:pt x="496597" y="46195"/>
                  </a:lnTo>
                </a:path>
                <a:path w="889635" h="92709">
                  <a:moveTo>
                    <a:pt x="554340" y="92390"/>
                  </a:moveTo>
                  <a:lnTo>
                    <a:pt x="554340" y="0"/>
                  </a:lnTo>
                  <a:lnTo>
                    <a:pt x="583212" y="76990"/>
                  </a:lnTo>
                  <a:lnTo>
                    <a:pt x="612084" y="0"/>
                  </a:lnTo>
                  <a:lnTo>
                    <a:pt x="612084" y="92390"/>
                  </a:lnTo>
                </a:path>
                <a:path w="889635" h="92709">
                  <a:moveTo>
                    <a:pt x="698700" y="92390"/>
                  </a:moveTo>
                  <a:lnTo>
                    <a:pt x="652505" y="92390"/>
                  </a:lnTo>
                  <a:lnTo>
                    <a:pt x="652505" y="0"/>
                  </a:lnTo>
                  <a:lnTo>
                    <a:pt x="698700" y="0"/>
                  </a:lnTo>
                </a:path>
                <a:path w="889635" h="92709">
                  <a:moveTo>
                    <a:pt x="652505" y="46195"/>
                  </a:moveTo>
                  <a:lnTo>
                    <a:pt x="681377" y="46195"/>
                  </a:lnTo>
                </a:path>
                <a:path w="889635" h="92709">
                  <a:moveTo>
                    <a:pt x="744895" y="92390"/>
                  </a:moveTo>
                  <a:lnTo>
                    <a:pt x="744895" y="0"/>
                  </a:lnTo>
                  <a:lnTo>
                    <a:pt x="791090" y="92390"/>
                  </a:lnTo>
                  <a:lnTo>
                    <a:pt x="791090" y="0"/>
                  </a:lnTo>
                </a:path>
                <a:path w="889635" h="92709">
                  <a:moveTo>
                    <a:pt x="831511" y="0"/>
                  </a:moveTo>
                  <a:lnTo>
                    <a:pt x="889255" y="0"/>
                  </a:lnTo>
                </a:path>
                <a:path w="889635" h="92709">
                  <a:moveTo>
                    <a:pt x="860383" y="0"/>
                  </a:moveTo>
                  <a:lnTo>
                    <a:pt x="860383" y="92390"/>
                  </a:lnTo>
                </a:path>
              </a:pathLst>
            </a:custGeom>
            <a:ln w="3175">
              <a:solidFill>
                <a:srgbClr val="000000"/>
              </a:solidFill>
            </a:ln>
          </p:spPr>
          <p:txBody>
            <a:bodyPr wrap="square" lIns="0" tIns="0" rIns="0" bIns="0" rtlCol="0"/>
            <a:lstStyle/>
            <a:p>
              <a:endParaRPr sz="949"/>
            </a:p>
          </p:txBody>
        </p:sp>
        <p:sp>
          <p:nvSpPr>
            <p:cNvPr id="472" name="object 472"/>
            <p:cNvSpPr/>
            <p:nvPr/>
          </p:nvSpPr>
          <p:spPr>
            <a:xfrm>
              <a:off x="3828558" y="716975"/>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473" name="object 473"/>
            <p:cNvSpPr/>
            <p:nvPr/>
          </p:nvSpPr>
          <p:spPr>
            <a:xfrm>
              <a:off x="4026392" y="716975"/>
              <a:ext cx="176722" cy="48866"/>
            </a:xfrm>
            <a:custGeom>
              <a:avLst/>
              <a:gdLst/>
              <a:ahLst/>
              <a:cxnLst/>
              <a:rect l="l" t="t" r="r" b="b"/>
              <a:pathLst>
                <a:path w="33527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35279" h="92709">
                  <a:moveTo>
                    <a:pt x="92390" y="92390"/>
                  </a:moveTo>
                  <a:lnTo>
                    <a:pt x="92390" y="0"/>
                  </a:lnTo>
                  <a:lnTo>
                    <a:pt x="121262" y="0"/>
                  </a:lnTo>
                  <a:lnTo>
                    <a:pt x="132810" y="7698"/>
                  </a:lnTo>
                  <a:lnTo>
                    <a:pt x="138585" y="15397"/>
                  </a:lnTo>
                  <a:lnTo>
                    <a:pt x="138585" y="30795"/>
                  </a:lnTo>
                  <a:lnTo>
                    <a:pt x="132810" y="38494"/>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2"/>
                  </a:moveTo>
                  <a:lnTo>
                    <a:pt x="225200" y="61592"/>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74" name="object 474"/>
            <p:cNvSpPr/>
            <p:nvPr/>
          </p:nvSpPr>
          <p:spPr>
            <a:xfrm>
              <a:off x="4233357" y="71697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75" name="object 475"/>
            <p:cNvSpPr/>
            <p:nvPr/>
          </p:nvSpPr>
          <p:spPr>
            <a:xfrm>
              <a:off x="4269881" y="716975"/>
              <a:ext cx="73299" cy="48866"/>
            </a:xfrm>
            <a:custGeom>
              <a:avLst/>
              <a:gdLst/>
              <a:ahLst/>
              <a:cxnLst/>
              <a:rect l="l" t="t" r="r" b="b"/>
              <a:pathLst>
                <a:path w="139065" h="92709">
                  <a:moveTo>
                    <a:pt x="0" y="92390"/>
                  </a:moveTo>
                  <a:lnTo>
                    <a:pt x="0" y="0"/>
                  </a:lnTo>
                  <a:lnTo>
                    <a:pt x="46195" y="92390"/>
                  </a:lnTo>
                  <a:lnTo>
                    <a:pt x="46195" y="0"/>
                  </a:lnTo>
                </a:path>
                <a:path w="139065" h="92709">
                  <a:moveTo>
                    <a:pt x="115487" y="46195"/>
                  </a:moveTo>
                  <a:lnTo>
                    <a:pt x="138585" y="46195"/>
                  </a:lnTo>
                  <a:lnTo>
                    <a:pt x="138585" y="76990"/>
                  </a:lnTo>
                  <a:lnTo>
                    <a:pt x="132810" y="84689"/>
                  </a:lnTo>
                  <a:lnTo>
                    <a:pt x="121262" y="92390"/>
                  </a:lnTo>
                  <a:lnTo>
                    <a:pt x="109713" y="92390"/>
                  </a:lnTo>
                  <a:lnTo>
                    <a:pt x="98164" y="84689"/>
                  </a:lnTo>
                  <a:lnTo>
                    <a:pt x="92390" y="76990"/>
                  </a:lnTo>
                  <a:lnTo>
                    <a:pt x="86615" y="69292"/>
                  </a:lnTo>
                  <a:lnTo>
                    <a:pt x="80841" y="46195"/>
                  </a:lnTo>
                  <a:lnTo>
                    <a:pt x="86615" y="23097"/>
                  </a:lnTo>
                  <a:lnTo>
                    <a:pt x="92390" y="15397"/>
                  </a:lnTo>
                  <a:lnTo>
                    <a:pt x="98164" y="7698"/>
                  </a:lnTo>
                  <a:lnTo>
                    <a:pt x="109713" y="0"/>
                  </a:lnTo>
                  <a:lnTo>
                    <a:pt x="121262" y="0"/>
                  </a:lnTo>
                  <a:lnTo>
                    <a:pt x="132810" y="7698"/>
                  </a:lnTo>
                  <a:lnTo>
                    <a:pt x="138585" y="15397"/>
                  </a:lnTo>
                </a:path>
              </a:pathLst>
            </a:custGeom>
            <a:ln w="3175">
              <a:solidFill>
                <a:srgbClr val="000000"/>
              </a:solidFill>
            </a:ln>
          </p:spPr>
          <p:txBody>
            <a:bodyPr wrap="square" lIns="0" tIns="0" rIns="0" bIns="0" rtlCol="0"/>
            <a:lstStyle/>
            <a:p>
              <a:endParaRPr sz="949"/>
            </a:p>
          </p:txBody>
        </p:sp>
        <p:sp>
          <p:nvSpPr>
            <p:cNvPr id="476" name="object 476"/>
            <p:cNvSpPr/>
            <p:nvPr/>
          </p:nvSpPr>
          <p:spPr>
            <a:xfrm>
              <a:off x="4415973" y="716975"/>
              <a:ext cx="173709" cy="48866"/>
            </a:xfrm>
            <a:custGeom>
              <a:avLst/>
              <a:gdLst/>
              <a:ahLst/>
              <a:cxnLst/>
              <a:rect l="l" t="t" r="r" b="b"/>
              <a:pathLst>
                <a:path w="329565"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29565" h="92709">
                  <a:moveTo>
                    <a:pt x="86615" y="92390"/>
                  </a:moveTo>
                  <a:lnTo>
                    <a:pt x="115487" y="0"/>
                  </a:lnTo>
                  <a:lnTo>
                    <a:pt x="144359" y="92390"/>
                  </a:lnTo>
                </a:path>
                <a:path w="329565" h="92709">
                  <a:moveTo>
                    <a:pt x="98164" y="61592"/>
                  </a:moveTo>
                  <a:lnTo>
                    <a:pt x="132810" y="61592"/>
                  </a:lnTo>
                </a:path>
                <a:path w="329565" h="92709">
                  <a:moveTo>
                    <a:pt x="179005" y="0"/>
                  </a:moveTo>
                  <a:lnTo>
                    <a:pt x="236749" y="0"/>
                  </a:lnTo>
                </a:path>
                <a:path w="329565" h="92709">
                  <a:moveTo>
                    <a:pt x="207877" y="0"/>
                  </a:moveTo>
                  <a:lnTo>
                    <a:pt x="207877" y="92390"/>
                  </a:lnTo>
                </a:path>
                <a:path w="329565" h="92709">
                  <a:moveTo>
                    <a:pt x="271396" y="92390"/>
                  </a:moveTo>
                  <a:lnTo>
                    <a:pt x="300268" y="0"/>
                  </a:lnTo>
                  <a:lnTo>
                    <a:pt x="329139" y="92390"/>
                  </a:lnTo>
                </a:path>
                <a:path w="329565" h="92709">
                  <a:moveTo>
                    <a:pt x="282944" y="61592"/>
                  </a:moveTo>
                  <a:lnTo>
                    <a:pt x="317591" y="61592"/>
                  </a:lnTo>
                </a:path>
              </a:pathLst>
            </a:custGeom>
            <a:ln w="3175">
              <a:solidFill>
                <a:srgbClr val="000000"/>
              </a:solidFill>
            </a:ln>
          </p:spPr>
          <p:txBody>
            <a:bodyPr wrap="square" lIns="0" tIns="0" rIns="0" bIns="0" rtlCol="0"/>
            <a:lstStyle/>
            <a:p>
              <a:endParaRPr sz="949"/>
            </a:p>
          </p:txBody>
        </p:sp>
        <p:sp>
          <p:nvSpPr>
            <p:cNvPr id="477" name="object 477"/>
            <p:cNvSpPr/>
            <p:nvPr/>
          </p:nvSpPr>
          <p:spPr>
            <a:xfrm>
              <a:off x="4619894" y="761614"/>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478" name="object 478"/>
            <p:cNvSpPr/>
            <p:nvPr/>
          </p:nvSpPr>
          <p:spPr>
            <a:xfrm>
              <a:off x="9668860" y="2728926"/>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479" name="object 479"/>
            <p:cNvGrpSpPr/>
            <p:nvPr/>
          </p:nvGrpSpPr>
          <p:grpSpPr>
            <a:xfrm>
              <a:off x="9701560" y="2728147"/>
              <a:ext cx="84010" cy="50540"/>
              <a:chOff x="16892599" y="5175901"/>
              <a:chExt cx="159385" cy="95885"/>
            </a:xfrm>
          </p:grpSpPr>
          <p:sp>
            <p:nvSpPr>
              <p:cNvPr id="480" name="object 480"/>
              <p:cNvSpPr/>
              <p:nvPr/>
            </p:nvSpPr>
            <p:spPr>
              <a:xfrm>
                <a:off x="16894078" y="5177379"/>
                <a:ext cx="52069" cy="92710"/>
              </a:xfrm>
              <a:custGeom>
                <a:avLst/>
                <a:gdLst/>
                <a:ahLst/>
                <a:cxnLst/>
                <a:rect l="l" t="t" r="r" b="b"/>
                <a:pathLst>
                  <a:path w="52069" h="92710">
                    <a:moveTo>
                      <a:pt x="51969" y="15398"/>
                    </a:moveTo>
                    <a:lnTo>
                      <a:pt x="46195" y="7699"/>
                    </a:lnTo>
                    <a:lnTo>
                      <a:pt x="34646" y="0"/>
                    </a:lnTo>
                    <a:lnTo>
                      <a:pt x="23097" y="0"/>
                    </a:lnTo>
                    <a:lnTo>
                      <a:pt x="11548" y="7699"/>
                    </a:lnTo>
                    <a:lnTo>
                      <a:pt x="5774" y="15398"/>
                    </a:lnTo>
                    <a:lnTo>
                      <a:pt x="5774" y="23097"/>
                    </a:lnTo>
                    <a:lnTo>
                      <a:pt x="11548" y="30796"/>
                    </a:lnTo>
                    <a:lnTo>
                      <a:pt x="23097" y="38496"/>
                    </a:lnTo>
                    <a:lnTo>
                      <a:pt x="34646" y="46195"/>
                    </a:lnTo>
                    <a:lnTo>
                      <a:pt x="46195" y="53894"/>
                    </a:lnTo>
                    <a:lnTo>
                      <a:pt x="51969" y="61593"/>
                    </a:lnTo>
                    <a:lnTo>
                      <a:pt x="51969" y="76991"/>
                    </a:lnTo>
                    <a:lnTo>
                      <a:pt x="46195" y="84691"/>
                    </a:lnTo>
                    <a:lnTo>
                      <a:pt x="34646" y="92390"/>
                    </a:lnTo>
                    <a:lnTo>
                      <a:pt x="23097" y="92390"/>
                    </a:lnTo>
                    <a:lnTo>
                      <a:pt x="11548" y="84691"/>
                    </a:lnTo>
                    <a:lnTo>
                      <a:pt x="5774" y="76991"/>
                    </a:lnTo>
                    <a:lnTo>
                      <a:pt x="0" y="69292"/>
                    </a:lnTo>
                  </a:path>
                </a:pathLst>
              </a:custGeom>
              <a:ln w="3175">
                <a:solidFill>
                  <a:srgbClr val="000000"/>
                </a:solidFill>
              </a:ln>
            </p:spPr>
            <p:txBody>
              <a:bodyPr wrap="square" lIns="0" tIns="0" rIns="0" bIns="0" rtlCol="0"/>
              <a:lstStyle/>
              <a:p>
                <a:endParaRPr sz="949"/>
              </a:p>
            </p:txBody>
          </p:sp>
          <p:pic>
            <p:nvPicPr>
              <p:cNvPr id="481" name="object 481"/>
              <p:cNvPicPr/>
              <p:nvPr/>
            </p:nvPicPr>
            <p:blipFill>
              <a:blip r:embed="rId16" cstate="print"/>
              <a:stretch>
                <a:fillRect/>
              </a:stretch>
            </p:blipFill>
            <p:spPr>
              <a:xfrm>
                <a:off x="16979215" y="5175901"/>
                <a:ext cx="72249" cy="95346"/>
              </a:xfrm>
              <a:prstGeom prst="rect">
                <a:avLst/>
              </a:prstGeom>
            </p:spPr>
          </p:pic>
        </p:grpSp>
        <p:sp>
          <p:nvSpPr>
            <p:cNvPr id="482" name="object 482"/>
            <p:cNvSpPr/>
            <p:nvPr/>
          </p:nvSpPr>
          <p:spPr>
            <a:xfrm>
              <a:off x="9848433" y="2728926"/>
              <a:ext cx="30458" cy="48866"/>
            </a:xfrm>
            <a:custGeom>
              <a:avLst/>
              <a:gdLst/>
              <a:ahLst/>
              <a:cxnLst/>
              <a:rect l="l" t="t" r="r" b="b"/>
              <a:pathLst>
                <a:path w="57784" h="92710">
                  <a:moveTo>
                    <a:pt x="0" y="0"/>
                  </a:moveTo>
                  <a:lnTo>
                    <a:pt x="28871" y="92390"/>
                  </a:lnTo>
                  <a:lnTo>
                    <a:pt x="57743" y="0"/>
                  </a:lnTo>
                </a:path>
              </a:pathLst>
            </a:custGeom>
            <a:ln w="3175">
              <a:solidFill>
                <a:srgbClr val="000000"/>
              </a:solidFill>
            </a:ln>
          </p:spPr>
          <p:txBody>
            <a:bodyPr wrap="square" lIns="0" tIns="0" rIns="0" bIns="0" rtlCol="0"/>
            <a:lstStyle/>
            <a:p>
              <a:endParaRPr sz="949"/>
            </a:p>
          </p:txBody>
        </p:sp>
        <p:sp>
          <p:nvSpPr>
            <p:cNvPr id="483" name="object 483"/>
            <p:cNvSpPr/>
            <p:nvPr/>
          </p:nvSpPr>
          <p:spPr>
            <a:xfrm>
              <a:off x="9912348" y="2728926"/>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484" name="object 484"/>
            <p:cNvSpPr/>
            <p:nvPr/>
          </p:nvSpPr>
          <p:spPr>
            <a:xfrm>
              <a:off x="9948871" y="2728926"/>
              <a:ext cx="79324" cy="48866"/>
            </a:xfrm>
            <a:custGeom>
              <a:avLst/>
              <a:gdLst/>
              <a:ahLst/>
              <a:cxnLst/>
              <a:rect l="l" t="t" r="r" b="b"/>
              <a:pathLst>
                <a:path w="150494" h="92710">
                  <a:moveTo>
                    <a:pt x="46195" y="92390"/>
                  </a:moveTo>
                  <a:lnTo>
                    <a:pt x="0" y="92390"/>
                  </a:lnTo>
                  <a:lnTo>
                    <a:pt x="0" y="0"/>
                  </a:lnTo>
                  <a:lnTo>
                    <a:pt x="46195" y="0"/>
                  </a:lnTo>
                </a:path>
                <a:path w="150494" h="92710">
                  <a:moveTo>
                    <a:pt x="0" y="46195"/>
                  </a:moveTo>
                  <a:lnTo>
                    <a:pt x="28871" y="46195"/>
                  </a:lnTo>
                </a:path>
                <a:path w="150494" h="92710">
                  <a:moveTo>
                    <a:pt x="80841" y="0"/>
                  </a:moveTo>
                  <a:lnTo>
                    <a:pt x="98164" y="92390"/>
                  </a:lnTo>
                  <a:lnTo>
                    <a:pt x="115487" y="0"/>
                  </a:lnTo>
                  <a:lnTo>
                    <a:pt x="132810" y="92390"/>
                  </a:lnTo>
                  <a:lnTo>
                    <a:pt x="150134" y="0"/>
                  </a:lnTo>
                </a:path>
              </a:pathLst>
            </a:custGeom>
            <a:ln w="3175">
              <a:solidFill>
                <a:srgbClr val="000000"/>
              </a:solidFill>
            </a:ln>
          </p:spPr>
          <p:txBody>
            <a:bodyPr wrap="square" lIns="0" tIns="0" rIns="0" bIns="0" rtlCol="0"/>
            <a:lstStyle/>
            <a:p>
              <a:endParaRPr sz="949"/>
            </a:p>
          </p:txBody>
        </p:sp>
        <p:grpSp>
          <p:nvGrpSpPr>
            <p:cNvPr id="485" name="object 485"/>
            <p:cNvGrpSpPr/>
            <p:nvPr/>
          </p:nvGrpSpPr>
          <p:grpSpPr>
            <a:xfrm>
              <a:off x="9412419" y="2801193"/>
              <a:ext cx="123504" cy="50540"/>
              <a:chOff x="16344033" y="5314486"/>
              <a:chExt cx="234315" cy="95885"/>
            </a:xfrm>
          </p:grpSpPr>
          <p:sp>
            <p:nvSpPr>
              <p:cNvPr id="486" name="object 486"/>
              <p:cNvSpPr/>
              <p:nvPr/>
            </p:nvSpPr>
            <p:spPr>
              <a:xfrm>
                <a:off x="16345511" y="5315964"/>
                <a:ext cx="46355" cy="92710"/>
              </a:xfrm>
              <a:custGeom>
                <a:avLst/>
                <a:gdLst/>
                <a:ahLst/>
                <a:cxnLst/>
                <a:rect l="l" t="t" r="r" b="b"/>
                <a:pathLst>
                  <a:path w="46355" h="92710">
                    <a:moveTo>
                      <a:pt x="0" y="92390"/>
                    </a:moveTo>
                    <a:lnTo>
                      <a:pt x="0" y="0"/>
                    </a:lnTo>
                    <a:lnTo>
                      <a:pt x="46195" y="0"/>
                    </a:lnTo>
                  </a:path>
                  <a:path w="46355" h="92710">
                    <a:moveTo>
                      <a:pt x="0" y="46195"/>
                    </a:moveTo>
                    <a:lnTo>
                      <a:pt x="28871" y="46195"/>
                    </a:lnTo>
                  </a:path>
                </a:pathLst>
              </a:custGeom>
              <a:ln w="3175">
                <a:solidFill>
                  <a:srgbClr val="000000"/>
                </a:solidFill>
              </a:ln>
            </p:spPr>
            <p:txBody>
              <a:bodyPr wrap="square" lIns="0" tIns="0" rIns="0" bIns="0" rtlCol="0"/>
              <a:lstStyle/>
              <a:p>
                <a:endParaRPr sz="949"/>
              </a:p>
            </p:txBody>
          </p:sp>
          <p:pic>
            <p:nvPicPr>
              <p:cNvPr id="487" name="object 487"/>
              <p:cNvPicPr/>
              <p:nvPr/>
            </p:nvPicPr>
            <p:blipFill>
              <a:blip r:embed="rId16" cstate="print"/>
              <a:stretch>
                <a:fillRect/>
              </a:stretch>
            </p:blipFill>
            <p:spPr>
              <a:xfrm>
                <a:off x="16424874" y="5314486"/>
                <a:ext cx="72249" cy="95346"/>
              </a:xfrm>
              <a:prstGeom prst="rect">
                <a:avLst/>
              </a:prstGeom>
            </p:spPr>
          </p:pic>
          <p:sp>
            <p:nvSpPr>
              <p:cNvPr id="488" name="object 488"/>
              <p:cNvSpPr/>
              <p:nvPr/>
            </p:nvSpPr>
            <p:spPr>
              <a:xfrm>
                <a:off x="16530291" y="5315964"/>
                <a:ext cx="46355" cy="92710"/>
              </a:xfrm>
              <a:custGeom>
                <a:avLst/>
                <a:gdLst/>
                <a:ahLst/>
                <a:cxnLst/>
                <a:rect l="l" t="t" r="r" b="b"/>
                <a:pathLst>
                  <a:path w="46355" h="92710">
                    <a:moveTo>
                      <a:pt x="0" y="92390"/>
                    </a:moveTo>
                    <a:lnTo>
                      <a:pt x="0" y="0"/>
                    </a:lnTo>
                    <a:lnTo>
                      <a:pt x="28871" y="0"/>
                    </a:lnTo>
                    <a:lnTo>
                      <a:pt x="40420" y="7699"/>
                    </a:lnTo>
                    <a:lnTo>
                      <a:pt x="46195" y="15398"/>
                    </a:lnTo>
                    <a:lnTo>
                      <a:pt x="46195" y="30796"/>
                    </a:lnTo>
                    <a:lnTo>
                      <a:pt x="40420" y="38496"/>
                    </a:lnTo>
                    <a:lnTo>
                      <a:pt x="28871" y="46195"/>
                    </a:lnTo>
                    <a:lnTo>
                      <a:pt x="0" y="46195"/>
                    </a:lnTo>
                  </a:path>
                  <a:path w="46355" h="92710">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489" name="object 489"/>
            <p:cNvSpPr/>
            <p:nvPr/>
          </p:nvSpPr>
          <p:spPr>
            <a:xfrm>
              <a:off x="9607988" y="2801972"/>
              <a:ext cx="414024" cy="48866"/>
            </a:xfrm>
            <a:custGeom>
              <a:avLst/>
              <a:gdLst/>
              <a:ahLst/>
              <a:cxnLst/>
              <a:rect l="l" t="t" r="r" b="b"/>
              <a:pathLst>
                <a:path w="785494" h="92710">
                  <a:moveTo>
                    <a:pt x="0" y="92390"/>
                  </a:moveTo>
                  <a:lnTo>
                    <a:pt x="0" y="0"/>
                  </a:lnTo>
                  <a:lnTo>
                    <a:pt x="28871" y="0"/>
                  </a:lnTo>
                  <a:lnTo>
                    <a:pt x="40420" y="7699"/>
                  </a:lnTo>
                  <a:lnTo>
                    <a:pt x="46195" y="15398"/>
                  </a:lnTo>
                  <a:lnTo>
                    <a:pt x="46195" y="30796"/>
                  </a:lnTo>
                  <a:lnTo>
                    <a:pt x="40420" y="38496"/>
                  </a:lnTo>
                  <a:lnTo>
                    <a:pt x="28871" y="46195"/>
                  </a:lnTo>
                  <a:lnTo>
                    <a:pt x="0" y="46195"/>
                  </a:lnTo>
                </a:path>
                <a:path w="785494" h="92710">
                  <a:moveTo>
                    <a:pt x="28871" y="46195"/>
                  </a:moveTo>
                  <a:lnTo>
                    <a:pt x="46195" y="92390"/>
                  </a:lnTo>
                </a:path>
                <a:path w="785494" h="92710">
                  <a:moveTo>
                    <a:pt x="138585" y="92390"/>
                  </a:moveTo>
                  <a:lnTo>
                    <a:pt x="92390" y="92390"/>
                  </a:lnTo>
                  <a:lnTo>
                    <a:pt x="92390" y="0"/>
                  </a:lnTo>
                  <a:lnTo>
                    <a:pt x="138585" y="0"/>
                  </a:lnTo>
                </a:path>
                <a:path w="785494" h="92710">
                  <a:moveTo>
                    <a:pt x="92390" y="46195"/>
                  </a:moveTo>
                  <a:lnTo>
                    <a:pt x="121262" y="46195"/>
                  </a:lnTo>
                </a:path>
                <a:path w="785494" h="92710">
                  <a:moveTo>
                    <a:pt x="184780" y="92390"/>
                  </a:moveTo>
                  <a:lnTo>
                    <a:pt x="184780" y="0"/>
                  </a:lnTo>
                  <a:lnTo>
                    <a:pt x="230975" y="0"/>
                  </a:lnTo>
                </a:path>
                <a:path w="785494" h="92710">
                  <a:moveTo>
                    <a:pt x="184780" y="46195"/>
                  </a:moveTo>
                  <a:lnTo>
                    <a:pt x="213652" y="46195"/>
                  </a:lnTo>
                </a:path>
                <a:path w="785494" h="92710">
                  <a:moveTo>
                    <a:pt x="323365" y="92390"/>
                  </a:moveTo>
                  <a:lnTo>
                    <a:pt x="277170" y="92390"/>
                  </a:lnTo>
                  <a:lnTo>
                    <a:pt x="277170" y="0"/>
                  </a:lnTo>
                  <a:lnTo>
                    <a:pt x="323365" y="0"/>
                  </a:lnTo>
                </a:path>
                <a:path w="785494" h="92710">
                  <a:moveTo>
                    <a:pt x="277170" y="46195"/>
                  </a:moveTo>
                  <a:lnTo>
                    <a:pt x="306042" y="46195"/>
                  </a:lnTo>
                </a:path>
                <a:path w="785494" h="92710">
                  <a:moveTo>
                    <a:pt x="369560" y="92390"/>
                  </a:moveTo>
                  <a:lnTo>
                    <a:pt x="369560" y="0"/>
                  </a:lnTo>
                  <a:lnTo>
                    <a:pt x="398432" y="0"/>
                  </a:lnTo>
                  <a:lnTo>
                    <a:pt x="409981" y="7699"/>
                  </a:lnTo>
                  <a:lnTo>
                    <a:pt x="415755" y="15398"/>
                  </a:lnTo>
                  <a:lnTo>
                    <a:pt x="415755" y="30796"/>
                  </a:lnTo>
                  <a:lnTo>
                    <a:pt x="409981" y="38496"/>
                  </a:lnTo>
                  <a:lnTo>
                    <a:pt x="398432" y="46195"/>
                  </a:lnTo>
                  <a:lnTo>
                    <a:pt x="369560" y="46195"/>
                  </a:lnTo>
                </a:path>
                <a:path w="785494" h="92710">
                  <a:moveTo>
                    <a:pt x="398432" y="46195"/>
                  </a:moveTo>
                  <a:lnTo>
                    <a:pt x="415755" y="92390"/>
                  </a:lnTo>
                </a:path>
                <a:path w="785494" h="92710">
                  <a:moveTo>
                    <a:pt x="508145" y="92390"/>
                  </a:moveTo>
                  <a:lnTo>
                    <a:pt x="461950" y="92390"/>
                  </a:lnTo>
                  <a:lnTo>
                    <a:pt x="461950" y="0"/>
                  </a:lnTo>
                  <a:lnTo>
                    <a:pt x="508145" y="0"/>
                  </a:lnTo>
                </a:path>
                <a:path w="785494" h="92710">
                  <a:moveTo>
                    <a:pt x="461950" y="46195"/>
                  </a:moveTo>
                  <a:lnTo>
                    <a:pt x="490822" y="46195"/>
                  </a:lnTo>
                </a:path>
                <a:path w="785494" h="92710">
                  <a:moveTo>
                    <a:pt x="554340" y="92390"/>
                  </a:moveTo>
                  <a:lnTo>
                    <a:pt x="554340" y="0"/>
                  </a:lnTo>
                  <a:lnTo>
                    <a:pt x="600536" y="92390"/>
                  </a:lnTo>
                  <a:lnTo>
                    <a:pt x="600536" y="0"/>
                  </a:lnTo>
                </a:path>
                <a:path w="785494" h="92710">
                  <a:moveTo>
                    <a:pt x="692926" y="76991"/>
                  </a:moveTo>
                  <a:lnTo>
                    <a:pt x="687151" y="84691"/>
                  </a:lnTo>
                  <a:lnTo>
                    <a:pt x="675603" y="92390"/>
                  </a:lnTo>
                  <a:lnTo>
                    <a:pt x="664054" y="92390"/>
                  </a:lnTo>
                  <a:lnTo>
                    <a:pt x="652505" y="84691"/>
                  </a:lnTo>
                  <a:lnTo>
                    <a:pt x="646731" y="76991"/>
                  </a:lnTo>
                  <a:lnTo>
                    <a:pt x="640956" y="69292"/>
                  </a:lnTo>
                  <a:lnTo>
                    <a:pt x="635182" y="46195"/>
                  </a:lnTo>
                  <a:lnTo>
                    <a:pt x="640956" y="23097"/>
                  </a:lnTo>
                  <a:lnTo>
                    <a:pt x="646731" y="15398"/>
                  </a:lnTo>
                  <a:lnTo>
                    <a:pt x="652505" y="7699"/>
                  </a:lnTo>
                  <a:lnTo>
                    <a:pt x="664054" y="0"/>
                  </a:lnTo>
                  <a:lnTo>
                    <a:pt x="675603" y="0"/>
                  </a:lnTo>
                  <a:lnTo>
                    <a:pt x="687151" y="7699"/>
                  </a:lnTo>
                  <a:lnTo>
                    <a:pt x="692926" y="15398"/>
                  </a:lnTo>
                </a:path>
                <a:path w="785494" h="92710">
                  <a:moveTo>
                    <a:pt x="785316" y="92390"/>
                  </a:moveTo>
                  <a:lnTo>
                    <a:pt x="739121" y="92390"/>
                  </a:lnTo>
                  <a:lnTo>
                    <a:pt x="739121" y="0"/>
                  </a:lnTo>
                  <a:lnTo>
                    <a:pt x="785316" y="0"/>
                  </a:lnTo>
                </a:path>
                <a:path w="785494" h="92710">
                  <a:moveTo>
                    <a:pt x="739121" y="46195"/>
                  </a:moveTo>
                  <a:lnTo>
                    <a:pt x="767993" y="46195"/>
                  </a:lnTo>
                </a:path>
              </a:pathLst>
            </a:custGeom>
            <a:ln w="3175">
              <a:solidFill>
                <a:srgbClr val="000000"/>
              </a:solidFill>
            </a:ln>
          </p:spPr>
          <p:txBody>
            <a:bodyPr wrap="square" lIns="0" tIns="0" rIns="0" bIns="0" rtlCol="0"/>
            <a:lstStyle/>
            <a:p>
              <a:endParaRPr sz="949"/>
            </a:p>
          </p:txBody>
        </p:sp>
        <p:grpSp>
          <p:nvGrpSpPr>
            <p:cNvPr id="490" name="object 490"/>
            <p:cNvGrpSpPr/>
            <p:nvPr/>
          </p:nvGrpSpPr>
          <p:grpSpPr>
            <a:xfrm>
              <a:off x="10088098" y="2801193"/>
              <a:ext cx="178395" cy="50540"/>
              <a:chOff x="17625947" y="5314486"/>
              <a:chExt cx="338455" cy="95885"/>
            </a:xfrm>
          </p:grpSpPr>
          <p:pic>
            <p:nvPicPr>
              <p:cNvPr id="491" name="object 491"/>
              <p:cNvPicPr/>
              <p:nvPr/>
            </p:nvPicPr>
            <p:blipFill>
              <a:blip r:embed="rId16" cstate="print"/>
              <a:stretch>
                <a:fillRect/>
              </a:stretch>
            </p:blipFill>
            <p:spPr>
              <a:xfrm>
                <a:off x="17625947" y="5314486"/>
                <a:ext cx="72249" cy="95346"/>
              </a:xfrm>
              <a:prstGeom prst="rect">
                <a:avLst/>
              </a:prstGeom>
            </p:spPr>
          </p:pic>
          <p:sp>
            <p:nvSpPr>
              <p:cNvPr id="492" name="object 492"/>
              <p:cNvSpPr/>
              <p:nvPr/>
            </p:nvSpPr>
            <p:spPr>
              <a:xfrm>
                <a:off x="17731364" y="5315964"/>
                <a:ext cx="231140" cy="92710"/>
              </a:xfrm>
              <a:custGeom>
                <a:avLst/>
                <a:gdLst/>
                <a:ahLst/>
                <a:cxnLst/>
                <a:rect l="l" t="t" r="r" b="b"/>
                <a:pathLst>
                  <a:path w="231140" h="92710">
                    <a:moveTo>
                      <a:pt x="0" y="92390"/>
                    </a:moveTo>
                    <a:lnTo>
                      <a:pt x="0" y="0"/>
                    </a:lnTo>
                    <a:lnTo>
                      <a:pt x="46195" y="92390"/>
                    </a:lnTo>
                    <a:lnTo>
                      <a:pt x="46195" y="0"/>
                    </a:lnTo>
                  </a:path>
                  <a:path w="231140" h="92710">
                    <a:moveTo>
                      <a:pt x="92390" y="0"/>
                    </a:moveTo>
                    <a:lnTo>
                      <a:pt x="92390" y="92390"/>
                    </a:lnTo>
                    <a:lnTo>
                      <a:pt x="138585" y="92390"/>
                    </a:lnTo>
                  </a:path>
                  <a:path w="231140" h="92710">
                    <a:moveTo>
                      <a:pt x="184780" y="0"/>
                    </a:moveTo>
                    <a:lnTo>
                      <a:pt x="207877" y="46195"/>
                    </a:lnTo>
                    <a:lnTo>
                      <a:pt x="207877" y="92390"/>
                    </a:lnTo>
                  </a:path>
                  <a:path w="231140" h="92710">
                    <a:moveTo>
                      <a:pt x="207877" y="46195"/>
                    </a:moveTo>
                    <a:lnTo>
                      <a:pt x="230975" y="0"/>
                    </a:lnTo>
                  </a:path>
                </a:pathLst>
              </a:custGeom>
              <a:ln w="3175">
                <a:solidFill>
                  <a:srgbClr val="000000"/>
                </a:solidFill>
              </a:ln>
            </p:spPr>
            <p:txBody>
              <a:bodyPr wrap="square" lIns="0" tIns="0" rIns="0" bIns="0" rtlCol="0"/>
              <a:lstStyle/>
              <a:p>
                <a:endParaRPr sz="949"/>
              </a:p>
            </p:txBody>
          </p:sp>
        </p:grpSp>
        <p:pic>
          <p:nvPicPr>
            <p:cNvPr id="493" name="object 493"/>
            <p:cNvPicPr/>
            <p:nvPr/>
          </p:nvPicPr>
          <p:blipFill>
            <a:blip r:embed="rId18" cstate="print"/>
            <a:stretch>
              <a:fillRect/>
            </a:stretch>
          </p:blipFill>
          <p:spPr>
            <a:xfrm>
              <a:off x="10803887" y="2014819"/>
              <a:ext cx="83222" cy="48729"/>
            </a:xfrm>
            <a:prstGeom prst="rect">
              <a:avLst/>
            </a:prstGeom>
          </p:spPr>
        </p:pic>
        <p:pic>
          <p:nvPicPr>
            <p:cNvPr id="494" name="object 494"/>
            <p:cNvPicPr/>
            <p:nvPr/>
          </p:nvPicPr>
          <p:blipFill>
            <a:blip r:embed="rId19" cstate="print"/>
            <a:stretch>
              <a:fillRect/>
            </a:stretch>
          </p:blipFill>
          <p:spPr>
            <a:xfrm>
              <a:off x="11065964" y="2440693"/>
              <a:ext cx="81193" cy="65307"/>
            </a:xfrm>
            <a:prstGeom prst="rect">
              <a:avLst/>
            </a:prstGeom>
          </p:spPr>
        </p:pic>
        <p:pic>
          <p:nvPicPr>
            <p:cNvPr id="495" name="object 495"/>
            <p:cNvPicPr/>
            <p:nvPr/>
          </p:nvPicPr>
          <p:blipFill>
            <a:blip r:embed="rId20" cstate="print"/>
            <a:stretch>
              <a:fillRect/>
            </a:stretch>
          </p:blipFill>
          <p:spPr>
            <a:xfrm>
              <a:off x="10671503" y="2268988"/>
              <a:ext cx="81194" cy="48729"/>
            </a:xfrm>
            <a:prstGeom prst="rect">
              <a:avLst/>
            </a:prstGeom>
          </p:spPr>
        </p:pic>
        <p:grpSp>
          <p:nvGrpSpPr>
            <p:cNvPr id="538" name="object 538"/>
            <p:cNvGrpSpPr/>
            <p:nvPr/>
          </p:nvGrpSpPr>
          <p:grpSpPr>
            <a:xfrm>
              <a:off x="6891882" y="5151524"/>
              <a:ext cx="23429" cy="59242"/>
              <a:chOff x="11562015" y="9773585"/>
              <a:chExt cx="44450" cy="112395"/>
            </a:xfrm>
          </p:grpSpPr>
          <p:sp>
            <p:nvSpPr>
              <p:cNvPr id="539" name="object 539"/>
              <p:cNvSpPr/>
              <p:nvPr/>
            </p:nvSpPr>
            <p:spPr>
              <a:xfrm>
                <a:off x="11562044" y="9773615"/>
                <a:ext cx="44450" cy="112395"/>
              </a:xfrm>
              <a:custGeom>
                <a:avLst/>
                <a:gdLst/>
                <a:ahLst/>
                <a:cxnLst/>
                <a:rect l="l" t="t" r="r" b="b"/>
                <a:pathLst>
                  <a:path w="44450" h="112395">
                    <a:moveTo>
                      <a:pt x="8213" y="0"/>
                    </a:moveTo>
                    <a:lnTo>
                      <a:pt x="0" y="112097"/>
                    </a:lnTo>
                    <a:lnTo>
                      <a:pt x="44124" y="8722"/>
                    </a:lnTo>
                    <a:lnTo>
                      <a:pt x="8213" y="0"/>
                    </a:lnTo>
                    <a:close/>
                  </a:path>
                </a:pathLst>
              </a:custGeom>
              <a:solidFill>
                <a:srgbClr val="000000"/>
              </a:solidFill>
            </p:spPr>
            <p:txBody>
              <a:bodyPr wrap="square" lIns="0" tIns="0" rIns="0" bIns="0" rtlCol="0"/>
              <a:lstStyle/>
              <a:p>
                <a:endParaRPr sz="949"/>
              </a:p>
            </p:txBody>
          </p:sp>
          <p:sp>
            <p:nvSpPr>
              <p:cNvPr id="540" name="object 540"/>
              <p:cNvSpPr/>
              <p:nvPr/>
            </p:nvSpPr>
            <p:spPr>
              <a:xfrm>
                <a:off x="11562044" y="9773615"/>
                <a:ext cx="44450" cy="112395"/>
              </a:xfrm>
              <a:custGeom>
                <a:avLst/>
                <a:gdLst/>
                <a:ahLst/>
                <a:cxnLst/>
                <a:rect l="l" t="t" r="r" b="b"/>
                <a:pathLst>
                  <a:path w="44450" h="112395">
                    <a:moveTo>
                      <a:pt x="0" y="112097"/>
                    </a:moveTo>
                    <a:lnTo>
                      <a:pt x="8213" y="0"/>
                    </a:lnTo>
                    <a:lnTo>
                      <a:pt x="44124" y="8722"/>
                    </a:lnTo>
                    <a:lnTo>
                      <a:pt x="0" y="112097"/>
                    </a:lnTo>
                    <a:close/>
                  </a:path>
                </a:pathLst>
              </a:custGeom>
              <a:ln w="3175">
                <a:solidFill>
                  <a:srgbClr val="000000"/>
                </a:solidFill>
              </a:ln>
            </p:spPr>
            <p:txBody>
              <a:bodyPr wrap="square" lIns="0" tIns="0" rIns="0" bIns="0" rtlCol="0"/>
              <a:lstStyle/>
              <a:p>
                <a:endParaRPr sz="949"/>
              </a:p>
            </p:txBody>
          </p:sp>
        </p:grpSp>
        <p:grpSp>
          <p:nvGrpSpPr>
            <p:cNvPr id="541" name="object 541"/>
            <p:cNvGrpSpPr/>
            <p:nvPr/>
          </p:nvGrpSpPr>
          <p:grpSpPr>
            <a:xfrm>
              <a:off x="7104711" y="4630838"/>
              <a:ext cx="436449" cy="48866"/>
              <a:chOff x="11965799" y="8785728"/>
              <a:chExt cx="828040" cy="92710"/>
            </a:xfrm>
          </p:grpSpPr>
          <p:sp>
            <p:nvSpPr>
              <p:cNvPr id="542" name="object 542"/>
              <p:cNvSpPr/>
              <p:nvPr/>
            </p:nvSpPr>
            <p:spPr>
              <a:xfrm>
                <a:off x="11965828"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3" name="object 543"/>
              <p:cNvSpPr/>
              <p:nvPr/>
            </p:nvSpPr>
            <p:spPr>
              <a:xfrm>
                <a:off x="11965828"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44" name="object 544"/>
              <p:cNvSpPr/>
              <p:nvPr/>
            </p:nvSpPr>
            <p:spPr>
              <a:xfrm>
                <a:off x="11996626"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5" name="object 545"/>
              <p:cNvSpPr/>
              <p:nvPr/>
            </p:nvSpPr>
            <p:spPr>
              <a:xfrm>
                <a:off x="11996626"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46" name="object 546"/>
              <p:cNvSpPr/>
              <p:nvPr/>
            </p:nvSpPr>
            <p:spPr>
              <a:xfrm>
                <a:off x="12008175" y="8785757"/>
                <a:ext cx="53975" cy="92710"/>
              </a:xfrm>
              <a:custGeom>
                <a:avLst/>
                <a:gdLst/>
                <a:ahLst/>
                <a:cxnLst/>
                <a:rect l="l" t="t" r="r" b="b"/>
                <a:pathLst>
                  <a:path w="53975" h="92709">
                    <a:moveTo>
                      <a:pt x="11548" y="0"/>
                    </a:moveTo>
                    <a:lnTo>
                      <a:pt x="0" y="0"/>
                    </a:lnTo>
                    <a:lnTo>
                      <a:pt x="42344" y="92390"/>
                    </a:lnTo>
                    <a:lnTo>
                      <a:pt x="53893" y="92390"/>
                    </a:lnTo>
                    <a:lnTo>
                      <a:pt x="11548" y="0"/>
                    </a:lnTo>
                    <a:close/>
                  </a:path>
                </a:pathLst>
              </a:custGeom>
              <a:solidFill>
                <a:srgbClr val="000000"/>
              </a:solidFill>
            </p:spPr>
            <p:txBody>
              <a:bodyPr wrap="square" lIns="0" tIns="0" rIns="0" bIns="0" rtlCol="0"/>
              <a:lstStyle/>
              <a:p>
                <a:endParaRPr sz="949"/>
              </a:p>
            </p:txBody>
          </p:sp>
          <p:sp>
            <p:nvSpPr>
              <p:cNvPr id="547" name="object 547"/>
              <p:cNvSpPr/>
              <p:nvPr/>
            </p:nvSpPr>
            <p:spPr>
              <a:xfrm>
                <a:off x="12008175" y="8785757"/>
                <a:ext cx="53975" cy="92710"/>
              </a:xfrm>
              <a:custGeom>
                <a:avLst/>
                <a:gdLst/>
                <a:ahLst/>
                <a:cxnLst/>
                <a:rect l="l" t="t" r="r" b="b"/>
                <a:pathLst>
                  <a:path w="53975" h="92709">
                    <a:moveTo>
                      <a:pt x="0" y="0"/>
                    </a:moveTo>
                    <a:lnTo>
                      <a:pt x="42344" y="92390"/>
                    </a:lnTo>
                    <a:lnTo>
                      <a:pt x="53893"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48" name="object 548"/>
              <p:cNvSpPr/>
              <p:nvPr/>
            </p:nvSpPr>
            <p:spPr>
              <a:xfrm>
                <a:off x="12062068"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9" name="object 549"/>
              <p:cNvSpPr/>
              <p:nvPr/>
            </p:nvSpPr>
            <p:spPr>
              <a:xfrm>
                <a:off x="12062068"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50" name="object 550"/>
              <p:cNvSpPr/>
              <p:nvPr/>
            </p:nvSpPr>
            <p:spPr>
              <a:xfrm>
                <a:off x="12092865" y="8785757"/>
                <a:ext cx="61594" cy="49530"/>
              </a:xfrm>
              <a:custGeom>
                <a:avLst/>
                <a:gdLst/>
                <a:ahLst/>
                <a:cxnLst/>
                <a:rect l="l" t="t" r="r" b="b"/>
                <a:pathLst>
                  <a:path w="61595" h="49529">
                    <a:moveTo>
                      <a:pt x="38495" y="0"/>
                    </a:moveTo>
                    <a:lnTo>
                      <a:pt x="25023" y="0"/>
                    </a:lnTo>
                    <a:lnTo>
                      <a:pt x="13474" y="1965"/>
                    </a:lnTo>
                    <a:lnTo>
                      <a:pt x="7700" y="3931"/>
                    </a:lnTo>
                    <a:lnTo>
                      <a:pt x="1925" y="15726"/>
                    </a:lnTo>
                    <a:lnTo>
                      <a:pt x="0" y="23588"/>
                    </a:lnTo>
                    <a:lnTo>
                      <a:pt x="0" y="27520"/>
                    </a:lnTo>
                    <a:lnTo>
                      <a:pt x="1925" y="35383"/>
                    </a:lnTo>
                    <a:lnTo>
                      <a:pt x="7700" y="43246"/>
                    </a:lnTo>
                    <a:lnTo>
                      <a:pt x="13474" y="47178"/>
                    </a:lnTo>
                    <a:lnTo>
                      <a:pt x="25023" y="49143"/>
                    </a:lnTo>
                    <a:lnTo>
                      <a:pt x="25023" y="39314"/>
                    </a:lnTo>
                    <a:lnTo>
                      <a:pt x="19248" y="37349"/>
                    </a:lnTo>
                    <a:lnTo>
                      <a:pt x="15398" y="33417"/>
                    </a:lnTo>
                    <a:lnTo>
                      <a:pt x="13474" y="27520"/>
                    </a:lnTo>
                    <a:lnTo>
                      <a:pt x="13474" y="23588"/>
                    </a:lnTo>
                    <a:lnTo>
                      <a:pt x="15398" y="17691"/>
                    </a:lnTo>
                    <a:lnTo>
                      <a:pt x="19248" y="13760"/>
                    </a:lnTo>
                    <a:lnTo>
                      <a:pt x="25023" y="11794"/>
                    </a:lnTo>
                    <a:lnTo>
                      <a:pt x="38495" y="11794"/>
                    </a:lnTo>
                    <a:lnTo>
                      <a:pt x="44270" y="13760"/>
                    </a:lnTo>
                    <a:lnTo>
                      <a:pt x="46195" y="17691"/>
                    </a:lnTo>
                    <a:lnTo>
                      <a:pt x="61593" y="17691"/>
                    </a:lnTo>
                    <a:lnTo>
                      <a:pt x="61593" y="15726"/>
                    </a:lnTo>
                    <a:lnTo>
                      <a:pt x="55819" y="3931"/>
                    </a:lnTo>
                    <a:lnTo>
                      <a:pt x="50044" y="1965"/>
                    </a:lnTo>
                    <a:lnTo>
                      <a:pt x="38495" y="0"/>
                    </a:lnTo>
                    <a:close/>
                  </a:path>
                </a:pathLst>
              </a:custGeom>
              <a:solidFill>
                <a:srgbClr val="000000"/>
              </a:solidFill>
            </p:spPr>
            <p:txBody>
              <a:bodyPr wrap="square" lIns="0" tIns="0" rIns="0" bIns="0" rtlCol="0"/>
              <a:lstStyle/>
              <a:p>
                <a:endParaRPr sz="949"/>
              </a:p>
            </p:txBody>
          </p:sp>
          <p:sp>
            <p:nvSpPr>
              <p:cNvPr id="551" name="object 551"/>
              <p:cNvSpPr/>
              <p:nvPr/>
            </p:nvSpPr>
            <p:spPr>
              <a:xfrm>
                <a:off x="12092865" y="8785757"/>
                <a:ext cx="61594" cy="49530"/>
              </a:xfrm>
              <a:custGeom>
                <a:avLst/>
                <a:gdLst/>
                <a:ahLst/>
                <a:cxnLst/>
                <a:rect l="l" t="t" r="r" b="b"/>
                <a:pathLst>
                  <a:path w="61595" h="49529">
                    <a:moveTo>
                      <a:pt x="61593" y="17691"/>
                    </a:moveTo>
                    <a:lnTo>
                      <a:pt x="61593" y="15726"/>
                    </a:lnTo>
                    <a:lnTo>
                      <a:pt x="55819" y="3931"/>
                    </a:lnTo>
                    <a:lnTo>
                      <a:pt x="50044" y="1965"/>
                    </a:lnTo>
                    <a:lnTo>
                      <a:pt x="38495" y="0"/>
                    </a:lnTo>
                    <a:lnTo>
                      <a:pt x="25023" y="0"/>
                    </a:lnTo>
                    <a:lnTo>
                      <a:pt x="13474" y="1965"/>
                    </a:lnTo>
                    <a:lnTo>
                      <a:pt x="7700" y="3931"/>
                    </a:lnTo>
                    <a:lnTo>
                      <a:pt x="1925" y="15726"/>
                    </a:lnTo>
                    <a:lnTo>
                      <a:pt x="0" y="23588"/>
                    </a:lnTo>
                    <a:lnTo>
                      <a:pt x="0" y="27520"/>
                    </a:lnTo>
                    <a:lnTo>
                      <a:pt x="1925" y="35383"/>
                    </a:lnTo>
                    <a:lnTo>
                      <a:pt x="7700" y="43246"/>
                    </a:lnTo>
                    <a:lnTo>
                      <a:pt x="13474" y="47178"/>
                    </a:lnTo>
                    <a:lnTo>
                      <a:pt x="25023" y="49143"/>
                    </a:lnTo>
                    <a:lnTo>
                      <a:pt x="25023" y="39314"/>
                    </a:lnTo>
                    <a:lnTo>
                      <a:pt x="19248" y="37349"/>
                    </a:lnTo>
                    <a:lnTo>
                      <a:pt x="15398" y="33417"/>
                    </a:lnTo>
                    <a:lnTo>
                      <a:pt x="13474" y="27520"/>
                    </a:lnTo>
                    <a:lnTo>
                      <a:pt x="13474" y="23588"/>
                    </a:lnTo>
                    <a:lnTo>
                      <a:pt x="15398" y="17691"/>
                    </a:lnTo>
                    <a:lnTo>
                      <a:pt x="19248" y="13760"/>
                    </a:lnTo>
                    <a:lnTo>
                      <a:pt x="25023" y="11794"/>
                    </a:lnTo>
                    <a:lnTo>
                      <a:pt x="38495" y="11794"/>
                    </a:lnTo>
                    <a:lnTo>
                      <a:pt x="44270" y="13760"/>
                    </a:lnTo>
                    <a:lnTo>
                      <a:pt x="46195" y="17691"/>
                    </a:lnTo>
                    <a:lnTo>
                      <a:pt x="61593" y="17691"/>
                    </a:lnTo>
                    <a:close/>
                  </a:path>
                </a:pathLst>
              </a:custGeom>
              <a:ln w="3175">
                <a:solidFill>
                  <a:srgbClr val="000000"/>
                </a:solidFill>
              </a:ln>
            </p:spPr>
            <p:txBody>
              <a:bodyPr wrap="square" lIns="0" tIns="0" rIns="0" bIns="0" rtlCol="0"/>
              <a:lstStyle/>
              <a:p>
                <a:endParaRPr sz="949"/>
              </a:p>
            </p:txBody>
          </p:sp>
          <p:sp>
            <p:nvSpPr>
              <p:cNvPr id="552" name="object 552"/>
              <p:cNvSpPr/>
              <p:nvPr/>
            </p:nvSpPr>
            <p:spPr>
              <a:xfrm>
                <a:off x="12089016" y="8825072"/>
                <a:ext cx="71755" cy="53340"/>
              </a:xfrm>
              <a:custGeom>
                <a:avLst/>
                <a:gdLst/>
                <a:ahLst/>
                <a:cxnLst/>
                <a:rect l="l" t="t" r="r" b="b"/>
                <a:pathLst>
                  <a:path w="71754" h="53340">
                    <a:moveTo>
                      <a:pt x="46195" y="0"/>
                    </a:moveTo>
                    <a:lnTo>
                      <a:pt x="28871" y="0"/>
                    </a:lnTo>
                    <a:lnTo>
                      <a:pt x="28871" y="9828"/>
                    </a:lnTo>
                    <a:lnTo>
                      <a:pt x="44269" y="9828"/>
                    </a:lnTo>
                    <a:lnTo>
                      <a:pt x="55818" y="17691"/>
                    </a:lnTo>
                    <a:lnTo>
                      <a:pt x="57743" y="23589"/>
                    </a:lnTo>
                    <a:lnTo>
                      <a:pt x="57743" y="29486"/>
                    </a:lnTo>
                    <a:lnTo>
                      <a:pt x="55818" y="35383"/>
                    </a:lnTo>
                    <a:lnTo>
                      <a:pt x="51969" y="39315"/>
                    </a:lnTo>
                    <a:lnTo>
                      <a:pt x="46195" y="41280"/>
                    </a:lnTo>
                    <a:lnTo>
                      <a:pt x="25021" y="41280"/>
                    </a:lnTo>
                    <a:lnTo>
                      <a:pt x="19246" y="39315"/>
                    </a:lnTo>
                    <a:lnTo>
                      <a:pt x="15397" y="37349"/>
                    </a:lnTo>
                    <a:lnTo>
                      <a:pt x="13472" y="29486"/>
                    </a:lnTo>
                    <a:lnTo>
                      <a:pt x="0" y="29486"/>
                    </a:lnTo>
                    <a:lnTo>
                      <a:pt x="1923" y="37349"/>
                    </a:lnTo>
                    <a:lnTo>
                      <a:pt x="7698" y="45212"/>
                    </a:lnTo>
                    <a:lnTo>
                      <a:pt x="13472" y="51109"/>
                    </a:lnTo>
                    <a:lnTo>
                      <a:pt x="25021" y="53075"/>
                    </a:lnTo>
                    <a:lnTo>
                      <a:pt x="46195" y="53075"/>
                    </a:lnTo>
                    <a:lnTo>
                      <a:pt x="57743" y="51109"/>
                    </a:lnTo>
                    <a:lnTo>
                      <a:pt x="63518" y="45212"/>
                    </a:lnTo>
                    <a:lnTo>
                      <a:pt x="69292" y="37349"/>
                    </a:lnTo>
                    <a:lnTo>
                      <a:pt x="71216" y="29486"/>
                    </a:lnTo>
                    <a:lnTo>
                      <a:pt x="71216" y="23589"/>
                    </a:lnTo>
                    <a:lnTo>
                      <a:pt x="69292" y="15726"/>
                    </a:lnTo>
                    <a:lnTo>
                      <a:pt x="57743" y="3931"/>
                    </a:lnTo>
                    <a:lnTo>
                      <a:pt x="46195" y="0"/>
                    </a:lnTo>
                    <a:close/>
                  </a:path>
                </a:pathLst>
              </a:custGeom>
              <a:solidFill>
                <a:srgbClr val="000000"/>
              </a:solidFill>
            </p:spPr>
            <p:txBody>
              <a:bodyPr wrap="square" lIns="0" tIns="0" rIns="0" bIns="0" rtlCol="0"/>
              <a:lstStyle/>
              <a:p>
                <a:endParaRPr sz="949"/>
              </a:p>
            </p:txBody>
          </p:sp>
          <p:sp>
            <p:nvSpPr>
              <p:cNvPr id="553" name="object 553"/>
              <p:cNvSpPr/>
              <p:nvPr/>
            </p:nvSpPr>
            <p:spPr>
              <a:xfrm>
                <a:off x="12089016" y="8825072"/>
                <a:ext cx="71755" cy="53340"/>
              </a:xfrm>
              <a:custGeom>
                <a:avLst/>
                <a:gdLst/>
                <a:ahLst/>
                <a:cxnLst/>
                <a:rect l="l" t="t" r="r" b="b"/>
                <a:pathLst>
                  <a:path w="71754" h="53340">
                    <a:moveTo>
                      <a:pt x="28871" y="9828"/>
                    </a:moveTo>
                    <a:lnTo>
                      <a:pt x="44269" y="9828"/>
                    </a:lnTo>
                    <a:lnTo>
                      <a:pt x="50043" y="13760"/>
                    </a:lnTo>
                    <a:lnTo>
                      <a:pt x="55818" y="17691"/>
                    </a:lnTo>
                    <a:lnTo>
                      <a:pt x="57743" y="23589"/>
                    </a:lnTo>
                    <a:lnTo>
                      <a:pt x="57743" y="29486"/>
                    </a:lnTo>
                    <a:lnTo>
                      <a:pt x="55818" y="35383"/>
                    </a:lnTo>
                    <a:lnTo>
                      <a:pt x="51969" y="39315"/>
                    </a:lnTo>
                    <a:lnTo>
                      <a:pt x="46195" y="41280"/>
                    </a:lnTo>
                    <a:lnTo>
                      <a:pt x="25021" y="41280"/>
                    </a:lnTo>
                    <a:lnTo>
                      <a:pt x="19246" y="39315"/>
                    </a:lnTo>
                    <a:lnTo>
                      <a:pt x="15397" y="37349"/>
                    </a:lnTo>
                    <a:lnTo>
                      <a:pt x="13472" y="29486"/>
                    </a:lnTo>
                    <a:lnTo>
                      <a:pt x="0" y="29486"/>
                    </a:lnTo>
                    <a:lnTo>
                      <a:pt x="1923" y="37349"/>
                    </a:lnTo>
                    <a:lnTo>
                      <a:pt x="7698" y="45212"/>
                    </a:lnTo>
                    <a:lnTo>
                      <a:pt x="13472" y="51109"/>
                    </a:lnTo>
                    <a:lnTo>
                      <a:pt x="25021" y="53075"/>
                    </a:lnTo>
                    <a:lnTo>
                      <a:pt x="46195" y="53075"/>
                    </a:lnTo>
                    <a:lnTo>
                      <a:pt x="57743" y="51109"/>
                    </a:lnTo>
                    <a:lnTo>
                      <a:pt x="63518" y="45212"/>
                    </a:lnTo>
                    <a:lnTo>
                      <a:pt x="69292" y="37349"/>
                    </a:lnTo>
                    <a:lnTo>
                      <a:pt x="71216" y="29486"/>
                    </a:lnTo>
                    <a:lnTo>
                      <a:pt x="71216" y="23589"/>
                    </a:lnTo>
                    <a:lnTo>
                      <a:pt x="69292" y="15726"/>
                    </a:lnTo>
                    <a:lnTo>
                      <a:pt x="61592" y="7863"/>
                    </a:lnTo>
                    <a:lnTo>
                      <a:pt x="57743" y="3931"/>
                    </a:lnTo>
                    <a:lnTo>
                      <a:pt x="46195" y="0"/>
                    </a:lnTo>
                    <a:lnTo>
                      <a:pt x="28871" y="0"/>
                    </a:lnTo>
                    <a:lnTo>
                      <a:pt x="28871" y="9828"/>
                    </a:lnTo>
                    <a:close/>
                  </a:path>
                </a:pathLst>
              </a:custGeom>
              <a:ln w="3175">
                <a:solidFill>
                  <a:srgbClr val="000000"/>
                </a:solidFill>
              </a:ln>
            </p:spPr>
            <p:txBody>
              <a:bodyPr wrap="square" lIns="0" tIns="0" rIns="0" bIns="0" rtlCol="0"/>
              <a:lstStyle/>
              <a:p>
                <a:endParaRPr sz="949"/>
              </a:p>
            </p:txBody>
          </p:sp>
          <p:sp>
            <p:nvSpPr>
              <p:cNvPr id="554" name="object 554"/>
              <p:cNvSpPr/>
              <p:nvPr/>
            </p:nvSpPr>
            <p:spPr>
              <a:xfrm>
                <a:off x="12173706" y="8785757"/>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55" name="object 555"/>
              <p:cNvSpPr/>
              <p:nvPr/>
            </p:nvSpPr>
            <p:spPr>
              <a:xfrm>
                <a:off x="12173706" y="8785757"/>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56" name="object 556"/>
              <p:cNvSpPr/>
              <p:nvPr/>
            </p:nvSpPr>
            <p:spPr>
              <a:xfrm>
                <a:off x="12204497" y="8785759"/>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557" name="object 557"/>
              <p:cNvSpPr/>
              <p:nvPr/>
            </p:nvSpPr>
            <p:spPr>
              <a:xfrm>
                <a:off x="12262248"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58" name="object 558"/>
              <p:cNvSpPr/>
              <p:nvPr/>
            </p:nvSpPr>
            <p:spPr>
              <a:xfrm>
                <a:off x="12273796" y="8785757"/>
                <a:ext cx="59690" cy="51435"/>
              </a:xfrm>
              <a:custGeom>
                <a:avLst/>
                <a:gdLst/>
                <a:ahLst/>
                <a:cxnLst/>
                <a:rect l="l" t="t" r="r" b="b"/>
                <a:pathLst>
                  <a:path w="59690" h="51434">
                    <a:moveTo>
                      <a:pt x="34646" y="0"/>
                    </a:moveTo>
                    <a:lnTo>
                      <a:pt x="0" y="0"/>
                    </a:lnTo>
                    <a:lnTo>
                      <a:pt x="0" y="9828"/>
                    </a:lnTo>
                    <a:lnTo>
                      <a:pt x="34646" y="9828"/>
                    </a:lnTo>
                    <a:lnTo>
                      <a:pt x="40420" y="13760"/>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7" y="27520"/>
                    </a:lnTo>
                    <a:lnTo>
                      <a:pt x="59667"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59" name="object 559"/>
              <p:cNvSpPr/>
              <p:nvPr/>
            </p:nvSpPr>
            <p:spPr>
              <a:xfrm>
                <a:off x="12273796" y="8785757"/>
                <a:ext cx="59690" cy="51435"/>
              </a:xfrm>
              <a:custGeom>
                <a:avLst/>
                <a:gdLst/>
                <a:ahLst/>
                <a:cxnLst/>
                <a:rect l="l" t="t" r="r" b="b"/>
                <a:pathLst>
                  <a:path w="59690" h="51434">
                    <a:moveTo>
                      <a:pt x="0" y="0"/>
                    </a:moveTo>
                    <a:lnTo>
                      <a:pt x="0" y="9828"/>
                    </a:lnTo>
                    <a:lnTo>
                      <a:pt x="34646" y="9828"/>
                    </a:lnTo>
                    <a:lnTo>
                      <a:pt x="40420" y="13760"/>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7" y="27520"/>
                    </a:lnTo>
                    <a:lnTo>
                      <a:pt x="59667"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60" name="object 560"/>
              <p:cNvSpPr/>
              <p:nvPr/>
            </p:nvSpPr>
            <p:spPr>
              <a:xfrm>
                <a:off x="12304592" y="8830970"/>
                <a:ext cx="31115" cy="47625"/>
              </a:xfrm>
              <a:custGeom>
                <a:avLst/>
                <a:gdLst/>
                <a:ahLst/>
                <a:cxnLst/>
                <a:rect l="l" t="t" r="r" b="b"/>
                <a:pathLst>
                  <a:path w="31115"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561" name="object 561"/>
              <p:cNvSpPr/>
              <p:nvPr/>
            </p:nvSpPr>
            <p:spPr>
              <a:xfrm>
                <a:off x="12304592" y="8830970"/>
                <a:ext cx="31115" cy="47625"/>
              </a:xfrm>
              <a:custGeom>
                <a:avLst/>
                <a:gdLst/>
                <a:ahLst/>
                <a:cxnLst/>
                <a:rect l="l" t="t" r="r" b="b"/>
                <a:pathLst>
                  <a:path w="31115"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sp>
            <p:nvSpPr>
              <p:cNvPr id="562" name="object 562"/>
              <p:cNvSpPr/>
              <p:nvPr/>
            </p:nvSpPr>
            <p:spPr>
              <a:xfrm>
                <a:off x="12350787" y="8785757"/>
                <a:ext cx="69850" cy="92710"/>
              </a:xfrm>
              <a:custGeom>
                <a:avLst/>
                <a:gdLst/>
                <a:ahLst/>
                <a:cxnLst/>
                <a:rect l="l" t="t" r="r" b="b"/>
                <a:pathLst>
                  <a:path w="69850" h="92709">
                    <a:moveTo>
                      <a:pt x="69292" y="0"/>
                    </a:moveTo>
                    <a:lnTo>
                      <a:pt x="57743" y="0"/>
                    </a:lnTo>
                    <a:lnTo>
                      <a:pt x="57743" y="60938"/>
                    </a:lnTo>
                    <a:lnTo>
                      <a:pt x="55820" y="68801"/>
                    </a:lnTo>
                    <a:lnTo>
                      <a:pt x="51969" y="74698"/>
                    </a:lnTo>
                    <a:lnTo>
                      <a:pt x="46195" y="78630"/>
                    </a:lnTo>
                    <a:lnTo>
                      <a:pt x="38496" y="80595"/>
                    </a:lnTo>
                    <a:lnTo>
                      <a:pt x="30796" y="80595"/>
                    </a:lnTo>
                    <a:lnTo>
                      <a:pt x="23097" y="78630"/>
                    </a:lnTo>
                    <a:lnTo>
                      <a:pt x="17323" y="74698"/>
                    </a:lnTo>
                    <a:lnTo>
                      <a:pt x="13473" y="68801"/>
                    </a:lnTo>
                    <a:lnTo>
                      <a:pt x="11548" y="60938"/>
                    </a:lnTo>
                    <a:lnTo>
                      <a:pt x="11548" y="0"/>
                    </a:lnTo>
                    <a:lnTo>
                      <a:pt x="0" y="0"/>
                    </a:lnTo>
                    <a:lnTo>
                      <a:pt x="0" y="60938"/>
                    </a:lnTo>
                    <a:lnTo>
                      <a:pt x="1924" y="72732"/>
                    </a:lnTo>
                    <a:lnTo>
                      <a:pt x="7699" y="80595"/>
                    </a:lnTo>
                    <a:lnTo>
                      <a:pt x="11548" y="84527"/>
                    </a:lnTo>
                    <a:lnTo>
                      <a:pt x="19247" y="90424"/>
                    </a:lnTo>
                    <a:lnTo>
                      <a:pt x="30796" y="92390"/>
                    </a:lnTo>
                    <a:lnTo>
                      <a:pt x="38496" y="92390"/>
                    </a:lnTo>
                    <a:lnTo>
                      <a:pt x="69292" y="60938"/>
                    </a:lnTo>
                    <a:lnTo>
                      <a:pt x="69292" y="0"/>
                    </a:lnTo>
                    <a:close/>
                  </a:path>
                </a:pathLst>
              </a:custGeom>
              <a:solidFill>
                <a:srgbClr val="000000"/>
              </a:solidFill>
            </p:spPr>
            <p:txBody>
              <a:bodyPr wrap="square" lIns="0" tIns="0" rIns="0" bIns="0" rtlCol="0"/>
              <a:lstStyle/>
              <a:p>
                <a:endParaRPr sz="949"/>
              </a:p>
            </p:txBody>
          </p:sp>
          <p:sp>
            <p:nvSpPr>
              <p:cNvPr id="563" name="object 563"/>
              <p:cNvSpPr/>
              <p:nvPr/>
            </p:nvSpPr>
            <p:spPr>
              <a:xfrm>
                <a:off x="12350787" y="8785757"/>
                <a:ext cx="69850" cy="92710"/>
              </a:xfrm>
              <a:custGeom>
                <a:avLst/>
                <a:gdLst/>
                <a:ahLst/>
                <a:cxnLst/>
                <a:rect l="l" t="t" r="r" b="b"/>
                <a:pathLst>
                  <a:path w="69850" h="92709">
                    <a:moveTo>
                      <a:pt x="0" y="0"/>
                    </a:moveTo>
                    <a:lnTo>
                      <a:pt x="0" y="60938"/>
                    </a:lnTo>
                    <a:lnTo>
                      <a:pt x="1924" y="72732"/>
                    </a:lnTo>
                    <a:lnTo>
                      <a:pt x="7699" y="80595"/>
                    </a:lnTo>
                    <a:lnTo>
                      <a:pt x="11548" y="84527"/>
                    </a:lnTo>
                    <a:lnTo>
                      <a:pt x="19247" y="90424"/>
                    </a:lnTo>
                    <a:lnTo>
                      <a:pt x="30796" y="92390"/>
                    </a:lnTo>
                    <a:lnTo>
                      <a:pt x="38496" y="92390"/>
                    </a:lnTo>
                    <a:lnTo>
                      <a:pt x="69292" y="60938"/>
                    </a:lnTo>
                    <a:lnTo>
                      <a:pt x="69292" y="0"/>
                    </a:lnTo>
                    <a:lnTo>
                      <a:pt x="57743" y="0"/>
                    </a:lnTo>
                    <a:lnTo>
                      <a:pt x="57743" y="60938"/>
                    </a:lnTo>
                    <a:lnTo>
                      <a:pt x="55820" y="68801"/>
                    </a:lnTo>
                    <a:lnTo>
                      <a:pt x="51969" y="74698"/>
                    </a:lnTo>
                    <a:lnTo>
                      <a:pt x="46195" y="78630"/>
                    </a:lnTo>
                    <a:lnTo>
                      <a:pt x="38496" y="80595"/>
                    </a:lnTo>
                    <a:lnTo>
                      <a:pt x="30796" y="80595"/>
                    </a:lnTo>
                    <a:lnTo>
                      <a:pt x="23097" y="78630"/>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564" name="object 564"/>
              <p:cNvSpPr/>
              <p:nvPr/>
            </p:nvSpPr>
            <p:spPr>
              <a:xfrm>
                <a:off x="12435479"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65" name="object 565"/>
              <p:cNvSpPr/>
              <p:nvPr/>
            </p:nvSpPr>
            <p:spPr>
              <a:xfrm>
                <a:off x="12435479"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6" name="object 566"/>
              <p:cNvSpPr/>
              <p:nvPr/>
            </p:nvSpPr>
            <p:spPr>
              <a:xfrm>
                <a:off x="12447028" y="8785757"/>
                <a:ext cx="38735" cy="92710"/>
              </a:xfrm>
              <a:custGeom>
                <a:avLst/>
                <a:gdLst/>
                <a:ahLst/>
                <a:cxnLst/>
                <a:rect l="l" t="t" r="r" b="b"/>
                <a:pathLst>
                  <a:path w="38734" h="92709">
                    <a:moveTo>
                      <a:pt x="11548" y="0"/>
                    </a:moveTo>
                    <a:lnTo>
                      <a:pt x="0" y="0"/>
                    </a:lnTo>
                    <a:lnTo>
                      <a:pt x="26946" y="92390"/>
                    </a:lnTo>
                    <a:lnTo>
                      <a:pt x="38494" y="92390"/>
                    </a:lnTo>
                    <a:lnTo>
                      <a:pt x="11548" y="0"/>
                    </a:lnTo>
                    <a:close/>
                  </a:path>
                </a:pathLst>
              </a:custGeom>
              <a:solidFill>
                <a:srgbClr val="000000"/>
              </a:solidFill>
            </p:spPr>
            <p:txBody>
              <a:bodyPr wrap="square" lIns="0" tIns="0" rIns="0" bIns="0" rtlCol="0"/>
              <a:lstStyle/>
              <a:p>
                <a:endParaRPr sz="949"/>
              </a:p>
            </p:txBody>
          </p:sp>
          <p:sp>
            <p:nvSpPr>
              <p:cNvPr id="567" name="object 567"/>
              <p:cNvSpPr/>
              <p:nvPr/>
            </p:nvSpPr>
            <p:spPr>
              <a:xfrm>
                <a:off x="12447028" y="8785757"/>
                <a:ext cx="38735" cy="92710"/>
              </a:xfrm>
              <a:custGeom>
                <a:avLst/>
                <a:gdLst/>
                <a:ahLst/>
                <a:cxnLst/>
                <a:rect l="l" t="t" r="r" b="b"/>
                <a:pathLst>
                  <a:path w="38734" h="92709">
                    <a:moveTo>
                      <a:pt x="0" y="0"/>
                    </a:moveTo>
                    <a:lnTo>
                      <a:pt x="26946" y="92390"/>
                    </a:lnTo>
                    <a:lnTo>
                      <a:pt x="384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8" name="object 568"/>
              <p:cNvSpPr/>
              <p:nvPr/>
            </p:nvSpPr>
            <p:spPr>
              <a:xfrm>
                <a:off x="12477824" y="8785757"/>
                <a:ext cx="38735" cy="92710"/>
              </a:xfrm>
              <a:custGeom>
                <a:avLst/>
                <a:gdLst/>
                <a:ahLst/>
                <a:cxnLst/>
                <a:rect l="l" t="t" r="r" b="b"/>
                <a:pathLst>
                  <a:path w="38734" h="92709">
                    <a:moveTo>
                      <a:pt x="38496" y="0"/>
                    </a:moveTo>
                    <a:lnTo>
                      <a:pt x="26948" y="0"/>
                    </a:lnTo>
                    <a:lnTo>
                      <a:pt x="0" y="92390"/>
                    </a:lnTo>
                    <a:lnTo>
                      <a:pt x="11548" y="92390"/>
                    </a:lnTo>
                    <a:lnTo>
                      <a:pt x="38496" y="0"/>
                    </a:lnTo>
                    <a:close/>
                  </a:path>
                </a:pathLst>
              </a:custGeom>
              <a:solidFill>
                <a:srgbClr val="000000"/>
              </a:solidFill>
            </p:spPr>
            <p:txBody>
              <a:bodyPr wrap="square" lIns="0" tIns="0" rIns="0" bIns="0" rtlCol="0"/>
              <a:lstStyle/>
              <a:p>
                <a:endParaRPr sz="949"/>
              </a:p>
            </p:txBody>
          </p:sp>
          <p:sp>
            <p:nvSpPr>
              <p:cNvPr id="569" name="object 569"/>
              <p:cNvSpPr/>
              <p:nvPr/>
            </p:nvSpPr>
            <p:spPr>
              <a:xfrm>
                <a:off x="12477824" y="8785757"/>
                <a:ext cx="38735" cy="92710"/>
              </a:xfrm>
              <a:custGeom>
                <a:avLst/>
                <a:gdLst/>
                <a:ahLst/>
                <a:cxnLst/>
                <a:rect l="l" t="t" r="r" b="b"/>
                <a:pathLst>
                  <a:path w="38734" h="92709">
                    <a:moveTo>
                      <a:pt x="26948" y="0"/>
                    </a:moveTo>
                    <a:lnTo>
                      <a:pt x="0" y="92390"/>
                    </a:lnTo>
                    <a:lnTo>
                      <a:pt x="11548" y="92390"/>
                    </a:lnTo>
                    <a:lnTo>
                      <a:pt x="38496" y="0"/>
                    </a:lnTo>
                    <a:lnTo>
                      <a:pt x="26948" y="0"/>
                    </a:lnTo>
                    <a:close/>
                  </a:path>
                </a:pathLst>
              </a:custGeom>
              <a:ln w="3175">
                <a:solidFill>
                  <a:srgbClr val="000000"/>
                </a:solidFill>
              </a:ln>
            </p:spPr>
            <p:txBody>
              <a:bodyPr wrap="square" lIns="0" tIns="0" rIns="0" bIns="0" rtlCol="0"/>
              <a:lstStyle/>
              <a:p>
                <a:endParaRPr sz="949"/>
              </a:p>
            </p:txBody>
          </p:sp>
          <p:sp>
            <p:nvSpPr>
              <p:cNvPr id="570" name="object 570"/>
              <p:cNvSpPr/>
              <p:nvPr/>
            </p:nvSpPr>
            <p:spPr>
              <a:xfrm>
                <a:off x="12516320"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1" name="object 571"/>
              <p:cNvSpPr/>
              <p:nvPr/>
            </p:nvSpPr>
            <p:spPr>
              <a:xfrm>
                <a:off x="12516320"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2" name="object 572"/>
              <p:cNvSpPr/>
              <p:nvPr/>
            </p:nvSpPr>
            <p:spPr>
              <a:xfrm>
                <a:off x="12543267"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3" name="object 573"/>
              <p:cNvSpPr/>
              <p:nvPr/>
            </p:nvSpPr>
            <p:spPr>
              <a:xfrm>
                <a:off x="12543267"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4" name="object 574"/>
              <p:cNvSpPr/>
              <p:nvPr/>
            </p:nvSpPr>
            <p:spPr>
              <a:xfrm>
                <a:off x="12554815" y="8785757"/>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75" name="object 575"/>
              <p:cNvSpPr/>
              <p:nvPr/>
            </p:nvSpPr>
            <p:spPr>
              <a:xfrm>
                <a:off x="12554815" y="8785757"/>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76" name="object 576"/>
              <p:cNvSpPr/>
              <p:nvPr/>
            </p:nvSpPr>
            <p:spPr>
              <a:xfrm>
                <a:off x="12554815" y="8823106"/>
                <a:ext cx="50165" cy="12065"/>
              </a:xfrm>
              <a:custGeom>
                <a:avLst/>
                <a:gdLst/>
                <a:ahLst/>
                <a:cxnLst/>
                <a:rect l="l" t="t" r="r" b="b"/>
                <a:pathLst>
                  <a:path w="50165"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577" name="object 577"/>
              <p:cNvSpPr/>
              <p:nvPr/>
            </p:nvSpPr>
            <p:spPr>
              <a:xfrm>
                <a:off x="12554815" y="8823106"/>
                <a:ext cx="50165" cy="12065"/>
              </a:xfrm>
              <a:custGeom>
                <a:avLst/>
                <a:gdLst/>
                <a:ahLst/>
                <a:cxnLst/>
                <a:rect l="l" t="t" r="r" b="b"/>
                <a:pathLst>
                  <a:path w="50165"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578" name="object 578"/>
              <p:cNvSpPr/>
              <p:nvPr/>
            </p:nvSpPr>
            <p:spPr>
              <a:xfrm>
                <a:off x="12554815" y="8866353"/>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79" name="object 579"/>
              <p:cNvSpPr/>
              <p:nvPr/>
            </p:nvSpPr>
            <p:spPr>
              <a:xfrm>
                <a:off x="12554815" y="8866353"/>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80" name="object 580"/>
              <p:cNvSpPr/>
              <p:nvPr/>
            </p:nvSpPr>
            <p:spPr>
              <a:xfrm>
                <a:off x="12627958"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1" name="object 581"/>
              <p:cNvSpPr/>
              <p:nvPr/>
            </p:nvSpPr>
            <p:spPr>
              <a:xfrm>
                <a:off x="12627958"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2" name="object 582"/>
              <p:cNvSpPr/>
              <p:nvPr/>
            </p:nvSpPr>
            <p:spPr>
              <a:xfrm>
                <a:off x="12639506" y="8785757"/>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583" name="object 583"/>
              <p:cNvSpPr/>
              <p:nvPr/>
            </p:nvSpPr>
            <p:spPr>
              <a:xfrm>
                <a:off x="12639506" y="8785757"/>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4" name="object 584"/>
              <p:cNvSpPr/>
              <p:nvPr/>
            </p:nvSpPr>
            <p:spPr>
              <a:xfrm>
                <a:off x="12693401" y="878575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5" name="object 585"/>
              <p:cNvSpPr/>
              <p:nvPr/>
            </p:nvSpPr>
            <p:spPr>
              <a:xfrm>
                <a:off x="12693401" y="878575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6" name="object 586"/>
              <p:cNvSpPr/>
              <p:nvPr/>
            </p:nvSpPr>
            <p:spPr>
              <a:xfrm>
                <a:off x="12720348" y="8785757"/>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587" name="object 587"/>
              <p:cNvSpPr/>
              <p:nvPr/>
            </p:nvSpPr>
            <p:spPr>
              <a:xfrm>
                <a:off x="12720348" y="8785757"/>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588" name="object 588"/>
              <p:cNvSpPr/>
              <p:nvPr/>
            </p:nvSpPr>
            <p:spPr>
              <a:xfrm>
                <a:off x="12751145" y="8795586"/>
                <a:ext cx="12065" cy="83185"/>
              </a:xfrm>
              <a:custGeom>
                <a:avLst/>
                <a:gdLst/>
                <a:ahLst/>
                <a:cxnLst/>
                <a:rect l="l" t="t" r="r" b="b"/>
                <a:pathLst>
                  <a:path w="12065" h="83184">
                    <a:moveTo>
                      <a:pt x="11548" y="0"/>
                    </a:moveTo>
                    <a:lnTo>
                      <a:pt x="0" y="0"/>
                    </a:lnTo>
                    <a:lnTo>
                      <a:pt x="0" y="82561"/>
                    </a:lnTo>
                    <a:lnTo>
                      <a:pt x="11548" y="82561"/>
                    </a:lnTo>
                    <a:lnTo>
                      <a:pt x="11548" y="0"/>
                    </a:lnTo>
                    <a:close/>
                  </a:path>
                </a:pathLst>
              </a:custGeom>
              <a:solidFill>
                <a:srgbClr val="000000"/>
              </a:solidFill>
            </p:spPr>
            <p:txBody>
              <a:bodyPr wrap="square" lIns="0" tIns="0" rIns="0" bIns="0" rtlCol="0"/>
              <a:lstStyle/>
              <a:p>
                <a:endParaRPr sz="949"/>
              </a:p>
            </p:txBody>
          </p:sp>
        </p:grpSp>
        <p:pic>
          <p:nvPicPr>
            <p:cNvPr id="589" name="object 589"/>
            <p:cNvPicPr/>
            <p:nvPr/>
          </p:nvPicPr>
          <p:blipFill>
            <a:blip r:embed="rId21" cstate="print"/>
            <a:stretch>
              <a:fillRect/>
            </a:stretch>
          </p:blipFill>
          <p:spPr>
            <a:xfrm>
              <a:off x="7597774" y="4630838"/>
              <a:ext cx="40613" cy="48729"/>
            </a:xfrm>
            <a:prstGeom prst="rect">
              <a:avLst/>
            </a:prstGeom>
          </p:spPr>
        </p:pic>
        <p:pic>
          <p:nvPicPr>
            <p:cNvPr id="590" name="object 590"/>
            <p:cNvPicPr/>
            <p:nvPr/>
          </p:nvPicPr>
          <p:blipFill>
            <a:blip r:embed="rId22" cstate="print"/>
            <a:stretch>
              <a:fillRect/>
            </a:stretch>
          </p:blipFill>
          <p:spPr>
            <a:xfrm>
              <a:off x="7695169" y="4630838"/>
              <a:ext cx="86267" cy="48729"/>
            </a:xfrm>
            <a:prstGeom prst="rect">
              <a:avLst/>
            </a:prstGeom>
          </p:spPr>
        </p:pic>
        <p:grpSp>
          <p:nvGrpSpPr>
            <p:cNvPr id="591" name="object 591"/>
            <p:cNvGrpSpPr/>
            <p:nvPr/>
          </p:nvGrpSpPr>
          <p:grpSpPr>
            <a:xfrm>
              <a:off x="7755800" y="6053379"/>
              <a:ext cx="21755" cy="59242"/>
              <a:chOff x="13201059" y="11484605"/>
              <a:chExt cx="41275" cy="112395"/>
            </a:xfrm>
          </p:grpSpPr>
          <p:sp>
            <p:nvSpPr>
              <p:cNvPr id="592" name="object 592"/>
              <p:cNvSpPr/>
              <p:nvPr/>
            </p:nvSpPr>
            <p:spPr>
              <a:xfrm>
                <a:off x="13201088" y="11484635"/>
                <a:ext cx="41275" cy="112395"/>
              </a:xfrm>
              <a:custGeom>
                <a:avLst/>
                <a:gdLst/>
                <a:ahLst/>
                <a:cxnLst/>
                <a:rect l="l" t="t" r="r" b="b"/>
                <a:pathLst>
                  <a:path w="41275" h="112395">
                    <a:moveTo>
                      <a:pt x="4600" y="0"/>
                    </a:moveTo>
                    <a:lnTo>
                      <a:pt x="0" y="112303"/>
                    </a:lnTo>
                    <a:lnTo>
                      <a:pt x="40774" y="7562"/>
                    </a:lnTo>
                    <a:lnTo>
                      <a:pt x="4600" y="0"/>
                    </a:lnTo>
                    <a:close/>
                  </a:path>
                </a:pathLst>
              </a:custGeom>
              <a:solidFill>
                <a:srgbClr val="000000"/>
              </a:solidFill>
            </p:spPr>
            <p:txBody>
              <a:bodyPr wrap="square" lIns="0" tIns="0" rIns="0" bIns="0" rtlCol="0"/>
              <a:lstStyle/>
              <a:p>
                <a:endParaRPr sz="949"/>
              </a:p>
            </p:txBody>
          </p:sp>
          <p:sp>
            <p:nvSpPr>
              <p:cNvPr id="593" name="object 593"/>
              <p:cNvSpPr/>
              <p:nvPr/>
            </p:nvSpPr>
            <p:spPr>
              <a:xfrm>
                <a:off x="13201088" y="11484635"/>
                <a:ext cx="41275" cy="112395"/>
              </a:xfrm>
              <a:custGeom>
                <a:avLst/>
                <a:gdLst/>
                <a:ahLst/>
                <a:cxnLst/>
                <a:rect l="l" t="t" r="r" b="b"/>
                <a:pathLst>
                  <a:path w="41275" h="112395">
                    <a:moveTo>
                      <a:pt x="0" y="112303"/>
                    </a:moveTo>
                    <a:lnTo>
                      <a:pt x="4600" y="0"/>
                    </a:lnTo>
                    <a:lnTo>
                      <a:pt x="40774" y="7562"/>
                    </a:lnTo>
                    <a:lnTo>
                      <a:pt x="0" y="112303"/>
                    </a:lnTo>
                    <a:close/>
                  </a:path>
                </a:pathLst>
              </a:custGeom>
              <a:ln w="3175">
                <a:solidFill>
                  <a:srgbClr val="000000"/>
                </a:solidFill>
              </a:ln>
            </p:spPr>
            <p:txBody>
              <a:bodyPr wrap="square" lIns="0" tIns="0" rIns="0" bIns="0" rtlCol="0"/>
              <a:lstStyle/>
              <a:p>
                <a:endParaRPr sz="949"/>
              </a:p>
            </p:txBody>
          </p:sp>
        </p:grpSp>
        <p:grpSp>
          <p:nvGrpSpPr>
            <p:cNvPr id="594" name="object 594"/>
            <p:cNvGrpSpPr/>
            <p:nvPr/>
          </p:nvGrpSpPr>
          <p:grpSpPr>
            <a:xfrm>
              <a:off x="7905651" y="5744134"/>
              <a:ext cx="290185" cy="48866"/>
              <a:chOff x="13485359" y="10897899"/>
              <a:chExt cx="550545" cy="92710"/>
            </a:xfrm>
          </p:grpSpPr>
          <p:sp>
            <p:nvSpPr>
              <p:cNvPr id="595" name="object 595"/>
              <p:cNvSpPr/>
              <p:nvPr/>
            </p:nvSpPr>
            <p:spPr>
              <a:xfrm>
                <a:off x="13485389" y="10897928"/>
                <a:ext cx="77470" cy="92710"/>
              </a:xfrm>
              <a:custGeom>
                <a:avLst/>
                <a:gdLst/>
                <a:ahLst/>
                <a:cxnLst/>
                <a:rect l="l" t="t" r="r" b="b"/>
                <a:pathLst>
                  <a:path w="77469" h="92709">
                    <a:moveTo>
                      <a:pt x="46195" y="0"/>
                    </a:moveTo>
                    <a:lnTo>
                      <a:pt x="30796" y="0"/>
                    </a:lnTo>
                    <a:lnTo>
                      <a:pt x="19247" y="1965"/>
                    </a:lnTo>
                    <a:lnTo>
                      <a:pt x="11548" y="7863"/>
                    </a:lnTo>
                    <a:lnTo>
                      <a:pt x="7699" y="11794"/>
                    </a:lnTo>
                    <a:lnTo>
                      <a:pt x="1924" y="19657"/>
                    </a:lnTo>
                    <a:lnTo>
                      <a:pt x="0" y="31451"/>
                    </a:lnTo>
                    <a:lnTo>
                      <a:pt x="0" y="60938"/>
                    </a:lnTo>
                    <a:lnTo>
                      <a:pt x="30796" y="92390"/>
                    </a:lnTo>
                    <a:lnTo>
                      <a:pt x="46195" y="92390"/>
                    </a:lnTo>
                    <a:lnTo>
                      <a:pt x="76991" y="60938"/>
                    </a:lnTo>
                    <a:lnTo>
                      <a:pt x="65443" y="60938"/>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3518" y="23588"/>
                    </a:lnTo>
                    <a:lnTo>
                      <a:pt x="65443" y="31451"/>
                    </a:lnTo>
                    <a:lnTo>
                      <a:pt x="76991" y="31451"/>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596" name="object 596"/>
              <p:cNvSpPr/>
              <p:nvPr/>
            </p:nvSpPr>
            <p:spPr>
              <a:xfrm>
                <a:off x="13485389" y="10897928"/>
                <a:ext cx="77470" cy="92710"/>
              </a:xfrm>
              <a:custGeom>
                <a:avLst/>
                <a:gdLst/>
                <a:ahLst/>
                <a:cxnLst/>
                <a:rect l="l" t="t" r="r" b="b"/>
                <a:pathLst>
                  <a:path w="77469" h="92709">
                    <a:moveTo>
                      <a:pt x="76991" y="31451"/>
                    </a:moveTo>
                    <a:lnTo>
                      <a:pt x="46195" y="0"/>
                    </a:lnTo>
                    <a:lnTo>
                      <a:pt x="30796" y="0"/>
                    </a:lnTo>
                    <a:lnTo>
                      <a:pt x="0" y="31451"/>
                    </a:lnTo>
                    <a:lnTo>
                      <a:pt x="0" y="60938"/>
                    </a:lnTo>
                    <a:lnTo>
                      <a:pt x="30796" y="92390"/>
                    </a:lnTo>
                    <a:lnTo>
                      <a:pt x="46195" y="92390"/>
                    </a:lnTo>
                    <a:lnTo>
                      <a:pt x="76991" y="60938"/>
                    </a:lnTo>
                    <a:lnTo>
                      <a:pt x="65443" y="60938"/>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597" name="object 597"/>
              <p:cNvSpPr/>
              <p:nvPr/>
            </p:nvSpPr>
            <p:spPr>
              <a:xfrm>
                <a:off x="13550832" y="10929380"/>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598" name="object 598"/>
              <p:cNvSpPr/>
              <p:nvPr/>
            </p:nvSpPr>
            <p:spPr>
              <a:xfrm>
                <a:off x="13550832" y="10929380"/>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599" name="object 599"/>
              <p:cNvSpPr/>
              <p:nvPr/>
            </p:nvSpPr>
            <p:spPr>
              <a:xfrm>
                <a:off x="13577779" y="10897928"/>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00" name="object 600"/>
              <p:cNvSpPr/>
              <p:nvPr/>
            </p:nvSpPr>
            <p:spPr>
              <a:xfrm>
                <a:off x="13577779" y="10897928"/>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01" name="object 601"/>
              <p:cNvSpPr/>
              <p:nvPr/>
            </p:nvSpPr>
            <p:spPr>
              <a:xfrm>
                <a:off x="13589328" y="10897928"/>
                <a:ext cx="59690" cy="51435"/>
              </a:xfrm>
              <a:custGeom>
                <a:avLst/>
                <a:gdLst/>
                <a:ahLst/>
                <a:cxnLst/>
                <a:rect l="l" t="t" r="r" b="b"/>
                <a:pathLst>
                  <a:path w="59690" h="51434">
                    <a:moveTo>
                      <a:pt x="34646" y="0"/>
                    </a:moveTo>
                    <a:lnTo>
                      <a:pt x="0" y="0"/>
                    </a:lnTo>
                    <a:lnTo>
                      <a:pt x="0" y="9828"/>
                    </a:lnTo>
                    <a:lnTo>
                      <a:pt x="34646" y="9828"/>
                    </a:lnTo>
                    <a:lnTo>
                      <a:pt x="40420" y="13760"/>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02" name="object 602"/>
              <p:cNvSpPr/>
              <p:nvPr/>
            </p:nvSpPr>
            <p:spPr>
              <a:xfrm>
                <a:off x="13589328" y="10897928"/>
                <a:ext cx="59690" cy="51435"/>
              </a:xfrm>
              <a:custGeom>
                <a:avLst/>
                <a:gdLst/>
                <a:ahLst/>
                <a:cxnLst/>
                <a:rect l="l" t="t" r="r" b="b"/>
                <a:pathLst>
                  <a:path w="59690" h="51434">
                    <a:moveTo>
                      <a:pt x="0" y="0"/>
                    </a:moveTo>
                    <a:lnTo>
                      <a:pt x="0" y="9828"/>
                    </a:lnTo>
                    <a:lnTo>
                      <a:pt x="34646" y="9828"/>
                    </a:lnTo>
                    <a:lnTo>
                      <a:pt x="40420" y="13760"/>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03" name="object 603"/>
              <p:cNvSpPr/>
              <p:nvPr/>
            </p:nvSpPr>
            <p:spPr>
              <a:xfrm>
                <a:off x="13662469" y="10897928"/>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604" name="object 604"/>
              <p:cNvSpPr/>
              <p:nvPr/>
            </p:nvSpPr>
            <p:spPr>
              <a:xfrm>
                <a:off x="13662469" y="10897928"/>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605" name="object 605"/>
              <p:cNvSpPr/>
              <p:nvPr/>
            </p:nvSpPr>
            <p:spPr>
              <a:xfrm>
                <a:off x="13693267" y="10897935"/>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606" name="object 606"/>
              <p:cNvSpPr/>
              <p:nvPr/>
            </p:nvSpPr>
            <p:spPr>
              <a:xfrm>
                <a:off x="13751011" y="10897928"/>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607" name="object 607"/>
              <p:cNvPicPr/>
              <p:nvPr/>
            </p:nvPicPr>
            <p:blipFill>
              <a:blip r:embed="rId23" cstate="print"/>
              <a:stretch>
                <a:fillRect/>
              </a:stretch>
            </p:blipFill>
            <p:spPr>
              <a:xfrm>
                <a:off x="13781778" y="10897899"/>
                <a:ext cx="254132" cy="92449"/>
              </a:xfrm>
              <a:prstGeom prst="rect">
                <a:avLst/>
              </a:prstGeom>
            </p:spPr>
          </p:pic>
        </p:grpSp>
        <p:pic>
          <p:nvPicPr>
            <p:cNvPr id="608" name="object 608"/>
            <p:cNvPicPr/>
            <p:nvPr/>
          </p:nvPicPr>
          <p:blipFill>
            <a:blip r:embed="rId24" cstate="print"/>
            <a:stretch>
              <a:fillRect/>
            </a:stretch>
          </p:blipFill>
          <p:spPr>
            <a:xfrm>
              <a:off x="8252621" y="5744134"/>
              <a:ext cx="86266" cy="48729"/>
            </a:xfrm>
            <a:prstGeom prst="rect">
              <a:avLst/>
            </a:prstGeom>
          </p:spPr>
        </p:pic>
        <p:grpSp>
          <p:nvGrpSpPr>
            <p:cNvPr id="609" name="object 609"/>
            <p:cNvGrpSpPr/>
            <p:nvPr/>
          </p:nvGrpSpPr>
          <p:grpSpPr>
            <a:xfrm>
              <a:off x="7267957" y="3268956"/>
              <a:ext cx="18743" cy="19078"/>
              <a:chOff x="12275513" y="6201935"/>
              <a:chExt cx="35560" cy="36195"/>
            </a:xfrm>
          </p:grpSpPr>
          <p:sp>
            <p:nvSpPr>
              <p:cNvPr id="610" name="object 610"/>
              <p:cNvSpPr/>
              <p:nvPr/>
            </p:nvSpPr>
            <p:spPr>
              <a:xfrm>
                <a:off x="12275543" y="6201965"/>
                <a:ext cx="35560" cy="36195"/>
              </a:xfrm>
              <a:custGeom>
                <a:avLst/>
                <a:gdLst/>
                <a:ahLst/>
                <a:cxnLst/>
                <a:rect l="l" t="t" r="r" b="b"/>
                <a:pathLst>
                  <a:path w="35559"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611" name="object 611"/>
              <p:cNvSpPr/>
              <p:nvPr/>
            </p:nvSpPr>
            <p:spPr>
              <a:xfrm>
                <a:off x="12275543" y="6201965"/>
                <a:ext cx="35560" cy="36195"/>
              </a:xfrm>
              <a:custGeom>
                <a:avLst/>
                <a:gdLst/>
                <a:ahLst/>
                <a:cxnLst/>
                <a:rect l="l" t="t" r="r" b="b"/>
                <a:pathLst>
                  <a:path w="35559"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612" name="object 612"/>
            <p:cNvGrpSpPr/>
            <p:nvPr/>
          </p:nvGrpSpPr>
          <p:grpSpPr>
            <a:xfrm>
              <a:off x="7701924" y="3131906"/>
              <a:ext cx="290185" cy="48866"/>
              <a:chOff x="13098845" y="5941922"/>
              <a:chExt cx="550545" cy="92710"/>
            </a:xfrm>
          </p:grpSpPr>
          <p:sp>
            <p:nvSpPr>
              <p:cNvPr id="613" name="object 613"/>
              <p:cNvSpPr/>
              <p:nvPr/>
            </p:nvSpPr>
            <p:spPr>
              <a:xfrm>
                <a:off x="13098874" y="5941951"/>
                <a:ext cx="77470" cy="92710"/>
              </a:xfrm>
              <a:custGeom>
                <a:avLst/>
                <a:gdLst/>
                <a:ahLst/>
                <a:cxnLst/>
                <a:rect l="l" t="t" r="r" b="b"/>
                <a:pathLst>
                  <a:path w="77469" h="92710">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76991" y="60938"/>
                    </a:lnTo>
                    <a:lnTo>
                      <a:pt x="65443" y="60938"/>
                    </a:lnTo>
                    <a:lnTo>
                      <a:pt x="63518" y="68801"/>
                    </a:lnTo>
                    <a:lnTo>
                      <a:pt x="59668" y="74699"/>
                    </a:lnTo>
                    <a:lnTo>
                      <a:pt x="53894" y="78630"/>
                    </a:lnTo>
                    <a:lnTo>
                      <a:pt x="46195" y="80596"/>
                    </a:lnTo>
                    <a:lnTo>
                      <a:pt x="30796" y="80596"/>
                    </a:lnTo>
                    <a:lnTo>
                      <a:pt x="23097" y="78630"/>
                    </a:lnTo>
                    <a:lnTo>
                      <a:pt x="17323" y="74699"/>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3518" y="23589"/>
                    </a:lnTo>
                    <a:lnTo>
                      <a:pt x="65443" y="31452"/>
                    </a:lnTo>
                    <a:lnTo>
                      <a:pt x="76991" y="31452"/>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614" name="object 614"/>
              <p:cNvSpPr/>
              <p:nvPr/>
            </p:nvSpPr>
            <p:spPr>
              <a:xfrm>
                <a:off x="13098874" y="5941951"/>
                <a:ext cx="77470" cy="92710"/>
              </a:xfrm>
              <a:custGeom>
                <a:avLst/>
                <a:gdLst/>
                <a:ahLst/>
                <a:cxnLst/>
                <a:rect l="l" t="t" r="r" b="b"/>
                <a:pathLst>
                  <a:path w="77469" h="92710">
                    <a:moveTo>
                      <a:pt x="76991" y="31452"/>
                    </a:moveTo>
                    <a:lnTo>
                      <a:pt x="46195" y="0"/>
                    </a:lnTo>
                    <a:lnTo>
                      <a:pt x="30796" y="0"/>
                    </a:lnTo>
                    <a:lnTo>
                      <a:pt x="0" y="31452"/>
                    </a:lnTo>
                    <a:lnTo>
                      <a:pt x="0" y="60938"/>
                    </a:lnTo>
                    <a:lnTo>
                      <a:pt x="30796" y="92390"/>
                    </a:lnTo>
                    <a:lnTo>
                      <a:pt x="46195" y="92390"/>
                    </a:lnTo>
                    <a:lnTo>
                      <a:pt x="76991" y="60938"/>
                    </a:lnTo>
                    <a:lnTo>
                      <a:pt x="65443" y="60938"/>
                    </a:lnTo>
                    <a:lnTo>
                      <a:pt x="63518" y="68801"/>
                    </a:lnTo>
                    <a:lnTo>
                      <a:pt x="59668" y="74699"/>
                    </a:lnTo>
                    <a:lnTo>
                      <a:pt x="53894" y="78630"/>
                    </a:lnTo>
                    <a:lnTo>
                      <a:pt x="46195" y="80596"/>
                    </a:lnTo>
                    <a:lnTo>
                      <a:pt x="30796" y="80596"/>
                    </a:lnTo>
                    <a:lnTo>
                      <a:pt x="23097" y="78630"/>
                    </a:lnTo>
                    <a:lnTo>
                      <a:pt x="17323" y="74699"/>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3518" y="23589"/>
                    </a:lnTo>
                    <a:lnTo>
                      <a:pt x="65443" y="31452"/>
                    </a:lnTo>
                    <a:lnTo>
                      <a:pt x="76991" y="31452"/>
                    </a:lnTo>
                    <a:close/>
                  </a:path>
                </a:pathLst>
              </a:custGeom>
              <a:ln w="3175">
                <a:solidFill>
                  <a:srgbClr val="000000"/>
                </a:solidFill>
              </a:ln>
            </p:spPr>
            <p:txBody>
              <a:bodyPr wrap="square" lIns="0" tIns="0" rIns="0" bIns="0" rtlCol="0"/>
              <a:lstStyle/>
              <a:p>
                <a:endParaRPr sz="949"/>
              </a:p>
            </p:txBody>
          </p:sp>
          <p:sp>
            <p:nvSpPr>
              <p:cNvPr id="615" name="object 615"/>
              <p:cNvSpPr/>
              <p:nvPr/>
            </p:nvSpPr>
            <p:spPr>
              <a:xfrm>
                <a:off x="13164318" y="5973404"/>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616" name="object 616"/>
              <p:cNvSpPr/>
              <p:nvPr/>
            </p:nvSpPr>
            <p:spPr>
              <a:xfrm>
                <a:off x="13164318" y="5973404"/>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617" name="object 617"/>
              <p:cNvSpPr/>
              <p:nvPr/>
            </p:nvSpPr>
            <p:spPr>
              <a:xfrm>
                <a:off x="13191265" y="5941951"/>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18" name="object 618"/>
              <p:cNvSpPr/>
              <p:nvPr/>
            </p:nvSpPr>
            <p:spPr>
              <a:xfrm>
                <a:off x="13191265" y="5941951"/>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19" name="object 619"/>
              <p:cNvSpPr/>
              <p:nvPr/>
            </p:nvSpPr>
            <p:spPr>
              <a:xfrm>
                <a:off x="13202813" y="5941951"/>
                <a:ext cx="59690" cy="51435"/>
              </a:xfrm>
              <a:custGeom>
                <a:avLst/>
                <a:gdLst/>
                <a:ahLst/>
                <a:cxnLst/>
                <a:rect l="l" t="t" r="r" b="b"/>
                <a:pathLst>
                  <a:path w="59690" h="51435">
                    <a:moveTo>
                      <a:pt x="34646" y="0"/>
                    </a:moveTo>
                    <a:lnTo>
                      <a:pt x="0" y="0"/>
                    </a:lnTo>
                    <a:lnTo>
                      <a:pt x="0" y="9828"/>
                    </a:lnTo>
                    <a:lnTo>
                      <a:pt x="34646" y="9828"/>
                    </a:lnTo>
                    <a:lnTo>
                      <a:pt x="40420" y="13760"/>
                    </a:lnTo>
                    <a:lnTo>
                      <a:pt x="44271" y="17692"/>
                    </a:lnTo>
                    <a:lnTo>
                      <a:pt x="46195" y="23589"/>
                    </a:lnTo>
                    <a:lnTo>
                      <a:pt x="46195" y="27521"/>
                    </a:lnTo>
                    <a:lnTo>
                      <a:pt x="44271" y="33418"/>
                    </a:lnTo>
                    <a:lnTo>
                      <a:pt x="40420" y="37350"/>
                    </a:lnTo>
                    <a:lnTo>
                      <a:pt x="34646" y="39315"/>
                    </a:lnTo>
                    <a:lnTo>
                      <a:pt x="0" y="39315"/>
                    </a:lnTo>
                    <a:lnTo>
                      <a:pt x="0" y="51109"/>
                    </a:lnTo>
                    <a:lnTo>
                      <a:pt x="34646" y="51109"/>
                    </a:lnTo>
                    <a:lnTo>
                      <a:pt x="46195" y="47178"/>
                    </a:lnTo>
                    <a:lnTo>
                      <a:pt x="51969" y="43247"/>
                    </a:lnTo>
                    <a:lnTo>
                      <a:pt x="57743" y="35384"/>
                    </a:lnTo>
                    <a:lnTo>
                      <a:pt x="59668" y="27521"/>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20" name="object 620"/>
              <p:cNvSpPr/>
              <p:nvPr/>
            </p:nvSpPr>
            <p:spPr>
              <a:xfrm>
                <a:off x="13202813" y="5941951"/>
                <a:ext cx="59690" cy="51435"/>
              </a:xfrm>
              <a:custGeom>
                <a:avLst/>
                <a:gdLst/>
                <a:ahLst/>
                <a:cxnLst/>
                <a:rect l="l" t="t" r="r" b="b"/>
                <a:pathLst>
                  <a:path w="59690" h="51435">
                    <a:moveTo>
                      <a:pt x="0" y="0"/>
                    </a:moveTo>
                    <a:lnTo>
                      <a:pt x="0" y="9828"/>
                    </a:lnTo>
                    <a:lnTo>
                      <a:pt x="34646" y="9828"/>
                    </a:lnTo>
                    <a:lnTo>
                      <a:pt x="40420" y="13760"/>
                    </a:lnTo>
                    <a:lnTo>
                      <a:pt x="44271" y="17692"/>
                    </a:lnTo>
                    <a:lnTo>
                      <a:pt x="46195" y="23589"/>
                    </a:lnTo>
                    <a:lnTo>
                      <a:pt x="46195" y="27521"/>
                    </a:lnTo>
                    <a:lnTo>
                      <a:pt x="44271" y="33418"/>
                    </a:lnTo>
                    <a:lnTo>
                      <a:pt x="40420" y="37350"/>
                    </a:lnTo>
                    <a:lnTo>
                      <a:pt x="34646" y="39315"/>
                    </a:lnTo>
                    <a:lnTo>
                      <a:pt x="0" y="39315"/>
                    </a:lnTo>
                    <a:lnTo>
                      <a:pt x="0" y="51109"/>
                    </a:lnTo>
                    <a:lnTo>
                      <a:pt x="34646" y="51109"/>
                    </a:lnTo>
                    <a:lnTo>
                      <a:pt x="46195" y="47178"/>
                    </a:lnTo>
                    <a:lnTo>
                      <a:pt x="51969" y="43247"/>
                    </a:lnTo>
                    <a:lnTo>
                      <a:pt x="57743" y="35384"/>
                    </a:lnTo>
                    <a:lnTo>
                      <a:pt x="59668" y="27521"/>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21" name="object 621"/>
              <p:cNvSpPr/>
              <p:nvPr/>
            </p:nvSpPr>
            <p:spPr>
              <a:xfrm>
                <a:off x="13275957" y="5941951"/>
                <a:ext cx="73660" cy="10160"/>
              </a:xfrm>
              <a:custGeom>
                <a:avLst/>
                <a:gdLst/>
                <a:ahLst/>
                <a:cxnLst/>
                <a:rect l="l" t="t" r="r" b="b"/>
                <a:pathLst>
                  <a:path w="73659" h="10160">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622" name="object 622"/>
              <p:cNvSpPr/>
              <p:nvPr/>
            </p:nvSpPr>
            <p:spPr>
              <a:xfrm>
                <a:off x="13275957" y="5941951"/>
                <a:ext cx="73660" cy="10160"/>
              </a:xfrm>
              <a:custGeom>
                <a:avLst/>
                <a:gdLst/>
                <a:ahLst/>
                <a:cxnLst/>
                <a:rect l="l" t="t" r="r" b="b"/>
                <a:pathLst>
                  <a:path w="73659" h="10160">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623" name="object 623"/>
              <p:cNvSpPr/>
              <p:nvPr/>
            </p:nvSpPr>
            <p:spPr>
              <a:xfrm>
                <a:off x="13306742" y="5941962"/>
                <a:ext cx="69850" cy="92710"/>
              </a:xfrm>
              <a:custGeom>
                <a:avLst/>
                <a:gdLst/>
                <a:ahLst/>
                <a:cxnLst/>
                <a:rect l="l" t="t" r="r" b="b"/>
                <a:pathLst>
                  <a:path w="69850" h="92710">
                    <a:moveTo>
                      <a:pt x="11557" y="9829"/>
                    </a:moveTo>
                    <a:lnTo>
                      <a:pt x="0" y="9829"/>
                    </a:lnTo>
                    <a:lnTo>
                      <a:pt x="0" y="92379"/>
                    </a:lnTo>
                    <a:lnTo>
                      <a:pt x="11557" y="92379"/>
                    </a:lnTo>
                    <a:lnTo>
                      <a:pt x="11557" y="9829"/>
                    </a:lnTo>
                    <a:close/>
                  </a:path>
                  <a:path w="69850" h="92710">
                    <a:moveTo>
                      <a:pt x="69291" y="0"/>
                    </a:moveTo>
                    <a:lnTo>
                      <a:pt x="57746" y="0"/>
                    </a:lnTo>
                    <a:lnTo>
                      <a:pt x="57746" y="92379"/>
                    </a:lnTo>
                    <a:lnTo>
                      <a:pt x="69291" y="92379"/>
                    </a:lnTo>
                    <a:lnTo>
                      <a:pt x="69291" y="0"/>
                    </a:lnTo>
                    <a:close/>
                  </a:path>
                </a:pathLst>
              </a:custGeom>
              <a:solidFill>
                <a:srgbClr val="000000"/>
              </a:solidFill>
            </p:spPr>
            <p:txBody>
              <a:bodyPr wrap="square" lIns="0" tIns="0" rIns="0" bIns="0" rtlCol="0"/>
              <a:lstStyle/>
              <a:p>
                <a:endParaRPr sz="949"/>
              </a:p>
            </p:txBody>
          </p:sp>
          <p:sp>
            <p:nvSpPr>
              <p:cNvPr id="624" name="object 624"/>
              <p:cNvSpPr/>
              <p:nvPr/>
            </p:nvSpPr>
            <p:spPr>
              <a:xfrm>
                <a:off x="13364496" y="5941951"/>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625" name="object 625"/>
              <p:cNvPicPr/>
              <p:nvPr/>
            </p:nvPicPr>
            <p:blipFill>
              <a:blip r:embed="rId25" cstate="print"/>
              <a:stretch>
                <a:fillRect/>
              </a:stretch>
            </p:blipFill>
            <p:spPr>
              <a:xfrm>
                <a:off x="13395263" y="5941922"/>
                <a:ext cx="254132" cy="92449"/>
              </a:xfrm>
              <a:prstGeom prst="rect">
                <a:avLst/>
              </a:prstGeom>
            </p:spPr>
          </p:pic>
        </p:grpSp>
        <p:grpSp>
          <p:nvGrpSpPr>
            <p:cNvPr id="626" name="object 626"/>
            <p:cNvGrpSpPr/>
            <p:nvPr/>
          </p:nvGrpSpPr>
          <p:grpSpPr>
            <a:xfrm>
              <a:off x="8048895" y="3131906"/>
              <a:ext cx="193122" cy="48866"/>
              <a:chOff x="13757126" y="5941922"/>
              <a:chExt cx="366395" cy="92710"/>
            </a:xfrm>
          </p:grpSpPr>
          <p:sp>
            <p:nvSpPr>
              <p:cNvPr id="627" name="object 627"/>
              <p:cNvSpPr/>
              <p:nvPr/>
            </p:nvSpPr>
            <p:spPr>
              <a:xfrm>
                <a:off x="13757155" y="5941951"/>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8" name="object 628"/>
              <p:cNvSpPr/>
              <p:nvPr/>
            </p:nvSpPr>
            <p:spPr>
              <a:xfrm>
                <a:off x="13757155" y="5941951"/>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629" name="object 629"/>
              <p:cNvPicPr/>
              <p:nvPr/>
            </p:nvPicPr>
            <p:blipFill>
              <a:blip r:embed="rId26" cstate="print"/>
              <a:stretch>
                <a:fillRect/>
              </a:stretch>
            </p:blipFill>
            <p:spPr>
              <a:xfrm>
                <a:off x="13787922" y="5941922"/>
                <a:ext cx="334973" cy="92449"/>
              </a:xfrm>
              <a:prstGeom prst="rect">
                <a:avLst/>
              </a:prstGeom>
            </p:spPr>
          </p:pic>
        </p:grpSp>
        <p:pic>
          <p:nvPicPr>
            <p:cNvPr id="630" name="object 630"/>
            <p:cNvPicPr/>
            <p:nvPr/>
          </p:nvPicPr>
          <p:blipFill>
            <a:blip r:embed="rId27" cstate="print"/>
            <a:stretch>
              <a:fillRect/>
            </a:stretch>
          </p:blipFill>
          <p:spPr>
            <a:xfrm>
              <a:off x="7701925" y="3204953"/>
              <a:ext cx="188734" cy="48729"/>
            </a:xfrm>
            <a:prstGeom prst="rect">
              <a:avLst/>
            </a:prstGeom>
          </p:spPr>
        </p:pic>
        <p:pic>
          <p:nvPicPr>
            <p:cNvPr id="631" name="object 631"/>
            <p:cNvPicPr/>
            <p:nvPr/>
          </p:nvPicPr>
          <p:blipFill>
            <a:blip r:embed="rId28" cstate="print"/>
            <a:stretch>
              <a:fillRect/>
            </a:stretch>
          </p:blipFill>
          <p:spPr>
            <a:xfrm>
              <a:off x="7947442" y="3204953"/>
              <a:ext cx="93368" cy="48729"/>
            </a:xfrm>
            <a:prstGeom prst="rect">
              <a:avLst/>
            </a:prstGeom>
          </p:spPr>
        </p:pic>
        <p:pic>
          <p:nvPicPr>
            <p:cNvPr id="632" name="object 632"/>
            <p:cNvPicPr/>
            <p:nvPr/>
          </p:nvPicPr>
          <p:blipFill>
            <a:blip r:embed="rId29" cstate="print"/>
            <a:stretch>
              <a:fillRect/>
            </a:stretch>
          </p:blipFill>
          <p:spPr>
            <a:xfrm>
              <a:off x="6551293" y="5325556"/>
              <a:ext cx="81193" cy="48729"/>
            </a:xfrm>
            <a:prstGeom prst="rect">
              <a:avLst/>
            </a:prstGeom>
          </p:spPr>
        </p:pic>
        <p:pic>
          <p:nvPicPr>
            <p:cNvPr id="633" name="object 633"/>
            <p:cNvPicPr/>
            <p:nvPr/>
          </p:nvPicPr>
          <p:blipFill>
            <a:blip r:embed="rId30" cstate="print"/>
            <a:stretch>
              <a:fillRect/>
            </a:stretch>
          </p:blipFill>
          <p:spPr>
            <a:xfrm>
              <a:off x="6948131" y="5492332"/>
              <a:ext cx="81194" cy="65307"/>
            </a:xfrm>
            <a:prstGeom prst="rect">
              <a:avLst/>
            </a:prstGeom>
          </p:spPr>
        </p:pic>
        <p:pic>
          <p:nvPicPr>
            <p:cNvPr id="634" name="object 634"/>
            <p:cNvPicPr/>
            <p:nvPr/>
          </p:nvPicPr>
          <p:blipFill>
            <a:blip r:embed="rId31" cstate="print"/>
            <a:stretch>
              <a:fillRect/>
            </a:stretch>
          </p:blipFill>
          <p:spPr>
            <a:xfrm>
              <a:off x="7424599" y="6031685"/>
              <a:ext cx="81193" cy="48729"/>
            </a:xfrm>
            <a:prstGeom prst="rect">
              <a:avLst/>
            </a:prstGeom>
          </p:spPr>
        </p:pic>
        <p:pic>
          <p:nvPicPr>
            <p:cNvPr id="635" name="object 635"/>
            <p:cNvPicPr/>
            <p:nvPr/>
          </p:nvPicPr>
          <p:blipFill>
            <a:blip r:embed="rId32" cstate="print"/>
            <a:stretch>
              <a:fillRect/>
            </a:stretch>
          </p:blipFill>
          <p:spPr>
            <a:xfrm>
              <a:off x="7804181" y="6396877"/>
              <a:ext cx="81194" cy="65307"/>
            </a:xfrm>
            <a:prstGeom prst="rect">
              <a:avLst/>
            </a:prstGeom>
          </p:spPr>
        </p:pic>
        <p:grpSp>
          <p:nvGrpSpPr>
            <p:cNvPr id="636" name="object 636"/>
            <p:cNvGrpSpPr/>
            <p:nvPr/>
          </p:nvGrpSpPr>
          <p:grpSpPr>
            <a:xfrm>
              <a:off x="6682725" y="1969655"/>
              <a:ext cx="33470" cy="57234"/>
              <a:chOff x="11165197" y="3736873"/>
              <a:chExt cx="63500" cy="108585"/>
            </a:xfrm>
          </p:grpSpPr>
          <p:sp>
            <p:nvSpPr>
              <p:cNvPr id="637" name="object 637"/>
              <p:cNvSpPr/>
              <p:nvPr/>
            </p:nvSpPr>
            <p:spPr>
              <a:xfrm>
                <a:off x="11165227" y="3736902"/>
                <a:ext cx="63500" cy="108585"/>
              </a:xfrm>
              <a:custGeom>
                <a:avLst/>
                <a:gdLst/>
                <a:ahLst/>
                <a:cxnLst/>
                <a:rect l="l" t="t" r="r" b="b"/>
                <a:pathLst>
                  <a:path w="63500" h="108585">
                    <a:moveTo>
                      <a:pt x="63227" y="0"/>
                    </a:moveTo>
                    <a:lnTo>
                      <a:pt x="0" y="92927"/>
                    </a:lnTo>
                    <a:lnTo>
                      <a:pt x="33556" y="108410"/>
                    </a:lnTo>
                    <a:lnTo>
                      <a:pt x="63227" y="0"/>
                    </a:lnTo>
                    <a:close/>
                  </a:path>
                </a:pathLst>
              </a:custGeom>
              <a:solidFill>
                <a:srgbClr val="000000"/>
              </a:solidFill>
            </p:spPr>
            <p:txBody>
              <a:bodyPr wrap="square" lIns="0" tIns="0" rIns="0" bIns="0" rtlCol="0"/>
              <a:lstStyle/>
              <a:p>
                <a:endParaRPr sz="949"/>
              </a:p>
            </p:txBody>
          </p:sp>
          <p:sp>
            <p:nvSpPr>
              <p:cNvPr id="638" name="object 638"/>
              <p:cNvSpPr/>
              <p:nvPr/>
            </p:nvSpPr>
            <p:spPr>
              <a:xfrm>
                <a:off x="11165227" y="3736902"/>
                <a:ext cx="63500" cy="108585"/>
              </a:xfrm>
              <a:custGeom>
                <a:avLst/>
                <a:gdLst/>
                <a:ahLst/>
                <a:cxnLst/>
                <a:rect l="l" t="t" r="r" b="b"/>
                <a:pathLst>
                  <a:path w="63500" h="108585">
                    <a:moveTo>
                      <a:pt x="63227" y="0"/>
                    </a:moveTo>
                    <a:lnTo>
                      <a:pt x="33556" y="108410"/>
                    </a:lnTo>
                    <a:lnTo>
                      <a:pt x="0" y="92927"/>
                    </a:lnTo>
                    <a:lnTo>
                      <a:pt x="63227" y="0"/>
                    </a:lnTo>
                    <a:close/>
                  </a:path>
                </a:pathLst>
              </a:custGeom>
              <a:ln w="3175">
                <a:solidFill>
                  <a:srgbClr val="000000"/>
                </a:solidFill>
              </a:ln>
            </p:spPr>
            <p:txBody>
              <a:bodyPr wrap="square" lIns="0" tIns="0" rIns="0" bIns="0" rtlCol="0"/>
              <a:lstStyle/>
              <a:p>
                <a:endParaRPr sz="949"/>
              </a:p>
            </p:txBody>
          </p:sp>
        </p:grpSp>
        <p:sp>
          <p:nvSpPr>
            <p:cNvPr id="639" name="object 639"/>
            <p:cNvSpPr/>
            <p:nvPr/>
          </p:nvSpPr>
          <p:spPr>
            <a:xfrm>
              <a:off x="5816272" y="2416530"/>
              <a:ext cx="124843" cy="48866"/>
            </a:xfrm>
            <a:custGeom>
              <a:avLst/>
              <a:gdLst/>
              <a:ahLst/>
              <a:cxnLst/>
              <a:rect l="l" t="t" r="r" b="b"/>
              <a:pathLst>
                <a:path w="236854" h="92710">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236854" h="92710">
                  <a:moveTo>
                    <a:pt x="144359" y="92390"/>
                  </a:moveTo>
                  <a:lnTo>
                    <a:pt x="98164" y="92390"/>
                  </a:lnTo>
                  <a:lnTo>
                    <a:pt x="98164" y="0"/>
                  </a:lnTo>
                  <a:lnTo>
                    <a:pt x="144359" y="0"/>
                  </a:lnTo>
                </a:path>
                <a:path w="236854" h="92710">
                  <a:moveTo>
                    <a:pt x="98164" y="46195"/>
                  </a:moveTo>
                  <a:lnTo>
                    <a:pt x="127036" y="46195"/>
                  </a:lnTo>
                </a:path>
                <a:path w="236854" h="92710">
                  <a:moveTo>
                    <a:pt x="236749" y="92390"/>
                  </a:moveTo>
                  <a:lnTo>
                    <a:pt x="190554" y="92390"/>
                  </a:lnTo>
                  <a:lnTo>
                    <a:pt x="190554" y="0"/>
                  </a:lnTo>
                  <a:lnTo>
                    <a:pt x="236749" y="0"/>
                  </a:lnTo>
                </a:path>
                <a:path w="236854" h="92710">
                  <a:moveTo>
                    <a:pt x="190554" y="46195"/>
                  </a:moveTo>
                  <a:lnTo>
                    <a:pt x="219426" y="46195"/>
                  </a:lnTo>
                </a:path>
              </a:pathLst>
            </a:custGeom>
            <a:ln w="3175">
              <a:solidFill>
                <a:srgbClr val="000000"/>
              </a:solidFill>
            </a:ln>
          </p:spPr>
          <p:txBody>
            <a:bodyPr wrap="square" lIns="0" tIns="0" rIns="0" bIns="0" rtlCol="0"/>
            <a:lstStyle/>
            <a:p>
              <a:endParaRPr sz="949"/>
            </a:p>
          </p:txBody>
        </p:sp>
        <p:sp>
          <p:nvSpPr>
            <p:cNvPr id="640" name="object 640"/>
            <p:cNvSpPr/>
            <p:nvPr/>
          </p:nvSpPr>
          <p:spPr>
            <a:xfrm>
              <a:off x="6014107" y="2416530"/>
              <a:ext cx="173709" cy="48866"/>
            </a:xfrm>
            <a:custGeom>
              <a:avLst/>
              <a:gdLst/>
              <a:ahLst/>
              <a:cxnLst/>
              <a:rect l="l" t="t" r="r" b="b"/>
              <a:pathLst>
                <a:path w="329565" h="92710">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29565" h="92710">
                  <a:moveTo>
                    <a:pt x="138585" y="92390"/>
                  </a:moveTo>
                  <a:lnTo>
                    <a:pt x="92390" y="92390"/>
                  </a:lnTo>
                  <a:lnTo>
                    <a:pt x="92390" y="0"/>
                  </a:lnTo>
                  <a:lnTo>
                    <a:pt x="138585" y="0"/>
                  </a:lnTo>
                </a:path>
                <a:path w="329565" h="92710">
                  <a:moveTo>
                    <a:pt x="92390" y="46195"/>
                  </a:moveTo>
                  <a:lnTo>
                    <a:pt x="121262" y="46195"/>
                  </a:lnTo>
                </a:path>
                <a:path w="329565" h="92710">
                  <a:moveTo>
                    <a:pt x="179005" y="0"/>
                  </a:moveTo>
                  <a:lnTo>
                    <a:pt x="236749" y="0"/>
                  </a:lnTo>
                </a:path>
                <a:path w="329565" h="92710">
                  <a:moveTo>
                    <a:pt x="207877" y="0"/>
                  </a:moveTo>
                  <a:lnTo>
                    <a:pt x="207877" y="92390"/>
                  </a:lnTo>
                </a:path>
                <a:path w="329565" h="92710">
                  <a:moveTo>
                    <a:pt x="271396" y="92390"/>
                  </a:moveTo>
                  <a:lnTo>
                    <a:pt x="300268" y="0"/>
                  </a:lnTo>
                  <a:lnTo>
                    <a:pt x="329139" y="92390"/>
                  </a:lnTo>
                </a:path>
                <a:path w="329565" h="92710">
                  <a:moveTo>
                    <a:pt x="282944" y="61593"/>
                  </a:moveTo>
                  <a:lnTo>
                    <a:pt x="317591" y="61593"/>
                  </a:lnTo>
                </a:path>
              </a:pathLst>
            </a:custGeom>
            <a:ln w="3175">
              <a:solidFill>
                <a:srgbClr val="000000"/>
              </a:solidFill>
            </a:ln>
          </p:spPr>
          <p:txBody>
            <a:bodyPr wrap="square" lIns="0" tIns="0" rIns="0" bIns="0" rtlCol="0"/>
            <a:lstStyle/>
            <a:p>
              <a:endParaRPr sz="949"/>
            </a:p>
          </p:txBody>
        </p:sp>
        <p:sp>
          <p:nvSpPr>
            <p:cNvPr id="641" name="object 641"/>
            <p:cNvSpPr/>
            <p:nvPr/>
          </p:nvSpPr>
          <p:spPr>
            <a:xfrm>
              <a:off x="6221071" y="241653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642" name="object 642"/>
            <p:cNvSpPr/>
            <p:nvPr/>
          </p:nvSpPr>
          <p:spPr>
            <a:xfrm>
              <a:off x="6257595" y="2416530"/>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643" name="object 643"/>
            <p:cNvSpPr/>
            <p:nvPr/>
          </p:nvSpPr>
          <p:spPr>
            <a:xfrm>
              <a:off x="6357425" y="2387312"/>
              <a:ext cx="48866" cy="77985"/>
            </a:xfrm>
            <a:custGeom>
              <a:avLst/>
              <a:gdLst/>
              <a:ahLst/>
              <a:cxnLst/>
              <a:rect l="l" t="t" r="r" b="b"/>
              <a:pathLst>
                <a:path w="92709" h="147954">
                  <a:moveTo>
                    <a:pt x="0" y="147824"/>
                  </a:moveTo>
                  <a:lnTo>
                    <a:pt x="46195" y="0"/>
                  </a:lnTo>
                  <a:lnTo>
                    <a:pt x="92390" y="147824"/>
                  </a:lnTo>
                </a:path>
                <a:path w="92709" h="147954">
                  <a:moveTo>
                    <a:pt x="18478" y="98549"/>
                  </a:moveTo>
                  <a:lnTo>
                    <a:pt x="73912" y="98549"/>
                  </a:lnTo>
                </a:path>
              </a:pathLst>
            </a:custGeom>
            <a:ln w="3175">
              <a:solidFill>
                <a:srgbClr val="000000"/>
              </a:solidFill>
            </a:ln>
          </p:spPr>
          <p:txBody>
            <a:bodyPr wrap="square" lIns="0" tIns="0" rIns="0" bIns="0" rtlCol="0"/>
            <a:lstStyle/>
            <a:p>
              <a:endParaRPr sz="949"/>
            </a:p>
          </p:txBody>
        </p:sp>
        <p:sp>
          <p:nvSpPr>
            <p:cNvPr id="644" name="object 644"/>
            <p:cNvSpPr/>
            <p:nvPr/>
          </p:nvSpPr>
          <p:spPr>
            <a:xfrm>
              <a:off x="5952339" y="2674088"/>
              <a:ext cx="176722" cy="48866"/>
            </a:xfrm>
            <a:custGeom>
              <a:avLst/>
              <a:gdLst/>
              <a:ahLst/>
              <a:cxnLst/>
              <a:rect l="l" t="t" r="r" b="b"/>
              <a:pathLst>
                <a:path w="335279" h="92710">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335279" h="92710">
                  <a:moveTo>
                    <a:pt x="144359" y="92390"/>
                  </a:moveTo>
                  <a:lnTo>
                    <a:pt x="98164" y="92390"/>
                  </a:lnTo>
                  <a:lnTo>
                    <a:pt x="98164" y="0"/>
                  </a:lnTo>
                  <a:lnTo>
                    <a:pt x="144359" y="0"/>
                  </a:lnTo>
                </a:path>
                <a:path w="335279" h="92710">
                  <a:moveTo>
                    <a:pt x="98164" y="46195"/>
                  </a:moveTo>
                  <a:lnTo>
                    <a:pt x="127036" y="46195"/>
                  </a:lnTo>
                </a:path>
                <a:path w="335279" h="92710">
                  <a:moveTo>
                    <a:pt x="236749" y="76991"/>
                  </a:moveTo>
                  <a:lnTo>
                    <a:pt x="230975" y="84690"/>
                  </a:lnTo>
                  <a:lnTo>
                    <a:pt x="219426" y="92390"/>
                  </a:lnTo>
                  <a:lnTo>
                    <a:pt x="207877" y="92390"/>
                  </a:lnTo>
                  <a:lnTo>
                    <a:pt x="196329" y="84690"/>
                  </a:lnTo>
                  <a:lnTo>
                    <a:pt x="190554" y="76991"/>
                  </a:lnTo>
                  <a:lnTo>
                    <a:pt x="184780" y="69292"/>
                  </a:lnTo>
                  <a:lnTo>
                    <a:pt x="179005" y="46195"/>
                  </a:lnTo>
                  <a:lnTo>
                    <a:pt x="184780" y="23097"/>
                  </a:lnTo>
                  <a:lnTo>
                    <a:pt x="190554" y="15398"/>
                  </a:lnTo>
                  <a:lnTo>
                    <a:pt x="196329" y="7699"/>
                  </a:lnTo>
                  <a:lnTo>
                    <a:pt x="207877" y="0"/>
                  </a:lnTo>
                  <a:lnTo>
                    <a:pt x="219426" y="0"/>
                  </a:lnTo>
                  <a:lnTo>
                    <a:pt x="230975" y="7699"/>
                  </a:lnTo>
                  <a:lnTo>
                    <a:pt x="236749" y="15398"/>
                  </a:lnTo>
                </a:path>
                <a:path w="335279" h="92710">
                  <a:moveTo>
                    <a:pt x="277170" y="0"/>
                  </a:moveTo>
                  <a:lnTo>
                    <a:pt x="334914" y="0"/>
                  </a:lnTo>
                </a:path>
                <a:path w="335279" h="92710">
                  <a:moveTo>
                    <a:pt x="306042" y="0"/>
                  </a:moveTo>
                  <a:lnTo>
                    <a:pt x="306042" y="92390"/>
                  </a:lnTo>
                </a:path>
              </a:pathLst>
            </a:custGeom>
            <a:ln w="3175">
              <a:solidFill>
                <a:srgbClr val="000000"/>
              </a:solidFill>
            </a:ln>
          </p:spPr>
          <p:txBody>
            <a:bodyPr wrap="square" lIns="0" tIns="0" rIns="0" bIns="0" rtlCol="0"/>
            <a:lstStyle/>
            <a:p>
              <a:endParaRPr sz="949"/>
            </a:p>
          </p:txBody>
        </p:sp>
        <p:sp>
          <p:nvSpPr>
            <p:cNvPr id="645" name="object 645"/>
            <p:cNvSpPr/>
            <p:nvPr/>
          </p:nvSpPr>
          <p:spPr>
            <a:xfrm>
              <a:off x="6162348" y="2674088"/>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646" name="object 646"/>
            <p:cNvGrpSpPr/>
            <p:nvPr/>
          </p:nvGrpSpPr>
          <p:grpSpPr>
            <a:xfrm>
              <a:off x="6192005" y="2673309"/>
              <a:ext cx="80997" cy="50540"/>
              <a:chOff x="10234193" y="5071861"/>
              <a:chExt cx="153670" cy="95885"/>
            </a:xfrm>
          </p:grpSpPr>
          <p:pic>
            <p:nvPicPr>
              <p:cNvPr id="647" name="object 647"/>
              <p:cNvPicPr/>
              <p:nvPr/>
            </p:nvPicPr>
            <p:blipFill>
              <a:blip r:embed="rId16" cstate="print"/>
              <a:stretch>
                <a:fillRect/>
              </a:stretch>
            </p:blipFill>
            <p:spPr>
              <a:xfrm>
                <a:off x="10234193" y="5071861"/>
                <a:ext cx="72249" cy="95346"/>
              </a:xfrm>
              <a:prstGeom prst="rect">
                <a:avLst/>
              </a:prstGeom>
            </p:spPr>
          </p:pic>
          <p:sp>
            <p:nvSpPr>
              <p:cNvPr id="648" name="object 648"/>
              <p:cNvSpPr/>
              <p:nvPr/>
            </p:nvSpPr>
            <p:spPr>
              <a:xfrm>
                <a:off x="10339610" y="5073339"/>
                <a:ext cx="46355" cy="92710"/>
              </a:xfrm>
              <a:custGeom>
                <a:avLst/>
                <a:gdLst/>
                <a:ahLst/>
                <a:cxnLst/>
                <a:rect l="l" t="t" r="r" b="b"/>
                <a:pathLst>
                  <a:path w="46354" h="92710">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649" name="object 649"/>
            <p:cNvSpPr/>
            <p:nvPr/>
          </p:nvSpPr>
          <p:spPr>
            <a:xfrm>
              <a:off x="6347399" y="2644870"/>
              <a:ext cx="48866" cy="77985"/>
            </a:xfrm>
            <a:custGeom>
              <a:avLst/>
              <a:gdLst/>
              <a:ahLst/>
              <a:cxnLst/>
              <a:rect l="l" t="t" r="r" b="b"/>
              <a:pathLst>
                <a:path w="92709" h="147954">
                  <a:moveTo>
                    <a:pt x="0" y="147824"/>
                  </a:moveTo>
                  <a:lnTo>
                    <a:pt x="46195" y="0"/>
                  </a:lnTo>
                  <a:lnTo>
                    <a:pt x="92390" y="147824"/>
                  </a:lnTo>
                </a:path>
                <a:path w="92709" h="147954">
                  <a:moveTo>
                    <a:pt x="18478" y="98549"/>
                  </a:moveTo>
                  <a:lnTo>
                    <a:pt x="73912" y="98549"/>
                  </a:lnTo>
                </a:path>
              </a:pathLst>
            </a:custGeom>
            <a:ln w="3175">
              <a:solidFill>
                <a:srgbClr val="000000"/>
              </a:solidFill>
            </a:ln>
          </p:spPr>
          <p:txBody>
            <a:bodyPr wrap="square" lIns="0" tIns="0" rIns="0" bIns="0" rtlCol="0"/>
            <a:lstStyle/>
            <a:p>
              <a:endParaRPr sz="949"/>
            </a:p>
          </p:txBody>
        </p:sp>
        <p:sp>
          <p:nvSpPr>
            <p:cNvPr id="650" name="object 650"/>
            <p:cNvSpPr/>
            <p:nvPr/>
          </p:nvSpPr>
          <p:spPr>
            <a:xfrm>
              <a:off x="6435054" y="2683827"/>
              <a:ext cx="29454" cy="0"/>
            </a:xfrm>
            <a:custGeom>
              <a:avLst/>
              <a:gdLst/>
              <a:ahLst/>
              <a:cxnLst/>
              <a:rect l="l" t="t" r="r" b="b"/>
              <a:pathLst>
                <a:path w="55879">
                  <a:moveTo>
                    <a:pt x="0" y="0"/>
                  </a:moveTo>
                  <a:lnTo>
                    <a:pt x="55434" y="0"/>
                  </a:lnTo>
                </a:path>
              </a:pathLst>
            </a:custGeom>
            <a:ln w="3175">
              <a:solidFill>
                <a:srgbClr val="000000"/>
              </a:solidFill>
            </a:ln>
          </p:spPr>
          <p:txBody>
            <a:bodyPr wrap="square" lIns="0" tIns="0" rIns="0" bIns="0" rtlCol="0"/>
            <a:lstStyle/>
            <a:p>
              <a:endParaRPr sz="949"/>
            </a:p>
          </p:txBody>
        </p:sp>
        <p:sp>
          <p:nvSpPr>
            <p:cNvPr id="651" name="object 651"/>
            <p:cNvSpPr/>
            <p:nvPr/>
          </p:nvSpPr>
          <p:spPr>
            <a:xfrm>
              <a:off x="6503231" y="2644870"/>
              <a:ext cx="48866" cy="77985"/>
            </a:xfrm>
            <a:custGeom>
              <a:avLst/>
              <a:gdLst/>
              <a:ahLst/>
              <a:cxnLst/>
              <a:rect l="l" t="t" r="r" b="b"/>
              <a:pathLst>
                <a:path w="92709" h="147954">
                  <a:moveTo>
                    <a:pt x="0" y="147824"/>
                  </a:moveTo>
                  <a:lnTo>
                    <a:pt x="46195" y="0"/>
                  </a:lnTo>
                  <a:lnTo>
                    <a:pt x="92390" y="147824"/>
                  </a:lnTo>
                </a:path>
                <a:path w="92709" h="147954">
                  <a:moveTo>
                    <a:pt x="18478" y="98549"/>
                  </a:moveTo>
                  <a:lnTo>
                    <a:pt x="73912" y="98549"/>
                  </a:lnTo>
                </a:path>
              </a:pathLst>
            </a:custGeom>
            <a:ln w="3175">
              <a:solidFill>
                <a:srgbClr val="000000"/>
              </a:solidFill>
            </a:ln>
          </p:spPr>
          <p:txBody>
            <a:bodyPr wrap="square" lIns="0" tIns="0" rIns="0" bIns="0" rtlCol="0"/>
            <a:lstStyle/>
            <a:p>
              <a:endParaRPr sz="949"/>
            </a:p>
          </p:txBody>
        </p:sp>
        <p:pic>
          <p:nvPicPr>
            <p:cNvPr id="652" name="object 652"/>
            <p:cNvPicPr/>
            <p:nvPr/>
          </p:nvPicPr>
          <p:blipFill>
            <a:blip r:embed="rId33" cstate="print"/>
            <a:stretch>
              <a:fillRect/>
            </a:stretch>
          </p:blipFill>
          <p:spPr>
            <a:xfrm>
              <a:off x="7794595" y="1417918"/>
              <a:ext cx="83223" cy="48729"/>
            </a:xfrm>
            <a:prstGeom prst="rect">
              <a:avLst/>
            </a:prstGeom>
          </p:spPr>
        </p:pic>
        <p:pic>
          <p:nvPicPr>
            <p:cNvPr id="653" name="object 653"/>
            <p:cNvPicPr/>
            <p:nvPr/>
          </p:nvPicPr>
          <p:blipFill>
            <a:blip r:embed="rId34" cstate="print"/>
            <a:stretch>
              <a:fillRect/>
            </a:stretch>
          </p:blipFill>
          <p:spPr>
            <a:xfrm>
              <a:off x="6954147" y="1423965"/>
              <a:ext cx="83223" cy="48729"/>
            </a:xfrm>
            <a:prstGeom prst="rect">
              <a:avLst/>
            </a:prstGeom>
          </p:spPr>
        </p:pic>
        <p:pic>
          <p:nvPicPr>
            <p:cNvPr id="654" name="object 654"/>
            <p:cNvPicPr/>
            <p:nvPr/>
          </p:nvPicPr>
          <p:blipFill>
            <a:blip r:embed="rId35" cstate="print"/>
            <a:stretch>
              <a:fillRect/>
            </a:stretch>
          </p:blipFill>
          <p:spPr>
            <a:xfrm>
              <a:off x="8635917" y="4026093"/>
              <a:ext cx="51556" cy="44400"/>
            </a:xfrm>
            <a:prstGeom prst="rect">
              <a:avLst/>
            </a:prstGeom>
          </p:spPr>
        </p:pic>
        <p:pic>
          <p:nvPicPr>
            <p:cNvPr id="655" name="object 655"/>
            <p:cNvPicPr/>
            <p:nvPr/>
          </p:nvPicPr>
          <p:blipFill>
            <a:blip r:embed="rId36" cstate="print"/>
            <a:stretch>
              <a:fillRect/>
            </a:stretch>
          </p:blipFill>
          <p:spPr>
            <a:xfrm>
              <a:off x="7832015" y="3818765"/>
              <a:ext cx="202938" cy="48729"/>
            </a:xfrm>
            <a:prstGeom prst="rect">
              <a:avLst/>
            </a:prstGeom>
          </p:spPr>
        </p:pic>
        <p:grpSp>
          <p:nvGrpSpPr>
            <p:cNvPr id="656" name="object 656"/>
            <p:cNvGrpSpPr/>
            <p:nvPr/>
          </p:nvGrpSpPr>
          <p:grpSpPr>
            <a:xfrm>
              <a:off x="8091736" y="3818765"/>
              <a:ext cx="229604" cy="48866"/>
              <a:chOff x="13838404" y="7245046"/>
              <a:chExt cx="435609" cy="92710"/>
            </a:xfrm>
          </p:grpSpPr>
          <p:sp>
            <p:nvSpPr>
              <p:cNvPr id="657" name="object 657"/>
              <p:cNvSpPr/>
              <p:nvPr/>
            </p:nvSpPr>
            <p:spPr>
              <a:xfrm>
                <a:off x="13838434" y="724507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58" name="object 658"/>
              <p:cNvSpPr/>
              <p:nvPr/>
            </p:nvSpPr>
            <p:spPr>
              <a:xfrm>
                <a:off x="13838434" y="724507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59" name="object 659"/>
              <p:cNvSpPr/>
              <p:nvPr/>
            </p:nvSpPr>
            <p:spPr>
              <a:xfrm>
                <a:off x="13849983" y="7325672"/>
                <a:ext cx="57785" cy="12065"/>
              </a:xfrm>
              <a:custGeom>
                <a:avLst/>
                <a:gdLst/>
                <a:ahLst/>
                <a:cxnLst/>
                <a:rect l="l" t="t" r="r" b="b"/>
                <a:pathLst>
                  <a:path w="57784" h="12065">
                    <a:moveTo>
                      <a:pt x="57743" y="0"/>
                    </a:moveTo>
                    <a:lnTo>
                      <a:pt x="0" y="0"/>
                    </a:lnTo>
                    <a:lnTo>
                      <a:pt x="0" y="11793"/>
                    </a:lnTo>
                    <a:lnTo>
                      <a:pt x="57743" y="11793"/>
                    </a:lnTo>
                    <a:lnTo>
                      <a:pt x="57743" y="0"/>
                    </a:lnTo>
                    <a:close/>
                  </a:path>
                </a:pathLst>
              </a:custGeom>
              <a:solidFill>
                <a:srgbClr val="000000"/>
              </a:solidFill>
            </p:spPr>
            <p:txBody>
              <a:bodyPr wrap="square" lIns="0" tIns="0" rIns="0" bIns="0" rtlCol="0"/>
              <a:lstStyle/>
              <a:p>
                <a:endParaRPr sz="949"/>
              </a:p>
            </p:txBody>
          </p:sp>
          <p:sp>
            <p:nvSpPr>
              <p:cNvPr id="660" name="object 660"/>
              <p:cNvSpPr/>
              <p:nvPr/>
            </p:nvSpPr>
            <p:spPr>
              <a:xfrm>
                <a:off x="13849983" y="7325672"/>
                <a:ext cx="57785" cy="12065"/>
              </a:xfrm>
              <a:custGeom>
                <a:avLst/>
                <a:gdLst/>
                <a:ahLst/>
                <a:cxnLst/>
                <a:rect l="l" t="t" r="r" b="b"/>
                <a:pathLst>
                  <a:path w="57784" h="12065">
                    <a:moveTo>
                      <a:pt x="0" y="0"/>
                    </a:moveTo>
                    <a:lnTo>
                      <a:pt x="0" y="11793"/>
                    </a:lnTo>
                    <a:lnTo>
                      <a:pt x="57743" y="11793"/>
                    </a:lnTo>
                    <a:lnTo>
                      <a:pt x="57743" y="0"/>
                    </a:lnTo>
                    <a:lnTo>
                      <a:pt x="0" y="0"/>
                    </a:lnTo>
                    <a:close/>
                  </a:path>
                </a:pathLst>
              </a:custGeom>
              <a:ln w="3175">
                <a:solidFill>
                  <a:srgbClr val="000000"/>
                </a:solidFill>
              </a:ln>
            </p:spPr>
            <p:txBody>
              <a:bodyPr wrap="square" lIns="0" tIns="0" rIns="0" bIns="0" rtlCol="0"/>
              <a:lstStyle/>
              <a:p>
                <a:endParaRPr sz="949"/>
              </a:p>
            </p:txBody>
          </p:sp>
          <p:sp>
            <p:nvSpPr>
              <p:cNvPr id="661" name="object 661"/>
              <p:cNvSpPr/>
              <p:nvPr/>
            </p:nvSpPr>
            <p:spPr>
              <a:xfrm>
                <a:off x="13923125" y="7245076"/>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62" name="object 662"/>
              <p:cNvSpPr/>
              <p:nvPr/>
            </p:nvSpPr>
            <p:spPr>
              <a:xfrm>
                <a:off x="13923125" y="7245076"/>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63" name="object 663"/>
              <p:cNvSpPr/>
              <p:nvPr/>
            </p:nvSpPr>
            <p:spPr>
              <a:xfrm>
                <a:off x="13957771" y="7245076"/>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64" name="object 664"/>
              <p:cNvSpPr/>
              <p:nvPr/>
            </p:nvSpPr>
            <p:spPr>
              <a:xfrm>
                <a:off x="13957771" y="7245076"/>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65" name="object 665"/>
              <p:cNvSpPr/>
              <p:nvPr/>
            </p:nvSpPr>
            <p:spPr>
              <a:xfrm>
                <a:off x="13938523" y="7306014"/>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66" name="object 666"/>
              <p:cNvSpPr/>
              <p:nvPr/>
            </p:nvSpPr>
            <p:spPr>
              <a:xfrm>
                <a:off x="13938523" y="7306014"/>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67" name="object 667"/>
              <p:cNvSpPr/>
              <p:nvPr/>
            </p:nvSpPr>
            <p:spPr>
              <a:xfrm>
                <a:off x="14015515" y="7245076"/>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668" name="object 668"/>
              <p:cNvSpPr/>
              <p:nvPr/>
            </p:nvSpPr>
            <p:spPr>
              <a:xfrm>
                <a:off x="14015515" y="7245076"/>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669" name="object 669"/>
              <p:cNvSpPr/>
              <p:nvPr/>
            </p:nvSpPr>
            <p:spPr>
              <a:xfrm>
                <a:off x="14046302" y="7245084"/>
                <a:ext cx="133350" cy="92710"/>
              </a:xfrm>
              <a:custGeom>
                <a:avLst/>
                <a:gdLst/>
                <a:ahLst/>
                <a:cxnLst/>
                <a:rect l="l" t="t" r="r" b="b"/>
                <a:pathLst>
                  <a:path w="133350" h="92709">
                    <a:moveTo>
                      <a:pt x="11557" y="9829"/>
                    </a:moveTo>
                    <a:lnTo>
                      <a:pt x="0" y="9829"/>
                    </a:lnTo>
                    <a:lnTo>
                      <a:pt x="0" y="92392"/>
                    </a:lnTo>
                    <a:lnTo>
                      <a:pt x="11557" y="92392"/>
                    </a:lnTo>
                    <a:lnTo>
                      <a:pt x="11557" y="9829"/>
                    </a:lnTo>
                    <a:close/>
                  </a:path>
                  <a:path w="133350" h="92709">
                    <a:moveTo>
                      <a:pt x="132816" y="19659"/>
                    </a:moveTo>
                    <a:lnTo>
                      <a:pt x="127038" y="11798"/>
                    </a:lnTo>
                    <a:lnTo>
                      <a:pt x="123190" y="7861"/>
                    </a:lnTo>
                    <a:lnTo>
                      <a:pt x="115493" y="1968"/>
                    </a:lnTo>
                    <a:lnTo>
                      <a:pt x="103949" y="0"/>
                    </a:lnTo>
                    <a:lnTo>
                      <a:pt x="88544" y="0"/>
                    </a:lnTo>
                    <a:lnTo>
                      <a:pt x="57746" y="31445"/>
                    </a:lnTo>
                    <a:lnTo>
                      <a:pt x="57746" y="60934"/>
                    </a:lnTo>
                    <a:lnTo>
                      <a:pt x="88544" y="92392"/>
                    </a:lnTo>
                    <a:lnTo>
                      <a:pt x="103949" y="92392"/>
                    </a:lnTo>
                    <a:lnTo>
                      <a:pt x="115493" y="90424"/>
                    </a:lnTo>
                    <a:lnTo>
                      <a:pt x="123190" y="84531"/>
                    </a:lnTo>
                    <a:lnTo>
                      <a:pt x="127038" y="80594"/>
                    </a:lnTo>
                    <a:lnTo>
                      <a:pt x="132816" y="72732"/>
                    </a:lnTo>
                    <a:lnTo>
                      <a:pt x="132816" y="68795"/>
                    </a:lnTo>
                    <a:lnTo>
                      <a:pt x="119341" y="68795"/>
                    </a:lnTo>
                    <a:lnTo>
                      <a:pt x="117411" y="74701"/>
                    </a:lnTo>
                    <a:lnTo>
                      <a:pt x="111645" y="78625"/>
                    </a:lnTo>
                    <a:lnTo>
                      <a:pt x="103949" y="80594"/>
                    </a:lnTo>
                    <a:lnTo>
                      <a:pt x="88544" y="80594"/>
                    </a:lnTo>
                    <a:lnTo>
                      <a:pt x="80848" y="78625"/>
                    </a:lnTo>
                    <a:lnTo>
                      <a:pt x="75069" y="74701"/>
                    </a:lnTo>
                    <a:lnTo>
                      <a:pt x="71221" y="68795"/>
                    </a:lnTo>
                    <a:lnTo>
                      <a:pt x="69291" y="60934"/>
                    </a:lnTo>
                    <a:lnTo>
                      <a:pt x="69291" y="31445"/>
                    </a:lnTo>
                    <a:lnTo>
                      <a:pt x="71221" y="23583"/>
                    </a:lnTo>
                    <a:lnTo>
                      <a:pt x="75069" y="17691"/>
                    </a:lnTo>
                    <a:lnTo>
                      <a:pt x="80848" y="13754"/>
                    </a:lnTo>
                    <a:lnTo>
                      <a:pt x="88544" y="11798"/>
                    </a:lnTo>
                    <a:lnTo>
                      <a:pt x="103949" y="11798"/>
                    </a:lnTo>
                    <a:lnTo>
                      <a:pt x="111645" y="13754"/>
                    </a:lnTo>
                    <a:lnTo>
                      <a:pt x="117411" y="17691"/>
                    </a:lnTo>
                    <a:lnTo>
                      <a:pt x="119341" y="23583"/>
                    </a:lnTo>
                    <a:lnTo>
                      <a:pt x="132816" y="23583"/>
                    </a:lnTo>
                    <a:lnTo>
                      <a:pt x="132816" y="19659"/>
                    </a:lnTo>
                    <a:close/>
                  </a:path>
                </a:pathLst>
              </a:custGeom>
              <a:solidFill>
                <a:srgbClr val="000000"/>
              </a:solidFill>
            </p:spPr>
            <p:txBody>
              <a:bodyPr wrap="square" lIns="0" tIns="0" rIns="0" bIns="0" rtlCol="0"/>
              <a:lstStyle/>
              <a:p>
                <a:endParaRPr sz="949"/>
              </a:p>
            </p:txBody>
          </p:sp>
          <p:sp>
            <p:nvSpPr>
              <p:cNvPr id="670" name="object 670"/>
              <p:cNvSpPr/>
              <p:nvPr/>
            </p:nvSpPr>
            <p:spPr>
              <a:xfrm>
                <a:off x="14104056" y="7245076"/>
                <a:ext cx="75565" cy="92710"/>
              </a:xfrm>
              <a:custGeom>
                <a:avLst/>
                <a:gdLst/>
                <a:ahLst/>
                <a:cxnLst/>
                <a:rect l="l" t="t" r="r" b="b"/>
                <a:pathLst>
                  <a:path w="75565" h="92709">
                    <a:moveTo>
                      <a:pt x="75067" y="23589"/>
                    </a:moveTo>
                    <a:lnTo>
                      <a:pt x="75067"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6"/>
                    </a:lnTo>
                    <a:lnTo>
                      <a:pt x="75067" y="72733"/>
                    </a:lnTo>
                    <a:lnTo>
                      <a:pt x="75067" y="68801"/>
                    </a:lnTo>
                    <a:lnTo>
                      <a:pt x="61593" y="68801"/>
                    </a:lnTo>
                    <a:lnTo>
                      <a:pt x="59668" y="74698"/>
                    </a:lnTo>
                    <a:lnTo>
                      <a:pt x="53894" y="78630"/>
                    </a:lnTo>
                    <a:lnTo>
                      <a:pt x="46195" y="80596"/>
                    </a:lnTo>
                    <a:lnTo>
                      <a:pt x="30796" y="80596"/>
                    </a:lnTo>
                    <a:lnTo>
                      <a:pt x="23097" y="78630"/>
                    </a:lnTo>
                    <a:lnTo>
                      <a:pt x="17323" y="74698"/>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1593" y="23589"/>
                    </a:lnTo>
                    <a:lnTo>
                      <a:pt x="75067" y="23589"/>
                    </a:lnTo>
                    <a:close/>
                  </a:path>
                </a:pathLst>
              </a:custGeom>
              <a:ln w="3175">
                <a:solidFill>
                  <a:srgbClr val="000000"/>
                </a:solidFill>
              </a:ln>
            </p:spPr>
            <p:txBody>
              <a:bodyPr wrap="square" lIns="0" tIns="0" rIns="0" bIns="0" rtlCol="0"/>
              <a:lstStyle/>
              <a:p>
                <a:endParaRPr sz="949"/>
              </a:p>
            </p:txBody>
          </p:sp>
          <p:sp>
            <p:nvSpPr>
              <p:cNvPr id="671" name="object 671"/>
              <p:cNvSpPr/>
              <p:nvPr/>
            </p:nvSpPr>
            <p:spPr>
              <a:xfrm>
                <a:off x="14196446" y="724507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2" name="object 672"/>
              <p:cNvSpPr/>
              <p:nvPr/>
            </p:nvSpPr>
            <p:spPr>
              <a:xfrm>
                <a:off x="14196446" y="724507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3" name="object 673"/>
              <p:cNvSpPr/>
              <p:nvPr/>
            </p:nvSpPr>
            <p:spPr>
              <a:xfrm>
                <a:off x="14207995" y="728242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74" name="object 674"/>
              <p:cNvSpPr/>
              <p:nvPr/>
            </p:nvSpPr>
            <p:spPr>
              <a:xfrm>
                <a:off x="14207995" y="728242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75" name="object 675"/>
              <p:cNvSpPr/>
              <p:nvPr/>
            </p:nvSpPr>
            <p:spPr>
              <a:xfrm>
                <a:off x="14261889" y="724507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6" name="object 676"/>
              <p:cNvSpPr/>
              <p:nvPr/>
            </p:nvSpPr>
            <p:spPr>
              <a:xfrm>
                <a:off x="14261889" y="724507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677" name="object 677"/>
            <p:cNvPicPr/>
            <p:nvPr/>
          </p:nvPicPr>
          <p:blipFill>
            <a:blip r:embed="rId37" cstate="print"/>
            <a:stretch>
              <a:fillRect/>
            </a:stretch>
          </p:blipFill>
          <p:spPr>
            <a:xfrm>
              <a:off x="9279361" y="5287179"/>
              <a:ext cx="48239" cy="48239"/>
            </a:xfrm>
            <a:prstGeom prst="rect">
              <a:avLst/>
            </a:prstGeom>
          </p:spPr>
        </p:pic>
        <p:pic>
          <p:nvPicPr>
            <p:cNvPr id="678" name="object 678"/>
            <p:cNvPicPr/>
            <p:nvPr/>
          </p:nvPicPr>
          <p:blipFill>
            <a:blip r:embed="rId38" cstate="print"/>
            <a:stretch>
              <a:fillRect/>
            </a:stretch>
          </p:blipFill>
          <p:spPr>
            <a:xfrm>
              <a:off x="9629282" y="5534835"/>
              <a:ext cx="202938" cy="48729"/>
            </a:xfrm>
            <a:prstGeom prst="rect">
              <a:avLst/>
            </a:prstGeom>
          </p:spPr>
        </p:pic>
        <p:grpSp>
          <p:nvGrpSpPr>
            <p:cNvPr id="679" name="object 679"/>
            <p:cNvGrpSpPr/>
            <p:nvPr/>
          </p:nvGrpSpPr>
          <p:grpSpPr>
            <a:xfrm>
              <a:off x="9889003" y="5534835"/>
              <a:ext cx="229604" cy="48866"/>
              <a:chOff x="17248220" y="10500812"/>
              <a:chExt cx="435609" cy="92710"/>
            </a:xfrm>
          </p:grpSpPr>
          <p:sp>
            <p:nvSpPr>
              <p:cNvPr id="680" name="object 680"/>
              <p:cNvSpPr/>
              <p:nvPr/>
            </p:nvSpPr>
            <p:spPr>
              <a:xfrm>
                <a:off x="17248249" y="1050084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81" name="object 681"/>
              <p:cNvSpPr/>
              <p:nvPr/>
            </p:nvSpPr>
            <p:spPr>
              <a:xfrm>
                <a:off x="17248249" y="1050084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82" name="object 682"/>
              <p:cNvSpPr/>
              <p:nvPr/>
            </p:nvSpPr>
            <p:spPr>
              <a:xfrm>
                <a:off x="17259798" y="10581437"/>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83" name="object 683"/>
              <p:cNvSpPr/>
              <p:nvPr/>
            </p:nvSpPr>
            <p:spPr>
              <a:xfrm>
                <a:off x="17259798" y="10581437"/>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84" name="object 684"/>
              <p:cNvSpPr/>
              <p:nvPr/>
            </p:nvSpPr>
            <p:spPr>
              <a:xfrm>
                <a:off x="17332940" y="10500842"/>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85" name="object 685"/>
              <p:cNvSpPr/>
              <p:nvPr/>
            </p:nvSpPr>
            <p:spPr>
              <a:xfrm>
                <a:off x="17332940" y="10500842"/>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86" name="object 686"/>
              <p:cNvSpPr/>
              <p:nvPr/>
            </p:nvSpPr>
            <p:spPr>
              <a:xfrm>
                <a:off x="17367586" y="10500842"/>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87" name="object 687"/>
              <p:cNvSpPr/>
              <p:nvPr/>
            </p:nvSpPr>
            <p:spPr>
              <a:xfrm>
                <a:off x="17367586" y="10500842"/>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88" name="object 688"/>
              <p:cNvSpPr/>
              <p:nvPr/>
            </p:nvSpPr>
            <p:spPr>
              <a:xfrm>
                <a:off x="17348338" y="10561780"/>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89" name="object 689"/>
              <p:cNvSpPr/>
              <p:nvPr/>
            </p:nvSpPr>
            <p:spPr>
              <a:xfrm>
                <a:off x="17348338" y="10561780"/>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90" name="object 690"/>
              <p:cNvSpPr/>
              <p:nvPr/>
            </p:nvSpPr>
            <p:spPr>
              <a:xfrm>
                <a:off x="17425330" y="10500842"/>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691" name="object 691"/>
              <p:cNvSpPr/>
              <p:nvPr/>
            </p:nvSpPr>
            <p:spPr>
              <a:xfrm>
                <a:off x="17425330" y="10500842"/>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692" name="object 692"/>
              <p:cNvSpPr/>
              <p:nvPr/>
            </p:nvSpPr>
            <p:spPr>
              <a:xfrm>
                <a:off x="17456125" y="10500843"/>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03" y="19659"/>
                    </a:moveTo>
                    <a:lnTo>
                      <a:pt x="127038" y="11798"/>
                    </a:lnTo>
                    <a:lnTo>
                      <a:pt x="123177" y="7861"/>
                    </a:lnTo>
                    <a:lnTo>
                      <a:pt x="115481" y="1968"/>
                    </a:lnTo>
                    <a:lnTo>
                      <a:pt x="103936" y="0"/>
                    </a:lnTo>
                    <a:lnTo>
                      <a:pt x="88531" y="0"/>
                    </a:lnTo>
                    <a:lnTo>
                      <a:pt x="57734" y="31457"/>
                    </a:lnTo>
                    <a:lnTo>
                      <a:pt x="57734" y="60947"/>
                    </a:lnTo>
                    <a:lnTo>
                      <a:pt x="88531" y="92392"/>
                    </a:lnTo>
                    <a:lnTo>
                      <a:pt x="103936" y="92392"/>
                    </a:lnTo>
                    <a:lnTo>
                      <a:pt x="115481" y="90424"/>
                    </a:lnTo>
                    <a:lnTo>
                      <a:pt x="123177" y="84531"/>
                    </a:lnTo>
                    <a:lnTo>
                      <a:pt x="127038" y="80594"/>
                    </a:lnTo>
                    <a:lnTo>
                      <a:pt x="132803" y="72732"/>
                    </a:lnTo>
                    <a:lnTo>
                      <a:pt x="132803" y="68808"/>
                    </a:lnTo>
                    <a:lnTo>
                      <a:pt x="119329" y="68808"/>
                    </a:lnTo>
                    <a:lnTo>
                      <a:pt x="117411" y="74701"/>
                    </a:lnTo>
                    <a:lnTo>
                      <a:pt x="111633" y="78638"/>
                    </a:lnTo>
                    <a:lnTo>
                      <a:pt x="103936" y="80594"/>
                    </a:lnTo>
                    <a:lnTo>
                      <a:pt x="88531" y="80594"/>
                    </a:lnTo>
                    <a:lnTo>
                      <a:pt x="80835" y="78638"/>
                    </a:lnTo>
                    <a:lnTo>
                      <a:pt x="75069" y="74701"/>
                    </a:lnTo>
                    <a:lnTo>
                      <a:pt x="71208" y="68808"/>
                    </a:lnTo>
                    <a:lnTo>
                      <a:pt x="69291" y="60947"/>
                    </a:lnTo>
                    <a:lnTo>
                      <a:pt x="69291" y="31457"/>
                    </a:lnTo>
                    <a:lnTo>
                      <a:pt x="71208" y="23596"/>
                    </a:lnTo>
                    <a:lnTo>
                      <a:pt x="75069" y="17691"/>
                    </a:lnTo>
                    <a:lnTo>
                      <a:pt x="80835" y="13766"/>
                    </a:lnTo>
                    <a:lnTo>
                      <a:pt x="88531" y="11798"/>
                    </a:lnTo>
                    <a:lnTo>
                      <a:pt x="103936" y="11798"/>
                    </a:lnTo>
                    <a:lnTo>
                      <a:pt x="111633" y="13766"/>
                    </a:lnTo>
                    <a:lnTo>
                      <a:pt x="117411" y="17691"/>
                    </a:lnTo>
                    <a:lnTo>
                      <a:pt x="119329" y="23596"/>
                    </a:lnTo>
                    <a:lnTo>
                      <a:pt x="132803" y="23596"/>
                    </a:lnTo>
                    <a:lnTo>
                      <a:pt x="132803" y="19659"/>
                    </a:lnTo>
                    <a:close/>
                  </a:path>
                </a:pathLst>
              </a:custGeom>
              <a:solidFill>
                <a:srgbClr val="000000"/>
              </a:solidFill>
            </p:spPr>
            <p:txBody>
              <a:bodyPr wrap="square" lIns="0" tIns="0" rIns="0" bIns="0" rtlCol="0"/>
              <a:lstStyle/>
              <a:p>
                <a:endParaRPr sz="949"/>
              </a:p>
            </p:txBody>
          </p:sp>
          <p:sp>
            <p:nvSpPr>
              <p:cNvPr id="693" name="object 693"/>
              <p:cNvSpPr/>
              <p:nvPr/>
            </p:nvSpPr>
            <p:spPr>
              <a:xfrm>
                <a:off x="17513871" y="10500842"/>
                <a:ext cx="75565" cy="92710"/>
              </a:xfrm>
              <a:custGeom>
                <a:avLst/>
                <a:gdLst/>
                <a:ahLst/>
                <a:cxnLst/>
                <a:rect l="l" t="t" r="r" b="b"/>
                <a:pathLst>
                  <a:path w="75565" h="92709">
                    <a:moveTo>
                      <a:pt x="75066" y="23588"/>
                    </a:moveTo>
                    <a:lnTo>
                      <a:pt x="75066" y="19657"/>
                    </a:lnTo>
                    <a:lnTo>
                      <a:pt x="69292" y="11794"/>
                    </a:lnTo>
                    <a:lnTo>
                      <a:pt x="65443" y="7862"/>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694" name="object 694"/>
              <p:cNvSpPr/>
              <p:nvPr/>
            </p:nvSpPr>
            <p:spPr>
              <a:xfrm>
                <a:off x="17606261" y="1050084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5" name="object 695"/>
              <p:cNvSpPr/>
              <p:nvPr/>
            </p:nvSpPr>
            <p:spPr>
              <a:xfrm>
                <a:off x="17606261" y="1050084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6" name="object 696"/>
              <p:cNvSpPr/>
              <p:nvPr/>
            </p:nvSpPr>
            <p:spPr>
              <a:xfrm>
                <a:off x="17617810" y="10538191"/>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97" name="object 697"/>
              <p:cNvSpPr/>
              <p:nvPr/>
            </p:nvSpPr>
            <p:spPr>
              <a:xfrm>
                <a:off x="17617810" y="10538191"/>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98" name="object 698"/>
              <p:cNvSpPr/>
              <p:nvPr/>
            </p:nvSpPr>
            <p:spPr>
              <a:xfrm>
                <a:off x="17671704" y="1050084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9" name="object 699"/>
              <p:cNvSpPr/>
              <p:nvPr/>
            </p:nvSpPr>
            <p:spPr>
              <a:xfrm>
                <a:off x="17671704" y="1050084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700" name="object 700"/>
            <p:cNvPicPr/>
            <p:nvPr/>
          </p:nvPicPr>
          <p:blipFill>
            <a:blip r:embed="rId39" cstate="print"/>
            <a:stretch>
              <a:fillRect/>
            </a:stretch>
          </p:blipFill>
          <p:spPr>
            <a:xfrm>
              <a:off x="9791882" y="4018731"/>
              <a:ext cx="48239" cy="48239"/>
            </a:xfrm>
            <a:prstGeom prst="rect">
              <a:avLst/>
            </a:prstGeom>
          </p:spPr>
        </p:pic>
        <p:pic>
          <p:nvPicPr>
            <p:cNvPr id="701" name="object 701"/>
            <p:cNvPicPr/>
            <p:nvPr/>
          </p:nvPicPr>
          <p:blipFill>
            <a:blip r:embed="rId40" cstate="print"/>
            <a:stretch>
              <a:fillRect/>
            </a:stretch>
          </p:blipFill>
          <p:spPr>
            <a:xfrm>
              <a:off x="10145010" y="3767380"/>
              <a:ext cx="178589" cy="48729"/>
            </a:xfrm>
            <a:prstGeom prst="rect">
              <a:avLst/>
            </a:prstGeom>
          </p:spPr>
        </p:pic>
        <p:grpSp>
          <p:nvGrpSpPr>
            <p:cNvPr id="702" name="object 702"/>
            <p:cNvGrpSpPr/>
            <p:nvPr/>
          </p:nvGrpSpPr>
          <p:grpSpPr>
            <a:xfrm>
              <a:off x="10380381" y="3767380"/>
              <a:ext cx="229604" cy="48866"/>
              <a:chOff x="18180473" y="7147556"/>
              <a:chExt cx="435609" cy="92710"/>
            </a:xfrm>
          </p:grpSpPr>
          <p:sp>
            <p:nvSpPr>
              <p:cNvPr id="703" name="object 703"/>
              <p:cNvSpPr/>
              <p:nvPr/>
            </p:nvSpPr>
            <p:spPr>
              <a:xfrm>
                <a:off x="18180502" y="714758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04" name="object 704"/>
              <p:cNvSpPr/>
              <p:nvPr/>
            </p:nvSpPr>
            <p:spPr>
              <a:xfrm>
                <a:off x="18180502" y="714758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05" name="object 705"/>
              <p:cNvSpPr/>
              <p:nvPr/>
            </p:nvSpPr>
            <p:spPr>
              <a:xfrm>
                <a:off x="18192051" y="7228181"/>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06" name="object 706"/>
              <p:cNvSpPr/>
              <p:nvPr/>
            </p:nvSpPr>
            <p:spPr>
              <a:xfrm>
                <a:off x="18192051" y="7228181"/>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07" name="object 707"/>
              <p:cNvSpPr/>
              <p:nvPr/>
            </p:nvSpPr>
            <p:spPr>
              <a:xfrm>
                <a:off x="18265193" y="7147586"/>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08" name="object 708"/>
              <p:cNvSpPr/>
              <p:nvPr/>
            </p:nvSpPr>
            <p:spPr>
              <a:xfrm>
                <a:off x="18265193" y="7147586"/>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09" name="object 709"/>
              <p:cNvSpPr/>
              <p:nvPr/>
            </p:nvSpPr>
            <p:spPr>
              <a:xfrm>
                <a:off x="18299840" y="7147586"/>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10" name="object 710"/>
              <p:cNvSpPr/>
              <p:nvPr/>
            </p:nvSpPr>
            <p:spPr>
              <a:xfrm>
                <a:off x="18299840" y="7147586"/>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11" name="object 711"/>
              <p:cNvSpPr/>
              <p:nvPr/>
            </p:nvSpPr>
            <p:spPr>
              <a:xfrm>
                <a:off x="18280592" y="7208524"/>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712" name="object 712"/>
              <p:cNvSpPr/>
              <p:nvPr/>
            </p:nvSpPr>
            <p:spPr>
              <a:xfrm>
                <a:off x="18280592" y="7208524"/>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713" name="object 713"/>
              <p:cNvSpPr/>
              <p:nvPr/>
            </p:nvSpPr>
            <p:spPr>
              <a:xfrm>
                <a:off x="18357583" y="7147586"/>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714" name="object 714"/>
              <p:cNvSpPr/>
              <p:nvPr/>
            </p:nvSpPr>
            <p:spPr>
              <a:xfrm>
                <a:off x="18357583" y="7147586"/>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715" name="object 715"/>
              <p:cNvSpPr/>
              <p:nvPr/>
            </p:nvSpPr>
            <p:spPr>
              <a:xfrm>
                <a:off x="18388380" y="7147586"/>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03" y="19659"/>
                    </a:moveTo>
                    <a:lnTo>
                      <a:pt x="127025" y="11798"/>
                    </a:lnTo>
                    <a:lnTo>
                      <a:pt x="123177" y="7874"/>
                    </a:lnTo>
                    <a:lnTo>
                      <a:pt x="115481" y="1968"/>
                    </a:lnTo>
                    <a:lnTo>
                      <a:pt x="103936" y="0"/>
                    </a:lnTo>
                    <a:lnTo>
                      <a:pt x="88531" y="0"/>
                    </a:lnTo>
                    <a:lnTo>
                      <a:pt x="57734" y="31457"/>
                    </a:lnTo>
                    <a:lnTo>
                      <a:pt x="57734" y="60947"/>
                    </a:lnTo>
                    <a:lnTo>
                      <a:pt x="88531" y="92392"/>
                    </a:lnTo>
                    <a:lnTo>
                      <a:pt x="103936" y="92392"/>
                    </a:lnTo>
                    <a:lnTo>
                      <a:pt x="115481" y="90424"/>
                    </a:lnTo>
                    <a:lnTo>
                      <a:pt x="123177" y="84531"/>
                    </a:lnTo>
                    <a:lnTo>
                      <a:pt x="127025" y="80606"/>
                    </a:lnTo>
                    <a:lnTo>
                      <a:pt x="132803" y="72732"/>
                    </a:lnTo>
                    <a:lnTo>
                      <a:pt x="132803" y="68808"/>
                    </a:lnTo>
                    <a:lnTo>
                      <a:pt x="119329" y="68808"/>
                    </a:lnTo>
                    <a:lnTo>
                      <a:pt x="117411" y="74701"/>
                    </a:lnTo>
                    <a:lnTo>
                      <a:pt x="111633" y="78638"/>
                    </a:lnTo>
                    <a:lnTo>
                      <a:pt x="103936" y="80606"/>
                    </a:lnTo>
                    <a:lnTo>
                      <a:pt x="88531" y="80606"/>
                    </a:lnTo>
                    <a:lnTo>
                      <a:pt x="80835" y="78638"/>
                    </a:lnTo>
                    <a:lnTo>
                      <a:pt x="75057" y="74701"/>
                    </a:lnTo>
                    <a:lnTo>
                      <a:pt x="71208" y="68808"/>
                    </a:lnTo>
                    <a:lnTo>
                      <a:pt x="69291" y="60947"/>
                    </a:lnTo>
                    <a:lnTo>
                      <a:pt x="69291" y="31457"/>
                    </a:lnTo>
                    <a:lnTo>
                      <a:pt x="71208" y="23596"/>
                    </a:lnTo>
                    <a:lnTo>
                      <a:pt x="75057" y="17691"/>
                    </a:lnTo>
                    <a:lnTo>
                      <a:pt x="80835" y="13766"/>
                    </a:lnTo>
                    <a:lnTo>
                      <a:pt x="88531" y="11798"/>
                    </a:lnTo>
                    <a:lnTo>
                      <a:pt x="103936" y="11798"/>
                    </a:lnTo>
                    <a:lnTo>
                      <a:pt x="111633" y="13766"/>
                    </a:lnTo>
                    <a:lnTo>
                      <a:pt x="117411" y="17691"/>
                    </a:lnTo>
                    <a:lnTo>
                      <a:pt x="119329" y="23596"/>
                    </a:lnTo>
                    <a:lnTo>
                      <a:pt x="132803" y="23596"/>
                    </a:lnTo>
                    <a:lnTo>
                      <a:pt x="132803" y="19659"/>
                    </a:lnTo>
                    <a:close/>
                  </a:path>
                </a:pathLst>
              </a:custGeom>
              <a:solidFill>
                <a:srgbClr val="000000"/>
              </a:solidFill>
            </p:spPr>
            <p:txBody>
              <a:bodyPr wrap="square" lIns="0" tIns="0" rIns="0" bIns="0" rtlCol="0"/>
              <a:lstStyle/>
              <a:p>
                <a:endParaRPr sz="949"/>
              </a:p>
            </p:txBody>
          </p:sp>
          <p:sp>
            <p:nvSpPr>
              <p:cNvPr id="716" name="object 716"/>
              <p:cNvSpPr/>
              <p:nvPr/>
            </p:nvSpPr>
            <p:spPr>
              <a:xfrm>
                <a:off x="18446124" y="7147586"/>
                <a:ext cx="75565" cy="92710"/>
              </a:xfrm>
              <a:custGeom>
                <a:avLst/>
                <a:gdLst/>
                <a:ahLst/>
                <a:cxnLst/>
                <a:rect l="l" t="t" r="r" b="b"/>
                <a:pathLst>
                  <a:path w="75565" h="92709">
                    <a:moveTo>
                      <a:pt x="75066" y="23588"/>
                    </a:moveTo>
                    <a:lnTo>
                      <a:pt x="75066" y="19657"/>
                    </a:lnTo>
                    <a:lnTo>
                      <a:pt x="69292" y="11794"/>
                    </a:lnTo>
                    <a:lnTo>
                      <a:pt x="65443" y="7862"/>
                    </a:lnTo>
                    <a:lnTo>
                      <a:pt x="57743" y="1965"/>
                    </a:lnTo>
                    <a:lnTo>
                      <a:pt x="46195" y="0"/>
                    </a:lnTo>
                    <a:lnTo>
                      <a:pt x="30796" y="0"/>
                    </a:lnTo>
                    <a:lnTo>
                      <a:pt x="0" y="31451"/>
                    </a:lnTo>
                    <a:lnTo>
                      <a:pt x="0" y="60938"/>
                    </a:lnTo>
                    <a:lnTo>
                      <a:pt x="30796" y="92390"/>
                    </a:lnTo>
                    <a:lnTo>
                      <a:pt x="46195" y="92390"/>
                    </a:lnTo>
                    <a:lnTo>
                      <a:pt x="57743" y="90424"/>
                    </a:lnTo>
                    <a:lnTo>
                      <a:pt x="65443" y="84526"/>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717" name="object 717"/>
              <p:cNvSpPr/>
              <p:nvPr/>
            </p:nvSpPr>
            <p:spPr>
              <a:xfrm>
                <a:off x="18538514" y="714758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18" name="object 718"/>
              <p:cNvSpPr/>
              <p:nvPr/>
            </p:nvSpPr>
            <p:spPr>
              <a:xfrm>
                <a:off x="18538514" y="714758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9" name="object 719"/>
              <p:cNvSpPr/>
              <p:nvPr/>
            </p:nvSpPr>
            <p:spPr>
              <a:xfrm>
                <a:off x="18550063" y="718493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720" name="object 720"/>
              <p:cNvSpPr/>
              <p:nvPr/>
            </p:nvSpPr>
            <p:spPr>
              <a:xfrm>
                <a:off x="18550063" y="718493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721" name="object 721"/>
              <p:cNvSpPr/>
              <p:nvPr/>
            </p:nvSpPr>
            <p:spPr>
              <a:xfrm>
                <a:off x="18603957" y="714758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2" name="object 722"/>
              <p:cNvSpPr/>
              <p:nvPr/>
            </p:nvSpPr>
            <p:spPr>
              <a:xfrm>
                <a:off x="18603957" y="714758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723" name="object 723"/>
            <p:cNvPicPr/>
            <p:nvPr/>
          </p:nvPicPr>
          <p:blipFill>
            <a:blip r:embed="rId41" cstate="print"/>
            <a:stretch>
              <a:fillRect/>
            </a:stretch>
          </p:blipFill>
          <p:spPr>
            <a:xfrm>
              <a:off x="9481662" y="5341982"/>
              <a:ext cx="83223" cy="48729"/>
            </a:xfrm>
            <a:prstGeom prst="rect">
              <a:avLst/>
            </a:prstGeom>
          </p:spPr>
        </p:pic>
        <p:pic>
          <p:nvPicPr>
            <p:cNvPr id="724" name="object 724"/>
            <p:cNvPicPr/>
            <p:nvPr/>
          </p:nvPicPr>
          <p:blipFill>
            <a:blip r:embed="rId42" cstate="print"/>
            <a:stretch>
              <a:fillRect/>
            </a:stretch>
          </p:blipFill>
          <p:spPr>
            <a:xfrm>
              <a:off x="9496552" y="6238403"/>
              <a:ext cx="83223" cy="48729"/>
            </a:xfrm>
            <a:prstGeom prst="rect">
              <a:avLst/>
            </a:prstGeom>
          </p:spPr>
        </p:pic>
        <p:pic>
          <p:nvPicPr>
            <p:cNvPr id="725" name="object 725"/>
            <p:cNvPicPr/>
            <p:nvPr/>
          </p:nvPicPr>
          <p:blipFill>
            <a:blip r:embed="rId43" cstate="print"/>
            <a:stretch>
              <a:fillRect/>
            </a:stretch>
          </p:blipFill>
          <p:spPr>
            <a:xfrm>
              <a:off x="9042565" y="5519599"/>
              <a:ext cx="81193" cy="65307"/>
            </a:xfrm>
            <a:prstGeom prst="rect">
              <a:avLst/>
            </a:prstGeom>
          </p:spPr>
        </p:pic>
        <p:pic>
          <p:nvPicPr>
            <p:cNvPr id="726" name="object 726"/>
            <p:cNvPicPr/>
            <p:nvPr/>
          </p:nvPicPr>
          <p:blipFill>
            <a:blip r:embed="rId44" cstate="print"/>
            <a:stretch>
              <a:fillRect/>
            </a:stretch>
          </p:blipFill>
          <p:spPr>
            <a:xfrm>
              <a:off x="9090216" y="6394100"/>
              <a:ext cx="81193" cy="65307"/>
            </a:xfrm>
            <a:prstGeom prst="rect">
              <a:avLst/>
            </a:prstGeom>
          </p:spPr>
        </p:pic>
        <p:grpSp>
          <p:nvGrpSpPr>
            <p:cNvPr id="727" name="object 727"/>
            <p:cNvGrpSpPr/>
            <p:nvPr/>
          </p:nvGrpSpPr>
          <p:grpSpPr>
            <a:xfrm>
              <a:off x="2858533" y="4596909"/>
              <a:ext cx="59242" cy="21421"/>
              <a:chOff x="3909855" y="8721359"/>
              <a:chExt cx="112395" cy="40640"/>
            </a:xfrm>
          </p:grpSpPr>
          <p:sp>
            <p:nvSpPr>
              <p:cNvPr id="728" name="object 728"/>
              <p:cNvSpPr/>
              <p:nvPr/>
            </p:nvSpPr>
            <p:spPr>
              <a:xfrm>
                <a:off x="3909884" y="8721389"/>
                <a:ext cx="112395" cy="40640"/>
              </a:xfrm>
              <a:custGeom>
                <a:avLst/>
                <a:gdLst/>
                <a:ahLst/>
                <a:cxnLst/>
                <a:rect l="l" t="t" r="r" b="b"/>
                <a:pathLst>
                  <a:path w="112395" h="40640">
                    <a:moveTo>
                      <a:pt x="104846" y="0"/>
                    </a:moveTo>
                    <a:lnTo>
                      <a:pt x="0" y="40501"/>
                    </a:lnTo>
                    <a:lnTo>
                      <a:pt x="112314" y="36193"/>
                    </a:lnTo>
                    <a:lnTo>
                      <a:pt x="104846" y="0"/>
                    </a:lnTo>
                    <a:close/>
                  </a:path>
                </a:pathLst>
              </a:custGeom>
              <a:solidFill>
                <a:srgbClr val="000000"/>
              </a:solidFill>
            </p:spPr>
            <p:txBody>
              <a:bodyPr wrap="square" lIns="0" tIns="0" rIns="0" bIns="0" rtlCol="0"/>
              <a:lstStyle/>
              <a:p>
                <a:endParaRPr sz="949"/>
              </a:p>
            </p:txBody>
          </p:sp>
          <p:sp>
            <p:nvSpPr>
              <p:cNvPr id="729" name="object 729"/>
              <p:cNvSpPr/>
              <p:nvPr/>
            </p:nvSpPr>
            <p:spPr>
              <a:xfrm>
                <a:off x="3909884" y="8721389"/>
                <a:ext cx="112395" cy="40640"/>
              </a:xfrm>
              <a:custGeom>
                <a:avLst/>
                <a:gdLst/>
                <a:ahLst/>
                <a:cxnLst/>
                <a:rect l="l" t="t" r="r" b="b"/>
                <a:pathLst>
                  <a:path w="112395" h="40640">
                    <a:moveTo>
                      <a:pt x="0" y="40501"/>
                    </a:moveTo>
                    <a:lnTo>
                      <a:pt x="104846" y="0"/>
                    </a:lnTo>
                    <a:lnTo>
                      <a:pt x="112314" y="36193"/>
                    </a:lnTo>
                    <a:lnTo>
                      <a:pt x="0" y="40501"/>
                    </a:lnTo>
                    <a:close/>
                  </a:path>
                </a:pathLst>
              </a:custGeom>
              <a:ln w="3175">
                <a:solidFill>
                  <a:srgbClr val="000000"/>
                </a:solidFill>
              </a:ln>
            </p:spPr>
            <p:txBody>
              <a:bodyPr wrap="square" lIns="0" tIns="0" rIns="0" bIns="0" rtlCol="0"/>
              <a:lstStyle/>
              <a:p>
                <a:endParaRPr sz="949"/>
              </a:p>
            </p:txBody>
          </p:sp>
        </p:grpSp>
        <p:grpSp>
          <p:nvGrpSpPr>
            <p:cNvPr id="730" name="object 730"/>
            <p:cNvGrpSpPr/>
            <p:nvPr/>
          </p:nvGrpSpPr>
          <p:grpSpPr>
            <a:xfrm>
              <a:off x="3503148" y="4476977"/>
              <a:ext cx="314618" cy="48866"/>
              <a:chOff x="5132834" y="8493820"/>
              <a:chExt cx="596900" cy="92710"/>
            </a:xfrm>
          </p:grpSpPr>
          <p:sp>
            <p:nvSpPr>
              <p:cNvPr id="731" name="object 731"/>
              <p:cNvSpPr/>
              <p:nvPr/>
            </p:nvSpPr>
            <p:spPr>
              <a:xfrm>
                <a:off x="5132863" y="8493849"/>
                <a:ext cx="75565" cy="92710"/>
              </a:xfrm>
              <a:custGeom>
                <a:avLst/>
                <a:gdLst/>
                <a:ahLst/>
                <a:cxnLst/>
                <a:rect l="l" t="t" r="r" b="b"/>
                <a:pathLst>
                  <a:path w="75564" h="92709">
                    <a:moveTo>
                      <a:pt x="38495" y="0"/>
                    </a:moveTo>
                    <a:lnTo>
                      <a:pt x="30797" y="0"/>
                    </a:lnTo>
                    <a:lnTo>
                      <a:pt x="19248" y="1965"/>
                    </a:lnTo>
                    <a:lnTo>
                      <a:pt x="11548" y="7863"/>
                    </a:lnTo>
                    <a:lnTo>
                      <a:pt x="7699" y="11794"/>
                    </a:lnTo>
                    <a:lnTo>
                      <a:pt x="1925" y="19657"/>
                    </a:lnTo>
                    <a:lnTo>
                      <a:pt x="0" y="31451"/>
                    </a:lnTo>
                    <a:lnTo>
                      <a:pt x="0" y="60938"/>
                    </a:lnTo>
                    <a:lnTo>
                      <a:pt x="30797" y="92390"/>
                    </a:lnTo>
                    <a:lnTo>
                      <a:pt x="46195" y="92390"/>
                    </a:lnTo>
                    <a:lnTo>
                      <a:pt x="57743" y="90424"/>
                    </a:lnTo>
                    <a:lnTo>
                      <a:pt x="65443" y="84527"/>
                    </a:lnTo>
                    <a:lnTo>
                      <a:pt x="69292" y="80595"/>
                    </a:lnTo>
                    <a:lnTo>
                      <a:pt x="75066" y="72732"/>
                    </a:lnTo>
                    <a:lnTo>
                      <a:pt x="75066" y="41280"/>
                    </a:lnTo>
                    <a:lnTo>
                      <a:pt x="46195" y="41280"/>
                    </a:lnTo>
                    <a:lnTo>
                      <a:pt x="46195" y="53075"/>
                    </a:lnTo>
                    <a:lnTo>
                      <a:pt x="63518" y="53075"/>
                    </a:lnTo>
                    <a:lnTo>
                      <a:pt x="63518" y="68800"/>
                    </a:lnTo>
                    <a:lnTo>
                      <a:pt x="59669" y="74698"/>
                    </a:lnTo>
                    <a:lnTo>
                      <a:pt x="53894" y="78629"/>
                    </a:lnTo>
                    <a:lnTo>
                      <a:pt x="46195" y="80595"/>
                    </a:lnTo>
                    <a:lnTo>
                      <a:pt x="30797" y="80595"/>
                    </a:lnTo>
                    <a:lnTo>
                      <a:pt x="23097" y="78629"/>
                    </a:lnTo>
                    <a:lnTo>
                      <a:pt x="17323" y="74698"/>
                    </a:lnTo>
                    <a:lnTo>
                      <a:pt x="13474" y="68800"/>
                    </a:lnTo>
                    <a:lnTo>
                      <a:pt x="11548" y="60938"/>
                    </a:lnTo>
                    <a:lnTo>
                      <a:pt x="11548" y="31451"/>
                    </a:lnTo>
                    <a:lnTo>
                      <a:pt x="13474" y="23588"/>
                    </a:lnTo>
                    <a:lnTo>
                      <a:pt x="17323" y="17692"/>
                    </a:lnTo>
                    <a:lnTo>
                      <a:pt x="23097" y="13760"/>
                    </a:lnTo>
                    <a:lnTo>
                      <a:pt x="30797" y="11794"/>
                    </a:lnTo>
                    <a:lnTo>
                      <a:pt x="46195" y="11794"/>
                    </a:lnTo>
                    <a:lnTo>
                      <a:pt x="53894" y="13760"/>
                    </a:lnTo>
                    <a:lnTo>
                      <a:pt x="59669" y="17692"/>
                    </a:lnTo>
                    <a:lnTo>
                      <a:pt x="61593" y="23588"/>
                    </a:lnTo>
                    <a:lnTo>
                      <a:pt x="75066" y="23588"/>
                    </a:lnTo>
                    <a:lnTo>
                      <a:pt x="75066" y="19657"/>
                    </a:lnTo>
                    <a:lnTo>
                      <a:pt x="69292" y="11794"/>
                    </a:lnTo>
                    <a:lnTo>
                      <a:pt x="65443" y="7863"/>
                    </a:lnTo>
                    <a:lnTo>
                      <a:pt x="57743" y="1965"/>
                    </a:lnTo>
                    <a:lnTo>
                      <a:pt x="38495" y="0"/>
                    </a:lnTo>
                    <a:close/>
                  </a:path>
                </a:pathLst>
              </a:custGeom>
              <a:solidFill>
                <a:srgbClr val="000000"/>
              </a:solidFill>
            </p:spPr>
            <p:txBody>
              <a:bodyPr wrap="square" lIns="0" tIns="0" rIns="0" bIns="0" rtlCol="0"/>
              <a:lstStyle/>
              <a:p>
                <a:endParaRPr sz="949"/>
              </a:p>
            </p:txBody>
          </p:sp>
          <p:sp>
            <p:nvSpPr>
              <p:cNvPr id="732" name="object 732"/>
              <p:cNvSpPr/>
              <p:nvPr/>
            </p:nvSpPr>
            <p:spPr>
              <a:xfrm>
                <a:off x="5132863" y="8493849"/>
                <a:ext cx="75565" cy="92710"/>
              </a:xfrm>
              <a:custGeom>
                <a:avLst/>
                <a:gdLst/>
                <a:ahLst/>
                <a:cxnLst/>
                <a:rect l="l" t="t" r="r" b="b"/>
                <a:pathLst>
                  <a:path w="75564" h="92709">
                    <a:moveTo>
                      <a:pt x="75066" y="23588"/>
                    </a:moveTo>
                    <a:lnTo>
                      <a:pt x="75066" y="19657"/>
                    </a:lnTo>
                    <a:lnTo>
                      <a:pt x="69292" y="11794"/>
                    </a:lnTo>
                    <a:lnTo>
                      <a:pt x="65443" y="7863"/>
                    </a:lnTo>
                    <a:lnTo>
                      <a:pt x="57743" y="1965"/>
                    </a:lnTo>
                    <a:lnTo>
                      <a:pt x="38495" y="0"/>
                    </a:lnTo>
                    <a:lnTo>
                      <a:pt x="30797" y="0"/>
                    </a:lnTo>
                    <a:lnTo>
                      <a:pt x="0" y="31451"/>
                    </a:lnTo>
                    <a:lnTo>
                      <a:pt x="0" y="60938"/>
                    </a:lnTo>
                    <a:lnTo>
                      <a:pt x="30797" y="92390"/>
                    </a:lnTo>
                    <a:lnTo>
                      <a:pt x="46195" y="92390"/>
                    </a:lnTo>
                    <a:lnTo>
                      <a:pt x="57743" y="90424"/>
                    </a:lnTo>
                    <a:lnTo>
                      <a:pt x="65443" y="84527"/>
                    </a:lnTo>
                    <a:lnTo>
                      <a:pt x="69292" y="80595"/>
                    </a:lnTo>
                    <a:lnTo>
                      <a:pt x="75066" y="72732"/>
                    </a:lnTo>
                    <a:lnTo>
                      <a:pt x="75066" y="41280"/>
                    </a:lnTo>
                    <a:lnTo>
                      <a:pt x="46195" y="41280"/>
                    </a:lnTo>
                    <a:lnTo>
                      <a:pt x="46195" y="53075"/>
                    </a:lnTo>
                    <a:lnTo>
                      <a:pt x="63518" y="53075"/>
                    </a:lnTo>
                    <a:lnTo>
                      <a:pt x="63518" y="68800"/>
                    </a:lnTo>
                    <a:lnTo>
                      <a:pt x="59669" y="74698"/>
                    </a:lnTo>
                    <a:lnTo>
                      <a:pt x="53894" y="78629"/>
                    </a:lnTo>
                    <a:lnTo>
                      <a:pt x="46195" y="80595"/>
                    </a:lnTo>
                    <a:lnTo>
                      <a:pt x="30797" y="80595"/>
                    </a:lnTo>
                    <a:lnTo>
                      <a:pt x="23097" y="78629"/>
                    </a:lnTo>
                    <a:lnTo>
                      <a:pt x="17323" y="74698"/>
                    </a:lnTo>
                    <a:lnTo>
                      <a:pt x="13474" y="68800"/>
                    </a:lnTo>
                    <a:lnTo>
                      <a:pt x="11548" y="60938"/>
                    </a:lnTo>
                    <a:lnTo>
                      <a:pt x="11548" y="31451"/>
                    </a:lnTo>
                    <a:lnTo>
                      <a:pt x="13474" y="23588"/>
                    </a:lnTo>
                    <a:lnTo>
                      <a:pt x="17323" y="17692"/>
                    </a:lnTo>
                    <a:lnTo>
                      <a:pt x="23097" y="13760"/>
                    </a:lnTo>
                    <a:lnTo>
                      <a:pt x="30797" y="11794"/>
                    </a:lnTo>
                    <a:lnTo>
                      <a:pt x="46195" y="11794"/>
                    </a:lnTo>
                    <a:lnTo>
                      <a:pt x="53894" y="13760"/>
                    </a:lnTo>
                    <a:lnTo>
                      <a:pt x="59669" y="17692"/>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733" name="object 733"/>
              <p:cNvSpPr/>
              <p:nvPr/>
            </p:nvSpPr>
            <p:spPr>
              <a:xfrm>
                <a:off x="5225254"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4" name="object 734"/>
              <p:cNvSpPr/>
              <p:nvPr/>
            </p:nvSpPr>
            <p:spPr>
              <a:xfrm>
                <a:off x="5225254"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5" name="object 735"/>
              <p:cNvSpPr/>
              <p:nvPr/>
            </p:nvSpPr>
            <p:spPr>
              <a:xfrm>
                <a:off x="5236802" y="8493849"/>
                <a:ext cx="59690" cy="51435"/>
              </a:xfrm>
              <a:custGeom>
                <a:avLst/>
                <a:gdLst/>
                <a:ahLst/>
                <a:cxnLst/>
                <a:rect l="l" t="t" r="r" b="b"/>
                <a:pathLst>
                  <a:path w="59689" h="51434">
                    <a:moveTo>
                      <a:pt x="34646" y="0"/>
                    </a:moveTo>
                    <a:lnTo>
                      <a:pt x="0" y="0"/>
                    </a:lnTo>
                    <a:lnTo>
                      <a:pt x="0" y="9828"/>
                    </a:lnTo>
                    <a:lnTo>
                      <a:pt x="34646" y="9828"/>
                    </a:lnTo>
                    <a:lnTo>
                      <a:pt x="40420" y="13760"/>
                    </a:lnTo>
                    <a:lnTo>
                      <a:pt x="44270" y="17692"/>
                    </a:lnTo>
                    <a:lnTo>
                      <a:pt x="46195" y="23588"/>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9" y="27520"/>
                    </a:lnTo>
                    <a:lnTo>
                      <a:pt x="59669"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36" name="object 736"/>
              <p:cNvSpPr/>
              <p:nvPr/>
            </p:nvSpPr>
            <p:spPr>
              <a:xfrm>
                <a:off x="5236802" y="8493849"/>
                <a:ext cx="59690" cy="51435"/>
              </a:xfrm>
              <a:custGeom>
                <a:avLst/>
                <a:gdLst/>
                <a:ahLst/>
                <a:cxnLst/>
                <a:rect l="l" t="t" r="r" b="b"/>
                <a:pathLst>
                  <a:path w="59689" h="51434">
                    <a:moveTo>
                      <a:pt x="0" y="0"/>
                    </a:moveTo>
                    <a:lnTo>
                      <a:pt x="0" y="9828"/>
                    </a:lnTo>
                    <a:lnTo>
                      <a:pt x="34646" y="9828"/>
                    </a:lnTo>
                    <a:lnTo>
                      <a:pt x="40420" y="13760"/>
                    </a:lnTo>
                    <a:lnTo>
                      <a:pt x="44270" y="17692"/>
                    </a:lnTo>
                    <a:lnTo>
                      <a:pt x="46195" y="23588"/>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9" y="27520"/>
                    </a:lnTo>
                    <a:lnTo>
                      <a:pt x="59669"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37" name="object 737"/>
              <p:cNvSpPr/>
              <p:nvPr/>
            </p:nvSpPr>
            <p:spPr>
              <a:xfrm>
                <a:off x="5267600" y="8539062"/>
                <a:ext cx="31115" cy="47625"/>
              </a:xfrm>
              <a:custGeom>
                <a:avLst/>
                <a:gdLst/>
                <a:ahLst/>
                <a:cxnLst/>
                <a:rect l="l" t="t" r="r" b="b"/>
                <a:pathLst>
                  <a:path w="31114"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738" name="object 738"/>
              <p:cNvSpPr/>
              <p:nvPr/>
            </p:nvSpPr>
            <p:spPr>
              <a:xfrm>
                <a:off x="5267600" y="8539062"/>
                <a:ext cx="31115" cy="47625"/>
              </a:xfrm>
              <a:custGeom>
                <a:avLst/>
                <a:gdLst/>
                <a:ahLst/>
                <a:cxnLst/>
                <a:rect l="l" t="t" r="r" b="b"/>
                <a:pathLst>
                  <a:path w="31114"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sp>
            <p:nvSpPr>
              <p:cNvPr id="739" name="object 739"/>
              <p:cNvSpPr/>
              <p:nvPr/>
            </p:nvSpPr>
            <p:spPr>
              <a:xfrm>
                <a:off x="5313795" y="8493849"/>
                <a:ext cx="42545" cy="92710"/>
              </a:xfrm>
              <a:custGeom>
                <a:avLst/>
                <a:gdLst/>
                <a:ahLst/>
                <a:cxnLst/>
                <a:rect l="l" t="t" r="r" b="b"/>
                <a:pathLst>
                  <a:path w="42545" h="92709">
                    <a:moveTo>
                      <a:pt x="42344" y="0"/>
                    </a:moveTo>
                    <a:lnTo>
                      <a:pt x="30796"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740" name="object 740"/>
              <p:cNvSpPr/>
              <p:nvPr/>
            </p:nvSpPr>
            <p:spPr>
              <a:xfrm>
                <a:off x="5313795" y="8493849"/>
                <a:ext cx="42545" cy="92710"/>
              </a:xfrm>
              <a:custGeom>
                <a:avLst/>
                <a:gdLst/>
                <a:ahLst/>
                <a:cxnLst/>
                <a:rect l="l" t="t" r="r" b="b"/>
                <a:pathLst>
                  <a:path w="42545" h="92709">
                    <a:moveTo>
                      <a:pt x="0" y="92390"/>
                    </a:moveTo>
                    <a:lnTo>
                      <a:pt x="30796"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41" name="object 741"/>
              <p:cNvSpPr/>
              <p:nvPr/>
            </p:nvSpPr>
            <p:spPr>
              <a:xfrm>
                <a:off x="5348441" y="8493849"/>
                <a:ext cx="42545" cy="92710"/>
              </a:xfrm>
              <a:custGeom>
                <a:avLst/>
                <a:gdLst/>
                <a:ahLst/>
                <a:cxnLst/>
                <a:rect l="l" t="t" r="r" b="b"/>
                <a:pathLst>
                  <a:path w="42545" h="92709">
                    <a:moveTo>
                      <a:pt x="11548" y="0"/>
                    </a:moveTo>
                    <a:lnTo>
                      <a:pt x="0" y="0"/>
                    </a:lnTo>
                    <a:lnTo>
                      <a:pt x="30796" y="92390"/>
                    </a:lnTo>
                    <a:lnTo>
                      <a:pt x="42344" y="92390"/>
                    </a:lnTo>
                    <a:lnTo>
                      <a:pt x="11548" y="0"/>
                    </a:lnTo>
                    <a:close/>
                  </a:path>
                </a:pathLst>
              </a:custGeom>
              <a:solidFill>
                <a:srgbClr val="000000"/>
              </a:solidFill>
            </p:spPr>
            <p:txBody>
              <a:bodyPr wrap="square" lIns="0" tIns="0" rIns="0" bIns="0" rtlCol="0"/>
              <a:lstStyle/>
              <a:p>
                <a:endParaRPr sz="949"/>
              </a:p>
            </p:txBody>
          </p:sp>
          <p:sp>
            <p:nvSpPr>
              <p:cNvPr id="742" name="object 742"/>
              <p:cNvSpPr/>
              <p:nvPr/>
            </p:nvSpPr>
            <p:spPr>
              <a:xfrm>
                <a:off x="5348441" y="8493849"/>
                <a:ext cx="42545" cy="92710"/>
              </a:xfrm>
              <a:custGeom>
                <a:avLst/>
                <a:gdLst/>
                <a:ahLst/>
                <a:cxnLst/>
                <a:rect l="l" t="t" r="r" b="b"/>
                <a:pathLst>
                  <a:path w="42545" h="92709">
                    <a:moveTo>
                      <a:pt x="30796" y="92390"/>
                    </a:moveTo>
                    <a:lnTo>
                      <a:pt x="42344"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43" name="object 743"/>
              <p:cNvSpPr/>
              <p:nvPr/>
            </p:nvSpPr>
            <p:spPr>
              <a:xfrm>
                <a:off x="5329193" y="8554788"/>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44" name="object 744"/>
              <p:cNvSpPr/>
              <p:nvPr/>
            </p:nvSpPr>
            <p:spPr>
              <a:xfrm>
                <a:off x="5329193" y="8554788"/>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45" name="object 745"/>
              <p:cNvSpPr/>
              <p:nvPr/>
            </p:nvSpPr>
            <p:spPr>
              <a:xfrm>
                <a:off x="5406185"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46" name="object 746"/>
              <p:cNvSpPr/>
              <p:nvPr/>
            </p:nvSpPr>
            <p:spPr>
              <a:xfrm>
                <a:off x="5406185"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7" name="object 747"/>
              <p:cNvSpPr/>
              <p:nvPr/>
            </p:nvSpPr>
            <p:spPr>
              <a:xfrm>
                <a:off x="5417734" y="8493849"/>
                <a:ext cx="59690" cy="51435"/>
              </a:xfrm>
              <a:custGeom>
                <a:avLst/>
                <a:gdLst/>
                <a:ahLst/>
                <a:cxnLst/>
                <a:rect l="l" t="t" r="r" b="b"/>
                <a:pathLst>
                  <a:path w="59689" h="51434">
                    <a:moveTo>
                      <a:pt x="34646" y="0"/>
                    </a:moveTo>
                    <a:lnTo>
                      <a:pt x="0" y="0"/>
                    </a:lnTo>
                    <a:lnTo>
                      <a:pt x="0" y="9828"/>
                    </a:lnTo>
                    <a:lnTo>
                      <a:pt x="34646" y="9828"/>
                    </a:lnTo>
                    <a:lnTo>
                      <a:pt x="40420" y="13760"/>
                    </a:lnTo>
                    <a:lnTo>
                      <a:pt x="44269" y="17692"/>
                    </a:lnTo>
                    <a:lnTo>
                      <a:pt x="46195" y="23588"/>
                    </a:lnTo>
                    <a:lnTo>
                      <a:pt x="46195" y="27520"/>
                    </a:lnTo>
                    <a:lnTo>
                      <a:pt x="44269"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48" name="object 748"/>
              <p:cNvSpPr/>
              <p:nvPr/>
            </p:nvSpPr>
            <p:spPr>
              <a:xfrm>
                <a:off x="5417734" y="8493849"/>
                <a:ext cx="59690" cy="51435"/>
              </a:xfrm>
              <a:custGeom>
                <a:avLst/>
                <a:gdLst/>
                <a:ahLst/>
                <a:cxnLst/>
                <a:rect l="l" t="t" r="r" b="b"/>
                <a:pathLst>
                  <a:path w="59689" h="51434">
                    <a:moveTo>
                      <a:pt x="0" y="0"/>
                    </a:moveTo>
                    <a:lnTo>
                      <a:pt x="0" y="9828"/>
                    </a:lnTo>
                    <a:lnTo>
                      <a:pt x="34646" y="9828"/>
                    </a:lnTo>
                    <a:lnTo>
                      <a:pt x="40420" y="13760"/>
                    </a:lnTo>
                    <a:lnTo>
                      <a:pt x="44269" y="17692"/>
                    </a:lnTo>
                    <a:lnTo>
                      <a:pt x="46195" y="23588"/>
                    </a:lnTo>
                    <a:lnTo>
                      <a:pt x="46195" y="27520"/>
                    </a:lnTo>
                    <a:lnTo>
                      <a:pt x="44269"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49" name="object 749"/>
              <p:cNvSpPr/>
              <p:nvPr/>
            </p:nvSpPr>
            <p:spPr>
              <a:xfrm>
                <a:off x="5490875"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50" name="object 750"/>
              <p:cNvSpPr/>
              <p:nvPr/>
            </p:nvSpPr>
            <p:spPr>
              <a:xfrm>
                <a:off x="5490875"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51" name="object 751"/>
              <p:cNvSpPr/>
              <p:nvPr/>
            </p:nvSpPr>
            <p:spPr>
              <a:xfrm>
                <a:off x="5502424" y="8493849"/>
                <a:ext cx="59690" cy="51435"/>
              </a:xfrm>
              <a:custGeom>
                <a:avLst/>
                <a:gdLst/>
                <a:ahLst/>
                <a:cxnLst/>
                <a:rect l="l" t="t" r="r" b="b"/>
                <a:pathLst>
                  <a:path w="59689" h="51434">
                    <a:moveTo>
                      <a:pt x="34646" y="0"/>
                    </a:moveTo>
                    <a:lnTo>
                      <a:pt x="0" y="0"/>
                    </a:lnTo>
                    <a:lnTo>
                      <a:pt x="0" y="9828"/>
                    </a:lnTo>
                    <a:lnTo>
                      <a:pt x="34646" y="9828"/>
                    </a:lnTo>
                    <a:lnTo>
                      <a:pt x="40420" y="13760"/>
                    </a:lnTo>
                    <a:lnTo>
                      <a:pt x="44270" y="17692"/>
                    </a:lnTo>
                    <a:lnTo>
                      <a:pt x="46195" y="23588"/>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9" y="27520"/>
                    </a:lnTo>
                    <a:lnTo>
                      <a:pt x="59669"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52" name="object 752"/>
              <p:cNvSpPr/>
              <p:nvPr/>
            </p:nvSpPr>
            <p:spPr>
              <a:xfrm>
                <a:off x="5502424" y="8493849"/>
                <a:ext cx="59690" cy="51435"/>
              </a:xfrm>
              <a:custGeom>
                <a:avLst/>
                <a:gdLst/>
                <a:ahLst/>
                <a:cxnLst/>
                <a:rect l="l" t="t" r="r" b="b"/>
                <a:pathLst>
                  <a:path w="59689" h="51434">
                    <a:moveTo>
                      <a:pt x="0" y="0"/>
                    </a:moveTo>
                    <a:lnTo>
                      <a:pt x="0" y="9828"/>
                    </a:lnTo>
                    <a:lnTo>
                      <a:pt x="34646" y="9828"/>
                    </a:lnTo>
                    <a:lnTo>
                      <a:pt x="40420" y="13760"/>
                    </a:lnTo>
                    <a:lnTo>
                      <a:pt x="44270" y="17692"/>
                    </a:lnTo>
                    <a:lnTo>
                      <a:pt x="46195" y="23588"/>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9" y="27520"/>
                    </a:lnTo>
                    <a:lnTo>
                      <a:pt x="59669"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53" name="object 753"/>
              <p:cNvSpPr/>
              <p:nvPr/>
            </p:nvSpPr>
            <p:spPr>
              <a:xfrm>
                <a:off x="5575566"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54" name="object 754"/>
              <p:cNvSpPr/>
              <p:nvPr/>
            </p:nvSpPr>
            <p:spPr>
              <a:xfrm>
                <a:off x="5575566"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55" name="object 755"/>
              <p:cNvSpPr/>
              <p:nvPr/>
            </p:nvSpPr>
            <p:spPr>
              <a:xfrm>
                <a:off x="5587115" y="857444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56" name="object 756"/>
              <p:cNvSpPr/>
              <p:nvPr/>
            </p:nvSpPr>
            <p:spPr>
              <a:xfrm>
                <a:off x="5587115" y="857444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57" name="object 757"/>
              <p:cNvSpPr/>
              <p:nvPr/>
            </p:nvSpPr>
            <p:spPr>
              <a:xfrm>
                <a:off x="5660258"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58" name="object 758"/>
              <p:cNvSpPr/>
              <p:nvPr/>
            </p:nvSpPr>
            <p:spPr>
              <a:xfrm>
                <a:off x="5660258"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59" name="object 759"/>
              <p:cNvSpPr/>
              <p:nvPr/>
            </p:nvSpPr>
            <p:spPr>
              <a:xfrm>
                <a:off x="5671807" y="8493849"/>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60" name="object 760"/>
              <p:cNvSpPr/>
              <p:nvPr/>
            </p:nvSpPr>
            <p:spPr>
              <a:xfrm>
                <a:off x="5671807" y="8493849"/>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61" name="object 761"/>
              <p:cNvSpPr/>
              <p:nvPr/>
            </p:nvSpPr>
            <p:spPr>
              <a:xfrm>
                <a:off x="5671807" y="8531199"/>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62" name="object 762"/>
              <p:cNvSpPr/>
              <p:nvPr/>
            </p:nvSpPr>
            <p:spPr>
              <a:xfrm>
                <a:off x="5671807" y="8531199"/>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63" name="object 763"/>
              <p:cNvSpPr/>
              <p:nvPr/>
            </p:nvSpPr>
            <p:spPr>
              <a:xfrm>
                <a:off x="5671807" y="857444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64" name="object 764"/>
              <p:cNvSpPr/>
              <p:nvPr/>
            </p:nvSpPr>
            <p:spPr>
              <a:xfrm>
                <a:off x="5671807" y="857444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765" name="object 765"/>
            <p:cNvGrpSpPr/>
            <p:nvPr/>
          </p:nvGrpSpPr>
          <p:grpSpPr>
            <a:xfrm>
              <a:off x="3874467" y="4476977"/>
              <a:ext cx="381558" cy="48866"/>
              <a:chOff x="5837309" y="8493820"/>
              <a:chExt cx="723900" cy="92710"/>
            </a:xfrm>
          </p:grpSpPr>
          <p:sp>
            <p:nvSpPr>
              <p:cNvPr id="766" name="object 766"/>
              <p:cNvSpPr/>
              <p:nvPr/>
            </p:nvSpPr>
            <p:spPr>
              <a:xfrm>
                <a:off x="5837339"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67" name="object 767"/>
              <p:cNvSpPr/>
              <p:nvPr/>
            </p:nvSpPr>
            <p:spPr>
              <a:xfrm>
                <a:off x="5837339"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68" name="object 768"/>
              <p:cNvSpPr/>
              <p:nvPr/>
            </p:nvSpPr>
            <p:spPr>
              <a:xfrm>
                <a:off x="5868136"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69" name="object 769"/>
              <p:cNvSpPr/>
              <p:nvPr/>
            </p:nvSpPr>
            <p:spPr>
              <a:xfrm>
                <a:off x="5868136"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0" name="object 770"/>
              <p:cNvSpPr/>
              <p:nvPr/>
            </p:nvSpPr>
            <p:spPr>
              <a:xfrm>
                <a:off x="5879685" y="8493849"/>
                <a:ext cx="53975" cy="92710"/>
              </a:xfrm>
              <a:custGeom>
                <a:avLst/>
                <a:gdLst/>
                <a:ahLst/>
                <a:cxnLst/>
                <a:rect l="l" t="t" r="r" b="b"/>
                <a:pathLst>
                  <a:path w="53975" h="92709">
                    <a:moveTo>
                      <a:pt x="11548" y="0"/>
                    </a:moveTo>
                    <a:lnTo>
                      <a:pt x="0" y="0"/>
                    </a:lnTo>
                    <a:lnTo>
                      <a:pt x="42344" y="92390"/>
                    </a:lnTo>
                    <a:lnTo>
                      <a:pt x="53893" y="92390"/>
                    </a:lnTo>
                    <a:lnTo>
                      <a:pt x="11548" y="0"/>
                    </a:lnTo>
                    <a:close/>
                  </a:path>
                </a:pathLst>
              </a:custGeom>
              <a:solidFill>
                <a:srgbClr val="000000"/>
              </a:solidFill>
            </p:spPr>
            <p:txBody>
              <a:bodyPr wrap="square" lIns="0" tIns="0" rIns="0" bIns="0" rtlCol="0"/>
              <a:lstStyle/>
              <a:p>
                <a:endParaRPr sz="949"/>
              </a:p>
            </p:txBody>
          </p:sp>
          <p:sp>
            <p:nvSpPr>
              <p:cNvPr id="771" name="object 771"/>
              <p:cNvSpPr/>
              <p:nvPr/>
            </p:nvSpPr>
            <p:spPr>
              <a:xfrm>
                <a:off x="5879685" y="8493849"/>
                <a:ext cx="53975" cy="92710"/>
              </a:xfrm>
              <a:custGeom>
                <a:avLst/>
                <a:gdLst/>
                <a:ahLst/>
                <a:cxnLst/>
                <a:rect l="l" t="t" r="r" b="b"/>
                <a:pathLst>
                  <a:path w="53975" h="92709">
                    <a:moveTo>
                      <a:pt x="0" y="0"/>
                    </a:moveTo>
                    <a:lnTo>
                      <a:pt x="42344" y="92390"/>
                    </a:lnTo>
                    <a:lnTo>
                      <a:pt x="53893"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2" name="object 772"/>
              <p:cNvSpPr/>
              <p:nvPr/>
            </p:nvSpPr>
            <p:spPr>
              <a:xfrm>
                <a:off x="5933578"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73" name="object 773"/>
              <p:cNvSpPr/>
              <p:nvPr/>
            </p:nvSpPr>
            <p:spPr>
              <a:xfrm>
                <a:off x="5933578"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4" name="object 774"/>
              <p:cNvSpPr/>
              <p:nvPr/>
            </p:nvSpPr>
            <p:spPr>
              <a:xfrm>
                <a:off x="5960526" y="8493849"/>
                <a:ext cx="73660" cy="10160"/>
              </a:xfrm>
              <a:custGeom>
                <a:avLst/>
                <a:gdLst/>
                <a:ahLst/>
                <a:cxnLst/>
                <a:rect l="l" t="t" r="r" b="b"/>
                <a:pathLst>
                  <a:path w="73660"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775" name="object 775"/>
              <p:cNvSpPr/>
              <p:nvPr/>
            </p:nvSpPr>
            <p:spPr>
              <a:xfrm>
                <a:off x="5960526" y="8493849"/>
                <a:ext cx="73660" cy="10160"/>
              </a:xfrm>
              <a:custGeom>
                <a:avLst/>
                <a:gdLst/>
                <a:ahLst/>
                <a:cxnLst/>
                <a:rect l="l" t="t" r="r" b="b"/>
                <a:pathLst>
                  <a:path w="73660"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776" name="object 776"/>
              <p:cNvSpPr/>
              <p:nvPr/>
            </p:nvSpPr>
            <p:spPr>
              <a:xfrm>
                <a:off x="5991314" y="8493850"/>
                <a:ext cx="69850" cy="92710"/>
              </a:xfrm>
              <a:custGeom>
                <a:avLst/>
                <a:gdLst/>
                <a:ahLst/>
                <a:cxnLst/>
                <a:rect l="l" t="t" r="r" b="b"/>
                <a:pathLst>
                  <a:path w="69850" h="92709">
                    <a:moveTo>
                      <a:pt x="11557" y="9829"/>
                    </a:moveTo>
                    <a:lnTo>
                      <a:pt x="0" y="9829"/>
                    </a:lnTo>
                    <a:lnTo>
                      <a:pt x="0" y="92392"/>
                    </a:lnTo>
                    <a:lnTo>
                      <a:pt x="11557" y="92392"/>
                    </a:lnTo>
                    <a:lnTo>
                      <a:pt x="11557"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777" name="object 777"/>
              <p:cNvSpPr/>
              <p:nvPr/>
            </p:nvSpPr>
            <p:spPr>
              <a:xfrm>
                <a:off x="6049066"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8" name="object 778"/>
              <p:cNvSpPr/>
              <p:nvPr/>
            </p:nvSpPr>
            <p:spPr>
              <a:xfrm>
                <a:off x="6060615" y="8493849"/>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79" name="object 779"/>
              <p:cNvSpPr/>
              <p:nvPr/>
            </p:nvSpPr>
            <p:spPr>
              <a:xfrm>
                <a:off x="6060615" y="8493849"/>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80" name="object 780"/>
              <p:cNvSpPr/>
              <p:nvPr/>
            </p:nvSpPr>
            <p:spPr>
              <a:xfrm>
                <a:off x="6060615" y="8531199"/>
                <a:ext cx="50165" cy="12065"/>
              </a:xfrm>
              <a:custGeom>
                <a:avLst/>
                <a:gdLst/>
                <a:ahLst/>
                <a:cxnLst/>
                <a:rect l="l" t="t" r="r" b="b"/>
                <a:pathLst>
                  <a:path w="50164" h="12065">
                    <a:moveTo>
                      <a:pt x="50045" y="0"/>
                    </a:moveTo>
                    <a:lnTo>
                      <a:pt x="0" y="0"/>
                    </a:lnTo>
                    <a:lnTo>
                      <a:pt x="0" y="11794"/>
                    </a:lnTo>
                    <a:lnTo>
                      <a:pt x="50045" y="11794"/>
                    </a:lnTo>
                    <a:lnTo>
                      <a:pt x="50045" y="0"/>
                    </a:lnTo>
                    <a:close/>
                  </a:path>
                </a:pathLst>
              </a:custGeom>
              <a:solidFill>
                <a:srgbClr val="000000"/>
              </a:solidFill>
            </p:spPr>
            <p:txBody>
              <a:bodyPr wrap="square" lIns="0" tIns="0" rIns="0" bIns="0" rtlCol="0"/>
              <a:lstStyle/>
              <a:p>
                <a:endParaRPr sz="949"/>
              </a:p>
            </p:txBody>
          </p:sp>
          <p:sp>
            <p:nvSpPr>
              <p:cNvPr id="781" name="object 781"/>
              <p:cNvSpPr/>
              <p:nvPr/>
            </p:nvSpPr>
            <p:spPr>
              <a:xfrm>
                <a:off x="6060615" y="8531199"/>
                <a:ext cx="50165" cy="12065"/>
              </a:xfrm>
              <a:custGeom>
                <a:avLst/>
                <a:gdLst/>
                <a:ahLst/>
                <a:cxnLst/>
                <a:rect l="l" t="t" r="r" b="b"/>
                <a:pathLst>
                  <a:path w="50164" h="12065">
                    <a:moveTo>
                      <a:pt x="0" y="0"/>
                    </a:moveTo>
                    <a:lnTo>
                      <a:pt x="0" y="11794"/>
                    </a:lnTo>
                    <a:lnTo>
                      <a:pt x="50045" y="11794"/>
                    </a:lnTo>
                    <a:lnTo>
                      <a:pt x="50045" y="0"/>
                    </a:lnTo>
                    <a:lnTo>
                      <a:pt x="0" y="0"/>
                    </a:lnTo>
                    <a:close/>
                  </a:path>
                </a:pathLst>
              </a:custGeom>
              <a:ln w="3175">
                <a:solidFill>
                  <a:srgbClr val="000000"/>
                </a:solidFill>
              </a:ln>
            </p:spPr>
            <p:txBody>
              <a:bodyPr wrap="square" lIns="0" tIns="0" rIns="0" bIns="0" rtlCol="0"/>
              <a:lstStyle/>
              <a:p>
                <a:endParaRPr sz="949"/>
              </a:p>
            </p:txBody>
          </p:sp>
          <p:sp>
            <p:nvSpPr>
              <p:cNvPr id="782" name="object 782"/>
              <p:cNvSpPr/>
              <p:nvPr/>
            </p:nvSpPr>
            <p:spPr>
              <a:xfrm>
                <a:off x="6060615" y="857444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83" name="object 783"/>
              <p:cNvSpPr/>
              <p:nvPr/>
            </p:nvSpPr>
            <p:spPr>
              <a:xfrm>
                <a:off x="6060615" y="857444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84" name="object 784"/>
              <p:cNvSpPr/>
              <p:nvPr/>
            </p:nvSpPr>
            <p:spPr>
              <a:xfrm>
                <a:off x="6133758"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85" name="object 785"/>
              <p:cNvSpPr/>
              <p:nvPr/>
            </p:nvSpPr>
            <p:spPr>
              <a:xfrm>
                <a:off x="6133758"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86" name="object 786"/>
              <p:cNvSpPr/>
              <p:nvPr/>
            </p:nvSpPr>
            <p:spPr>
              <a:xfrm>
                <a:off x="6145306" y="8493849"/>
                <a:ext cx="59690" cy="51435"/>
              </a:xfrm>
              <a:custGeom>
                <a:avLst/>
                <a:gdLst/>
                <a:ahLst/>
                <a:cxnLst/>
                <a:rect l="l" t="t" r="r" b="b"/>
                <a:pathLst>
                  <a:path w="59689" h="51434">
                    <a:moveTo>
                      <a:pt x="34646" y="0"/>
                    </a:moveTo>
                    <a:lnTo>
                      <a:pt x="0" y="0"/>
                    </a:lnTo>
                    <a:lnTo>
                      <a:pt x="0" y="9828"/>
                    </a:lnTo>
                    <a:lnTo>
                      <a:pt x="34646" y="9828"/>
                    </a:lnTo>
                    <a:lnTo>
                      <a:pt x="40420" y="13760"/>
                    </a:lnTo>
                    <a:lnTo>
                      <a:pt x="44269" y="17692"/>
                    </a:lnTo>
                    <a:lnTo>
                      <a:pt x="46195" y="23588"/>
                    </a:lnTo>
                    <a:lnTo>
                      <a:pt x="46195" y="27520"/>
                    </a:lnTo>
                    <a:lnTo>
                      <a:pt x="44269"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87" name="object 787"/>
              <p:cNvSpPr/>
              <p:nvPr/>
            </p:nvSpPr>
            <p:spPr>
              <a:xfrm>
                <a:off x="6145306" y="8493849"/>
                <a:ext cx="59690" cy="51435"/>
              </a:xfrm>
              <a:custGeom>
                <a:avLst/>
                <a:gdLst/>
                <a:ahLst/>
                <a:cxnLst/>
                <a:rect l="l" t="t" r="r" b="b"/>
                <a:pathLst>
                  <a:path w="59689" h="51434">
                    <a:moveTo>
                      <a:pt x="0" y="0"/>
                    </a:moveTo>
                    <a:lnTo>
                      <a:pt x="0" y="9828"/>
                    </a:lnTo>
                    <a:lnTo>
                      <a:pt x="34646" y="9828"/>
                    </a:lnTo>
                    <a:lnTo>
                      <a:pt x="40420" y="13760"/>
                    </a:lnTo>
                    <a:lnTo>
                      <a:pt x="44269" y="17692"/>
                    </a:lnTo>
                    <a:lnTo>
                      <a:pt x="46195" y="23588"/>
                    </a:lnTo>
                    <a:lnTo>
                      <a:pt x="46195" y="27520"/>
                    </a:lnTo>
                    <a:lnTo>
                      <a:pt x="44269"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88" name="object 788"/>
              <p:cNvSpPr/>
              <p:nvPr/>
            </p:nvSpPr>
            <p:spPr>
              <a:xfrm>
                <a:off x="6176103" y="8539062"/>
                <a:ext cx="31115" cy="47625"/>
              </a:xfrm>
              <a:custGeom>
                <a:avLst/>
                <a:gdLst/>
                <a:ahLst/>
                <a:cxnLst/>
                <a:rect l="l" t="t" r="r" b="b"/>
                <a:pathLst>
                  <a:path w="31114"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789" name="object 789"/>
              <p:cNvSpPr/>
              <p:nvPr/>
            </p:nvSpPr>
            <p:spPr>
              <a:xfrm>
                <a:off x="6176103" y="8539062"/>
                <a:ext cx="31115" cy="47625"/>
              </a:xfrm>
              <a:custGeom>
                <a:avLst/>
                <a:gdLst/>
                <a:ahLst/>
                <a:cxnLst/>
                <a:rect l="l" t="t" r="r" b="b"/>
                <a:pathLst>
                  <a:path w="31114"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sp>
            <p:nvSpPr>
              <p:cNvPr id="790" name="object 790"/>
              <p:cNvSpPr/>
              <p:nvPr/>
            </p:nvSpPr>
            <p:spPr>
              <a:xfrm>
                <a:off x="6222298" y="849384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1" name="object 791"/>
              <p:cNvSpPr/>
              <p:nvPr/>
            </p:nvSpPr>
            <p:spPr>
              <a:xfrm>
                <a:off x="6222298" y="849384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2" name="object 792"/>
              <p:cNvSpPr/>
              <p:nvPr/>
            </p:nvSpPr>
            <p:spPr>
              <a:xfrm>
                <a:off x="6233846" y="8493849"/>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93" name="object 793"/>
              <p:cNvSpPr/>
              <p:nvPr/>
            </p:nvSpPr>
            <p:spPr>
              <a:xfrm>
                <a:off x="6233846" y="8493849"/>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94" name="object 794"/>
              <p:cNvSpPr/>
              <p:nvPr/>
            </p:nvSpPr>
            <p:spPr>
              <a:xfrm>
                <a:off x="6233846" y="8531199"/>
                <a:ext cx="50165" cy="12065"/>
              </a:xfrm>
              <a:custGeom>
                <a:avLst/>
                <a:gdLst/>
                <a:ahLst/>
                <a:cxnLst/>
                <a:rect l="l" t="t" r="r" b="b"/>
                <a:pathLst>
                  <a:path w="50164" h="12065">
                    <a:moveTo>
                      <a:pt x="50045" y="0"/>
                    </a:moveTo>
                    <a:lnTo>
                      <a:pt x="0" y="0"/>
                    </a:lnTo>
                    <a:lnTo>
                      <a:pt x="0" y="11794"/>
                    </a:lnTo>
                    <a:lnTo>
                      <a:pt x="50045" y="11794"/>
                    </a:lnTo>
                    <a:lnTo>
                      <a:pt x="50045" y="0"/>
                    </a:lnTo>
                    <a:close/>
                  </a:path>
                </a:pathLst>
              </a:custGeom>
              <a:solidFill>
                <a:srgbClr val="000000"/>
              </a:solidFill>
            </p:spPr>
            <p:txBody>
              <a:bodyPr wrap="square" lIns="0" tIns="0" rIns="0" bIns="0" rtlCol="0"/>
              <a:lstStyle/>
              <a:p>
                <a:endParaRPr sz="949"/>
              </a:p>
            </p:txBody>
          </p:sp>
          <p:sp>
            <p:nvSpPr>
              <p:cNvPr id="795" name="object 795"/>
              <p:cNvSpPr/>
              <p:nvPr/>
            </p:nvSpPr>
            <p:spPr>
              <a:xfrm>
                <a:off x="6233846" y="8531199"/>
                <a:ext cx="50165" cy="12065"/>
              </a:xfrm>
              <a:custGeom>
                <a:avLst/>
                <a:gdLst/>
                <a:ahLst/>
                <a:cxnLst/>
                <a:rect l="l" t="t" r="r" b="b"/>
                <a:pathLst>
                  <a:path w="50164" h="12065">
                    <a:moveTo>
                      <a:pt x="0" y="0"/>
                    </a:moveTo>
                    <a:lnTo>
                      <a:pt x="0" y="11794"/>
                    </a:lnTo>
                    <a:lnTo>
                      <a:pt x="50045" y="11794"/>
                    </a:lnTo>
                    <a:lnTo>
                      <a:pt x="50045" y="0"/>
                    </a:lnTo>
                    <a:lnTo>
                      <a:pt x="0" y="0"/>
                    </a:lnTo>
                    <a:close/>
                  </a:path>
                </a:pathLst>
              </a:custGeom>
              <a:ln w="3175">
                <a:solidFill>
                  <a:srgbClr val="000000"/>
                </a:solidFill>
              </a:ln>
            </p:spPr>
            <p:txBody>
              <a:bodyPr wrap="square" lIns="0" tIns="0" rIns="0" bIns="0" rtlCol="0"/>
              <a:lstStyle/>
              <a:p>
                <a:endParaRPr sz="949"/>
              </a:p>
            </p:txBody>
          </p:sp>
          <p:sp>
            <p:nvSpPr>
              <p:cNvPr id="796" name="object 796"/>
              <p:cNvSpPr/>
              <p:nvPr/>
            </p:nvSpPr>
            <p:spPr>
              <a:xfrm>
                <a:off x="6306989" y="8493849"/>
                <a:ext cx="42545" cy="92710"/>
              </a:xfrm>
              <a:custGeom>
                <a:avLst/>
                <a:gdLst/>
                <a:ahLst/>
                <a:cxnLst/>
                <a:rect l="l" t="t" r="r" b="b"/>
                <a:pathLst>
                  <a:path w="42545" h="92709">
                    <a:moveTo>
                      <a:pt x="42344" y="0"/>
                    </a:moveTo>
                    <a:lnTo>
                      <a:pt x="30796"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797" name="object 797"/>
              <p:cNvSpPr/>
              <p:nvPr/>
            </p:nvSpPr>
            <p:spPr>
              <a:xfrm>
                <a:off x="6306989" y="8493849"/>
                <a:ext cx="42545" cy="92710"/>
              </a:xfrm>
              <a:custGeom>
                <a:avLst/>
                <a:gdLst/>
                <a:ahLst/>
                <a:cxnLst/>
                <a:rect l="l" t="t" r="r" b="b"/>
                <a:pathLst>
                  <a:path w="42545" h="92709">
                    <a:moveTo>
                      <a:pt x="0" y="92390"/>
                    </a:moveTo>
                    <a:lnTo>
                      <a:pt x="30796"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98" name="object 798"/>
              <p:cNvSpPr/>
              <p:nvPr/>
            </p:nvSpPr>
            <p:spPr>
              <a:xfrm>
                <a:off x="6341635" y="8493849"/>
                <a:ext cx="42545" cy="92710"/>
              </a:xfrm>
              <a:custGeom>
                <a:avLst/>
                <a:gdLst/>
                <a:ahLst/>
                <a:cxnLst/>
                <a:rect l="l" t="t" r="r" b="b"/>
                <a:pathLst>
                  <a:path w="42545" h="92709">
                    <a:moveTo>
                      <a:pt x="11548" y="0"/>
                    </a:moveTo>
                    <a:lnTo>
                      <a:pt x="0" y="0"/>
                    </a:lnTo>
                    <a:lnTo>
                      <a:pt x="30796" y="92390"/>
                    </a:lnTo>
                    <a:lnTo>
                      <a:pt x="42344" y="92390"/>
                    </a:lnTo>
                    <a:lnTo>
                      <a:pt x="11548" y="0"/>
                    </a:lnTo>
                    <a:close/>
                  </a:path>
                </a:pathLst>
              </a:custGeom>
              <a:solidFill>
                <a:srgbClr val="000000"/>
              </a:solidFill>
            </p:spPr>
            <p:txBody>
              <a:bodyPr wrap="square" lIns="0" tIns="0" rIns="0" bIns="0" rtlCol="0"/>
              <a:lstStyle/>
              <a:p>
                <a:endParaRPr sz="949"/>
              </a:p>
            </p:txBody>
          </p:sp>
          <p:sp>
            <p:nvSpPr>
              <p:cNvPr id="799" name="object 799"/>
              <p:cNvSpPr/>
              <p:nvPr/>
            </p:nvSpPr>
            <p:spPr>
              <a:xfrm>
                <a:off x="6341635" y="8493849"/>
                <a:ext cx="42545" cy="92710"/>
              </a:xfrm>
              <a:custGeom>
                <a:avLst/>
                <a:gdLst/>
                <a:ahLst/>
                <a:cxnLst/>
                <a:rect l="l" t="t" r="r" b="b"/>
                <a:pathLst>
                  <a:path w="42545" h="92709">
                    <a:moveTo>
                      <a:pt x="30796" y="92390"/>
                    </a:moveTo>
                    <a:lnTo>
                      <a:pt x="42344"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800" name="object 800"/>
              <p:cNvSpPr/>
              <p:nvPr/>
            </p:nvSpPr>
            <p:spPr>
              <a:xfrm>
                <a:off x="6322387" y="8554788"/>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801" name="object 801"/>
              <p:cNvSpPr/>
              <p:nvPr/>
            </p:nvSpPr>
            <p:spPr>
              <a:xfrm>
                <a:off x="6322387" y="8554788"/>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802" name="object 802"/>
              <p:cNvSpPr/>
              <p:nvPr/>
            </p:nvSpPr>
            <p:spPr>
              <a:xfrm>
                <a:off x="6399379" y="8493849"/>
                <a:ext cx="75565" cy="92710"/>
              </a:xfrm>
              <a:custGeom>
                <a:avLst/>
                <a:gdLst/>
                <a:ahLst/>
                <a:cxnLst/>
                <a:rect l="l" t="t" r="r" b="b"/>
                <a:pathLst>
                  <a:path w="75564" h="92709">
                    <a:moveTo>
                      <a:pt x="46195" y="0"/>
                    </a:moveTo>
                    <a:lnTo>
                      <a:pt x="30796" y="0"/>
                    </a:lnTo>
                    <a:lnTo>
                      <a:pt x="19247" y="1965"/>
                    </a:lnTo>
                    <a:lnTo>
                      <a:pt x="11548" y="7863"/>
                    </a:lnTo>
                    <a:lnTo>
                      <a:pt x="7698" y="11794"/>
                    </a:lnTo>
                    <a:lnTo>
                      <a:pt x="1924" y="19657"/>
                    </a:lnTo>
                    <a:lnTo>
                      <a:pt x="0" y="31451"/>
                    </a:lnTo>
                    <a:lnTo>
                      <a:pt x="0" y="60938"/>
                    </a:lnTo>
                    <a:lnTo>
                      <a:pt x="30796" y="92390"/>
                    </a:lnTo>
                    <a:lnTo>
                      <a:pt x="46195" y="92390"/>
                    </a:lnTo>
                    <a:lnTo>
                      <a:pt x="57743" y="90424"/>
                    </a:lnTo>
                    <a:lnTo>
                      <a:pt x="65442" y="84527"/>
                    </a:lnTo>
                    <a:lnTo>
                      <a:pt x="69292" y="80595"/>
                    </a:lnTo>
                    <a:lnTo>
                      <a:pt x="75067" y="72732"/>
                    </a:lnTo>
                    <a:lnTo>
                      <a:pt x="75067" y="68800"/>
                    </a:lnTo>
                    <a:lnTo>
                      <a:pt x="61592" y="68800"/>
                    </a:lnTo>
                    <a:lnTo>
                      <a:pt x="59668" y="74698"/>
                    </a:lnTo>
                    <a:lnTo>
                      <a:pt x="53893" y="78629"/>
                    </a:lnTo>
                    <a:lnTo>
                      <a:pt x="46195" y="80595"/>
                    </a:lnTo>
                    <a:lnTo>
                      <a:pt x="30796" y="80595"/>
                    </a:lnTo>
                    <a:lnTo>
                      <a:pt x="23097" y="78629"/>
                    </a:lnTo>
                    <a:lnTo>
                      <a:pt x="17323" y="74698"/>
                    </a:lnTo>
                    <a:lnTo>
                      <a:pt x="13473" y="68800"/>
                    </a:lnTo>
                    <a:lnTo>
                      <a:pt x="11548" y="60938"/>
                    </a:lnTo>
                    <a:lnTo>
                      <a:pt x="11548" y="31451"/>
                    </a:lnTo>
                    <a:lnTo>
                      <a:pt x="13473" y="23588"/>
                    </a:lnTo>
                    <a:lnTo>
                      <a:pt x="17323" y="17692"/>
                    </a:lnTo>
                    <a:lnTo>
                      <a:pt x="23097" y="13760"/>
                    </a:lnTo>
                    <a:lnTo>
                      <a:pt x="30796" y="11794"/>
                    </a:lnTo>
                    <a:lnTo>
                      <a:pt x="46195" y="11794"/>
                    </a:lnTo>
                    <a:lnTo>
                      <a:pt x="53893" y="13760"/>
                    </a:lnTo>
                    <a:lnTo>
                      <a:pt x="59668" y="17692"/>
                    </a:lnTo>
                    <a:lnTo>
                      <a:pt x="61592" y="23588"/>
                    </a:lnTo>
                    <a:lnTo>
                      <a:pt x="75067" y="23588"/>
                    </a:lnTo>
                    <a:lnTo>
                      <a:pt x="75067" y="19657"/>
                    </a:lnTo>
                    <a:lnTo>
                      <a:pt x="69292" y="11794"/>
                    </a:lnTo>
                    <a:lnTo>
                      <a:pt x="65442" y="7863"/>
                    </a:lnTo>
                    <a:lnTo>
                      <a:pt x="57743" y="1965"/>
                    </a:lnTo>
                    <a:lnTo>
                      <a:pt x="46195" y="0"/>
                    </a:lnTo>
                    <a:close/>
                  </a:path>
                </a:pathLst>
              </a:custGeom>
              <a:solidFill>
                <a:srgbClr val="000000"/>
              </a:solidFill>
            </p:spPr>
            <p:txBody>
              <a:bodyPr wrap="square" lIns="0" tIns="0" rIns="0" bIns="0" rtlCol="0"/>
              <a:lstStyle/>
              <a:p>
                <a:endParaRPr sz="949"/>
              </a:p>
            </p:txBody>
          </p:sp>
          <p:sp>
            <p:nvSpPr>
              <p:cNvPr id="803" name="object 803"/>
              <p:cNvSpPr/>
              <p:nvPr/>
            </p:nvSpPr>
            <p:spPr>
              <a:xfrm>
                <a:off x="6399379" y="8493849"/>
                <a:ext cx="75565" cy="92710"/>
              </a:xfrm>
              <a:custGeom>
                <a:avLst/>
                <a:gdLst/>
                <a:ahLst/>
                <a:cxnLst/>
                <a:rect l="l" t="t" r="r" b="b"/>
                <a:pathLst>
                  <a:path w="75564" h="92709">
                    <a:moveTo>
                      <a:pt x="75067" y="23588"/>
                    </a:moveTo>
                    <a:lnTo>
                      <a:pt x="75067" y="19657"/>
                    </a:lnTo>
                    <a:lnTo>
                      <a:pt x="69292" y="11794"/>
                    </a:lnTo>
                    <a:lnTo>
                      <a:pt x="65442" y="7863"/>
                    </a:lnTo>
                    <a:lnTo>
                      <a:pt x="57743" y="1965"/>
                    </a:lnTo>
                    <a:lnTo>
                      <a:pt x="46195" y="0"/>
                    </a:lnTo>
                    <a:lnTo>
                      <a:pt x="30796" y="0"/>
                    </a:lnTo>
                    <a:lnTo>
                      <a:pt x="0" y="31451"/>
                    </a:lnTo>
                    <a:lnTo>
                      <a:pt x="0" y="60938"/>
                    </a:lnTo>
                    <a:lnTo>
                      <a:pt x="30796" y="92390"/>
                    </a:lnTo>
                    <a:lnTo>
                      <a:pt x="46195" y="92390"/>
                    </a:lnTo>
                    <a:lnTo>
                      <a:pt x="57743" y="90424"/>
                    </a:lnTo>
                    <a:lnTo>
                      <a:pt x="65442" y="84527"/>
                    </a:lnTo>
                    <a:lnTo>
                      <a:pt x="69292" y="80595"/>
                    </a:lnTo>
                    <a:lnTo>
                      <a:pt x="75067" y="72732"/>
                    </a:lnTo>
                    <a:lnTo>
                      <a:pt x="75067" y="68800"/>
                    </a:lnTo>
                    <a:lnTo>
                      <a:pt x="61592" y="68800"/>
                    </a:lnTo>
                    <a:lnTo>
                      <a:pt x="59668" y="74698"/>
                    </a:lnTo>
                    <a:lnTo>
                      <a:pt x="53893" y="78629"/>
                    </a:lnTo>
                    <a:lnTo>
                      <a:pt x="46195" y="80595"/>
                    </a:lnTo>
                    <a:lnTo>
                      <a:pt x="30796" y="80595"/>
                    </a:lnTo>
                    <a:lnTo>
                      <a:pt x="23097" y="78629"/>
                    </a:lnTo>
                    <a:lnTo>
                      <a:pt x="17323" y="74698"/>
                    </a:lnTo>
                    <a:lnTo>
                      <a:pt x="13473" y="68800"/>
                    </a:lnTo>
                    <a:lnTo>
                      <a:pt x="11548" y="60938"/>
                    </a:lnTo>
                    <a:lnTo>
                      <a:pt x="11548" y="31451"/>
                    </a:lnTo>
                    <a:lnTo>
                      <a:pt x="13473" y="23588"/>
                    </a:lnTo>
                    <a:lnTo>
                      <a:pt x="17323" y="17692"/>
                    </a:lnTo>
                    <a:lnTo>
                      <a:pt x="23097" y="13760"/>
                    </a:lnTo>
                    <a:lnTo>
                      <a:pt x="30796" y="11794"/>
                    </a:lnTo>
                    <a:lnTo>
                      <a:pt x="46195" y="11794"/>
                    </a:lnTo>
                    <a:lnTo>
                      <a:pt x="53893" y="13760"/>
                    </a:lnTo>
                    <a:lnTo>
                      <a:pt x="59668" y="17692"/>
                    </a:lnTo>
                    <a:lnTo>
                      <a:pt x="61592" y="23588"/>
                    </a:lnTo>
                    <a:lnTo>
                      <a:pt x="75067" y="23588"/>
                    </a:lnTo>
                    <a:close/>
                  </a:path>
                </a:pathLst>
              </a:custGeom>
              <a:ln w="3175">
                <a:solidFill>
                  <a:srgbClr val="000000"/>
                </a:solidFill>
              </a:ln>
            </p:spPr>
            <p:txBody>
              <a:bodyPr wrap="square" lIns="0" tIns="0" rIns="0" bIns="0" rtlCol="0"/>
              <a:lstStyle/>
              <a:p>
                <a:endParaRPr sz="949"/>
              </a:p>
            </p:txBody>
          </p:sp>
          <p:sp>
            <p:nvSpPr>
              <p:cNvPr id="804" name="object 804"/>
              <p:cNvSpPr/>
              <p:nvPr/>
            </p:nvSpPr>
            <p:spPr>
              <a:xfrm>
                <a:off x="6491769" y="849384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05" name="object 805"/>
              <p:cNvSpPr/>
              <p:nvPr/>
            </p:nvSpPr>
            <p:spPr>
              <a:xfrm>
                <a:off x="6491769" y="849384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06" name="object 806"/>
              <p:cNvSpPr/>
              <p:nvPr/>
            </p:nvSpPr>
            <p:spPr>
              <a:xfrm>
                <a:off x="6503318" y="8493849"/>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07" name="object 807"/>
              <p:cNvSpPr/>
              <p:nvPr/>
            </p:nvSpPr>
            <p:spPr>
              <a:xfrm>
                <a:off x="6503318" y="8493849"/>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08" name="object 808"/>
              <p:cNvSpPr/>
              <p:nvPr/>
            </p:nvSpPr>
            <p:spPr>
              <a:xfrm>
                <a:off x="6503318" y="8531199"/>
                <a:ext cx="50165" cy="12065"/>
              </a:xfrm>
              <a:custGeom>
                <a:avLst/>
                <a:gdLst/>
                <a:ahLst/>
                <a:cxnLst/>
                <a:rect l="l" t="t" r="r" b="b"/>
                <a:pathLst>
                  <a:path w="50165"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809" name="object 809"/>
              <p:cNvSpPr/>
              <p:nvPr/>
            </p:nvSpPr>
            <p:spPr>
              <a:xfrm>
                <a:off x="6503318" y="8531199"/>
                <a:ext cx="50165" cy="12065"/>
              </a:xfrm>
              <a:custGeom>
                <a:avLst/>
                <a:gdLst/>
                <a:ahLst/>
                <a:cxnLst/>
                <a:rect l="l" t="t" r="r" b="b"/>
                <a:pathLst>
                  <a:path w="50165"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810" name="object 810"/>
              <p:cNvSpPr/>
              <p:nvPr/>
            </p:nvSpPr>
            <p:spPr>
              <a:xfrm>
                <a:off x="6503318" y="8574445"/>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11" name="object 811"/>
              <p:cNvSpPr/>
              <p:nvPr/>
            </p:nvSpPr>
            <p:spPr>
              <a:xfrm>
                <a:off x="6503318" y="8574445"/>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812" name="object 812"/>
            <p:cNvGrpSpPr/>
            <p:nvPr/>
          </p:nvGrpSpPr>
          <p:grpSpPr>
            <a:xfrm>
              <a:off x="3109325" y="4250317"/>
              <a:ext cx="18743" cy="19078"/>
              <a:chOff x="4385663" y="8063796"/>
              <a:chExt cx="35560" cy="36195"/>
            </a:xfrm>
          </p:grpSpPr>
          <p:sp>
            <p:nvSpPr>
              <p:cNvPr id="813" name="object 813"/>
              <p:cNvSpPr/>
              <p:nvPr/>
            </p:nvSpPr>
            <p:spPr>
              <a:xfrm>
                <a:off x="4385693" y="8063825"/>
                <a:ext cx="35560" cy="36195"/>
              </a:xfrm>
              <a:custGeom>
                <a:avLst/>
                <a:gdLst/>
                <a:ahLst/>
                <a:cxnLst/>
                <a:rect l="l" t="t" r="r" b="b"/>
                <a:pathLst>
                  <a:path w="35560"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814" name="object 814"/>
              <p:cNvSpPr/>
              <p:nvPr/>
            </p:nvSpPr>
            <p:spPr>
              <a:xfrm>
                <a:off x="4385693" y="8063825"/>
                <a:ext cx="35560" cy="36195"/>
              </a:xfrm>
              <a:custGeom>
                <a:avLst/>
                <a:gdLst/>
                <a:ahLst/>
                <a:cxnLst/>
                <a:rect l="l" t="t" r="r" b="b"/>
                <a:pathLst>
                  <a:path w="35560"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815" name="object 815"/>
            <p:cNvPicPr/>
            <p:nvPr/>
          </p:nvPicPr>
          <p:blipFill>
            <a:blip r:embed="rId45" cstate="print"/>
            <a:stretch>
              <a:fillRect/>
            </a:stretch>
          </p:blipFill>
          <p:spPr>
            <a:xfrm>
              <a:off x="3842086" y="3982707"/>
              <a:ext cx="153023" cy="77947"/>
            </a:xfrm>
            <a:prstGeom prst="rect">
              <a:avLst/>
            </a:prstGeom>
          </p:spPr>
        </p:pic>
        <p:grpSp>
          <p:nvGrpSpPr>
            <p:cNvPr id="816" name="object 816"/>
            <p:cNvGrpSpPr/>
            <p:nvPr/>
          </p:nvGrpSpPr>
          <p:grpSpPr>
            <a:xfrm>
              <a:off x="3842086" y="4084971"/>
              <a:ext cx="343067" cy="48866"/>
              <a:chOff x="5775874" y="7750098"/>
              <a:chExt cx="650875" cy="92710"/>
            </a:xfrm>
          </p:grpSpPr>
          <p:pic>
            <p:nvPicPr>
              <p:cNvPr id="817" name="object 817"/>
              <p:cNvPicPr/>
              <p:nvPr/>
            </p:nvPicPr>
            <p:blipFill>
              <a:blip r:embed="rId46" cstate="print"/>
              <a:stretch>
                <a:fillRect/>
              </a:stretch>
            </p:blipFill>
            <p:spPr>
              <a:xfrm>
                <a:off x="5775874" y="7750098"/>
                <a:ext cx="284928" cy="92449"/>
              </a:xfrm>
              <a:prstGeom prst="rect">
                <a:avLst/>
              </a:prstGeom>
            </p:spPr>
          </p:pic>
          <p:sp>
            <p:nvSpPr>
              <p:cNvPr id="818" name="object 818"/>
              <p:cNvSpPr/>
              <p:nvPr/>
            </p:nvSpPr>
            <p:spPr>
              <a:xfrm>
                <a:off x="6080021" y="7750127"/>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819" name="object 819"/>
              <p:cNvSpPr/>
              <p:nvPr/>
            </p:nvSpPr>
            <p:spPr>
              <a:xfrm>
                <a:off x="6080021" y="7750127"/>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820" name="object 820"/>
              <p:cNvSpPr/>
              <p:nvPr/>
            </p:nvSpPr>
            <p:spPr>
              <a:xfrm>
                <a:off x="6114668" y="7750127"/>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821" name="object 821"/>
              <p:cNvSpPr/>
              <p:nvPr/>
            </p:nvSpPr>
            <p:spPr>
              <a:xfrm>
                <a:off x="6114668" y="7750127"/>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822" name="object 822"/>
              <p:cNvSpPr/>
              <p:nvPr/>
            </p:nvSpPr>
            <p:spPr>
              <a:xfrm>
                <a:off x="6095419" y="7811066"/>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823" name="object 823"/>
              <p:cNvSpPr/>
              <p:nvPr/>
            </p:nvSpPr>
            <p:spPr>
              <a:xfrm>
                <a:off x="6095419" y="7811066"/>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824" name="object 824"/>
              <p:cNvSpPr/>
              <p:nvPr/>
            </p:nvSpPr>
            <p:spPr>
              <a:xfrm>
                <a:off x="6172411" y="7750127"/>
                <a:ext cx="73660" cy="10160"/>
              </a:xfrm>
              <a:custGeom>
                <a:avLst/>
                <a:gdLst/>
                <a:ahLst/>
                <a:cxnLst/>
                <a:rect l="l" t="t" r="r" b="b"/>
                <a:pathLst>
                  <a:path w="73660"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825" name="object 825"/>
              <p:cNvSpPr/>
              <p:nvPr/>
            </p:nvSpPr>
            <p:spPr>
              <a:xfrm>
                <a:off x="6172411" y="7750127"/>
                <a:ext cx="73660" cy="10160"/>
              </a:xfrm>
              <a:custGeom>
                <a:avLst/>
                <a:gdLst/>
                <a:ahLst/>
                <a:cxnLst/>
                <a:rect l="l" t="t" r="r" b="b"/>
                <a:pathLst>
                  <a:path w="73660"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826" name="object 826"/>
              <p:cNvSpPr/>
              <p:nvPr/>
            </p:nvSpPr>
            <p:spPr>
              <a:xfrm>
                <a:off x="6203201" y="7750138"/>
                <a:ext cx="135255" cy="92710"/>
              </a:xfrm>
              <a:custGeom>
                <a:avLst/>
                <a:gdLst/>
                <a:ahLst/>
                <a:cxnLst/>
                <a:rect l="l" t="t" r="r" b="b"/>
                <a:pathLst>
                  <a:path w="135254" h="92709">
                    <a:moveTo>
                      <a:pt x="11544" y="9829"/>
                    </a:moveTo>
                    <a:lnTo>
                      <a:pt x="0" y="9829"/>
                    </a:lnTo>
                    <a:lnTo>
                      <a:pt x="0" y="92379"/>
                    </a:lnTo>
                    <a:lnTo>
                      <a:pt x="11544" y="92379"/>
                    </a:lnTo>
                    <a:lnTo>
                      <a:pt x="11544" y="9829"/>
                    </a:lnTo>
                    <a:close/>
                  </a:path>
                  <a:path w="135254" h="92709">
                    <a:moveTo>
                      <a:pt x="134734" y="31445"/>
                    </a:moveTo>
                    <a:lnTo>
                      <a:pt x="103936" y="0"/>
                    </a:lnTo>
                    <a:lnTo>
                      <a:pt x="88544" y="0"/>
                    </a:lnTo>
                    <a:lnTo>
                      <a:pt x="57746" y="31445"/>
                    </a:lnTo>
                    <a:lnTo>
                      <a:pt x="57746" y="60934"/>
                    </a:lnTo>
                    <a:lnTo>
                      <a:pt x="88544" y="92379"/>
                    </a:lnTo>
                    <a:lnTo>
                      <a:pt x="103936" y="92379"/>
                    </a:lnTo>
                    <a:lnTo>
                      <a:pt x="134734" y="60934"/>
                    </a:lnTo>
                    <a:lnTo>
                      <a:pt x="123190" y="60934"/>
                    </a:lnTo>
                    <a:lnTo>
                      <a:pt x="121259" y="68795"/>
                    </a:lnTo>
                    <a:lnTo>
                      <a:pt x="117411" y="74688"/>
                    </a:lnTo>
                    <a:lnTo>
                      <a:pt x="111633" y="78625"/>
                    </a:lnTo>
                    <a:lnTo>
                      <a:pt x="103936" y="80594"/>
                    </a:lnTo>
                    <a:lnTo>
                      <a:pt x="88544" y="80594"/>
                    </a:lnTo>
                    <a:lnTo>
                      <a:pt x="80848" y="78625"/>
                    </a:lnTo>
                    <a:lnTo>
                      <a:pt x="75069" y="74688"/>
                    </a:lnTo>
                    <a:lnTo>
                      <a:pt x="71221" y="68795"/>
                    </a:lnTo>
                    <a:lnTo>
                      <a:pt x="69291" y="60934"/>
                    </a:lnTo>
                    <a:lnTo>
                      <a:pt x="69291" y="31445"/>
                    </a:lnTo>
                    <a:lnTo>
                      <a:pt x="71221" y="23583"/>
                    </a:lnTo>
                    <a:lnTo>
                      <a:pt x="75069" y="17691"/>
                    </a:lnTo>
                    <a:lnTo>
                      <a:pt x="80848" y="13754"/>
                    </a:lnTo>
                    <a:lnTo>
                      <a:pt x="88544" y="11785"/>
                    </a:lnTo>
                    <a:lnTo>
                      <a:pt x="103936" y="11785"/>
                    </a:lnTo>
                    <a:lnTo>
                      <a:pt x="111633" y="13754"/>
                    </a:lnTo>
                    <a:lnTo>
                      <a:pt x="117411" y="17691"/>
                    </a:lnTo>
                    <a:lnTo>
                      <a:pt x="121259" y="23583"/>
                    </a:lnTo>
                    <a:lnTo>
                      <a:pt x="123190" y="31445"/>
                    </a:lnTo>
                    <a:lnTo>
                      <a:pt x="134734" y="31445"/>
                    </a:lnTo>
                    <a:close/>
                  </a:path>
                </a:pathLst>
              </a:custGeom>
              <a:solidFill>
                <a:srgbClr val="000000"/>
              </a:solidFill>
            </p:spPr>
            <p:txBody>
              <a:bodyPr wrap="square" lIns="0" tIns="0" rIns="0" bIns="0" rtlCol="0"/>
              <a:lstStyle/>
              <a:p>
                <a:endParaRPr sz="949"/>
              </a:p>
            </p:txBody>
          </p:sp>
          <p:sp>
            <p:nvSpPr>
              <p:cNvPr id="827" name="object 827"/>
              <p:cNvSpPr/>
              <p:nvPr/>
            </p:nvSpPr>
            <p:spPr>
              <a:xfrm>
                <a:off x="6260952" y="7750127"/>
                <a:ext cx="77470" cy="92710"/>
              </a:xfrm>
              <a:custGeom>
                <a:avLst/>
                <a:gdLst/>
                <a:ahLst/>
                <a:cxnLst/>
                <a:rect l="l" t="t" r="r" b="b"/>
                <a:pathLst>
                  <a:path w="77470" h="92709">
                    <a:moveTo>
                      <a:pt x="76991" y="31452"/>
                    </a:moveTo>
                    <a:lnTo>
                      <a:pt x="46195" y="0"/>
                    </a:lnTo>
                    <a:lnTo>
                      <a:pt x="30796" y="0"/>
                    </a:lnTo>
                    <a:lnTo>
                      <a:pt x="0" y="31452"/>
                    </a:lnTo>
                    <a:lnTo>
                      <a:pt x="0" y="60938"/>
                    </a:lnTo>
                    <a:lnTo>
                      <a:pt x="30796" y="92390"/>
                    </a:lnTo>
                    <a:lnTo>
                      <a:pt x="46195" y="92390"/>
                    </a:lnTo>
                    <a:lnTo>
                      <a:pt x="76991" y="60938"/>
                    </a:lnTo>
                    <a:lnTo>
                      <a:pt x="65442" y="60938"/>
                    </a:lnTo>
                    <a:lnTo>
                      <a:pt x="63518" y="68801"/>
                    </a:lnTo>
                    <a:lnTo>
                      <a:pt x="59668" y="74698"/>
                    </a:lnTo>
                    <a:lnTo>
                      <a:pt x="53893" y="78630"/>
                    </a:lnTo>
                    <a:lnTo>
                      <a:pt x="46195" y="80596"/>
                    </a:lnTo>
                    <a:lnTo>
                      <a:pt x="30796" y="80596"/>
                    </a:lnTo>
                    <a:lnTo>
                      <a:pt x="23097" y="78630"/>
                    </a:lnTo>
                    <a:lnTo>
                      <a:pt x="17323" y="74698"/>
                    </a:lnTo>
                    <a:lnTo>
                      <a:pt x="13473" y="68801"/>
                    </a:lnTo>
                    <a:lnTo>
                      <a:pt x="11548" y="60938"/>
                    </a:lnTo>
                    <a:lnTo>
                      <a:pt x="11548" y="31452"/>
                    </a:lnTo>
                    <a:lnTo>
                      <a:pt x="13473" y="23589"/>
                    </a:lnTo>
                    <a:lnTo>
                      <a:pt x="17323" y="17692"/>
                    </a:lnTo>
                    <a:lnTo>
                      <a:pt x="23097" y="13760"/>
                    </a:lnTo>
                    <a:lnTo>
                      <a:pt x="30796" y="11794"/>
                    </a:lnTo>
                    <a:lnTo>
                      <a:pt x="46195" y="11794"/>
                    </a:lnTo>
                    <a:lnTo>
                      <a:pt x="53893" y="13760"/>
                    </a:lnTo>
                    <a:lnTo>
                      <a:pt x="59668" y="17692"/>
                    </a:lnTo>
                    <a:lnTo>
                      <a:pt x="63518" y="23589"/>
                    </a:lnTo>
                    <a:lnTo>
                      <a:pt x="65442" y="31452"/>
                    </a:lnTo>
                    <a:lnTo>
                      <a:pt x="76991" y="31452"/>
                    </a:lnTo>
                    <a:close/>
                  </a:path>
                </a:pathLst>
              </a:custGeom>
              <a:ln w="3175">
                <a:solidFill>
                  <a:srgbClr val="000000"/>
                </a:solidFill>
              </a:ln>
            </p:spPr>
            <p:txBody>
              <a:bodyPr wrap="square" lIns="0" tIns="0" rIns="0" bIns="0" rtlCol="0"/>
              <a:lstStyle/>
              <a:p>
                <a:endParaRPr sz="949"/>
              </a:p>
            </p:txBody>
          </p:sp>
          <p:sp>
            <p:nvSpPr>
              <p:cNvPr id="828" name="object 828"/>
              <p:cNvSpPr/>
              <p:nvPr/>
            </p:nvSpPr>
            <p:spPr>
              <a:xfrm>
                <a:off x="6326395" y="7781580"/>
                <a:ext cx="12065" cy="29845"/>
              </a:xfrm>
              <a:custGeom>
                <a:avLst/>
                <a:gdLst/>
                <a:ahLst/>
                <a:cxnLst/>
                <a:rect l="l" t="t" r="r" b="b"/>
                <a:pathLst>
                  <a:path w="12064" h="29845">
                    <a:moveTo>
                      <a:pt x="11548" y="0"/>
                    </a:moveTo>
                    <a:lnTo>
                      <a:pt x="0" y="0"/>
                    </a:lnTo>
                    <a:lnTo>
                      <a:pt x="0" y="29485"/>
                    </a:lnTo>
                    <a:lnTo>
                      <a:pt x="11548" y="29485"/>
                    </a:lnTo>
                    <a:lnTo>
                      <a:pt x="11548" y="0"/>
                    </a:lnTo>
                    <a:close/>
                  </a:path>
                </a:pathLst>
              </a:custGeom>
              <a:solidFill>
                <a:srgbClr val="000000"/>
              </a:solidFill>
            </p:spPr>
            <p:txBody>
              <a:bodyPr wrap="square" lIns="0" tIns="0" rIns="0" bIns="0" rtlCol="0"/>
              <a:lstStyle/>
              <a:p>
                <a:endParaRPr sz="949"/>
              </a:p>
            </p:txBody>
          </p:sp>
          <p:sp>
            <p:nvSpPr>
              <p:cNvPr id="829" name="object 829"/>
              <p:cNvSpPr/>
              <p:nvPr/>
            </p:nvSpPr>
            <p:spPr>
              <a:xfrm>
                <a:off x="6326395" y="7781580"/>
                <a:ext cx="12065" cy="29845"/>
              </a:xfrm>
              <a:custGeom>
                <a:avLst/>
                <a:gdLst/>
                <a:ahLst/>
                <a:cxnLst/>
                <a:rect l="l" t="t" r="r" b="b"/>
                <a:pathLst>
                  <a:path w="12064" h="29845">
                    <a:moveTo>
                      <a:pt x="11548" y="0"/>
                    </a:moveTo>
                    <a:lnTo>
                      <a:pt x="0" y="0"/>
                    </a:lnTo>
                    <a:lnTo>
                      <a:pt x="0" y="29485"/>
                    </a:lnTo>
                    <a:lnTo>
                      <a:pt x="11548" y="29485"/>
                    </a:lnTo>
                    <a:lnTo>
                      <a:pt x="11548" y="0"/>
                    </a:lnTo>
                    <a:close/>
                  </a:path>
                </a:pathLst>
              </a:custGeom>
              <a:ln w="3175">
                <a:solidFill>
                  <a:srgbClr val="000000"/>
                </a:solidFill>
              </a:ln>
            </p:spPr>
            <p:txBody>
              <a:bodyPr wrap="square" lIns="0" tIns="0" rIns="0" bIns="0" rtlCol="0"/>
              <a:lstStyle/>
              <a:p>
                <a:endParaRPr sz="949"/>
              </a:p>
            </p:txBody>
          </p:sp>
          <p:sp>
            <p:nvSpPr>
              <p:cNvPr id="830" name="object 830"/>
              <p:cNvSpPr/>
              <p:nvPr/>
            </p:nvSpPr>
            <p:spPr>
              <a:xfrm>
                <a:off x="6353342" y="775012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1" name="object 831"/>
              <p:cNvSpPr/>
              <p:nvPr/>
            </p:nvSpPr>
            <p:spPr>
              <a:xfrm>
                <a:off x="6353342" y="775012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2" name="object 832"/>
              <p:cNvSpPr/>
              <p:nvPr/>
            </p:nvSpPr>
            <p:spPr>
              <a:xfrm>
                <a:off x="6364891" y="7750127"/>
                <a:ext cx="59690" cy="51435"/>
              </a:xfrm>
              <a:custGeom>
                <a:avLst/>
                <a:gdLst/>
                <a:ahLst/>
                <a:cxnLst/>
                <a:rect l="l" t="t" r="r" b="b"/>
                <a:pathLst>
                  <a:path w="59689" h="51434">
                    <a:moveTo>
                      <a:pt x="34646" y="0"/>
                    </a:moveTo>
                    <a:lnTo>
                      <a:pt x="0" y="0"/>
                    </a:lnTo>
                    <a:lnTo>
                      <a:pt x="0" y="9828"/>
                    </a:lnTo>
                    <a:lnTo>
                      <a:pt x="34646" y="9828"/>
                    </a:lnTo>
                    <a:lnTo>
                      <a:pt x="40420" y="13760"/>
                    </a:lnTo>
                    <a:lnTo>
                      <a:pt x="44270" y="17692"/>
                    </a:lnTo>
                    <a:lnTo>
                      <a:pt x="46195" y="23589"/>
                    </a:lnTo>
                    <a:lnTo>
                      <a:pt x="46195" y="27521"/>
                    </a:lnTo>
                    <a:lnTo>
                      <a:pt x="44270" y="33418"/>
                    </a:lnTo>
                    <a:lnTo>
                      <a:pt x="40420" y="37349"/>
                    </a:lnTo>
                    <a:lnTo>
                      <a:pt x="34646" y="39315"/>
                    </a:lnTo>
                    <a:lnTo>
                      <a:pt x="0" y="39315"/>
                    </a:lnTo>
                    <a:lnTo>
                      <a:pt x="0" y="51109"/>
                    </a:lnTo>
                    <a:lnTo>
                      <a:pt x="34646" y="51109"/>
                    </a:lnTo>
                    <a:lnTo>
                      <a:pt x="46195" y="47178"/>
                    </a:lnTo>
                    <a:lnTo>
                      <a:pt x="51969" y="43246"/>
                    </a:lnTo>
                    <a:lnTo>
                      <a:pt x="57743" y="35384"/>
                    </a:lnTo>
                    <a:lnTo>
                      <a:pt x="59668" y="27521"/>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833" name="object 833"/>
              <p:cNvSpPr/>
              <p:nvPr/>
            </p:nvSpPr>
            <p:spPr>
              <a:xfrm>
                <a:off x="6364891" y="7750127"/>
                <a:ext cx="59690" cy="51435"/>
              </a:xfrm>
              <a:custGeom>
                <a:avLst/>
                <a:gdLst/>
                <a:ahLst/>
                <a:cxnLst/>
                <a:rect l="l" t="t" r="r" b="b"/>
                <a:pathLst>
                  <a:path w="59689" h="51434">
                    <a:moveTo>
                      <a:pt x="0" y="0"/>
                    </a:moveTo>
                    <a:lnTo>
                      <a:pt x="0" y="9828"/>
                    </a:lnTo>
                    <a:lnTo>
                      <a:pt x="34646" y="9828"/>
                    </a:lnTo>
                    <a:lnTo>
                      <a:pt x="40420" y="13760"/>
                    </a:lnTo>
                    <a:lnTo>
                      <a:pt x="44270" y="17692"/>
                    </a:lnTo>
                    <a:lnTo>
                      <a:pt x="46195" y="23589"/>
                    </a:lnTo>
                    <a:lnTo>
                      <a:pt x="46195" y="27521"/>
                    </a:lnTo>
                    <a:lnTo>
                      <a:pt x="44270" y="33418"/>
                    </a:lnTo>
                    <a:lnTo>
                      <a:pt x="40420" y="37349"/>
                    </a:lnTo>
                    <a:lnTo>
                      <a:pt x="34646" y="39315"/>
                    </a:lnTo>
                    <a:lnTo>
                      <a:pt x="0" y="39315"/>
                    </a:lnTo>
                    <a:lnTo>
                      <a:pt x="0" y="51109"/>
                    </a:lnTo>
                    <a:lnTo>
                      <a:pt x="34646" y="51109"/>
                    </a:lnTo>
                    <a:lnTo>
                      <a:pt x="46195" y="47178"/>
                    </a:lnTo>
                    <a:lnTo>
                      <a:pt x="51969" y="43246"/>
                    </a:lnTo>
                    <a:lnTo>
                      <a:pt x="57743" y="35384"/>
                    </a:lnTo>
                    <a:lnTo>
                      <a:pt x="59668" y="27521"/>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34" name="object 834"/>
              <p:cNvSpPr/>
              <p:nvPr/>
            </p:nvSpPr>
            <p:spPr>
              <a:xfrm>
                <a:off x="6395687" y="7795339"/>
                <a:ext cx="31115" cy="47625"/>
              </a:xfrm>
              <a:custGeom>
                <a:avLst/>
                <a:gdLst/>
                <a:ahLst/>
                <a:cxnLst/>
                <a:rect l="l" t="t" r="r" b="b"/>
                <a:pathLst>
                  <a:path w="31114" h="47625">
                    <a:moveTo>
                      <a:pt x="13474" y="0"/>
                    </a:moveTo>
                    <a:lnTo>
                      <a:pt x="0" y="0"/>
                    </a:lnTo>
                    <a:lnTo>
                      <a:pt x="17323" y="47178"/>
                    </a:lnTo>
                    <a:lnTo>
                      <a:pt x="30797" y="47178"/>
                    </a:lnTo>
                    <a:lnTo>
                      <a:pt x="13474" y="0"/>
                    </a:lnTo>
                    <a:close/>
                  </a:path>
                </a:pathLst>
              </a:custGeom>
              <a:solidFill>
                <a:srgbClr val="000000"/>
              </a:solidFill>
            </p:spPr>
            <p:txBody>
              <a:bodyPr wrap="square" lIns="0" tIns="0" rIns="0" bIns="0" rtlCol="0"/>
              <a:lstStyle/>
              <a:p>
                <a:endParaRPr sz="949"/>
              </a:p>
            </p:txBody>
          </p:sp>
          <p:sp>
            <p:nvSpPr>
              <p:cNvPr id="835" name="object 835"/>
              <p:cNvSpPr/>
              <p:nvPr/>
            </p:nvSpPr>
            <p:spPr>
              <a:xfrm>
                <a:off x="6395687" y="7795339"/>
                <a:ext cx="31115" cy="47625"/>
              </a:xfrm>
              <a:custGeom>
                <a:avLst/>
                <a:gdLst/>
                <a:ahLst/>
                <a:cxnLst/>
                <a:rect l="l" t="t" r="r" b="b"/>
                <a:pathLst>
                  <a:path w="31114" h="47625">
                    <a:moveTo>
                      <a:pt x="0" y="0"/>
                    </a:moveTo>
                    <a:lnTo>
                      <a:pt x="17323" y="47178"/>
                    </a:lnTo>
                    <a:lnTo>
                      <a:pt x="30797" y="47178"/>
                    </a:lnTo>
                    <a:lnTo>
                      <a:pt x="13474" y="0"/>
                    </a:lnTo>
                    <a:lnTo>
                      <a:pt x="0" y="0"/>
                    </a:lnTo>
                    <a:close/>
                  </a:path>
                </a:pathLst>
              </a:custGeom>
              <a:ln w="3175">
                <a:solidFill>
                  <a:srgbClr val="000000"/>
                </a:solidFill>
              </a:ln>
            </p:spPr>
            <p:txBody>
              <a:bodyPr wrap="square" lIns="0" tIns="0" rIns="0" bIns="0" rtlCol="0"/>
              <a:lstStyle/>
              <a:p>
                <a:endParaRPr sz="949"/>
              </a:p>
            </p:txBody>
          </p:sp>
        </p:grpSp>
        <p:grpSp>
          <p:nvGrpSpPr>
            <p:cNvPr id="836" name="object 836"/>
            <p:cNvGrpSpPr/>
            <p:nvPr/>
          </p:nvGrpSpPr>
          <p:grpSpPr>
            <a:xfrm>
              <a:off x="2753252" y="4226961"/>
              <a:ext cx="57568" cy="33135"/>
              <a:chOff x="3710114" y="8019483"/>
              <a:chExt cx="109220" cy="62865"/>
            </a:xfrm>
          </p:grpSpPr>
          <p:sp>
            <p:nvSpPr>
              <p:cNvPr id="837" name="object 837"/>
              <p:cNvSpPr/>
              <p:nvPr/>
            </p:nvSpPr>
            <p:spPr>
              <a:xfrm>
                <a:off x="3710144" y="8019512"/>
                <a:ext cx="108585" cy="62865"/>
              </a:xfrm>
              <a:custGeom>
                <a:avLst/>
                <a:gdLst/>
                <a:ahLst/>
                <a:cxnLst/>
                <a:rect l="l" t="t" r="r" b="b"/>
                <a:pathLst>
                  <a:path w="108585" h="62865">
                    <a:moveTo>
                      <a:pt x="15326" y="0"/>
                    </a:moveTo>
                    <a:lnTo>
                      <a:pt x="0" y="33628"/>
                    </a:lnTo>
                    <a:lnTo>
                      <a:pt x="108547" y="62793"/>
                    </a:lnTo>
                    <a:lnTo>
                      <a:pt x="15326" y="0"/>
                    </a:lnTo>
                    <a:close/>
                  </a:path>
                </a:pathLst>
              </a:custGeom>
              <a:solidFill>
                <a:srgbClr val="000000"/>
              </a:solidFill>
            </p:spPr>
            <p:txBody>
              <a:bodyPr wrap="square" lIns="0" tIns="0" rIns="0" bIns="0" rtlCol="0"/>
              <a:lstStyle/>
              <a:p>
                <a:endParaRPr sz="949"/>
              </a:p>
            </p:txBody>
          </p:sp>
          <p:sp>
            <p:nvSpPr>
              <p:cNvPr id="838" name="object 838"/>
              <p:cNvSpPr/>
              <p:nvPr/>
            </p:nvSpPr>
            <p:spPr>
              <a:xfrm>
                <a:off x="3710144" y="8019512"/>
                <a:ext cx="108585" cy="62865"/>
              </a:xfrm>
              <a:custGeom>
                <a:avLst/>
                <a:gdLst/>
                <a:ahLst/>
                <a:cxnLst/>
                <a:rect l="l" t="t" r="r" b="b"/>
                <a:pathLst>
                  <a:path w="108585" h="62865">
                    <a:moveTo>
                      <a:pt x="108547" y="62793"/>
                    </a:moveTo>
                    <a:lnTo>
                      <a:pt x="0" y="33628"/>
                    </a:lnTo>
                    <a:lnTo>
                      <a:pt x="15326" y="0"/>
                    </a:lnTo>
                    <a:lnTo>
                      <a:pt x="108547" y="62793"/>
                    </a:lnTo>
                    <a:close/>
                  </a:path>
                </a:pathLst>
              </a:custGeom>
              <a:ln w="3175">
                <a:solidFill>
                  <a:srgbClr val="000000"/>
                </a:solidFill>
              </a:ln>
            </p:spPr>
            <p:txBody>
              <a:bodyPr wrap="square" lIns="0" tIns="0" rIns="0" bIns="0" rtlCol="0"/>
              <a:lstStyle/>
              <a:p>
                <a:endParaRPr sz="949"/>
              </a:p>
            </p:txBody>
          </p:sp>
        </p:grpSp>
        <p:pic>
          <p:nvPicPr>
            <p:cNvPr id="839" name="object 839"/>
            <p:cNvPicPr/>
            <p:nvPr/>
          </p:nvPicPr>
          <p:blipFill>
            <a:blip r:embed="rId47" cstate="print"/>
            <a:stretch>
              <a:fillRect/>
            </a:stretch>
          </p:blipFill>
          <p:spPr>
            <a:xfrm>
              <a:off x="1183431" y="3873695"/>
              <a:ext cx="178589" cy="48729"/>
            </a:xfrm>
            <a:prstGeom prst="rect">
              <a:avLst/>
            </a:prstGeom>
          </p:spPr>
        </p:pic>
        <p:grpSp>
          <p:nvGrpSpPr>
            <p:cNvPr id="840" name="object 840"/>
            <p:cNvGrpSpPr/>
            <p:nvPr/>
          </p:nvGrpSpPr>
          <p:grpSpPr>
            <a:xfrm>
              <a:off x="1418802" y="3873695"/>
              <a:ext cx="276127" cy="48866"/>
              <a:chOff x="1178366" y="7349260"/>
              <a:chExt cx="523875" cy="92710"/>
            </a:xfrm>
          </p:grpSpPr>
          <p:sp>
            <p:nvSpPr>
              <p:cNvPr id="841" name="object 841"/>
              <p:cNvSpPr/>
              <p:nvPr/>
            </p:nvSpPr>
            <p:spPr>
              <a:xfrm>
                <a:off x="1178396" y="7349290"/>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42" name="object 842"/>
              <p:cNvSpPr/>
              <p:nvPr/>
            </p:nvSpPr>
            <p:spPr>
              <a:xfrm>
                <a:off x="1178396" y="7349290"/>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3" name="object 843"/>
              <p:cNvSpPr/>
              <p:nvPr/>
            </p:nvSpPr>
            <p:spPr>
              <a:xfrm>
                <a:off x="1189945" y="7429885"/>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44" name="object 844"/>
              <p:cNvSpPr/>
              <p:nvPr/>
            </p:nvSpPr>
            <p:spPr>
              <a:xfrm>
                <a:off x="1189945" y="7429885"/>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45" name="object 845"/>
              <p:cNvSpPr/>
              <p:nvPr/>
            </p:nvSpPr>
            <p:spPr>
              <a:xfrm>
                <a:off x="1263087" y="7349290"/>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846" name="object 846"/>
              <p:cNvSpPr/>
              <p:nvPr/>
            </p:nvSpPr>
            <p:spPr>
              <a:xfrm>
                <a:off x="1263087" y="7349290"/>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847" name="object 847"/>
              <p:cNvSpPr/>
              <p:nvPr/>
            </p:nvSpPr>
            <p:spPr>
              <a:xfrm>
                <a:off x="1297733" y="7349290"/>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848" name="object 848"/>
              <p:cNvSpPr/>
              <p:nvPr/>
            </p:nvSpPr>
            <p:spPr>
              <a:xfrm>
                <a:off x="1297733" y="7349290"/>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849" name="object 849"/>
              <p:cNvSpPr/>
              <p:nvPr/>
            </p:nvSpPr>
            <p:spPr>
              <a:xfrm>
                <a:off x="1278485" y="7410228"/>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850" name="object 850"/>
              <p:cNvSpPr/>
              <p:nvPr/>
            </p:nvSpPr>
            <p:spPr>
              <a:xfrm>
                <a:off x="1278485" y="7410228"/>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851" name="object 851"/>
              <p:cNvSpPr/>
              <p:nvPr/>
            </p:nvSpPr>
            <p:spPr>
              <a:xfrm>
                <a:off x="1355477" y="7349290"/>
                <a:ext cx="69850" cy="92710"/>
              </a:xfrm>
              <a:custGeom>
                <a:avLst/>
                <a:gdLst/>
                <a:ahLst/>
                <a:cxnLst/>
                <a:rect l="l" t="t" r="r" b="b"/>
                <a:pathLst>
                  <a:path w="69850" h="92709">
                    <a:moveTo>
                      <a:pt x="69292" y="0"/>
                    </a:moveTo>
                    <a:lnTo>
                      <a:pt x="57743" y="0"/>
                    </a:lnTo>
                    <a:lnTo>
                      <a:pt x="57743" y="60938"/>
                    </a:lnTo>
                    <a:lnTo>
                      <a:pt x="55818" y="68801"/>
                    </a:lnTo>
                    <a:lnTo>
                      <a:pt x="51969" y="74698"/>
                    </a:lnTo>
                    <a:lnTo>
                      <a:pt x="46195" y="78629"/>
                    </a:lnTo>
                    <a:lnTo>
                      <a:pt x="38495" y="80595"/>
                    </a:lnTo>
                    <a:lnTo>
                      <a:pt x="30796" y="80595"/>
                    </a:lnTo>
                    <a:lnTo>
                      <a:pt x="23097" y="78629"/>
                    </a:lnTo>
                    <a:lnTo>
                      <a:pt x="17323" y="74698"/>
                    </a:lnTo>
                    <a:lnTo>
                      <a:pt x="13473" y="68801"/>
                    </a:lnTo>
                    <a:lnTo>
                      <a:pt x="11548" y="60938"/>
                    </a:lnTo>
                    <a:lnTo>
                      <a:pt x="11548" y="0"/>
                    </a:lnTo>
                    <a:lnTo>
                      <a:pt x="0" y="0"/>
                    </a:lnTo>
                    <a:lnTo>
                      <a:pt x="0" y="60938"/>
                    </a:lnTo>
                    <a:lnTo>
                      <a:pt x="1924" y="72732"/>
                    </a:lnTo>
                    <a:lnTo>
                      <a:pt x="7699" y="80595"/>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852" name="object 852"/>
              <p:cNvSpPr/>
              <p:nvPr/>
            </p:nvSpPr>
            <p:spPr>
              <a:xfrm>
                <a:off x="1355477" y="7349290"/>
                <a:ext cx="69850" cy="92710"/>
              </a:xfrm>
              <a:custGeom>
                <a:avLst/>
                <a:gdLst/>
                <a:ahLst/>
                <a:cxnLst/>
                <a:rect l="l" t="t" r="r" b="b"/>
                <a:pathLst>
                  <a:path w="69850" h="92709">
                    <a:moveTo>
                      <a:pt x="0" y="0"/>
                    </a:moveTo>
                    <a:lnTo>
                      <a:pt x="0" y="60938"/>
                    </a:lnTo>
                    <a:lnTo>
                      <a:pt x="1924" y="72732"/>
                    </a:lnTo>
                    <a:lnTo>
                      <a:pt x="7699" y="80595"/>
                    </a:lnTo>
                    <a:lnTo>
                      <a:pt x="11548" y="84527"/>
                    </a:lnTo>
                    <a:lnTo>
                      <a:pt x="19247" y="90424"/>
                    </a:lnTo>
                    <a:lnTo>
                      <a:pt x="30796" y="92390"/>
                    </a:lnTo>
                    <a:lnTo>
                      <a:pt x="38495" y="92390"/>
                    </a:lnTo>
                    <a:lnTo>
                      <a:pt x="69292" y="60938"/>
                    </a:lnTo>
                    <a:lnTo>
                      <a:pt x="69292" y="0"/>
                    </a:lnTo>
                    <a:lnTo>
                      <a:pt x="57743" y="0"/>
                    </a:lnTo>
                    <a:lnTo>
                      <a:pt x="57743" y="60938"/>
                    </a:lnTo>
                    <a:lnTo>
                      <a:pt x="55818" y="68801"/>
                    </a:lnTo>
                    <a:lnTo>
                      <a:pt x="51969" y="74698"/>
                    </a:lnTo>
                    <a:lnTo>
                      <a:pt x="46195" y="78629"/>
                    </a:lnTo>
                    <a:lnTo>
                      <a:pt x="38495" y="80595"/>
                    </a:lnTo>
                    <a:lnTo>
                      <a:pt x="30796" y="80595"/>
                    </a:lnTo>
                    <a:lnTo>
                      <a:pt x="23097" y="78629"/>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853" name="object 853"/>
              <p:cNvSpPr/>
              <p:nvPr/>
            </p:nvSpPr>
            <p:spPr>
              <a:xfrm>
                <a:off x="1440168" y="7349290"/>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54" name="object 854"/>
              <p:cNvSpPr/>
              <p:nvPr/>
            </p:nvSpPr>
            <p:spPr>
              <a:xfrm>
                <a:off x="1440168" y="7349290"/>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5" name="object 855"/>
              <p:cNvSpPr/>
              <p:nvPr/>
            </p:nvSpPr>
            <p:spPr>
              <a:xfrm>
                <a:off x="1451717" y="7349290"/>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856" name="object 856"/>
              <p:cNvSpPr/>
              <p:nvPr/>
            </p:nvSpPr>
            <p:spPr>
              <a:xfrm>
                <a:off x="1451717" y="7349290"/>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7" name="object 857"/>
              <p:cNvSpPr/>
              <p:nvPr/>
            </p:nvSpPr>
            <p:spPr>
              <a:xfrm>
                <a:off x="1505611" y="7349290"/>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58" name="object 858"/>
              <p:cNvSpPr/>
              <p:nvPr/>
            </p:nvSpPr>
            <p:spPr>
              <a:xfrm>
                <a:off x="1505611" y="7349290"/>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9" name="object 859"/>
              <p:cNvSpPr/>
              <p:nvPr/>
            </p:nvSpPr>
            <p:spPr>
              <a:xfrm>
                <a:off x="1532558" y="7349290"/>
                <a:ext cx="75565" cy="92710"/>
              </a:xfrm>
              <a:custGeom>
                <a:avLst/>
                <a:gdLst/>
                <a:ahLst/>
                <a:cxnLst/>
                <a:rect l="l" t="t" r="r" b="b"/>
                <a:pathLst>
                  <a:path w="75565" h="92709">
                    <a:moveTo>
                      <a:pt x="46195" y="0"/>
                    </a:moveTo>
                    <a:lnTo>
                      <a:pt x="30796" y="0"/>
                    </a:lnTo>
                    <a:lnTo>
                      <a:pt x="19248" y="1965"/>
                    </a:lnTo>
                    <a:lnTo>
                      <a:pt x="11548" y="7863"/>
                    </a:lnTo>
                    <a:lnTo>
                      <a:pt x="7699" y="11794"/>
                    </a:lnTo>
                    <a:lnTo>
                      <a:pt x="1925" y="19657"/>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2"/>
                    </a:lnTo>
                    <a:lnTo>
                      <a:pt x="23097" y="13760"/>
                    </a:lnTo>
                    <a:lnTo>
                      <a:pt x="30796" y="11794"/>
                    </a:lnTo>
                    <a:lnTo>
                      <a:pt x="46195" y="11794"/>
                    </a:lnTo>
                    <a:lnTo>
                      <a:pt x="53894" y="13760"/>
                    </a:lnTo>
                    <a:lnTo>
                      <a:pt x="59668" y="17692"/>
                    </a:lnTo>
                    <a:lnTo>
                      <a:pt x="61593" y="23588"/>
                    </a:lnTo>
                    <a:lnTo>
                      <a:pt x="75067" y="23588"/>
                    </a:lnTo>
                    <a:lnTo>
                      <a:pt x="75067"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860" name="object 860"/>
              <p:cNvSpPr/>
              <p:nvPr/>
            </p:nvSpPr>
            <p:spPr>
              <a:xfrm>
                <a:off x="1532558" y="7349290"/>
                <a:ext cx="75565" cy="92710"/>
              </a:xfrm>
              <a:custGeom>
                <a:avLst/>
                <a:gdLst/>
                <a:ahLst/>
                <a:cxnLst/>
                <a:rect l="l" t="t" r="r" b="b"/>
                <a:pathLst>
                  <a:path w="75565" h="92709">
                    <a:moveTo>
                      <a:pt x="75067" y="23588"/>
                    </a:moveTo>
                    <a:lnTo>
                      <a:pt x="75067"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2"/>
                    </a:lnTo>
                    <a:lnTo>
                      <a:pt x="23097" y="13760"/>
                    </a:lnTo>
                    <a:lnTo>
                      <a:pt x="30796" y="11794"/>
                    </a:lnTo>
                    <a:lnTo>
                      <a:pt x="46195" y="11794"/>
                    </a:lnTo>
                    <a:lnTo>
                      <a:pt x="53894" y="13760"/>
                    </a:lnTo>
                    <a:lnTo>
                      <a:pt x="59668" y="17692"/>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861" name="object 861"/>
              <p:cNvSpPr/>
              <p:nvPr/>
            </p:nvSpPr>
            <p:spPr>
              <a:xfrm>
                <a:off x="1624948" y="7349290"/>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62" name="object 862"/>
              <p:cNvSpPr/>
              <p:nvPr/>
            </p:nvSpPr>
            <p:spPr>
              <a:xfrm>
                <a:off x="1624948" y="7349290"/>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63" name="object 863"/>
              <p:cNvSpPr/>
              <p:nvPr/>
            </p:nvSpPr>
            <p:spPr>
              <a:xfrm>
                <a:off x="1636497" y="7386639"/>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864" name="object 864"/>
              <p:cNvSpPr/>
              <p:nvPr/>
            </p:nvSpPr>
            <p:spPr>
              <a:xfrm>
                <a:off x="1636497" y="7386639"/>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865" name="object 865"/>
              <p:cNvSpPr/>
              <p:nvPr/>
            </p:nvSpPr>
            <p:spPr>
              <a:xfrm>
                <a:off x="1690391" y="7349290"/>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66" name="object 866"/>
              <p:cNvSpPr/>
              <p:nvPr/>
            </p:nvSpPr>
            <p:spPr>
              <a:xfrm>
                <a:off x="1690391" y="7349290"/>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867" name="object 867"/>
            <p:cNvPicPr/>
            <p:nvPr/>
          </p:nvPicPr>
          <p:blipFill>
            <a:blip r:embed="rId48" cstate="print"/>
            <a:stretch>
              <a:fillRect/>
            </a:stretch>
          </p:blipFill>
          <p:spPr>
            <a:xfrm>
              <a:off x="1751569" y="3873695"/>
              <a:ext cx="178589" cy="48729"/>
            </a:xfrm>
            <a:prstGeom prst="rect">
              <a:avLst/>
            </a:prstGeom>
          </p:spPr>
        </p:pic>
        <p:sp>
          <p:nvSpPr>
            <p:cNvPr id="868" name="object 868"/>
            <p:cNvSpPr/>
            <p:nvPr/>
          </p:nvSpPr>
          <p:spPr>
            <a:xfrm>
              <a:off x="1335626" y="3946757"/>
              <a:ext cx="9372" cy="48866"/>
            </a:xfrm>
            <a:custGeom>
              <a:avLst/>
              <a:gdLst/>
              <a:ahLst/>
              <a:cxnLst/>
              <a:rect l="l" t="t" r="r" b="b"/>
              <a:pathLst>
                <a:path w="17780" h="92709">
                  <a:moveTo>
                    <a:pt x="17323" y="0"/>
                  </a:moveTo>
                  <a:lnTo>
                    <a:pt x="5774" y="15398"/>
                  </a:lnTo>
                  <a:lnTo>
                    <a:pt x="0" y="38495"/>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869" name="object 869"/>
            <p:cNvSpPr/>
            <p:nvPr/>
          </p:nvSpPr>
          <p:spPr>
            <a:xfrm>
              <a:off x="1378237" y="3946757"/>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5"/>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1" y="7699"/>
                  </a:lnTo>
                  <a:lnTo>
                    <a:pt x="213652" y="0"/>
                  </a:lnTo>
                  <a:lnTo>
                    <a:pt x="202103" y="0"/>
                  </a:lnTo>
                  <a:lnTo>
                    <a:pt x="190554" y="7699"/>
                  </a:lnTo>
                  <a:lnTo>
                    <a:pt x="184780" y="15398"/>
                  </a:lnTo>
                  <a:lnTo>
                    <a:pt x="184780" y="23097"/>
                  </a:lnTo>
                  <a:lnTo>
                    <a:pt x="190554" y="30796"/>
                  </a:lnTo>
                  <a:lnTo>
                    <a:pt x="202103" y="38495"/>
                  </a:lnTo>
                  <a:lnTo>
                    <a:pt x="213652" y="46195"/>
                  </a:lnTo>
                  <a:lnTo>
                    <a:pt x="225201" y="53894"/>
                  </a:lnTo>
                  <a:lnTo>
                    <a:pt x="230975" y="61593"/>
                  </a:lnTo>
                  <a:lnTo>
                    <a:pt x="230975" y="76991"/>
                  </a:lnTo>
                  <a:lnTo>
                    <a:pt x="225201" y="84690"/>
                  </a:lnTo>
                  <a:lnTo>
                    <a:pt x="213652" y="92390"/>
                  </a:lnTo>
                  <a:lnTo>
                    <a:pt x="202103" y="92390"/>
                  </a:lnTo>
                  <a:lnTo>
                    <a:pt x="190554" y="84690"/>
                  </a:lnTo>
                  <a:lnTo>
                    <a:pt x="184780" y="76991"/>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5"/>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870" name="object 870"/>
            <p:cNvSpPr/>
            <p:nvPr/>
          </p:nvSpPr>
          <p:spPr>
            <a:xfrm>
              <a:off x="1633899" y="394675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71" name="object 871"/>
            <p:cNvSpPr/>
            <p:nvPr/>
          </p:nvSpPr>
          <p:spPr>
            <a:xfrm>
              <a:off x="1664335" y="3946757"/>
              <a:ext cx="127855" cy="48866"/>
            </a:xfrm>
            <a:custGeom>
              <a:avLst/>
              <a:gdLst/>
              <a:ahLst/>
              <a:cxnLst/>
              <a:rect l="l" t="t" r="r" b="b"/>
              <a:pathLst>
                <a:path w="242569"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0"/>
                  </a:moveTo>
                  <a:lnTo>
                    <a:pt x="155908" y="0"/>
                  </a:lnTo>
                </a:path>
                <a:path w="242569" h="92709">
                  <a:moveTo>
                    <a:pt x="127036" y="0"/>
                  </a:moveTo>
                  <a:lnTo>
                    <a:pt x="127036" y="92390"/>
                  </a:lnTo>
                </a:path>
                <a:path w="242569" h="92709">
                  <a:moveTo>
                    <a:pt x="242524" y="15398"/>
                  </a:moveTo>
                  <a:lnTo>
                    <a:pt x="236749" y="7699"/>
                  </a:lnTo>
                  <a:lnTo>
                    <a:pt x="225201" y="0"/>
                  </a:lnTo>
                  <a:lnTo>
                    <a:pt x="213652" y="0"/>
                  </a:lnTo>
                  <a:lnTo>
                    <a:pt x="202103" y="7699"/>
                  </a:lnTo>
                  <a:lnTo>
                    <a:pt x="196329" y="15398"/>
                  </a:lnTo>
                  <a:lnTo>
                    <a:pt x="196329" y="23097"/>
                  </a:lnTo>
                  <a:lnTo>
                    <a:pt x="202103" y="30796"/>
                  </a:lnTo>
                  <a:lnTo>
                    <a:pt x="213652" y="38495"/>
                  </a:lnTo>
                  <a:lnTo>
                    <a:pt x="225201" y="46195"/>
                  </a:lnTo>
                  <a:lnTo>
                    <a:pt x="236749" y="53894"/>
                  </a:lnTo>
                  <a:lnTo>
                    <a:pt x="242524" y="61593"/>
                  </a:lnTo>
                  <a:lnTo>
                    <a:pt x="242524" y="76991"/>
                  </a:lnTo>
                  <a:lnTo>
                    <a:pt x="236749" y="84690"/>
                  </a:lnTo>
                  <a:lnTo>
                    <a:pt x="225201" y="92390"/>
                  </a:lnTo>
                  <a:lnTo>
                    <a:pt x="213652" y="92390"/>
                  </a:lnTo>
                  <a:lnTo>
                    <a:pt x="202103" y="84690"/>
                  </a:lnTo>
                  <a:lnTo>
                    <a:pt x="196329" y="76991"/>
                  </a:lnTo>
                  <a:lnTo>
                    <a:pt x="190554" y="69292"/>
                  </a:lnTo>
                </a:path>
              </a:pathLst>
            </a:custGeom>
            <a:ln w="3175">
              <a:solidFill>
                <a:srgbClr val="000000"/>
              </a:solidFill>
            </a:ln>
          </p:spPr>
          <p:txBody>
            <a:bodyPr wrap="square" lIns="0" tIns="0" rIns="0" bIns="0" rtlCol="0"/>
            <a:lstStyle/>
            <a:p>
              <a:endParaRPr sz="949"/>
            </a:p>
          </p:txBody>
        </p:sp>
        <p:sp>
          <p:nvSpPr>
            <p:cNvPr id="872" name="object 872"/>
            <p:cNvSpPr/>
            <p:nvPr/>
          </p:nvSpPr>
          <p:spPr>
            <a:xfrm>
              <a:off x="1180402" y="4019803"/>
              <a:ext cx="176722" cy="48866"/>
            </a:xfrm>
            <a:custGeom>
              <a:avLst/>
              <a:gdLst/>
              <a:ahLst/>
              <a:cxnLst/>
              <a:rect l="l" t="t" r="r" b="b"/>
              <a:pathLst>
                <a:path w="335280" h="92709">
                  <a:moveTo>
                    <a:pt x="0" y="0"/>
                  </a:moveTo>
                  <a:lnTo>
                    <a:pt x="28871" y="92390"/>
                  </a:lnTo>
                  <a:lnTo>
                    <a:pt x="57743" y="0"/>
                  </a:lnTo>
                </a:path>
                <a:path w="335280" h="92709">
                  <a:moveTo>
                    <a:pt x="144359" y="92390"/>
                  </a:moveTo>
                  <a:lnTo>
                    <a:pt x="98164" y="92390"/>
                  </a:lnTo>
                  <a:lnTo>
                    <a:pt x="98164" y="0"/>
                  </a:lnTo>
                  <a:lnTo>
                    <a:pt x="144359" y="0"/>
                  </a:lnTo>
                </a:path>
                <a:path w="335280" h="92709">
                  <a:moveTo>
                    <a:pt x="98164" y="46195"/>
                  </a:moveTo>
                  <a:lnTo>
                    <a:pt x="127036" y="46195"/>
                  </a:lnTo>
                </a:path>
                <a:path w="335280" h="92709">
                  <a:moveTo>
                    <a:pt x="190554" y="92390"/>
                  </a:moveTo>
                  <a:lnTo>
                    <a:pt x="190554" y="0"/>
                  </a:lnTo>
                  <a:lnTo>
                    <a:pt x="219426" y="0"/>
                  </a:lnTo>
                  <a:lnTo>
                    <a:pt x="230975" y="7699"/>
                  </a:lnTo>
                  <a:lnTo>
                    <a:pt x="236749" y="15398"/>
                  </a:lnTo>
                  <a:lnTo>
                    <a:pt x="236749" y="30796"/>
                  </a:lnTo>
                  <a:lnTo>
                    <a:pt x="230975" y="38495"/>
                  </a:lnTo>
                  <a:lnTo>
                    <a:pt x="219426" y="46195"/>
                  </a:lnTo>
                  <a:lnTo>
                    <a:pt x="190554" y="46195"/>
                  </a:lnTo>
                </a:path>
                <a:path w="335280" h="92709">
                  <a:moveTo>
                    <a:pt x="219426" y="46195"/>
                  </a:moveTo>
                  <a:lnTo>
                    <a:pt x="236749" y="92390"/>
                  </a:lnTo>
                </a:path>
                <a:path w="335280" h="92709">
                  <a:moveTo>
                    <a:pt x="277170" y="0"/>
                  </a:moveTo>
                  <a:lnTo>
                    <a:pt x="334914" y="0"/>
                  </a:lnTo>
                </a:path>
                <a:path w="335280" h="92709">
                  <a:moveTo>
                    <a:pt x="306042" y="0"/>
                  </a:moveTo>
                  <a:lnTo>
                    <a:pt x="306042" y="92390"/>
                  </a:lnTo>
                </a:path>
              </a:pathLst>
            </a:custGeom>
            <a:ln w="3175">
              <a:solidFill>
                <a:srgbClr val="000000"/>
              </a:solidFill>
            </a:ln>
          </p:spPr>
          <p:txBody>
            <a:bodyPr wrap="square" lIns="0" tIns="0" rIns="0" bIns="0" rtlCol="0"/>
            <a:lstStyle/>
            <a:p>
              <a:endParaRPr sz="949"/>
            </a:p>
          </p:txBody>
        </p:sp>
        <p:sp>
          <p:nvSpPr>
            <p:cNvPr id="873" name="object 873"/>
            <p:cNvSpPr/>
            <p:nvPr/>
          </p:nvSpPr>
          <p:spPr>
            <a:xfrm>
              <a:off x="1390411" y="401980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74" name="object 874"/>
            <p:cNvSpPr/>
            <p:nvPr/>
          </p:nvSpPr>
          <p:spPr>
            <a:xfrm>
              <a:off x="1420847" y="4019803"/>
              <a:ext cx="127855" cy="48866"/>
            </a:xfrm>
            <a:custGeom>
              <a:avLst/>
              <a:gdLst/>
              <a:ahLst/>
              <a:cxnLst/>
              <a:rect l="l" t="t" r="r" b="b"/>
              <a:pathLst>
                <a:path w="242569"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92390"/>
                  </a:moveTo>
                  <a:lnTo>
                    <a:pt x="127036" y="0"/>
                  </a:lnTo>
                  <a:lnTo>
                    <a:pt x="155908" y="92390"/>
                  </a:lnTo>
                </a:path>
                <a:path w="242569" h="92709">
                  <a:moveTo>
                    <a:pt x="109713" y="61593"/>
                  </a:moveTo>
                  <a:lnTo>
                    <a:pt x="144359" y="61593"/>
                  </a:lnTo>
                </a:path>
                <a:path w="242569" h="92709">
                  <a:moveTo>
                    <a:pt x="196329" y="0"/>
                  </a:moveTo>
                  <a:lnTo>
                    <a:pt x="196329" y="92390"/>
                  </a:lnTo>
                  <a:lnTo>
                    <a:pt x="242524" y="92390"/>
                  </a:lnTo>
                </a:path>
              </a:pathLst>
            </a:custGeom>
            <a:ln w="3175">
              <a:solidFill>
                <a:srgbClr val="000000"/>
              </a:solidFill>
            </a:ln>
          </p:spPr>
          <p:txBody>
            <a:bodyPr wrap="square" lIns="0" tIns="0" rIns="0" bIns="0" rtlCol="0"/>
            <a:lstStyle/>
            <a:p>
              <a:endParaRPr sz="949"/>
            </a:p>
          </p:txBody>
        </p:sp>
        <p:grpSp>
          <p:nvGrpSpPr>
            <p:cNvPr id="875" name="object 875"/>
            <p:cNvGrpSpPr/>
            <p:nvPr/>
          </p:nvGrpSpPr>
          <p:grpSpPr>
            <a:xfrm>
              <a:off x="1617902" y="4019024"/>
              <a:ext cx="128859" cy="50540"/>
              <a:chOff x="1556102" y="7624981"/>
              <a:chExt cx="244475" cy="95885"/>
            </a:xfrm>
          </p:grpSpPr>
          <p:sp>
            <p:nvSpPr>
              <p:cNvPr id="876" name="object 876"/>
              <p:cNvSpPr/>
              <p:nvPr/>
            </p:nvSpPr>
            <p:spPr>
              <a:xfrm>
                <a:off x="1557581" y="7626460"/>
                <a:ext cx="57785" cy="92710"/>
              </a:xfrm>
              <a:custGeom>
                <a:avLst/>
                <a:gdLst/>
                <a:ahLst/>
                <a:cxnLst/>
                <a:rect l="l" t="t" r="r" b="b"/>
                <a:pathLst>
                  <a:path w="57784"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877" name="object 877"/>
              <p:cNvPicPr/>
              <p:nvPr/>
            </p:nvPicPr>
            <p:blipFill>
              <a:blip r:embed="rId16" cstate="print"/>
              <a:stretch>
                <a:fillRect/>
              </a:stretch>
            </p:blipFill>
            <p:spPr>
              <a:xfrm>
                <a:off x="1642718" y="7624981"/>
                <a:ext cx="72249" cy="95346"/>
              </a:xfrm>
              <a:prstGeom prst="rect">
                <a:avLst/>
              </a:prstGeom>
            </p:spPr>
          </p:pic>
          <p:sp>
            <p:nvSpPr>
              <p:cNvPr id="878" name="object 878"/>
              <p:cNvSpPr/>
              <p:nvPr/>
            </p:nvSpPr>
            <p:spPr>
              <a:xfrm>
                <a:off x="1742361" y="7626460"/>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879" name="object 879"/>
            <p:cNvSpPr/>
            <p:nvPr/>
          </p:nvSpPr>
          <p:spPr>
            <a:xfrm>
              <a:off x="1779992" y="401980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80" name="object 880"/>
            <p:cNvGrpSpPr/>
            <p:nvPr/>
          </p:nvGrpSpPr>
          <p:grpSpPr>
            <a:xfrm>
              <a:off x="1809649" y="4019024"/>
              <a:ext cx="80997" cy="50540"/>
              <a:chOff x="1919889" y="7624981"/>
              <a:chExt cx="153670" cy="95885"/>
            </a:xfrm>
          </p:grpSpPr>
          <p:pic>
            <p:nvPicPr>
              <p:cNvPr id="881" name="object 881"/>
              <p:cNvPicPr/>
              <p:nvPr/>
            </p:nvPicPr>
            <p:blipFill>
              <a:blip r:embed="rId16" cstate="print"/>
              <a:stretch>
                <a:fillRect/>
              </a:stretch>
            </p:blipFill>
            <p:spPr>
              <a:xfrm>
                <a:off x="1919889" y="7624981"/>
                <a:ext cx="72249" cy="95346"/>
              </a:xfrm>
              <a:prstGeom prst="rect">
                <a:avLst/>
              </a:prstGeom>
            </p:spPr>
          </p:pic>
          <p:sp>
            <p:nvSpPr>
              <p:cNvPr id="882" name="object 882"/>
              <p:cNvSpPr/>
              <p:nvPr/>
            </p:nvSpPr>
            <p:spPr>
              <a:xfrm>
                <a:off x="2025306" y="7626460"/>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883" name="object 883"/>
            <p:cNvSpPr/>
            <p:nvPr/>
          </p:nvSpPr>
          <p:spPr>
            <a:xfrm>
              <a:off x="1923041" y="4019803"/>
              <a:ext cx="9372" cy="48866"/>
            </a:xfrm>
            <a:custGeom>
              <a:avLst/>
              <a:gdLst/>
              <a:ahLst/>
              <a:cxnLst/>
              <a:rect l="l" t="t" r="r" b="b"/>
              <a:pathLst>
                <a:path w="17780"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884" name="object 884"/>
            <p:cNvPicPr/>
            <p:nvPr/>
          </p:nvPicPr>
          <p:blipFill>
            <a:blip r:embed="rId49" cstate="print"/>
            <a:stretch>
              <a:fillRect/>
            </a:stretch>
          </p:blipFill>
          <p:spPr>
            <a:xfrm>
              <a:off x="2810466" y="4996274"/>
              <a:ext cx="46869" cy="49537"/>
            </a:xfrm>
            <a:prstGeom prst="rect">
              <a:avLst/>
            </a:prstGeom>
          </p:spPr>
        </p:pic>
        <p:pic>
          <p:nvPicPr>
            <p:cNvPr id="885" name="object 885"/>
            <p:cNvPicPr/>
            <p:nvPr/>
          </p:nvPicPr>
          <p:blipFill>
            <a:blip r:embed="rId47" cstate="print"/>
            <a:stretch>
              <a:fillRect/>
            </a:stretch>
          </p:blipFill>
          <p:spPr>
            <a:xfrm>
              <a:off x="3397795" y="5522436"/>
              <a:ext cx="178588" cy="48729"/>
            </a:xfrm>
            <a:prstGeom prst="rect">
              <a:avLst/>
            </a:prstGeom>
          </p:spPr>
        </p:pic>
        <p:grpSp>
          <p:nvGrpSpPr>
            <p:cNvPr id="886" name="object 886"/>
            <p:cNvGrpSpPr/>
            <p:nvPr/>
          </p:nvGrpSpPr>
          <p:grpSpPr>
            <a:xfrm>
              <a:off x="3633167" y="5522436"/>
              <a:ext cx="276127" cy="48866"/>
              <a:chOff x="5379508" y="10477288"/>
              <a:chExt cx="523875" cy="92710"/>
            </a:xfrm>
          </p:grpSpPr>
          <p:sp>
            <p:nvSpPr>
              <p:cNvPr id="887" name="object 887"/>
              <p:cNvSpPr/>
              <p:nvPr/>
            </p:nvSpPr>
            <p:spPr>
              <a:xfrm>
                <a:off x="5379537" y="1047731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88" name="object 888"/>
              <p:cNvSpPr/>
              <p:nvPr/>
            </p:nvSpPr>
            <p:spPr>
              <a:xfrm>
                <a:off x="5379537" y="1047731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89" name="object 889"/>
              <p:cNvSpPr/>
              <p:nvPr/>
            </p:nvSpPr>
            <p:spPr>
              <a:xfrm>
                <a:off x="5391086" y="1055791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90" name="object 890"/>
              <p:cNvSpPr/>
              <p:nvPr/>
            </p:nvSpPr>
            <p:spPr>
              <a:xfrm>
                <a:off x="5391086" y="1055791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91" name="object 891"/>
              <p:cNvSpPr/>
              <p:nvPr/>
            </p:nvSpPr>
            <p:spPr>
              <a:xfrm>
                <a:off x="5464228" y="10477317"/>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892" name="object 892"/>
              <p:cNvSpPr/>
              <p:nvPr/>
            </p:nvSpPr>
            <p:spPr>
              <a:xfrm>
                <a:off x="5464228" y="10477317"/>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893" name="object 893"/>
              <p:cNvSpPr/>
              <p:nvPr/>
            </p:nvSpPr>
            <p:spPr>
              <a:xfrm>
                <a:off x="5498874" y="10477317"/>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894" name="object 894"/>
              <p:cNvSpPr/>
              <p:nvPr/>
            </p:nvSpPr>
            <p:spPr>
              <a:xfrm>
                <a:off x="5498874" y="10477317"/>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895" name="object 895"/>
              <p:cNvSpPr/>
              <p:nvPr/>
            </p:nvSpPr>
            <p:spPr>
              <a:xfrm>
                <a:off x="5479626" y="10538256"/>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896" name="object 896"/>
              <p:cNvSpPr/>
              <p:nvPr/>
            </p:nvSpPr>
            <p:spPr>
              <a:xfrm>
                <a:off x="5479626" y="10538256"/>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897" name="object 897"/>
              <p:cNvSpPr/>
              <p:nvPr/>
            </p:nvSpPr>
            <p:spPr>
              <a:xfrm>
                <a:off x="5556618" y="10477317"/>
                <a:ext cx="69850" cy="92710"/>
              </a:xfrm>
              <a:custGeom>
                <a:avLst/>
                <a:gdLst/>
                <a:ahLst/>
                <a:cxnLst/>
                <a:rect l="l" t="t" r="r" b="b"/>
                <a:pathLst>
                  <a:path w="69850" h="92709">
                    <a:moveTo>
                      <a:pt x="69292" y="0"/>
                    </a:moveTo>
                    <a:lnTo>
                      <a:pt x="57743" y="0"/>
                    </a:lnTo>
                    <a:lnTo>
                      <a:pt x="57743" y="60938"/>
                    </a:lnTo>
                    <a:lnTo>
                      <a:pt x="55818" y="68801"/>
                    </a:lnTo>
                    <a:lnTo>
                      <a:pt x="51969" y="74698"/>
                    </a:lnTo>
                    <a:lnTo>
                      <a:pt x="46195" y="78630"/>
                    </a:lnTo>
                    <a:lnTo>
                      <a:pt x="38495" y="80595"/>
                    </a:lnTo>
                    <a:lnTo>
                      <a:pt x="30796" y="80595"/>
                    </a:lnTo>
                    <a:lnTo>
                      <a:pt x="23097" y="78630"/>
                    </a:lnTo>
                    <a:lnTo>
                      <a:pt x="17323" y="74698"/>
                    </a:lnTo>
                    <a:lnTo>
                      <a:pt x="13473" y="68801"/>
                    </a:lnTo>
                    <a:lnTo>
                      <a:pt x="11548" y="60938"/>
                    </a:lnTo>
                    <a:lnTo>
                      <a:pt x="11548" y="0"/>
                    </a:lnTo>
                    <a:lnTo>
                      <a:pt x="0" y="0"/>
                    </a:lnTo>
                    <a:lnTo>
                      <a:pt x="0" y="60938"/>
                    </a:lnTo>
                    <a:lnTo>
                      <a:pt x="1924" y="72732"/>
                    </a:lnTo>
                    <a:lnTo>
                      <a:pt x="7699" y="80595"/>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898" name="object 898"/>
              <p:cNvSpPr/>
              <p:nvPr/>
            </p:nvSpPr>
            <p:spPr>
              <a:xfrm>
                <a:off x="5556618" y="10477317"/>
                <a:ext cx="69850" cy="92710"/>
              </a:xfrm>
              <a:custGeom>
                <a:avLst/>
                <a:gdLst/>
                <a:ahLst/>
                <a:cxnLst/>
                <a:rect l="l" t="t" r="r" b="b"/>
                <a:pathLst>
                  <a:path w="69850" h="92709">
                    <a:moveTo>
                      <a:pt x="0" y="0"/>
                    </a:moveTo>
                    <a:lnTo>
                      <a:pt x="0" y="60938"/>
                    </a:lnTo>
                    <a:lnTo>
                      <a:pt x="1924" y="72732"/>
                    </a:lnTo>
                    <a:lnTo>
                      <a:pt x="7699" y="80595"/>
                    </a:lnTo>
                    <a:lnTo>
                      <a:pt x="11548" y="84527"/>
                    </a:lnTo>
                    <a:lnTo>
                      <a:pt x="19247" y="90424"/>
                    </a:lnTo>
                    <a:lnTo>
                      <a:pt x="30796" y="92390"/>
                    </a:lnTo>
                    <a:lnTo>
                      <a:pt x="38495" y="92390"/>
                    </a:lnTo>
                    <a:lnTo>
                      <a:pt x="69292" y="60938"/>
                    </a:lnTo>
                    <a:lnTo>
                      <a:pt x="69292" y="0"/>
                    </a:lnTo>
                    <a:lnTo>
                      <a:pt x="57743" y="0"/>
                    </a:lnTo>
                    <a:lnTo>
                      <a:pt x="57743" y="60938"/>
                    </a:lnTo>
                    <a:lnTo>
                      <a:pt x="55818" y="68801"/>
                    </a:lnTo>
                    <a:lnTo>
                      <a:pt x="51969" y="74698"/>
                    </a:lnTo>
                    <a:lnTo>
                      <a:pt x="46195" y="78630"/>
                    </a:lnTo>
                    <a:lnTo>
                      <a:pt x="38495" y="80595"/>
                    </a:lnTo>
                    <a:lnTo>
                      <a:pt x="30796" y="80595"/>
                    </a:lnTo>
                    <a:lnTo>
                      <a:pt x="23097" y="78630"/>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899" name="object 899"/>
              <p:cNvSpPr/>
              <p:nvPr/>
            </p:nvSpPr>
            <p:spPr>
              <a:xfrm>
                <a:off x="5641309" y="1047731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00" name="object 900"/>
              <p:cNvSpPr/>
              <p:nvPr/>
            </p:nvSpPr>
            <p:spPr>
              <a:xfrm>
                <a:off x="5641309" y="1047731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01" name="object 901"/>
              <p:cNvSpPr/>
              <p:nvPr/>
            </p:nvSpPr>
            <p:spPr>
              <a:xfrm>
                <a:off x="5652858" y="10477317"/>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902" name="object 902"/>
              <p:cNvSpPr/>
              <p:nvPr/>
            </p:nvSpPr>
            <p:spPr>
              <a:xfrm>
                <a:off x="5652858" y="10477317"/>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03" name="object 903"/>
              <p:cNvSpPr/>
              <p:nvPr/>
            </p:nvSpPr>
            <p:spPr>
              <a:xfrm>
                <a:off x="5706752" y="1047731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04" name="object 904"/>
              <p:cNvSpPr/>
              <p:nvPr/>
            </p:nvSpPr>
            <p:spPr>
              <a:xfrm>
                <a:off x="5706752" y="1047731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05" name="object 905"/>
              <p:cNvSpPr/>
              <p:nvPr/>
            </p:nvSpPr>
            <p:spPr>
              <a:xfrm>
                <a:off x="5733699" y="10477317"/>
                <a:ext cx="75565" cy="92710"/>
              </a:xfrm>
              <a:custGeom>
                <a:avLst/>
                <a:gdLst/>
                <a:ahLst/>
                <a:cxnLst/>
                <a:rect l="l" t="t" r="r" b="b"/>
                <a:pathLst>
                  <a:path w="75564" h="92709">
                    <a:moveTo>
                      <a:pt x="46195" y="0"/>
                    </a:moveTo>
                    <a:lnTo>
                      <a:pt x="30797" y="0"/>
                    </a:lnTo>
                    <a:lnTo>
                      <a:pt x="19248" y="1965"/>
                    </a:lnTo>
                    <a:lnTo>
                      <a:pt x="11548" y="7863"/>
                    </a:lnTo>
                    <a:lnTo>
                      <a:pt x="7699" y="11794"/>
                    </a:lnTo>
                    <a:lnTo>
                      <a:pt x="1925" y="19657"/>
                    </a:lnTo>
                    <a:lnTo>
                      <a:pt x="0" y="31452"/>
                    </a:lnTo>
                    <a:lnTo>
                      <a:pt x="0" y="60938"/>
                    </a:lnTo>
                    <a:lnTo>
                      <a:pt x="30797" y="92390"/>
                    </a:lnTo>
                    <a:lnTo>
                      <a:pt x="46195" y="92390"/>
                    </a:lnTo>
                    <a:lnTo>
                      <a:pt x="57743" y="90424"/>
                    </a:lnTo>
                    <a:lnTo>
                      <a:pt x="65443" y="84527"/>
                    </a:lnTo>
                    <a:lnTo>
                      <a:pt x="69292" y="80595"/>
                    </a:lnTo>
                    <a:lnTo>
                      <a:pt x="75066" y="72732"/>
                    </a:lnTo>
                    <a:lnTo>
                      <a:pt x="75066" y="68801"/>
                    </a:lnTo>
                    <a:lnTo>
                      <a:pt x="61593" y="68801"/>
                    </a:lnTo>
                    <a:lnTo>
                      <a:pt x="59669" y="74698"/>
                    </a:lnTo>
                    <a:lnTo>
                      <a:pt x="53894" y="78630"/>
                    </a:lnTo>
                    <a:lnTo>
                      <a:pt x="46195" y="80595"/>
                    </a:lnTo>
                    <a:lnTo>
                      <a:pt x="30797" y="80595"/>
                    </a:lnTo>
                    <a:lnTo>
                      <a:pt x="23097" y="78630"/>
                    </a:lnTo>
                    <a:lnTo>
                      <a:pt x="17323" y="74698"/>
                    </a:lnTo>
                    <a:lnTo>
                      <a:pt x="13474" y="68801"/>
                    </a:lnTo>
                    <a:lnTo>
                      <a:pt x="11548" y="60938"/>
                    </a:lnTo>
                    <a:lnTo>
                      <a:pt x="11548" y="31452"/>
                    </a:lnTo>
                    <a:lnTo>
                      <a:pt x="13474" y="23589"/>
                    </a:lnTo>
                    <a:lnTo>
                      <a:pt x="17323" y="17692"/>
                    </a:lnTo>
                    <a:lnTo>
                      <a:pt x="23097" y="13760"/>
                    </a:lnTo>
                    <a:lnTo>
                      <a:pt x="30797" y="11794"/>
                    </a:lnTo>
                    <a:lnTo>
                      <a:pt x="46195" y="11794"/>
                    </a:lnTo>
                    <a:lnTo>
                      <a:pt x="53894" y="13760"/>
                    </a:lnTo>
                    <a:lnTo>
                      <a:pt x="59669" y="17692"/>
                    </a:lnTo>
                    <a:lnTo>
                      <a:pt x="61593" y="23589"/>
                    </a:lnTo>
                    <a:lnTo>
                      <a:pt x="75066" y="23589"/>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906" name="object 906"/>
              <p:cNvSpPr/>
              <p:nvPr/>
            </p:nvSpPr>
            <p:spPr>
              <a:xfrm>
                <a:off x="5733699" y="10477317"/>
                <a:ext cx="75565" cy="92710"/>
              </a:xfrm>
              <a:custGeom>
                <a:avLst/>
                <a:gdLst/>
                <a:ahLst/>
                <a:cxnLst/>
                <a:rect l="l" t="t" r="r" b="b"/>
                <a:pathLst>
                  <a:path w="75564" h="92709">
                    <a:moveTo>
                      <a:pt x="75066" y="23589"/>
                    </a:moveTo>
                    <a:lnTo>
                      <a:pt x="75066" y="19657"/>
                    </a:lnTo>
                    <a:lnTo>
                      <a:pt x="69292" y="11794"/>
                    </a:lnTo>
                    <a:lnTo>
                      <a:pt x="65443" y="7863"/>
                    </a:lnTo>
                    <a:lnTo>
                      <a:pt x="57743" y="1965"/>
                    </a:lnTo>
                    <a:lnTo>
                      <a:pt x="46195" y="0"/>
                    </a:lnTo>
                    <a:lnTo>
                      <a:pt x="30797" y="0"/>
                    </a:lnTo>
                    <a:lnTo>
                      <a:pt x="0" y="31452"/>
                    </a:lnTo>
                    <a:lnTo>
                      <a:pt x="0" y="60938"/>
                    </a:lnTo>
                    <a:lnTo>
                      <a:pt x="30797" y="92390"/>
                    </a:lnTo>
                    <a:lnTo>
                      <a:pt x="46195" y="92390"/>
                    </a:lnTo>
                    <a:lnTo>
                      <a:pt x="57743" y="90424"/>
                    </a:lnTo>
                    <a:lnTo>
                      <a:pt x="65443" y="84527"/>
                    </a:lnTo>
                    <a:lnTo>
                      <a:pt x="69292" y="80595"/>
                    </a:lnTo>
                    <a:lnTo>
                      <a:pt x="75066" y="72732"/>
                    </a:lnTo>
                    <a:lnTo>
                      <a:pt x="75066" y="68801"/>
                    </a:lnTo>
                    <a:lnTo>
                      <a:pt x="61593" y="68801"/>
                    </a:lnTo>
                    <a:lnTo>
                      <a:pt x="59669" y="74698"/>
                    </a:lnTo>
                    <a:lnTo>
                      <a:pt x="53894" y="78630"/>
                    </a:lnTo>
                    <a:lnTo>
                      <a:pt x="46195" y="80595"/>
                    </a:lnTo>
                    <a:lnTo>
                      <a:pt x="30797" y="80595"/>
                    </a:lnTo>
                    <a:lnTo>
                      <a:pt x="23097" y="78630"/>
                    </a:lnTo>
                    <a:lnTo>
                      <a:pt x="17323" y="74698"/>
                    </a:lnTo>
                    <a:lnTo>
                      <a:pt x="13474" y="68801"/>
                    </a:lnTo>
                    <a:lnTo>
                      <a:pt x="11548" y="60938"/>
                    </a:lnTo>
                    <a:lnTo>
                      <a:pt x="11548" y="31452"/>
                    </a:lnTo>
                    <a:lnTo>
                      <a:pt x="13474" y="23589"/>
                    </a:lnTo>
                    <a:lnTo>
                      <a:pt x="17323" y="17692"/>
                    </a:lnTo>
                    <a:lnTo>
                      <a:pt x="23097" y="13760"/>
                    </a:lnTo>
                    <a:lnTo>
                      <a:pt x="30797" y="11794"/>
                    </a:lnTo>
                    <a:lnTo>
                      <a:pt x="46195" y="11794"/>
                    </a:lnTo>
                    <a:lnTo>
                      <a:pt x="53894" y="13760"/>
                    </a:lnTo>
                    <a:lnTo>
                      <a:pt x="59669" y="17692"/>
                    </a:lnTo>
                    <a:lnTo>
                      <a:pt x="61593" y="23589"/>
                    </a:lnTo>
                    <a:lnTo>
                      <a:pt x="75066" y="23589"/>
                    </a:lnTo>
                    <a:close/>
                  </a:path>
                </a:pathLst>
              </a:custGeom>
              <a:ln w="3175">
                <a:solidFill>
                  <a:srgbClr val="000000"/>
                </a:solidFill>
              </a:ln>
            </p:spPr>
            <p:txBody>
              <a:bodyPr wrap="square" lIns="0" tIns="0" rIns="0" bIns="0" rtlCol="0"/>
              <a:lstStyle/>
              <a:p>
                <a:endParaRPr sz="949"/>
              </a:p>
            </p:txBody>
          </p:sp>
          <p:sp>
            <p:nvSpPr>
              <p:cNvPr id="907" name="object 907"/>
              <p:cNvSpPr/>
              <p:nvPr/>
            </p:nvSpPr>
            <p:spPr>
              <a:xfrm>
                <a:off x="5826089" y="1047731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08" name="object 908"/>
              <p:cNvSpPr/>
              <p:nvPr/>
            </p:nvSpPr>
            <p:spPr>
              <a:xfrm>
                <a:off x="5826089" y="1047731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09" name="object 909"/>
              <p:cNvSpPr/>
              <p:nvPr/>
            </p:nvSpPr>
            <p:spPr>
              <a:xfrm>
                <a:off x="5837638" y="10514667"/>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910" name="object 910"/>
              <p:cNvSpPr/>
              <p:nvPr/>
            </p:nvSpPr>
            <p:spPr>
              <a:xfrm>
                <a:off x="5837638" y="10514667"/>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911" name="object 911"/>
              <p:cNvSpPr/>
              <p:nvPr/>
            </p:nvSpPr>
            <p:spPr>
              <a:xfrm>
                <a:off x="5891533" y="1047731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12" name="object 912"/>
              <p:cNvSpPr/>
              <p:nvPr/>
            </p:nvSpPr>
            <p:spPr>
              <a:xfrm>
                <a:off x="5891533" y="1047731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913" name="object 913"/>
            <p:cNvPicPr/>
            <p:nvPr/>
          </p:nvPicPr>
          <p:blipFill>
            <a:blip r:embed="rId48" cstate="print"/>
            <a:stretch>
              <a:fillRect/>
            </a:stretch>
          </p:blipFill>
          <p:spPr>
            <a:xfrm>
              <a:off x="3965933" y="5522436"/>
              <a:ext cx="178589" cy="48729"/>
            </a:xfrm>
            <a:prstGeom prst="rect">
              <a:avLst/>
            </a:prstGeom>
          </p:spPr>
        </p:pic>
        <p:sp>
          <p:nvSpPr>
            <p:cNvPr id="914" name="object 914"/>
            <p:cNvSpPr/>
            <p:nvPr/>
          </p:nvSpPr>
          <p:spPr>
            <a:xfrm>
              <a:off x="3549990" y="5595498"/>
              <a:ext cx="9372" cy="48866"/>
            </a:xfrm>
            <a:custGeom>
              <a:avLst/>
              <a:gdLst/>
              <a:ahLst/>
              <a:cxnLst/>
              <a:rect l="l" t="t" r="r" b="b"/>
              <a:pathLst>
                <a:path w="17779" h="92709">
                  <a:moveTo>
                    <a:pt x="17323" y="0"/>
                  </a:moveTo>
                  <a:lnTo>
                    <a:pt x="5774" y="15398"/>
                  </a:lnTo>
                  <a:lnTo>
                    <a:pt x="0" y="38496"/>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915" name="object 915"/>
            <p:cNvSpPr/>
            <p:nvPr/>
          </p:nvSpPr>
          <p:spPr>
            <a:xfrm>
              <a:off x="3592601" y="5595498"/>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6"/>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0" y="7699"/>
                  </a:lnTo>
                  <a:lnTo>
                    <a:pt x="213652" y="0"/>
                  </a:lnTo>
                  <a:lnTo>
                    <a:pt x="202103" y="0"/>
                  </a:lnTo>
                  <a:lnTo>
                    <a:pt x="190554" y="7699"/>
                  </a:lnTo>
                  <a:lnTo>
                    <a:pt x="184780" y="15398"/>
                  </a:lnTo>
                  <a:lnTo>
                    <a:pt x="184780" y="23097"/>
                  </a:lnTo>
                  <a:lnTo>
                    <a:pt x="190554" y="30796"/>
                  </a:lnTo>
                  <a:lnTo>
                    <a:pt x="202103" y="38496"/>
                  </a:lnTo>
                  <a:lnTo>
                    <a:pt x="213652" y="46195"/>
                  </a:lnTo>
                  <a:lnTo>
                    <a:pt x="225200" y="53894"/>
                  </a:lnTo>
                  <a:lnTo>
                    <a:pt x="230975" y="61593"/>
                  </a:lnTo>
                  <a:lnTo>
                    <a:pt x="230975" y="76991"/>
                  </a:lnTo>
                  <a:lnTo>
                    <a:pt x="225200" y="84691"/>
                  </a:lnTo>
                  <a:lnTo>
                    <a:pt x="213652" y="92390"/>
                  </a:lnTo>
                  <a:lnTo>
                    <a:pt x="202103" y="92390"/>
                  </a:lnTo>
                  <a:lnTo>
                    <a:pt x="190554" y="84691"/>
                  </a:lnTo>
                  <a:lnTo>
                    <a:pt x="184780" y="76991"/>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6"/>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916" name="object 916"/>
            <p:cNvSpPr/>
            <p:nvPr/>
          </p:nvSpPr>
          <p:spPr>
            <a:xfrm>
              <a:off x="3848263" y="559549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917" name="object 917"/>
            <p:cNvSpPr/>
            <p:nvPr/>
          </p:nvSpPr>
          <p:spPr>
            <a:xfrm>
              <a:off x="3878700" y="5595498"/>
              <a:ext cx="127855" cy="48866"/>
            </a:xfrm>
            <a:custGeom>
              <a:avLst/>
              <a:gdLst/>
              <a:ahLst/>
              <a:cxnLst/>
              <a:rect l="l" t="t" r="r" b="b"/>
              <a:pathLst>
                <a:path w="242570" h="92709">
                  <a:moveTo>
                    <a:pt x="57743" y="76991"/>
                  </a:moveTo>
                  <a:lnTo>
                    <a:pt x="51969" y="84691"/>
                  </a:lnTo>
                  <a:lnTo>
                    <a:pt x="40420" y="92390"/>
                  </a:lnTo>
                  <a:lnTo>
                    <a:pt x="28871" y="92390"/>
                  </a:lnTo>
                  <a:lnTo>
                    <a:pt x="17323" y="84691"/>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70" h="92709">
                  <a:moveTo>
                    <a:pt x="98164" y="0"/>
                  </a:moveTo>
                  <a:lnTo>
                    <a:pt x="155908" y="0"/>
                  </a:lnTo>
                </a:path>
                <a:path w="242570" h="92709">
                  <a:moveTo>
                    <a:pt x="127036" y="0"/>
                  </a:moveTo>
                  <a:lnTo>
                    <a:pt x="127036" y="92390"/>
                  </a:lnTo>
                </a:path>
                <a:path w="242570" h="92709">
                  <a:moveTo>
                    <a:pt x="242524" y="15398"/>
                  </a:moveTo>
                  <a:lnTo>
                    <a:pt x="236749" y="7699"/>
                  </a:lnTo>
                  <a:lnTo>
                    <a:pt x="225200" y="0"/>
                  </a:lnTo>
                  <a:lnTo>
                    <a:pt x="213652" y="0"/>
                  </a:lnTo>
                  <a:lnTo>
                    <a:pt x="202103" y="7699"/>
                  </a:lnTo>
                  <a:lnTo>
                    <a:pt x="196329" y="15398"/>
                  </a:lnTo>
                  <a:lnTo>
                    <a:pt x="196329" y="23097"/>
                  </a:lnTo>
                  <a:lnTo>
                    <a:pt x="202103" y="30796"/>
                  </a:lnTo>
                  <a:lnTo>
                    <a:pt x="213652" y="38496"/>
                  </a:lnTo>
                  <a:lnTo>
                    <a:pt x="225200" y="46195"/>
                  </a:lnTo>
                  <a:lnTo>
                    <a:pt x="236749" y="53894"/>
                  </a:lnTo>
                  <a:lnTo>
                    <a:pt x="242524" y="61593"/>
                  </a:lnTo>
                  <a:lnTo>
                    <a:pt x="242524" y="76991"/>
                  </a:lnTo>
                  <a:lnTo>
                    <a:pt x="236749" y="84691"/>
                  </a:lnTo>
                  <a:lnTo>
                    <a:pt x="225200" y="92390"/>
                  </a:lnTo>
                  <a:lnTo>
                    <a:pt x="213652" y="92390"/>
                  </a:lnTo>
                  <a:lnTo>
                    <a:pt x="202103" y="84691"/>
                  </a:lnTo>
                  <a:lnTo>
                    <a:pt x="196329" y="76991"/>
                  </a:lnTo>
                  <a:lnTo>
                    <a:pt x="190554" y="69292"/>
                  </a:lnTo>
                </a:path>
              </a:pathLst>
            </a:custGeom>
            <a:ln w="3175">
              <a:solidFill>
                <a:srgbClr val="000000"/>
              </a:solidFill>
            </a:ln>
          </p:spPr>
          <p:txBody>
            <a:bodyPr wrap="square" lIns="0" tIns="0" rIns="0" bIns="0" rtlCol="0"/>
            <a:lstStyle/>
            <a:p>
              <a:endParaRPr sz="949"/>
            </a:p>
          </p:txBody>
        </p:sp>
        <p:grpSp>
          <p:nvGrpSpPr>
            <p:cNvPr id="918" name="object 918"/>
            <p:cNvGrpSpPr/>
            <p:nvPr/>
          </p:nvGrpSpPr>
          <p:grpSpPr>
            <a:xfrm>
              <a:off x="3348334" y="5667765"/>
              <a:ext cx="123504" cy="50540"/>
              <a:chOff x="4839116" y="10753010"/>
              <a:chExt cx="234315" cy="95885"/>
            </a:xfrm>
          </p:grpSpPr>
          <p:sp>
            <p:nvSpPr>
              <p:cNvPr id="919" name="object 919"/>
              <p:cNvSpPr/>
              <p:nvPr/>
            </p:nvSpPr>
            <p:spPr>
              <a:xfrm>
                <a:off x="4840594" y="10754488"/>
                <a:ext cx="46355" cy="92710"/>
              </a:xfrm>
              <a:custGeom>
                <a:avLst/>
                <a:gdLst/>
                <a:ahLst/>
                <a:cxnLst/>
                <a:rect l="l" t="t" r="r" b="b"/>
                <a:pathLst>
                  <a:path w="46354" h="92709">
                    <a:moveTo>
                      <a:pt x="0" y="0"/>
                    </a:moveTo>
                    <a:lnTo>
                      <a:pt x="0" y="92390"/>
                    </a:lnTo>
                  </a:path>
                  <a:path w="46354" h="92709">
                    <a:moveTo>
                      <a:pt x="46195" y="0"/>
                    </a:moveTo>
                    <a:lnTo>
                      <a:pt x="46195" y="92390"/>
                    </a:lnTo>
                  </a:path>
                  <a:path w="46354" h="92709">
                    <a:moveTo>
                      <a:pt x="0" y="46195"/>
                    </a:moveTo>
                    <a:lnTo>
                      <a:pt x="46195" y="46195"/>
                    </a:lnTo>
                  </a:path>
                </a:pathLst>
              </a:custGeom>
              <a:ln w="3175">
                <a:solidFill>
                  <a:srgbClr val="000000"/>
                </a:solidFill>
              </a:ln>
            </p:spPr>
            <p:txBody>
              <a:bodyPr wrap="square" lIns="0" tIns="0" rIns="0" bIns="0" rtlCol="0"/>
              <a:lstStyle/>
              <a:p>
                <a:endParaRPr sz="949"/>
              </a:p>
            </p:txBody>
          </p:sp>
          <p:pic>
            <p:nvPicPr>
              <p:cNvPr id="920" name="object 920"/>
              <p:cNvPicPr/>
              <p:nvPr/>
            </p:nvPicPr>
            <p:blipFill>
              <a:blip r:embed="rId16" cstate="print"/>
              <a:stretch>
                <a:fillRect/>
              </a:stretch>
            </p:blipFill>
            <p:spPr>
              <a:xfrm>
                <a:off x="4919958" y="10753010"/>
                <a:ext cx="72249" cy="95346"/>
              </a:xfrm>
              <a:prstGeom prst="rect">
                <a:avLst/>
              </a:prstGeom>
            </p:spPr>
          </p:pic>
          <p:sp>
            <p:nvSpPr>
              <p:cNvPr id="921" name="object 921"/>
              <p:cNvSpPr/>
              <p:nvPr/>
            </p:nvSpPr>
            <p:spPr>
              <a:xfrm>
                <a:off x="5025375" y="10754488"/>
                <a:ext cx="46355" cy="92710"/>
              </a:xfrm>
              <a:custGeom>
                <a:avLst/>
                <a:gdLst/>
                <a:ahLst/>
                <a:cxnLst/>
                <a:rect l="l" t="t" r="r" b="b"/>
                <a:pathLst>
                  <a:path w="46354" h="92709">
                    <a:moveTo>
                      <a:pt x="0" y="92390"/>
                    </a:moveTo>
                    <a:lnTo>
                      <a:pt x="0" y="0"/>
                    </a:lnTo>
                    <a:lnTo>
                      <a:pt x="28871" y="0"/>
                    </a:lnTo>
                    <a:lnTo>
                      <a:pt x="40420" y="7698"/>
                    </a:lnTo>
                    <a:lnTo>
                      <a:pt x="46195" y="15398"/>
                    </a:lnTo>
                    <a:lnTo>
                      <a:pt x="46195" y="30796"/>
                    </a:lnTo>
                    <a:lnTo>
                      <a:pt x="40420" y="38495"/>
                    </a:lnTo>
                    <a:lnTo>
                      <a:pt x="28871" y="46195"/>
                    </a:lnTo>
                    <a:lnTo>
                      <a:pt x="0" y="46195"/>
                    </a:lnTo>
                  </a:path>
                  <a:path w="46354" h="92709">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922" name="object 922"/>
            <p:cNvSpPr/>
            <p:nvPr/>
          </p:nvSpPr>
          <p:spPr>
            <a:xfrm>
              <a:off x="3507380" y="566854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923" name="object 923"/>
            <p:cNvGrpSpPr/>
            <p:nvPr/>
          </p:nvGrpSpPr>
          <p:grpSpPr>
            <a:xfrm>
              <a:off x="3543124" y="5667765"/>
              <a:ext cx="269433" cy="50540"/>
              <a:chOff x="5208677" y="10753010"/>
              <a:chExt cx="511175" cy="95885"/>
            </a:xfrm>
          </p:grpSpPr>
          <p:sp>
            <p:nvSpPr>
              <p:cNvPr id="924" name="object 924"/>
              <p:cNvSpPr/>
              <p:nvPr/>
            </p:nvSpPr>
            <p:spPr>
              <a:xfrm>
                <a:off x="5210155" y="10754488"/>
                <a:ext cx="46355" cy="92710"/>
              </a:xfrm>
              <a:custGeom>
                <a:avLst/>
                <a:gdLst/>
                <a:ahLst/>
                <a:cxnLst/>
                <a:rect l="l" t="t" r="r" b="b"/>
                <a:pathLst>
                  <a:path w="46354" h="92709">
                    <a:moveTo>
                      <a:pt x="0" y="0"/>
                    </a:moveTo>
                    <a:lnTo>
                      <a:pt x="46195" y="0"/>
                    </a:lnTo>
                    <a:lnTo>
                      <a:pt x="0" y="92390"/>
                    </a:lnTo>
                    <a:lnTo>
                      <a:pt x="46195" y="92390"/>
                    </a:lnTo>
                  </a:path>
                </a:pathLst>
              </a:custGeom>
              <a:ln w="3175">
                <a:solidFill>
                  <a:srgbClr val="000000"/>
                </a:solidFill>
              </a:ln>
            </p:spPr>
            <p:txBody>
              <a:bodyPr wrap="square" lIns="0" tIns="0" rIns="0" bIns="0" rtlCol="0"/>
              <a:lstStyle/>
              <a:p>
                <a:endParaRPr sz="949"/>
              </a:p>
            </p:txBody>
          </p:sp>
          <p:pic>
            <p:nvPicPr>
              <p:cNvPr id="925" name="object 925"/>
              <p:cNvPicPr/>
              <p:nvPr/>
            </p:nvPicPr>
            <p:blipFill>
              <a:blip r:embed="rId16" cstate="print"/>
              <a:stretch>
                <a:fillRect/>
              </a:stretch>
            </p:blipFill>
            <p:spPr>
              <a:xfrm>
                <a:off x="5289518" y="10753010"/>
                <a:ext cx="72249" cy="95346"/>
              </a:xfrm>
              <a:prstGeom prst="rect">
                <a:avLst/>
              </a:prstGeom>
            </p:spPr>
          </p:pic>
          <p:sp>
            <p:nvSpPr>
              <p:cNvPr id="926" name="object 926"/>
              <p:cNvSpPr/>
              <p:nvPr/>
            </p:nvSpPr>
            <p:spPr>
              <a:xfrm>
                <a:off x="5394935" y="10754488"/>
                <a:ext cx="323850" cy="92710"/>
              </a:xfrm>
              <a:custGeom>
                <a:avLst/>
                <a:gdLst/>
                <a:ahLst/>
                <a:cxnLst/>
                <a:rect l="l" t="t" r="r" b="b"/>
                <a:pathLst>
                  <a:path w="323850" h="92709">
                    <a:moveTo>
                      <a:pt x="0" y="92390"/>
                    </a:moveTo>
                    <a:lnTo>
                      <a:pt x="0" y="0"/>
                    </a:lnTo>
                    <a:lnTo>
                      <a:pt x="46195" y="92390"/>
                    </a:lnTo>
                    <a:lnTo>
                      <a:pt x="46195" y="0"/>
                    </a:lnTo>
                  </a:path>
                  <a:path w="323850" h="92709">
                    <a:moveTo>
                      <a:pt x="86615" y="0"/>
                    </a:moveTo>
                    <a:lnTo>
                      <a:pt x="144359" y="0"/>
                    </a:lnTo>
                  </a:path>
                  <a:path w="323850" h="92709">
                    <a:moveTo>
                      <a:pt x="115487" y="0"/>
                    </a:moveTo>
                    <a:lnTo>
                      <a:pt x="115487" y="92390"/>
                    </a:lnTo>
                  </a:path>
                  <a:path w="323850" h="92709">
                    <a:moveTo>
                      <a:pt x="179005" y="92390"/>
                    </a:moveTo>
                    <a:lnTo>
                      <a:pt x="207877" y="0"/>
                    </a:lnTo>
                    <a:lnTo>
                      <a:pt x="236749" y="92390"/>
                    </a:lnTo>
                  </a:path>
                  <a:path w="323850" h="92709">
                    <a:moveTo>
                      <a:pt x="190554" y="61593"/>
                    </a:moveTo>
                    <a:lnTo>
                      <a:pt x="225200" y="61593"/>
                    </a:lnTo>
                  </a:path>
                  <a:path w="323850" h="92709">
                    <a:moveTo>
                      <a:pt x="277170" y="0"/>
                    </a:moveTo>
                    <a:lnTo>
                      <a:pt x="277170" y="92390"/>
                    </a:lnTo>
                    <a:lnTo>
                      <a:pt x="323365" y="92390"/>
                    </a:lnTo>
                  </a:path>
                </a:pathLst>
              </a:custGeom>
              <a:ln w="3175">
                <a:solidFill>
                  <a:srgbClr val="000000"/>
                </a:solidFill>
              </a:ln>
            </p:spPr>
            <p:txBody>
              <a:bodyPr wrap="square" lIns="0" tIns="0" rIns="0" bIns="0" rtlCol="0"/>
              <a:lstStyle/>
              <a:p>
                <a:endParaRPr sz="949"/>
              </a:p>
            </p:txBody>
          </p:sp>
        </p:grpSp>
        <p:grpSp>
          <p:nvGrpSpPr>
            <p:cNvPr id="927" name="object 927"/>
            <p:cNvGrpSpPr/>
            <p:nvPr/>
          </p:nvGrpSpPr>
          <p:grpSpPr>
            <a:xfrm>
              <a:off x="3880964" y="5667765"/>
              <a:ext cx="128859" cy="50540"/>
              <a:chOff x="5849634" y="10753010"/>
              <a:chExt cx="244475" cy="95885"/>
            </a:xfrm>
          </p:grpSpPr>
          <p:sp>
            <p:nvSpPr>
              <p:cNvPr id="928" name="object 928"/>
              <p:cNvSpPr/>
              <p:nvPr/>
            </p:nvSpPr>
            <p:spPr>
              <a:xfrm>
                <a:off x="5851112" y="10754488"/>
                <a:ext cx="57785" cy="92710"/>
              </a:xfrm>
              <a:custGeom>
                <a:avLst/>
                <a:gdLst/>
                <a:ahLst/>
                <a:cxnLst/>
                <a:rect l="l" t="t" r="r" b="b"/>
                <a:pathLst>
                  <a:path w="57785"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929" name="object 929"/>
              <p:cNvPicPr/>
              <p:nvPr/>
            </p:nvPicPr>
            <p:blipFill>
              <a:blip r:embed="rId50" cstate="print"/>
              <a:stretch>
                <a:fillRect/>
              </a:stretch>
            </p:blipFill>
            <p:spPr>
              <a:xfrm>
                <a:off x="5936249" y="10753010"/>
                <a:ext cx="72249" cy="95346"/>
              </a:xfrm>
              <a:prstGeom prst="rect">
                <a:avLst/>
              </a:prstGeom>
            </p:spPr>
          </p:pic>
          <p:sp>
            <p:nvSpPr>
              <p:cNvPr id="930" name="object 930"/>
              <p:cNvSpPr/>
              <p:nvPr/>
            </p:nvSpPr>
            <p:spPr>
              <a:xfrm>
                <a:off x="6035892" y="10754488"/>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931" name="object 931"/>
            <p:cNvSpPr/>
            <p:nvPr/>
          </p:nvSpPr>
          <p:spPr>
            <a:xfrm>
              <a:off x="4043053" y="566854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932" name="object 932"/>
            <p:cNvGrpSpPr/>
            <p:nvPr/>
          </p:nvGrpSpPr>
          <p:grpSpPr>
            <a:xfrm>
              <a:off x="4072711" y="5667765"/>
              <a:ext cx="80997" cy="50540"/>
              <a:chOff x="6213420" y="10753010"/>
              <a:chExt cx="153670" cy="95885"/>
            </a:xfrm>
          </p:grpSpPr>
          <p:pic>
            <p:nvPicPr>
              <p:cNvPr id="933" name="object 933"/>
              <p:cNvPicPr/>
              <p:nvPr/>
            </p:nvPicPr>
            <p:blipFill>
              <a:blip r:embed="rId16" cstate="print"/>
              <a:stretch>
                <a:fillRect/>
              </a:stretch>
            </p:blipFill>
            <p:spPr>
              <a:xfrm>
                <a:off x="6213420" y="10753010"/>
                <a:ext cx="72249" cy="95346"/>
              </a:xfrm>
              <a:prstGeom prst="rect">
                <a:avLst/>
              </a:prstGeom>
            </p:spPr>
          </p:pic>
          <p:sp>
            <p:nvSpPr>
              <p:cNvPr id="934" name="object 934"/>
              <p:cNvSpPr/>
              <p:nvPr/>
            </p:nvSpPr>
            <p:spPr>
              <a:xfrm>
                <a:off x="6318837" y="10754488"/>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935" name="object 935"/>
            <p:cNvSpPr/>
            <p:nvPr/>
          </p:nvSpPr>
          <p:spPr>
            <a:xfrm>
              <a:off x="4186103" y="5668544"/>
              <a:ext cx="9372" cy="48866"/>
            </a:xfrm>
            <a:custGeom>
              <a:avLst/>
              <a:gdLst/>
              <a:ahLst/>
              <a:cxnLst/>
              <a:rect l="l" t="t" r="r" b="b"/>
              <a:pathLst>
                <a:path w="17779"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936" name="object 936"/>
            <p:cNvPicPr/>
            <p:nvPr/>
          </p:nvPicPr>
          <p:blipFill>
            <a:blip r:embed="rId32" cstate="print"/>
            <a:stretch>
              <a:fillRect/>
            </a:stretch>
          </p:blipFill>
          <p:spPr>
            <a:xfrm>
              <a:off x="2882470" y="6405260"/>
              <a:ext cx="81193" cy="65307"/>
            </a:xfrm>
            <a:prstGeom prst="rect">
              <a:avLst/>
            </a:prstGeom>
          </p:spPr>
        </p:pic>
        <p:pic>
          <p:nvPicPr>
            <p:cNvPr id="937" name="object 937"/>
            <p:cNvPicPr/>
            <p:nvPr/>
          </p:nvPicPr>
          <p:blipFill>
            <a:blip r:embed="rId51" cstate="print"/>
            <a:stretch>
              <a:fillRect/>
            </a:stretch>
          </p:blipFill>
          <p:spPr>
            <a:xfrm>
              <a:off x="2486377" y="6219786"/>
              <a:ext cx="83223" cy="48729"/>
            </a:xfrm>
            <a:prstGeom prst="rect">
              <a:avLst/>
            </a:prstGeom>
          </p:spPr>
        </p:pic>
        <p:pic>
          <p:nvPicPr>
            <p:cNvPr id="938" name="object 938"/>
            <p:cNvPicPr/>
            <p:nvPr/>
          </p:nvPicPr>
          <p:blipFill>
            <a:blip r:embed="rId43" cstate="print"/>
            <a:stretch>
              <a:fillRect/>
            </a:stretch>
          </p:blipFill>
          <p:spPr>
            <a:xfrm>
              <a:off x="2877007" y="5505526"/>
              <a:ext cx="81193" cy="65307"/>
            </a:xfrm>
            <a:prstGeom prst="rect">
              <a:avLst/>
            </a:prstGeom>
          </p:spPr>
        </p:pic>
        <p:pic>
          <p:nvPicPr>
            <p:cNvPr id="939" name="object 939"/>
            <p:cNvPicPr/>
            <p:nvPr/>
          </p:nvPicPr>
          <p:blipFill>
            <a:blip r:embed="rId52" cstate="print"/>
            <a:stretch>
              <a:fillRect/>
            </a:stretch>
          </p:blipFill>
          <p:spPr>
            <a:xfrm>
              <a:off x="2472315" y="5322044"/>
              <a:ext cx="83223" cy="48729"/>
            </a:xfrm>
            <a:prstGeom prst="rect">
              <a:avLst/>
            </a:prstGeom>
          </p:spPr>
        </p:pic>
        <p:sp>
          <p:nvSpPr>
            <p:cNvPr id="940" name="object 940"/>
            <p:cNvSpPr/>
            <p:nvPr/>
          </p:nvSpPr>
          <p:spPr>
            <a:xfrm>
              <a:off x="2378904" y="2962809"/>
              <a:ext cx="173709" cy="48866"/>
            </a:xfrm>
            <a:custGeom>
              <a:avLst/>
              <a:gdLst/>
              <a:ahLst/>
              <a:cxnLst/>
              <a:rect l="l" t="t" r="r" b="b"/>
              <a:pathLst>
                <a:path w="329564" h="92710">
                  <a:moveTo>
                    <a:pt x="0" y="0"/>
                  </a:moveTo>
                  <a:lnTo>
                    <a:pt x="23097" y="0"/>
                  </a:lnTo>
                  <a:lnTo>
                    <a:pt x="34646" y="7699"/>
                  </a:lnTo>
                  <a:lnTo>
                    <a:pt x="40420" y="15397"/>
                  </a:lnTo>
                  <a:lnTo>
                    <a:pt x="46195" y="23097"/>
                  </a:lnTo>
                  <a:lnTo>
                    <a:pt x="51969" y="46195"/>
                  </a:lnTo>
                  <a:lnTo>
                    <a:pt x="46195" y="69292"/>
                  </a:lnTo>
                  <a:lnTo>
                    <a:pt x="40420" y="76991"/>
                  </a:lnTo>
                  <a:lnTo>
                    <a:pt x="34646" y="84690"/>
                  </a:lnTo>
                  <a:lnTo>
                    <a:pt x="23097" y="92390"/>
                  </a:lnTo>
                  <a:lnTo>
                    <a:pt x="0" y="92390"/>
                  </a:lnTo>
                  <a:lnTo>
                    <a:pt x="0" y="0"/>
                  </a:lnTo>
                </a:path>
                <a:path w="329564" h="92710">
                  <a:moveTo>
                    <a:pt x="138585" y="92390"/>
                  </a:moveTo>
                  <a:lnTo>
                    <a:pt x="92390" y="92390"/>
                  </a:lnTo>
                  <a:lnTo>
                    <a:pt x="92390" y="0"/>
                  </a:lnTo>
                  <a:lnTo>
                    <a:pt x="138585" y="0"/>
                  </a:lnTo>
                </a:path>
                <a:path w="329564" h="92710">
                  <a:moveTo>
                    <a:pt x="92390" y="46195"/>
                  </a:moveTo>
                  <a:lnTo>
                    <a:pt x="121262" y="46195"/>
                  </a:lnTo>
                </a:path>
                <a:path w="329564" h="92710">
                  <a:moveTo>
                    <a:pt x="179005" y="0"/>
                  </a:moveTo>
                  <a:lnTo>
                    <a:pt x="236749" y="0"/>
                  </a:lnTo>
                </a:path>
                <a:path w="329564" h="92710">
                  <a:moveTo>
                    <a:pt x="207877" y="0"/>
                  </a:moveTo>
                  <a:lnTo>
                    <a:pt x="207877" y="92390"/>
                  </a:lnTo>
                </a:path>
                <a:path w="329564" h="92710">
                  <a:moveTo>
                    <a:pt x="271396" y="92390"/>
                  </a:moveTo>
                  <a:lnTo>
                    <a:pt x="300268" y="0"/>
                  </a:lnTo>
                  <a:lnTo>
                    <a:pt x="329139" y="92390"/>
                  </a:lnTo>
                </a:path>
                <a:path w="329564" h="92710">
                  <a:moveTo>
                    <a:pt x="282944" y="61592"/>
                  </a:moveTo>
                  <a:lnTo>
                    <a:pt x="317591" y="61592"/>
                  </a:lnTo>
                </a:path>
              </a:pathLst>
            </a:custGeom>
            <a:ln w="3175">
              <a:solidFill>
                <a:srgbClr val="000000"/>
              </a:solidFill>
            </a:ln>
          </p:spPr>
          <p:txBody>
            <a:bodyPr wrap="square" lIns="0" tIns="0" rIns="0" bIns="0" rtlCol="0"/>
            <a:lstStyle/>
            <a:p>
              <a:endParaRPr sz="949"/>
            </a:p>
          </p:txBody>
        </p:sp>
        <p:sp>
          <p:nvSpPr>
            <p:cNvPr id="941" name="object 941"/>
            <p:cNvSpPr/>
            <p:nvPr/>
          </p:nvSpPr>
          <p:spPr>
            <a:xfrm>
              <a:off x="2585868" y="2962809"/>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942" name="object 942"/>
            <p:cNvSpPr/>
            <p:nvPr/>
          </p:nvSpPr>
          <p:spPr>
            <a:xfrm>
              <a:off x="2622392" y="2962809"/>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943" name="object 943"/>
            <p:cNvSpPr/>
            <p:nvPr/>
          </p:nvSpPr>
          <p:spPr>
            <a:xfrm>
              <a:off x="2722222" y="2933591"/>
              <a:ext cx="48866" cy="77985"/>
            </a:xfrm>
            <a:custGeom>
              <a:avLst/>
              <a:gdLst/>
              <a:ahLst/>
              <a:cxnLst/>
              <a:rect l="l" t="t" r="r" b="b"/>
              <a:pathLst>
                <a:path w="92710" h="147954">
                  <a:moveTo>
                    <a:pt x="0" y="147824"/>
                  </a:moveTo>
                  <a:lnTo>
                    <a:pt x="46195" y="0"/>
                  </a:lnTo>
                  <a:lnTo>
                    <a:pt x="92390" y="147824"/>
                  </a:lnTo>
                </a:path>
                <a:path w="92710" h="147954">
                  <a:moveTo>
                    <a:pt x="18478" y="98549"/>
                  </a:moveTo>
                  <a:lnTo>
                    <a:pt x="73912" y="98549"/>
                  </a:lnTo>
                </a:path>
              </a:pathLst>
            </a:custGeom>
            <a:ln w="3175">
              <a:solidFill>
                <a:srgbClr val="000000"/>
              </a:solidFill>
            </a:ln>
          </p:spPr>
          <p:txBody>
            <a:bodyPr wrap="square" lIns="0" tIns="0" rIns="0" bIns="0" rtlCol="0"/>
            <a:lstStyle/>
            <a:p>
              <a:endParaRPr sz="949"/>
            </a:p>
          </p:txBody>
        </p:sp>
        <p:sp>
          <p:nvSpPr>
            <p:cNvPr id="944" name="object 944"/>
            <p:cNvSpPr/>
            <p:nvPr/>
          </p:nvSpPr>
          <p:spPr>
            <a:xfrm>
              <a:off x="2366120" y="3043160"/>
              <a:ext cx="222241" cy="48866"/>
            </a:xfrm>
            <a:custGeom>
              <a:avLst/>
              <a:gdLst/>
              <a:ahLst/>
              <a:cxnLst/>
              <a:rect l="l" t="t" r="r" b="b"/>
              <a:pathLst>
                <a:path w="421639" h="92710">
                  <a:moveTo>
                    <a:pt x="51969" y="15397"/>
                  </a:moveTo>
                  <a:lnTo>
                    <a:pt x="46195" y="7699"/>
                  </a:lnTo>
                  <a:lnTo>
                    <a:pt x="34646" y="0"/>
                  </a:lnTo>
                  <a:lnTo>
                    <a:pt x="23097" y="0"/>
                  </a:lnTo>
                  <a:lnTo>
                    <a:pt x="11548" y="7699"/>
                  </a:lnTo>
                  <a:lnTo>
                    <a:pt x="5774" y="15397"/>
                  </a:lnTo>
                  <a:lnTo>
                    <a:pt x="5774" y="23097"/>
                  </a:lnTo>
                  <a:lnTo>
                    <a:pt x="11548" y="30796"/>
                  </a:lnTo>
                  <a:lnTo>
                    <a:pt x="23097" y="38495"/>
                  </a:lnTo>
                  <a:lnTo>
                    <a:pt x="34646" y="46195"/>
                  </a:lnTo>
                  <a:lnTo>
                    <a:pt x="46195" y="53894"/>
                  </a:lnTo>
                  <a:lnTo>
                    <a:pt x="51969" y="61592"/>
                  </a:lnTo>
                  <a:lnTo>
                    <a:pt x="51969" y="76991"/>
                  </a:lnTo>
                  <a:lnTo>
                    <a:pt x="46195" y="84690"/>
                  </a:lnTo>
                  <a:lnTo>
                    <a:pt x="34646" y="92390"/>
                  </a:lnTo>
                  <a:lnTo>
                    <a:pt x="23097" y="92390"/>
                  </a:lnTo>
                  <a:lnTo>
                    <a:pt x="11548" y="84690"/>
                  </a:lnTo>
                  <a:lnTo>
                    <a:pt x="5774" y="76991"/>
                  </a:lnTo>
                  <a:lnTo>
                    <a:pt x="0" y="69292"/>
                  </a:lnTo>
                </a:path>
                <a:path w="421639" h="92710">
                  <a:moveTo>
                    <a:pt x="144359" y="76991"/>
                  </a:moveTo>
                  <a:lnTo>
                    <a:pt x="138585" y="84690"/>
                  </a:lnTo>
                  <a:lnTo>
                    <a:pt x="127036" y="92390"/>
                  </a:lnTo>
                  <a:lnTo>
                    <a:pt x="115487" y="92390"/>
                  </a:lnTo>
                  <a:lnTo>
                    <a:pt x="103938" y="84690"/>
                  </a:lnTo>
                  <a:lnTo>
                    <a:pt x="98164" y="76991"/>
                  </a:lnTo>
                  <a:lnTo>
                    <a:pt x="92390" y="69292"/>
                  </a:lnTo>
                  <a:lnTo>
                    <a:pt x="86615" y="46195"/>
                  </a:lnTo>
                  <a:lnTo>
                    <a:pt x="92390" y="23097"/>
                  </a:lnTo>
                  <a:lnTo>
                    <a:pt x="98164" y="15397"/>
                  </a:lnTo>
                  <a:lnTo>
                    <a:pt x="103938" y="7699"/>
                  </a:lnTo>
                  <a:lnTo>
                    <a:pt x="115487" y="0"/>
                  </a:lnTo>
                  <a:lnTo>
                    <a:pt x="127036" y="0"/>
                  </a:lnTo>
                  <a:lnTo>
                    <a:pt x="138585" y="7699"/>
                  </a:lnTo>
                  <a:lnTo>
                    <a:pt x="144359" y="15397"/>
                  </a:lnTo>
                </a:path>
                <a:path w="421639" h="92710">
                  <a:moveTo>
                    <a:pt x="184780" y="92390"/>
                  </a:moveTo>
                  <a:lnTo>
                    <a:pt x="213652" y="0"/>
                  </a:lnTo>
                  <a:lnTo>
                    <a:pt x="242524" y="92390"/>
                  </a:lnTo>
                </a:path>
                <a:path w="421639" h="92710">
                  <a:moveTo>
                    <a:pt x="196329" y="61592"/>
                  </a:moveTo>
                  <a:lnTo>
                    <a:pt x="230975" y="61592"/>
                  </a:lnTo>
                </a:path>
                <a:path w="421639" h="92710">
                  <a:moveTo>
                    <a:pt x="282944" y="0"/>
                  </a:moveTo>
                  <a:lnTo>
                    <a:pt x="282944" y="92390"/>
                  </a:lnTo>
                  <a:lnTo>
                    <a:pt x="329139" y="92390"/>
                  </a:lnTo>
                </a:path>
                <a:path w="421639" h="92710">
                  <a:moveTo>
                    <a:pt x="421530" y="92390"/>
                  </a:moveTo>
                  <a:lnTo>
                    <a:pt x="375334" y="92390"/>
                  </a:lnTo>
                  <a:lnTo>
                    <a:pt x="375334" y="0"/>
                  </a:lnTo>
                  <a:lnTo>
                    <a:pt x="421530" y="0"/>
                  </a:lnTo>
                </a:path>
                <a:path w="421639" h="92710">
                  <a:moveTo>
                    <a:pt x="375334" y="46195"/>
                  </a:moveTo>
                  <a:lnTo>
                    <a:pt x="404206" y="46195"/>
                  </a:lnTo>
                </a:path>
              </a:pathLst>
            </a:custGeom>
            <a:ln w="3175">
              <a:solidFill>
                <a:srgbClr val="000000"/>
              </a:solidFill>
            </a:ln>
          </p:spPr>
          <p:txBody>
            <a:bodyPr wrap="square" lIns="0" tIns="0" rIns="0" bIns="0" rtlCol="0"/>
            <a:lstStyle/>
            <a:p>
              <a:endParaRPr sz="949"/>
            </a:p>
          </p:txBody>
        </p:sp>
        <p:sp>
          <p:nvSpPr>
            <p:cNvPr id="945" name="object 945"/>
            <p:cNvSpPr/>
            <p:nvPr/>
          </p:nvSpPr>
          <p:spPr>
            <a:xfrm>
              <a:off x="2673524" y="304316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946" name="object 946"/>
            <p:cNvSpPr/>
            <p:nvPr/>
          </p:nvSpPr>
          <p:spPr>
            <a:xfrm>
              <a:off x="2713092" y="3043160"/>
              <a:ext cx="18408" cy="48866"/>
            </a:xfrm>
            <a:custGeom>
              <a:avLst/>
              <a:gdLst/>
              <a:ahLst/>
              <a:cxnLst/>
              <a:rect l="l" t="t" r="r" b="b"/>
              <a:pathLst>
                <a:path w="34925" h="92710">
                  <a:moveTo>
                    <a:pt x="0" y="92390"/>
                  </a:moveTo>
                  <a:lnTo>
                    <a:pt x="34646" y="0"/>
                  </a:lnTo>
                </a:path>
              </a:pathLst>
            </a:custGeom>
            <a:ln w="3175">
              <a:solidFill>
                <a:srgbClr val="000000"/>
              </a:solidFill>
            </a:ln>
          </p:spPr>
          <p:txBody>
            <a:bodyPr wrap="square" lIns="0" tIns="0" rIns="0" bIns="0" rtlCol="0"/>
            <a:lstStyle/>
            <a:p>
              <a:endParaRPr sz="949"/>
            </a:p>
          </p:txBody>
        </p:sp>
        <p:sp>
          <p:nvSpPr>
            <p:cNvPr id="947" name="object 947"/>
            <p:cNvSpPr/>
            <p:nvPr/>
          </p:nvSpPr>
          <p:spPr>
            <a:xfrm>
              <a:off x="2758745" y="3043160"/>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2"/>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grpSp>
          <p:nvGrpSpPr>
            <p:cNvPr id="948" name="object 948"/>
            <p:cNvGrpSpPr/>
            <p:nvPr/>
          </p:nvGrpSpPr>
          <p:grpSpPr>
            <a:xfrm>
              <a:off x="2271910" y="1996540"/>
              <a:ext cx="18743" cy="19078"/>
              <a:chOff x="2796901" y="3787880"/>
              <a:chExt cx="35560" cy="36195"/>
            </a:xfrm>
          </p:grpSpPr>
          <p:sp>
            <p:nvSpPr>
              <p:cNvPr id="949" name="object 949"/>
              <p:cNvSpPr/>
              <p:nvPr/>
            </p:nvSpPr>
            <p:spPr>
              <a:xfrm>
                <a:off x="2796931" y="3787909"/>
                <a:ext cx="35560" cy="36195"/>
              </a:xfrm>
              <a:custGeom>
                <a:avLst/>
                <a:gdLst/>
                <a:ahLst/>
                <a:cxnLst/>
                <a:rect l="l" t="t" r="r" b="b"/>
                <a:pathLst>
                  <a:path w="35560"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950" name="object 950"/>
              <p:cNvSpPr/>
              <p:nvPr/>
            </p:nvSpPr>
            <p:spPr>
              <a:xfrm>
                <a:off x="2796931" y="3787909"/>
                <a:ext cx="35560" cy="36195"/>
              </a:xfrm>
              <a:custGeom>
                <a:avLst/>
                <a:gdLst/>
                <a:ahLst/>
                <a:cxnLst/>
                <a:rect l="l" t="t" r="r" b="b"/>
                <a:pathLst>
                  <a:path w="35560"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951" name="object 951"/>
            <p:cNvGrpSpPr/>
            <p:nvPr/>
          </p:nvGrpSpPr>
          <p:grpSpPr>
            <a:xfrm>
              <a:off x="1183358" y="1337626"/>
              <a:ext cx="290185" cy="48866"/>
              <a:chOff x="731677" y="2537773"/>
              <a:chExt cx="550545" cy="92710"/>
            </a:xfrm>
          </p:grpSpPr>
          <p:sp>
            <p:nvSpPr>
              <p:cNvPr id="952" name="object 952"/>
              <p:cNvSpPr/>
              <p:nvPr/>
            </p:nvSpPr>
            <p:spPr>
              <a:xfrm>
                <a:off x="731706" y="2537803"/>
                <a:ext cx="77470" cy="92710"/>
              </a:xfrm>
              <a:custGeom>
                <a:avLst/>
                <a:gdLst/>
                <a:ahLst/>
                <a:cxnLst/>
                <a:rect l="l" t="t" r="r" b="b"/>
                <a:pathLst>
                  <a:path w="77470" h="92710">
                    <a:moveTo>
                      <a:pt x="46195" y="0"/>
                    </a:moveTo>
                    <a:lnTo>
                      <a:pt x="30796" y="0"/>
                    </a:lnTo>
                    <a:lnTo>
                      <a:pt x="19247" y="1965"/>
                    </a:lnTo>
                    <a:lnTo>
                      <a:pt x="11548" y="7862"/>
                    </a:lnTo>
                    <a:lnTo>
                      <a:pt x="7699" y="11794"/>
                    </a:lnTo>
                    <a:lnTo>
                      <a:pt x="1924" y="19656"/>
                    </a:lnTo>
                    <a:lnTo>
                      <a:pt x="0" y="31452"/>
                    </a:lnTo>
                    <a:lnTo>
                      <a:pt x="0" y="60938"/>
                    </a:lnTo>
                    <a:lnTo>
                      <a:pt x="30796" y="92390"/>
                    </a:lnTo>
                    <a:lnTo>
                      <a:pt x="46195" y="92390"/>
                    </a:lnTo>
                    <a:lnTo>
                      <a:pt x="76991" y="60938"/>
                    </a:lnTo>
                    <a:lnTo>
                      <a:pt x="65443" y="60938"/>
                    </a:lnTo>
                    <a:lnTo>
                      <a:pt x="63518" y="68801"/>
                    </a:lnTo>
                    <a:lnTo>
                      <a:pt x="59668" y="74698"/>
                    </a:lnTo>
                    <a:lnTo>
                      <a:pt x="53894" y="78628"/>
                    </a:lnTo>
                    <a:lnTo>
                      <a:pt x="46195" y="80594"/>
                    </a:lnTo>
                    <a:lnTo>
                      <a:pt x="30796" y="80594"/>
                    </a:lnTo>
                    <a:lnTo>
                      <a:pt x="23097" y="78628"/>
                    </a:lnTo>
                    <a:lnTo>
                      <a:pt x="17323" y="74698"/>
                    </a:lnTo>
                    <a:lnTo>
                      <a:pt x="13473" y="68801"/>
                    </a:lnTo>
                    <a:lnTo>
                      <a:pt x="11548" y="60938"/>
                    </a:lnTo>
                    <a:lnTo>
                      <a:pt x="11548" y="31452"/>
                    </a:lnTo>
                    <a:lnTo>
                      <a:pt x="13473" y="23588"/>
                    </a:lnTo>
                    <a:lnTo>
                      <a:pt x="17323" y="17691"/>
                    </a:lnTo>
                    <a:lnTo>
                      <a:pt x="23097" y="13760"/>
                    </a:lnTo>
                    <a:lnTo>
                      <a:pt x="30796" y="11794"/>
                    </a:lnTo>
                    <a:lnTo>
                      <a:pt x="46195" y="11794"/>
                    </a:lnTo>
                    <a:lnTo>
                      <a:pt x="53894" y="13760"/>
                    </a:lnTo>
                    <a:lnTo>
                      <a:pt x="59668" y="17691"/>
                    </a:lnTo>
                    <a:lnTo>
                      <a:pt x="63518" y="23588"/>
                    </a:lnTo>
                    <a:lnTo>
                      <a:pt x="65443" y="31452"/>
                    </a:lnTo>
                    <a:lnTo>
                      <a:pt x="76991" y="31452"/>
                    </a:lnTo>
                    <a:lnTo>
                      <a:pt x="75066" y="19656"/>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953" name="object 953"/>
              <p:cNvSpPr/>
              <p:nvPr/>
            </p:nvSpPr>
            <p:spPr>
              <a:xfrm>
                <a:off x="731706" y="2537803"/>
                <a:ext cx="77470" cy="92710"/>
              </a:xfrm>
              <a:custGeom>
                <a:avLst/>
                <a:gdLst/>
                <a:ahLst/>
                <a:cxnLst/>
                <a:rect l="l" t="t" r="r" b="b"/>
                <a:pathLst>
                  <a:path w="77470" h="92710">
                    <a:moveTo>
                      <a:pt x="76991" y="31452"/>
                    </a:moveTo>
                    <a:lnTo>
                      <a:pt x="46195" y="0"/>
                    </a:lnTo>
                    <a:lnTo>
                      <a:pt x="30796" y="0"/>
                    </a:lnTo>
                    <a:lnTo>
                      <a:pt x="0" y="31452"/>
                    </a:lnTo>
                    <a:lnTo>
                      <a:pt x="0" y="60938"/>
                    </a:lnTo>
                    <a:lnTo>
                      <a:pt x="30796" y="92390"/>
                    </a:lnTo>
                    <a:lnTo>
                      <a:pt x="46195" y="92390"/>
                    </a:lnTo>
                    <a:lnTo>
                      <a:pt x="76991" y="60938"/>
                    </a:lnTo>
                    <a:lnTo>
                      <a:pt x="65443" y="60938"/>
                    </a:lnTo>
                    <a:lnTo>
                      <a:pt x="63518" y="68801"/>
                    </a:lnTo>
                    <a:lnTo>
                      <a:pt x="59668" y="74698"/>
                    </a:lnTo>
                    <a:lnTo>
                      <a:pt x="53894" y="78628"/>
                    </a:lnTo>
                    <a:lnTo>
                      <a:pt x="46195" y="80594"/>
                    </a:lnTo>
                    <a:lnTo>
                      <a:pt x="30796" y="80594"/>
                    </a:lnTo>
                    <a:lnTo>
                      <a:pt x="23097" y="78628"/>
                    </a:lnTo>
                    <a:lnTo>
                      <a:pt x="17323" y="74698"/>
                    </a:lnTo>
                    <a:lnTo>
                      <a:pt x="13473" y="68801"/>
                    </a:lnTo>
                    <a:lnTo>
                      <a:pt x="11548" y="60938"/>
                    </a:lnTo>
                    <a:lnTo>
                      <a:pt x="11548" y="31452"/>
                    </a:lnTo>
                    <a:lnTo>
                      <a:pt x="13473" y="23588"/>
                    </a:lnTo>
                    <a:lnTo>
                      <a:pt x="17323" y="17691"/>
                    </a:lnTo>
                    <a:lnTo>
                      <a:pt x="23097" y="13760"/>
                    </a:lnTo>
                    <a:lnTo>
                      <a:pt x="30796" y="11794"/>
                    </a:lnTo>
                    <a:lnTo>
                      <a:pt x="46195" y="11794"/>
                    </a:lnTo>
                    <a:lnTo>
                      <a:pt x="53894" y="13760"/>
                    </a:lnTo>
                    <a:lnTo>
                      <a:pt x="59668" y="17691"/>
                    </a:lnTo>
                    <a:lnTo>
                      <a:pt x="63518" y="23588"/>
                    </a:lnTo>
                    <a:lnTo>
                      <a:pt x="65443" y="31452"/>
                    </a:lnTo>
                    <a:lnTo>
                      <a:pt x="76991" y="31452"/>
                    </a:lnTo>
                    <a:close/>
                  </a:path>
                </a:pathLst>
              </a:custGeom>
              <a:ln w="3175">
                <a:solidFill>
                  <a:srgbClr val="000000"/>
                </a:solidFill>
              </a:ln>
            </p:spPr>
            <p:txBody>
              <a:bodyPr wrap="square" lIns="0" tIns="0" rIns="0" bIns="0" rtlCol="0"/>
              <a:lstStyle/>
              <a:p>
                <a:endParaRPr sz="949"/>
              </a:p>
            </p:txBody>
          </p:sp>
          <p:sp>
            <p:nvSpPr>
              <p:cNvPr id="954" name="object 954"/>
              <p:cNvSpPr/>
              <p:nvPr/>
            </p:nvSpPr>
            <p:spPr>
              <a:xfrm>
                <a:off x="797149" y="2569255"/>
                <a:ext cx="12065" cy="29845"/>
              </a:xfrm>
              <a:custGeom>
                <a:avLst/>
                <a:gdLst/>
                <a:ahLst/>
                <a:cxnLst/>
                <a:rect l="l" t="t" r="r" b="b"/>
                <a:pathLst>
                  <a:path w="12065" h="29844">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955" name="object 955"/>
              <p:cNvSpPr/>
              <p:nvPr/>
            </p:nvSpPr>
            <p:spPr>
              <a:xfrm>
                <a:off x="797149" y="2569255"/>
                <a:ext cx="12065" cy="29845"/>
              </a:xfrm>
              <a:custGeom>
                <a:avLst/>
                <a:gdLst/>
                <a:ahLst/>
                <a:cxnLst/>
                <a:rect l="l" t="t" r="r" b="b"/>
                <a:pathLst>
                  <a:path w="12065" h="29844">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956" name="object 956"/>
              <p:cNvSpPr/>
              <p:nvPr/>
            </p:nvSpPr>
            <p:spPr>
              <a:xfrm>
                <a:off x="824097" y="253780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57" name="object 957"/>
              <p:cNvSpPr/>
              <p:nvPr/>
            </p:nvSpPr>
            <p:spPr>
              <a:xfrm>
                <a:off x="824097" y="253780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58" name="object 958"/>
              <p:cNvSpPr/>
              <p:nvPr/>
            </p:nvSpPr>
            <p:spPr>
              <a:xfrm>
                <a:off x="835645" y="2537803"/>
                <a:ext cx="59690" cy="51435"/>
              </a:xfrm>
              <a:custGeom>
                <a:avLst/>
                <a:gdLst/>
                <a:ahLst/>
                <a:cxnLst/>
                <a:rect l="l" t="t" r="r" b="b"/>
                <a:pathLst>
                  <a:path w="59690" h="51435">
                    <a:moveTo>
                      <a:pt x="34646" y="0"/>
                    </a:moveTo>
                    <a:lnTo>
                      <a:pt x="0" y="0"/>
                    </a:lnTo>
                    <a:lnTo>
                      <a:pt x="0" y="9828"/>
                    </a:lnTo>
                    <a:lnTo>
                      <a:pt x="34646" y="9828"/>
                    </a:lnTo>
                    <a:lnTo>
                      <a:pt x="40420" y="13760"/>
                    </a:lnTo>
                    <a:lnTo>
                      <a:pt x="44270" y="17691"/>
                    </a:lnTo>
                    <a:lnTo>
                      <a:pt x="46195" y="23588"/>
                    </a:lnTo>
                    <a:lnTo>
                      <a:pt x="46195" y="27520"/>
                    </a:lnTo>
                    <a:lnTo>
                      <a:pt x="44270" y="33418"/>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6"/>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959" name="object 959"/>
              <p:cNvSpPr/>
              <p:nvPr/>
            </p:nvSpPr>
            <p:spPr>
              <a:xfrm>
                <a:off x="835645" y="2537803"/>
                <a:ext cx="59690" cy="51435"/>
              </a:xfrm>
              <a:custGeom>
                <a:avLst/>
                <a:gdLst/>
                <a:ahLst/>
                <a:cxnLst/>
                <a:rect l="l" t="t" r="r" b="b"/>
                <a:pathLst>
                  <a:path w="59690" h="51435">
                    <a:moveTo>
                      <a:pt x="0" y="0"/>
                    </a:moveTo>
                    <a:lnTo>
                      <a:pt x="0" y="9828"/>
                    </a:lnTo>
                    <a:lnTo>
                      <a:pt x="34646" y="9828"/>
                    </a:lnTo>
                    <a:lnTo>
                      <a:pt x="40420" y="13760"/>
                    </a:lnTo>
                    <a:lnTo>
                      <a:pt x="44270" y="17691"/>
                    </a:lnTo>
                    <a:lnTo>
                      <a:pt x="46195" y="23588"/>
                    </a:lnTo>
                    <a:lnTo>
                      <a:pt x="46195" y="27520"/>
                    </a:lnTo>
                    <a:lnTo>
                      <a:pt x="44270" y="33418"/>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6"/>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960" name="object 960"/>
              <p:cNvSpPr/>
              <p:nvPr/>
            </p:nvSpPr>
            <p:spPr>
              <a:xfrm>
                <a:off x="908788" y="2537803"/>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961" name="object 961"/>
              <p:cNvSpPr/>
              <p:nvPr/>
            </p:nvSpPr>
            <p:spPr>
              <a:xfrm>
                <a:off x="908788" y="2537803"/>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962" name="object 962"/>
              <p:cNvSpPr/>
              <p:nvPr/>
            </p:nvSpPr>
            <p:spPr>
              <a:xfrm>
                <a:off x="939584" y="2537803"/>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963" name="object 963"/>
              <p:cNvSpPr/>
              <p:nvPr/>
            </p:nvSpPr>
            <p:spPr>
              <a:xfrm>
                <a:off x="997328" y="253780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964" name="object 964"/>
              <p:cNvPicPr/>
              <p:nvPr/>
            </p:nvPicPr>
            <p:blipFill>
              <a:blip r:embed="rId53" cstate="print"/>
              <a:stretch>
                <a:fillRect/>
              </a:stretch>
            </p:blipFill>
            <p:spPr>
              <a:xfrm>
                <a:off x="1028095" y="2537773"/>
                <a:ext cx="254132" cy="92449"/>
              </a:xfrm>
              <a:prstGeom prst="rect">
                <a:avLst/>
              </a:prstGeom>
            </p:spPr>
          </p:pic>
        </p:grpSp>
        <p:grpSp>
          <p:nvGrpSpPr>
            <p:cNvPr id="965" name="object 965"/>
            <p:cNvGrpSpPr/>
            <p:nvPr/>
          </p:nvGrpSpPr>
          <p:grpSpPr>
            <a:xfrm>
              <a:off x="1530329" y="1337626"/>
              <a:ext cx="193122" cy="48866"/>
              <a:chOff x="1389957" y="2537773"/>
              <a:chExt cx="366395" cy="92710"/>
            </a:xfrm>
          </p:grpSpPr>
          <p:sp>
            <p:nvSpPr>
              <p:cNvPr id="966" name="object 966"/>
              <p:cNvSpPr/>
              <p:nvPr/>
            </p:nvSpPr>
            <p:spPr>
              <a:xfrm>
                <a:off x="1389986" y="253780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67" name="object 967"/>
              <p:cNvSpPr/>
              <p:nvPr/>
            </p:nvSpPr>
            <p:spPr>
              <a:xfrm>
                <a:off x="1389986" y="253780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968" name="object 968"/>
              <p:cNvPicPr/>
              <p:nvPr/>
            </p:nvPicPr>
            <p:blipFill>
              <a:blip r:embed="rId54" cstate="print"/>
              <a:stretch>
                <a:fillRect/>
              </a:stretch>
            </p:blipFill>
            <p:spPr>
              <a:xfrm>
                <a:off x="1420753" y="2537773"/>
                <a:ext cx="334973" cy="92449"/>
              </a:xfrm>
              <a:prstGeom prst="rect">
                <a:avLst/>
              </a:prstGeom>
            </p:spPr>
          </p:pic>
        </p:grpSp>
        <p:sp>
          <p:nvSpPr>
            <p:cNvPr id="969" name="object 969"/>
            <p:cNvSpPr/>
            <p:nvPr/>
          </p:nvSpPr>
          <p:spPr>
            <a:xfrm>
              <a:off x="797701"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70" name="object 970"/>
            <p:cNvSpPr/>
            <p:nvPr/>
          </p:nvSpPr>
          <p:spPr>
            <a:xfrm>
              <a:off x="954675"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71" name="object 971"/>
            <p:cNvSpPr/>
            <p:nvPr/>
          </p:nvSpPr>
          <p:spPr>
            <a:xfrm>
              <a:off x="2810482" y="4192312"/>
              <a:ext cx="0" cy="135553"/>
            </a:xfrm>
            <a:custGeom>
              <a:avLst/>
              <a:gdLst/>
              <a:ahLst/>
              <a:cxnLst/>
              <a:rect l="l" t="t" r="r" b="b"/>
              <a:pathLst>
                <a:path h="257175">
                  <a:moveTo>
                    <a:pt x="0" y="0"/>
                  </a:moveTo>
                  <a:lnTo>
                    <a:pt x="0" y="257120"/>
                  </a:lnTo>
                </a:path>
              </a:pathLst>
            </a:custGeom>
            <a:ln w="59129">
              <a:solidFill>
                <a:srgbClr val="000000"/>
              </a:solidFill>
            </a:ln>
          </p:spPr>
          <p:txBody>
            <a:bodyPr wrap="square" lIns="0" tIns="0" rIns="0" bIns="0" rtlCol="0"/>
            <a:lstStyle/>
            <a:p>
              <a:endParaRPr sz="949"/>
            </a:p>
          </p:txBody>
        </p:sp>
        <p:sp>
          <p:nvSpPr>
            <p:cNvPr id="972" name="object 972"/>
            <p:cNvSpPr/>
            <p:nvPr/>
          </p:nvSpPr>
          <p:spPr>
            <a:xfrm>
              <a:off x="797702" y="6856621"/>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73" name="object 973"/>
            <p:cNvSpPr/>
            <p:nvPr/>
          </p:nvSpPr>
          <p:spPr>
            <a:xfrm>
              <a:off x="954675" y="6703732"/>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74" name="object 974"/>
            <p:cNvSpPr/>
            <p:nvPr/>
          </p:nvSpPr>
          <p:spPr>
            <a:xfrm>
              <a:off x="3603580"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75" name="object 975"/>
            <p:cNvSpPr/>
            <p:nvPr/>
          </p:nvSpPr>
          <p:spPr>
            <a:xfrm>
              <a:off x="3603580"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76" name="object 976"/>
            <p:cNvSpPr/>
            <p:nvPr/>
          </p:nvSpPr>
          <p:spPr>
            <a:xfrm>
              <a:off x="876515" y="5145716"/>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77" name="object 977"/>
            <p:cNvSpPr/>
            <p:nvPr/>
          </p:nvSpPr>
          <p:spPr>
            <a:xfrm>
              <a:off x="2752636" y="4996289"/>
              <a:ext cx="115806" cy="0"/>
            </a:xfrm>
            <a:custGeom>
              <a:avLst/>
              <a:gdLst/>
              <a:ahLst/>
              <a:cxnLst/>
              <a:rect l="l" t="t" r="r" b="b"/>
              <a:pathLst>
                <a:path w="219710">
                  <a:moveTo>
                    <a:pt x="0" y="0"/>
                  </a:moveTo>
                  <a:lnTo>
                    <a:pt x="219492" y="0"/>
                  </a:lnTo>
                </a:path>
              </a:pathLst>
            </a:custGeom>
            <a:ln w="59129">
              <a:solidFill>
                <a:srgbClr val="000000"/>
              </a:solidFill>
            </a:ln>
          </p:spPr>
          <p:txBody>
            <a:bodyPr wrap="square" lIns="0" tIns="0" rIns="0" bIns="0" rtlCol="0"/>
            <a:lstStyle/>
            <a:p>
              <a:endParaRPr sz="949"/>
            </a:p>
          </p:txBody>
        </p:sp>
        <p:sp>
          <p:nvSpPr>
            <p:cNvPr id="978" name="object 978"/>
            <p:cNvSpPr/>
            <p:nvPr/>
          </p:nvSpPr>
          <p:spPr>
            <a:xfrm>
              <a:off x="876515" y="3431560"/>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79" name="object 979"/>
            <p:cNvSpPr/>
            <p:nvPr/>
          </p:nvSpPr>
          <p:spPr>
            <a:xfrm>
              <a:off x="11239364" y="3431560"/>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80" name="object 980"/>
            <p:cNvSpPr/>
            <p:nvPr/>
          </p:nvSpPr>
          <p:spPr>
            <a:xfrm>
              <a:off x="6252729"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81" name="object 981"/>
            <p:cNvSpPr/>
            <p:nvPr/>
          </p:nvSpPr>
          <p:spPr>
            <a:xfrm>
              <a:off x="6252729"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82" name="object 982"/>
            <p:cNvSpPr/>
            <p:nvPr/>
          </p:nvSpPr>
          <p:spPr>
            <a:xfrm>
              <a:off x="876515" y="1717405"/>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83" name="object 983"/>
            <p:cNvSpPr/>
            <p:nvPr/>
          </p:nvSpPr>
          <p:spPr>
            <a:xfrm>
              <a:off x="11239364" y="1717405"/>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84" name="object 984"/>
            <p:cNvSpPr/>
            <p:nvPr/>
          </p:nvSpPr>
          <p:spPr>
            <a:xfrm>
              <a:off x="8901878"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85" name="object 985"/>
            <p:cNvSpPr/>
            <p:nvPr/>
          </p:nvSpPr>
          <p:spPr>
            <a:xfrm>
              <a:off x="8901878"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86" name="object 986"/>
            <p:cNvSpPr/>
            <p:nvPr/>
          </p:nvSpPr>
          <p:spPr>
            <a:xfrm>
              <a:off x="954675" y="158775"/>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87" name="object 987"/>
            <p:cNvSpPr/>
            <p:nvPr/>
          </p:nvSpPr>
          <p:spPr>
            <a:xfrm>
              <a:off x="797702" y="0"/>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88" name="object 988"/>
            <p:cNvSpPr/>
            <p:nvPr/>
          </p:nvSpPr>
          <p:spPr>
            <a:xfrm>
              <a:off x="11239608"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89" name="object 989"/>
            <p:cNvSpPr/>
            <p:nvPr/>
          </p:nvSpPr>
          <p:spPr>
            <a:xfrm>
              <a:off x="11394299"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90" name="object 990"/>
            <p:cNvSpPr/>
            <p:nvPr/>
          </p:nvSpPr>
          <p:spPr>
            <a:xfrm>
              <a:off x="7693907" y="6407369"/>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991" name="object 991"/>
            <p:cNvSpPr/>
            <p:nvPr/>
          </p:nvSpPr>
          <p:spPr>
            <a:xfrm>
              <a:off x="7693907" y="6352153"/>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992" name="object 992"/>
            <p:cNvSpPr/>
            <p:nvPr/>
          </p:nvSpPr>
          <p:spPr>
            <a:xfrm>
              <a:off x="7550872" y="6166523"/>
              <a:ext cx="202159" cy="17404"/>
            </a:xfrm>
            <a:custGeom>
              <a:avLst/>
              <a:gdLst/>
              <a:ahLst/>
              <a:cxnLst/>
              <a:rect l="l" t="t" r="r" b="b"/>
              <a:pathLst>
                <a:path w="383540" h="33020">
                  <a:moveTo>
                    <a:pt x="383125" y="32426"/>
                  </a:moveTo>
                  <a:lnTo>
                    <a:pt x="319265" y="32426"/>
                  </a:lnTo>
                </a:path>
                <a:path w="383540" h="33020">
                  <a:moveTo>
                    <a:pt x="286838" y="0"/>
                  </a:moveTo>
                  <a:lnTo>
                    <a:pt x="0" y="0"/>
                  </a:lnTo>
                </a:path>
              </a:pathLst>
            </a:custGeom>
            <a:ln w="11825">
              <a:solidFill>
                <a:srgbClr val="000000"/>
              </a:solidFill>
            </a:ln>
          </p:spPr>
          <p:txBody>
            <a:bodyPr wrap="square" lIns="0" tIns="0" rIns="0" bIns="0" rtlCol="0"/>
            <a:lstStyle/>
            <a:p>
              <a:endParaRPr sz="949"/>
            </a:p>
          </p:txBody>
        </p:sp>
        <p:sp>
          <p:nvSpPr>
            <p:cNvPr id="993" name="object 993"/>
            <p:cNvSpPr/>
            <p:nvPr/>
          </p:nvSpPr>
          <p:spPr>
            <a:xfrm>
              <a:off x="7550872" y="6132864"/>
              <a:ext cx="151284" cy="0"/>
            </a:xfrm>
            <a:custGeom>
              <a:avLst/>
              <a:gdLst/>
              <a:ahLst/>
              <a:cxnLst/>
              <a:rect l="l" t="t" r="r" b="b"/>
              <a:pathLst>
                <a:path w="287019">
                  <a:moveTo>
                    <a:pt x="286838" y="0"/>
                  </a:moveTo>
                  <a:lnTo>
                    <a:pt x="0" y="0"/>
                  </a:lnTo>
                </a:path>
              </a:pathLst>
            </a:custGeom>
            <a:ln w="11825">
              <a:solidFill>
                <a:srgbClr val="000000"/>
              </a:solidFill>
            </a:ln>
          </p:spPr>
          <p:txBody>
            <a:bodyPr wrap="square" lIns="0" tIns="0" rIns="0" bIns="0" rtlCol="0"/>
            <a:lstStyle/>
            <a:p>
              <a:endParaRPr sz="949"/>
            </a:p>
          </p:txBody>
        </p:sp>
        <p:sp>
          <p:nvSpPr>
            <p:cNvPr id="994" name="object 994"/>
            <p:cNvSpPr/>
            <p:nvPr/>
          </p:nvSpPr>
          <p:spPr>
            <a:xfrm>
              <a:off x="7278741" y="2918169"/>
              <a:ext cx="265752" cy="138231"/>
            </a:xfrm>
            <a:custGeom>
              <a:avLst/>
              <a:gdLst/>
              <a:ahLst/>
              <a:cxnLst/>
              <a:rect l="l" t="t" r="r" b="b"/>
              <a:pathLst>
                <a:path w="504190" h="262254">
                  <a:moveTo>
                    <a:pt x="503931" y="0"/>
                  </a:moveTo>
                  <a:lnTo>
                    <a:pt x="0" y="262099"/>
                  </a:lnTo>
                </a:path>
              </a:pathLst>
            </a:custGeom>
            <a:ln w="5912">
              <a:solidFill>
                <a:srgbClr val="000000"/>
              </a:solidFill>
              <a:prstDash val="sysDashDotDot"/>
            </a:ln>
          </p:spPr>
          <p:txBody>
            <a:bodyPr wrap="square" lIns="0" tIns="0" rIns="0" bIns="0" rtlCol="0"/>
            <a:lstStyle/>
            <a:p>
              <a:endParaRPr sz="949"/>
            </a:p>
          </p:txBody>
        </p:sp>
        <p:sp>
          <p:nvSpPr>
            <p:cNvPr id="995" name="object 995"/>
            <p:cNvSpPr/>
            <p:nvPr/>
          </p:nvSpPr>
          <p:spPr>
            <a:xfrm>
              <a:off x="7330007" y="6149694"/>
              <a:ext cx="220902" cy="33805"/>
            </a:xfrm>
            <a:custGeom>
              <a:avLst/>
              <a:gdLst/>
              <a:ahLst/>
              <a:cxnLst/>
              <a:rect l="l" t="t" r="r" b="b"/>
              <a:pathLst>
                <a:path w="419100" h="64134">
                  <a:moveTo>
                    <a:pt x="209514" y="63860"/>
                  </a:moveTo>
                  <a:lnTo>
                    <a:pt x="0" y="0"/>
                  </a:lnTo>
                </a:path>
                <a:path w="419100" h="64134">
                  <a:moveTo>
                    <a:pt x="314271" y="63860"/>
                  </a:moveTo>
                  <a:lnTo>
                    <a:pt x="209514" y="31930"/>
                  </a:lnTo>
                </a:path>
                <a:path w="419100" h="64134">
                  <a:moveTo>
                    <a:pt x="419029" y="63860"/>
                  </a:moveTo>
                  <a:lnTo>
                    <a:pt x="314271" y="31930"/>
                  </a:lnTo>
                </a:path>
              </a:pathLst>
            </a:custGeom>
            <a:ln w="11825">
              <a:solidFill>
                <a:srgbClr val="000000"/>
              </a:solidFill>
            </a:ln>
          </p:spPr>
          <p:txBody>
            <a:bodyPr wrap="square" lIns="0" tIns="0" rIns="0" bIns="0" rtlCol="0"/>
            <a:lstStyle/>
            <a:p>
              <a:endParaRPr sz="949"/>
            </a:p>
          </p:txBody>
        </p:sp>
        <p:sp>
          <p:nvSpPr>
            <p:cNvPr id="996" name="object 996"/>
            <p:cNvSpPr/>
            <p:nvPr/>
          </p:nvSpPr>
          <p:spPr>
            <a:xfrm>
              <a:off x="5600956" y="4063750"/>
              <a:ext cx="0" cy="1178143"/>
            </a:xfrm>
            <a:custGeom>
              <a:avLst/>
              <a:gdLst/>
              <a:ahLst/>
              <a:cxnLst/>
              <a:rect l="l" t="t" r="r" b="b"/>
              <a:pathLst>
                <a:path h="2235200">
                  <a:moveTo>
                    <a:pt x="0" y="2234823"/>
                  </a:moveTo>
                  <a:lnTo>
                    <a:pt x="0" y="0"/>
                  </a:lnTo>
                </a:path>
              </a:pathLst>
            </a:custGeom>
            <a:ln w="11825">
              <a:solidFill>
                <a:srgbClr val="000000"/>
              </a:solidFill>
            </a:ln>
          </p:spPr>
          <p:txBody>
            <a:bodyPr wrap="square" lIns="0" tIns="0" rIns="0" bIns="0" rtlCol="0"/>
            <a:lstStyle/>
            <a:p>
              <a:endParaRPr sz="949"/>
            </a:p>
          </p:txBody>
        </p:sp>
        <p:sp>
          <p:nvSpPr>
            <p:cNvPr id="997" name="object 997"/>
            <p:cNvSpPr/>
            <p:nvPr/>
          </p:nvSpPr>
          <p:spPr>
            <a:xfrm>
              <a:off x="6839897" y="5509186"/>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98" name="object 998"/>
            <p:cNvSpPr/>
            <p:nvPr/>
          </p:nvSpPr>
          <p:spPr>
            <a:xfrm>
              <a:off x="6839897" y="5453970"/>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99" name="object 999"/>
            <p:cNvSpPr/>
            <p:nvPr/>
          </p:nvSpPr>
          <p:spPr>
            <a:xfrm>
              <a:off x="6832890" y="5300592"/>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00" name="object 1000"/>
            <p:cNvSpPr/>
            <p:nvPr/>
          </p:nvSpPr>
          <p:spPr>
            <a:xfrm>
              <a:off x="6696861" y="5268341"/>
              <a:ext cx="209857" cy="32465"/>
            </a:xfrm>
            <a:custGeom>
              <a:avLst/>
              <a:gdLst/>
              <a:ahLst/>
              <a:cxnLst/>
              <a:rect l="l" t="t" r="r" b="b"/>
              <a:pathLst>
                <a:path w="398145" h="61595">
                  <a:moveTo>
                    <a:pt x="351195" y="61187"/>
                  </a:moveTo>
                  <a:lnTo>
                    <a:pt x="397754" y="61187"/>
                  </a:lnTo>
                </a:path>
                <a:path w="398145" h="61595">
                  <a:moveTo>
                    <a:pt x="313948" y="39734"/>
                  </a:moveTo>
                  <a:lnTo>
                    <a:pt x="319265" y="39734"/>
                  </a:lnTo>
                </a:path>
                <a:path w="398145" h="61595">
                  <a:moveTo>
                    <a:pt x="313948" y="15311"/>
                  </a:moveTo>
                  <a:lnTo>
                    <a:pt x="351195" y="15311"/>
                  </a:lnTo>
                </a:path>
                <a:path w="398145" h="61595">
                  <a:moveTo>
                    <a:pt x="304636" y="14628"/>
                  </a:moveTo>
                  <a:lnTo>
                    <a:pt x="258077" y="14628"/>
                  </a:lnTo>
                </a:path>
                <a:path w="398145" h="61595">
                  <a:moveTo>
                    <a:pt x="351195" y="14628"/>
                  </a:moveTo>
                  <a:lnTo>
                    <a:pt x="397754" y="14628"/>
                  </a:lnTo>
                </a:path>
                <a:path w="398145" h="61595">
                  <a:moveTo>
                    <a:pt x="258077" y="0"/>
                  </a:moveTo>
                  <a:lnTo>
                    <a:pt x="0" y="0"/>
                  </a:lnTo>
                </a:path>
              </a:pathLst>
            </a:custGeom>
            <a:ln w="11825">
              <a:solidFill>
                <a:srgbClr val="000000"/>
              </a:solidFill>
            </a:ln>
          </p:spPr>
          <p:txBody>
            <a:bodyPr wrap="square" lIns="0" tIns="0" rIns="0" bIns="0" rtlCol="0"/>
            <a:lstStyle/>
            <a:p>
              <a:endParaRPr sz="949"/>
            </a:p>
          </p:txBody>
        </p:sp>
        <p:sp>
          <p:nvSpPr>
            <p:cNvPr id="1001" name="object 1001"/>
            <p:cNvSpPr/>
            <p:nvPr/>
          </p:nvSpPr>
          <p:spPr>
            <a:xfrm>
              <a:off x="6475997" y="5251510"/>
              <a:ext cx="110451" cy="33805"/>
            </a:xfrm>
            <a:custGeom>
              <a:avLst/>
              <a:gdLst/>
              <a:ahLst/>
              <a:cxnLst/>
              <a:rect l="l" t="t" r="r" b="b"/>
              <a:pathLst>
                <a:path w="209550" h="64134">
                  <a:moveTo>
                    <a:pt x="209513" y="63860"/>
                  </a:moveTo>
                  <a:lnTo>
                    <a:pt x="0" y="0"/>
                  </a:lnTo>
                </a:path>
              </a:pathLst>
            </a:custGeom>
            <a:ln w="11825">
              <a:solidFill>
                <a:srgbClr val="000000"/>
              </a:solidFill>
            </a:ln>
          </p:spPr>
          <p:txBody>
            <a:bodyPr wrap="square" lIns="0" tIns="0" rIns="0" bIns="0" rtlCol="0"/>
            <a:lstStyle/>
            <a:p>
              <a:endParaRPr sz="949"/>
            </a:p>
          </p:txBody>
        </p:sp>
        <p:sp>
          <p:nvSpPr>
            <p:cNvPr id="1002" name="object 1002"/>
            <p:cNvSpPr/>
            <p:nvPr/>
          </p:nvSpPr>
          <p:spPr>
            <a:xfrm>
              <a:off x="6862339" y="5263659"/>
              <a:ext cx="19747" cy="0"/>
            </a:xfrm>
            <a:custGeom>
              <a:avLst/>
              <a:gdLst/>
              <a:ahLst/>
              <a:cxnLst/>
              <a:rect l="l" t="t" r="r" b="b"/>
              <a:pathLst>
                <a:path w="37465">
                  <a:moveTo>
                    <a:pt x="0" y="0"/>
                  </a:moveTo>
                  <a:lnTo>
                    <a:pt x="37247" y="0"/>
                  </a:lnTo>
                </a:path>
              </a:pathLst>
            </a:custGeom>
            <a:ln w="11825">
              <a:solidFill>
                <a:srgbClr val="000000"/>
              </a:solidFill>
            </a:ln>
          </p:spPr>
          <p:txBody>
            <a:bodyPr wrap="square" lIns="0" tIns="0" rIns="0" bIns="0" rtlCol="0"/>
            <a:lstStyle/>
            <a:p>
              <a:endParaRPr sz="949"/>
            </a:p>
          </p:txBody>
        </p:sp>
        <p:sp>
          <p:nvSpPr>
            <p:cNvPr id="1003" name="object 1003"/>
            <p:cNvSpPr/>
            <p:nvPr/>
          </p:nvSpPr>
          <p:spPr>
            <a:xfrm>
              <a:off x="5600956" y="5226970"/>
              <a:ext cx="1256798" cy="14727"/>
            </a:xfrm>
            <a:custGeom>
              <a:avLst/>
              <a:gdLst/>
              <a:ahLst/>
              <a:cxnLst/>
              <a:rect l="l" t="t" r="r" b="b"/>
              <a:pathLst>
                <a:path w="2384425" h="27940">
                  <a:moveTo>
                    <a:pt x="0" y="27935"/>
                  </a:moveTo>
                  <a:lnTo>
                    <a:pt x="2337252" y="27935"/>
                  </a:lnTo>
                </a:path>
                <a:path w="2384425" h="27940">
                  <a:moveTo>
                    <a:pt x="2383811" y="0"/>
                  </a:moveTo>
                  <a:lnTo>
                    <a:pt x="2337252" y="0"/>
                  </a:lnTo>
                </a:path>
              </a:pathLst>
            </a:custGeom>
            <a:ln w="11825">
              <a:solidFill>
                <a:srgbClr val="000000"/>
              </a:solidFill>
            </a:ln>
          </p:spPr>
          <p:txBody>
            <a:bodyPr wrap="square" lIns="0" tIns="0" rIns="0" bIns="0" rtlCol="0"/>
            <a:lstStyle/>
            <a:p>
              <a:endParaRPr sz="949"/>
            </a:p>
          </p:txBody>
        </p:sp>
        <p:sp>
          <p:nvSpPr>
            <p:cNvPr id="1004" name="object 1004"/>
            <p:cNvSpPr/>
            <p:nvPr/>
          </p:nvSpPr>
          <p:spPr>
            <a:xfrm>
              <a:off x="6832890" y="5202429"/>
              <a:ext cx="73634" cy="24768"/>
            </a:xfrm>
            <a:custGeom>
              <a:avLst/>
              <a:gdLst/>
              <a:ahLst/>
              <a:cxnLst/>
              <a:rect l="l" t="t" r="r" b="b"/>
              <a:pathLst>
                <a:path w="139700" h="46990">
                  <a:moveTo>
                    <a:pt x="93117" y="46558"/>
                  </a:moveTo>
                  <a:lnTo>
                    <a:pt x="139677" y="46558"/>
                  </a:lnTo>
                </a:path>
                <a:path w="139700" h="46990">
                  <a:moveTo>
                    <a:pt x="55870" y="22827"/>
                  </a:moveTo>
                  <a:lnTo>
                    <a:pt x="93117" y="22827"/>
                  </a:lnTo>
                </a:path>
                <a:path w="139700" h="46990">
                  <a:moveTo>
                    <a:pt x="46558" y="0"/>
                  </a:moveTo>
                  <a:lnTo>
                    <a:pt x="0" y="0"/>
                  </a:lnTo>
                </a:path>
                <a:path w="139700" h="46990">
                  <a:moveTo>
                    <a:pt x="93117" y="0"/>
                  </a:moveTo>
                  <a:lnTo>
                    <a:pt x="139677" y="0"/>
                  </a:lnTo>
                </a:path>
              </a:pathLst>
            </a:custGeom>
            <a:ln w="11825">
              <a:solidFill>
                <a:srgbClr val="000000"/>
              </a:solidFill>
            </a:ln>
          </p:spPr>
          <p:txBody>
            <a:bodyPr wrap="square" lIns="0" tIns="0" rIns="0" bIns="0" rtlCol="0"/>
            <a:lstStyle/>
            <a:p>
              <a:endParaRPr sz="949"/>
            </a:p>
          </p:txBody>
        </p:sp>
        <p:sp>
          <p:nvSpPr>
            <p:cNvPr id="1005" name="object 1005"/>
            <p:cNvSpPr/>
            <p:nvPr/>
          </p:nvSpPr>
          <p:spPr>
            <a:xfrm>
              <a:off x="6586429" y="5268341"/>
              <a:ext cx="110451" cy="17069"/>
            </a:xfrm>
            <a:custGeom>
              <a:avLst/>
              <a:gdLst/>
              <a:ahLst/>
              <a:cxnLst/>
              <a:rect l="l" t="t" r="r" b="b"/>
              <a:pathLst>
                <a:path w="209550" h="32384">
                  <a:moveTo>
                    <a:pt x="104757" y="31930"/>
                  </a:moveTo>
                  <a:lnTo>
                    <a:pt x="0" y="0"/>
                  </a:lnTo>
                </a:path>
                <a:path w="209550" h="32384">
                  <a:moveTo>
                    <a:pt x="209514" y="31930"/>
                  </a:moveTo>
                  <a:lnTo>
                    <a:pt x="104757" y="0"/>
                  </a:lnTo>
                </a:path>
              </a:pathLst>
            </a:custGeom>
            <a:ln w="11825">
              <a:solidFill>
                <a:srgbClr val="000000"/>
              </a:solidFill>
            </a:ln>
          </p:spPr>
          <p:txBody>
            <a:bodyPr wrap="square" lIns="0" tIns="0" rIns="0" bIns="0" rtlCol="0"/>
            <a:lstStyle/>
            <a:p>
              <a:endParaRPr sz="949"/>
            </a:p>
          </p:txBody>
        </p:sp>
        <p:sp>
          <p:nvSpPr>
            <p:cNvPr id="1006" name="object 1006"/>
            <p:cNvSpPr/>
            <p:nvPr/>
          </p:nvSpPr>
          <p:spPr>
            <a:xfrm>
              <a:off x="6862339" y="4119637"/>
              <a:ext cx="19747" cy="11380"/>
            </a:xfrm>
            <a:custGeom>
              <a:avLst/>
              <a:gdLst/>
              <a:ahLst/>
              <a:cxnLst/>
              <a:rect l="l" t="t" r="r" b="b"/>
              <a:pathLst>
                <a:path w="37465" h="21590">
                  <a:moveTo>
                    <a:pt x="0" y="21504"/>
                  </a:moveTo>
                  <a:lnTo>
                    <a:pt x="37247" y="0"/>
                  </a:lnTo>
                </a:path>
              </a:pathLst>
            </a:custGeom>
            <a:ln w="11825">
              <a:solidFill>
                <a:srgbClr val="000000"/>
              </a:solidFill>
            </a:ln>
          </p:spPr>
          <p:txBody>
            <a:bodyPr wrap="square" lIns="0" tIns="0" rIns="0" bIns="0" rtlCol="0"/>
            <a:lstStyle/>
            <a:p>
              <a:endParaRPr sz="949"/>
            </a:p>
          </p:txBody>
        </p:sp>
        <p:sp>
          <p:nvSpPr>
            <p:cNvPr id="1007" name="object 1007"/>
            <p:cNvSpPr/>
            <p:nvPr/>
          </p:nvSpPr>
          <p:spPr>
            <a:xfrm>
              <a:off x="6772668" y="2918168"/>
              <a:ext cx="771818" cy="1145678"/>
            </a:xfrm>
            <a:custGeom>
              <a:avLst/>
              <a:gdLst/>
              <a:ahLst/>
              <a:cxnLst/>
              <a:rect l="l" t="t" r="r" b="b"/>
              <a:pathLst>
                <a:path w="1464309" h="2173604">
                  <a:moveTo>
                    <a:pt x="1278915" y="274857"/>
                  </a:moveTo>
                  <a:lnTo>
                    <a:pt x="0" y="2173421"/>
                  </a:lnTo>
                </a:path>
                <a:path w="1464309" h="2173604">
                  <a:moveTo>
                    <a:pt x="1279470" y="274033"/>
                  </a:moveTo>
                  <a:lnTo>
                    <a:pt x="1464065" y="0"/>
                  </a:lnTo>
                </a:path>
              </a:pathLst>
            </a:custGeom>
            <a:ln w="5912">
              <a:solidFill>
                <a:srgbClr val="000000"/>
              </a:solidFill>
              <a:prstDash val="sysDashDotDot"/>
            </a:ln>
          </p:spPr>
          <p:txBody>
            <a:bodyPr wrap="square" lIns="0" tIns="0" rIns="0" bIns="0" rtlCol="0"/>
            <a:lstStyle/>
            <a:p>
              <a:endParaRPr sz="949"/>
            </a:p>
          </p:txBody>
        </p:sp>
        <p:sp>
          <p:nvSpPr>
            <p:cNvPr id="1008" name="object 1008"/>
            <p:cNvSpPr/>
            <p:nvPr/>
          </p:nvSpPr>
          <p:spPr>
            <a:xfrm>
              <a:off x="6586429" y="5241694"/>
              <a:ext cx="0" cy="43511"/>
            </a:xfrm>
            <a:custGeom>
              <a:avLst/>
              <a:gdLst/>
              <a:ahLst/>
              <a:cxnLst/>
              <a:rect l="l" t="t" r="r" b="b"/>
              <a:pathLst>
                <a:path h="82550">
                  <a:moveTo>
                    <a:pt x="0" y="0"/>
                  </a:moveTo>
                  <a:lnTo>
                    <a:pt x="0" y="82483"/>
                  </a:lnTo>
                </a:path>
              </a:pathLst>
            </a:custGeom>
            <a:ln w="11825">
              <a:solidFill>
                <a:srgbClr val="000000"/>
              </a:solidFill>
            </a:ln>
          </p:spPr>
          <p:txBody>
            <a:bodyPr wrap="square" lIns="0" tIns="0" rIns="0" bIns="0" rtlCol="0"/>
            <a:lstStyle/>
            <a:p>
              <a:endParaRPr sz="949"/>
            </a:p>
          </p:txBody>
        </p:sp>
        <p:sp>
          <p:nvSpPr>
            <p:cNvPr id="1009" name="object 1009"/>
            <p:cNvSpPr/>
            <p:nvPr/>
          </p:nvSpPr>
          <p:spPr>
            <a:xfrm>
              <a:off x="6641645" y="5241694"/>
              <a:ext cx="0" cy="43511"/>
            </a:xfrm>
            <a:custGeom>
              <a:avLst/>
              <a:gdLst/>
              <a:ahLst/>
              <a:cxnLst/>
              <a:rect l="l" t="t" r="r" b="b"/>
              <a:pathLst>
                <a:path h="82550">
                  <a:moveTo>
                    <a:pt x="0" y="0"/>
                  </a:moveTo>
                  <a:lnTo>
                    <a:pt x="0" y="82483"/>
                  </a:lnTo>
                </a:path>
              </a:pathLst>
            </a:custGeom>
            <a:ln w="11825">
              <a:solidFill>
                <a:srgbClr val="000000"/>
              </a:solidFill>
            </a:ln>
          </p:spPr>
          <p:txBody>
            <a:bodyPr wrap="square" lIns="0" tIns="0" rIns="0" bIns="0" rtlCol="0"/>
            <a:lstStyle/>
            <a:p>
              <a:endParaRPr sz="949"/>
            </a:p>
          </p:txBody>
        </p:sp>
        <p:sp>
          <p:nvSpPr>
            <p:cNvPr id="1010" name="object 1010"/>
            <p:cNvSpPr/>
            <p:nvPr/>
          </p:nvSpPr>
          <p:spPr>
            <a:xfrm>
              <a:off x="6839897" y="5453970"/>
              <a:ext cx="42172" cy="165676"/>
            </a:xfrm>
            <a:custGeom>
              <a:avLst/>
              <a:gdLst/>
              <a:ahLst/>
              <a:cxnLst/>
              <a:rect l="l" t="t" r="r" b="b"/>
              <a:pathLst>
                <a:path w="80009" h="314325">
                  <a:moveTo>
                    <a:pt x="0" y="104757"/>
                  </a:moveTo>
                  <a:lnTo>
                    <a:pt x="79825" y="314272"/>
                  </a:lnTo>
                </a:path>
                <a:path w="80009" h="314325">
                  <a:moveTo>
                    <a:pt x="0" y="0"/>
                  </a:moveTo>
                  <a:lnTo>
                    <a:pt x="39913" y="104757"/>
                  </a:lnTo>
                </a:path>
              </a:pathLst>
            </a:custGeom>
            <a:ln w="11825">
              <a:solidFill>
                <a:srgbClr val="000000"/>
              </a:solidFill>
            </a:ln>
          </p:spPr>
          <p:txBody>
            <a:bodyPr wrap="square" lIns="0" tIns="0" rIns="0" bIns="0" rtlCol="0"/>
            <a:lstStyle/>
            <a:p>
              <a:endParaRPr sz="949"/>
            </a:p>
          </p:txBody>
        </p:sp>
        <p:sp>
          <p:nvSpPr>
            <p:cNvPr id="1011" name="object 1011"/>
            <p:cNvSpPr/>
            <p:nvPr/>
          </p:nvSpPr>
          <p:spPr>
            <a:xfrm>
              <a:off x="6696861" y="5241694"/>
              <a:ext cx="0" cy="43511"/>
            </a:xfrm>
            <a:custGeom>
              <a:avLst/>
              <a:gdLst/>
              <a:ahLst/>
              <a:cxnLst/>
              <a:rect l="l" t="t" r="r" b="b"/>
              <a:pathLst>
                <a:path h="82550">
                  <a:moveTo>
                    <a:pt x="0" y="0"/>
                  </a:moveTo>
                  <a:lnTo>
                    <a:pt x="0" y="82483"/>
                  </a:lnTo>
                </a:path>
              </a:pathLst>
            </a:custGeom>
            <a:ln w="11825">
              <a:solidFill>
                <a:srgbClr val="000000"/>
              </a:solidFill>
            </a:ln>
          </p:spPr>
          <p:txBody>
            <a:bodyPr wrap="square" lIns="0" tIns="0" rIns="0" bIns="0" rtlCol="0"/>
            <a:lstStyle/>
            <a:p>
              <a:endParaRPr sz="949"/>
            </a:p>
          </p:txBody>
        </p:sp>
        <p:sp>
          <p:nvSpPr>
            <p:cNvPr id="1012" name="object 1012"/>
            <p:cNvSpPr/>
            <p:nvPr/>
          </p:nvSpPr>
          <p:spPr>
            <a:xfrm>
              <a:off x="6832890" y="4056387"/>
              <a:ext cx="73634" cy="1397707"/>
            </a:xfrm>
            <a:custGeom>
              <a:avLst/>
              <a:gdLst/>
              <a:ahLst/>
              <a:cxnLst/>
              <a:rect l="l" t="t" r="r" b="b"/>
              <a:pathLst>
                <a:path w="139700" h="2651759">
                  <a:moveTo>
                    <a:pt x="0" y="2360532"/>
                  </a:moveTo>
                  <a:lnTo>
                    <a:pt x="0" y="0"/>
                  </a:lnTo>
                </a:path>
                <a:path w="139700" h="2651759">
                  <a:moveTo>
                    <a:pt x="46558" y="0"/>
                  </a:moveTo>
                  <a:lnTo>
                    <a:pt x="46558" y="186235"/>
                  </a:lnTo>
                </a:path>
                <a:path w="139700" h="2651759">
                  <a:moveTo>
                    <a:pt x="46558" y="2174296"/>
                  </a:moveTo>
                  <a:lnTo>
                    <a:pt x="46558" y="2360532"/>
                  </a:lnTo>
                </a:path>
                <a:path w="139700" h="2651759">
                  <a:moveTo>
                    <a:pt x="55870" y="2339079"/>
                  </a:moveTo>
                  <a:lnTo>
                    <a:pt x="55870" y="2302673"/>
                  </a:lnTo>
                </a:path>
                <a:path w="139700" h="2651759">
                  <a:moveTo>
                    <a:pt x="55870" y="2290463"/>
                  </a:moveTo>
                  <a:lnTo>
                    <a:pt x="55870" y="2197124"/>
                  </a:lnTo>
                </a:path>
                <a:path w="139700" h="2651759">
                  <a:moveTo>
                    <a:pt x="55870" y="164782"/>
                  </a:moveTo>
                  <a:lnTo>
                    <a:pt x="55870" y="141503"/>
                  </a:lnTo>
                </a:path>
                <a:path w="139700" h="2651759">
                  <a:moveTo>
                    <a:pt x="55870" y="44732"/>
                  </a:moveTo>
                  <a:lnTo>
                    <a:pt x="55870" y="21452"/>
                  </a:lnTo>
                </a:path>
                <a:path w="139700" h="2651759">
                  <a:moveTo>
                    <a:pt x="61187" y="2339079"/>
                  </a:moveTo>
                  <a:lnTo>
                    <a:pt x="61187" y="2651524"/>
                  </a:lnTo>
                </a:path>
                <a:path w="139700" h="2651759">
                  <a:moveTo>
                    <a:pt x="93117" y="2360532"/>
                  </a:moveTo>
                  <a:lnTo>
                    <a:pt x="93117" y="2174296"/>
                  </a:lnTo>
                </a:path>
                <a:path w="139700" h="2651759">
                  <a:moveTo>
                    <a:pt x="93117" y="186235"/>
                  </a:moveTo>
                  <a:lnTo>
                    <a:pt x="93117" y="0"/>
                  </a:lnTo>
                </a:path>
                <a:path w="139700" h="2651759">
                  <a:moveTo>
                    <a:pt x="125047" y="2360532"/>
                  </a:moveTo>
                  <a:lnTo>
                    <a:pt x="125047" y="2651524"/>
                  </a:lnTo>
                </a:path>
                <a:path w="139700" h="2651759">
                  <a:moveTo>
                    <a:pt x="139677" y="2360532"/>
                  </a:moveTo>
                  <a:lnTo>
                    <a:pt x="139677" y="2174296"/>
                  </a:lnTo>
                </a:path>
                <a:path w="139700" h="2651759">
                  <a:moveTo>
                    <a:pt x="139677" y="186235"/>
                  </a:moveTo>
                  <a:lnTo>
                    <a:pt x="139677" y="0"/>
                  </a:lnTo>
                </a:path>
              </a:pathLst>
            </a:custGeom>
            <a:ln w="11825">
              <a:solidFill>
                <a:srgbClr val="000000"/>
              </a:solidFill>
            </a:ln>
          </p:spPr>
          <p:txBody>
            <a:bodyPr wrap="square" lIns="0" tIns="0" rIns="0" bIns="0" rtlCol="0"/>
            <a:lstStyle/>
            <a:p>
              <a:endParaRPr sz="949"/>
            </a:p>
          </p:txBody>
        </p:sp>
        <p:sp>
          <p:nvSpPr>
            <p:cNvPr id="1013" name="object 1013"/>
            <p:cNvSpPr/>
            <p:nvPr/>
          </p:nvSpPr>
          <p:spPr>
            <a:xfrm>
              <a:off x="7693907" y="6352153"/>
              <a:ext cx="42172" cy="165676"/>
            </a:xfrm>
            <a:custGeom>
              <a:avLst/>
              <a:gdLst/>
              <a:ahLst/>
              <a:cxnLst/>
              <a:rect l="l" t="t" r="r" b="b"/>
              <a:pathLst>
                <a:path w="80009" h="314325">
                  <a:moveTo>
                    <a:pt x="0" y="104757"/>
                  </a:moveTo>
                  <a:lnTo>
                    <a:pt x="79824" y="314271"/>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014" name="object 1014"/>
            <p:cNvSpPr/>
            <p:nvPr/>
          </p:nvSpPr>
          <p:spPr>
            <a:xfrm>
              <a:off x="6881972" y="5453970"/>
              <a:ext cx="42172" cy="165676"/>
            </a:xfrm>
            <a:custGeom>
              <a:avLst/>
              <a:gdLst/>
              <a:ahLst/>
              <a:cxnLst/>
              <a:rect l="l" t="t" r="r" b="b"/>
              <a:pathLst>
                <a:path w="80009" h="314325">
                  <a:moveTo>
                    <a:pt x="79824" y="0"/>
                  </a:moveTo>
                  <a:lnTo>
                    <a:pt x="39912" y="104757"/>
                  </a:lnTo>
                </a:path>
                <a:path w="80009" h="314325">
                  <a:moveTo>
                    <a:pt x="79824" y="104757"/>
                  </a:moveTo>
                  <a:lnTo>
                    <a:pt x="0" y="314272"/>
                  </a:lnTo>
                </a:path>
              </a:pathLst>
            </a:custGeom>
            <a:ln w="11825">
              <a:solidFill>
                <a:srgbClr val="000000"/>
              </a:solidFill>
            </a:ln>
          </p:spPr>
          <p:txBody>
            <a:bodyPr wrap="square" lIns="0" tIns="0" rIns="0" bIns="0" rtlCol="0"/>
            <a:lstStyle/>
            <a:p>
              <a:endParaRPr sz="949"/>
            </a:p>
          </p:txBody>
        </p:sp>
        <p:sp>
          <p:nvSpPr>
            <p:cNvPr id="1015" name="object 1015"/>
            <p:cNvSpPr/>
            <p:nvPr/>
          </p:nvSpPr>
          <p:spPr>
            <a:xfrm>
              <a:off x="6475997" y="5241694"/>
              <a:ext cx="32465" cy="10041"/>
            </a:xfrm>
            <a:custGeom>
              <a:avLst/>
              <a:gdLst/>
              <a:ahLst/>
              <a:cxnLst/>
              <a:rect l="l" t="t" r="r" b="b"/>
              <a:pathLst>
                <a:path w="61595" h="19050">
                  <a:moveTo>
                    <a:pt x="61100" y="0"/>
                  </a:moveTo>
                  <a:lnTo>
                    <a:pt x="0" y="18623"/>
                  </a:lnTo>
                </a:path>
              </a:pathLst>
            </a:custGeom>
            <a:ln w="11825">
              <a:solidFill>
                <a:srgbClr val="000000"/>
              </a:solidFill>
            </a:ln>
          </p:spPr>
          <p:txBody>
            <a:bodyPr wrap="square" lIns="0" tIns="0" rIns="0" bIns="0" rtlCol="0"/>
            <a:lstStyle/>
            <a:p>
              <a:endParaRPr sz="949"/>
            </a:p>
          </p:txBody>
        </p:sp>
        <p:sp>
          <p:nvSpPr>
            <p:cNvPr id="1016" name="object 1016"/>
            <p:cNvSpPr/>
            <p:nvPr/>
          </p:nvSpPr>
          <p:spPr>
            <a:xfrm>
              <a:off x="6832890" y="4154549"/>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17" name="object 1017"/>
            <p:cNvSpPr/>
            <p:nvPr/>
          </p:nvSpPr>
          <p:spPr>
            <a:xfrm>
              <a:off x="6832890" y="4130008"/>
              <a:ext cx="73634" cy="24768"/>
            </a:xfrm>
            <a:custGeom>
              <a:avLst/>
              <a:gdLst/>
              <a:ahLst/>
              <a:cxnLst/>
              <a:rect l="l" t="t" r="r" b="b"/>
              <a:pathLst>
                <a:path w="139700" h="46990">
                  <a:moveTo>
                    <a:pt x="93117" y="46558"/>
                  </a:moveTo>
                  <a:lnTo>
                    <a:pt x="139677" y="46558"/>
                  </a:lnTo>
                </a:path>
                <a:path w="139700" h="46990">
                  <a:moveTo>
                    <a:pt x="93117" y="25106"/>
                  </a:moveTo>
                  <a:lnTo>
                    <a:pt x="55870" y="25106"/>
                  </a:lnTo>
                </a:path>
                <a:path w="139700" h="46990">
                  <a:moveTo>
                    <a:pt x="46558" y="0"/>
                  </a:moveTo>
                  <a:lnTo>
                    <a:pt x="0" y="0"/>
                  </a:lnTo>
                </a:path>
                <a:path w="139700" h="46990">
                  <a:moveTo>
                    <a:pt x="93117" y="0"/>
                  </a:moveTo>
                  <a:lnTo>
                    <a:pt x="139677" y="0"/>
                  </a:lnTo>
                </a:path>
              </a:pathLst>
            </a:custGeom>
            <a:ln w="11825">
              <a:solidFill>
                <a:srgbClr val="000000"/>
              </a:solidFill>
            </a:ln>
          </p:spPr>
          <p:txBody>
            <a:bodyPr wrap="square" lIns="0" tIns="0" rIns="0" bIns="0" rtlCol="0"/>
            <a:lstStyle/>
            <a:p>
              <a:endParaRPr sz="949"/>
            </a:p>
          </p:txBody>
        </p:sp>
        <p:sp>
          <p:nvSpPr>
            <p:cNvPr id="1018" name="object 1018"/>
            <p:cNvSpPr/>
            <p:nvPr/>
          </p:nvSpPr>
          <p:spPr>
            <a:xfrm>
              <a:off x="6832890" y="4080928"/>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19" name="object 1019"/>
            <p:cNvSpPr/>
            <p:nvPr/>
          </p:nvSpPr>
          <p:spPr>
            <a:xfrm>
              <a:off x="6862339" y="4067695"/>
              <a:ext cx="44180" cy="13388"/>
            </a:xfrm>
            <a:custGeom>
              <a:avLst/>
              <a:gdLst/>
              <a:ahLst/>
              <a:cxnLst/>
              <a:rect l="l" t="t" r="r" b="b"/>
              <a:pathLst>
                <a:path w="83820" h="25400">
                  <a:moveTo>
                    <a:pt x="37247" y="25106"/>
                  </a:moveTo>
                  <a:lnTo>
                    <a:pt x="83806" y="25106"/>
                  </a:lnTo>
                </a:path>
                <a:path w="83820" h="25400">
                  <a:moveTo>
                    <a:pt x="0" y="0"/>
                  </a:moveTo>
                  <a:lnTo>
                    <a:pt x="37247" y="0"/>
                  </a:lnTo>
                </a:path>
              </a:pathLst>
            </a:custGeom>
            <a:ln w="11825">
              <a:solidFill>
                <a:srgbClr val="000000"/>
              </a:solidFill>
            </a:ln>
          </p:spPr>
          <p:txBody>
            <a:bodyPr wrap="square" lIns="0" tIns="0" rIns="0" bIns="0" rtlCol="0"/>
            <a:lstStyle/>
            <a:p>
              <a:endParaRPr sz="949"/>
            </a:p>
          </p:txBody>
        </p:sp>
        <p:sp>
          <p:nvSpPr>
            <p:cNvPr id="1020" name="object 1020"/>
            <p:cNvSpPr/>
            <p:nvPr/>
          </p:nvSpPr>
          <p:spPr>
            <a:xfrm>
              <a:off x="5600956" y="4056387"/>
              <a:ext cx="1256798" cy="7363"/>
            </a:xfrm>
            <a:custGeom>
              <a:avLst/>
              <a:gdLst/>
              <a:ahLst/>
              <a:cxnLst/>
              <a:rect l="l" t="t" r="r" b="b"/>
              <a:pathLst>
                <a:path w="2384425" h="13970">
                  <a:moveTo>
                    <a:pt x="2337252" y="13967"/>
                  </a:moveTo>
                  <a:lnTo>
                    <a:pt x="0" y="13967"/>
                  </a:lnTo>
                </a:path>
                <a:path w="2384425" h="13970">
                  <a:moveTo>
                    <a:pt x="2383811" y="0"/>
                  </a:moveTo>
                  <a:lnTo>
                    <a:pt x="2337252" y="0"/>
                  </a:lnTo>
                </a:path>
              </a:pathLst>
            </a:custGeom>
            <a:ln w="11825">
              <a:solidFill>
                <a:srgbClr val="000000"/>
              </a:solidFill>
            </a:ln>
          </p:spPr>
          <p:txBody>
            <a:bodyPr wrap="square" lIns="0" tIns="0" rIns="0" bIns="0" rtlCol="0"/>
            <a:lstStyle/>
            <a:p>
              <a:endParaRPr sz="949"/>
            </a:p>
          </p:txBody>
        </p:sp>
        <p:sp>
          <p:nvSpPr>
            <p:cNvPr id="1021" name="object 1021"/>
            <p:cNvSpPr/>
            <p:nvPr/>
          </p:nvSpPr>
          <p:spPr>
            <a:xfrm>
              <a:off x="6862339" y="4056388"/>
              <a:ext cx="44180" cy="35143"/>
            </a:xfrm>
            <a:custGeom>
              <a:avLst/>
              <a:gdLst/>
              <a:ahLst/>
              <a:cxnLst/>
              <a:rect l="l" t="t" r="r" b="b"/>
              <a:pathLst>
                <a:path w="83820" h="66675">
                  <a:moveTo>
                    <a:pt x="37247" y="0"/>
                  </a:moveTo>
                  <a:lnTo>
                    <a:pt x="83806" y="0"/>
                  </a:lnTo>
                </a:path>
                <a:path w="83820" h="66675">
                  <a:moveTo>
                    <a:pt x="37247" y="66237"/>
                  </a:moveTo>
                  <a:lnTo>
                    <a:pt x="0" y="44732"/>
                  </a:lnTo>
                </a:path>
              </a:pathLst>
            </a:custGeom>
            <a:ln w="11825">
              <a:solidFill>
                <a:srgbClr val="000000"/>
              </a:solidFill>
            </a:ln>
          </p:spPr>
          <p:txBody>
            <a:bodyPr wrap="square" lIns="0" tIns="0" rIns="0" bIns="0" rtlCol="0"/>
            <a:lstStyle/>
            <a:p>
              <a:endParaRPr sz="949"/>
            </a:p>
          </p:txBody>
        </p:sp>
        <p:sp>
          <p:nvSpPr>
            <p:cNvPr id="1022" name="object 1022"/>
            <p:cNvSpPr/>
            <p:nvPr/>
          </p:nvSpPr>
          <p:spPr>
            <a:xfrm>
              <a:off x="7440439" y="6116034"/>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1023" name="object 1023"/>
            <p:cNvSpPr/>
            <p:nvPr/>
          </p:nvSpPr>
          <p:spPr>
            <a:xfrm>
              <a:off x="7495655" y="6116034"/>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1024" name="object 1024"/>
            <p:cNvSpPr/>
            <p:nvPr/>
          </p:nvSpPr>
          <p:spPr>
            <a:xfrm>
              <a:off x="7550872" y="6116034"/>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1025" name="object 1025"/>
            <p:cNvSpPr/>
            <p:nvPr/>
          </p:nvSpPr>
          <p:spPr>
            <a:xfrm>
              <a:off x="7702061" y="6132864"/>
              <a:ext cx="17404" cy="219563"/>
            </a:xfrm>
            <a:custGeom>
              <a:avLst/>
              <a:gdLst/>
              <a:ahLst/>
              <a:cxnLst/>
              <a:rect l="l" t="t" r="r" b="b"/>
              <a:pathLst>
                <a:path w="33019" h="416559">
                  <a:moveTo>
                    <a:pt x="0" y="63860"/>
                  </a:moveTo>
                  <a:lnTo>
                    <a:pt x="0" y="0"/>
                  </a:lnTo>
                </a:path>
                <a:path w="33019" h="416559">
                  <a:moveTo>
                    <a:pt x="32426" y="96287"/>
                  </a:moveTo>
                  <a:lnTo>
                    <a:pt x="32426" y="416040"/>
                  </a:lnTo>
                </a:path>
              </a:pathLst>
            </a:custGeom>
            <a:ln w="11825">
              <a:solidFill>
                <a:srgbClr val="000000"/>
              </a:solidFill>
            </a:ln>
          </p:spPr>
          <p:txBody>
            <a:bodyPr wrap="square" lIns="0" tIns="0" rIns="0" bIns="0" rtlCol="0"/>
            <a:lstStyle/>
            <a:p>
              <a:endParaRPr sz="949"/>
            </a:p>
          </p:txBody>
        </p:sp>
        <p:sp>
          <p:nvSpPr>
            <p:cNvPr id="1026" name="object 1026"/>
            <p:cNvSpPr/>
            <p:nvPr/>
          </p:nvSpPr>
          <p:spPr>
            <a:xfrm>
              <a:off x="7752811" y="6183616"/>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027" name="object 1027"/>
            <p:cNvSpPr/>
            <p:nvPr/>
          </p:nvSpPr>
          <p:spPr>
            <a:xfrm>
              <a:off x="7330007" y="6116034"/>
              <a:ext cx="110451" cy="33805"/>
            </a:xfrm>
            <a:custGeom>
              <a:avLst/>
              <a:gdLst/>
              <a:ahLst/>
              <a:cxnLst/>
              <a:rect l="l" t="t" r="r" b="b"/>
              <a:pathLst>
                <a:path w="209550" h="64134">
                  <a:moveTo>
                    <a:pt x="209514" y="0"/>
                  </a:moveTo>
                  <a:lnTo>
                    <a:pt x="0" y="63860"/>
                  </a:lnTo>
                </a:path>
              </a:pathLst>
            </a:custGeom>
            <a:ln w="11825">
              <a:solidFill>
                <a:srgbClr val="000000"/>
              </a:solidFill>
            </a:ln>
          </p:spPr>
          <p:txBody>
            <a:bodyPr wrap="square" lIns="0" tIns="0" rIns="0" bIns="0" rtlCol="0"/>
            <a:lstStyle/>
            <a:p>
              <a:endParaRPr sz="949"/>
            </a:p>
          </p:txBody>
        </p:sp>
        <p:sp>
          <p:nvSpPr>
            <p:cNvPr id="1028" name="object 1028"/>
            <p:cNvSpPr/>
            <p:nvPr/>
          </p:nvSpPr>
          <p:spPr>
            <a:xfrm>
              <a:off x="7735982" y="6352153"/>
              <a:ext cx="42172" cy="165676"/>
            </a:xfrm>
            <a:custGeom>
              <a:avLst/>
              <a:gdLst/>
              <a:ahLst/>
              <a:cxnLst/>
              <a:rect l="l" t="t" r="r" b="b"/>
              <a:pathLst>
                <a:path w="80009" h="314325">
                  <a:moveTo>
                    <a:pt x="79825" y="0"/>
                  </a:moveTo>
                  <a:lnTo>
                    <a:pt x="39912" y="104757"/>
                  </a:lnTo>
                </a:path>
                <a:path w="80009" h="314325">
                  <a:moveTo>
                    <a:pt x="79825" y="104757"/>
                  </a:moveTo>
                  <a:lnTo>
                    <a:pt x="0" y="314271"/>
                  </a:lnTo>
                </a:path>
              </a:pathLst>
            </a:custGeom>
            <a:ln w="11825">
              <a:solidFill>
                <a:srgbClr val="000000"/>
              </a:solidFill>
            </a:ln>
          </p:spPr>
          <p:txBody>
            <a:bodyPr wrap="square" lIns="0" tIns="0" rIns="0" bIns="0" rtlCol="0"/>
            <a:lstStyle/>
            <a:p>
              <a:endParaRPr sz="949"/>
            </a:p>
          </p:txBody>
        </p:sp>
        <p:sp>
          <p:nvSpPr>
            <p:cNvPr id="1029" name="object 1029"/>
            <p:cNvSpPr/>
            <p:nvPr/>
          </p:nvSpPr>
          <p:spPr>
            <a:xfrm>
              <a:off x="7440439" y="6116034"/>
              <a:ext cx="110451" cy="17069"/>
            </a:xfrm>
            <a:custGeom>
              <a:avLst/>
              <a:gdLst/>
              <a:ahLst/>
              <a:cxnLst/>
              <a:rect l="l" t="t" r="r" b="b"/>
              <a:pathLst>
                <a:path w="209550" h="32384">
                  <a:moveTo>
                    <a:pt x="104756" y="0"/>
                  </a:moveTo>
                  <a:lnTo>
                    <a:pt x="0" y="31930"/>
                  </a:lnTo>
                </a:path>
                <a:path w="209550" h="32384">
                  <a:moveTo>
                    <a:pt x="209514" y="0"/>
                  </a:moveTo>
                  <a:lnTo>
                    <a:pt x="104756" y="31930"/>
                  </a:lnTo>
                </a:path>
              </a:pathLst>
            </a:custGeom>
            <a:ln w="11825">
              <a:solidFill>
                <a:srgbClr val="000000"/>
              </a:solidFill>
            </a:ln>
          </p:spPr>
          <p:txBody>
            <a:bodyPr wrap="square" lIns="0" tIns="0" rIns="0" bIns="0" rtlCol="0"/>
            <a:lstStyle/>
            <a:p>
              <a:endParaRPr sz="949"/>
            </a:p>
          </p:txBody>
        </p:sp>
        <p:sp>
          <p:nvSpPr>
            <p:cNvPr id="1030" name="object 1030"/>
            <p:cNvSpPr/>
            <p:nvPr/>
          </p:nvSpPr>
          <p:spPr>
            <a:xfrm>
              <a:off x="7278741" y="3056319"/>
              <a:ext cx="168354" cy="6359"/>
            </a:xfrm>
            <a:custGeom>
              <a:avLst/>
              <a:gdLst/>
              <a:ahLst/>
              <a:cxnLst/>
              <a:rect l="l" t="t" r="r" b="b"/>
              <a:pathLst>
                <a:path w="319404" h="12064">
                  <a:moveTo>
                    <a:pt x="0" y="0"/>
                  </a:moveTo>
                  <a:lnTo>
                    <a:pt x="319336" y="11932"/>
                  </a:lnTo>
                </a:path>
              </a:pathLst>
            </a:custGeom>
            <a:ln w="5912">
              <a:solidFill>
                <a:srgbClr val="000000"/>
              </a:solidFill>
              <a:prstDash val="sysDashDotDot"/>
            </a:ln>
          </p:spPr>
          <p:txBody>
            <a:bodyPr wrap="square" lIns="0" tIns="0" rIns="0" bIns="0" rtlCol="0"/>
            <a:lstStyle/>
            <a:p>
              <a:endParaRPr sz="949"/>
            </a:p>
          </p:txBody>
        </p:sp>
        <p:sp>
          <p:nvSpPr>
            <p:cNvPr id="1031" name="object 1031"/>
            <p:cNvSpPr/>
            <p:nvPr/>
          </p:nvSpPr>
          <p:spPr>
            <a:xfrm>
              <a:off x="5600956" y="1240006"/>
              <a:ext cx="0" cy="1030876"/>
            </a:xfrm>
            <a:custGeom>
              <a:avLst/>
              <a:gdLst/>
              <a:ahLst/>
              <a:cxnLst/>
              <a:rect l="l" t="t" r="r" b="b"/>
              <a:pathLst>
                <a:path h="1955800">
                  <a:moveTo>
                    <a:pt x="0" y="1955470"/>
                  </a:moveTo>
                  <a:lnTo>
                    <a:pt x="0" y="0"/>
                  </a:lnTo>
                </a:path>
              </a:pathLst>
            </a:custGeom>
            <a:ln w="11825">
              <a:solidFill>
                <a:srgbClr val="000000"/>
              </a:solidFill>
            </a:ln>
          </p:spPr>
          <p:txBody>
            <a:bodyPr wrap="square" lIns="0" tIns="0" rIns="0" bIns="0" rtlCol="0"/>
            <a:lstStyle/>
            <a:p>
              <a:endParaRPr sz="949"/>
            </a:p>
          </p:txBody>
        </p:sp>
        <p:sp>
          <p:nvSpPr>
            <p:cNvPr id="1032" name="object 1032"/>
            <p:cNvSpPr/>
            <p:nvPr/>
          </p:nvSpPr>
          <p:spPr>
            <a:xfrm>
              <a:off x="6832890" y="2319789"/>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33" name="object 1033"/>
            <p:cNvSpPr/>
            <p:nvPr/>
          </p:nvSpPr>
          <p:spPr>
            <a:xfrm>
              <a:off x="6881972" y="2319789"/>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1034" name="object 1034"/>
            <p:cNvSpPr/>
            <p:nvPr/>
          </p:nvSpPr>
          <p:spPr>
            <a:xfrm>
              <a:off x="5600957" y="1865789"/>
              <a:ext cx="1305664" cy="429755"/>
            </a:xfrm>
            <a:custGeom>
              <a:avLst/>
              <a:gdLst/>
              <a:ahLst/>
              <a:cxnLst/>
              <a:rect l="l" t="t" r="r" b="b"/>
              <a:pathLst>
                <a:path w="2477134" h="815339">
                  <a:moveTo>
                    <a:pt x="2383811" y="814779"/>
                  </a:moveTo>
                  <a:lnTo>
                    <a:pt x="2337252" y="814779"/>
                  </a:lnTo>
                </a:path>
                <a:path w="2477134" h="815339">
                  <a:moveTo>
                    <a:pt x="2393122" y="814779"/>
                  </a:moveTo>
                  <a:lnTo>
                    <a:pt x="2476929" y="814779"/>
                  </a:lnTo>
                </a:path>
                <a:path w="2477134" h="815339">
                  <a:moveTo>
                    <a:pt x="2337252" y="768220"/>
                  </a:moveTo>
                  <a:lnTo>
                    <a:pt x="0" y="768220"/>
                  </a:lnTo>
                </a:path>
                <a:path w="2477134" h="815339">
                  <a:moveTo>
                    <a:pt x="2383811" y="721661"/>
                  </a:moveTo>
                  <a:lnTo>
                    <a:pt x="2337252" y="721661"/>
                  </a:lnTo>
                </a:path>
                <a:path w="2477134" h="815339">
                  <a:moveTo>
                    <a:pt x="2393122" y="721661"/>
                  </a:moveTo>
                  <a:lnTo>
                    <a:pt x="2476929" y="721661"/>
                  </a:lnTo>
                </a:path>
                <a:path w="2477134" h="815339">
                  <a:moveTo>
                    <a:pt x="2290693" y="698382"/>
                  </a:moveTo>
                  <a:lnTo>
                    <a:pt x="1815793" y="698382"/>
                  </a:lnTo>
                </a:path>
                <a:path w="2477134" h="815339">
                  <a:moveTo>
                    <a:pt x="2383811" y="675102"/>
                  </a:moveTo>
                  <a:lnTo>
                    <a:pt x="2337252" y="675102"/>
                  </a:lnTo>
                </a:path>
                <a:path w="2477134" h="815339">
                  <a:moveTo>
                    <a:pt x="2430370" y="675102"/>
                  </a:moveTo>
                  <a:lnTo>
                    <a:pt x="2476929" y="675102"/>
                  </a:lnTo>
                </a:path>
                <a:path w="2477134" h="815339">
                  <a:moveTo>
                    <a:pt x="1815793" y="698382"/>
                  </a:moveTo>
                  <a:lnTo>
                    <a:pt x="1815793" y="0"/>
                  </a:lnTo>
                </a:path>
              </a:pathLst>
            </a:custGeom>
            <a:ln w="11825">
              <a:solidFill>
                <a:srgbClr val="000000"/>
              </a:solidFill>
            </a:ln>
          </p:spPr>
          <p:txBody>
            <a:bodyPr wrap="square" lIns="0" tIns="0" rIns="0" bIns="0" rtlCol="0"/>
            <a:lstStyle/>
            <a:p>
              <a:endParaRPr sz="949"/>
            </a:p>
          </p:txBody>
        </p:sp>
        <p:sp>
          <p:nvSpPr>
            <p:cNvPr id="1035" name="object 1035"/>
            <p:cNvSpPr/>
            <p:nvPr/>
          </p:nvSpPr>
          <p:spPr>
            <a:xfrm>
              <a:off x="6558037" y="1313628"/>
              <a:ext cx="0" cy="331353"/>
            </a:xfrm>
            <a:custGeom>
              <a:avLst/>
              <a:gdLst/>
              <a:ahLst/>
              <a:cxnLst/>
              <a:rect l="l" t="t" r="r" b="b"/>
              <a:pathLst>
                <a:path h="628650">
                  <a:moveTo>
                    <a:pt x="0" y="628544"/>
                  </a:moveTo>
                  <a:lnTo>
                    <a:pt x="0" y="0"/>
                  </a:lnTo>
                </a:path>
              </a:pathLst>
            </a:custGeom>
            <a:ln w="11825">
              <a:solidFill>
                <a:srgbClr val="000000"/>
              </a:solidFill>
            </a:ln>
          </p:spPr>
          <p:txBody>
            <a:bodyPr wrap="square" lIns="0" tIns="0" rIns="0" bIns="0" rtlCol="0"/>
            <a:lstStyle/>
            <a:p>
              <a:endParaRPr sz="949"/>
            </a:p>
          </p:txBody>
        </p:sp>
        <p:sp>
          <p:nvSpPr>
            <p:cNvPr id="1036" name="object 1036"/>
            <p:cNvSpPr/>
            <p:nvPr/>
          </p:nvSpPr>
          <p:spPr>
            <a:xfrm>
              <a:off x="7447059" y="1837238"/>
              <a:ext cx="57903" cy="3347"/>
            </a:xfrm>
            <a:custGeom>
              <a:avLst/>
              <a:gdLst/>
              <a:ahLst/>
              <a:cxnLst/>
              <a:rect l="l" t="t" r="r" b="b"/>
              <a:pathLst>
                <a:path w="109854" h="6350">
                  <a:moveTo>
                    <a:pt x="0" y="6087"/>
                  </a:moveTo>
                  <a:lnTo>
                    <a:pt x="31788" y="4367"/>
                  </a:lnTo>
                  <a:lnTo>
                    <a:pt x="63165" y="2648"/>
                  </a:lnTo>
                  <a:lnTo>
                    <a:pt x="94130" y="773"/>
                  </a:lnTo>
                  <a:lnTo>
                    <a:pt x="109309" y="0"/>
                  </a:lnTo>
                </a:path>
              </a:pathLst>
            </a:custGeom>
            <a:ln w="5912">
              <a:solidFill>
                <a:srgbClr val="000000"/>
              </a:solidFill>
              <a:prstDash val="sysDashDotDot"/>
            </a:ln>
          </p:spPr>
          <p:txBody>
            <a:bodyPr wrap="square" lIns="0" tIns="0" rIns="0" bIns="0" rtlCol="0"/>
            <a:lstStyle/>
            <a:p>
              <a:endParaRPr sz="949"/>
            </a:p>
          </p:txBody>
        </p:sp>
        <p:sp>
          <p:nvSpPr>
            <p:cNvPr id="1037" name="object 1037"/>
            <p:cNvSpPr/>
            <p:nvPr/>
          </p:nvSpPr>
          <p:spPr>
            <a:xfrm>
              <a:off x="6558037" y="1865789"/>
              <a:ext cx="250355" cy="0"/>
            </a:xfrm>
            <a:custGeom>
              <a:avLst/>
              <a:gdLst/>
              <a:ahLst/>
              <a:cxnLst/>
              <a:rect l="l" t="t" r="r" b="b"/>
              <a:pathLst>
                <a:path w="474979">
                  <a:moveTo>
                    <a:pt x="0" y="0"/>
                  </a:moveTo>
                  <a:lnTo>
                    <a:pt x="474900" y="0"/>
                  </a:lnTo>
                </a:path>
              </a:pathLst>
            </a:custGeom>
            <a:ln w="11825">
              <a:solidFill>
                <a:srgbClr val="000000"/>
              </a:solidFill>
            </a:ln>
          </p:spPr>
          <p:txBody>
            <a:bodyPr wrap="square" lIns="0" tIns="0" rIns="0" bIns="0" rtlCol="0"/>
            <a:lstStyle/>
            <a:p>
              <a:endParaRPr sz="949"/>
            </a:p>
          </p:txBody>
        </p:sp>
        <p:sp>
          <p:nvSpPr>
            <p:cNvPr id="1038" name="object 1038"/>
            <p:cNvSpPr/>
            <p:nvPr/>
          </p:nvSpPr>
          <p:spPr>
            <a:xfrm>
              <a:off x="7278741" y="1836341"/>
              <a:ext cx="265752" cy="0"/>
            </a:xfrm>
            <a:custGeom>
              <a:avLst/>
              <a:gdLst/>
              <a:ahLst/>
              <a:cxnLst/>
              <a:rect l="l" t="t" r="r" b="b"/>
              <a:pathLst>
                <a:path w="504190">
                  <a:moveTo>
                    <a:pt x="503931" y="0"/>
                  </a:moveTo>
                  <a:lnTo>
                    <a:pt x="0" y="0"/>
                  </a:lnTo>
                </a:path>
              </a:pathLst>
            </a:custGeom>
            <a:ln w="5912">
              <a:solidFill>
                <a:srgbClr val="000000"/>
              </a:solidFill>
              <a:prstDash val="sysDashDotDot"/>
            </a:ln>
          </p:spPr>
          <p:txBody>
            <a:bodyPr wrap="square" lIns="0" tIns="0" rIns="0" bIns="0" rtlCol="0"/>
            <a:lstStyle/>
            <a:p>
              <a:endParaRPr sz="949"/>
            </a:p>
          </p:txBody>
        </p:sp>
        <p:sp>
          <p:nvSpPr>
            <p:cNvPr id="1039" name="object 1039"/>
            <p:cNvSpPr/>
            <p:nvPr/>
          </p:nvSpPr>
          <p:spPr>
            <a:xfrm>
              <a:off x="6661107" y="1801322"/>
              <a:ext cx="122835" cy="6359"/>
            </a:xfrm>
            <a:custGeom>
              <a:avLst/>
              <a:gdLst/>
              <a:ahLst/>
              <a:cxnLst/>
              <a:rect l="l" t="t" r="r" b="b"/>
              <a:pathLst>
                <a:path w="233045" h="12064">
                  <a:moveTo>
                    <a:pt x="0" y="11826"/>
                  </a:moveTo>
                  <a:lnTo>
                    <a:pt x="232793" y="11826"/>
                  </a:lnTo>
                  <a:lnTo>
                    <a:pt x="232793" y="0"/>
                  </a:lnTo>
                  <a:lnTo>
                    <a:pt x="0" y="0"/>
                  </a:lnTo>
                  <a:lnTo>
                    <a:pt x="0" y="11826"/>
                  </a:lnTo>
                  <a:close/>
                </a:path>
              </a:pathLst>
            </a:custGeom>
            <a:solidFill>
              <a:srgbClr val="000000"/>
            </a:solidFill>
          </p:spPr>
          <p:txBody>
            <a:bodyPr wrap="square" lIns="0" tIns="0" rIns="0" bIns="0" rtlCol="0"/>
            <a:lstStyle/>
            <a:p>
              <a:endParaRPr sz="949"/>
            </a:p>
          </p:txBody>
        </p:sp>
        <p:sp>
          <p:nvSpPr>
            <p:cNvPr id="1040" name="object 1040"/>
            <p:cNvSpPr/>
            <p:nvPr/>
          </p:nvSpPr>
          <p:spPr>
            <a:xfrm>
              <a:off x="7550872" y="1772187"/>
              <a:ext cx="151284" cy="0"/>
            </a:xfrm>
            <a:custGeom>
              <a:avLst/>
              <a:gdLst/>
              <a:ahLst/>
              <a:cxnLst/>
              <a:rect l="l" t="t" r="r" b="b"/>
              <a:pathLst>
                <a:path w="287019">
                  <a:moveTo>
                    <a:pt x="286838" y="0"/>
                  </a:moveTo>
                  <a:lnTo>
                    <a:pt x="0" y="0"/>
                  </a:lnTo>
                </a:path>
              </a:pathLst>
            </a:custGeom>
            <a:ln w="11825">
              <a:solidFill>
                <a:srgbClr val="000000"/>
              </a:solidFill>
            </a:ln>
          </p:spPr>
          <p:txBody>
            <a:bodyPr wrap="square" lIns="0" tIns="0" rIns="0" bIns="0" rtlCol="0"/>
            <a:lstStyle/>
            <a:p>
              <a:endParaRPr sz="949"/>
            </a:p>
          </p:txBody>
        </p:sp>
        <p:sp>
          <p:nvSpPr>
            <p:cNvPr id="1041" name="object 1041"/>
            <p:cNvSpPr/>
            <p:nvPr/>
          </p:nvSpPr>
          <p:spPr>
            <a:xfrm>
              <a:off x="6673257" y="1797794"/>
              <a:ext cx="99741" cy="669"/>
            </a:xfrm>
            <a:custGeom>
              <a:avLst/>
              <a:gdLst/>
              <a:ahLst/>
              <a:cxnLst/>
              <a:rect l="l" t="t" r="r" b="b"/>
              <a:pathLst>
                <a:path w="189229" h="1270">
                  <a:moveTo>
                    <a:pt x="188602" y="1063"/>
                  </a:moveTo>
                  <a:lnTo>
                    <a:pt x="123130" y="730"/>
                  </a:lnTo>
                  <a:lnTo>
                    <a:pt x="60263" y="376"/>
                  </a:lnTo>
                  <a:lnTo>
                    <a:pt x="29806" y="191"/>
                  </a:lnTo>
                  <a:lnTo>
                    <a:pt x="0" y="0"/>
                  </a:lnTo>
                </a:path>
              </a:pathLst>
            </a:custGeom>
            <a:ln w="5912">
              <a:solidFill>
                <a:srgbClr val="000000"/>
              </a:solidFill>
              <a:prstDash val="sysDashDotDot"/>
            </a:ln>
          </p:spPr>
          <p:txBody>
            <a:bodyPr wrap="square" lIns="0" tIns="0" rIns="0" bIns="0" rtlCol="0"/>
            <a:lstStyle/>
            <a:p>
              <a:endParaRPr sz="949"/>
            </a:p>
          </p:txBody>
        </p:sp>
        <p:sp>
          <p:nvSpPr>
            <p:cNvPr id="1042" name="object 1042"/>
            <p:cNvSpPr/>
            <p:nvPr/>
          </p:nvSpPr>
          <p:spPr>
            <a:xfrm>
              <a:off x="7278741" y="1836341"/>
              <a:ext cx="168354" cy="4351"/>
            </a:xfrm>
            <a:custGeom>
              <a:avLst/>
              <a:gdLst/>
              <a:ahLst/>
              <a:cxnLst/>
              <a:rect l="l" t="t" r="r" b="b"/>
              <a:pathLst>
                <a:path w="319404" h="8254">
                  <a:moveTo>
                    <a:pt x="0" y="0"/>
                  </a:moveTo>
                  <a:lnTo>
                    <a:pt x="319336" y="7788"/>
                  </a:lnTo>
                </a:path>
              </a:pathLst>
            </a:custGeom>
            <a:ln w="5912">
              <a:solidFill>
                <a:srgbClr val="000000"/>
              </a:solidFill>
              <a:prstDash val="sysDashDotDot"/>
            </a:ln>
          </p:spPr>
          <p:txBody>
            <a:bodyPr wrap="square" lIns="0" tIns="0" rIns="0" bIns="0" rtlCol="0"/>
            <a:lstStyle/>
            <a:p>
              <a:endParaRPr sz="949"/>
            </a:p>
          </p:txBody>
        </p:sp>
        <p:grpSp>
          <p:nvGrpSpPr>
            <p:cNvPr id="1043" name="object 1043"/>
            <p:cNvGrpSpPr/>
            <p:nvPr/>
          </p:nvGrpSpPr>
          <p:grpSpPr>
            <a:xfrm>
              <a:off x="6657990" y="1706276"/>
              <a:ext cx="116475" cy="98402"/>
              <a:chOff x="11118270" y="3237185"/>
              <a:chExt cx="220979" cy="186690"/>
            </a:xfrm>
          </p:grpSpPr>
          <p:sp>
            <p:nvSpPr>
              <p:cNvPr id="1044" name="object 1044"/>
              <p:cNvSpPr/>
              <p:nvPr/>
            </p:nvSpPr>
            <p:spPr>
              <a:xfrm>
                <a:off x="11124183" y="3409346"/>
                <a:ext cx="23495" cy="1905"/>
              </a:xfrm>
              <a:custGeom>
                <a:avLst/>
                <a:gdLst/>
                <a:ahLst/>
                <a:cxnLst/>
                <a:rect l="l" t="t" r="r" b="b"/>
                <a:pathLst>
                  <a:path w="23495" h="1904">
                    <a:moveTo>
                      <a:pt x="0" y="0"/>
                    </a:moveTo>
                    <a:lnTo>
                      <a:pt x="23052" y="1467"/>
                    </a:lnTo>
                  </a:path>
                </a:pathLst>
              </a:custGeom>
              <a:ln w="5912">
                <a:solidFill>
                  <a:srgbClr val="000000"/>
                </a:solidFill>
                <a:prstDash val="sysDashDotDot"/>
              </a:ln>
            </p:spPr>
            <p:txBody>
              <a:bodyPr wrap="square" lIns="0" tIns="0" rIns="0" bIns="0" rtlCol="0"/>
              <a:lstStyle/>
              <a:p>
                <a:endParaRPr sz="949"/>
              </a:p>
            </p:txBody>
          </p:sp>
          <p:sp>
            <p:nvSpPr>
              <p:cNvPr id="1045" name="object 1045"/>
              <p:cNvSpPr/>
              <p:nvPr/>
            </p:nvSpPr>
            <p:spPr>
              <a:xfrm>
                <a:off x="11124183" y="3237185"/>
                <a:ext cx="0" cy="186690"/>
              </a:xfrm>
              <a:custGeom>
                <a:avLst/>
                <a:gdLst/>
                <a:ahLst/>
                <a:cxnLst/>
                <a:rect l="l" t="t" r="r" b="b"/>
                <a:pathLst>
                  <a:path h="186689">
                    <a:moveTo>
                      <a:pt x="0" y="0"/>
                    </a:moveTo>
                    <a:lnTo>
                      <a:pt x="0" y="186234"/>
                    </a:lnTo>
                  </a:path>
                </a:pathLst>
              </a:custGeom>
              <a:ln w="11825">
                <a:solidFill>
                  <a:srgbClr val="000000"/>
                </a:solidFill>
              </a:ln>
            </p:spPr>
            <p:txBody>
              <a:bodyPr wrap="square" lIns="0" tIns="0" rIns="0" bIns="0" rtlCol="0"/>
              <a:lstStyle/>
              <a:p>
                <a:endParaRPr sz="949"/>
              </a:p>
            </p:txBody>
          </p:sp>
          <p:sp>
            <p:nvSpPr>
              <p:cNvPr id="1046" name="object 1046"/>
              <p:cNvSpPr/>
              <p:nvPr/>
            </p:nvSpPr>
            <p:spPr>
              <a:xfrm>
                <a:off x="11124183" y="3248726"/>
                <a:ext cx="212090" cy="162560"/>
              </a:xfrm>
              <a:custGeom>
                <a:avLst/>
                <a:gdLst/>
                <a:ahLst/>
                <a:cxnLst/>
                <a:rect l="l" t="t" r="r" b="b"/>
                <a:pathLst>
                  <a:path w="212090" h="162560">
                    <a:moveTo>
                      <a:pt x="23052" y="162087"/>
                    </a:moveTo>
                    <a:lnTo>
                      <a:pt x="23052" y="1066"/>
                    </a:lnTo>
                  </a:path>
                  <a:path w="212090" h="162560">
                    <a:moveTo>
                      <a:pt x="23052" y="1066"/>
                    </a:moveTo>
                    <a:lnTo>
                      <a:pt x="0" y="2534"/>
                    </a:lnTo>
                  </a:path>
                  <a:path w="212090" h="162560">
                    <a:moveTo>
                      <a:pt x="23052" y="1066"/>
                    </a:moveTo>
                    <a:lnTo>
                      <a:pt x="83317" y="688"/>
                    </a:lnTo>
                    <a:lnTo>
                      <a:pt x="146185" y="333"/>
                    </a:lnTo>
                    <a:lnTo>
                      <a:pt x="178594" y="164"/>
                    </a:lnTo>
                    <a:lnTo>
                      <a:pt x="211655" y="0"/>
                    </a:lnTo>
                  </a:path>
                </a:pathLst>
              </a:custGeom>
              <a:ln w="5912">
                <a:solidFill>
                  <a:srgbClr val="000000"/>
                </a:solidFill>
                <a:prstDash val="sysDashDotDot"/>
              </a:ln>
            </p:spPr>
            <p:txBody>
              <a:bodyPr wrap="square" lIns="0" tIns="0" rIns="0" bIns="0" rtlCol="0"/>
              <a:lstStyle/>
              <a:p>
                <a:endParaRPr sz="949"/>
              </a:p>
            </p:txBody>
          </p:sp>
        </p:grpSp>
        <p:sp>
          <p:nvSpPr>
            <p:cNvPr id="1047" name="object 1047"/>
            <p:cNvSpPr/>
            <p:nvPr/>
          </p:nvSpPr>
          <p:spPr>
            <a:xfrm>
              <a:off x="7550872" y="1721436"/>
              <a:ext cx="202159" cy="17404"/>
            </a:xfrm>
            <a:custGeom>
              <a:avLst/>
              <a:gdLst/>
              <a:ahLst/>
              <a:cxnLst/>
              <a:rect l="l" t="t" r="r" b="b"/>
              <a:pathLst>
                <a:path w="383540" h="33020">
                  <a:moveTo>
                    <a:pt x="286838" y="32426"/>
                  </a:moveTo>
                  <a:lnTo>
                    <a:pt x="0" y="32426"/>
                  </a:lnTo>
                </a:path>
                <a:path w="383540" h="33020">
                  <a:moveTo>
                    <a:pt x="319265" y="0"/>
                  </a:moveTo>
                  <a:lnTo>
                    <a:pt x="383125" y="0"/>
                  </a:lnTo>
                </a:path>
              </a:pathLst>
            </a:custGeom>
            <a:ln w="11825">
              <a:solidFill>
                <a:srgbClr val="000000"/>
              </a:solidFill>
            </a:ln>
          </p:spPr>
          <p:txBody>
            <a:bodyPr wrap="square" lIns="0" tIns="0" rIns="0" bIns="0" rtlCol="0"/>
            <a:lstStyle/>
            <a:p>
              <a:endParaRPr sz="949"/>
            </a:p>
          </p:txBody>
        </p:sp>
        <p:sp>
          <p:nvSpPr>
            <p:cNvPr id="1048" name="object 1048"/>
            <p:cNvSpPr/>
            <p:nvPr/>
          </p:nvSpPr>
          <p:spPr>
            <a:xfrm>
              <a:off x="6661107" y="1703160"/>
              <a:ext cx="122835" cy="6359"/>
            </a:xfrm>
            <a:custGeom>
              <a:avLst/>
              <a:gdLst/>
              <a:ahLst/>
              <a:cxnLst/>
              <a:rect l="l" t="t" r="r" b="b"/>
              <a:pathLst>
                <a:path w="233045" h="12064">
                  <a:moveTo>
                    <a:pt x="0" y="11826"/>
                  </a:moveTo>
                  <a:lnTo>
                    <a:pt x="232793" y="11826"/>
                  </a:lnTo>
                  <a:lnTo>
                    <a:pt x="232793" y="0"/>
                  </a:lnTo>
                  <a:lnTo>
                    <a:pt x="0" y="0"/>
                  </a:lnTo>
                  <a:lnTo>
                    <a:pt x="0" y="11826"/>
                  </a:lnTo>
                  <a:close/>
                </a:path>
              </a:pathLst>
            </a:custGeom>
            <a:solidFill>
              <a:srgbClr val="000000"/>
            </a:solidFill>
          </p:spPr>
          <p:txBody>
            <a:bodyPr wrap="square" lIns="0" tIns="0" rIns="0" bIns="0" rtlCol="0"/>
            <a:lstStyle/>
            <a:p>
              <a:endParaRPr sz="949"/>
            </a:p>
          </p:txBody>
        </p:sp>
        <p:sp>
          <p:nvSpPr>
            <p:cNvPr id="1049" name="object 1049"/>
            <p:cNvSpPr/>
            <p:nvPr/>
          </p:nvSpPr>
          <p:spPr>
            <a:xfrm>
              <a:off x="7278741" y="1674374"/>
              <a:ext cx="265752" cy="0"/>
            </a:xfrm>
            <a:custGeom>
              <a:avLst/>
              <a:gdLst/>
              <a:ahLst/>
              <a:cxnLst/>
              <a:rect l="l" t="t" r="r" b="b"/>
              <a:pathLst>
                <a:path w="504190">
                  <a:moveTo>
                    <a:pt x="0" y="0"/>
                  </a:moveTo>
                  <a:lnTo>
                    <a:pt x="503931" y="0"/>
                  </a:lnTo>
                </a:path>
              </a:pathLst>
            </a:custGeom>
            <a:ln w="5912">
              <a:solidFill>
                <a:srgbClr val="000000"/>
              </a:solidFill>
              <a:prstDash val="sysDashDotDot"/>
            </a:ln>
          </p:spPr>
          <p:txBody>
            <a:bodyPr wrap="square" lIns="0" tIns="0" rIns="0" bIns="0" rtlCol="0"/>
            <a:lstStyle/>
            <a:p>
              <a:endParaRPr sz="949"/>
            </a:p>
          </p:txBody>
        </p:sp>
        <p:grpSp>
          <p:nvGrpSpPr>
            <p:cNvPr id="1050" name="object 1050"/>
            <p:cNvGrpSpPr/>
            <p:nvPr/>
          </p:nvGrpSpPr>
          <p:grpSpPr>
            <a:xfrm>
              <a:off x="6771109" y="1706276"/>
              <a:ext cx="16066" cy="98402"/>
              <a:chOff x="11332882" y="3237185"/>
              <a:chExt cx="30480" cy="186690"/>
            </a:xfrm>
          </p:grpSpPr>
          <p:sp>
            <p:nvSpPr>
              <p:cNvPr id="1051" name="object 1051"/>
              <p:cNvSpPr/>
              <p:nvPr/>
            </p:nvSpPr>
            <p:spPr>
              <a:xfrm>
                <a:off x="11335839" y="3248726"/>
                <a:ext cx="0" cy="163195"/>
              </a:xfrm>
              <a:custGeom>
                <a:avLst/>
                <a:gdLst/>
                <a:ahLst/>
                <a:cxnLst/>
                <a:rect l="l" t="t" r="r" b="b"/>
                <a:pathLst>
                  <a:path h="163195">
                    <a:moveTo>
                      <a:pt x="0" y="0"/>
                    </a:moveTo>
                    <a:lnTo>
                      <a:pt x="0" y="163151"/>
                    </a:lnTo>
                  </a:path>
                </a:pathLst>
              </a:custGeom>
              <a:ln w="5912">
                <a:solidFill>
                  <a:srgbClr val="000000"/>
                </a:solidFill>
                <a:prstDash val="sysDashDotDot"/>
              </a:ln>
            </p:spPr>
            <p:txBody>
              <a:bodyPr wrap="square" lIns="0" tIns="0" rIns="0" bIns="0" rtlCol="0"/>
              <a:lstStyle/>
              <a:p>
                <a:endParaRPr sz="949"/>
              </a:p>
            </p:txBody>
          </p:sp>
          <p:sp>
            <p:nvSpPr>
              <p:cNvPr id="1052" name="object 1052"/>
              <p:cNvSpPr/>
              <p:nvPr/>
            </p:nvSpPr>
            <p:spPr>
              <a:xfrm>
                <a:off x="11356977" y="3237185"/>
                <a:ext cx="0" cy="186690"/>
              </a:xfrm>
              <a:custGeom>
                <a:avLst/>
                <a:gdLst/>
                <a:ahLst/>
                <a:cxnLst/>
                <a:rect l="l" t="t" r="r" b="b"/>
                <a:pathLst>
                  <a:path h="186689">
                    <a:moveTo>
                      <a:pt x="0" y="186234"/>
                    </a:moveTo>
                    <a:lnTo>
                      <a:pt x="0" y="0"/>
                    </a:lnTo>
                  </a:path>
                </a:pathLst>
              </a:custGeom>
              <a:ln w="11825">
                <a:solidFill>
                  <a:srgbClr val="000000"/>
                </a:solidFill>
              </a:ln>
            </p:spPr>
            <p:txBody>
              <a:bodyPr wrap="square" lIns="0" tIns="0" rIns="0" bIns="0" rtlCol="0"/>
              <a:lstStyle/>
              <a:p>
                <a:endParaRPr sz="949"/>
              </a:p>
            </p:txBody>
          </p:sp>
        </p:grpSp>
        <p:sp>
          <p:nvSpPr>
            <p:cNvPr id="1053" name="object 1053"/>
            <p:cNvSpPr/>
            <p:nvPr/>
          </p:nvSpPr>
          <p:spPr>
            <a:xfrm>
              <a:off x="6808350" y="1313628"/>
              <a:ext cx="0" cy="331353"/>
            </a:xfrm>
            <a:custGeom>
              <a:avLst/>
              <a:gdLst/>
              <a:ahLst/>
              <a:cxnLst/>
              <a:rect l="l" t="t" r="r" b="b"/>
              <a:pathLst>
                <a:path h="628650">
                  <a:moveTo>
                    <a:pt x="0" y="0"/>
                  </a:moveTo>
                  <a:lnTo>
                    <a:pt x="0" y="628544"/>
                  </a:lnTo>
                </a:path>
              </a:pathLst>
            </a:custGeom>
            <a:ln w="11825">
              <a:solidFill>
                <a:srgbClr val="000000"/>
              </a:solidFill>
            </a:ln>
          </p:spPr>
          <p:txBody>
            <a:bodyPr wrap="square" lIns="0" tIns="0" rIns="0" bIns="0" rtlCol="0"/>
            <a:lstStyle/>
            <a:p>
              <a:endParaRPr sz="949"/>
            </a:p>
          </p:txBody>
        </p:sp>
        <p:sp>
          <p:nvSpPr>
            <p:cNvPr id="1054" name="object 1054"/>
            <p:cNvSpPr/>
            <p:nvPr/>
          </p:nvSpPr>
          <p:spPr>
            <a:xfrm>
              <a:off x="6808350" y="1865789"/>
              <a:ext cx="0" cy="368170"/>
            </a:xfrm>
            <a:custGeom>
              <a:avLst/>
              <a:gdLst/>
              <a:ahLst/>
              <a:cxnLst/>
              <a:rect l="l" t="t" r="r" b="b"/>
              <a:pathLst>
                <a:path h="698500">
                  <a:moveTo>
                    <a:pt x="0" y="0"/>
                  </a:moveTo>
                  <a:lnTo>
                    <a:pt x="0" y="698382"/>
                  </a:lnTo>
                </a:path>
              </a:pathLst>
            </a:custGeom>
            <a:ln w="11825">
              <a:solidFill>
                <a:srgbClr val="000000"/>
              </a:solidFill>
            </a:ln>
          </p:spPr>
          <p:txBody>
            <a:bodyPr wrap="square" lIns="0" tIns="0" rIns="0" bIns="0" rtlCol="0"/>
            <a:lstStyle/>
            <a:p>
              <a:endParaRPr sz="949"/>
            </a:p>
          </p:txBody>
        </p:sp>
        <p:sp>
          <p:nvSpPr>
            <p:cNvPr id="1055" name="object 1055"/>
            <p:cNvSpPr/>
            <p:nvPr/>
          </p:nvSpPr>
          <p:spPr>
            <a:xfrm>
              <a:off x="6839897" y="1387249"/>
              <a:ext cx="42172" cy="110451"/>
            </a:xfrm>
            <a:custGeom>
              <a:avLst/>
              <a:gdLst/>
              <a:ahLst/>
              <a:cxnLst/>
              <a:rect l="l" t="t" r="r" b="b"/>
              <a:pathLst>
                <a:path w="80009" h="209550">
                  <a:moveTo>
                    <a:pt x="0" y="209514"/>
                  </a:moveTo>
                  <a:lnTo>
                    <a:pt x="79825" y="0"/>
                  </a:lnTo>
                </a:path>
              </a:pathLst>
            </a:custGeom>
            <a:ln w="11825">
              <a:solidFill>
                <a:srgbClr val="000000"/>
              </a:solidFill>
            </a:ln>
          </p:spPr>
          <p:txBody>
            <a:bodyPr wrap="square" lIns="0" tIns="0" rIns="0" bIns="0" rtlCol="0"/>
            <a:lstStyle/>
            <a:p>
              <a:endParaRPr sz="949"/>
            </a:p>
          </p:txBody>
        </p:sp>
        <p:sp>
          <p:nvSpPr>
            <p:cNvPr id="1056" name="object 1056"/>
            <p:cNvSpPr/>
            <p:nvPr/>
          </p:nvSpPr>
          <p:spPr>
            <a:xfrm>
              <a:off x="6558037" y="1644925"/>
              <a:ext cx="250355" cy="0"/>
            </a:xfrm>
            <a:custGeom>
              <a:avLst/>
              <a:gdLst/>
              <a:ahLst/>
              <a:cxnLst/>
              <a:rect l="l" t="t" r="r" b="b"/>
              <a:pathLst>
                <a:path w="474979">
                  <a:moveTo>
                    <a:pt x="474900" y="0"/>
                  </a:moveTo>
                  <a:lnTo>
                    <a:pt x="0" y="0"/>
                  </a:lnTo>
                </a:path>
              </a:pathLst>
            </a:custGeom>
            <a:ln w="11825">
              <a:solidFill>
                <a:srgbClr val="000000"/>
              </a:solidFill>
            </a:ln>
          </p:spPr>
          <p:txBody>
            <a:bodyPr wrap="square" lIns="0" tIns="0" rIns="0" bIns="0" rtlCol="0"/>
            <a:lstStyle/>
            <a:p>
              <a:endParaRPr sz="949"/>
            </a:p>
          </p:txBody>
        </p:sp>
        <p:sp>
          <p:nvSpPr>
            <p:cNvPr id="1057" name="object 1057"/>
            <p:cNvSpPr/>
            <p:nvPr/>
          </p:nvSpPr>
          <p:spPr>
            <a:xfrm>
              <a:off x="6832890" y="1807956"/>
              <a:ext cx="0" cy="512091"/>
            </a:xfrm>
            <a:custGeom>
              <a:avLst/>
              <a:gdLst/>
              <a:ahLst/>
              <a:cxnLst/>
              <a:rect l="l" t="t" r="r" b="b"/>
              <a:pathLst>
                <a:path h="971550">
                  <a:moveTo>
                    <a:pt x="0" y="971061"/>
                  </a:moveTo>
                  <a:lnTo>
                    <a:pt x="0" y="0"/>
                  </a:lnTo>
                </a:path>
              </a:pathLst>
            </a:custGeom>
            <a:ln w="11825">
              <a:solidFill>
                <a:srgbClr val="000000"/>
              </a:solidFill>
            </a:ln>
          </p:spPr>
          <p:txBody>
            <a:bodyPr wrap="square" lIns="0" tIns="0" rIns="0" bIns="0" rtlCol="0"/>
            <a:lstStyle/>
            <a:p>
              <a:endParaRPr sz="949"/>
            </a:p>
          </p:txBody>
        </p:sp>
        <p:sp>
          <p:nvSpPr>
            <p:cNvPr id="1058" name="object 1058"/>
            <p:cNvSpPr/>
            <p:nvPr/>
          </p:nvSpPr>
          <p:spPr>
            <a:xfrm>
              <a:off x="6832890" y="1190925"/>
              <a:ext cx="24768" cy="512091"/>
            </a:xfrm>
            <a:custGeom>
              <a:avLst/>
              <a:gdLst/>
              <a:ahLst/>
              <a:cxnLst/>
              <a:rect l="l" t="t" r="r" b="b"/>
              <a:pathLst>
                <a:path w="46990" h="971550">
                  <a:moveTo>
                    <a:pt x="0" y="971062"/>
                  </a:moveTo>
                  <a:lnTo>
                    <a:pt x="0" y="0"/>
                  </a:lnTo>
                </a:path>
                <a:path w="46990" h="971550">
                  <a:moveTo>
                    <a:pt x="46558" y="0"/>
                  </a:moveTo>
                  <a:lnTo>
                    <a:pt x="46558" y="186235"/>
                  </a:lnTo>
                </a:path>
              </a:pathLst>
            </a:custGeom>
            <a:ln w="11825">
              <a:solidFill>
                <a:srgbClr val="000000"/>
              </a:solidFill>
            </a:ln>
          </p:spPr>
          <p:txBody>
            <a:bodyPr wrap="square" lIns="0" tIns="0" rIns="0" bIns="0" rtlCol="0"/>
            <a:lstStyle/>
            <a:p>
              <a:endParaRPr sz="949"/>
            </a:p>
          </p:txBody>
        </p:sp>
        <p:sp>
          <p:nvSpPr>
            <p:cNvPr id="1059" name="object 1059"/>
            <p:cNvSpPr/>
            <p:nvPr/>
          </p:nvSpPr>
          <p:spPr>
            <a:xfrm>
              <a:off x="6857432" y="2221627"/>
              <a:ext cx="5020" cy="98402"/>
            </a:xfrm>
            <a:custGeom>
              <a:avLst/>
              <a:gdLst/>
              <a:ahLst/>
              <a:cxnLst/>
              <a:rect l="l" t="t" r="r" b="b"/>
              <a:pathLst>
                <a:path w="9525" h="186689">
                  <a:moveTo>
                    <a:pt x="0" y="0"/>
                  </a:moveTo>
                  <a:lnTo>
                    <a:pt x="0" y="186235"/>
                  </a:lnTo>
                </a:path>
                <a:path w="9525" h="186689">
                  <a:moveTo>
                    <a:pt x="9311" y="139677"/>
                  </a:moveTo>
                  <a:lnTo>
                    <a:pt x="9311" y="46558"/>
                  </a:lnTo>
                </a:path>
              </a:pathLst>
            </a:custGeom>
            <a:ln w="11825">
              <a:solidFill>
                <a:srgbClr val="000000"/>
              </a:solidFill>
            </a:ln>
          </p:spPr>
          <p:txBody>
            <a:bodyPr wrap="square" lIns="0" tIns="0" rIns="0" bIns="0" rtlCol="0"/>
            <a:lstStyle/>
            <a:p>
              <a:endParaRPr sz="949"/>
            </a:p>
          </p:txBody>
        </p:sp>
        <p:sp>
          <p:nvSpPr>
            <p:cNvPr id="1060" name="object 1060"/>
            <p:cNvSpPr/>
            <p:nvPr/>
          </p:nvSpPr>
          <p:spPr>
            <a:xfrm>
              <a:off x="6865142" y="1497682"/>
              <a:ext cx="0" cy="203163"/>
            </a:xfrm>
            <a:custGeom>
              <a:avLst/>
              <a:gdLst/>
              <a:ahLst/>
              <a:cxnLst/>
              <a:rect l="l" t="t" r="r" b="b"/>
              <a:pathLst>
                <a:path h="385444">
                  <a:moveTo>
                    <a:pt x="0" y="385180"/>
                  </a:moveTo>
                  <a:lnTo>
                    <a:pt x="0" y="0"/>
                  </a:lnTo>
                </a:path>
              </a:pathLst>
            </a:custGeom>
            <a:ln w="11825">
              <a:solidFill>
                <a:srgbClr val="000000"/>
              </a:solidFill>
            </a:ln>
          </p:spPr>
          <p:txBody>
            <a:bodyPr wrap="square" lIns="0" tIns="0" rIns="0" bIns="0" rtlCol="0"/>
            <a:lstStyle/>
            <a:p>
              <a:endParaRPr sz="949"/>
            </a:p>
          </p:txBody>
        </p:sp>
        <p:sp>
          <p:nvSpPr>
            <p:cNvPr id="1061" name="object 1061"/>
            <p:cNvSpPr/>
            <p:nvPr/>
          </p:nvSpPr>
          <p:spPr>
            <a:xfrm>
              <a:off x="6881972" y="2221627"/>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062" name="object 1062"/>
            <p:cNvSpPr/>
            <p:nvPr/>
          </p:nvSpPr>
          <p:spPr>
            <a:xfrm>
              <a:off x="6881972" y="1190925"/>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063" name="object 1063"/>
            <p:cNvSpPr/>
            <p:nvPr/>
          </p:nvSpPr>
          <p:spPr>
            <a:xfrm>
              <a:off x="6898802" y="1497682"/>
              <a:ext cx="0" cy="201155"/>
            </a:xfrm>
            <a:custGeom>
              <a:avLst/>
              <a:gdLst/>
              <a:ahLst/>
              <a:cxnLst/>
              <a:rect l="l" t="t" r="r" b="b"/>
              <a:pathLst>
                <a:path h="381635">
                  <a:moveTo>
                    <a:pt x="0" y="381114"/>
                  </a:moveTo>
                  <a:lnTo>
                    <a:pt x="0" y="0"/>
                  </a:lnTo>
                </a:path>
              </a:pathLst>
            </a:custGeom>
            <a:ln w="11825">
              <a:solidFill>
                <a:srgbClr val="000000"/>
              </a:solidFill>
            </a:ln>
          </p:spPr>
          <p:txBody>
            <a:bodyPr wrap="square" lIns="0" tIns="0" rIns="0" bIns="0" rtlCol="0"/>
            <a:lstStyle/>
            <a:p>
              <a:endParaRPr sz="949"/>
            </a:p>
          </p:txBody>
        </p:sp>
        <p:sp>
          <p:nvSpPr>
            <p:cNvPr id="1064" name="object 1064"/>
            <p:cNvSpPr/>
            <p:nvPr/>
          </p:nvSpPr>
          <p:spPr>
            <a:xfrm>
              <a:off x="6816380" y="1757004"/>
              <a:ext cx="12384" cy="50205"/>
            </a:xfrm>
            <a:custGeom>
              <a:avLst/>
              <a:gdLst/>
              <a:ahLst/>
              <a:cxnLst/>
              <a:rect l="l" t="t" r="r" b="b"/>
              <a:pathLst>
                <a:path w="23495" h="95250">
                  <a:moveTo>
                    <a:pt x="17451" y="59509"/>
                  </a:moveTo>
                  <a:lnTo>
                    <a:pt x="23206" y="0"/>
                  </a:lnTo>
                </a:path>
                <a:path w="23495" h="95250">
                  <a:moveTo>
                    <a:pt x="0" y="94672"/>
                  </a:moveTo>
                  <a:lnTo>
                    <a:pt x="17451" y="59509"/>
                  </a:lnTo>
                </a:path>
              </a:pathLst>
            </a:custGeom>
            <a:ln w="11825">
              <a:solidFill>
                <a:srgbClr val="000000"/>
              </a:solidFill>
            </a:ln>
          </p:spPr>
          <p:txBody>
            <a:bodyPr wrap="square" lIns="0" tIns="0" rIns="0" bIns="0" rtlCol="0"/>
            <a:lstStyle/>
            <a:p>
              <a:endParaRPr sz="949"/>
            </a:p>
          </p:txBody>
        </p:sp>
        <p:sp>
          <p:nvSpPr>
            <p:cNvPr id="1065" name="object 1065"/>
            <p:cNvSpPr/>
            <p:nvPr/>
          </p:nvSpPr>
          <p:spPr>
            <a:xfrm>
              <a:off x="7544356" y="1721697"/>
              <a:ext cx="6694" cy="2008"/>
            </a:xfrm>
            <a:custGeom>
              <a:avLst/>
              <a:gdLst/>
              <a:ahLst/>
              <a:cxnLst/>
              <a:rect l="l" t="t" r="r" b="b"/>
              <a:pathLst>
                <a:path w="12700" h="3810">
                  <a:moveTo>
                    <a:pt x="12360" y="0"/>
                  </a:moveTo>
                  <a:lnTo>
                    <a:pt x="0" y="3767"/>
                  </a:lnTo>
                </a:path>
              </a:pathLst>
            </a:custGeom>
            <a:ln w="11825">
              <a:solidFill>
                <a:srgbClr val="000000"/>
              </a:solidFill>
            </a:ln>
          </p:spPr>
          <p:txBody>
            <a:bodyPr wrap="square" lIns="0" tIns="0" rIns="0" bIns="0" rtlCol="0"/>
            <a:lstStyle/>
            <a:p>
              <a:endParaRPr sz="949"/>
            </a:p>
          </p:txBody>
        </p:sp>
        <p:sp>
          <p:nvSpPr>
            <p:cNvPr id="1066" name="object 1066"/>
            <p:cNvSpPr/>
            <p:nvPr/>
          </p:nvSpPr>
          <p:spPr>
            <a:xfrm>
              <a:off x="6839897" y="1497682"/>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67" name="object 1067"/>
            <p:cNvSpPr/>
            <p:nvPr/>
          </p:nvSpPr>
          <p:spPr>
            <a:xfrm>
              <a:off x="7693907" y="1497682"/>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68" name="object 1068"/>
            <p:cNvSpPr/>
            <p:nvPr/>
          </p:nvSpPr>
          <p:spPr>
            <a:xfrm>
              <a:off x="7544356" y="1787031"/>
              <a:ext cx="6694" cy="2008"/>
            </a:xfrm>
            <a:custGeom>
              <a:avLst/>
              <a:gdLst/>
              <a:ahLst/>
              <a:cxnLst/>
              <a:rect l="l" t="t" r="r" b="b"/>
              <a:pathLst>
                <a:path w="12700" h="3810">
                  <a:moveTo>
                    <a:pt x="12360" y="3767"/>
                  </a:moveTo>
                  <a:lnTo>
                    <a:pt x="0" y="0"/>
                  </a:lnTo>
                </a:path>
              </a:pathLst>
            </a:custGeom>
            <a:ln w="11825">
              <a:solidFill>
                <a:srgbClr val="000000"/>
              </a:solidFill>
            </a:ln>
          </p:spPr>
          <p:txBody>
            <a:bodyPr wrap="square" lIns="0" tIns="0" rIns="0" bIns="0" rtlCol="0"/>
            <a:lstStyle/>
            <a:p>
              <a:endParaRPr sz="949"/>
            </a:p>
          </p:txBody>
        </p:sp>
        <p:sp>
          <p:nvSpPr>
            <p:cNvPr id="1069" name="object 1069"/>
            <p:cNvSpPr/>
            <p:nvPr/>
          </p:nvSpPr>
          <p:spPr>
            <a:xfrm>
              <a:off x="6819094" y="1703637"/>
              <a:ext cx="9706" cy="53552"/>
            </a:xfrm>
            <a:custGeom>
              <a:avLst/>
              <a:gdLst/>
              <a:ahLst/>
              <a:cxnLst/>
              <a:rect l="l" t="t" r="r" b="b"/>
              <a:pathLst>
                <a:path w="18415" h="101600">
                  <a:moveTo>
                    <a:pt x="210" y="464"/>
                  </a:moveTo>
                  <a:lnTo>
                    <a:pt x="0" y="0"/>
                  </a:lnTo>
                </a:path>
                <a:path w="18415" h="101600">
                  <a:moveTo>
                    <a:pt x="10766" y="39889"/>
                  </a:moveTo>
                  <a:lnTo>
                    <a:pt x="210" y="464"/>
                  </a:lnTo>
                </a:path>
                <a:path w="18415" h="101600">
                  <a:moveTo>
                    <a:pt x="18059" y="101250"/>
                  </a:moveTo>
                  <a:lnTo>
                    <a:pt x="10766" y="39889"/>
                  </a:lnTo>
                </a:path>
              </a:pathLst>
            </a:custGeom>
            <a:ln w="11825">
              <a:solidFill>
                <a:srgbClr val="000000"/>
              </a:solidFill>
            </a:ln>
          </p:spPr>
          <p:txBody>
            <a:bodyPr wrap="square" lIns="0" tIns="0" rIns="0" bIns="0" rtlCol="0"/>
            <a:lstStyle/>
            <a:p>
              <a:endParaRPr sz="949"/>
            </a:p>
          </p:txBody>
        </p:sp>
        <p:sp>
          <p:nvSpPr>
            <p:cNvPr id="1070" name="object 1070"/>
            <p:cNvSpPr/>
            <p:nvPr/>
          </p:nvSpPr>
          <p:spPr>
            <a:xfrm>
              <a:off x="6906512" y="2221627"/>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071" name="object 1071"/>
            <p:cNvSpPr/>
            <p:nvPr/>
          </p:nvSpPr>
          <p:spPr>
            <a:xfrm>
              <a:off x="6906512" y="1190925"/>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072" name="object 1072"/>
            <p:cNvSpPr/>
            <p:nvPr/>
          </p:nvSpPr>
          <p:spPr>
            <a:xfrm>
              <a:off x="6881972" y="1387249"/>
              <a:ext cx="42172" cy="110451"/>
            </a:xfrm>
            <a:custGeom>
              <a:avLst/>
              <a:gdLst/>
              <a:ahLst/>
              <a:cxnLst/>
              <a:rect l="l" t="t" r="r" b="b"/>
              <a:pathLst>
                <a:path w="80009" h="209550">
                  <a:moveTo>
                    <a:pt x="79824" y="209514"/>
                  </a:moveTo>
                  <a:lnTo>
                    <a:pt x="0" y="0"/>
                  </a:lnTo>
                </a:path>
              </a:pathLst>
            </a:custGeom>
            <a:ln w="11825">
              <a:solidFill>
                <a:srgbClr val="000000"/>
              </a:solidFill>
            </a:ln>
          </p:spPr>
          <p:txBody>
            <a:bodyPr wrap="square" lIns="0" tIns="0" rIns="0" bIns="0" rtlCol="0"/>
            <a:lstStyle/>
            <a:p>
              <a:endParaRPr sz="949"/>
            </a:p>
          </p:txBody>
        </p:sp>
        <p:sp>
          <p:nvSpPr>
            <p:cNvPr id="1073" name="object 1073"/>
            <p:cNvSpPr/>
            <p:nvPr/>
          </p:nvSpPr>
          <p:spPr>
            <a:xfrm>
              <a:off x="6558037" y="1313628"/>
              <a:ext cx="250355" cy="0"/>
            </a:xfrm>
            <a:custGeom>
              <a:avLst/>
              <a:gdLst/>
              <a:ahLst/>
              <a:cxnLst/>
              <a:rect l="l" t="t" r="r" b="b"/>
              <a:pathLst>
                <a:path w="474979">
                  <a:moveTo>
                    <a:pt x="0" y="0"/>
                  </a:moveTo>
                  <a:lnTo>
                    <a:pt x="474900" y="0"/>
                  </a:lnTo>
                </a:path>
              </a:pathLst>
            </a:custGeom>
            <a:ln w="11825">
              <a:solidFill>
                <a:srgbClr val="000000"/>
              </a:solidFill>
            </a:ln>
          </p:spPr>
          <p:txBody>
            <a:bodyPr wrap="square" lIns="0" tIns="0" rIns="0" bIns="0" rtlCol="0"/>
            <a:lstStyle/>
            <a:p>
              <a:endParaRPr sz="949"/>
            </a:p>
          </p:txBody>
        </p:sp>
        <p:sp>
          <p:nvSpPr>
            <p:cNvPr id="1074" name="object 1074"/>
            <p:cNvSpPr/>
            <p:nvPr/>
          </p:nvSpPr>
          <p:spPr>
            <a:xfrm>
              <a:off x="6832890" y="1289087"/>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1075" name="object 1075"/>
            <p:cNvSpPr/>
            <p:nvPr/>
          </p:nvSpPr>
          <p:spPr>
            <a:xfrm>
              <a:off x="6881972" y="1289087"/>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1076" name="object 1076"/>
            <p:cNvSpPr/>
            <p:nvPr/>
          </p:nvSpPr>
          <p:spPr>
            <a:xfrm>
              <a:off x="6832890" y="1264547"/>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1077" name="object 1077"/>
            <p:cNvSpPr/>
            <p:nvPr/>
          </p:nvSpPr>
          <p:spPr>
            <a:xfrm>
              <a:off x="6881972" y="1264547"/>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1078" name="object 1078"/>
            <p:cNvSpPr/>
            <p:nvPr/>
          </p:nvSpPr>
          <p:spPr>
            <a:xfrm>
              <a:off x="5600956" y="1215466"/>
              <a:ext cx="1256798" cy="24768"/>
            </a:xfrm>
            <a:custGeom>
              <a:avLst/>
              <a:gdLst/>
              <a:ahLst/>
              <a:cxnLst/>
              <a:rect l="l" t="t" r="r" b="b"/>
              <a:pathLst>
                <a:path w="2384425" h="46989">
                  <a:moveTo>
                    <a:pt x="2337252" y="46558"/>
                  </a:moveTo>
                  <a:lnTo>
                    <a:pt x="0" y="46558"/>
                  </a:lnTo>
                </a:path>
                <a:path w="2384425" h="46989">
                  <a:moveTo>
                    <a:pt x="2337252" y="0"/>
                  </a:moveTo>
                  <a:lnTo>
                    <a:pt x="2383811" y="0"/>
                  </a:lnTo>
                </a:path>
              </a:pathLst>
            </a:custGeom>
            <a:ln w="11825">
              <a:solidFill>
                <a:srgbClr val="000000"/>
              </a:solidFill>
            </a:ln>
          </p:spPr>
          <p:txBody>
            <a:bodyPr wrap="square" lIns="0" tIns="0" rIns="0" bIns="0" rtlCol="0"/>
            <a:lstStyle/>
            <a:p>
              <a:endParaRPr sz="949"/>
            </a:p>
          </p:txBody>
        </p:sp>
        <p:sp>
          <p:nvSpPr>
            <p:cNvPr id="1079" name="object 1079"/>
            <p:cNvSpPr/>
            <p:nvPr/>
          </p:nvSpPr>
          <p:spPr>
            <a:xfrm>
              <a:off x="6881972" y="1215466"/>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1080" name="object 1080"/>
            <p:cNvSpPr/>
            <p:nvPr/>
          </p:nvSpPr>
          <p:spPr>
            <a:xfrm>
              <a:off x="6832890" y="1190925"/>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1081" name="object 1081"/>
            <p:cNvSpPr/>
            <p:nvPr/>
          </p:nvSpPr>
          <p:spPr>
            <a:xfrm>
              <a:off x="6881972" y="1190925"/>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grpSp>
          <p:nvGrpSpPr>
            <p:cNvPr id="1082" name="object 1082"/>
            <p:cNvGrpSpPr/>
            <p:nvPr/>
          </p:nvGrpSpPr>
          <p:grpSpPr>
            <a:xfrm>
              <a:off x="7542798" y="1674374"/>
              <a:ext cx="11380" cy="161995"/>
              <a:chOff x="12796947" y="3176659"/>
              <a:chExt cx="21590" cy="307340"/>
            </a:xfrm>
          </p:grpSpPr>
          <p:sp>
            <p:nvSpPr>
              <p:cNvPr id="1083" name="object 1083"/>
              <p:cNvSpPr/>
              <p:nvPr/>
            </p:nvSpPr>
            <p:spPr>
              <a:xfrm>
                <a:off x="12799904" y="3176659"/>
                <a:ext cx="0" cy="307340"/>
              </a:xfrm>
              <a:custGeom>
                <a:avLst/>
                <a:gdLst/>
                <a:ahLst/>
                <a:cxnLst/>
                <a:rect l="l" t="t" r="r" b="b"/>
                <a:pathLst>
                  <a:path h="307339">
                    <a:moveTo>
                      <a:pt x="0" y="307288"/>
                    </a:moveTo>
                    <a:lnTo>
                      <a:pt x="0" y="0"/>
                    </a:lnTo>
                  </a:path>
                </a:pathLst>
              </a:custGeom>
              <a:ln w="5912">
                <a:solidFill>
                  <a:srgbClr val="000000"/>
                </a:solidFill>
                <a:prstDash val="sysDashDotDot"/>
              </a:ln>
            </p:spPr>
            <p:txBody>
              <a:bodyPr wrap="square" lIns="0" tIns="0" rIns="0" bIns="0" rtlCol="0"/>
              <a:lstStyle/>
              <a:p>
                <a:endParaRPr sz="949"/>
              </a:p>
            </p:txBody>
          </p:sp>
          <p:sp>
            <p:nvSpPr>
              <p:cNvPr id="1084" name="object 1084"/>
              <p:cNvSpPr/>
              <p:nvPr/>
            </p:nvSpPr>
            <p:spPr>
              <a:xfrm>
                <a:off x="12812264" y="3266442"/>
                <a:ext cx="0" cy="128270"/>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grpSp>
        <p:sp>
          <p:nvSpPr>
            <p:cNvPr id="1085" name="object 1085"/>
            <p:cNvSpPr/>
            <p:nvPr/>
          </p:nvSpPr>
          <p:spPr>
            <a:xfrm>
              <a:off x="7693907" y="1387249"/>
              <a:ext cx="42172" cy="110451"/>
            </a:xfrm>
            <a:custGeom>
              <a:avLst/>
              <a:gdLst/>
              <a:ahLst/>
              <a:cxnLst/>
              <a:rect l="l" t="t" r="r" b="b"/>
              <a:pathLst>
                <a:path w="80009" h="209550">
                  <a:moveTo>
                    <a:pt x="0" y="209514"/>
                  </a:moveTo>
                  <a:lnTo>
                    <a:pt x="79824" y="0"/>
                  </a:lnTo>
                </a:path>
              </a:pathLst>
            </a:custGeom>
            <a:ln w="11825">
              <a:solidFill>
                <a:srgbClr val="000000"/>
              </a:solidFill>
            </a:ln>
          </p:spPr>
          <p:txBody>
            <a:bodyPr wrap="square" lIns="0" tIns="0" rIns="0" bIns="0" rtlCol="0"/>
            <a:lstStyle/>
            <a:p>
              <a:endParaRPr sz="949"/>
            </a:p>
          </p:txBody>
        </p:sp>
        <p:sp>
          <p:nvSpPr>
            <p:cNvPr id="1086" name="object 1086"/>
            <p:cNvSpPr/>
            <p:nvPr/>
          </p:nvSpPr>
          <p:spPr>
            <a:xfrm>
              <a:off x="7702061" y="1497682"/>
              <a:ext cx="17404" cy="274788"/>
            </a:xfrm>
            <a:custGeom>
              <a:avLst/>
              <a:gdLst/>
              <a:ahLst/>
              <a:cxnLst/>
              <a:rect l="l" t="t" r="r" b="b"/>
              <a:pathLst>
                <a:path w="33019" h="521335">
                  <a:moveTo>
                    <a:pt x="0" y="520797"/>
                  </a:moveTo>
                  <a:lnTo>
                    <a:pt x="0" y="456937"/>
                  </a:lnTo>
                </a:path>
                <a:path w="33019" h="521335">
                  <a:moveTo>
                    <a:pt x="32426" y="424510"/>
                  </a:moveTo>
                  <a:lnTo>
                    <a:pt x="32426" y="0"/>
                  </a:lnTo>
                </a:path>
              </a:pathLst>
            </a:custGeom>
            <a:ln w="11825">
              <a:solidFill>
                <a:srgbClr val="000000"/>
              </a:solidFill>
            </a:ln>
          </p:spPr>
          <p:txBody>
            <a:bodyPr wrap="square" lIns="0" tIns="0" rIns="0" bIns="0" rtlCol="0"/>
            <a:lstStyle/>
            <a:p>
              <a:endParaRPr sz="949"/>
            </a:p>
          </p:txBody>
        </p:sp>
        <p:sp>
          <p:nvSpPr>
            <p:cNvPr id="1087" name="object 1087"/>
            <p:cNvSpPr/>
            <p:nvPr/>
          </p:nvSpPr>
          <p:spPr>
            <a:xfrm>
              <a:off x="7735982" y="1387250"/>
              <a:ext cx="42172" cy="334365"/>
            </a:xfrm>
            <a:custGeom>
              <a:avLst/>
              <a:gdLst/>
              <a:ahLst/>
              <a:cxnLst/>
              <a:rect l="l" t="t" r="r" b="b"/>
              <a:pathLst>
                <a:path w="80009" h="634364">
                  <a:moveTo>
                    <a:pt x="31930" y="634025"/>
                  </a:moveTo>
                  <a:lnTo>
                    <a:pt x="31930" y="209514"/>
                  </a:lnTo>
                </a:path>
                <a:path w="80009" h="634364">
                  <a:moveTo>
                    <a:pt x="79825" y="209514"/>
                  </a:moveTo>
                  <a:lnTo>
                    <a:pt x="0" y="0"/>
                  </a:lnTo>
                </a:path>
              </a:pathLst>
            </a:custGeom>
            <a:ln w="11825">
              <a:solidFill>
                <a:srgbClr val="000000"/>
              </a:solidFill>
            </a:ln>
          </p:spPr>
          <p:txBody>
            <a:bodyPr wrap="square" lIns="0" tIns="0" rIns="0" bIns="0" rtlCol="0"/>
            <a:lstStyle/>
            <a:p>
              <a:endParaRPr sz="949"/>
            </a:p>
          </p:txBody>
        </p:sp>
        <p:sp>
          <p:nvSpPr>
            <p:cNvPr id="1088" name="object 1088"/>
            <p:cNvSpPr/>
            <p:nvPr/>
          </p:nvSpPr>
          <p:spPr>
            <a:xfrm>
              <a:off x="9199365" y="6407369"/>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89" name="object 1089"/>
            <p:cNvSpPr/>
            <p:nvPr/>
          </p:nvSpPr>
          <p:spPr>
            <a:xfrm>
              <a:off x="9199365" y="6352153"/>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90" name="object 1090"/>
            <p:cNvSpPr/>
            <p:nvPr/>
          </p:nvSpPr>
          <p:spPr>
            <a:xfrm>
              <a:off x="9224609" y="6166523"/>
              <a:ext cx="274788" cy="17404"/>
            </a:xfrm>
            <a:custGeom>
              <a:avLst/>
              <a:gdLst/>
              <a:ahLst/>
              <a:cxnLst/>
              <a:rect l="l" t="t" r="r" b="b"/>
              <a:pathLst>
                <a:path w="521334" h="33020">
                  <a:moveTo>
                    <a:pt x="63860" y="32426"/>
                  </a:moveTo>
                  <a:lnTo>
                    <a:pt x="0" y="32426"/>
                  </a:lnTo>
                </a:path>
                <a:path w="521334" h="33020">
                  <a:moveTo>
                    <a:pt x="520797" y="0"/>
                  </a:moveTo>
                  <a:lnTo>
                    <a:pt x="96286" y="0"/>
                  </a:lnTo>
                </a:path>
              </a:pathLst>
            </a:custGeom>
            <a:ln w="11825">
              <a:solidFill>
                <a:srgbClr val="000000"/>
              </a:solidFill>
            </a:ln>
          </p:spPr>
          <p:txBody>
            <a:bodyPr wrap="square" lIns="0" tIns="0" rIns="0" bIns="0" rtlCol="0"/>
            <a:lstStyle/>
            <a:p>
              <a:endParaRPr sz="949"/>
            </a:p>
          </p:txBody>
        </p:sp>
        <p:sp>
          <p:nvSpPr>
            <p:cNvPr id="1091" name="object 1091"/>
            <p:cNvSpPr/>
            <p:nvPr/>
          </p:nvSpPr>
          <p:spPr>
            <a:xfrm>
              <a:off x="9275361" y="6107619"/>
              <a:ext cx="334365" cy="42172"/>
            </a:xfrm>
            <a:custGeom>
              <a:avLst/>
              <a:gdLst/>
              <a:ahLst/>
              <a:cxnLst/>
              <a:rect l="l" t="t" r="r" b="b"/>
              <a:pathLst>
                <a:path w="634365" h="80009">
                  <a:moveTo>
                    <a:pt x="424510" y="47895"/>
                  </a:moveTo>
                  <a:lnTo>
                    <a:pt x="0" y="47895"/>
                  </a:lnTo>
                </a:path>
                <a:path w="634365" h="80009">
                  <a:moveTo>
                    <a:pt x="634025" y="79825"/>
                  </a:moveTo>
                  <a:lnTo>
                    <a:pt x="424510" y="0"/>
                  </a:lnTo>
                </a:path>
              </a:pathLst>
            </a:custGeom>
            <a:ln w="11825">
              <a:solidFill>
                <a:srgbClr val="000000"/>
              </a:solidFill>
            </a:ln>
          </p:spPr>
          <p:txBody>
            <a:bodyPr wrap="square" lIns="0" tIns="0" rIns="0" bIns="0" rtlCol="0"/>
            <a:lstStyle/>
            <a:p>
              <a:endParaRPr sz="949"/>
            </a:p>
          </p:txBody>
        </p:sp>
        <p:sp>
          <p:nvSpPr>
            <p:cNvPr id="1092" name="object 1092"/>
            <p:cNvSpPr/>
            <p:nvPr/>
          </p:nvSpPr>
          <p:spPr>
            <a:xfrm>
              <a:off x="8677007" y="4056387"/>
              <a:ext cx="24768" cy="24768"/>
            </a:xfrm>
            <a:custGeom>
              <a:avLst/>
              <a:gdLst/>
              <a:ahLst/>
              <a:cxnLst/>
              <a:rect l="l" t="t" r="r" b="b"/>
              <a:pathLst>
                <a:path w="46990" h="46990">
                  <a:moveTo>
                    <a:pt x="46558" y="0"/>
                  </a:moveTo>
                  <a:lnTo>
                    <a:pt x="0" y="46558"/>
                  </a:lnTo>
                </a:path>
              </a:pathLst>
            </a:custGeom>
            <a:ln w="11825">
              <a:solidFill>
                <a:srgbClr val="000000"/>
              </a:solidFill>
            </a:ln>
          </p:spPr>
          <p:txBody>
            <a:bodyPr wrap="square" lIns="0" tIns="0" rIns="0" bIns="0" rtlCol="0"/>
            <a:lstStyle/>
            <a:p>
              <a:endParaRPr sz="949"/>
            </a:p>
          </p:txBody>
        </p:sp>
        <p:sp>
          <p:nvSpPr>
            <p:cNvPr id="1093" name="object 1093"/>
            <p:cNvSpPr/>
            <p:nvPr/>
          </p:nvSpPr>
          <p:spPr>
            <a:xfrm>
              <a:off x="8750629" y="4130008"/>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1094" name="object 1094"/>
            <p:cNvSpPr/>
            <p:nvPr/>
          </p:nvSpPr>
          <p:spPr>
            <a:xfrm>
              <a:off x="9199365" y="5509186"/>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95" name="object 1095"/>
            <p:cNvSpPr/>
            <p:nvPr/>
          </p:nvSpPr>
          <p:spPr>
            <a:xfrm>
              <a:off x="9199365" y="5453970"/>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96" name="object 1096"/>
            <p:cNvSpPr/>
            <p:nvPr/>
          </p:nvSpPr>
          <p:spPr>
            <a:xfrm>
              <a:off x="9199365" y="6352153"/>
              <a:ext cx="42172" cy="165676"/>
            </a:xfrm>
            <a:custGeom>
              <a:avLst/>
              <a:gdLst/>
              <a:ahLst/>
              <a:cxnLst/>
              <a:rect l="l" t="t" r="r" b="b"/>
              <a:pathLst>
                <a:path w="80009" h="314325">
                  <a:moveTo>
                    <a:pt x="79824" y="314271"/>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1097" name="object 1097"/>
            <p:cNvSpPr/>
            <p:nvPr/>
          </p:nvSpPr>
          <p:spPr>
            <a:xfrm>
              <a:off x="8677007" y="4080928"/>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98" name="object 1098"/>
            <p:cNvSpPr/>
            <p:nvPr/>
          </p:nvSpPr>
          <p:spPr>
            <a:xfrm>
              <a:off x="8726088" y="4154549"/>
              <a:ext cx="0" cy="1087439"/>
            </a:xfrm>
            <a:custGeom>
              <a:avLst/>
              <a:gdLst/>
              <a:ahLst/>
              <a:cxnLst/>
              <a:rect l="l" t="t" r="r" b="b"/>
              <a:pathLst>
                <a:path h="2063115">
                  <a:moveTo>
                    <a:pt x="0" y="0"/>
                  </a:moveTo>
                  <a:lnTo>
                    <a:pt x="0" y="2062555"/>
                  </a:lnTo>
                </a:path>
              </a:pathLst>
            </a:custGeom>
            <a:ln w="11825">
              <a:solidFill>
                <a:srgbClr val="000000"/>
              </a:solidFill>
            </a:ln>
          </p:spPr>
          <p:txBody>
            <a:bodyPr wrap="square" lIns="0" tIns="0" rIns="0" bIns="0" rtlCol="0"/>
            <a:lstStyle/>
            <a:p>
              <a:endParaRPr sz="949"/>
            </a:p>
          </p:txBody>
        </p:sp>
        <p:sp>
          <p:nvSpPr>
            <p:cNvPr id="1099" name="object 1099"/>
            <p:cNvSpPr/>
            <p:nvPr/>
          </p:nvSpPr>
          <p:spPr>
            <a:xfrm>
              <a:off x="9216899" y="5300592"/>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100" name="object 1100"/>
            <p:cNvSpPr/>
            <p:nvPr/>
          </p:nvSpPr>
          <p:spPr>
            <a:xfrm>
              <a:off x="9290520" y="5268341"/>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1101" name="object 1101"/>
            <p:cNvSpPr/>
            <p:nvPr/>
          </p:nvSpPr>
          <p:spPr>
            <a:xfrm>
              <a:off x="9583783" y="5241694"/>
              <a:ext cx="173040" cy="0"/>
            </a:xfrm>
            <a:custGeom>
              <a:avLst/>
              <a:gdLst/>
              <a:ahLst/>
              <a:cxnLst/>
              <a:rect l="l" t="t" r="r" b="b"/>
              <a:pathLst>
                <a:path w="328294">
                  <a:moveTo>
                    <a:pt x="328232" y="0"/>
                  </a:moveTo>
                  <a:lnTo>
                    <a:pt x="0" y="0"/>
                  </a:lnTo>
                </a:path>
              </a:pathLst>
            </a:custGeom>
            <a:ln w="11825">
              <a:solidFill>
                <a:srgbClr val="000000"/>
              </a:solidFill>
            </a:ln>
          </p:spPr>
          <p:txBody>
            <a:bodyPr wrap="square" lIns="0" tIns="0" rIns="0" bIns="0" rtlCol="0"/>
            <a:lstStyle/>
            <a:p>
              <a:endParaRPr sz="949"/>
            </a:p>
          </p:txBody>
        </p:sp>
        <p:sp>
          <p:nvSpPr>
            <p:cNvPr id="1102" name="object 1102"/>
            <p:cNvSpPr/>
            <p:nvPr/>
          </p:nvSpPr>
          <p:spPr>
            <a:xfrm>
              <a:off x="8726088" y="5241694"/>
              <a:ext cx="466572" cy="0"/>
            </a:xfrm>
            <a:custGeom>
              <a:avLst/>
              <a:gdLst/>
              <a:ahLst/>
              <a:cxnLst/>
              <a:rect l="l" t="t" r="r" b="b"/>
              <a:pathLst>
                <a:path w="885190">
                  <a:moveTo>
                    <a:pt x="884617" y="0"/>
                  </a:moveTo>
                  <a:lnTo>
                    <a:pt x="0" y="0"/>
                  </a:lnTo>
                </a:path>
              </a:pathLst>
            </a:custGeom>
            <a:ln w="11825">
              <a:solidFill>
                <a:srgbClr val="000000"/>
              </a:solidFill>
            </a:ln>
          </p:spPr>
          <p:txBody>
            <a:bodyPr wrap="square" lIns="0" tIns="0" rIns="0" bIns="0" rtlCol="0"/>
            <a:lstStyle/>
            <a:p>
              <a:endParaRPr sz="949"/>
            </a:p>
          </p:txBody>
        </p:sp>
        <p:sp>
          <p:nvSpPr>
            <p:cNvPr id="1103" name="object 1103"/>
            <p:cNvSpPr/>
            <p:nvPr/>
          </p:nvSpPr>
          <p:spPr>
            <a:xfrm>
              <a:off x="9290520" y="5234680"/>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1104" name="object 1104"/>
            <p:cNvSpPr/>
            <p:nvPr/>
          </p:nvSpPr>
          <p:spPr>
            <a:xfrm>
              <a:off x="8775169" y="4080928"/>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105" name="object 1105"/>
            <p:cNvSpPr/>
            <p:nvPr/>
          </p:nvSpPr>
          <p:spPr>
            <a:xfrm>
              <a:off x="9216899" y="5202429"/>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106" name="object 1106"/>
            <p:cNvSpPr/>
            <p:nvPr/>
          </p:nvSpPr>
          <p:spPr>
            <a:xfrm>
              <a:off x="9499114" y="5209436"/>
              <a:ext cx="110451" cy="42172"/>
            </a:xfrm>
            <a:custGeom>
              <a:avLst/>
              <a:gdLst/>
              <a:ahLst/>
              <a:cxnLst/>
              <a:rect l="l" t="t" r="r" b="b"/>
              <a:pathLst>
                <a:path w="209550" h="80009">
                  <a:moveTo>
                    <a:pt x="209514" y="79825"/>
                  </a:moveTo>
                  <a:lnTo>
                    <a:pt x="0" y="0"/>
                  </a:lnTo>
                </a:path>
              </a:pathLst>
            </a:custGeom>
            <a:ln w="11825">
              <a:solidFill>
                <a:srgbClr val="000000"/>
              </a:solidFill>
            </a:ln>
          </p:spPr>
          <p:txBody>
            <a:bodyPr wrap="square" lIns="0" tIns="0" rIns="0" bIns="0" rtlCol="0"/>
            <a:lstStyle/>
            <a:p>
              <a:endParaRPr sz="949"/>
            </a:p>
          </p:txBody>
        </p:sp>
        <p:sp>
          <p:nvSpPr>
            <p:cNvPr id="1107" name="object 1107"/>
            <p:cNvSpPr/>
            <p:nvPr/>
          </p:nvSpPr>
          <p:spPr>
            <a:xfrm>
              <a:off x="9192358" y="5276051"/>
              <a:ext cx="24768" cy="24768"/>
            </a:xfrm>
            <a:custGeom>
              <a:avLst/>
              <a:gdLst/>
              <a:ahLst/>
              <a:cxnLst/>
              <a:rect l="l" t="t" r="r" b="b"/>
              <a:pathLst>
                <a:path w="46990" h="46990">
                  <a:moveTo>
                    <a:pt x="0" y="0"/>
                  </a:moveTo>
                  <a:lnTo>
                    <a:pt x="46557" y="46558"/>
                  </a:lnTo>
                </a:path>
              </a:pathLst>
            </a:custGeom>
            <a:ln w="11825">
              <a:solidFill>
                <a:srgbClr val="000000"/>
              </a:solidFill>
            </a:ln>
          </p:spPr>
          <p:txBody>
            <a:bodyPr wrap="square" lIns="0" tIns="0" rIns="0" bIns="0" rtlCol="0"/>
            <a:lstStyle/>
            <a:p>
              <a:endParaRPr sz="949"/>
            </a:p>
          </p:txBody>
        </p:sp>
        <p:sp>
          <p:nvSpPr>
            <p:cNvPr id="1108" name="object 1108"/>
            <p:cNvSpPr/>
            <p:nvPr/>
          </p:nvSpPr>
          <p:spPr>
            <a:xfrm>
              <a:off x="9265980" y="5202429"/>
              <a:ext cx="24768" cy="24768"/>
            </a:xfrm>
            <a:custGeom>
              <a:avLst/>
              <a:gdLst/>
              <a:ahLst/>
              <a:cxnLst/>
              <a:rect l="l" t="t" r="r" b="b"/>
              <a:pathLst>
                <a:path w="46990" h="46990">
                  <a:moveTo>
                    <a:pt x="46559" y="46558"/>
                  </a:moveTo>
                  <a:lnTo>
                    <a:pt x="0" y="0"/>
                  </a:lnTo>
                </a:path>
              </a:pathLst>
            </a:custGeom>
            <a:ln w="11825">
              <a:solidFill>
                <a:srgbClr val="000000"/>
              </a:solidFill>
            </a:ln>
          </p:spPr>
          <p:txBody>
            <a:bodyPr wrap="square" lIns="0" tIns="0" rIns="0" bIns="0" rtlCol="0"/>
            <a:lstStyle/>
            <a:p>
              <a:endParaRPr sz="949"/>
            </a:p>
          </p:txBody>
        </p:sp>
        <p:sp>
          <p:nvSpPr>
            <p:cNvPr id="1109" name="object 1109"/>
            <p:cNvSpPr/>
            <p:nvPr/>
          </p:nvSpPr>
          <p:spPr>
            <a:xfrm>
              <a:off x="9199365" y="5453970"/>
              <a:ext cx="42172" cy="165676"/>
            </a:xfrm>
            <a:custGeom>
              <a:avLst/>
              <a:gdLst/>
              <a:ahLst/>
              <a:cxnLst/>
              <a:rect l="l" t="t" r="r" b="b"/>
              <a:pathLst>
                <a:path w="80009" h="314325">
                  <a:moveTo>
                    <a:pt x="79824" y="314272"/>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1110" name="object 1110"/>
            <p:cNvSpPr/>
            <p:nvPr/>
          </p:nvSpPr>
          <p:spPr>
            <a:xfrm>
              <a:off x="9707709" y="4056387"/>
              <a:ext cx="24768" cy="24768"/>
            </a:xfrm>
            <a:custGeom>
              <a:avLst/>
              <a:gdLst/>
              <a:ahLst/>
              <a:cxnLst/>
              <a:rect l="l" t="t" r="r" b="b"/>
              <a:pathLst>
                <a:path w="46990" h="46990">
                  <a:moveTo>
                    <a:pt x="46557" y="0"/>
                  </a:moveTo>
                  <a:lnTo>
                    <a:pt x="0" y="46558"/>
                  </a:lnTo>
                </a:path>
              </a:pathLst>
            </a:custGeom>
            <a:ln w="11825">
              <a:solidFill>
                <a:srgbClr val="000000"/>
              </a:solidFill>
            </a:ln>
          </p:spPr>
          <p:txBody>
            <a:bodyPr wrap="square" lIns="0" tIns="0" rIns="0" bIns="0" rtlCol="0"/>
            <a:lstStyle/>
            <a:p>
              <a:endParaRPr sz="949"/>
            </a:p>
          </p:txBody>
        </p:sp>
        <p:sp>
          <p:nvSpPr>
            <p:cNvPr id="1111" name="object 1111"/>
            <p:cNvSpPr/>
            <p:nvPr/>
          </p:nvSpPr>
          <p:spPr>
            <a:xfrm>
              <a:off x="9165259" y="3063042"/>
              <a:ext cx="33470" cy="1000753"/>
            </a:xfrm>
            <a:custGeom>
              <a:avLst/>
              <a:gdLst/>
              <a:ahLst/>
              <a:cxnLst/>
              <a:rect l="l" t="t" r="r" b="b"/>
              <a:pathLst>
                <a:path w="63500" h="1898650">
                  <a:moveTo>
                    <a:pt x="0" y="0"/>
                  </a:moveTo>
                  <a:lnTo>
                    <a:pt x="62954" y="1898564"/>
                  </a:lnTo>
                </a:path>
              </a:pathLst>
            </a:custGeom>
            <a:ln w="5912">
              <a:solidFill>
                <a:srgbClr val="000000"/>
              </a:solidFill>
              <a:prstDash val="sysDashDotDot"/>
            </a:ln>
          </p:spPr>
          <p:txBody>
            <a:bodyPr wrap="square" lIns="0" tIns="0" rIns="0" bIns="0" rtlCol="0"/>
            <a:lstStyle/>
            <a:p>
              <a:endParaRPr sz="949"/>
            </a:p>
          </p:txBody>
        </p:sp>
        <p:sp>
          <p:nvSpPr>
            <p:cNvPr id="1112" name="object 1112"/>
            <p:cNvSpPr/>
            <p:nvPr/>
          </p:nvSpPr>
          <p:spPr>
            <a:xfrm>
              <a:off x="9160455" y="2918169"/>
              <a:ext cx="0" cy="20751"/>
            </a:xfrm>
            <a:custGeom>
              <a:avLst/>
              <a:gdLst/>
              <a:ahLst/>
              <a:cxnLst/>
              <a:rect l="l" t="t" r="r" b="b"/>
              <a:pathLst>
                <a:path h="39370">
                  <a:moveTo>
                    <a:pt x="0" y="0"/>
                  </a:moveTo>
                  <a:lnTo>
                    <a:pt x="0" y="39237"/>
                  </a:lnTo>
                </a:path>
              </a:pathLst>
            </a:custGeom>
            <a:ln w="5912">
              <a:solidFill>
                <a:srgbClr val="000000"/>
              </a:solidFill>
              <a:prstDash val="sysDashDotDot"/>
            </a:ln>
          </p:spPr>
          <p:txBody>
            <a:bodyPr wrap="square" lIns="0" tIns="0" rIns="0" bIns="0" rtlCol="0"/>
            <a:lstStyle/>
            <a:p>
              <a:endParaRPr sz="949"/>
            </a:p>
          </p:txBody>
        </p:sp>
        <p:sp>
          <p:nvSpPr>
            <p:cNvPr id="1113" name="object 1113"/>
            <p:cNvSpPr/>
            <p:nvPr/>
          </p:nvSpPr>
          <p:spPr>
            <a:xfrm>
              <a:off x="9192358" y="5226970"/>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114" name="object 1114"/>
            <p:cNvSpPr/>
            <p:nvPr/>
          </p:nvSpPr>
          <p:spPr>
            <a:xfrm>
              <a:off x="9224609" y="6183616"/>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1115" name="object 1115"/>
            <p:cNvSpPr/>
            <p:nvPr/>
          </p:nvSpPr>
          <p:spPr>
            <a:xfrm>
              <a:off x="9224609" y="5300592"/>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1116" name="object 1116"/>
            <p:cNvSpPr/>
            <p:nvPr/>
          </p:nvSpPr>
          <p:spPr>
            <a:xfrm>
              <a:off x="9258270" y="5300592"/>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1117" name="object 1117"/>
            <p:cNvSpPr/>
            <p:nvPr/>
          </p:nvSpPr>
          <p:spPr>
            <a:xfrm>
              <a:off x="9258270" y="6183616"/>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118" name="object 1118"/>
            <p:cNvSpPr/>
            <p:nvPr/>
          </p:nvSpPr>
          <p:spPr>
            <a:xfrm>
              <a:off x="9160396" y="2918169"/>
              <a:ext cx="335" cy="21755"/>
            </a:xfrm>
            <a:custGeom>
              <a:avLst/>
              <a:gdLst/>
              <a:ahLst/>
              <a:cxnLst/>
              <a:rect l="l" t="t" r="r" b="b"/>
              <a:pathLst>
                <a:path w="634" h="41275">
                  <a:moveTo>
                    <a:pt x="0" y="41113"/>
                  </a:moveTo>
                  <a:lnTo>
                    <a:pt x="113" y="0"/>
                  </a:lnTo>
                </a:path>
              </a:pathLst>
            </a:custGeom>
            <a:ln w="5912">
              <a:solidFill>
                <a:srgbClr val="000000"/>
              </a:solidFill>
              <a:prstDash val="sysDashDotDot"/>
            </a:ln>
          </p:spPr>
          <p:txBody>
            <a:bodyPr wrap="square" lIns="0" tIns="0" rIns="0" bIns="0" rtlCol="0"/>
            <a:lstStyle/>
            <a:p>
              <a:endParaRPr sz="949"/>
            </a:p>
          </p:txBody>
        </p:sp>
        <p:sp>
          <p:nvSpPr>
            <p:cNvPr id="1119" name="object 1119"/>
            <p:cNvSpPr/>
            <p:nvPr/>
          </p:nvSpPr>
          <p:spPr>
            <a:xfrm>
              <a:off x="9321204" y="3056291"/>
              <a:ext cx="669" cy="11380"/>
            </a:xfrm>
            <a:custGeom>
              <a:avLst/>
              <a:gdLst/>
              <a:ahLst/>
              <a:cxnLst/>
              <a:rect l="l" t="t" r="r" b="b"/>
              <a:pathLst>
                <a:path w="1269" h="21589">
                  <a:moveTo>
                    <a:pt x="1259" y="0"/>
                  </a:moveTo>
                  <a:lnTo>
                    <a:pt x="1215" y="892"/>
                  </a:lnTo>
                </a:path>
                <a:path w="1269" h="21589">
                  <a:moveTo>
                    <a:pt x="1261" y="0"/>
                  </a:moveTo>
                  <a:lnTo>
                    <a:pt x="1211" y="892"/>
                  </a:lnTo>
                </a:path>
                <a:path w="1269" h="21589">
                  <a:moveTo>
                    <a:pt x="1215" y="892"/>
                  </a:moveTo>
                  <a:lnTo>
                    <a:pt x="0" y="21220"/>
                  </a:lnTo>
                </a:path>
                <a:path w="1269" h="21589">
                  <a:moveTo>
                    <a:pt x="578" y="15928"/>
                  </a:moveTo>
                  <a:lnTo>
                    <a:pt x="0" y="21220"/>
                  </a:lnTo>
                </a:path>
              </a:pathLst>
            </a:custGeom>
            <a:ln w="5912">
              <a:solidFill>
                <a:srgbClr val="000000"/>
              </a:solidFill>
              <a:prstDash val="sysDashDotDot"/>
            </a:ln>
          </p:spPr>
          <p:txBody>
            <a:bodyPr wrap="square" lIns="0" tIns="0" rIns="0" bIns="0" rtlCol="0"/>
            <a:lstStyle/>
            <a:p>
              <a:endParaRPr sz="949"/>
            </a:p>
          </p:txBody>
        </p:sp>
        <p:sp>
          <p:nvSpPr>
            <p:cNvPr id="1120" name="object 1120"/>
            <p:cNvSpPr/>
            <p:nvPr/>
          </p:nvSpPr>
          <p:spPr>
            <a:xfrm>
              <a:off x="9781331" y="4130008"/>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1121" name="object 1121"/>
            <p:cNvSpPr/>
            <p:nvPr/>
          </p:nvSpPr>
          <p:spPr>
            <a:xfrm>
              <a:off x="8677007" y="4130008"/>
              <a:ext cx="24768" cy="24768"/>
            </a:xfrm>
            <a:custGeom>
              <a:avLst/>
              <a:gdLst/>
              <a:ahLst/>
              <a:cxnLst/>
              <a:rect l="l" t="t" r="r" b="b"/>
              <a:pathLst>
                <a:path w="46990" h="46990">
                  <a:moveTo>
                    <a:pt x="0" y="0"/>
                  </a:moveTo>
                  <a:lnTo>
                    <a:pt x="46558" y="46558"/>
                  </a:lnTo>
                </a:path>
              </a:pathLst>
            </a:custGeom>
            <a:ln w="11825">
              <a:solidFill>
                <a:srgbClr val="000000"/>
              </a:solidFill>
            </a:ln>
          </p:spPr>
          <p:txBody>
            <a:bodyPr wrap="square" lIns="0" tIns="0" rIns="0" bIns="0" rtlCol="0"/>
            <a:lstStyle/>
            <a:p>
              <a:endParaRPr sz="949"/>
            </a:p>
          </p:txBody>
        </p:sp>
        <p:sp>
          <p:nvSpPr>
            <p:cNvPr id="1122" name="object 1122"/>
            <p:cNvSpPr/>
            <p:nvPr/>
          </p:nvSpPr>
          <p:spPr>
            <a:xfrm>
              <a:off x="9275361" y="6132864"/>
              <a:ext cx="0" cy="33805"/>
            </a:xfrm>
            <a:custGeom>
              <a:avLst/>
              <a:gdLst/>
              <a:ahLst/>
              <a:cxnLst/>
              <a:rect l="l" t="t" r="r" b="b"/>
              <a:pathLst>
                <a:path h="64134">
                  <a:moveTo>
                    <a:pt x="0" y="63860"/>
                  </a:moveTo>
                  <a:lnTo>
                    <a:pt x="0" y="0"/>
                  </a:lnTo>
                </a:path>
              </a:pathLst>
            </a:custGeom>
            <a:ln w="11825">
              <a:solidFill>
                <a:srgbClr val="000000"/>
              </a:solidFill>
            </a:ln>
          </p:spPr>
          <p:txBody>
            <a:bodyPr wrap="square" lIns="0" tIns="0" rIns="0" bIns="0" rtlCol="0"/>
            <a:lstStyle/>
            <a:p>
              <a:endParaRPr sz="949"/>
            </a:p>
          </p:txBody>
        </p:sp>
        <p:sp>
          <p:nvSpPr>
            <p:cNvPr id="1123" name="object 1123"/>
            <p:cNvSpPr/>
            <p:nvPr/>
          </p:nvSpPr>
          <p:spPr>
            <a:xfrm>
              <a:off x="9290520" y="5226970"/>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124" name="object 1124"/>
            <p:cNvSpPr/>
            <p:nvPr/>
          </p:nvSpPr>
          <p:spPr>
            <a:xfrm>
              <a:off x="9284438" y="3067474"/>
              <a:ext cx="33135" cy="996401"/>
            </a:xfrm>
            <a:custGeom>
              <a:avLst/>
              <a:gdLst/>
              <a:ahLst/>
              <a:cxnLst/>
              <a:rect l="l" t="t" r="r" b="b"/>
              <a:pathLst>
                <a:path w="62865" h="1890395">
                  <a:moveTo>
                    <a:pt x="0" y="1890157"/>
                  </a:moveTo>
                  <a:lnTo>
                    <a:pt x="62674" y="0"/>
                  </a:lnTo>
                </a:path>
              </a:pathLst>
            </a:custGeom>
            <a:ln w="5912">
              <a:solidFill>
                <a:srgbClr val="000000"/>
              </a:solidFill>
              <a:prstDash val="sysDashDotDot"/>
            </a:ln>
          </p:spPr>
          <p:txBody>
            <a:bodyPr wrap="square" lIns="0" tIns="0" rIns="0" bIns="0" rtlCol="0"/>
            <a:lstStyle/>
            <a:p>
              <a:endParaRPr sz="949"/>
            </a:p>
          </p:txBody>
        </p:sp>
        <p:sp>
          <p:nvSpPr>
            <p:cNvPr id="1125" name="object 1125"/>
            <p:cNvSpPr/>
            <p:nvPr/>
          </p:nvSpPr>
          <p:spPr>
            <a:xfrm>
              <a:off x="8750629" y="4056387"/>
              <a:ext cx="24768" cy="24768"/>
            </a:xfrm>
            <a:custGeom>
              <a:avLst/>
              <a:gdLst/>
              <a:ahLst/>
              <a:cxnLst/>
              <a:rect l="l" t="t" r="r" b="b"/>
              <a:pathLst>
                <a:path w="46990" h="46990">
                  <a:moveTo>
                    <a:pt x="46557" y="46558"/>
                  </a:moveTo>
                  <a:lnTo>
                    <a:pt x="0" y="0"/>
                  </a:lnTo>
                </a:path>
              </a:pathLst>
            </a:custGeom>
            <a:ln w="11825">
              <a:solidFill>
                <a:srgbClr val="000000"/>
              </a:solidFill>
            </a:ln>
          </p:spPr>
          <p:txBody>
            <a:bodyPr wrap="square" lIns="0" tIns="0" rIns="0" bIns="0" rtlCol="0"/>
            <a:lstStyle/>
            <a:p>
              <a:endParaRPr sz="949"/>
            </a:p>
          </p:txBody>
        </p:sp>
        <p:sp>
          <p:nvSpPr>
            <p:cNvPr id="1126" name="object 1126"/>
            <p:cNvSpPr/>
            <p:nvPr/>
          </p:nvSpPr>
          <p:spPr>
            <a:xfrm>
              <a:off x="9499114" y="6107619"/>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127" name="object 1127"/>
            <p:cNvSpPr/>
            <p:nvPr/>
          </p:nvSpPr>
          <p:spPr>
            <a:xfrm>
              <a:off x="9499114" y="5209436"/>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128" name="object 1128"/>
            <p:cNvSpPr/>
            <p:nvPr/>
          </p:nvSpPr>
          <p:spPr>
            <a:xfrm>
              <a:off x="9241439" y="5453970"/>
              <a:ext cx="42172" cy="165676"/>
            </a:xfrm>
            <a:custGeom>
              <a:avLst/>
              <a:gdLst/>
              <a:ahLst/>
              <a:cxnLst/>
              <a:rect l="l" t="t" r="r" b="b"/>
              <a:pathLst>
                <a:path w="80009" h="314325">
                  <a:moveTo>
                    <a:pt x="79824" y="0"/>
                  </a:moveTo>
                  <a:lnTo>
                    <a:pt x="39912" y="104757"/>
                  </a:lnTo>
                </a:path>
                <a:path w="80009" h="314325">
                  <a:moveTo>
                    <a:pt x="79824" y="104757"/>
                  </a:moveTo>
                  <a:lnTo>
                    <a:pt x="0" y="314272"/>
                  </a:lnTo>
                </a:path>
              </a:pathLst>
            </a:custGeom>
            <a:ln w="11825">
              <a:solidFill>
                <a:srgbClr val="000000"/>
              </a:solidFill>
            </a:ln>
          </p:spPr>
          <p:txBody>
            <a:bodyPr wrap="square" lIns="0" tIns="0" rIns="0" bIns="0" rtlCol="0"/>
            <a:lstStyle/>
            <a:p>
              <a:endParaRPr sz="949"/>
            </a:p>
          </p:txBody>
        </p:sp>
        <p:sp>
          <p:nvSpPr>
            <p:cNvPr id="1129" name="object 1129"/>
            <p:cNvSpPr/>
            <p:nvPr/>
          </p:nvSpPr>
          <p:spPr>
            <a:xfrm>
              <a:off x="9192358" y="5202429"/>
              <a:ext cx="24768" cy="24768"/>
            </a:xfrm>
            <a:custGeom>
              <a:avLst/>
              <a:gdLst/>
              <a:ahLst/>
              <a:cxnLst/>
              <a:rect l="l" t="t" r="r" b="b"/>
              <a:pathLst>
                <a:path w="46990" h="46990">
                  <a:moveTo>
                    <a:pt x="46557" y="0"/>
                  </a:moveTo>
                  <a:lnTo>
                    <a:pt x="0" y="46558"/>
                  </a:lnTo>
                </a:path>
              </a:pathLst>
            </a:custGeom>
            <a:ln w="11825">
              <a:solidFill>
                <a:srgbClr val="000000"/>
              </a:solidFill>
            </a:ln>
          </p:spPr>
          <p:txBody>
            <a:bodyPr wrap="square" lIns="0" tIns="0" rIns="0" bIns="0" rtlCol="0"/>
            <a:lstStyle/>
            <a:p>
              <a:endParaRPr sz="949"/>
            </a:p>
          </p:txBody>
        </p:sp>
        <p:sp>
          <p:nvSpPr>
            <p:cNvPr id="1130" name="object 1130"/>
            <p:cNvSpPr/>
            <p:nvPr/>
          </p:nvSpPr>
          <p:spPr>
            <a:xfrm>
              <a:off x="9707709" y="4080928"/>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131" name="object 1131"/>
            <p:cNvSpPr/>
            <p:nvPr/>
          </p:nvSpPr>
          <p:spPr>
            <a:xfrm>
              <a:off x="9756790" y="4154549"/>
              <a:ext cx="0" cy="1087439"/>
            </a:xfrm>
            <a:custGeom>
              <a:avLst/>
              <a:gdLst/>
              <a:ahLst/>
              <a:cxnLst/>
              <a:rect l="l" t="t" r="r" b="b"/>
              <a:pathLst>
                <a:path h="2063115">
                  <a:moveTo>
                    <a:pt x="0" y="0"/>
                  </a:moveTo>
                  <a:lnTo>
                    <a:pt x="0" y="2062555"/>
                  </a:lnTo>
                </a:path>
              </a:pathLst>
            </a:custGeom>
            <a:ln w="11825">
              <a:solidFill>
                <a:srgbClr val="000000"/>
              </a:solidFill>
            </a:ln>
          </p:spPr>
          <p:txBody>
            <a:bodyPr wrap="square" lIns="0" tIns="0" rIns="0" bIns="0" rtlCol="0"/>
            <a:lstStyle/>
            <a:p>
              <a:endParaRPr sz="949"/>
            </a:p>
          </p:txBody>
        </p:sp>
        <p:sp>
          <p:nvSpPr>
            <p:cNvPr id="1132" name="object 1132"/>
            <p:cNvSpPr/>
            <p:nvPr/>
          </p:nvSpPr>
          <p:spPr>
            <a:xfrm>
              <a:off x="9265980" y="5276051"/>
              <a:ext cx="24768" cy="24768"/>
            </a:xfrm>
            <a:custGeom>
              <a:avLst/>
              <a:gdLst/>
              <a:ahLst/>
              <a:cxnLst/>
              <a:rect l="l" t="t" r="r" b="b"/>
              <a:pathLst>
                <a:path w="46990" h="46990">
                  <a:moveTo>
                    <a:pt x="0" y="46558"/>
                  </a:moveTo>
                  <a:lnTo>
                    <a:pt x="46559" y="0"/>
                  </a:lnTo>
                </a:path>
              </a:pathLst>
            </a:custGeom>
            <a:ln w="11825">
              <a:solidFill>
                <a:srgbClr val="000000"/>
              </a:solidFill>
            </a:ln>
          </p:spPr>
          <p:txBody>
            <a:bodyPr wrap="square" lIns="0" tIns="0" rIns="0" bIns="0" rtlCol="0"/>
            <a:lstStyle/>
            <a:p>
              <a:endParaRPr sz="949"/>
            </a:p>
          </p:txBody>
        </p:sp>
        <p:sp>
          <p:nvSpPr>
            <p:cNvPr id="1133" name="object 1133"/>
            <p:cNvSpPr/>
            <p:nvPr/>
          </p:nvSpPr>
          <p:spPr>
            <a:xfrm>
              <a:off x="9805871" y="4080928"/>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134" name="object 1134"/>
            <p:cNvSpPr/>
            <p:nvPr/>
          </p:nvSpPr>
          <p:spPr>
            <a:xfrm>
              <a:off x="9241439" y="6352153"/>
              <a:ext cx="42172" cy="165676"/>
            </a:xfrm>
            <a:custGeom>
              <a:avLst/>
              <a:gdLst/>
              <a:ahLst/>
              <a:cxnLst/>
              <a:rect l="l" t="t" r="r" b="b"/>
              <a:pathLst>
                <a:path w="80009" h="314325">
                  <a:moveTo>
                    <a:pt x="79824" y="0"/>
                  </a:moveTo>
                  <a:lnTo>
                    <a:pt x="39912" y="104757"/>
                  </a:lnTo>
                </a:path>
                <a:path w="80009" h="314325">
                  <a:moveTo>
                    <a:pt x="79824" y="104757"/>
                  </a:moveTo>
                  <a:lnTo>
                    <a:pt x="0" y="314271"/>
                  </a:lnTo>
                </a:path>
              </a:pathLst>
            </a:custGeom>
            <a:ln w="11825">
              <a:solidFill>
                <a:srgbClr val="000000"/>
              </a:solidFill>
            </a:ln>
          </p:spPr>
          <p:txBody>
            <a:bodyPr wrap="square" lIns="0" tIns="0" rIns="0" bIns="0" rtlCol="0"/>
            <a:lstStyle/>
            <a:p>
              <a:endParaRPr sz="949"/>
            </a:p>
          </p:txBody>
        </p:sp>
        <p:sp>
          <p:nvSpPr>
            <p:cNvPr id="1135" name="object 1135"/>
            <p:cNvSpPr/>
            <p:nvPr/>
          </p:nvSpPr>
          <p:spPr>
            <a:xfrm>
              <a:off x="9499114" y="5251510"/>
              <a:ext cx="110451" cy="42172"/>
            </a:xfrm>
            <a:custGeom>
              <a:avLst/>
              <a:gdLst/>
              <a:ahLst/>
              <a:cxnLst/>
              <a:rect l="l" t="t" r="r" b="b"/>
              <a:pathLst>
                <a:path w="209550" h="80009">
                  <a:moveTo>
                    <a:pt x="209514" y="0"/>
                  </a:moveTo>
                  <a:lnTo>
                    <a:pt x="0" y="79825"/>
                  </a:lnTo>
                </a:path>
              </a:pathLst>
            </a:custGeom>
            <a:ln w="11825">
              <a:solidFill>
                <a:srgbClr val="000000"/>
              </a:solidFill>
            </a:ln>
          </p:spPr>
          <p:txBody>
            <a:bodyPr wrap="square" lIns="0" tIns="0" rIns="0" bIns="0" rtlCol="0"/>
            <a:lstStyle/>
            <a:p>
              <a:endParaRPr sz="949"/>
            </a:p>
          </p:txBody>
        </p:sp>
        <p:sp>
          <p:nvSpPr>
            <p:cNvPr id="1136" name="object 1136"/>
            <p:cNvSpPr/>
            <p:nvPr/>
          </p:nvSpPr>
          <p:spPr>
            <a:xfrm>
              <a:off x="9732250" y="4154549"/>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137" name="object 1137"/>
            <p:cNvSpPr/>
            <p:nvPr/>
          </p:nvSpPr>
          <p:spPr>
            <a:xfrm>
              <a:off x="8701547" y="4154549"/>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138" name="object 1138"/>
            <p:cNvSpPr/>
            <p:nvPr/>
          </p:nvSpPr>
          <p:spPr>
            <a:xfrm>
              <a:off x="8701548" y="4056387"/>
              <a:ext cx="1080076" cy="7363"/>
            </a:xfrm>
            <a:custGeom>
              <a:avLst/>
              <a:gdLst/>
              <a:ahLst/>
              <a:cxnLst/>
              <a:rect l="l" t="t" r="r" b="b"/>
              <a:pathLst>
                <a:path w="2049144" h="13970">
                  <a:moveTo>
                    <a:pt x="107084" y="13967"/>
                  </a:moveTo>
                  <a:lnTo>
                    <a:pt x="1941503" y="13967"/>
                  </a:lnTo>
                </a:path>
                <a:path w="2049144" h="13970">
                  <a:moveTo>
                    <a:pt x="0" y="0"/>
                  </a:moveTo>
                  <a:lnTo>
                    <a:pt x="93117" y="0"/>
                  </a:lnTo>
                </a:path>
                <a:path w="2049144" h="13970">
                  <a:moveTo>
                    <a:pt x="1955470" y="0"/>
                  </a:moveTo>
                  <a:lnTo>
                    <a:pt x="2048588" y="0"/>
                  </a:lnTo>
                </a:path>
              </a:pathLst>
            </a:custGeom>
            <a:ln w="11825">
              <a:solidFill>
                <a:srgbClr val="000000"/>
              </a:solidFill>
            </a:ln>
          </p:spPr>
          <p:txBody>
            <a:bodyPr wrap="square" lIns="0" tIns="0" rIns="0" bIns="0" rtlCol="0"/>
            <a:lstStyle/>
            <a:p>
              <a:endParaRPr sz="949"/>
            </a:p>
          </p:txBody>
        </p:sp>
        <p:sp>
          <p:nvSpPr>
            <p:cNvPr id="1139" name="object 1139"/>
            <p:cNvSpPr/>
            <p:nvPr/>
          </p:nvSpPr>
          <p:spPr>
            <a:xfrm>
              <a:off x="9707709" y="4130008"/>
              <a:ext cx="24768" cy="24768"/>
            </a:xfrm>
            <a:custGeom>
              <a:avLst/>
              <a:gdLst/>
              <a:ahLst/>
              <a:cxnLst/>
              <a:rect l="l" t="t" r="r" b="b"/>
              <a:pathLst>
                <a:path w="46990" h="46990">
                  <a:moveTo>
                    <a:pt x="0" y="0"/>
                  </a:moveTo>
                  <a:lnTo>
                    <a:pt x="46557" y="46558"/>
                  </a:lnTo>
                </a:path>
              </a:pathLst>
            </a:custGeom>
            <a:ln w="11825">
              <a:solidFill>
                <a:srgbClr val="000000"/>
              </a:solidFill>
            </a:ln>
          </p:spPr>
          <p:txBody>
            <a:bodyPr wrap="square" lIns="0" tIns="0" rIns="0" bIns="0" rtlCol="0"/>
            <a:lstStyle/>
            <a:p>
              <a:endParaRPr sz="949"/>
            </a:p>
          </p:txBody>
        </p:sp>
        <p:sp>
          <p:nvSpPr>
            <p:cNvPr id="1140" name="object 1140"/>
            <p:cNvSpPr/>
            <p:nvPr/>
          </p:nvSpPr>
          <p:spPr>
            <a:xfrm>
              <a:off x="9781331" y="4056387"/>
              <a:ext cx="24768" cy="24768"/>
            </a:xfrm>
            <a:custGeom>
              <a:avLst/>
              <a:gdLst/>
              <a:ahLst/>
              <a:cxnLst/>
              <a:rect l="l" t="t" r="r" b="b"/>
              <a:pathLst>
                <a:path w="46990" h="46990">
                  <a:moveTo>
                    <a:pt x="46557" y="46558"/>
                  </a:moveTo>
                  <a:lnTo>
                    <a:pt x="0" y="0"/>
                  </a:lnTo>
                </a:path>
              </a:pathLst>
            </a:custGeom>
            <a:ln w="11825">
              <a:solidFill>
                <a:srgbClr val="000000"/>
              </a:solidFill>
            </a:ln>
          </p:spPr>
          <p:txBody>
            <a:bodyPr wrap="square" lIns="0" tIns="0" rIns="0" bIns="0" rtlCol="0"/>
            <a:lstStyle/>
            <a:p>
              <a:endParaRPr sz="949"/>
            </a:p>
          </p:txBody>
        </p:sp>
        <p:sp>
          <p:nvSpPr>
            <p:cNvPr id="1141" name="object 1141"/>
            <p:cNvSpPr/>
            <p:nvPr/>
          </p:nvSpPr>
          <p:spPr>
            <a:xfrm>
              <a:off x="9499114" y="6149694"/>
              <a:ext cx="110451" cy="42172"/>
            </a:xfrm>
            <a:custGeom>
              <a:avLst/>
              <a:gdLst/>
              <a:ahLst/>
              <a:cxnLst/>
              <a:rect l="l" t="t" r="r" b="b"/>
              <a:pathLst>
                <a:path w="209550" h="80009">
                  <a:moveTo>
                    <a:pt x="209514" y="0"/>
                  </a:moveTo>
                  <a:lnTo>
                    <a:pt x="0" y="79825"/>
                  </a:lnTo>
                </a:path>
              </a:pathLst>
            </a:custGeom>
            <a:ln w="11825">
              <a:solidFill>
                <a:srgbClr val="000000"/>
              </a:solidFill>
            </a:ln>
          </p:spPr>
          <p:txBody>
            <a:bodyPr wrap="square" lIns="0" tIns="0" rIns="0" bIns="0" rtlCol="0"/>
            <a:lstStyle/>
            <a:p>
              <a:endParaRPr sz="949"/>
            </a:p>
          </p:txBody>
        </p:sp>
        <p:sp>
          <p:nvSpPr>
            <p:cNvPr id="1142" name="object 1142"/>
            <p:cNvSpPr/>
            <p:nvPr/>
          </p:nvSpPr>
          <p:spPr>
            <a:xfrm>
              <a:off x="9317472" y="3067473"/>
              <a:ext cx="4016" cy="0"/>
            </a:xfrm>
            <a:custGeom>
              <a:avLst/>
              <a:gdLst/>
              <a:ahLst/>
              <a:cxnLst/>
              <a:rect l="l" t="t" r="r" b="b"/>
              <a:pathLst>
                <a:path w="7619">
                  <a:moveTo>
                    <a:pt x="7080" y="5"/>
                  </a:moveTo>
                  <a:lnTo>
                    <a:pt x="0" y="0"/>
                  </a:lnTo>
                </a:path>
              </a:pathLst>
            </a:custGeom>
            <a:ln w="5912">
              <a:solidFill>
                <a:srgbClr val="000000"/>
              </a:solidFill>
              <a:prstDash val="sysDashDotDot"/>
            </a:ln>
          </p:spPr>
          <p:txBody>
            <a:bodyPr wrap="square" lIns="0" tIns="0" rIns="0" bIns="0" rtlCol="0"/>
            <a:lstStyle/>
            <a:p>
              <a:endParaRPr sz="949"/>
            </a:p>
          </p:txBody>
        </p:sp>
        <p:sp>
          <p:nvSpPr>
            <p:cNvPr id="1143" name="object 1143"/>
            <p:cNvSpPr/>
            <p:nvPr/>
          </p:nvSpPr>
          <p:spPr>
            <a:xfrm>
              <a:off x="9156350" y="3062608"/>
              <a:ext cx="9037" cy="669"/>
            </a:xfrm>
            <a:custGeom>
              <a:avLst/>
              <a:gdLst/>
              <a:ahLst/>
              <a:cxnLst/>
              <a:rect l="l" t="t" r="r" b="b"/>
              <a:pathLst>
                <a:path w="17144" h="1270">
                  <a:moveTo>
                    <a:pt x="16902" y="824"/>
                  </a:moveTo>
                  <a:lnTo>
                    <a:pt x="0" y="0"/>
                  </a:lnTo>
                </a:path>
              </a:pathLst>
            </a:custGeom>
            <a:ln w="5912">
              <a:solidFill>
                <a:srgbClr val="000000"/>
              </a:solidFill>
              <a:prstDash val="sysDashDotDot"/>
            </a:ln>
          </p:spPr>
          <p:txBody>
            <a:bodyPr wrap="square" lIns="0" tIns="0" rIns="0" bIns="0" rtlCol="0"/>
            <a:lstStyle/>
            <a:p>
              <a:endParaRPr sz="949"/>
            </a:p>
          </p:txBody>
        </p:sp>
        <p:sp>
          <p:nvSpPr>
            <p:cNvPr id="1144" name="object 1144"/>
            <p:cNvSpPr/>
            <p:nvPr/>
          </p:nvSpPr>
          <p:spPr>
            <a:xfrm>
              <a:off x="9160455" y="2918169"/>
              <a:ext cx="161995" cy="0"/>
            </a:xfrm>
            <a:custGeom>
              <a:avLst/>
              <a:gdLst/>
              <a:ahLst/>
              <a:cxnLst/>
              <a:rect l="l" t="t" r="r" b="b"/>
              <a:pathLst>
                <a:path w="307340">
                  <a:moveTo>
                    <a:pt x="0" y="0"/>
                  </a:moveTo>
                  <a:lnTo>
                    <a:pt x="307288" y="0"/>
                  </a:lnTo>
                </a:path>
              </a:pathLst>
            </a:custGeom>
            <a:ln w="5912">
              <a:solidFill>
                <a:srgbClr val="000000"/>
              </a:solidFill>
              <a:prstDash val="sysDashDotDot"/>
            </a:ln>
          </p:spPr>
          <p:txBody>
            <a:bodyPr wrap="square" lIns="0" tIns="0" rIns="0" bIns="0" rtlCol="0"/>
            <a:lstStyle/>
            <a:p>
              <a:endParaRPr sz="949"/>
            </a:p>
          </p:txBody>
        </p:sp>
        <p:sp>
          <p:nvSpPr>
            <p:cNvPr id="1145" name="object 1145"/>
            <p:cNvSpPr/>
            <p:nvPr/>
          </p:nvSpPr>
          <p:spPr>
            <a:xfrm>
              <a:off x="2768407" y="6407369"/>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146" name="object 1146"/>
            <p:cNvSpPr/>
            <p:nvPr/>
          </p:nvSpPr>
          <p:spPr>
            <a:xfrm>
              <a:off x="2768407" y="6352153"/>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147" name="object 1147"/>
            <p:cNvSpPr/>
            <p:nvPr/>
          </p:nvSpPr>
          <p:spPr>
            <a:xfrm>
              <a:off x="2442374" y="6132864"/>
              <a:ext cx="385240" cy="58907"/>
            </a:xfrm>
            <a:custGeom>
              <a:avLst/>
              <a:gdLst/>
              <a:ahLst/>
              <a:cxnLst/>
              <a:rect l="l" t="t" r="r" b="b"/>
              <a:pathLst>
                <a:path w="730885" h="111759">
                  <a:moveTo>
                    <a:pt x="730312" y="96287"/>
                  </a:moveTo>
                  <a:lnTo>
                    <a:pt x="666452" y="96287"/>
                  </a:lnTo>
                </a:path>
                <a:path w="730885" h="111759">
                  <a:moveTo>
                    <a:pt x="209514" y="63860"/>
                  </a:moveTo>
                  <a:lnTo>
                    <a:pt x="634025" y="63860"/>
                  </a:lnTo>
                </a:path>
                <a:path w="730885" h="111759">
                  <a:moveTo>
                    <a:pt x="0" y="31930"/>
                  </a:moveTo>
                  <a:lnTo>
                    <a:pt x="209514" y="111755"/>
                  </a:lnTo>
                </a:path>
                <a:path w="730885" h="111759">
                  <a:moveTo>
                    <a:pt x="209514" y="0"/>
                  </a:moveTo>
                  <a:lnTo>
                    <a:pt x="634025" y="0"/>
                  </a:lnTo>
                </a:path>
              </a:pathLst>
            </a:custGeom>
            <a:ln w="11825">
              <a:solidFill>
                <a:srgbClr val="000000"/>
              </a:solidFill>
            </a:ln>
          </p:spPr>
          <p:txBody>
            <a:bodyPr wrap="square" lIns="0" tIns="0" rIns="0" bIns="0" rtlCol="0"/>
            <a:lstStyle/>
            <a:p>
              <a:endParaRPr sz="949"/>
            </a:p>
          </p:txBody>
        </p:sp>
        <p:sp>
          <p:nvSpPr>
            <p:cNvPr id="1148" name="object 1148"/>
            <p:cNvSpPr/>
            <p:nvPr/>
          </p:nvSpPr>
          <p:spPr>
            <a:xfrm>
              <a:off x="2246049" y="4056387"/>
              <a:ext cx="24768" cy="73634"/>
            </a:xfrm>
            <a:custGeom>
              <a:avLst/>
              <a:gdLst/>
              <a:ahLst/>
              <a:cxnLst/>
              <a:rect l="l" t="t" r="r" b="b"/>
              <a:pathLst>
                <a:path w="46989" h="139700">
                  <a:moveTo>
                    <a:pt x="46558" y="0"/>
                  </a:moveTo>
                  <a:lnTo>
                    <a:pt x="0" y="46558"/>
                  </a:lnTo>
                </a:path>
                <a:path w="46989" h="139700">
                  <a:moveTo>
                    <a:pt x="0" y="139676"/>
                  </a:moveTo>
                  <a:lnTo>
                    <a:pt x="0" y="46558"/>
                  </a:lnTo>
                </a:path>
              </a:pathLst>
            </a:custGeom>
            <a:ln w="11825">
              <a:solidFill>
                <a:srgbClr val="000000"/>
              </a:solidFill>
            </a:ln>
          </p:spPr>
          <p:txBody>
            <a:bodyPr wrap="square" lIns="0" tIns="0" rIns="0" bIns="0" rtlCol="0"/>
            <a:lstStyle/>
            <a:p>
              <a:endParaRPr sz="949"/>
            </a:p>
          </p:txBody>
        </p:sp>
        <p:sp>
          <p:nvSpPr>
            <p:cNvPr id="1149" name="object 1149"/>
            <p:cNvSpPr/>
            <p:nvPr/>
          </p:nvSpPr>
          <p:spPr>
            <a:xfrm>
              <a:off x="2768407" y="5509186"/>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150" name="object 1150"/>
            <p:cNvSpPr/>
            <p:nvPr/>
          </p:nvSpPr>
          <p:spPr>
            <a:xfrm>
              <a:off x="2768407" y="6407369"/>
              <a:ext cx="42172" cy="110451"/>
            </a:xfrm>
            <a:custGeom>
              <a:avLst/>
              <a:gdLst/>
              <a:ahLst/>
              <a:cxnLst/>
              <a:rect l="l" t="t" r="r" b="b"/>
              <a:pathLst>
                <a:path w="80010" h="209550">
                  <a:moveTo>
                    <a:pt x="0" y="0"/>
                  </a:moveTo>
                  <a:lnTo>
                    <a:pt x="79825" y="209514"/>
                  </a:lnTo>
                </a:path>
              </a:pathLst>
            </a:custGeom>
            <a:ln w="11825">
              <a:solidFill>
                <a:srgbClr val="000000"/>
              </a:solidFill>
            </a:ln>
          </p:spPr>
          <p:txBody>
            <a:bodyPr wrap="square" lIns="0" tIns="0" rIns="0" bIns="0" rtlCol="0"/>
            <a:lstStyle/>
            <a:p>
              <a:endParaRPr sz="949"/>
            </a:p>
          </p:txBody>
        </p:sp>
        <p:sp>
          <p:nvSpPr>
            <p:cNvPr id="1151" name="object 1151"/>
            <p:cNvSpPr/>
            <p:nvPr/>
          </p:nvSpPr>
          <p:spPr>
            <a:xfrm>
              <a:off x="2768407" y="5453970"/>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152" name="object 1152"/>
            <p:cNvSpPr/>
            <p:nvPr/>
          </p:nvSpPr>
          <p:spPr>
            <a:xfrm>
              <a:off x="2442374" y="5251510"/>
              <a:ext cx="110451" cy="42172"/>
            </a:xfrm>
            <a:custGeom>
              <a:avLst/>
              <a:gdLst/>
              <a:ahLst/>
              <a:cxnLst/>
              <a:rect l="l" t="t" r="r" b="b"/>
              <a:pathLst>
                <a:path w="209550" h="80009">
                  <a:moveTo>
                    <a:pt x="0" y="0"/>
                  </a:moveTo>
                  <a:lnTo>
                    <a:pt x="209514" y="79825"/>
                  </a:lnTo>
                </a:path>
              </a:pathLst>
            </a:custGeom>
            <a:ln w="11825">
              <a:solidFill>
                <a:srgbClr val="000000"/>
              </a:solidFill>
            </a:ln>
          </p:spPr>
          <p:txBody>
            <a:bodyPr wrap="square" lIns="0" tIns="0" rIns="0" bIns="0" rtlCol="0"/>
            <a:lstStyle/>
            <a:p>
              <a:endParaRPr sz="949"/>
            </a:p>
          </p:txBody>
        </p:sp>
        <p:sp>
          <p:nvSpPr>
            <p:cNvPr id="1153" name="object 1153"/>
            <p:cNvSpPr/>
            <p:nvPr/>
          </p:nvSpPr>
          <p:spPr>
            <a:xfrm>
              <a:off x="2768407" y="6352153"/>
              <a:ext cx="21086" cy="55225"/>
            </a:xfrm>
            <a:custGeom>
              <a:avLst/>
              <a:gdLst/>
              <a:ahLst/>
              <a:cxnLst/>
              <a:rect l="l" t="t" r="r" b="b"/>
              <a:pathLst>
                <a:path w="40004" h="104775">
                  <a:moveTo>
                    <a:pt x="0" y="0"/>
                  </a:moveTo>
                  <a:lnTo>
                    <a:pt x="39912" y="104757"/>
                  </a:lnTo>
                </a:path>
              </a:pathLst>
            </a:custGeom>
            <a:ln w="11825">
              <a:solidFill>
                <a:srgbClr val="000000"/>
              </a:solidFill>
            </a:ln>
          </p:spPr>
          <p:txBody>
            <a:bodyPr wrap="square" lIns="0" tIns="0" rIns="0" bIns="0" rtlCol="0"/>
            <a:lstStyle/>
            <a:p>
              <a:endParaRPr sz="949"/>
            </a:p>
          </p:txBody>
        </p:sp>
        <p:sp>
          <p:nvSpPr>
            <p:cNvPr id="1154" name="object 1154"/>
            <p:cNvSpPr/>
            <p:nvPr/>
          </p:nvSpPr>
          <p:spPr>
            <a:xfrm>
              <a:off x="2785941" y="5300592"/>
              <a:ext cx="49201" cy="0"/>
            </a:xfrm>
            <a:custGeom>
              <a:avLst/>
              <a:gdLst/>
              <a:ahLst/>
              <a:cxnLst/>
              <a:rect l="l" t="t" r="r" b="b"/>
              <a:pathLst>
                <a:path w="93345">
                  <a:moveTo>
                    <a:pt x="93117" y="0"/>
                  </a:moveTo>
                  <a:lnTo>
                    <a:pt x="0" y="0"/>
                  </a:lnTo>
                </a:path>
              </a:pathLst>
            </a:custGeom>
            <a:ln w="11825">
              <a:solidFill>
                <a:srgbClr val="000000"/>
              </a:solidFill>
            </a:ln>
          </p:spPr>
          <p:txBody>
            <a:bodyPr wrap="square" lIns="0" tIns="0" rIns="0" bIns="0" rtlCol="0"/>
            <a:lstStyle/>
            <a:p>
              <a:endParaRPr sz="949"/>
            </a:p>
          </p:txBody>
        </p:sp>
        <p:sp>
          <p:nvSpPr>
            <p:cNvPr id="1155" name="object 1155"/>
            <p:cNvSpPr/>
            <p:nvPr/>
          </p:nvSpPr>
          <p:spPr>
            <a:xfrm>
              <a:off x="2552806" y="5268341"/>
              <a:ext cx="208853" cy="0"/>
            </a:xfrm>
            <a:custGeom>
              <a:avLst/>
              <a:gdLst/>
              <a:ahLst/>
              <a:cxnLst/>
              <a:rect l="l" t="t" r="r" b="b"/>
              <a:pathLst>
                <a:path w="396239">
                  <a:moveTo>
                    <a:pt x="0" y="0"/>
                  </a:moveTo>
                  <a:lnTo>
                    <a:pt x="395749" y="0"/>
                  </a:lnTo>
                </a:path>
              </a:pathLst>
            </a:custGeom>
            <a:ln w="11825">
              <a:solidFill>
                <a:srgbClr val="000000"/>
              </a:solidFill>
            </a:ln>
          </p:spPr>
          <p:txBody>
            <a:bodyPr wrap="square" lIns="0" tIns="0" rIns="0" bIns="0" rtlCol="0"/>
            <a:lstStyle/>
            <a:p>
              <a:endParaRPr sz="949"/>
            </a:p>
          </p:txBody>
        </p:sp>
        <p:sp>
          <p:nvSpPr>
            <p:cNvPr id="1156" name="object 1156"/>
            <p:cNvSpPr/>
            <p:nvPr/>
          </p:nvSpPr>
          <p:spPr>
            <a:xfrm>
              <a:off x="2552806" y="6107619"/>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157" name="object 1157"/>
            <p:cNvSpPr/>
            <p:nvPr/>
          </p:nvSpPr>
          <p:spPr>
            <a:xfrm>
              <a:off x="2552806" y="5241694"/>
              <a:ext cx="0" cy="52213"/>
            </a:xfrm>
            <a:custGeom>
              <a:avLst/>
              <a:gdLst/>
              <a:ahLst/>
              <a:cxnLst/>
              <a:rect l="l" t="t" r="r" b="b"/>
              <a:pathLst>
                <a:path h="99059">
                  <a:moveTo>
                    <a:pt x="0" y="98448"/>
                  </a:moveTo>
                  <a:lnTo>
                    <a:pt x="0" y="0"/>
                  </a:lnTo>
                </a:path>
              </a:pathLst>
            </a:custGeom>
            <a:ln w="11825">
              <a:solidFill>
                <a:srgbClr val="000000"/>
              </a:solidFill>
            </a:ln>
          </p:spPr>
          <p:txBody>
            <a:bodyPr wrap="square" lIns="0" tIns="0" rIns="0" bIns="0" rtlCol="0"/>
            <a:lstStyle/>
            <a:p>
              <a:endParaRPr sz="949"/>
            </a:p>
          </p:txBody>
        </p:sp>
        <p:sp>
          <p:nvSpPr>
            <p:cNvPr id="1158" name="object 1158"/>
            <p:cNvSpPr/>
            <p:nvPr/>
          </p:nvSpPr>
          <p:spPr>
            <a:xfrm>
              <a:off x="2761401" y="5276051"/>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159" name="object 1159"/>
            <p:cNvSpPr/>
            <p:nvPr/>
          </p:nvSpPr>
          <p:spPr>
            <a:xfrm>
              <a:off x="2768407" y="5453970"/>
              <a:ext cx="42172" cy="165676"/>
            </a:xfrm>
            <a:custGeom>
              <a:avLst/>
              <a:gdLst/>
              <a:ahLst/>
              <a:cxnLst/>
              <a:rect l="l" t="t" r="r" b="b"/>
              <a:pathLst>
                <a:path w="80010" h="314325">
                  <a:moveTo>
                    <a:pt x="0" y="104757"/>
                  </a:moveTo>
                  <a:lnTo>
                    <a:pt x="79825" y="314272"/>
                  </a:lnTo>
                </a:path>
                <a:path w="80010"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160" name="object 1160"/>
            <p:cNvSpPr/>
            <p:nvPr/>
          </p:nvSpPr>
          <p:spPr>
            <a:xfrm>
              <a:off x="3350373" y="4130008"/>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161" name="object 1161"/>
            <p:cNvSpPr/>
            <p:nvPr/>
          </p:nvSpPr>
          <p:spPr>
            <a:xfrm>
              <a:off x="2761401" y="5241694"/>
              <a:ext cx="0" cy="34474"/>
            </a:xfrm>
            <a:custGeom>
              <a:avLst/>
              <a:gdLst/>
              <a:ahLst/>
              <a:cxnLst/>
              <a:rect l="l" t="t" r="r" b="b"/>
              <a:pathLst>
                <a:path h="65404">
                  <a:moveTo>
                    <a:pt x="0" y="65182"/>
                  </a:moveTo>
                  <a:lnTo>
                    <a:pt x="0" y="0"/>
                  </a:lnTo>
                </a:path>
              </a:pathLst>
            </a:custGeom>
            <a:ln w="11825">
              <a:solidFill>
                <a:srgbClr val="000000"/>
              </a:solidFill>
            </a:ln>
          </p:spPr>
          <p:txBody>
            <a:bodyPr wrap="square" lIns="0" tIns="0" rIns="0" bIns="0" rtlCol="0"/>
            <a:lstStyle/>
            <a:p>
              <a:endParaRPr sz="949"/>
            </a:p>
          </p:txBody>
        </p:sp>
        <p:sp>
          <p:nvSpPr>
            <p:cNvPr id="1162" name="object 1162"/>
            <p:cNvSpPr/>
            <p:nvPr/>
          </p:nvSpPr>
          <p:spPr>
            <a:xfrm>
              <a:off x="2776560" y="6132864"/>
              <a:ext cx="0" cy="33805"/>
            </a:xfrm>
            <a:custGeom>
              <a:avLst/>
              <a:gdLst/>
              <a:ahLst/>
              <a:cxnLst/>
              <a:rect l="l" t="t" r="r" b="b"/>
              <a:pathLst>
                <a:path h="64134">
                  <a:moveTo>
                    <a:pt x="0" y="63860"/>
                  </a:moveTo>
                  <a:lnTo>
                    <a:pt x="0" y="0"/>
                  </a:lnTo>
                </a:path>
              </a:pathLst>
            </a:custGeom>
            <a:ln w="11825">
              <a:solidFill>
                <a:srgbClr val="000000"/>
              </a:solidFill>
            </a:ln>
          </p:spPr>
          <p:txBody>
            <a:bodyPr wrap="square" lIns="0" tIns="0" rIns="0" bIns="0" rtlCol="0"/>
            <a:lstStyle/>
            <a:p>
              <a:endParaRPr sz="949"/>
            </a:p>
          </p:txBody>
        </p:sp>
        <p:sp>
          <p:nvSpPr>
            <p:cNvPr id="1163" name="object 1163"/>
            <p:cNvSpPr/>
            <p:nvPr/>
          </p:nvSpPr>
          <p:spPr>
            <a:xfrm>
              <a:off x="2793651" y="5300592"/>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1164" name="object 1164"/>
            <p:cNvSpPr/>
            <p:nvPr/>
          </p:nvSpPr>
          <p:spPr>
            <a:xfrm>
              <a:off x="2793651" y="6183616"/>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165" name="object 1165"/>
            <p:cNvSpPr/>
            <p:nvPr/>
          </p:nvSpPr>
          <p:spPr>
            <a:xfrm>
              <a:off x="2827311" y="6183616"/>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1166" name="object 1166"/>
            <p:cNvSpPr/>
            <p:nvPr/>
          </p:nvSpPr>
          <p:spPr>
            <a:xfrm>
              <a:off x="2827311" y="5300592"/>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1167" name="object 1167"/>
            <p:cNvSpPr/>
            <p:nvPr/>
          </p:nvSpPr>
          <p:spPr>
            <a:xfrm>
              <a:off x="2859563" y="5241694"/>
              <a:ext cx="0" cy="34474"/>
            </a:xfrm>
            <a:custGeom>
              <a:avLst/>
              <a:gdLst/>
              <a:ahLst/>
              <a:cxnLst/>
              <a:rect l="l" t="t" r="r" b="b"/>
              <a:pathLst>
                <a:path h="65404">
                  <a:moveTo>
                    <a:pt x="0" y="0"/>
                  </a:moveTo>
                  <a:lnTo>
                    <a:pt x="0" y="65182"/>
                  </a:lnTo>
                </a:path>
              </a:pathLst>
            </a:custGeom>
            <a:ln w="11825">
              <a:solidFill>
                <a:srgbClr val="000000"/>
              </a:solidFill>
            </a:ln>
          </p:spPr>
          <p:txBody>
            <a:bodyPr wrap="square" lIns="0" tIns="0" rIns="0" bIns="0" rtlCol="0"/>
            <a:lstStyle/>
            <a:p>
              <a:endParaRPr sz="949"/>
            </a:p>
          </p:txBody>
        </p:sp>
        <p:sp>
          <p:nvSpPr>
            <p:cNvPr id="1168" name="object 1168"/>
            <p:cNvSpPr/>
            <p:nvPr/>
          </p:nvSpPr>
          <p:spPr>
            <a:xfrm>
              <a:off x="2831519" y="5453970"/>
              <a:ext cx="21086" cy="55225"/>
            </a:xfrm>
            <a:custGeom>
              <a:avLst/>
              <a:gdLst/>
              <a:ahLst/>
              <a:cxnLst/>
              <a:rect l="l" t="t" r="r" b="b"/>
              <a:pathLst>
                <a:path w="40004" h="104775">
                  <a:moveTo>
                    <a:pt x="0" y="104757"/>
                  </a:moveTo>
                  <a:lnTo>
                    <a:pt x="39912" y="0"/>
                  </a:lnTo>
                </a:path>
              </a:pathLst>
            </a:custGeom>
            <a:ln w="11825">
              <a:solidFill>
                <a:srgbClr val="000000"/>
              </a:solidFill>
            </a:ln>
          </p:spPr>
          <p:txBody>
            <a:bodyPr wrap="square" lIns="0" tIns="0" rIns="0" bIns="0" rtlCol="0"/>
            <a:lstStyle/>
            <a:p>
              <a:endParaRPr sz="949"/>
            </a:p>
          </p:txBody>
        </p:sp>
        <p:sp>
          <p:nvSpPr>
            <p:cNvPr id="1169" name="object 1169"/>
            <p:cNvSpPr/>
            <p:nvPr/>
          </p:nvSpPr>
          <p:spPr>
            <a:xfrm>
              <a:off x="2442374" y="5241694"/>
              <a:ext cx="25772" cy="10041"/>
            </a:xfrm>
            <a:custGeom>
              <a:avLst/>
              <a:gdLst/>
              <a:ahLst/>
              <a:cxnLst/>
              <a:rect l="l" t="t" r="r" b="b"/>
              <a:pathLst>
                <a:path w="48894" h="19050">
                  <a:moveTo>
                    <a:pt x="0" y="18623"/>
                  </a:moveTo>
                  <a:lnTo>
                    <a:pt x="48880" y="0"/>
                  </a:lnTo>
                </a:path>
              </a:pathLst>
            </a:custGeom>
            <a:ln w="11825">
              <a:solidFill>
                <a:srgbClr val="000000"/>
              </a:solidFill>
            </a:ln>
          </p:spPr>
          <p:txBody>
            <a:bodyPr wrap="square" lIns="0" tIns="0" rIns="0" bIns="0" rtlCol="0"/>
            <a:lstStyle/>
            <a:p>
              <a:endParaRPr sz="949"/>
            </a:p>
          </p:txBody>
        </p:sp>
        <p:sp>
          <p:nvSpPr>
            <p:cNvPr id="1170" name="object 1170"/>
            <p:cNvSpPr/>
            <p:nvPr/>
          </p:nvSpPr>
          <p:spPr>
            <a:xfrm>
              <a:off x="2246049" y="4130008"/>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171" name="object 1171"/>
            <p:cNvSpPr/>
            <p:nvPr/>
          </p:nvSpPr>
          <p:spPr>
            <a:xfrm>
              <a:off x="2810482" y="5509186"/>
              <a:ext cx="42172" cy="110451"/>
            </a:xfrm>
            <a:custGeom>
              <a:avLst/>
              <a:gdLst/>
              <a:ahLst/>
              <a:cxnLst/>
              <a:rect l="l" t="t" r="r" b="b"/>
              <a:pathLst>
                <a:path w="80010" h="209550">
                  <a:moveTo>
                    <a:pt x="0" y="209514"/>
                  </a:moveTo>
                  <a:lnTo>
                    <a:pt x="79825" y="0"/>
                  </a:lnTo>
                </a:path>
              </a:pathLst>
            </a:custGeom>
            <a:ln w="11825">
              <a:solidFill>
                <a:srgbClr val="000000"/>
              </a:solidFill>
            </a:ln>
          </p:spPr>
          <p:txBody>
            <a:bodyPr wrap="square" lIns="0" tIns="0" rIns="0" bIns="0" rtlCol="0"/>
            <a:lstStyle/>
            <a:p>
              <a:endParaRPr sz="949"/>
            </a:p>
          </p:txBody>
        </p:sp>
        <p:sp>
          <p:nvSpPr>
            <p:cNvPr id="1172" name="object 1172"/>
            <p:cNvSpPr/>
            <p:nvPr/>
          </p:nvSpPr>
          <p:spPr>
            <a:xfrm>
              <a:off x="2835022" y="5276051"/>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173" name="object 1173"/>
            <p:cNvSpPr/>
            <p:nvPr/>
          </p:nvSpPr>
          <p:spPr>
            <a:xfrm>
              <a:off x="3374913" y="4080928"/>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174" name="object 1174"/>
            <p:cNvSpPr/>
            <p:nvPr/>
          </p:nvSpPr>
          <p:spPr>
            <a:xfrm>
              <a:off x="2810482" y="6352153"/>
              <a:ext cx="42172" cy="165676"/>
            </a:xfrm>
            <a:custGeom>
              <a:avLst/>
              <a:gdLst/>
              <a:ahLst/>
              <a:cxnLst/>
              <a:rect l="l" t="t" r="r" b="b"/>
              <a:pathLst>
                <a:path w="80010" h="314325">
                  <a:moveTo>
                    <a:pt x="39912" y="104757"/>
                  </a:moveTo>
                  <a:lnTo>
                    <a:pt x="79825" y="0"/>
                  </a:lnTo>
                </a:path>
                <a:path w="80010" h="314325">
                  <a:moveTo>
                    <a:pt x="0" y="314271"/>
                  </a:moveTo>
                  <a:lnTo>
                    <a:pt x="79825" y="104757"/>
                  </a:lnTo>
                </a:path>
              </a:pathLst>
            </a:custGeom>
            <a:ln w="11825">
              <a:solidFill>
                <a:srgbClr val="000000"/>
              </a:solidFill>
            </a:ln>
          </p:spPr>
          <p:txBody>
            <a:bodyPr wrap="square" lIns="0" tIns="0" rIns="0" bIns="0" rtlCol="0"/>
            <a:lstStyle/>
            <a:p>
              <a:endParaRPr sz="949"/>
            </a:p>
          </p:txBody>
        </p:sp>
        <p:sp>
          <p:nvSpPr>
            <p:cNvPr id="1175" name="object 1175"/>
            <p:cNvSpPr/>
            <p:nvPr/>
          </p:nvSpPr>
          <p:spPr>
            <a:xfrm>
              <a:off x="3325833" y="4154549"/>
              <a:ext cx="24768" cy="0"/>
            </a:xfrm>
            <a:custGeom>
              <a:avLst/>
              <a:gdLst/>
              <a:ahLst/>
              <a:cxnLst/>
              <a:rect l="l" t="t" r="r" b="b"/>
              <a:pathLst>
                <a:path w="46989">
                  <a:moveTo>
                    <a:pt x="46558" y="0"/>
                  </a:moveTo>
                  <a:lnTo>
                    <a:pt x="0" y="0"/>
                  </a:lnTo>
                </a:path>
              </a:pathLst>
            </a:custGeom>
            <a:ln w="11825">
              <a:solidFill>
                <a:srgbClr val="000000"/>
              </a:solidFill>
            </a:ln>
          </p:spPr>
          <p:txBody>
            <a:bodyPr wrap="square" lIns="0" tIns="0" rIns="0" bIns="0" rtlCol="0"/>
            <a:lstStyle/>
            <a:p>
              <a:endParaRPr sz="949"/>
            </a:p>
          </p:txBody>
        </p:sp>
        <p:sp>
          <p:nvSpPr>
            <p:cNvPr id="1176" name="object 1176"/>
            <p:cNvSpPr/>
            <p:nvPr/>
          </p:nvSpPr>
          <p:spPr>
            <a:xfrm>
              <a:off x="2270590" y="4154549"/>
              <a:ext cx="24768" cy="0"/>
            </a:xfrm>
            <a:custGeom>
              <a:avLst/>
              <a:gdLst/>
              <a:ahLst/>
              <a:cxnLst/>
              <a:rect l="l" t="t" r="r" b="b"/>
              <a:pathLst>
                <a:path w="46989">
                  <a:moveTo>
                    <a:pt x="46559" y="0"/>
                  </a:moveTo>
                  <a:lnTo>
                    <a:pt x="0" y="0"/>
                  </a:lnTo>
                </a:path>
              </a:pathLst>
            </a:custGeom>
            <a:ln w="11825">
              <a:solidFill>
                <a:srgbClr val="000000"/>
              </a:solidFill>
            </a:ln>
          </p:spPr>
          <p:txBody>
            <a:bodyPr wrap="square" lIns="0" tIns="0" rIns="0" bIns="0" rtlCol="0"/>
            <a:lstStyle/>
            <a:p>
              <a:endParaRPr sz="949"/>
            </a:p>
          </p:txBody>
        </p:sp>
        <p:sp>
          <p:nvSpPr>
            <p:cNvPr id="1177" name="object 1177"/>
            <p:cNvSpPr/>
            <p:nvPr/>
          </p:nvSpPr>
          <p:spPr>
            <a:xfrm>
              <a:off x="2270590" y="4056387"/>
              <a:ext cx="24768" cy="0"/>
            </a:xfrm>
            <a:custGeom>
              <a:avLst/>
              <a:gdLst/>
              <a:ahLst/>
              <a:cxnLst/>
              <a:rect l="l" t="t" r="r" b="b"/>
              <a:pathLst>
                <a:path w="46989">
                  <a:moveTo>
                    <a:pt x="0" y="0"/>
                  </a:moveTo>
                  <a:lnTo>
                    <a:pt x="46559" y="0"/>
                  </a:lnTo>
                </a:path>
              </a:pathLst>
            </a:custGeom>
            <a:ln w="11825">
              <a:solidFill>
                <a:srgbClr val="000000"/>
              </a:solidFill>
            </a:ln>
          </p:spPr>
          <p:txBody>
            <a:bodyPr wrap="square" lIns="0" tIns="0" rIns="0" bIns="0" rtlCol="0"/>
            <a:lstStyle/>
            <a:p>
              <a:endParaRPr sz="949"/>
            </a:p>
          </p:txBody>
        </p:sp>
        <p:sp>
          <p:nvSpPr>
            <p:cNvPr id="1178" name="object 1178"/>
            <p:cNvSpPr/>
            <p:nvPr/>
          </p:nvSpPr>
          <p:spPr>
            <a:xfrm>
              <a:off x="3325833" y="4056387"/>
              <a:ext cx="24768" cy="0"/>
            </a:xfrm>
            <a:custGeom>
              <a:avLst/>
              <a:gdLst/>
              <a:ahLst/>
              <a:cxnLst/>
              <a:rect l="l" t="t" r="r" b="b"/>
              <a:pathLst>
                <a:path w="46989">
                  <a:moveTo>
                    <a:pt x="0" y="0"/>
                  </a:moveTo>
                  <a:lnTo>
                    <a:pt x="46558" y="0"/>
                  </a:lnTo>
                </a:path>
              </a:pathLst>
            </a:custGeom>
            <a:ln w="11825">
              <a:solidFill>
                <a:srgbClr val="000000"/>
              </a:solidFill>
            </a:ln>
          </p:spPr>
          <p:txBody>
            <a:bodyPr wrap="square" lIns="0" tIns="0" rIns="0" bIns="0" rtlCol="0"/>
            <a:lstStyle/>
            <a:p>
              <a:endParaRPr sz="949"/>
            </a:p>
          </p:txBody>
        </p:sp>
        <p:sp>
          <p:nvSpPr>
            <p:cNvPr id="1179" name="object 1179"/>
            <p:cNvSpPr/>
            <p:nvPr/>
          </p:nvSpPr>
          <p:spPr>
            <a:xfrm>
              <a:off x="2442374" y="6107619"/>
              <a:ext cx="110451" cy="42172"/>
            </a:xfrm>
            <a:custGeom>
              <a:avLst/>
              <a:gdLst/>
              <a:ahLst/>
              <a:cxnLst/>
              <a:rect l="l" t="t" r="r" b="b"/>
              <a:pathLst>
                <a:path w="209550" h="80009">
                  <a:moveTo>
                    <a:pt x="0" y="79825"/>
                  </a:moveTo>
                  <a:lnTo>
                    <a:pt x="209514" y="0"/>
                  </a:lnTo>
                </a:path>
              </a:pathLst>
            </a:custGeom>
            <a:ln w="11825">
              <a:solidFill>
                <a:srgbClr val="000000"/>
              </a:solidFill>
            </a:ln>
          </p:spPr>
          <p:txBody>
            <a:bodyPr wrap="square" lIns="0" tIns="0" rIns="0" bIns="0" rtlCol="0"/>
            <a:lstStyle/>
            <a:p>
              <a:endParaRPr sz="949"/>
            </a:p>
          </p:txBody>
        </p:sp>
        <p:sp>
          <p:nvSpPr>
            <p:cNvPr id="1180" name="object 1180"/>
            <p:cNvSpPr/>
            <p:nvPr/>
          </p:nvSpPr>
          <p:spPr>
            <a:xfrm>
              <a:off x="3350373" y="4056387"/>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181" name="object 1181"/>
            <p:cNvSpPr/>
            <p:nvPr/>
          </p:nvSpPr>
          <p:spPr>
            <a:xfrm>
              <a:off x="2739455" y="3315315"/>
              <a:ext cx="142247" cy="1339"/>
            </a:xfrm>
            <a:custGeom>
              <a:avLst/>
              <a:gdLst/>
              <a:ahLst/>
              <a:cxnLst/>
              <a:rect l="l" t="t" r="r" b="b"/>
              <a:pathLst>
                <a:path w="269875" h="2539">
                  <a:moveTo>
                    <a:pt x="269596" y="0"/>
                  </a:moveTo>
                  <a:lnTo>
                    <a:pt x="155225" y="1035"/>
                  </a:lnTo>
                </a:path>
                <a:path w="269875" h="2539">
                  <a:moveTo>
                    <a:pt x="155225" y="1035"/>
                  </a:moveTo>
                  <a:lnTo>
                    <a:pt x="0" y="2306"/>
                  </a:lnTo>
                </a:path>
              </a:pathLst>
            </a:custGeom>
            <a:ln w="11825">
              <a:solidFill>
                <a:srgbClr val="000000"/>
              </a:solidFill>
            </a:ln>
          </p:spPr>
          <p:txBody>
            <a:bodyPr wrap="square" lIns="0" tIns="0" rIns="0" bIns="0" rtlCol="0"/>
            <a:lstStyle/>
            <a:p>
              <a:endParaRPr sz="949"/>
            </a:p>
          </p:txBody>
        </p:sp>
        <p:sp>
          <p:nvSpPr>
            <p:cNvPr id="1182" name="object 1182"/>
            <p:cNvSpPr/>
            <p:nvPr/>
          </p:nvSpPr>
          <p:spPr>
            <a:xfrm>
              <a:off x="2177835" y="1859280"/>
              <a:ext cx="0" cy="491004"/>
            </a:xfrm>
            <a:custGeom>
              <a:avLst/>
              <a:gdLst/>
              <a:ahLst/>
              <a:cxnLst/>
              <a:rect l="l" t="t" r="r" b="b"/>
              <a:pathLst>
                <a:path h="931545">
                  <a:moveTo>
                    <a:pt x="0" y="0"/>
                  </a:moveTo>
                  <a:lnTo>
                    <a:pt x="0" y="931175"/>
                  </a:lnTo>
                </a:path>
              </a:pathLst>
            </a:custGeom>
            <a:ln w="11825">
              <a:solidFill>
                <a:srgbClr val="000000"/>
              </a:solidFill>
            </a:ln>
          </p:spPr>
          <p:txBody>
            <a:bodyPr wrap="square" lIns="0" tIns="0" rIns="0" bIns="0" rtlCol="0"/>
            <a:lstStyle/>
            <a:p>
              <a:endParaRPr sz="949"/>
            </a:p>
          </p:txBody>
        </p:sp>
        <p:sp>
          <p:nvSpPr>
            <p:cNvPr id="1183" name="object 1183"/>
            <p:cNvSpPr/>
            <p:nvPr/>
          </p:nvSpPr>
          <p:spPr>
            <a:xfrm>
              <a:off x="2238587" y="1892508"/>
              <a:ext cx="0" cy="424399"/>
            </a:xfrm>
            <a:custGeom>
              <a:avLst/>
              <a:gdLst/>
              <a:ahLst/>
              <a:cxnLst/>
              <a:rect l="l" t="t" r="r" b="b"/>
              <a:pathLst>
                <a:path h="805179">
                  <a:moveTo>
                    <a:pt x="0" y="805102"/>
                  </a:moveTo>
                  <a:lnTo>
                    <a:pt x="0" y="0"/>
                  </a:lnTo>
                </a:path>
              </a:pathLst>
            </a:custGeom>
            <a:ln w="5912">
              <a:solidFill>
                <a:srgbClr val="000000"/>
              </a:solidFill>
              <a:prstDash val="sysDashDotDot"/>
            </a:ln>
          </p:spPr>
          <p:txBody>
            <a:bodyPr wrap="square" lIns="0" tIns="0" rIns="0" bIns="0" rtlCol="0"/>
            <a:lstStyle/>
            <a:p>
              <a:endParaRPr sz="949"/>
            </a:p>
          </p:txBody>
        </p:sp>
        <p:sp>
          <p:nvSpPr>
            <p:cNvPr id="1184" name="object 1184"/>
            <p:cNvSpPr/>
            <p:nvPr/>
          </p:nvSpPr>
          <p:spPr>
            <a:xfrm>
              <a:off x="1815698" y="2656847"/>
              <a:ext cx="1098485" cy="0"/>
            </a:xfrm>
            <a:custGeom>
              <a:avLst/>
              <a:gdLst/>
              <a:ahLst/>
              <a:cxnLst/>
              <a:rect l="l" t="t" r="r" b="b"/>
              <a:pathLst>
                <a:path w="2084070">
                  <a:moveTo>
                    <a:pt x="0" y="0"/>
                  </a:moveTo>
                  <a:lnTo>
                    <a:pt x="2083820" y="0"/>
                  </a:lnTo>
                </a:path>
              </a:pathLst>
            </a:custGeom>
            <a:ln w="11825">
              <a:solidFill>
                <a:srgbClr val="000000"/>
              </a:solidFill>
            </a:ln>
          </p:spPr>
          <p:txBody>
            <a:bodyPr wrap="square" lIns="0" tIns="0" rIns="0" bIns="0" rtlCol="0"/>
            <a:lstStyle/>
            <a:p>
              <a:endParaRPr sz="949"/>
            </a:p>
          </p:txBody>
        </p:sp>
        <p:sp>
          <p:nvSpPr>
            <p:cNvPr id="1185" name="object 1185"/>
            <p:cNvSpPr/>
            <p:nvPr/>
          </p:nvSpPr>
          <p:spPr>
            <a:xfrm>
              <a:off x="2177835" y="2350090"/>
              <a:ext cx="613840" cy="0"/>
            </a:xfrm>
            <a:custGeom>
              <a:avLst/>
              <a:gdLst/>
              <a:ahLst/>
              <a:cxnLst/>
              <a:rect l="l" t="t" r="r" b="b"/>
              <a:pathLst>
                <a:path w="1164589">
                  <a:moveTo>
                    <a:pt x="0" y="0"/>
                  </a:moveTo>
                  <a:lnTo>
                    <a:pt x="1163970" y="0"/>
                  </a:lnTo>
                </a:path>
              </a:pathLst>
            </a:custGeom>
            <a:ln w="11825">
              <a:solidFill>
                <a:srgbClr val="000000"/>
              </a:solidFill>
            </a:ln>
          </p:spPr>
          <p:txBody>
            <a:bodyPr wrap="square" lIns="0" tIns="0" rIns="0" bIns="0" rtlCol="0"/>
            <a:lstStyle/>
            <a:p>
              <a:endParaRPr sz="949"/>
            </a:p>
          </p:txBody>
        </p:sp>
        <p:sp>
          <p:nvSpPr>
            <p:cNvPr id="1186" name="object 1186"/>
            <p:cNvSpPr/>
            <p:nvPr/>
          </p:nvSpPr>
          <p:spPr>
            <a:xfrm>
              <a:off x="2954202" y="2362426"/>
              <a:ext cx="1190527" cy="75977"/>
            </a:xfrm>
            <a:custGeom>
              <a:avLst/>
              <a:gdLst/>
              <a:ahLst/>
              <a:cxnLst/>
              <a:rect l="l" t="t" r="r" b="b"/>
              <a:pathLst>
                <a:path w="2258695" h="144145">
                  <a:moveTo>
                    <a:pt x="0" y="0"/>
                  </a:moveTo>
                  <a:lnTo>
                    <a:pt x="2258503" y="143785"/>
                  </a:lnTo>
                </a:path>
              </a:pathLst>
            </a:custGeom>
            <a:ln w="5912">
              <a:solidFill>
                <a:srgbClr val="000000"/>
              </a:solidFill>
              <a:prstDash val="sysDashDotDot"/>
            </a:ln>
          </p:spPr>
          <p:txBody>
            <a:bodyPr wrap="square" lIns="0" tIns="0" rIns="0" bIns="0" rtlCol="0"/>
            <a:lstStyle/>
            <a:p>
              <a:endParaRPr sz="949"/>
            </a:p>
          </p:txBody>
        </p:sp>
        <p:sp>
          <p:nvSpPr>
            <p:cNvPr id="1187" name="object 1187"/>
            <p:cNvSpPr/>
            <p:nvPr/>
          </p:nvSpPr>
          <p:spPr>
            <a:xfrm>
              <a:off x="2177836" y="2312999"/>
              <a:ext cx="60915" cy="4016"/>
            </a:xfrm>
            <a:custGeom>
              <a:avLst/>
              <a:gdLst/>
              <a:ahLst/>
              <a:cxnLst/>
              <a:rect l="l" t="t" r="r" b="b"/>
              <a:pathLst>
                <a:path w="115569" h="7620">
                  <a:moveTo>
                    <a:pt x="0" y="0"/>
                  </a:moveTo>
                  <a:lnTo>
                    <a:pt x="115258" y="7338"/>
                  </a:lnTo>
                </a:path>
              </a:pathLst>
            </a:custGeom>
            <a:ln w="5912">
              <a:solidFill>
                <a:srgbClr val="000000"/>
              </a:solidFill>
              <a:prstDash val="sysDashDotDot"/>
            </a:ln>
          </p:spPr>
          <p:txBody>
            <a:bodyPr wrap="square" lIns="0" tIns="0" rIns="0" bIns="0" rtlCol="0"/>
            <a:lstStyle/>
            <a:p>
              <a:endParaRPr sz="949"/>
            </a:p>
          </p:txBody>
        </p:sp>
        <p:sp>
          <p:nvSpPr>
            <p:cNvPr id="1188" name="object 1188"/>
            <p:cNvSpPr/>
            <p:nvPr/>
          </p:nvSpPr>
          <p:spPr>
            <a:xfrm>
              <a:off x="2238587" y="1889696"/>
              <a:ext cx="497364" cy="430089"/>
            </a:xfrm>
            <a:custGeom>
              <a:avLst/>
              <a:gdLst/>
              <a:ahLst/>
              <a:cxnLst/>
              <a:rect l="l" t="t" r="r" b="b"/>
              <a:pathLst>
                <a:path w="943610" h="815975">
                  <a:moveTo>
                    <a:pt x="943017" y="0"/>
                  </a:moveTo>
                  <a:lnTo>
                    <a:pt x="943017" y="815759"/>
                  </a:lnTo>
                </a:path>
                <a:path w="943610" h="815975">
                  <a:moveTo>
                    <a:pt x="943017" y="815759"/>
                  </a:moveTo>
                  <a:lnTo>
                    <a:pt x="777709" y="814940"/>
                  </a:lnTo>
                  <a:lnTo>
                    <a:pt x="615657" y="814094"/>
                  </a:lnTo>
                  <a:lnTo>
                    <a:pt x="456861" y="813221"/>
                  </a:lnTo>
                  <a:lnTo>
                    <a:pt x="301319" y="812322"/>
                  </a:lnTo>
                  <a:lnTo>
                    <a:pt x="149032" y="811394"/>
                  </a:lnTo>
                  <a:lnTo>
                    <a:pt x="0" y="810437"/>
                  </a:lnTo>
                </a:path>
              </a:pathLst>
            </a:custGeom>
            <a:ln w="5912">
              <a:solidFill>
                <a:srgbClr val="000000"/>
              </a:solidFill>
              <a:prstDash val="sysDashDotDot"/>
            </a:ln>
          </p:spPr>
          <p:txBody>
            <a:bodyPr wrap="square" lIns="0" tIns="0" rIns="0" bIns="0" rtlCol="0"/>
            <a:lstStyle/>
            <a:p>
              <a:endParaRPr sz="949"/>
            </a:p>
          </p:txBody>
        </p:sp>
        <p:sp>
          <p:nvSpPr>
            <p:cNvPr id="1189" name="object 1189"/>
            <p:cNvSpPr/>
            <p:nvPr/>
          </p:nvSpPr>
          <p:spPr>
            <a:xfrm>
              <a:off x="2791349" y="1859280"/>
              <a:ext cx="0" cy="491004"/>
            </a:xfrm>
            <a:custGeom>
              <a:avLst/>
              <a:gdLst/>
              <a:ahLst/>
              <a:cxnLst/>
              <a:rect l="l" t="t" r="r" b="b"/>
              <a:pathLst>
                <a:path h="931545">
                  <a:moveTo>
                    <a:pt x="0" y="931175"/>
                  </a:moveTo>
                  <a:lnTo>
                    <a:pt x="0" y="0"/>
                  </a:lnTo>
                </a:path>
              </a:pathLst>
            </a:custGeom>
            <a:ln w="11825">
              <a:solidFill>
                <a:srgbClr val="000000"/>
              </a:solidFill>
            </a:ln>
          </p:spPr>
          <p:txBody>
            <a:bodyPr wrap="square" lIns="0" tIns="0" rIns="0" bIns="0" rtlCol="0"/>
            <a:lstStyle/>
            <a:p>
              <a:endParaRPr sz="949"/>
            </a:p>
          </p:txBody>
        </p:sp>
        <p:sp>
          <p:nvSpPr>
            <p:cNvPr id="1190" name="object 1190"/>
            <p:cNvSpPr/>
            <p:nvPr/>
          </p:nvSpPr>
          <p:spPr>
            <a:xfrm>
              <a:off x="2914051" y="1385151"/>
              <a:ext cx="0" cy="167685"/>
            </a:xfrm>
            <a:custGeom>
              <a:avLst/>
              <a:gdLst/>
              <a:ahLst/>
              <a:cxnLst/>
              <a:rect l="l" t="t" r="r" b="b"/>
              <a:pathLst>
                <a:path h="318135">
                  <a:moveTo>
                    <a:pt x="0" y="0"/>
                  </a:moveTo>
                  <a:lnTo>
                    <a:pt x="0" y="317541"/>
                  </a:lnTo>
                </a:path>
              </a:pathLst>
            </a:custGeom>
            <a:ln w="11825">
              <a:solidFill>
                <a:srgbClr val="000000"/>
              </a:solidFill>
            </a:ln>
          </p:spPr>
          <p:txBody>
            <a:bodyPr wrap="square" lIns="0" tIns="0" rIns="0" bIns="0" rtlCol="0"/>
            <a:lstStyle/>
            <a:p>
              <a:endParaRPr sz="949"/>
            </a:p>
          </p:txBody>
        </p:sp>
        <p:sp>
          <p:nvSpPr>
            <p:cNvPr id="1191" name="object 1191"/>
            <p:cNvSpPr/>
            <p:nvPr/>
          </p:nvSpPr>
          <p:spPr>
            <a:xfrm>
              <a:off x="2914051" y="2656847"/>
              <a:ext cx="0" cy="132876"/>
            </a:xfrm>
            <a:custGeom>
              <a:avLst/>
              <a:gdLst/>
              <a:ahLst/>
              <a:cxnLst/>
              <a:rect l="l" t="t" r="r" b="b"/>
              <a:pathLst>
                <a:path h="252095">
                  <a:moveTo>
                    <a:pt x="0" y="0"/>
                  </a:moveTo>
                  <a:lnTo>
                    <a:pt x="0" y="251936"/>
                  </a:lnTo>
                </a:path>
              </a:pathLst>
            </a:custGeom>
            <a:ln w="11825">
              <a:solidFill>
                <a:srgbClr val="000000"/>
              </a:solidFill>
            </a:ln>
          </p:spPr>
          <p:txBody>
            <a:bodyPr wrap="square" lIns="0" tIns="0" rIns="0" bIns="0" rtlCol="0"/>
            <a:lstStyle/>
            <a:p>
              <a:endParaRPr sz="949"/>
            </a:p>
          </p:txBody>
        </p:sp>
        <p:sp>
          <p:nvSpPr>
            <p:cNvPr id="1192" name="object 1192"/>
            <p:cNvSpPr/>
            <p:nvPr/>
          </p:nvSpPr>
          <p:spPr>
            <a:xfrm>
              <a:off x="3036754" y="2367681"/>
              <a:ext cx="0" cy="411346"/>
            </a:xfrm>
            <a:custGeom>
              <a:avLst/>
              <a:gdLst/>
              <a:ahLst/>
              <a:cxnLst/>
              <a:rect l="l" t="t" r="r" b="b"/>
              <a:pathLst>
                <a:path h="780414">
                  <a:moveTo>
                    <a:pt x="0" y="780012"/>
                  </a:moveTo>
                  <a:lnTo>
                    <a:pt x="0" y="0"/>
                  </a:lnTo>
                </a:path>
              </a:pathLst>
            </a:custGeom>
            <a:ln w="11825">
              <a:solidFill>
                <a:srgbClr val="000000"/>
              </a:solidFill>
            </a:ln>
          </p:spPr>
          <p:txBody>
            <a:bodyPr wrap="square" lIns="0" tIns="0" rIns="0" bIns="0" rtlCol="0"/>
            <a:lstStyle/>
            <a:p>
              <a:endParaRPr sz="949"/>
            </a:p>
          </p:txBody>
        </p:sp>
        <p:sp>
          <p:nvSpPr>
            <p:cNvPr id="1193" name="object 1193"/>
            <p:cNvSpPr/>
            <p:nvPr/>
          </p:nvSpPr>
          <p:spPr>
            <a:xfrm>
              <a:off x="3036754" y="1396520"/>
              <a:ext cx="0" cy="445486"/>
            </a:xfrm>
            <a:custGeom>
              <a:avLst/>
              <a:gdLst/>
              <a:ahLst/>
              <a:cxnLst/>
              <a:rect l="l" t="t" r="r" b="b"/>
              <a:pathLst>
                <a:path h="845185">
                  <a:moveTo>
                    <a:pt x="0" y="844591"/>
                  </a:moveTo>
                  <a:lnTo>
                    <a:pt x="0" y="0"/>
                  </a:lnTo>
                </a:path>
              </a:pathLst>
            </a:custGeom>
            <a:ln w="11825">
              <a:solidFill>
                <a:srgbClr val="000000"/>
              </a:solidFill>
            </a:ln>
          </p:spPr>
          <p:txBody>
            <a:bodyPr wrap="square" lIns="0" tIns="0" rIns="0" bIns="0" rtlCol="0"/>
            <a:lstStyle/>
            <a:p>
              <a:endParaRPr sz="949"/>
            </a:p>
          </p:txBody>
        </p:sp>
        <p:sp>
          <p:nvSpPr>
            <p:cNvPr id="1194" name="object 1194"/>
            <p:cNvSpPr/>
            <p:nvPr/>
          </p:nvSpPr>
          <p:spPr>
            <a:xfrm>
              <a:off x="3000193" y="2112921"/>
              <a:ext cx="15396" cy="156974"/>
            </a:xfrm>
            <a:custGeom>
              <a:avLst/>
              <a:gdLst/>
              <a:ahLst/>
              <a:cxnLst/>
              <a:rect l="l" t="t" r="r" b="b"/>
              <a:pathLst>
                <a:path w="29210" h="297814">
                  <a:moveTo>
                    <a:pt x="0" y="297549"/>
                  </a:moveTo>
                  <a:lnTo>
                    <a:pt x="28775" y="0"/>
                  </a:lnTo>
                </a:path>
              </a:pathLst>
            </a:custGeom>
            <a:ln w="11825">
              <a:solidFill>
                <a:srgbClr val="000000"/>
              </a:solidFill>
            </a:ln>
          </p:spPr>
          <p:txBody>
            <a:bodyPr wrap="square" lIns="0" tIns="0" rIns="0" bIns="0" rtlCol="0"/>
            <a:lstStyle/>
            <a:p>
              <a:endParaRPr sz="949"/>
            </a:p>
          </p:txBody>
        </p:sp>
        <p:sp>
          <p:nvSpPr>
            <p:cNvPr id="1195" name="object 1195"/>
            <p:cNvSpPr/>
            <p:nvPr/>
          </p:nvSpPr>
          <p:spPr>
            <a:xfrm>
              <a:off x="2968323" y="1847308"/>
              <a:ext cx="47193" cy="265752"/>
            </a:xfrm>
            <a:custGeom>
              <a:avLst/>
              <a:gdLst/>
              <a:ahLst/>
              <a:cxnLst/>
              <a:rect l="l" t="t" r="r" b="b"/>
              <a:pathLst>
                <a:path w="89535" h="504189">
                  <a:moveTo>
                    <a:pt x="52780" y="197123"/>
                  </a:moveTo>
                  <a:lnTo>
                    <a:pt x="0" y="0"/>
                  </a:lnTo>
                </a:path>
                <a:path w="89535" h="504189">
                  <a:moveTo>
                    <a:pt x="89239" y="503926"/>
                  </a:moveTo>
                  <a:lnTo>
                    <a:pt x="52780" y="197123"/>
                  </a:lnTo>
                </a:path>
              </a:pathLst>
            </a:custGeom>
            <a:ln w="11825">
              <a:solidFill>
                <a:srgbClr val="000000"/>
              </a:solidFill>
            </a:ln>
          </p:spPr>
          <p:txBody>
            <a:bodyPr wrap="square" lIns="0" tIns="0" rIns="0" bIns="0" rtlCol="0"/>
            <a:lstStyle/>
            <a:p>
              <a:endParaRPr sz="949"/>
            </a:p>
          </p:txBody>
        </p:sp>
        <p:sp>
          <p:nvSpPr>
            <p:cNvPr id="1196" name="object 1196"/>
            <p:cNvSpPr/>
            <p:nvPr/>
          </p:nvSpPr>
          <p:spPr>
            <a:xfrm>
              <a:off x="2954201" y="2269755"/>
              <a:ext cx="46189" cy="92712"/>
            </a:xfrm>
            <a:custGeom>
              <a:avLst/>
              <a:gdLst/>
              <a:ahLst/>
              <a:cxnLst/>
              <a:rect l="l" t="t" r="r" b="b"/>
              <a:pathLst>
                <a:path w="87629" h="175895">
                  <a:moveTo>
                    <a:pt x="0" y="175816"/>
                  </a:moveTo>
                  <a:lnTo>
                    <a:pt x="87256" y="0"/>
                  </a:lnTo>
                </a:path>
              </a:pathLst>
            </a:custGeom>
            <a:ln w="11825">
              <a:solidFill>
                <a:srgbClr val="000000"/>
              </a:solidFill>
            </a:ln>
          </p:spPr>
          <p:txBody>
            <a:bodyPr wrap="square" lIns="0" tIns="0" rIns="0" bIns="0" rtlCol="0"/>
            <a:lstStyle/>
            <a:p>
              <a:endParaRPr sz="949"/>
            </a:p>
          </p:txBody>
        </p:sp>
        <p:sp>
          <p:nvSpPr>
            <p:cNvPr id="1197" name="object 1197"/>
            <p:cNvSpPr/>
            <p:nvPr/>
          </p:nvSpPr>
          <p:spPr>
            <a:xfrm>
              <a:off x="2238587" y="1889696"/>
              <a:ext cx="497364" cy="3012"/>
            </a:xfrm>
            <a:custGeom>
              <a:avLst/>
              <a:gdLst/>
              <a:ahLst/>
              <a:cxnLst/>
              <a:rect l="l" t="t" r="r" b="b"/>
              <a:pathLst>
                <a:path w="943610" h="5714">
                  <a:moveTo>
                    <a:pt x="0" y="5335"/>
                  </a:moveTo>
                  <a:lnTo>
                    <a:pt x="149038" y="4376"/>
                  </a:lnTo>
                  <a:lnTo>
                    <a:pt x="301329" y="3446"/>
                  </a:lnTo>
                  <a:lnTo>
                    <a:pt x="456872" y="2544"/>
                  </a:lnTo>
                  <a:lnTo>
                    <a:pt x="615667" y="1670"/>
                  </a:lnTo>
                  <a:lnTo>
                    <a:pt x="777715" y="821"/>
                  </a:lnTo>
                  <a:lnTo>
                    <a:pt x="943017" y="0"/>
                  </a:lnTo>
                </a:path>
              </a:pathLst>
            </a:custGeom>
            <a:ln w="5912">
              <a:solidFill>
                <a:srgbClr val="000000"/>
              </a:solidFill>
              <a:prstDash val="sysDashDotDot"/>
            </a:ln>
          </p:spPr>
          <p:txBody>
            <a:bodyPr wrap="square" lIns="0" tIns="0" rIns="0" bIns="0" rtlCol="0"/>
            <a:lstStyle/>
            <a:p>
              <a:endParaRPr sz="949"/>
            </a:p>
          </p:txBody>
        </p:sp>
        <p:sp>
          <p:nvSpPr>
            <p:cNvPr id="1198" name="object 1198"/>
            <p:cNvSpPr/>
            <p:nvPr/>
          </p:nvSpPr>
          <p:spPr>
            <a:xfrm>
              <a:off x="2967767" y="1846084"/>
              <a:ext cx="669" cy="1339"/>
            </a:xfrm>
            <a:custGeom>
              <a:avLst/>
              <a:gdLst/>
              <a:ahLst/>
              <a:cxnLst/>
              <a:rect l="l" t="t" r="r" b="b"/>
              <a:pathLst>
                <a:path w="1270" h="2539">
                  <a:moveTo>
                    <a:pt x="1055" y="2321"/>
                  </a:moveTo>
                  <a:lnTo>
                    <a:pt x="0" y="0"/>
                  </a:lnTo>
                </a:path>
              </a:pathLst>
            </a:custGeom>
            <a:ln w="11825">
              <a:solidFill>
                <a:srgbClr val="000000"/>
              </a:solidFill>
            </a:ln>
          </p:spPr>
          <p:txBody>
            <a:bodyPr wrap="square" lIns="0" tIns="0" rIns="0" bIns="0" rtlCol="0"/>
            <a:lstStyle/>
            <a:p>
              <a:endParaRPr sz="949"/>
            </a:p>
          </p:txBody>
        </p:sp>
        <p:grpSp>
          <p:nvGrpSpPr>
            <p:cNvPr id="1199" name="object 1199"/>
            <p:cNvGrpSpPr/>
            <p:nvPr/>
          </p:nvGrpSpPr>
          <p:grpSpPr>
            <a:xfrm>
              <a:off x="2966209" y="1402070"/>
              <a:ext cx="1091791" cy="445820"/>
              <a:chOff x="4114141" y="2660038"/>
              <a:chExt cx="2071370" cy="845819"/>
            </a:xfrm>
          </p:grpSpPr>
          <p:sp>
            <p:nvSpPr>
              <p:cNvPr id="1200" name="object 1200"/>
              <p:cNvSpPr/>
              <p:nvPr/>
            </p:nvSpPr>
            <p:spPr>
              <a:xfrm>
                <a:off x="4553918" y="2660038"/>
                <a:ext cx="0" cy="814705"/>
              </a:xfrm>
              <a:custGeom>
                <a:avLst/>
                <a:gdLst/>
                <a:ahLst/>
                <a:cxnLst/>
                <a:rect l="l" t="t" r="r" b="b"/>
                <a:pathLst>
                  <a:path h="814704">
                    <a:moveTo>
                      <a:pt x="0" y="814583"/>
                    </a:moveTo>
                    <a:lnTo>
                      <a:pt x="0" y="0"/>
                    </a:lnTo>
                  </a:path>
                </a:pathLst>
              </a:custGeom>
              <a:ln w="11825">
                <a:solidFill>
                  <a:srgbClr val="000000"/>
                </a:solidFill>
              </a:ln>
            </p:spPr>
            <p:txBody>
              <a:bodyPr wrap="square" lIns="0" tIns="0" rIns="0" bIns="0" rtlCol="0"/>
              <a:lstStyle/>
              <a:p>
                <a:endParaRPr sz="949"/>
              </a:p>
            </p:txBody>
          </p:sp>
          <p:sp>
            <p:nvSpPr>
              <p:cNvPr id="1201" name="object 1201"/>
              <p:cNvSpPr/>
              <p:nvPr/>
            </p:nvSpPr>
            <p:spPr>
              <a:xfrm>
                <a:off x="4117097" y="3370952"/>
                <a:ext cx="2065655" cy="132080"/>
              </a:xfrm>
              <a:custGeom>
                <a:avLst/>
                <a:gdLst/>
                <a:ahLst/>
                <a:cxnLst/>
                <a:rect l="l" t="t" r="r" b="b"/>
                <a:pathLst>
                  <a:path w="2065654" h="132079">
                    <a:moveTo>
                      <a:pt x="2065191" y="0"/>
                    </a:moveTo>
                    <a:lnTo>
                      <a:pt x="0" y="131480"/>
                    </a:lnTo>
                  </a:path>
                </a:pathLst>
              </a:custGeom>
              <a:ln w="5912">
                <a:solidFill>
                  <a:srgbClr val="000000"/>
                </a:solidFill>
                <a:prstDash val="sysDashDotDot"/>
              </a:ln>
            </p:spPr>
            <p:txBody>
              <a:bodyPr wrap="square" lIns="0" tIns="0" rIns="0" bIns="0" rtlCol="0"/>
              <a:lstStyle/>
              <a:p>
                <a:endParaRPr sz="949"/>
              </a:p>
            </p:txBody>
          </p:sp>
        </p:grpSp>
        <p:sp>
          <p:nvSpPr>
            <p:cNvPr id="1202" name="object 1202"/>
            <p:cNvSpPr/>
            <p:nvPr/>
          </p:nvSpPr>
          <p:spPr>
            <a:xfrm>
              <a:off x="2177836" y="1892508"/>
              <a:ext cx="60915" cy="4016"/>
            </a:xfrm>
            <a:custGeom>
              <a:avLst/>
              <a:gdLst/>
              <a:ahLst/>
              <a:cxnLst/>
              <a:rect l="l" t="t" r="r" b="b"/>
              <a:pathLst>
                <a:path w="115569" h="7620">
                  <a:moveTo>
                    <a:pt x="115258" y="0"/>
                  </a:moveTo>
                  <a:lnTo>
                    <a:pt x="0" y="7338"/>
                  </a:lnTo>
                </a:path>
              </a:pathLst>
            </a:custGeom>
            <a:ln w="5912">
              <a:solidFill>
                <a:srgbClr val="000000"/>
              </a:solidFill>
              <a:prstDash val="sysDashDotDot"/>
            </a:ln>
          </p:spPr>
          <p:txBody>
            <a:bodyPr wrap="square" lIns="0" tIns="0" rIns="0" bIns="0" rtlCol="0"/>
            <a:lstStyle/>
            <a:p>
              <a:endParaRPr sz="949"/>
            </a:p>
          </p:txBody>
        </p:sp>
        <p:sp>
          <p:nvSpPr>
            <p:cNvPr id="1203" name="object 1203"/>
            <p:cNvSpPr/>
            <p:nvPr/>
          </p:nvSpPr>
          <p:spPr>
            <a:xfrm>
              <a:off x="2177835" y="1859280"/>
              <a:ext cx="613840" cy="0"/>
            </a:xfrm>
            <a:custGeom>
              <a:avLst/>
              <a:gdLst/>
              <a:ahLst/>
              <a:cxnLst/>
              <a:rect l="l" t="t" r="r" b="b"/>
              <a:pathLst>
                <a:path w="1164589">
                  <a:moveTo>
                    <a:pt x="1163970" y="0"/>
                  </a:moveTo>
                  <a:lnTo>
                    <a:pt x="0" y="0"/>
                  </a:lnTo>
                </a:path>
              </a:pathLst>
            </a:custGeom>
            <a:ln w="11825">
              <a:solidFill>
                <a:srgbClr val="000000"/>
              </a:solidFill>
            </a:ln>
          </p:spPr>
          <p:txBody>
            <a:bodyPr wrap="square" lIns="0" tIns="0" rIns="0" bIns="0" rtlCol="0"/>
            <a:lstStyle/>
            <a:p>
              <a:endParaRPr sz="949"/>
            </a:p>
          </p:txBody>
        </p:sp>
        <p:sp>
          <p:nvSpPr>
            <p:cNvPr id="1204" name="object 1204"/>
            <p:cNvSpPr/>
            <p:nvPr/>
          </p:nvSpPr>
          <p:spPr>
            <a:xfrm>
              <a:off x="3366308" y="1424198"/>
              <a:ext cx="0" cy="396619"/>
            </a:xfrm>
            <a:custGeom>
              <a:avLst/>
              <a:gdLst/>
              <a:ahLst/>
              <a:cxnLst/>
              <a:rect l="l" t="t" r="r" b="b"/>
              <a:pathLst>
                <a:path h="752475">
                  <a:moveTo>
                    <a:pt x="0" y="752274"/>
                  </a:moveTo>
                  <a:lnTo>
                    <a:pt x="0" y="0"/>
                  </a:lnTo>
                </a:path>
              </a:pathLst>
            </a:custGeom>
            <a:ln w="11825">
              <a:solidFill>
                <a:srgbClr val="000000"/>
              </a:solidFill>
            </a:ln>
          </p:spPr>
          <p:txBody>
            <a:bodyPr wrap="square" lIns="0" tIns="0" rIns="0" bIns="0" rtlCol="0"/>
            <a:lstStyle/>
            <a:p>
              <a:endParaRPr sz="949"/>
            </a:p>
          </p:txBody>
        </p:sp>
        <p:sp>
          <p:nvSpPr>
            <p:cNvPr id="1205" name="object 1205"/>
            <p:cNvSpPr/>
            <p:nvPr/>
          </p:nvSpPr>
          <p:spPr>
            <a:xfrm>
              <a:off x="1838319" y="1552523"/>
              <a:ext cx="1076060" cy="0"/>
            </a:xfrm>
            <a:custGeom>
              <a:avLst/>
              <a:gdLst/>
              <a:ahLst/>
              <a:cxnLst/>
              <a:rect l="l" t="t" r="r" b="b"/>
              <a:pathLst>
                <a:path w="2041525">
                  <a:moveTo>
                    <a:pt x="2040903" y="0"/>
                  </a:moveTo>
                  <a:lnTo>
                    <a:pt x="0" y="0"/>
                  </a:lnTo>
                </a:path>
              </a:pathLst>
            </a:custGeom>
            <a:ln w="11825">
              <a:solidFill>
                <a:srgbClr val="000000"/>
              </a:solidFill>
            </a:ln>
          </p:spPr>
          <p:txBody>
            <a:bodyPr wrap="square" lIns="0" tIns="0" rIns="0" bIns="0" rtlCol="0"/>
            <a:lstStyle/>
            <a:p>
              <a:endParaRPr sz="949"/>
            </a:p>
          </p:txBody>
        </p:sp>
        <p:sp>
          <p:nvSpPr>
            <p:cNvPr id="1206" name="object 1206"/>
            <p:cNvSpPr/>
            <p:nvPr/>
          </p:nvSpPr>
          <p:spPr>
            <a:xfrm>
              <a:off x="10960606" y="2392752"/>
              <a:ext cx="13053" cy="5355"/>
            </a:xfrm>
            <a:custGeom>
              <a:avLst/>
              <a:gdLst/>
              <a:ahLst/>
              <a:cxnLst/>
              <a:rect l="l" t="t" r="r" b="b"/>
              <a:pathLst>
                <a:path w="24765" h="10160">
                  <a:moveTo>
                    <a:pt x="24515" y="0"/>
                  </a:moveTo>
                  <a:lnTo>
                    <a:pt x="21812" y="647"/>
                  </a:lnTo>
                  <a:lnTo>
                    <a:pt x="13974" y="3144"/>
                  </a:lnTo>
                  <a:lnTo>
                    <a:pt x="6720" y="6117"/>
                  </a:lnTo>
                  <a:lnTo>
                    <a:pt x="0" y="9579"/>
                  </a:lnTo>
                </a:path>
              </a:pathLst>
            </a:custGeom>
            <a:ln w="11825">
              <a:solidFill>
                <a:srgbClr val="000000"/>
              </a:solidFill>
            </a:ln>
          </p:spPr>
          <p:txBody>
            <a:bodyPr wrap="square" lIns="0" tIns="0" rIns="0" bIns="0" rtlCol="0"/>
            <a:lstStyle/>
            <a:p>
              <a:endParaRPr sz="949"/>
            </a:p>
          </p:txBody>
        </p:sp>
        <p:sp>
          <p:nvSpPr>
            <p:cNvPr id="1207" name="object 1207"/>
            <p:cNvSpPr/>
            <p:nvPr/>
          </p:nvSpPr>
          <p:spPr>
            <a:xfrm>
              <a:off x="10703289" y="2355803"/>
              <a:ext cx="169023" cy="59911"/>
            </a:xfrm>
            <a:custGeom>
              <a:avLst/>
              <a:gdLst/>
              <a:ahLst/>
              <a:cxnLst/>
              <a:rect l="l" t="t" r="r" b="b"/>
              <a:pathLst>
                <a:path w="320675" h="113664">
                  <a:moveTo>
                    <a:pt x="172447" y="85536"/>
                  </a:moveTo>
                  <a:lnTo>
                    <a:pt x="0" y="113093"/>
                  </a:lnTo>
                </a:path>
                <a:path w="320675" h="113664">
                  <a:moveTo>
                    <a:pt x="246522" y="42768"/>
                  </a:moveTo>
                  <a:lnTo>
                    <a:pt x="193199" y="51288"/>
                  </a:lnTo>
                </a:path>
                <a:path w="320675" h="113664">
                  <a:moveTo>
                    <a:pt x="320596" y="0"/>
                  </a:moveTo>
                  <a:lnTo>
                    <a:pt x="267273" y="8521"/>
                  </a:lnTo>
                </a:path>
              </a:pathLst>
            </a:custGeom>
            <a:ln w="11825">
              <a:solidFill>
                <a:srgbClr val="000000"/>
              </a:solidFill>
            </a:ln>
          </p:spPr>
          <p:txBody>
            <a:bodyPr wrap="square" lIns="0" tIns="0" rIns="0" bIns="0" rtlCol="0"/>
            <a:lstStyle/>
            <a:p>
              <a:endParaRPr sz="949"/>
            </a:p>
          </p:txBody>
        </p:sp>
        <p:sp>
          <p:nvSpPr>
            <p:cNvPr id="1208" name="object 1208"/>
            <p:cNvSpPr/>
            <p:nvPr/>
          </p:nvSpPr>
          <p:spPr>
            <a:xfrm>
              <a:off x="9827722" y="2580309"/>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209" name="object 1209"/>
            <p:cNvSpPr/>
            <p:nvPr/>
          </p:nvSpPr>
          <p:spPr>
            <a:xfrm>
              <a:off x="9133610" y="658729"/>
              <a:ext cx="940841" cy="539201"/>
            </a:xfrm>
            <a:custGeom>
              <a:avLst/>
              <a:gdLst/>
              <a:ahLst/>
              <a:cxnLst/>
              <a:rect l="l" t="t" r="r" b="b"/>
              <a:pathLst>
                <a:path w="1784984" h="1022985">
                  <a:moveTo>
                    <a:pt x="1652689" y="19007"/>
                  </a:moveTo>
                  <a:lnTo>
                    <a:pt x="1619767" y="38014"/>
                  </a:lnTo>
                </a:path>
                <a:path w="1784984" h="1022985">
                  <a:moveTo>
                    <a:pt x="1586845" y="57023"/>
                  </a:moveTo>
                  <a:lnTo>
                    <a:pt x="1553923" y="76030"/>
                  </a:lnTo>
                </a:path>
                <a:path w="1784984" h="1022985">
                  <a:moveTo>
                    <a:pt x="1586845" y="57023"/>
                  </a:moveTo>
                  <a:lnTo>
                    <a:pt x="1619767" y="38015"/>
                  </a:lnTo>
                </a:path>
                <a:path w="1784984" h="1022985">
                  <a:moveTo>
                    <a:pt x="1652689" y="19007"/>
                  </a:moveTo>
                  <a:lnTo>
                    <a:pt x="1685611" y="0"/>
                  </a:lnTo>
                </a:path>
                <a:path w="1784984" h="1022985">
                  <a:moveTo>
                    <a:pt x="1619767" y="87435"/>
                  </a:moveTo>
                  <a:lnTo>
                    <a:pt x="0" y="1022622"/>
                  </a:lnTo>
                </a:path>
                <a:path w="1784984" h="1022985">
                  <a:moveTo>
                    <a:pt x="1652689" y="95038"/>
                  </a:moveTo>
                  <a:lnTo>
                    <a:pt x="1685611" y="76031"/>
                  </a:lnTo>
                </a:path>
                <a:path w="1784984" h="1022985">
                  <a:moveTo>
                    <a:pt x="1718533" y="57023"/>
                  </a:moveTo>
                  <a:lnTo>
                    <a:pt x="1751455" y="38015"/>
                  </a:lnTo>
                </a:path>
                <a:path w="1784984" h="1022985">
                  <a:moveTo>
                    <a:pt x="1708656" y="138756"/>
                  </a:moveTo>
                  <a:lnTo>
                    <a:pt x="1718533" y="133054"/>
                  </a:lnTo>
                </a:path>
                <a:path w="1784984" h="1022985">
                  <a:moveTo>
                    <a:pt x="1751455" y="114046"/>
                  </a:moveTo>
                  <a:lnTo>
                    <a:pt x="1784377" y="95038"/>
                  </a:lnTo>
                </a:path>
                <a:path w="1784984" h="1022985">
                  <a:moveTo>
                    <a:pt x="1349806" y="357347"/>
                  </a:moveTo>
                  <a:lnTo>
                    <a:pt x="1685611" y="163467"/>
                  </a:lnTo>
                </a:path>
                <a:path w="1784984" h="1022985">
                  <a:moveTo>
                    <a:pt x="1774498" y="176771"/>
                  </a:moveTo>
                  <a:lnTo>
                    <a:pt x="1784377" y="171068"/>
                  </a:lnTo>
                </a:path>
              </a:pathLst>
            </a:custGeom>
            <a:ln w="11825">
              <a:solidFill>
                <a:srgbClr val="000000"/>
              </a:solidFill>
            </a:ln>
          </p:spPr>
          <p:txBody>
            <a:bodyPr wrap="square" lIns="0" tIns="0" rIns="0" bIns="0" rtlCol="0"/>
            <a:lstStyle/>
            <a:p>
              <a:endParaRPr sz="949"/>
            </a:p>
          </p:txBody>
        </p:sp>
        <p:sp>
          <p:nvSpPr>
            <p:cNvPr id="1210" name="object 1210"/>
            <p:cNvSpPr/>
            <p:nvPr/>
          </p:nvSpPr>
          <p:spPr>
            <a:xfrm>
              <a:off x="10730066" y="2099391"/>
              <a:ext cx="92712" cy="11045"/>
            </a:xfrm>
            <a:custGeom>
              <a:avLst/>
              <a:gdLst/>
              <a:ahLst/>
              <a:cxnLst/>
              <a:rect l="l" t="t" r="r" b="b"/>
              <a:pathLst>
                <a:path w="175894" h="20954">
                  <a:moveTo>
                    <a:pt x="175829" y="12752"/>
                  </a:moveTo>
                  <a:lnTo>
                    <a:pt x="153706" y="17468"/>
                  </a:lnTo>
                  <a:lnTo>
                    <a:pt x="148149" y="20358"/>
                  </a:lnTo>
                </a:path>
                <a:path w="175894" h="20954">
                  <a:moveTo>
                    <a:pt x="175834" y="12752"/>
                  </a:moveTo>
                  <a:lnTo>
                    <a:pt x="0" y="0"/>
                  </a:lnTo>
                </a:path>
              </a:pathLst>
            </a:custGeom>
            <a:ln w="11825">
              <a:solidFill>
                <a:srgbClr val="000000"/>
              </a:solidFill>
            </a:ln>
          </p:spPr>
          <p:txBody>
            <a:bodyPr wrap="square" lIns="0" tIns="0" rIns="0" bIns="0" rtlCol="0"/>
            <a:lstStyle/>
            <a:p>
              <a:endParaRPr sz="949"/>
            </a:p>
          </p:txBody>
        </p:sp>
        <p:sp>
          <p:nvSpPr>
            <p:cNvPr id="1211" name="object 1211"/>
            <p:cNvSpPr/>
            <p:nvPr/>
          </p:nvSpPr>
          <p:spPr>
            <a:xfrm>
              <a:off x="10761316" y="2317090"/>
              <a:ext cx="59242" cy="27111"/>
            </a:xfrm>
            <a:custGeom>
              <a:avLst/>
              <a:gdLst/>
              <a:ahLst/>
              <a:cxnLst/>
              <a:rect l="l" t="t" r="r" b="b"/>
              <a:pathLst>
                <a:path w="112394" h="51435">
                  <a:moveTo>
                    <a:pt x="38058" y="48863"/>
                  </a:moveTo>
                  <a:lnTo>
                    <a:pt x="33313" y="46415"/>
                  </a:lnTo>
                  <a:lnTo>
                    <a:pt x="28669" y="44583"/>
                  </a:lnTo>
                  <a:lnTo>
                    <a:pt x="24106" y="43362"/>
                  </a:lnTo>
                  <a:lnTo>
                    <a:pt x="19691" y="42767"/>
                  </a:lnTo>
                  <a:lnTo>
                    <a:pt x="15480" y="42816"/>
                  </a:lnTo>
                  <a:lnTo>
                    <a:pt x="11516" y="43497"/>
                  </a:lnTo>
                  <a:lnTo>
                    <a:pt x="7845" y="44814"/>
                  </a:lnTo>
                  <a:lnTo>
                    <a:pt x="4501" y="46741"/>
                  </a:lnTo>
                  <a:lnTo>
                    <a:pt x="1527" y="49267"/>
                  </a:lnTo>
                  <a:lnTo>
                    <a:pt x="0" y="50968"/>
                  </a:lnTo>
                </a:path>
                <a:path w="112394" h="51435">
                  <a:moveTo>
                    <a:pt x="112133" y="6096"/>
                  </a:moveTo>
                  <a:lnTo>
                    <a:pt x="107387" y="3647"/>
                  </a:lnTo>
                  <a:lnTo>
                    <a:pt x="102743" y="1815"/>
                  </a:lnTo>
                  <a:lnTo>
                    <a:pt x="98180" y="594"/>
                  </a:lnTo>
                  <a:lnTo>
                    <a:pt x="93765" y="0"/>
                  </a:lnTo>
                  <a:lnTo>
                    <a:pt x="89557" y="49"/>
                  </a:lnTo>
                  <a:lnTo>
                    <a:pt x="85591" y="729"/>
                  </a:lnTo>
                  <a:lnTo>
                    <a:pt x="81920" y="2046"/>
                  </a:lnTo>
                  <a:lnTo>
                    <a:pt x="78575" y="3973"/>
                  </a:lnTo>
                  <a:lnTo>
                    <a:pt x="75602" y="6500"/>
                  </a:lnTo>
                  <a:lnTo>
                    <a:pt x="74074" y="8201"/>
                  </a:lnTo>
                </a:path>
              </a:pathLst>
            </a:custGeom>
            <a:ln w="11825">
              <a:solidFill>
                <a:srgbClr val="000000"/>
              </a:solidFill>
            </a:ln>
          </p:spPr>
          <p:txBody>
            <a:bodyPr wrap="square" lIns="0" tIns="0" rIns="0" bIns="0" rtlCol="0"/>
            <a:lstStyle/>
            <a:p>
              <a:endParaRPr sz="949"/>
            </a:p>
          </p:txBody>
        </p:sp>
        <p:sp>
          <p:nvSpPr>
            <p:cNvPr id="1212" name="object 1212"/>
            <p:cNvSpPr/>
            <p:nvPr/>
          </p:nvSpPr>
          <p:spPr>
            <a:xfrm>
              <a:off x="10079337" y="892490"/>
              <a:ext cx="155635" cy="90034"/>
            </a:xfrm>
            <a:custGeom>
              <a:avLst/>
              <a:gdLst/>
              <a:ahLst/>
              <a:cxnLst/>
              <a:rect l="l" t="t" r="r" b="b"/>
              <a:pathLst>
                <a:path w="295275" h="170814">
                  <a:moveTo>
                    <a:pt x="295237" y="0"/>
                  </a:moveTo>
                  <a:lnTo>
                    <a:pt x="0" y="170457"/>
                  </a:lnTo>
                </a:path>
                <a:path w="295275" h="170814">
                  <a:moveTo>
                    <a:pt x="250624" y="120795"/>
                  </a:moveTo>
                  <a:lnTo>
                    <a:pt x="220577" y="138144"/>
                  </a:lnTo>
                </a:path>
                <a:path w="295275" h="170814">
                  <a:moveTo>
                    <a:pt x="241702" y="144954"/>
                  </a:moveTo>
                  <a:lnTo>
                    <a:pt x="237038" y="147647"/>
                  </a:lnTo>
                </a:path>
              </a:pathLst>
            </a:custGeom>
            <a:ln w="11825">
              <a:solidFill>
                <a:srgbClr val="000000"/>
              </a:solidFill>
            </a:ln>
          </p:spPr>
          <p:txBody>
            <a:bodyPr wrap="square" lIns="0" tIns="0" rIns="0" bIns="0" rtlCol="0"/>
            <a:lstStyle/>
            <a:p>
              <a:endParaRPr sz="949"/>
            </a:p>
          </p:txBody>
        </p:sp>
        <p:sp>
          <p:nvSpPr>
            <p:cNvPr id="1213" name="object 1213"/>
            <p:cNvSpPr/>
            <p:nvPr/>
          </p:nvSpPr>
          <p:spPr>
            <a:xfrm>
              <a:off x="10808153" y="2129140"/>
              <a:ext cx="8702" cy="1673"/>
            </a:xfrm>
            <a:custGeom>
              <a:avLst/>
              <a:gdLst/>
              <a:ahLst/>
              <a:cxnLst/>
              <a:rect l="l" t="t" r="r" b="b"/>
              <a:pathLst>
                <a:path w="16509" h="3175">
                  <a:moveTo>
                    <a:pt x="15963" y="1443"/>
                  </a:moveTo>
                  <a:lnTo>
                    <a:pt x="13742" y="480"/>
                  </a:lnTo>
                  <a:lnTo>
                    <a:pt x="11288" y="0"/>
                  </a:lnTo>
                  <a:lnTo>
                    <a:pt x="8639" y="24"/>
                  </a:lnTo>
                  <a:lnTo>
                    <a:pt x="5842" y="539"/>
                  </a:lnTo>
                  <a:lnTo>
                    <a:pt x="2971" y="1538"/>
                  </a:lnTo>
                  <a:lnTo>
                    <a:pt x="0" y="3024"/>
                  </a:lnTo>
                </a:path>
              </a:pathLst>
            </a:custGeom>
            <a:ln w="11825">
              <a:solidFill>
                <a:srgbClr val="000000"/>
              </a:solidFill>
            </a:ln>
          </p:spPr>
          <p:txBody>
            <a:bodyPr wrap="square" lIns="0" tIns="0" rIns="0" bIns="0" rtlCol="0"/>
            <a:lstStyle/>
            <a:p>
              <a:endParaRPr sz="949"/>
            </a:p>
          </p:txBody>
        </p:sp>
        <p:grpSp>
          <p:nvGrpSpPr>
            <p:cNvPr id="1214" name="object 1214"/>
            <p:cNvGrpSpPr/>
            <p:nvPr/>
          </p:nvGrpSpPr>
          <p:grpSpPr>
            <a:xfrm>
              <a:off x="10778260" y="2291432"/>
              <a:ext cx="84344" cy="112794"/>
              <a:chOff x="18935337" y="4347355"/>
              <a:chExt cx="160020" cy="213995"/>
            </a:xfrm>
          </p:grpSpPr>
          <p:sp>
            <p:nvSpPr>
              <p:cNvPr id="1215" name="object 1215"/>
              <p:cNvSpPr/>
              <p:nvPr/>
            </p:nvSpPr>
            <p:spPr>
              <a:xfrm>
                <a:off x="19051340" y="4353268"/>
                <a:ext cx="38100" cy="8255"/>
              </a:xfrm>
              <a:custGeom>
                <a:avLst/>
                <a:gdLst/>
                <a:ahLst/>
                <a:cxnLst/>
                <a:rect l="l" t="t" r="r" b="b"/>
                <a:pathLst>
                  <a:path w="38100" h="8254">
                    <a:moveTo>
                      <a:pt x="38058" y="6096"/>
                    </a:moveTo>
                    <a:lnTo>
                      <a:pt x="33313" y="3647"/>
                    </a:lnTo>
                    <a:lnTo>
                      <a:pt x="28669" y="1815"/>
                    </a:lnTo>
                    <a:lnTo>
                      <a:pt x="24106" y="594"/>
                    </a:lnTo>
                    <a:lnTo>
                      <a:pt x="19693" y="0"/>
                    </a:lnTo>
                    <a:lnTo>
                      <a:pt x="15482" y="49"/>
                    </a:lnTo>
                    <a:lnTo>
                      <a:pt x="11516" y="729"/>
                    </a:lnTo>
                    <a:lnTo>
                      <a:pt x="7845" y="2046"/>
                    </a:lnTo>
                    <a:lnTo>
                      <a:pt x="4501" y="3973"/>
                    </a:lnTo>
                    <a:lnTo>
                      <a:pt x="1527" y="6500"/>
                    </a:lnTo>
                    <a:lnTo>
                      <a:pt x="0" y="8201"/>
                    </a:lnTo>
                  </a:path>
                </a:pathLst>
              </a:custGeom>
              <a:ln w="11825">
                <a:solidFill>
                  <a:srgbClr val="000000"/>
                </a:solidFill>
              </a:ln>
            </p:spPr>
            <p:txBody>
              <a:bodyPr wrap="square" lIns="0" tIns="0" rIns="0" bIns="0" rtlCol="0"/>
              <a:lstStyle/>
              <a:p>
                <a:endParaRPr sz="949"/>
              </a:p>
            </p:txBody>
          </p:sp>
          <p:pic>
            <p:nvPicPr>
              <p:cNvPr id="1216" name="object 1216"/>
              <p:cNvPicPr/>
              <p:nvPr/>
            </p:nvPicPr>
            <p:blipFill>
              <a:blip r:embed="rId55" cstate="print"/>
              <a:stretch>
                <a:fillRect/>
              </a:stretch>
            </p:blipFill>
            <p:spPr>
              <a:xfrm>
                <a:off x="18935337" y="4396218"/>
                <a:ext cx="131054" cy="164712"/>
              </a:xfrm>
              <a:prstGeom prst="rect">
                <a:avLst/>
              </a:prstGeom>
            </p:spPr>
          </p:pic>
        </p:grpSp>
        <p:sp>
          <p:nvSpPr>
            <p:cNvPr id="1217" name="object 1217"/>
            <p:cNvSpPr/>
            <p:nvPr/>
          </p:nvSpPr>
          <p:spPr>
            <a:xfrm>
              <a:off x="10235512" y="955285"/>
              <a:ext cx="177056" cy="117480"/>
            </a:xfrm>
            <a:custGeom>
              <a:avLst/>
              <a:gdLst/>
              <a:ahLst/>
              <a:cxnLst/>
              <a:rect l="l" t="t" r="r" b="b"/>
              <a:pathLst>
                <a:path w="335915" h="222885">
                  <a:moveTo>
                    <a:pt x="55967" y="95039"/>
                  </a:moveTo>
                  <a:lnTo>
                    <a:pt x="220577" y="0"/>
                  </a:lnTo>
                </a:path>
                <a:path w="335915" h="222885">
                  <a:moveTo>
                    <a:pt x="0" y="222391"/>
                  </a:moveTo>
                  <a:lnTo>
                    <a:pt x="335804" y="28512"/>
                  </a:lnTo>
                </a:path>
              </a:pathLst>
            </a:custGeom>
            <a:ln w="11825">
              <a:solidFill>
                <a:srgbClr val="000000"/>
              </a:solidFill>
            </a:ln>
          </p:spPr>
          <p:txBody>
            <a:bodyPr wrap="square" lIns="0" tIns="0" rIns="0" bIns="0" rtlCol="0"/>
            <a:lstStyle/>
            <a:p>
              <a:endParaRPr sz="949"/>
            </a:p>
          </p:txBody>
        </p:sp>
        <p:sp>
          <p:nvSpPr>
            <p:cNvPr id="1218" name="object 1218"/>
            <p:cNvSpPr/>
            <p:nvPr/>
          </p:nvSpPr>
          <p:spPr>
            <a:xfrm>
              <a:off x="10957955" y="2248158"/>
              <a:ext cx="8702" cy="1673"/>
            </a:xfrm>
            <a:custGeom>
              <a:avLst/>
              <a:gdLst/>
              <a:ahLst/>
              <a:cxnLst/>
              <a:rect l="l" t="t" r="r" b="b"/>
              <a:pathLst>
                <a:path w="16509" h="3175">
                  <a:moveTo>
                    <a:pt x="15965" y="3076"/>
                  </a:moveTo>
                  <a:lnTo>
                    <a:pt x="5712" y="0"/>
                  </a:lnTo>
                  <a:lnTo>
                    <a:pt x="4019" y="128"/>
                  </a:lnTo>
                  <a:lnTo>
                    <a:pt x="2438" y="464"/>
                  </a:lnTo>
                  <a:lnTo>
                    <a:pt x="972" y="999"/>
                  </a:lnTo>
                  <a:lnTo>
                    <a:pt x="0" y="1495"/>
                  </a:lnTo>
                </a:path>
              </a:pathLst>
            </a:custGeom>
            <a:ln w="11825">
              <a:solidFill>
                <a:srgbClr val="000000"/>
              </a:solidFill>
            </a:ln>
          </p:spPr>
          <p:txBody>
            <a:bodyPr wrap="square" lIns="0" tIns="0" rIns="0" bIns="0" rtlCol="0"/>
            <a:lstStyle/>
            <a:p>
              <a:endParaRPr sz="949"/>
            </a:p>
          </p:txBody>
        </p:sp>
        <p:sp>
          <p:nvSpPr>
            <p:cNvPr id="1219" name="object 1219"/>
            <p:cNvSpPr/>
            <p:nvPr/>
          </p:nvSpPr>
          <p:spPr>
            <a:xfrm>
              <a:off x="9827722" y="1618528"/>
              <a:ext cx="17404" cy="10041"/>
            </a:xfrm>
            <a:custGeom>
              <a:avLst/>
              <a:gdLst/>
              <a:ahLst/>
              <a:cxnLst/>
              <a:rect l="l" t="t" r="r" b="b"/>
              <a:pathLst>
                <a:path w="33019" h="19050">
                  <a:moveTo>
                    <a:pt x="32922" y="19008"/>
                  </a:moveTo>
                  <a:lnTo>
                    <a:pt x="0" y="0"/>
                  </a:lnTo>
                </a:path>
              </a:pathLst>
            </a:custGeom>
            <a:ln w="11825">
              <a:solidFill>
                <a:srgbClr val="000000"/>
              </a:solidFill>
            </a:ln>
          </p:spPr>
          <p:txBody>
            <a:bodyPr wrap="square" lIns="0" tIns="0" rIns="0" bIns="0" rtlCol="0"/>
            <a:lstStyle/>
            <a:p>
              <a:endParaRPr sz="949"/>
            </a:p>
          </p:txBody>
        </p:sp>
        <p:sp>
          <p:nvSpPr>
            <p:cNvPr id="1220" name="object 1220"/>
            <p:cNvSpPr/>
            <p:nvPr/>
          </p:nvSpPr>
          <p:spPr>
            <a:xfrm>
              <a:off x="10799738" y="2159050"/>
              <a:ext cx="152958" cy="88361"/>
            </a:xfrm>
            <a:custGeom>
              <a:avLst/>
              <a:gdLst/>
              <a:ahLst/>
              <a:cxnLst/>
              <a:rect l="l" t="t" r="r" b="b"/>
              <a:pathLst>
                <a:path w="290194" h="167639">
                  <a:moveTo>
                    <a:pt x="290040" y="167457"/>
                  </a:moveTo>
                  <a:lnTo>
                    <a:pt x="0" y="0"/>
                  </a:lnTo>
                </a:path>
              </a:pathLst>
            </a:custGeom>
            <a:ln w="11825">
              <a:solidFill>
                <a:srgbClr val="000000"/>
              </a:solidFill>
            </a:ln>
          </p:spPr>
          <p:txBody>
            <a:bodyPr wrap="square" lIns="0" tIns="0" rIns="0" bIns="0" rtlCol="0"/>
            <a:lstStyle/>
            <a:p>
              <a:endParaRPr sz="949"/>
            </a:p>
          </p:txBody>
        </p:sp>
        <p:sp>
          <p:nvSpPr>
            <p:cNvPr id="1221" name="object 1221"/>
            <p:cNvSpPr/>
            <p:nvPr/>
          </p:nvSpPr>
          <p:spPr>
            <a:xfrm>
              <a:off x="10859464" y="2297762"/>
              <a:ext cx="24098" cy="58237"/>
            </a:xfrm>
            <a:custGeom>
              <a:avLst/>
              <a:gdLst/>
              <a:ahLst/>
              <a:cxnLst/>
              <a:rect l="l" t="t" r="r" b="b"/>
              <a:pathLst>
                <a:path w="45719" h="110489">
                  <a:moveTo>
                    <a:pt x="0" y="0"/>
                  </a:moveTo>
                  <a:lnTo>
                    <a:pt x="30213" y="30838"/>
                  </a:lnTo>
                  <a:lnTo>
                    <a:pt x="44166" y="66801"/>
                  </a:lnTo>
                  <a:lnTo>
                    <a:pt x="45154" y="78210"/>
                  </a:lnTo>
                  <a:lnTo>
                    <a:pt x="44907" y="83520"/>
                  </a:lnTo>
                  <a:lnTo>
                    <a:pt x="26542" y="109648"/>
                  </a:lnTo>
                  <a:lnTo>
                    <a:pt x="24292" y="110119"/>
                  </a:lnTo>
                </a:path>
              </a:pathLst>
            </a:custGeom>
            <a:ln w="11825">
              <a:solidFill>
                <a:srgbClr val="000000"/>
              </a:solidFill>
            </a:ln>
          </p:spPr>
          <p:txBody>
            <a:bodyPr wrap="square" lIns="0" tIns="0" rIns="0" bIns="0" rtlCol="0"/>
            <a:lstStyle/>
            <a:p>
              <a:endParaRPr sz="949"/>
            </a:p>
          </p:txBody>
        </p:sp>
        <p:sp>
          <p:nvSpPr>
            <p:cNvPr id="1222" name="object 1222"/>
            <p:cNvSpPr/>
            <p:nvPr/>
          </p:nvSpPr>
          <p:spPr>
            <a:xfrm>
              <a:off x="9845074" y="1628547"/>
              <a:ext cx="0" cy="961927"/>
            </a:xfrm>
            <a:custGeom>
              <a:avLst/>
              <a:gdLst/>
              <a:ahLst/>
              <a:cxnLst/>
              <a:rect l="l" t="t" r="r" b="b"/>
              <a:pathLst>
                <a:path h="1824989">
                  <a:moveTo>
                    <a:pt x="0" y="1824711"/>
                  </a:moveTo>
                  <a:lnTo>
                    <a:pt x="0" y="0"/>
                  </a:lnTo>
                </a:path>
              </a:pathLst>
            </a:custGeom>
            <a:ln w="11825">
              <a:solidFill>
                <a:srgbClr val="000000"/>
              </a:solidFill>
            </a:ln>
          </p:spPr>
          <p:txBody>
            <a:bodyPr wrap="square" lIns="0" tIns="0" rIns="0" bIns="0" rtlCol="0"/>
            <a:lstStyle/>
            <a:p>
              <a:endParaRPr sz="949"/>
            </a:p>
          </p:txBody>
        </p:sp>
        <p:sp>
          <p:nvSpPr>
            <p:cNvPr id="1223" name="object 1223"/>
            <p:cNvSpPr/>
            <p:nvPr/>
          </p:nvSpPr>
          <p:spPr>
            <a:xfrm>
              <a:off x="10796252" y="2129900"/>
              <a:ext cx="173375" cy="88361"/>
            </a:xfrm>
            <a:custGeom>
              <a:avLst/>
              <a:gdLst/>
              <a:ahLst/>
              <a:cxnLst/>
              <a:rect l="l" t="t" r="r" b="b"/>
              <a:pathLst>
                <a:path w="328930" h="167639">
                  <a:moveTo>
                    <a:pt x="328546" y="167436"/>
                  </a:moveTo>
                  <a:lnTo>
                    <a:pt x="38542" y="0"/>
                  </a:lnTo>
                </a:path>
                <a:path w="328930" h="167639">
                  <a:moveTo>
                    <a:pt x="6612" y="55303"/>
                  </a:moveTo>
                  <a:lnTo>
                    <a:pt x="0" y="40687"/>
                  </a:lnTo>
                  <a:lnTo>
                    <a:pt x="194" y="37172"/>
                  </a:lnTo>
                  <a:lnTo>
                    <a:pt x="19606" y="3526"/>
                  </a:lnTo>
                  <a:lnTo>
                    <a:pt x="22578" y="1580"/>
                  </a:lnTo>
                </a:path>
              </a:pathLst>
            </a:custGeom>
            <a:ln w="11825">
              <a:solidFill>
                <a:srgbClr val="000000"/>
              </a:solidFill>
            </a:ln>
          </p:spPr>
          <p:txBody>
            <a:bodyPr wrap="square" lIns="0" tIns="0" rIns="0" bIns="0" rtlCol="0"/>
            <a:lstStyle/>
            <a:p>
              <a:endParaRPr sz="949"/>
            </a:p>
          </p:txBody>
        </p:sp>
        <p:sp>
          <p:nvSpPr>
            <p:cNvPr id="1224" name="object 1224"/>
            <p:cNvSpPr/>
            <p:nvPr/>
          </p:nvSpPr>
          <p:spPr>
            <a:xfrm>
              <a:off x="9952662" y="698804"/>
              <a:ext cx="0" cy="26107"/>
            </a:xfrm>
            <a:custGeom>
              <a:avLst/>
              <a:gdLst/>
              <a:ahLst/>
              <a:cxnLst/>
              <a:rect l="l" t="t" r="r" b="b"/>
              <a:pathLst>
                <a:path h="49530">
                  <a:moveTo>
                    <a:pt x="0" y="49421"/>
                  </a:moveTo>
                  <a:lnTo>
                    <a:pt x="0" y="0"/>
                  </a:lnTo>
                </a:path>
              </a:pathLst>
            </a:custGeom>
            <a:ln w="11825">
              <a:solidFill>
                <a:srgbClr val="000000"/>
              </a:solidFill>
            </a:ln>
          </p:spPr>
          <p:txBody>
            <a:bodyPr wrap="square" lIns="0" tIns="0" rIns="0" bIns="0" rtlCol="0"/>
            <a:lstStyle/>
            <a:p>
              <a:endParaRPr sz="949"/>
            </a:p>
          </p:txBody>
        </p:sp>
        <p:sp>
          <p:nvSpPr>
            <p:cNvPr id="1225" name="object 1225"/>
            <p:cNvSpPr/>
            <p:nvPr/>
          </p:nvSpPr>
          <p:spPr>
            <a:xfrm>
              <a:off x="10022073" y="708823"/>
              <a:ext cx="52213" cy="240649"/>
            </a:xfrm>
            <a:custGeom>
              <a:avLst/>
              <a:gdLst/>
              <a:ahLst/>
              <a:cxnLst/>
              <a:rect l="l" t="t" r="r" b="b"/>
              <a:pathLst>
                <a:path w="99059" h="456564">
                  <a:moveTo>
                    <a:pt x="0" y="456188"/>
                  </a:moveTo>
                  <a:lnTo>
                    <a:pt x="0" y="68428"/>
                  </a:lnTo>
                </a:path>
                <a:path w="99059" h="456564">
                  <a:moveTo>
                    <a:pt x="32922" y="38015"/>
                  </a:moveTo>
                  <a:lnTo>
                    <a:pt x="32922" y="49420"/>
                  </a:lnTo>
                </a:path>
                <a:path w="99059" h="456564">
                  <a:moveTo>
                    <a:pt x="65844" y="68428"/>
                  </a:moveTo>
                  <a:lnTo>
                    <a:pt x="65844" y="19007"/>
                  </a:lnTo>
                </a:path>
                <a:path w="99059" h="456564">
                  <a:moveTo>
                    <a:pt x="98766" y="76029"/>
                  </a:moveTo>
                  <a:lnTo>
                    <a:pt x="98766" y="0"/>
                  </a:lnTo>
                </a:path>
              </a:pathLst>
            </a:custGeom>
            <a:ln w="11825">
              <a:solidFill>
                <a:srgbClr val="000000"/>
              </a:solidFill>
            </a:ln>
          </p:spPr>
          <p:txBody>
            <a:bodyPr wrap="square" lIns="0" tIns="0" rIns="0" bIns="0" rtlCol="0"/>
            <a:lstStyle/>
            <a:p>
              <a:endParaRPr sz="949"/>
            </a:p>
          </p:txBody>
        </p:sp>
        <p:sp>
          <p:nvSpPr>
            <p:cNvPr id="1226" name="object 1226"/>
            <p:cNvSpPr/>
            <p:nvPr/>
          </p:nvSpPr>
          <p:spPr>
            <a:xfrm>
              <a:off x="10336450" y="414813"/>
              <a:ext cx="254706" cy="549577"/>
            </a:xfrm>
            <a:custGeom>
              <a:avLst/>
              <a:gdLst/>
              <a:ahLst/>
              <a:cxnLst/>
              <a:rect l="l" t="t" r="r" b="b"/>
              <a:pathLst>
                <a:path w="483234" h="1042669">
                  <a:moveTo>
                    <a:pt x="483179" y="0"/>
                  </a:moveTo>
                  <a:lnTo>
                    <a:pt x="0" y="1042182"/>
                  </a:lnTo>
                </a:path>
              </a:pathLst>
            </a:custGeom>
            <a:ln w="5912">
              <a:solidFill>
                <a:srgbClr val="000000"/>
              </a:solidFill>
              <a:prstDash val="sysDashDotDot"/>
            </a:ln>
          </p:spPr>
          <p:txBody>
            <a:bodyPr wrap="square" lIns="0" tIns="0" rIns="0" bIns="0" rtlCol="0"/>
            <a:lstStyle/>
            <a:p>
              <a:endParaRPr sz="949"/>
            </a:p>
          </p:txBody>
        </p:sp>
        <p:sp>
          <p:nvSpPr>
            <p:cNvPr id="1227" name="object 1227"/>
            <p:cNvSpPr/>
            <p:nvPr/>
          </p:nvSpPr>
          <p:spPr>
            <a:xfrm>
              <a:off x="10495803" y="1120594"/>
              <a:ext cx="177056" cy="102418"/>
            </a:xfrm>
            <a:custGeom>
              <a:avLst/>
              <a:gdLst/>
              <a:ahLst/>
              <a:cxnLst/>
              <a:rect l="l" t="t" r="r" b="b"/>
              <a:pathLst>
                <a:path w="335915" h="194310">
                  <a:moveTo>
                    <a:pt x="335806" y="0"/>
                  </a:moveTo>
                  <a:lnTo>
                    <a:pt x="0" y="193881"/>
                  </a:lnTo>
                </a:path>
              </a:pathLst>
            </a:custGeom>
            <a:ln w="11825">
              <a:solidFill>
                <a:srgbClr val="000000"/>
              </a:solidFill>
            </a:ln>
          </p:spPr>
          <p:txBody>
            <a:bodyPr wrap="square" lIns="0" tIns="0" rIns="0" bIns="0" rtlCol="0"/>
            <a:lstStyle/>
            <a:p>
              <a:endParaRPr sz="949"/>
            </a:p>
          </p:txBody>
        </p:sp>
        <p:sp>
          <p:nvSpPr>
            <p:cNvPr id="1228" name="object 1228"/>
            <p:cNvSpPr/>
            <p:nvPr/>
          </p:nvSpPr>
          <p:spPr>
            <a:xfrm>
              <a:off x="9845074" y="1079518"/>
              <a:ext cx="957911" cy="549242"/>
            </a:xfrm>
            <a:custGeom>
              <a:avLst/>
              <a:gdLst/>
              <a:ahLst/>
              <a:cxnLst/>
              <a:rect l="l" t="t" r="r" b="b"/>
              <a:pathLst>
                <a:path w="1817369" h="1042035">
                  <a:moveTo>
                    <a:pt x="1685609" y="19007"/>
                  </a:moveTo>
                  <a:lnTo>
                    <a:pt x="1652687" y="38014"/>
                  </a:lnTo>
                </a:path>
                <a:path w="1817369" h="1042035">
                  <a:moveTo>
                    <a:pt x="1619765" y="57023"/>
                  </a:moveTo>
                  <a:lnTo>
                    <a:pt x="1609888" y="62725"/>
                  </a:lnTo>
                </a:path>
                <a:path w="1817369" h="1042035">
                  <a:moveTo>
                    <a:pt x="1652687" y="38015"/>
                  </a:moveTo>
                  <a:lnTo>
                    <a:pt x="1619765" y="57023"/>
                  </a:lnTo>
                </a:path>
                <a:path w="1817369" h="1042035">
                  <a:moveTo>
                    <a:pt x="1685609" y="19007"/>
                  </a:moveTo>
                  <a:lnTo>
                    <a:pt x="1718531" y="0"/>
                  </a:lnTo>
                </a:path>
                <a:path w="1817369" h="1042035">
                  <a:moveTo>
                    <a:pt x="1667854" y="46773"/>
                  </a:moveTo>
                  <a:lnTo>
                    <a:pt x="1685609" y="36524"/>
                  </a:lnTo>
                </a:path>
                <a:path w="1817369" h="1042035">
                  <a:moveTo>
                    <a:pt x="1652687" y="87435"/>
                  </a:moveTo>
                  <a:lnTo>
                    <a:pt x="0" y="1041629"/>
                  </a:lnTo>
                </a:path>
                <a:path w="1817369" h="1042035">
                  <a:moveTo>
                    <a:pt x="1718531" y="76031"/>
                  </a:moveTo>
                  <a:lnTo>
                    <a:pt x="1685609" y="95038"/>
                  </a:lnTo>
                </a:path>
                <a:path w="1817369" h="1042035">
                  <a:moveTo>
                    <a:pt x="1751453" y="57023"/>
                  </a:moveTo>
                  <a:lnTo>
                    <a:pt x="1784375" y="38015"/>
                  </a:lnTo>
                </a:path>
                <a:path w="1817369" h="1042035">
                  <a:moveTo>
                    <a:pt x="1726116" y="89168"/>
                  </a:moveTo>
                  <a:lnTo>
                    <a:pt x="1751453" y="74539"/>
                  </a:lnTo>
                </a:path>
                <a:path w="1817369" h="1042035">
                  <a:moveTo>
                    <a:pt x="1751453" y="133053"/>
                  </a:moveTo>
                  <a:lnTo>
                    <a:pt x="1718531" y="152061"/>
                  </a:lnTo>
                </a:path>
                <a:path w="1817369" h="1042035">
                  <a:moveTo>
                    <a:pt x="1784375" y="114046"/>
                  </a:moveTo>
                  <a:lnTo>
                    <a:pt x="1817297" y="95037"/>
                  </a:lnTo>
                </a:path>
                <a:path w="1817369" h="1042035">
                  <a:moveTo>
                    <a:pt x="1751453" y="209082"/>
                  </a:moveTo>
                  <a:lnTo>
                    <a:pt x="1784375" y="190075"/>
                  </a:lnTo>
                </a:path>
                <a:path w="1817369" h="1042035">
                  <a:moveTo>
                    <a:pt x="1685609" y="247098"/>
                  </a:moveTo>
                  <a:lnTo>
                    <a:pt x="1718531" y="228091"/>
                  </a:lnTo>
                </a:path>
                <a:path w="1817369" h="1042035">
                  <a:moveTo>
                    <a:pt x="1751453" y="209083"/>
                  </a:moveTo>
                  <a:lnTo>
                    <a:pt x="1718531" y="228091"/>
                  </a:lnTo>
                </a:path>
                <a:path w="1817369" h="1042035">
                  <a:moveTo>
                    <a:pt x="1784375" y="190075"/>
                  </a:moveTo>
                  <a:lnTo>
                    <a:pt x="1817297" y="171068"/>
                  </a:lnTo>
                </a:path>
              </a:pathLst>
            </a:custGeom>
            <a:ln w="11825">
              <a:solidFill>
                <a:srgbClr val="000000"/>
              </a:solidFill>
            </a:ln>
          </p:spPr>
          <p:txBody>
            <a:bodyPr wrap="square" lIns="0" tIns="0" rIns="0" bIns="0" rtlCol="0"/>
            <a:lstStyle/>
            <a:p>
              <a:endParaRPr sz="949"/>
            </a:p>
          </p:txBody>
        </p:sp>
        <p:pic>
          <p:nvPicPr>
            <p:cNvPr id="1229" name="object 1229"/>
            <p:cNvPicPr/>
            <p:nvPr/>
          </p:nvPicPr>
          <p:blipFill>
            <a:blip r:embed="rId56" cstate="print"/>
            <a:stretch>
              <a:fillRect/>
            </a:stretch>
          </p:blipFill>
          <p:spPr>
            <a:xfrm>
              <a:off x="10726949" y="2096274"/>
              <a:ext cx="84321" cy="83136"/>
            </a:xfrm>
            <a:prstGeom prst="rect">
              <a:avLst/>
            </a:prstGeom>
          </p:spPr>
        </p:pic>
        <p:sp>
          <p:nvSpPr>
            <p:cNvPr id="1230" name="object 1230"/>
            <p:cNvSpPr/>
            <p:nvPr/>
          </p:nvSpPr>
          <p:spPr>
            <a:xfrm>
              <a:off x="10970098" y="2463335"/>
              <a:ext cx="35143" cy="9037"/>
            </a:xfrm>
            <a:custGeom>
              <a:avLst/>
              <a:gdLst/>
              <a:ahLst/>
              <a:cxnLst/>
              <a:rect l="l" t="t" r="r" b="b"/>
              <a:pathLst>
                <a:path w="66675" h="17145">
                  <a:moveTo>
                    <a:pt x="0" y="0"/>
                  </a:moveTo>
                  <a:lnTo>
                    <a:pt x="38435" y="16832"/>
                  </a:lnTo>
                  <a:lnTo>
                    <a:pt x="43644" y="16633"/>
                  </a:lnTo>
                  <a:lnTo>
                    <a:pt x="48765" y="16047"/>
                  </a:lnTo>
                  <a:lnTo>
                    <a:pt x="53707" y="15076"/>
                  </a:lnTo>
                  <a:lnTo>
                    <a:pt x="58391" y="13745"/>
                  </a:lnTo>
                  <a:lnTo>
                    <a:pt x="62694" y="12084"/>
                  </a:lnTo>
                  <a:lnTo>
                    <a:pt x="66658" y="10083"/>
                  </a:lnTo>
                </a:path>
              </a:pathLst>
            </a:custGeom>
            <a:ln w="11825">
              <a:solidFill>
                <a:srgbClr val="000000"/>
              </a:solidFill>
            </a:ln>
          </p:spPr>
          <p:txBody>
            <a:bodyPr wrap="square" lIns="0" tIns="0" rIns="0" bIns="0" rtlCol="0"/>
            <a:lstStyle/>
            <a:p>
              <a:endParaRPr sz="949"/>
            </a:p>
          </p:txBody>
        </p:sp>
        <p:sp>
          <p:nvSpPr>
            <p:cNvPr id="1231" name="object 1231"/>
            <p:cNvSpPr/>
            <p:nvPr/>
          </p:nvSpPr>
          <p:spPr>
            <a:xfrm>
              <a:off x="10412509" y="970313"/>
              <a:ext cx="0" cy="204502"/>
            </a:xfrm>
            <a:custGeom>
              <a:avLst/>
              <a:gdLst/>
              <a:ahLst/>
              <a:cxnLst/>
              <a:rect l="l" t="t" r="r" b="b"/>
              <a:pathLst>
                <a:path h="387985">
                  <a:moveTo>
                    <a:pt x="0" y="387760"/>
                  </a:moveTo>
                  <a:lnTo>
                    <a:pt x="0" y="0"/>
                  </a:lnTo>
                </a:path>
              </a:pathLst>
            </a:custGeom>
            <a:ln w="11825">
              <a:solidFill>
                <a:srgbClr val="000000"/>
              </a:solidFill>
            </a:ln>
          </p:spPr>
          <p:txBody>
            <a:bodyPr wrap="square" lIns="0" tIns="0" rIns="0" bIns="0" rtlCol="0"/>
            <a:lstStyle/>
            <a:p>
              <a:endParaRPr sz="949"/>
            </a:p>
          </p:txBody>
        </p:sp>
        <p:sp>
          <p:nvSpPr>
            <p:cNvPr id="1232" name="object 1232"/>
            <p:cNvSpPr/>
            <p:nvPr/>
          </p:nvSpPr>
          <p:spPr>
            <a:xfrm>
              <a:off x="10761199" y="1137451"/>
              <a:ext cx="7363" cy="669"/>
            </a:xfrm>
            <a:custGeom>
              <a:avLst/>
              <a:gdLst/>
              <a:ahLst/>
              <a:cxnLst/>
              <a:rect l="l" t="t" r="r" b="b"/>
              <a:pathLst>
                <a:path w="13969" h="1269">
                  <a:moveTo>
                    <a:pt x="13361" y="1192"/>
                  </a:moveTo>
                  <a:lnTo>
                    <a:pt x="0" y="0"/>
                  </a:lnTo>
                </a:path>
              </a:pathLst>
            </a:custGeom>
            <a:ln w="11825">
              <a:solidFill>
                <a:srgbClr val="000000"/>
              </a:solidFill>
            </a:ln>
          </p:spPr>
          <p:txBody>
            <a:bodyPr wrap="square" lIns="0" tIns="0" rIns="0" bIns="0" rtlCol="0"/>
            <a:lstStyle/>
            <a:p>
              <a:endParaRPr sz="949"/>
            </a:p>
          </p:txBody>
        </p:sp>
        <p:sp>
          <p:nvSpPr>
            <p:cNvPr id="1233" name="object 1233"/>
            <p:cNvSpPr/>
            <p:nvPr/>
          </p:nvSpPr>
          <p:spPr>
            <a:xfrm>
              <a:off x="10004720" y="678767"/>
              <a:ext cx="69618" cy="50205"/>
            </a:xfrm>
            <a:custGeom>
              <a:avLst/>
              <a:gdLst/>
              <a:ahLst/>
              <a:cxnLst/>
              <a:rect l="l" t="t" r="r" b="b"/>
              <a:pathLst>
                <a:path w="132080" h="95250">
                  <a:moveTo>
                    <a:pt x="9876" y="74130"/>
                  </a:moveTo>
                  <a:lnTo>
                    <a:pt x="0" y="57023"/>
                  </a:lnTo>
                </a:path>
                <a:path w="132080" h="95250">
                  <a:moveTo>
                    <a:pt x="32922" y="38015"/>
                  </a:moveTo>
                  <a:lnTo>
                    <a:pt x="65844" y="95038"/>
                  </a:lnTo>
                </a:path>
                <a:path w="132080" h="95250">
                  <a:moveTo>
                    <a:pt x="98766" y="76030"/>
                  </a:moveTo>
                  <a:lnTo>
                    <a:pt x="65844" y="19007"/>
                  </a:lnTo>
                </a:path>
                <a:path w="132080" h="95250">
                  <a:moveTo>
                    <a:pt x="98766" y="0"/>
                  </a:moveTo>
                  <a:lnTo>
                    <a:pt x="131688" y="57023"/>
                  </a:lnTo>
                </a:path>
              </a:pathLst>
            </a:custGeom>
            <a:ln w="11825">
              <a:solidFill>
                <a:srgbClr val="000000"/>
              </a:solidFill>
            </a:ln>
          </p:spPr>
          <p:txBody>
            <a:bodyPr wrap="square" lIns="0" tIns="0" rIns="0" bIns="0" rtlCol="0"/>
            <a:lstStyle/>
            <a:p>
              <a:endParaRPr sz="949"/>
            </a:p>
          </p:txBody>
        </p:sp>
        <p:pic>
          <p:nvPicPr>
            <p:cNvPr id="1234" name="object 1234"/>
            <p:cNvPicPr/>
            <p:nvPr/>
          </p:nvPicPr>
          <p:blipFill>
            <a:blip r:embed="rId57" cstate="print"/>
            <a:stretch>
              <a:fillRect/>
            </a:stretch>
          </p:blipFill>
          <p:spPr>
            <a:xfrm>
              <a:off x="10946719" y="2418402"/>
              <a:ext cx="76506" cy="134943"/>
            </a:xfrm>
            <a:prstGeom prst="rect">
              <a:avLst/>
            </a:prstGeom>
          </p:spPr>
        </p:pic>
        <p:sp>
          <p:nvSpPr>
            <p:cNvPr id="1235" name="object 1235"/>
            <p:cNvSpPr/>
            <p:nvPr/>
          </p:nvSpPr>
          <p:spPr>
            <a:xfrm>
              <a:off x="10235512" y="1072505"/>
              <a:ext cx="260396" cy="150280"/>
            </a:xfrm>
            <a:custGeom>
              <a:avLst/>
              <a:gdLst/>
              <a:ahLst/>
              <a:cxnLst/>
              <a:rect l="l" t="t" r="r" b="b"/>
              <a:pathLst>
                <a:path w="494030" h="285114">
                  <a:moveTo>
                    <a:pt x="493830" y="285118"/>
                  </a:moveTo>
                  <a:lnTo>
                    <a:pt x="0" y="0"/>
                  </a:lnTo>
                </a:path>
              </a:pathLst>
            </a:custGeom>
            <a:ln w="11825">
              <a:solidFill>
                <a:srgbClr val="000000"/>
              </a:solidFill>
            </a:ln>
          </p:spPr>
          <p:txBody>
            <a:bodyPr wrap="square" lIns="0" tIns="0" rIns="0" bIns="0" rtlCol="0"/>
            <a:lstStyle/>
            <a:p>
              <a:endParaRPr sz="949"/>
            </a:p>
          </p:txBody>
        </p:sp>
        <p:sp>
          <p:nvSpPr>
            <p:cNvPr id="1236" name="object 1236"/>
            <p:cNvSpPr/>
            <p:nvPr/>
          </p:nvSpPr>
          <p:spPr>
            <a:xfrm>
              <a:off x="9845074" y="847082"/>
              <a:ext cx="234290" cy="135553"/>
            </a:xfrm>
            <a:custGeom>
              <a:avLst/>
              <a:gdLst/>
              <a:ahLst/>
              <a:cxnLst/>
              <a:rect l="l" t="t" r="r" b="b"/>
              <a:pathLst>
                <a:path w="444500" h="257175">
                  <a:moveTo>
                    <a:pt x="444447" y="256606"/>
                  </a:moveTo>
                  <a:lnTo>
                    <a:pt x="0" y="0"/>
                  </a:lnTo>
                </a:path>
              </a:pathLst>
            </a:custGeom>
            <a:ln w="11825">
              <a:solidFill>
                <a:srgbClr val="000000"/>
              </a:solidFill>
            </a:ln>
          </p:spPr>
          <p:txBody>
            <a:bodyPr wrap="square" lIns="0" tIns="0" rIns="0" bIns="0" rtlCol="0"/>
            <a:lstStyle/>
            <a:p>
              <a:endParaRPr sz="949"/>
            </a:p>
          </p:txBody>
        </p:sp>
        <p:sp>
          <p:nvSpPr>
            <p:cNvPr id="1237" name="object 1237"/>
            <p:cNvSpPr/>
            <p:nvPr/>
          </p:nvSpPr>
          <p:spPr>
            <a:xfrm>
              <a:off x="10195600" y="965303"/>
              <a:ext cx="69618" cy="40164"/>
            </a:xfrm>
            <a:custGeom>
              <a:avLst/>
              <a:gdLst/>
              <a:ahLst/>
              <a:cxnLst/>
              <a:rect l="l" t="t" r="r" b="b"/>
              <a:pathLst>
                <a:path w="132080" h="76200">
                  <a:moveTo>
                    <a:pt x="0" y="0"/>
                  </a:moveTo>
                  <a:lnTo>
                    <a:pt x="131688" y="76031"/>
                  </a:lnTo>
                </a:path>
              </a:pathLst>
            </a:custGeom>
            <a:ln w="11825">
              <a:solidFill>
                <a:srgbClr val="000000"/>
              </a:solidFill>
            </a:ln>
          </p:spPr>
          <p:txBody>
            <a:bodyPr wrap="square" lIns="0" tIns="0" rIns="0" bIns="0" rtlCol="0"/>
            <a:lstStyle/>
            <a:p>
              <a:endParaRPr sz="949"/>
            </a:p>
          </p:txBody>
        </p:sp>
        <p:sp>
          <p:nvSpPr>
            <p:cNvPr id="1238" name="object 1238"/>
            <p:cNvSpPr/>
            <p:nvPr/>
          </p:nvSpPr>
          <p:spPr>
            <a:xfrm>
              <a:off x="10716183" y="1199741"/>
              <a:ext cx="17404" cy="10041"/>
            </a:xfrm>
            <a:custGeom>
              <a:avLst/>
              <a:gdLst/>
              <a:ahLst/>
              <a:cxnLst/>
              <a:rect l="l" t="t" r="r" b="b"/>
              <a:pathLst>
                <a:path w="33019" h="19050">
                  <a:moveTo>
                    <a:pt x="32921" y="19008"/>
                  </a:moveTo>
                  <a:lnTo>
                    <a:pt x="0" y="0"/>
                  </a:lnTo>
                </a:path>
              </a:pathLst>
            </a:custGeom>
            <a:ln w="11825">
              <a:solidFill>
                <a:srgbClr val="000000"/>
              </a:solidFill>
            </a:ln>
          </p:spPr>
          <p:txBody>
            <a:bodyPr wrap="square" lIns="0" tIns="0" rIns="0" bIns="0" rtlCol="0"/>
            <a:lstStyle/>
            <a:p>
              <a:endParaRPr sz="949"/>
            </a:p>
          </p:txBody>
        </p:sp>
        <p:sp>
          <p:nvSpPr>
            <p:cNvPr id="1239" name="object 1239"/>
            <p:cNvSpPr/>
            <p:nvPr/>
          </p:nvSpPr>
          <p:spPr>
            <a:xfrm>
              <a:off x="10339258" y="950173"/>
              <a:ext cx="12719" cy="10376"/>
            </a:xfrm>
            <a:custGeom>
              <a:avLst/>
              <a:gdLst/>
              <a:ahLst/>
              <a:cxnLst/>
              <a:rect l="l" t="t" r="r" b="b"/>
              <a:pathLst>
                <a:path w="24130" h="19685">
                  <a:moveTo>
                    <a:pt x="7286" y="19200"/>
                  </a:moveTo>
                  <a:lnTo>
                    <a:pt x="0" y="14993"/>
                  </a:lnTo>
                </a:path>
                <a:path w="24130" h="19685">
                  <a:moveTo>
                    <a:pt x="23747" y="9697"/>
                  </a:moveTo>
                  <a:lnTo>
                    <a:pt x="6951" y="0"/>
                  </a:lnTo>
                </a:path>
              </a:pathLst>
            </a:custGeom>
            <a:ln w="11825">
              <a:solidFill>
                <a:srgbClr val="000000"/>
              </a:solidFill>
            </a:ln>
          </p:spPr>
          <p:txBody>
            <a:bodyPr wrap="square" lIns="0" tIns="0" rIns="0" bIns="0" rtlCol="0"/>
            <a:lstStyle/>
            <a:p>
              <a:endParaRPr sz="949"/>
            </a:p>
          </p:txBody>
        </p:sp>
        <p:sp>
          <p:nvSpPr>
            <p:cNvPr id="1240" name="object 1240"/>
            <p:cNvSpPr/>
            <p:nvPr/>
          </p:nvSpPr>
          <p:spPr>
            <a:xfrm>
              <a:off x="10022073" y="744890"/>
              <a:ext cx="220567" cy="127521"/>
            </a:xfrm>
            <a:custGeom>
              <a:avLst/>
              <a:gdLst/>
              <a:ahLst/>
              <a:cxnLst/>
              <a:rect l="l" t="t" r="r" b="b"/>
              <a:pathLst>
                <a:path w="418465" h="241935">
                  <a:moveTo>
                    <a:pt x="0" y="0"/>
                  </a:moveTo>
                  <a:lnTo>
                    <a:pt x="418139" y="241416"/>
                  </a:lnTo>
                </a:path>
              </a:pathLst>
            </a:custGeom>
            <a:ln w="11825">
              <a:solidFill>
                <a:srgbClr val="000000"/>
              </a:solidFill>
            </a:ln>
          </p:spPr>
          <p:txBody>
            <a:bodyPr wrap="square" lIns="0" tIns="0" rIns="0" bIns="0" rtlCol="0"/>
            <a:lstStyle/>
            <a:p>
              <a:endParaRPr sz="949"/>
            </a:p>
          </p:txBody>
        </p:sp>
        <p:sp>
          <p:nvSpPr>
            <p:cNvPr id="1241" name="object 1241"/>
            <p:cNvSpPr/>
            <p:nvPr/>
          </p:nvSpPr>
          <p:spPr>
            <a:xfrm>
              <a:off x="10412509" y="970313"/>
              <a:ext cx="260396" cy="150280"/>
            </a:xfrm>
            <a:custGeom>
              <a:avLst/>
              <a:gdLst/>
              <a:ahLst/>
              <a:cxnLst/>
              <a:rect l="l" t="t" r="r" b="b"/>
              <a:pathLst>
                <a:path w="494030" h="285114">
                  <a:moveTo>
                    <a:pt x="0" y="0"/>
                  </a:moveTo>
                  <a:lnTo>
                    <a:pt x="493832" y="285117"/>
                  </a:lnTo>
                </a:path>
              </a:pathLst>
            </a:custGeom>
            <a:ln w="11825">
              <a:solidFill>
                <a:srgbClr val="000000"/>
              </a:solidFill>
            </a:ln>
          </p:spPr>
          <p:txBody>
            <a:bodyPr wrap="square" lIns="0" tIns="0" rIns="0" bIns="0" rtlCol="0"/>
            <a:lstStyle/>
            <a:p>
              <a:endParaRPr sz="949"/>
            </a:p>
          </p:txBody>
        </p:sp>
        <p:sp>
          <p:nvSpPr>
            <p:cNvPr id="1242" name="object 1242"/>
            <p:cNvSpPr/>
            <p:nvPr/>
          </p:nvSpPr>
          <p:spPr>
            <a:xfrm>
              <a:off x="10716183" y="1125604"/>
              <a:ext cx="0" cy="961927"/>
            </a:xfrm>
            <a:custGeom>
              <a:avLst/>
              <a:gdLst/>
              <a:ahLst/>
              <a:cxnLst/>
              <a:rect l="l" t="t" r="r" b="b"/>
              <a:pathLst>
                <a:path h="1824989">
                  <a:moveTo>
                    <a:pt x="0" y="0"/>
                  </a:moveTo>
                  <a:lnTo>
                    <a:pt x="0" y="1824711"/>
                  </a:lnTo>
                </a:path>
              </a:pathLst>
            </a:custGeom>
            <a:ln w="11825">
              <a:solidFill>
                <a:srgbClr val="000000"/>
              </a:solidFill>
            </a:ln>
          </p:spPr>
          <p:txBody>
            <a:bodyPr wrap="square" lIns="0" tIns="0" rIns="0" bIns="0" rtlCol="0"/>
            <a:lstStyle/>
            <a:p>
              <a:endParaRPr sz="949"/>
            </a:p>
          </p:txBody>
        </p:sp>
        <p:sp>
          <p:nvSpPr>
            <p:cNvPr id="1243" name="object 1243"/>
            <p:cNvSpPr/>
            <p:nvPr/>
          </p:nvSpPr>
          <p:spPr>
            <a:xfrm>
              <a:off x="10750889" y="1159668"/>
              <a:ext cx="0" cy="40164"/>
            </a:xfrm>
            <a:custGeom>
              <a:avLst/>
              <a:gdLst/>
              <a:ahLst/>
              <a:cxnLst/>
              <a:rect l="l" t="t" r="r" b="b"/>
              <a:pathLst>
                <a:path h="76200">
                  <a:moveTo>
                    <a:pt x="0" y="0"/>
                  </a:moveTo>
                  <a:lnTo>
                    <a:pt x="0" y="76029"/>
                  </a:lnTo>
                </a:path>
              </a:pathLst>
            </a:custGeom>
            <a:ln w="11825">
              <a:solidFill>
                <a:srgbClr val="000000"/>
              </a:solidFill>
            </a:ln>
          </p:spPr>
          <p:txBody>
            <a:bodyPr wrap="square" lIns="0" tIns="0" rIns="0" bIns="0" rtlCol="0"/>
            <a:lstStyle/>
            <a:p>
              <a:endParaRPr sz="949"/>
            </a:p>
          </p:txBody>
        </p:sp>
        <p:sp>
          <p:nvSpPr>
            <p:cNvPr id="1244" name="object 1244"/>
            <p:cNvSpPr/>
            <p:nvPr/>
          </p:nvSpPr>
          <p:spPr>
            <a:xfrm>
              <a:off x="10357579" y="918560"/>
              <a:ext cx="358798" cy="207179"/>
            </a:xfrm>
            <a:custGeom>
              <a:avLst/>
              <a:gdLst/>
              <a:ahLst/>
              <a:cxnLst/>
              <a:rect l="l" t="t" r="r" b="b"/>
              <a:pathLst>
                <a:path w="680719" h="393064">
                  <a:moveTo>
                    <a:pt x="680352" y="392808"/>
                  </a:moveTo>
                  <a:lnTo>
                    <a:pt x="0" y="0"/>
                  </a:lnTo>
                </a:path>
              </a:pathLst>
            </a:custGeom>
            <a:ln w="11825">
              <a:solidFill>
                <a:srgbClr val="000000"/>
              </a:solidFill>
            </a:ln>
          </p:spPr>
          <p:txBody>
            <a:bodyPr wrap="square" lIns="0" tIns="0" rIns="0" bIns="0" rtlCol="0"/>
            <a:lstStyle/>
            <a:p>
              <a:endParaRPr sz="949"/>
            </a:p>
          </p:txBody>
        </p:sp>
        <p:sp>
          <p:nvSpPr>
            <p:cNvPr id="1245" name="object 1245"/>
            <p:cNvSpPr/>
            <p:nvPr/>
          </p:nvSpPr>
          <p:spPr>
            <a:xfrm>
              <a:off x="9970015" y="688785"/>
              <a:ext cx="278805" cy="167015"/>
            </a:xfrm>
            <a:custGeom>
              <a:avLst/>
              <a:gdLst/>
              <a:ahLst/>
              <a:cxnLst/>
              <a:rect l="l" t="t" r="r" b="b"/>
              <a:pathLst>
                <a:path w="528955" h="316865">
                  <a:moveTo>
                    <a:pt x="528476" y="316526"/>
                  </a:moveTo>
                  <a:lnTo>
                    <a:pt x="32922" y="30412"/>
                  </a:lnTo>
                </a:path>
                <a:path w="528955" h="316865">
                  <a:moveTo>
                    <a:pt x="0" y="0"/>
                  </a:moveTo>
                  <a:lnTo>
                    <a:pt x="65844" y="38015"/>
                  </a:lnTo>
                </a:path>
              </a:pathLst>
            </a:custGeom>
            <a:ln w="11825">
              <a:solidFill>
                <a:srgbClr val="000000"/>
              </a:solidFill>
            </a:ln>
          </p:spPr>
          <p:txBody>
            <a:bodyPr wrap="square" lIns="0" tIns="0" rIns="0" bIns="0" rtlCol="0"/>
            <a:lstStyle/>
            <a:p>
              <a:endParaRPr sz="949"/>
            </a:p>
          </p:txBody>
        </p:sp>
        <p:sp>
          <p:nvSpPr>
            <p:cNvPr id="1246" name="object 1246"/>
            <p:cNvSpPr/>
            <p:nvPr/>
          </p:nvSpPr>
          <p:spPr>
            <a:xfrm>
              <a:off x="10698830" y="1109574"/>
              <a:ext cx="34809" cy="20082"/>
            </a:xfrm>
            <a:custGeom>
              <a:avLst/>
              <a:gdLst/>
              <a:ahLst/>
              <a:cxnLst/>
              <a:rect l="l" t="t" r="r" b="b"/>
              <a:pathLst>
                <a:path w="66040" h="38100">
                  <a:moveTo>
                    <a:pt x="0" y="0"/>
                  </a:moveTo>
                  <a:lnTo>
                    <a:pt x="65843" y="38015"/>
                  </a:lnTo>
                </a:path>
              </a:pathLst>
            </a:custGeom>
            <a:ln w="11825">
              <a:solidFill>
                <a:srgbClr val="000000"/>
              </a:solidFill>
            </a:ln>
          </p:spPr>
          <p:txBody>
            <a:bodyPr wrap="square" lIns="0" tIns="0" rIns="0" bIns="0" rtlCol="0"/>
            <a:lstStyle/>
            <a:p>
              <a:endParaRPr sz="949"/>
            </a:p>
          </p:txBody>
        </p:sp>
        <p:sp>
          <p:nvSpPr>
            <p:cNvPr id="1247" name="object 1247"/>
            <p:cNvSpPr/>
            <p:nvPr/>
          </p:nvSpPr>
          <p:spPr>
            <a:xfrm>
              <a:off x="9987367" y="678767"/>
              <a:ext cx="34809" cy="20082"/>
            </a:xfrm>
            <a:custGeom>
              <a:avLst/>
              <a:gdLst/>
              <a:ahLst/>
              <a:cxnLst/>
              <a:rect l="l" t="t" r="r" b="b"/>
              <a:pathLst>
                <a:path w="66040" h="38100">
                  <a:moveTo>
                    <a:pt x="0" y="0"/>
                  </a:moveTo>
                  <a:lnTo>
                    <a:pt x="65844" y="38015"/>
                  </a:lnTo>
                </a:path>
              </a:pathLst>
            </a:custGeom>
            <a:ln w="11825">
              <a:solidFill>
                <a:srgbClr val="000000"/>
              </a:solidFill>
            </a:ln>
          </p:spPr>
          <p:txBody>
            <a:bodyPr wrap="square" lIns="0" tIns="0" rIns="0" bIns="0" rtlCol="0"/>
            <a:lstStyle/>
            <a:p>
              <a:endParaRPr sz="949"/>
            </a:p>
          </p:txBody>
        </p:sp>
        <p:sp>
          <p:nvSpPr>
            <p:cNvPr id="1248" name="object 1248"/>
            <p:cNvSpPr/>
            <p:nvPr/>
          </p:nvSpPr>
          <p:spPr>
            <a:xfrm>
              <a:off x="10716183" y="1089536"/>
              <a:ext cx="52213" cy="30123"/>
            </a:xfrm>
            <a:custGeom>
              <a:avLst/>
              <a:gdLst/>
              <a:ahLst/>
              <a:cxnLst/>
              <a:rect l="l" t="t" r="r" b="b"/>
              <a:pathLst>
                <a:path w="99059" h="57150">
                  <a:moveTo>
                    <a:pt x="0" y="19008"/>
                  </a:moveTo>
                  <a:lnTo>
                    <a:pt x="65843" y="57024"/>
                  </a:lnTo>
                </a:path>
                <a:path w="99059" h="57150">
                  <a:moveTo>
                    <a:pt x="98765" y="55532"/>
                  </a:moveTo>
                  <a:lnTo>
                    <a:pt x="32921" y="17516"/>
                  </a:lnTo>
                </a:path>
                <a:path w="99059" h="57150">
                  <a:moveTo>
                    <a:pt x="98765" y="38015"/>
                  </a:moveTo>
                  <a:lnTo>
                    <a:pt x="32921" y="0"/>
                  </a:lnTo>
                </a:path>
              </a:pathLst>
            </a:custGeom>
            <a:ln w="11825">
              <a:solidFill>
                <a:srgbClr val="000000"/>
              </a:solidFill>
            </a:ln>
          </p:spPr>
          <p:txBody>
            <a:bodyPr wrap="square" lIns="0" tIns="0" rIns="0" bIns="0" rtlCol="0"/>
            <a:lstStyle/>
            <a:p>
              <a:endParaRPr sz="949"/>
            </a:p>
          </p:txBody>
        </p:sp>
        <p:sp>
          <p:nvSpPr>
            <p:cNvPr id="1249" name="object 1249"/>
            <p:cNvSpPr/>
            <p:nvPr/>
          </p:nvSpPr>
          <p:spPr>
            <a:xfrm>
              <a:off x="10004720" y="668747"/>
              <a:ext cx="34809" cy="20082"/>
            </a:xfrm>
            <a:custGeom>
              <a:avLst/>
              <a:gdLst/>
              <a:ahLst/>
              <a:cxnLst/>
              <a:rect l="l" t="t" r="r" b="b"/>
              <a:pathLst>
                <a:path w="66040" h="38100">
                  <a:moveTo>
                    <a:pt x="65844" y="38015"/>
                  </a:moveTo>
                  <a:lnTo>
                    <a:pt x="0" y="0"/>
                  </a:lnTo>
                </a:path>
              </a:pathLst>
            </a:custGeom>
            <a:ln w="11825">
              <a:solidFill>
                <a:srgbClr val="000000"/>
              </a:solidFill>
            </a:ln>
          </p:spPr>
          <p:txBody>
            <a:bodyPr wrap="square" lIns="0" tIns="0" rIns="0" bIns="0" rtlCol="0"/>
            <a:lstStyle/>
            <a:p>
              <a:endParaRPr sz="949"/>
            </a:p>
          </p:txBody>
        </p:sp>
        <p:sp>
          <p:nvSpPr>
            <p:cNvPr id="1250" name="object 1250"/>
            <p:cNvSpPr/>
            <p:nvPr/>
          </p:nvSpPr>
          <p:spPr>
            <a:xfrm>
              <a:off x="10750888" y="1079518"/>
              <a:ext cx="34809" cy="20082"/>
            </a:xfrm>
            <a:custGeom>
              <a:avLst/>
              <a:gdLst/>
              <a:ahLst/>
              <a:cxnLst/>
              <a:rect l="l" t="t" r="r" b="b"/>
              <a:pathLst>
                <a:path w="66040" h="38100">
                  <a:moveTo>
                    <a:pt x="65844" y="38015"/>
                  </a:moveTo>
                  <a:lnTo>
                    <a:pt x="0" y="0"/>
                  </a:lnTo>
                </a:path>
              </a:pathLst>
            </a:custGeom>
            <a:ln w="11825">
              <a:solidFill>
                <a:srgbClr val="000000"/>
              </a:solidFill>
            </a:ln>
          </p:spPr>
          <p:txBody>
            <a:bodyPr wrap="square" lIns="0" tIns="0" rIns="0" bIns="0" rtlCol="0"/>
            <a:lstStyle/>
            <a:p>
              <a:endParaRPr sz="949"/>
            </a:p>
          </p:txBody>
        </p:sp>
        <p:sp>
          <p:nvSpPr>
            <p:cNvPr id="1251" name="object 1251"/>
            <p:cNvSpPr/>
            <p:nvPr/>
          </p:nvSpPr>
          <p:spPr>
            <a:xfrm>
              <a:off x="10022072" y="658729"/>
              <a:ext cx="34809" cy="20082"/>
            </a:xfrm>
            <a:custGeom>
              <a:avLst/>
              <a:gdLst/>
              <a:ahLst/>
              <a:cxnLst/>
              <a:rect l="l" t="t" r="r" b="b"/>
              <a:pathLst>
                <a:path w="66040" h="38100">
                  <a:moveTo>
                    <a:pt x="65844" y="38015"/>
                  </a:moveTo>
                  <a:lnTo>
                    <a:pt x="0" y="0"/>
                  </a:lnTo>
                </a:path>
              </a:pathLst>
            </a:custGeom>
            <a:ln w="11825">
              <a:solidFill>
                <a:srgbClr val="000000"/>
              </a:solidFill>
            </a:ln>
          </p:spPr>
          <p:txBody>
            <a:bodyPr wrap="square" lIns="0" tIns="0" rIns="0" bIns="0" rtlCol="0"/>
            <a:lstStyle/>
            <a:p>
              <a:endParaRPr sz="949"/>
            </a:p>
          </p:txBody>
        </p:sp>
        <p:sp>
          <p:nvSpPr>
            <p:cNvPr id="1252" name="object 1252"/>
            <p:cNvSpPr/>
            <p:nvPr/>
          </p:nvSpPr>
          <p:spPr>
            <a:xfrm>
              <a:off x="10733536" y="1099555"/>
              <a:ext cx="69618" cy="90369"/>
            </a:xfrm>
            <a:custGeom>
              <a:avLst/>
              <a:gdLst/>
              <a:ahLst/>
              <a:cxnLst/>
              <a:rect l="l" t="t" r="r" b="b"/>
              <a:pathLst>
                <a:path w="132080" h="171450">
                  <a:moveTo>
                    <a:pt x="65844" y="36524"/>
                  </a:moveTo>
                  <a:lnTo>
                    <a:pt x="65844" y="73089"/>
                  </a:lnTo>
                </a:path>
                <a:path w="132080" h="171450">
                  <a:moveTo>
                    <a:pt x="65844" y="95037"/>
                  </a:moveTo>
                  <a:lnTo>
                    <a:pt x="65844" y="171068"/>
                  </a:lnTo>
                </a:path>
                <a:path w="132080" h="171450">
                  <a:moveTo>
                    <a:pt x="98766" y="152059"/>
                  </a:moveTo>
                  <a:lnTo>
                    <a:pt x="98766" y="76030"/>
                  </a:lnTo>
                </a:path>
                <a:path w="132080" h="171450">
                  <a:moveTo>
                    <a:pt x="131688" y="133052"/>
                  </a:moveTo>
                  <a:lnTo>
                    <a:pt x="131688" y="57022"/>
                  </a:lnTo>
                </a:path>
                <a:path w="132080" h="171450">
                  <a:moveTo>
                    <a:pt x="32922" y="114046"/>
                  </a:moveTo>
                  <a:lnTo>
                    <a:pt x="0" y="57023"/>
                  </a:lnTo>
                </a:path>
                <a:path w="132080" h="171450">
                  <a:moveTo>
                    <a:pt x="32922" y="38015"/>
                  </a:moveTo>
                  <a:lnTo>
                    <a:pt x="65844" y="95037"/>
                  </a:lnTo>
                </a:path>
                <a:path w="132080" h="171450">
                  <a:moveTo>
                    <a:pt x="98766" y="76030"/>
                  </a:moveTo>
                  <a:lnTo>
                    <a:pt x="65844" y="19007"/>
                  </a:lnTo>
                </a:path>
                <a:path w="132080" h="171450">
                  <a:moveTo>
                    <a:pt x="98766" y="0"/>
                  </a:moveTo>
                  <a:lnTo>
                    <a:pt x="131688" y="57022"/>
                  </a:lnTo>
                </a:path>
              </a:pathLst>
            </a:custGeom>
            <a:ln w="11825">
              <a:solidFill>
                <a:srgbClr val="000000"/>
              </a:solidFill>
            </a:ln>
          </p:spPr>
          <p:txBody>
            <a:bodyPr wrap="square" lIns="0" tIns="0" rIns="0" bIns="0" rtlCol="0"/>
            <a:lstStyle/>
            <a:p>
              <a:endParaRPr sz="949"/>
            </a:p>
          </p:txBody>
        </p:sp>
        <p:sp>
          <p:nvSpPr>
            <p:cNvPr id="1253" name="object 1253"/>
            <p:cNvSpPr/>
            <p:nvPr/>
          </p:nvSpPr>
          <p:spPr>
            <a:xfrm>
              <a:off x="10973527" y="2414975"/>
              <a:ext cx="28784" cy="9706"/>
            </a:xfrm>
            <a:custGeom>
              <a:avLst/>
              <a:gdLst/>
              <a:ahLst/>
              <a:cxnLst/>
              <a:rect l="l" t="t" r="r" b="b"/>
              <a:pathLst>
                <a:path w="54609" h="18414">
                  <a:moveTo>
                    <a:pt x="0" y="0"/>
                  </a:moveTo>
                  <a:lnTo>
                    <a:pt x="29651" y="18394"/>
                  </a:lnTo>
                  <a:lnTo>
                    <a:pt x="34207" y="18391"/>
                  </a:lnTo>
                  <a:lnTo>
                    <a:pt x="38716" y="18020"/>
                  </a:lnTo>
                  <a:lnTo>
                    <a:pt x="43085" y="17276"/>
                  </a:lnTo>
                  <a:lnTo>
                    <a:pt x="47231" y="16186"/>
                  </a:lnTo>
                  <a:lnTo>
                    <a:pt x="51025" y="14777"/>
                  </a:lnTo>
                  <a:lnTo>
                    <a:pt x="54507" y="13041"/>
                  </a:lnTo>
                </a:path>
              </a:pathLst>
            </a:custGeom>
            <a:ln w="11825">
              <a:solidFill>
                <a:srgbClr val="000000"/>
              </a:solidFill>
            </a:ln>
          </p:spPr>
          <p:txBody>
            <a:bodyPr wrap="square" lIns="0" tIns="0" rIns="0" bIns="0" rtlCol="0"/>
            <a:lstStyle/>
            <a:p>
              <a:endParaRPr sz="949"/>
            </a:p>
          </p:txBody>
        </p:sp>
        <p:sp>
          <p:nvSpPr>
            <p:cNvPr id="1254" name="object 1254"/>
            <p:cNvSpPr/>
            <p:nvPr/>
          </p:nvSpPr>
          <p:spPr>
            <a:xfrm>
              <a:off x="9845074" y="2087385"/>
              <a:ext cx="871224" cy="503054"/>
            </a:xfrm>
            <a:custGeom>
              <a:avLst/>
              <a:gdLst/>
              <a:ahLst/>
              <a:cxnLst/>
              <a:rect l="l" t="t" r="r" b="b"/>
              <a:pathLst>
                <a:path w="1652905" h="954404">
                  <a:moveTo>
                    <a:pt x="0" y="954194"/>
                  </a:moveTo>
                  <a:lnTo>
                    <a:pt x="1652687" y="0"/>
                  </a:lnTo>
                </a:path>
              </a:pathLst>
            </a:custGeom>
            <a:ln w="11825">
              <a:solidFill>
                <a:srgbClr val="000000"/>
              </a:solidFill>
            </a:ln>
          </p:spPr>
          <p:txBody>
            <a:bodyPr wrap="square" lIns="0" tIns="0" rIns="0" bIns="0" rtlCol="0"/>
            <a:lstStyle/>
            <a:p>
              <a:endParaRPr sz="949"/>
            </a:p>
          </p:txBody>
        </p:sp>
        <p:sp>
          <p:nvSpPr>
            <p:cNvPr id="1255" name="object 1255"/>
            <p:cNvSpPr/>
            <p:nvPr/>
          </p:nvSpPr>
          <p:spPr>
            <a:xfrm>
              <a:off x="10973527" y="2283543"/>
              <a:ext cx="0" cy="131537"/>
            </a:xfrm>
            <a:custGeom>
              <a:avLst/>
              <a:gdLst/>
              <a:ahLst/>
              <a:cxnLst/>
              <a:rect l="l" t="t" r="r" b="b"/>
              <a:pathLst>
                <a:path h="249554">
                  <a:moveTo>
                    <a:pt x="0" y="0"/>
                  </a:moveTo>
                  <a:lnTo>
                    <a:pt x="0" y="249361"/>
                  </a:lnTo>
                </a:path>
              </a:pathLst>
            </a:custGeom>
            <a:ln w="11825">
              <a:solidFill>
                <a:srgbClr val="000000"/>
              </a:solidFill>
            </a:ln>
          </p:spPr>
          <p:txBody>
            <a:bodyPr wrap="square" lIns="0" tIns="0" rIns="0" bIns="0" rtlCol="0"/>
            <a:lstStyle/>
            <a:p>
              <a:endParaRPr sz="949"/>
            </a:p>
          </p:txBody>
        </p:sp>
        <p:sp>
          <p:nvSpPr>
            <p:cNvPr id="1256" name="object 1256"/>
            <p:cNvSpPr/>
            <p:nvPr/>
          </p:nvSpPr>
          <p:spPr>
            <a:xfrm>
              <a:off x="11007186" y="2283549"/>
              <a:ext cx="0" cy="131537"/>
            </a:xfrm>
            <a:custGeom>
              <a:avLst/>
              <a:gdLst/>
              <a:ahLst/>
              <a:cxnLst/>
              <a:rect l="l" t="t" r="r" b="b"/>
              <a:pathLst>
                <a:path h="249554">
                  <a:moveTo>
                    <a:pt x="0" y="0"/>
                  </a:moveTo>
                  <a:lnTo>
                    <a:pt x="0" y="249350"/>
                  </a:lnTo>
                </a:path>
              </a:pathLst>
            </a:custGeom>
            <a:ln w="11825">
              <a:solidFill>
                <a:srgbClr val="000000"/>
              </a:solidFill>
            </a:ln>
          </p:spPr>
          <p:txBody>
            <a:bodyPr wrap="square" lIns="0" tIns="0" rIns="0" bIns="0" rtlCol="0"/>
            <a:lstStyle/>
            <a:p>
              <a:endParaRPr sz="949"/>
            </a:p>
          </p:txBody>
        </p:sp>
        <p:sp>
          <p:nvSpPr>
            <p:cNvPr id="1257" name="object 1257"/>
            <p:cNvSpPr/>
            <p:nvPr/>
          </p:nvSpPr>
          <p:spPr>
            <a:xfrm>
              <a:off x="10782225" y="2106112"/>
              <a:ext cx="55895" cy="76981"/>
            </a:xfrm>
            <a:custGeom>
              <a:avLst/>
              <a:gdLst/>
              <a:ahLst/>
              <a:cxnLst/>
              <a:rect l="l" t="t" r="r" b="b"/>
              <a:pathLst>
                <a:path w="106044" h="146050">
                  <a:moveTo>
                    <a:pt x="101703" y="66231"/>
                  </a:moveTo>
                  <a:lnTo>
                    <a:pt x="103205" y="60516"/>
                  </a:lnTo>
                  <a:lnTo>
                    <a:pt x="104552" y="53535"/>
                  </a:lnTo>
                  <a:lnTo>
                    <a:pt x="105362" y="46739"/>
                  </a:lnTo>
                  <a:lnTo>
                    <a:pt x="105637" y="40193"/>
                  </a:lnTo>
                  <a:lnTo>
                    <a:pt x="105362" y="33963"/>
                  </a:lnTo>
                  <a:lnTo>
                    <a:pt x="84999" y="1728"/>
                  </a:lnTo>
                  <a:lnTo>
                    <a:pt x="80550" y="485"/>
                  </a:lnTo>
                  <a:lnTo>
                    <a:pt x="76873" y="0"/>
                  </a:lnTo>
                </a:path>
                <a:path w="106044" h="146050">
                  <a:moveTo>
                    <a:pt x="49192" y="137958"/>
                  </a:moveTo>
                  <a:lnTo>
                    <a:pt x="54750" y="134429"/>
                  </a:lnTo>
                  <a:lnTo>
                    <a:pt x="60203" y="130348"/>
                  </a:lnTo>
                  <a:lnTo>
                    <a:pt x="65577" y="125690"/>
                  </a:lnTo>
                  <a:lnTo>
                    <a:pt x="69773" y="121534"/>
                  </a:lnTo>
                </a:path>
                <a:path w="106044" h="146050">
                  <a:moveTo>
                    <a:pt x="49192" y="137958"/>
                  </a:moveTo>
                  <a:lnTo>
                    <a:pt x="22584" y="145622"/>
                  </a:lnTo>
                  <a:lnTo>
                    <a:pt x="17832" y="145080"/>
                  </a:lnTo>
                  <a:lnTo>
                    <a:pt x="13385" y="143836"/>
                  </a:lnTo>
                  <a:lnTo>
                    <a:pt x="9279" y="141912"/>
                  </a:lnTo>
                  <a:lnTo>
                    <a:pt x="5561" y="139319"/>
                  </a:lnTo>
                  <a:lnTo>
                    <a:pt x="2259" y="136089"/>
                  </a:lnTo>
                  <a:lnTo>
                    <a:pt x="0" y="133145"/>
                  </a:lnTo>
                </a:path>
              </a:pathLst>
            </a:custGeom>
            <a:ln w="11825">
              <a:solidFill>
                <a:srgbClr val="000000"/>
              </a:solidFill>
            </a:ln>
          </p:spPr>
          <p:txBody>
            <a:bodyPr wrap="square" lIns="0" tIns="0" rIns="0" bIns="0" rtlCol="0"/>
            <a:lstStyle/>
            <a:p>
              <a:endParaRPr sz="949"/>
            </a:p>
          </p:txBody>
        </p:sp>
        <p:sp>
          <p:nvSpPr>
            <p:cNvPr id="1258" name="object 1258"/>
            <p:cNvSpPr/>
            <p:nvPr/>
          </p:nvSpPr>
          <p:spPr>
            <a:xfrm>
              <a:off x="10703289" y="2321416"/>
              <a:ext cx="97398" cy="94051"/>
            </a:xfrm>
            <a:custGeom>
              <a:avLst/>
              <a:gdLst/>
              <a:ahLst/>
              <a:cxnLst/>
              <a:rect l="l" t="t" r="r" b="b"/>
              <a:pathLst>
                <a:path w="184784" h="178435">
                  <a:moveTo>
                    <a:pt x="110086" y="42767"/>
                  </a:moveTo>
                  <a:lnTo>
                    <a:pt x="0" y="178334"/>
                  </a:lnTo>
                </a:path>
                <a:path w="184784" h="178435">
                  <a:moveTo>
                    <a:pt x="184160" y="0"/>
                  </a:moveTo>
                  <a:lnTo>
                    <a:pt x="150121" y="41917"/>
                  </a:lnTo>
                </a:path>
              </a:pathLst>
            </a:custGeom>
            <a:ln w="11825">
              <a:solidFill>
                <a:srgbClr val="000000"/>
              </a:solidFill>
            </a:ln>
          </p:spPr>
          <p:txBody>
            <a:bodyPr wrap="square" lIns="0" tIns="0" rIns="0" bIns="0" rtlCol="0"/>
            <a:lstStyle/>
            <a:p>
              <a:endParaRPr sz="949"/>
            </a:p>
          </p:txBody>
        </p:sp>
        <p:sp>
          <p:nvSpPr>
            <p:cNvPr id="1259" name="object 1259"/>
            <p:cNvSpPr/>
            <p:nvPr/>
          </p:nvSpPr>
          <p:spPr>
            <a:xfrm>
              <a:off x="10821461" y="2248946"/>
              <a:ext cx="156974" cy="82671"/>
            </a:xfrm>
            <a:custGeom>
              <a:avLst/>
              <a:gdLst/>
              <a:ahLst/>
              <a:cxnLst/>
              <a:rect l="l" t="t" r="r" b="b"/>
              <a:pathLst>
                <a:path w="297815" h="156845">
                  <a:moveTo>
                    <a:pt x="258961" y="0"/>
                  </a:moveTo>
                  <a:lnTo>
                    <a:pt x="83736" y="101167"/>
                  </a:lnTo>
                </a:path>
                <a:path w="297815" h="156845">
                  <a:moveTo>
                    <a:pt x="34040" y="94723"/>
                  </a:moveTo>
                  <a:lnTo>
                    <a:pt x="0" y="136641"/>
                  </a:lnTo>
                </a:path>
                <a:path w="297815" h="156845">
                  <a:moveTo>
                    <a:pt x="290892" y="55303"/>
                  </a:moveTo>
                  <a:lnTo>
                    <a:pt x="297499" y="41239"/>
                  </a:lnTo>
                  <a:lnTo>
                    <a:pt x="297444" y="38745"/>
                  </a:lnTo>
                  <a:lnTo>
                    <a:pt x="278261" y="3791"/>
                  </a:lnTo>
                  <a:lnTo>
                    <a:pt x="276591" y="2613"/>
                  </a:lnTo>
                  <a:lnTo>
                    <a:pt x="274926" y="1580"/>
                  </a:lnTo>
                </a:path>
                <a:path w="297815" h="156845">
                  <a:moveTo>
                    <a:pt x="290892" y="55303"/>
                  </a:moveTo>
                  <a:lnTo>
                    <a:pt x="115668" y="156471"/>
                  </a:lnTo>
                </a:path>
              </a:pathLst>
            </a:custGeom>
            <a:ln w="11825">
              <a:solidFill>
                <a:srgbClr val="000000"/>
              </a:solidFill>
            </a:ln>
          </p:spPr>
          <p:txBody>
            <a:bodyPr wrap="square" lIns="0" tIns="0" rIns="0" bIns="0" rtlCol="0"/>
            <a:lstStyle/>
            <a:p>
              <a:endParaRPr sz="949"/>
            </a:p>
          </p:txBody>
        </p:sp>
        <p:sp>
          <p:nvSpPr>
            <p:cNvPr id="1260" name="object 1260"/>
            <p:cNvSpPr/>
            <p:nvPr/>
          </p:nvSpPr>
          <p:spPr>
            <a:xfrm>
              <a:off x="10990357" y="2392752"/>
              <a:ext cx="42172" cy="157644"/>
            </a:xfrm>
            <a:custGeom>
              <a:avLst/>
              <a:gdLst/>
              <a:ahLst/>
              <a:cxnLst/>
              <a:rect l="l" t="t" r="r" b="b"/>
              <a:pathLst>
                <a:path w="80009" h="299085">
                  <a:moveTo>
                    <a:pt x="76877" y="54577"/>
                  </a:moveTo>
                  <a:lnTo>
                    <a:pt x="77819" y="52423"/>
                  </a:lnTo>
                  <a:lnTo>
                    <a:pt x="79323" y="47328"/>
                  </a:lnTo>
                  <a:lnTo>
                    <a:pt x="79820" y="42168"/>
                  </a:lnTo>
                  <a:lnTo>
                    <a:pt x="79323" y="37008"/>
                  </a:lnTo>
                  <a:lnTo>
                    <a:pt x="49767" y="6137"/>
                  </a:lnTo>
                  <a:lnTo>
                    <a:pt x="34632" y="647"/>
                  </a:lnTo>
                  <a:lnTo>
                    <a:pt x="31929" y="0"/>
                  </a:lnTo>
                </a:path>
                <a:path w="80009" h="299085">
                  <a:moveTo>
                    <a:pt x="76877" y="140111"/>
                  </a:moveTo>
                  <a:lnTo>
                    <a:pt x="77819" y="137956"/>
                  </a:lnTo>
                  <a:lnTo>
                    <a:pt x="79323" y="132861"/>
                  </a:lnTo>
                  <a:lnTo>
                    <a:pt x="79820" y="127701"/>
                  </a:lnTo>
                  <a:lnTo>
                    <a:pt x="79323" y="122541"/>
                  </a:lnTo>
                  <a:lnTo>
                    <a:pt x="62405" y="98968"/>
                  </a:lnTo>
                  <a:lnTo>
                    <a:pt x="57046" y="95502"/>
                  </a:lnTo>
                </a:path>
                <a:path w="80009" h="299085">
                  <a:moveTo>
                    <a:pt x="76873" y="54585"/>
                  </a:moveTo>
                  <a:lnTo>
                    <a:pt x="38435" y="133910"/>
                  </a:lnTo>
                </a:path>
                <a:path w="80009" h="299085">
                  <a:moveTo>
                    <a:pt x="76873" y="140118"/>
                  </a:moveTo>
                  <a:lnTo>
                    <a:pt x="0" y="298768"/>
                  </a:lnTo>
                </a:path>
                <a:path w="80009" h="299085">
                  <a:moveTo>
                    <a:pt x="22578" y="55203"/>
                  </a:moveTo>
                  <a:lnTo>
                    <a:pt x="31843" y="43483"/>
                  </a:lnTo>
                  <a:lnTo>
                    <a:pt x="31929" y="42175"/>
                  </a:lnTo>
                </a:path>
              </a:pathLst>
            </a:custGeom>
            <a:ln w="11825">
              <a:solidFill>
                <a:srgbClr val="000000"/>
              </a:solidFill>
            </a:ln>
          </p:spPr>
          <p:txBody>
            <a:bodyPr wrap="square" lIns="0" tIns="0" rIns="0" bIns="0" rtlCol="0"/>
            <a:lstStyle/>
            <a:p>
              <a:endParaRPr sz="949"/>
            </a:p>
          </p:txBody>
        </p:sp>
        <p:sp>
          <p:nvSpPr>
            <p:cNvPr id="1261" name="object 1261"/>
            <p:cNvSpPr/>
            <p:nvPr/>
          </p:nvSpPr>
          <p:spPr>
            <a:xfrm>
              <a:off x="10948284" y="2397801"/>
              <a:ext cx="12384" cy="68948"/>
            </a:xfrm>
            <a:custGeom>
              <a:avLst/>
              <a:gdLst/>
              <a:ahLst/>
              <a:cxnLst/>
              <a:rect l="l" t="t" r="r" b="b"/>
              <a:pathLst>
                <a:path w="23494" h="130810">
                  <a:moveTo>
                    <a:pt x="23376" y="0"/>
                  </a:moveTo>
                  <a:lnTo>
                    <a:pt x="0" y="32588"/>
                  </a:lnTo>
                  <a:lnTo>
                    <a:pt x="497" y="37749"/>
                  </a:lnTo>
                  <a:lnTo>
                    <a:pt x="2000" y="42843"/>
                  </a:lnTo>
                  <a:lnTo>
                    <a:pt x="2943" y="44998"/>
                  </a:lnTo>
                </a:path>
                <a:path w="23494" h="130810">
                  <a:moveTo>
                    <a:pt x="22772" y="85922"/>
                  </a:moveTo>
                  <a:lnTo>
                    <a:pt x="0" y="118121"/>
                  </a:lnTo>
                  <a:lnTo>
                    <a:pt x="497" y="123282"/>
                  </a:lnTo>
                  <a:lnTo>
                    <a:pt x="2000" y="128376"/>
                  </a:lnTo>
                  <a:lnTo>
                    <a:pt x="2943" y="130531"/>
                  </a:lnTo>
                </a:path>
              </a:pathLst>
            </a:custGeom>
            <a:ln w="11825">
              <a:solidFill>
                <a:srgbClr val="000000"/>
              </a:solidFill>
            </a:ln>
          </p:spPr>
          <p:txBody>
            <a:bodyPr wrap="square" lIns="0" tIns="0" rIns="0" bIns="0" rtlCol="0"/>
            <a:lstStyle/>
            <a:p>
              <a:endParaRPr sz="949"/>
            </a:p>
          </p:txBody>
        </p:sp>
        <p:sp>
          <p:nvSpPr>
            <p:cNvPr id="1262" name="object 1262"/>
            <p:cNvSpPr/>
            <p:nvPr/>
          </p:nvSpPr>
          <p:spPr>
            <a:xfrm>
              <a:off x="11005232" y="2463335"/>
              <a:ext cx="5690" cy="5355"/>
            </a:xfrm>
            <a:custGeom>
              <a:avLst/>
              <a:gdLst/>
              <a:ahLst/>
              <a:cxnLst/>
              <a:rect l="l" t="t" r="r" b="b"/>
              <a:pathLst>
                <a:path w="10794" h="10160">
                  <a:moveTo>
                    <a:pt x="0" y="10083"/>
                  </a:moveTo>
                  <a:lnTo>
                    <a:pt x="3466" y="7795"/>
                  </a:lnTo>
                  <a:lnTo>
                    <a:pt x="6343" y="5311"/>
                  </a:lnTo>
                  <a:lnTo>
                    <a:pt x="8647" y="2606"/>
                  </a:lnTo>
                  <a:lnTo>
                    <a:pt x="10213" y="0"/>
                  </a:lnTo>
                </a:path>
              </a:pathLst>
            </a:custGeom>
            <a:ln w="11825">
              <a:solidFill>
                <a:srgbClr val="000000"/>
              </a:solidFill>
            </a:ln>
          </p:spPr>
          <p:txBody>
            <a:bodyPr wrap="square" lIns="0" tIns="0" rIns="0" bIns="0" rtlCol="0"/>
            <a:lstStyle/>
            <a:p>
              <a:endParaRPr sz="949"/>
            </a:p>
          </p:txBody>
        </p:sp>
        <p:sp>
          <p:nvSpPr>
            <p:cNvPr id="1263" name="object 1263"/>
            <p:cNvSpPr/>
            <p:nvPr/>
          </p:nvSpPr>
          <p:spPr>
            <a:xfrm>
              <a:off x="11020108" y="2421519"/>
              <a:ext cx="11045" cy="10710"/>
            </a:xfrm>
            <a:custGeom>
              <a:avLst/>
              <a:gdLst/>
              <a:ahLst/>
              <a:cxnLst/>
              <a:rect l="l" t="t" r="r" b="b"/>
              <a:pathLst>
                <a:path w="20955" h="20320">
                  <a:moveTo>
                    <a:pt x="0" y="20179"/>
                  </a:moveTo>
                  <a:lnTo>
                    <a:pt x="5996" y="16298"/>
                  </a:lnTo>
                  <a:lnTo>
                    <a:pt x="11145" y="12110"/>
                  </a:lnTo>
                  <a:lnTo>
                    <a:pt x="15470" y="7585"/>
                  </a:lnTo>
                  <a:lnTo>
                    <a:pt x="18901" y="2812"/>
                  </a:lnTo>
                  <a:lnTo>
                    <a:pt x="20432" y="0"/>
                  </a:lnTo>
                </a:path>
              </a:pathLst>
            </a:custGeom>
            <a:ln w="11825">
              <a:solidFill>
                <a:srgbClr val="000000"/>
              </a:solidFill>
            </a:ln>
          </p:spPr>
          <p:txBody>
            <a:bodyPr wrap="square" lIns="0" tIns="0" rIns="0" bIns="0" rtlCol="0"/>
            <a:lstStyle/>
            <a:p>
              <a:endParaRPr sz="949"/>
            </a:p>
          </p:txBody>
        </p:sp>
        <p:sp>
          <p:nvSpPr>
            <p:cNvPr id="1264" name="object 1264"/>
            <p:cNvSpPr/>
            <p:nvPr/>
          </p:nvSpPr>
          <p:spPr>
            <a:xfrm>
              <a:off x="11020108" y="2466603"/>
              <a:ext cx="11045" cy="10710"/>
            </a:xfrm>
            <a:custGeom>
              <a:avLst/>
              <a:gdLst/>
              <a:ahLst/>
              <a:cxnLst/>
              <a:rect l="l" t="t" r="r" b="b"/>
              <a:pathLst>
                <a:path w="20955" h="20320">
                  <a:moveTo>
                    <a:pt x="0" y="20179"/>
                  </a:moveTo>
                  <a:lnTo>
                    <a:pt x="5996" y="16299"/>
                  </a:lnTo>
                  <a:lnTo>
                    <a:pt x="11145" y="12110"/>
                  </a:lnTo>
                  <a:lnTo>
                    <a:pt x="15470" y="7586"/>
                  </a:lnTo>
                  <a:lnTo>
                    <a:pt x="18901" y="2812"/>
                  </a:lnTo>
                  <a:lnTo>
                    <a:pt x="20432" y="0"/>
                  </a:lnTo>
                </a:path>
              </a:pathLst>
            </a:custGeom>
            <a:ln w="11825">
              <a:solidFill>
                <a:srgbClr val="000000"/>
              </a:solidFill>
            </a:ln>
          </p:spPr>
          <p:txBody>
            <a:bodyPr wrap="square" lIns="0" tIns="0" rIns="0" bIns="0" rtlCol="0"/>
            <a:lstStyle/>
            <a:p>
              <a:endParaRPr sz="949"/>
            </a:p>
          </p:txBody>
        </p:sp>
        <p:sp>
          <p:nvSpPr>
            <p:cNvPr id="1265" name="object 1265"/>
            <p:cNvSpPr/>
            <p:nvPr/>
          </p:nvSpPr>
          <p:spPr>
            <a:xfrm>
              <a:off x="6224984" y="3593813"/>
              <a:ext cx="592753" cy="211196"/>
            </a:xfrm>
            <a:custGeom>
              <a:avLst/>
              <a:gdLst/>
              <a:ahLst/>
              <a:cxnLst/>
              <a:rect l="l" t="t" r="r" b="b"/>
              <a:pathLst>
                <a:path w="1124584" h="400684">
                  <a:moveTo>
                    <a:pt x="1124527" y="400440"/>
                  </a:moveTo>
                  <a:lnTo>
                    <a:pt x="1081089" y="375338"/>
                  </a:lnTo>
                  <a:lnTo>
                    <a:pt x="1037290" y="350944"/>
                  </a:lnTo>
                  <a:lnTo>
                    <a:pt x="993137" y="327263"/>
                  </a:lnTo>
                  <a:lnTo>
                    <a:pt x="948639" y="304297"/>
                  </a:lnTo>
                  <a:lnTo>
                    <a:pt x="903807" y="282049"/>
                  </a:lnTo>
                  <a:lnTo>
                    <a:pt x="858647" y="260522"/>
                  </a:lnTo>
                  <a:lnTo>
                    <a:pt x="813170" y="239721"/>
                  </a:lnTo>
                  <a:lnTo>
                    <a:pt x="767383" y="219646"/>
                  </a:lnTo>
                  <a:lnTo>
                    <a:pt x="721297" y="200303"/>
                  </a:lnTo>
                  <a:lnTo>
                    <a:pt x="674919" y="181694"/>
                  </a:lnTo>
                  <a:lnTo>
                    <a:pt x="628259" y="163822"/>
                  </a:lnTo>
                  <a:lnTo>
                    <a:pt x="581325" y="146690"/>
                  </a:lnTo>
                  <a:lnTo>
                    <a:pt x="534126" y="130301"/>
                  </a:lnTo>
                  <a:lnTo>
                    <a:pt x="486672" y="114660"/>
                  </a:lnTo>
                  <a:lnTo>
                    <a:pt x="438971" y="99768"/>
                  </a:lnTo>
                  <a:lnTo>
                    <a:pt x="391031" y="85629"/>
                  </a:lnTo>
                  <a:lnTo>
                    <a:pt x="342862" y="72246"/>
                  </a:lnTo>
                  <a:lnTo>
                    <a:pt x="294472" y="59622"/>
                  </a:lnTo>
                  <a:lnTo>
                    <a:pt x="245871" y="47761"/>
                  </a:lnTo>
                  <a:lnTo>
                    <a:pt x="197067" y="36665"/>
                  </a:lnTo>
                  <a:lnTo>
                    <a:pt x="148069" y="26338"/>
                  </a:lnTo>
                  <a:lnTo>
                    <a:pt x="98886" y="16782"/>
                  </a:lnTo>
                  <a:lnTo>
                    <a:pt x="49526" y="8002"/>
                  </a:lnTo>
                  <a:lnTo>
                    <a:pt x="0" y="0"/>
                  </a:lnTo>
                </a:path>
              </a:pathLst>
            </a:custGeom>
            <a:ln w="3175">
              <a:solidFill>
                <a:srgbClr val="000000"/>
              </a:solidFill>
            </a:ln>
          </p:spPr>
          <p:txBody>
            <a:bodyPr wrap="square" lIns="0" tIns="0" rIns="0" bIns="0" rtlCol="0"/>
            <a:lstStyle/>
            <a:p>
              <a:endParaRPr sz="949"/>
            </a:p>
          </p:txBody>
        </p:sp>
        <p:sp>
          <p:nvSpPr>
            <p:cNvPr id="1266" name="object 1266"/>
            <p:cNvSpPr/>
            <p:nvPr/>
          </p:nvSpPr>
          <p:spPr>
            <a:xfrm>
              <a:off x="4305976" y="3575836"/>
              <a:ext cx="1600200" cy="1607563"/>
            </a:xfrm>
            <a:custGeom>
              <a:avLst/>
              <a:gdLst/>
              <a:ahLst/>
              <a:cxnLst/>
              <a:rect l="l" t="t" r="r" b="b"/>
              <a:pathLst>
                <a:path w="3035934" h="3049904">
                  <a:moveTo>
                    <a:pt x="3035679" y="0"/>
                  </a:moveTo>
                  <a:lnTo>
                    <a:pt x="2987128" y="2293"/>
                  </a:lnTo>
                  <a:lnTo>
                    <a:pt x="2938773" y="5310"/>
                  </a:lnTo>
                  <a:lnTo>
                    <a:pt x="2890619" y="9045"/>
                  </a:lnTo>
                  <a:lnTo>
                    <a:pt x="2842671" y="13494"/>
                  </a:lnTo>
                  <a:lnTo>
                    <a:pt x="2794935" y="18650"/>
                  </a:lnTo>
                  <a:lnTo>
                    <a:pt x="2747416" y="24509"/>
                  </a:lnTo>
                  <a:lnTo>
                    <a:pt x="2700119" y="31065"/>
                  </a:lnTo>
                  <a:lnTo>
                    <a:pt x="2653050" y="38313"/>
                  </a:lnTo>
                  <a:lnTo>
                    <a:pt x="2606214" y="46247"/>
                  </a:lnTo>
                  <a:lnTo>
                    <a:pt x="2559615" y="54863"/>
                  </a:lnTo>
                  <a:lnTo>
                    <a:pt x="2513260" y="64154"/>
                  </a:lnTo>
                  <a:lnTo>
                    <a:pt x="2467154" y="74116"/>
                  </a:lnTo>
                  <a:lnTo>
                    <a:pt x="2421302" y="84744"/>
                  </a:lnTo>
                  <a:lnTo>
                    <a:pt x="2375709" y="96031"/>
                  </a:lnTo>
                  <a:lnTo>
                    <a:pt x="2330380" y="107973"/>
                  </a:lnTo>
                  <a:lnTo>
                    <a:pt x="2285321" y="120565"/>
                  </a:lnTo>
                  <a:lnTo>
                    <a:pt x="2240538" y="133800"/>
                  </a:lnTo>
                  <a:lnTo>
                    <a:pt x="2196034" y="147674"/>
                  </a:lnTo>
                  <a:lnTo>
                    <a:pt x="2151817" y="162182"/>
                  </a:lnTo>
                  <a:lnTo>
                    <a:pt x="2107890" y="177317"/>
                  </a:lnTo>
                  <a:lnTo>
                    <a:pt x="2064260" y="193076"/>
                  </a:lnTo>
                  <a:lnTo>
                    <a:pt x="2020931" y="209452"/>
                  </a:lnTo>
                  <a:lnTo>
                    <a:pt x="1977909" y="226440"/>
                  </a:lnTo>
                  <a:lnTo>
                    <a:pt x="1935200" y="244035"/>
                  </a:lnTo>
                  <a:lnTo>
                    <a:pt x="1892807" y="262231"/>
                  </a:lnTo>
                  <a:lnTo>
                    <a:pt x="1850738" y="281024"/>
                  </a:lnTo>
                  <a:lnTo>
                    <a:pt x="1808996" y="300407"/>
                  </a:lnTo>
                  <a:lnTo>
                    <a:pt x="1767588" y="320377"/>
                  </a:lnTo>
                  <a:lnTo>
                    <a:pt x="1726518" y="340926"/>
                  </a:lnTo>
                  <a:lnTo>
                    <a:pt x="1685792" y="362050"/>
                  </a:lnTo>
                  <a:lnTo>
                    <a:pt x="1645415" y="383745"/>
                  </a:lnTo>
                  <a:lnTo>
                    <a:pt x="1605393" y="406003"/>
                  </a:lnTo>
                  <a:lnTo>
                    <a:pt x="1565730" y="428821"/>
                  </a:lnTo>
                  <a:lnTo>
                    <a:pt x="1526433" y="452192"/>
                  </a:lnTo>
                  <a:lnTo>
                    <a:pt x="1487505" y="476111"/>
                  </a:lnTo>
                  <a:lnTo>
                    <a:pt x="1448954" y="500574"/>
                  </a:lnTo>
                  <a:lnTo>
                    <a:pt x="1410783" y="525575"/>
                  </a:lnTo>
                  <a:lnTo>
                    <a:pt x="1372998" y="551108"/>
                  </a:lnTo>
                  <a:lnTo>
                    <a:pt x="1335605" y="577168"/>
                  </a:lnTo>
                  <a:lnTo>
                    <a:pt x="1298608" y="603750"/>
                  </a:lnTo>
                  <a:lnTo>
                    <a:pt x="1262014" y="630848"/>
                  </a:lnTo>
                  <a:lnTo>
                    <a:pt x="1225827" y="658458"/>
                  </a:lnTo>
                  <a:lnTo>
                    <a:pt x="1190052" y="686574"/>
                  </a:lnTo>
                  <a:lnTo>
                    <a:pt x="1154696" y="715190"/>
                  </a:lnTo>
                  <a:lnTo>
                    <a:pt x="1119762" y="744301"/>
                  </a:lnTo>
                  <a:lnTo>
                    <a:pt x="1085257" y="773903"/>
                  </a:lnTo>
                  <a:lnTo>
                    <a:pt x="1051186" y="803989"/>
                  </a:lnTo>
                  <a:lnTo>
                    <a:pt x="1017554" y="834554"/>
                  </a:lnTo>
                  <a:lnTo>
                    <a:pt x="984366" y="865594"/>
                  </a:lnTo>
                  <a:lnTo>
                    <a:pt x="951628" y="897102"/>
                  </a:lnTo>
                  <a:lnTo>
                    <a:pt x="919345" y="929074"/>
                  </a:lnTo>
                  <a:lnTo>
                    <a:pt x="887522" y="961504"/>
                  </a:lnTo>
                  <a:lnTo>
                    <a:pt x="856164" y="994386"/>
                  </a:lnTo>
                  <a:lnTo>
                    <a:pt x="825277" y="1027716"/>
                  </a:lnTo>
                  <a:lnTo>
                    <a:pt x="794867" y="1061488"/>
                  </a:lnTo>
                  <a:lnTo>
                    <a:pt x="764937" y="1095697"/>
                  </a:lnTo>
                  <a:lnTo>
                    <a:pt x="735495" y="1130338"/>
                  </a:lnTo>
                  <a:lnTo>
                    <a:pt x="706544" y="1165405"/>
                  </a:lnTo>
                  <a:lnTo>
                    <a:pt x="678090" y="1200892"/>
                  </a:lnTo>
                  <a:lnTo>
                    <a:pt x="650139" y="1236795"/>
                  </a:lnTo>
                  <a:lnTo>
                    <a:pt x="622696" y="1273109"/>
                  </a:lnTo>
                  <a:lnTo>
                    <a:pt x="595766" y="1309827"/>
                  </a:lnTo>
                  <a:lnTo>
                    <a:pt x="569354" y="1346946"/>
                  </a:lnTo>
                  <a:lnTo>
                    <a:pt x="543466" y="1384458"/>
                  </a:lnTo>
                  <a:lnTo>
                    <a:pt x="518107" y="1422360"/>
                  </a:lnTo>
                  <a:lnTo>
                    <a:pt x="493282" y="1460645"/>
                  </a:lnTo>
                  <a:lnTo>
                    <a:pt x="468996" y="1499308"/>
                  </a:lnTo>
                  <a:lnTo>
                    <a:pt x="445256" y="1538345"/>
                  </a:lnTo>
                  <a:lnTo>
                    <a:pt x="422065" y="1577750"/>
                  </a:lnTo>
                  <a:lnTo>
                    <a:pt x="399430" y="1617517"/>
                  </a:lnTo>
                  <a:lnTo>
                    <a:pt x="377356" y="1657641"/>
                  </a:lnTo>
                  <a:lnTo>
                    <a:pt x="355847" y="1698117"/>
                  </a:lnTo>
                  <a:lnTo>
                    <a:pt x="334910" y="1738939"/>
                  </a:lnTo>
                  <a:lnTo>
                    <a:pt x="314550" y="1780103"/>
                  </a:lnTo>
                  <a:lnTo>
                    <a:pt x="294771" y="1821603"/>
                  </a:lnTo>
                  <a:lnTo>
                    <a:pt x="275579" y="1863433"/>
                  </a:lnTo>
                  <a:lnTo>
                    <a:pt x="256980" y="1905588"/>
                  </a:lnTo>
                  <a:lnTo>
                    <a:pt x="238978" y="1948064"/>
                  </a:lnTo>
                  <a:lnTo>
                    <a:pt x="221580" y="1990854"/>
                  </a:lnTo>
                  <a:lnTo>
                    <a:pt x="204789" y="2033954"/>
                  </a:lnTo>
                  <a:lnTo>
                    <a:pt x="188613" y="2077357"/>
                  </a:lnTo>
                  <a:lnTo>
                    <a:pt x="173055" y="2121059"/>
                  </a:lnTo>
                  <a:lnTo>
                    <a:pt x="158121" y="2165055"/>
                  </a:lnTo>
                  <a:lnTo>
                    <a:pt x="143817" y="2209339"/>
                  </a:lnTo>
                  <a:lnTo>
                    <a:pt x="130147" y="2253905"/>
                  </a:lnTo>
                  <a:lnTo>
                    <a:pt x="117117" y="2298749"/>
                  </a:lnTo>
                  <a:lnTo>
                    <a:pt x="104733" y="2343865"/>
                  </a:lnTo>
                  <a:lnTo>
                    <a:pt x="92999" y="2389248"/>
                  </a:lnTo>
                  <a:lnTo>
                    <a:pt x="81921" y="2434892"/>
                  </a:lnTo>
                  <a:lnTo>
                    <a:pt x="71505" y="2480793"/>
                  </a:lnTo>
                  <a:lnTo>
                    <a:pt x="61754" y="2526945"/>
                  </a:lnTo>
                  <a:lnTo>
                    <a:pt x="52676" y="2573342"/>
                  </a:lnTo>
                  <a:lnTo>
                    <a:pt x="44274" y="2619979"/>
                  </a:lnTo>
                  <a:lnTo>
                    <a:pt x="36555" y="2666852"/>
                  </a:lnTo>
                  <a:lnTo>
                    <a:pt x="29524" y="2713954"/>
                  </a:lnTo>
                  <a:lnTo>
                    <a:pt x="23185" y="2761280"/>
                  </a:lnTo>
                  <a:lnTo>
                    <a:pt x="17544" y="2808826"/>
                  </a:lnTo>
                  <a:lnTo>
                    <a:pt x="12607" y="2856585"/>
                  </a:lnTo>
                  <a:lnTo>
                    <a:pt x="8379" y="2904552"/>
                  </a:lnTo>
                  <a:lnTo>
                    <a:pt x="4865" y="2952723"/>
                  </a:lnTo>
                  <a:lnTo>
                    <a:pt x="2070" y="3001091"/>
                  </a:lnTo>
                  <a:lnTo>
                    <a:pt x="0" y="3049652"/>
                  </a:lnTo>
                </a:path>
              </a:pathLst>
            </a:custGeom>
            <a:ln w="3175">
              <a:solidFill>
                <a:srgbClr val="000000"/>
              </a:solidFill>
            </a:ln>
          </p:spPr>
          <p:txBody>
            <a:bodyPr wrap="square" lIns="0" tIns="0" rIns="0" bIns="0" rtlCol="0"/>
            <a:lstStyle/>
            <a:p>
              <a:endParaRPr sz="949"/>
            </a:p>
          </p:txBody>
        </p:sp>
        <p:sp>
          <p:nvSpPr>
            <p:cNvPr id="1267" name="object 1267"/>
            <p:cNvSpPr/>
            <p:nvPr/>
          </p:nvSpPr>
          <p:spPr>
            <a:xfrm>
              <a:off x="7697424" y="6166534"/>
              <a:ext cx="21755" cy="21755"/>
            </a:xfrm>
            <a:custGeom>
              <a:avLst/>
              <a:gdLst/>
              <a:ahLst/>
              <a:cxnLst/>
              <a:rect l="l" t="t" r="r" b="b"/>
              <a:pathLst>
                <a:path w="41275" h="41275">
                  <a:moveTo>
                    <a:pt x="0" y="0"/>
                  </a:moveTo>
                  <a:lnTo>
                    <a:pt x="7242" y="13083"/>
                  </a:lnTo>
                  <a:lnTo>
                    <a:pt x="16707" y="24495"/>
                  </a:lnTo>
                  <a:lnTo>
                    <a:pt x="28120" y="33961"/>
                  </a:lnTo>
                  <a:lnTo>
                    <a:pt x="41203" y="41203"/>
                  </a:lnTo>
                </a:path>
              </a:pathLst>
            </a:custGeom>
            <a:ln w="11825">
              <a:solidFill>
                <a:srgbClr val="000000"/>
              </a:solidFill>
            </a:ln>
          </p:spPr>
          <p:txBody>
            <a:bodyPr wrap="square" lIns="0" tIns="0" rIns="0" bIns="0" rtlCol="0"/>
            <a:lstStyle/>
            <a:p>
              <a:endParaRPr sz="949"/>
            </a:p>
          </p:txBody>
        </p:sp>
        <p:sp>
          <p:nvSpPr>
            <p:cNvPr id="1268" name="object 1268"/>
            <p:cNvSpPr/>
            <p:nvPr/>
          </p:nvSpPr>
          <p:spPr>
            <a:xfrm>
              <a:off x="7697424" y="6108015"/>
              <a:ext cx="80328" cy="80328"/>
            </a:xfrm>
            <a:custGeom>
              <a:avLst/>
              <a:gdLst/>
              <a:ahLst/>
              <a:cxnLst/>
              <a:rect l="l" t="t" r="r" b="b"/>
              <a:pathLst>
                <a:path w="152400" h="152400">
                  <a:moveTo>
                    <a:pt x="152227" y="68152"/>
                  </a:moveTo>
                  <a:lnTo>
                    <a:pt x="151534" y="94217"/>
                  </a:lnTo>
                  <a:lnTo>
                    <a:pt x="142785" y="118104"/>
                  </a:lnTo>
                  <a:lnTo>
                    <a:pt x="126975" y="138033"/>
                  </a:lnTo>
                  <a:lnTo>
                    <a:pt x="105101" y="152227"/>
                  </a:lnTo>
                </a:path>
                <a:path w="152400" h="152400">
                  <a:moveTo>
                    <a:pt x="84074" y="0"/>
                  </a:moveTo>
                  <a:lnTo>
                    <a:pt x="108976" y="7732"/>
                  </a:lnTo>
                  <a:lnTo>
                    <a:pt x="129597" y="22629"/>
                  </a:lnTo>
                  <a:lnTo>
                    <a:pt x="144494" y="43250"/>
                  </a:lnTo>
                  <a:lnTo>
                    <a:pt x="152227" y="68152"/>
                  </a:lnTo>
                </a:path>
                <a:path w="152400" h="152400">
                  <a:moveTo>
                    <a:pt x="0" y="47125"/>
                  </a:moveTo>
                  <a:lnTo>
                    <a:pt x="14193" y="25251"/>
                  </a:lnTo>
                  <a:lnTo>
                    <a:pt x="34122" y="9441"/>
                  </a:lnTo>
                  <a:lnTo>
                    <a:pt x="58009" y="692"/>
                  </a:lnTo>
                  <a:lnTo>
                    <a:pt x="84074" y="0"/>
                  </a:lnTo>
                </a:path>
              </a:pathLst>
            </a:custGeom>
            <a:ln w="11825">
              <a:solidFill>
                <a:srgbClr val="000000"/>
              </a:solidFill>
            </a:ln>
          </p:spPr>
          <p:txBody>
            <a:bodyPr wrap="square" lIns="0" tIns="0" rIns="0" bIns="0" rtlCol="0"/>
            <a:lstStyle/>
            <a:p>
              <a:endParaRPr sz="949"/>
            </a:p>
          </p:txBody>
        </p:sp>
        <p:sp>
          <p:nvSpPr>
            <p:cNvPr id="1269" name="object 1269"/>
            <p:cNvSpPr/>
            <p:nvPr/>
          </p:nvSpPr>
          <p:spPr>
            <a:xfrm>
              <a:off x="6906536" y="5217351"/>
              <a:ext cx="17739" cy="68613"/>
            </a:xfrm>
            <a:custGeom>
              <a:avLst/>
              <a:gdLst/>
              <a:ahLst/>
              <a:cxnLst/>
              <a:rect l="l" t="t" r="r" b="b"/>
              <a:pathLst>
                <a:path w="33654" h="130175">
                  <a:moveTo>
                    <a:pt x="33221" y="64808"/>
                  </a:moveTo>
                  <a:lnTo>
                    <a:pt x="30963" y="83663"/>
                  </a:lnTo>
                  <a:lnTo>
                    <a:pt x="24432" y="101222"/>
                  </a:lnTo>
                  <a:lnTo>
                    <a:pt x="13990" y="116775"/>
                  </a:lnTo>
                  <a:lnTo>
                    <a:pt x="0" y="129616"/>
                  </a:lnTo>
                </a:path>
                <a:path w="33654" h="130175">
                  <a:moveTo>
                    <a:pt x="0" y="0"/>
                  </a:moveTo>
                  <a:lnTo>
                    <a:pt x="13990" y="12841"/>
                  </a:lnTo>
                  <a:lnTo>
                    <a:pt x="24432" y="28394"/>
                  </a:lnTo>
                  <a:lnTo>
                    <a:pt x="30963" y="45953"/>
                  </a:lnTo>
                  <a:lnTo>
                    <a:pt x="33221" y="64808"/>
                  </a:lnTo>
                </a:path>
              </a:pathLst>
            </a:custGeom>
            <a:ln w="11825">
              <a:solidFill>
                <a:srgbClr val="000000"/>
              </a:solidFill>
            </a:ln>
          </p:spPr>
          <p:txBody>
            <a:bodyPr wrap="square" lIns="0" tIns="0" rIns="0" bIns="0" rtlCol="0"/>
            <a:lstStyle/>
            <a:p>
              <a:endParaRPr sz="949"/>
            </a:p>
          </p:txBody>
        </p:sp>
        <p:sp>
          <p:nvSpPr>
            <p:cNvPr id="1270" name="object 1270"/>
            <p:cNvSpPr/>
            <p:nvPr/>
          </p:nvSpPr>
          <p:spPr>
            <a:xfrm>
              <a:off x="6857407" y="5285670"/>
              <a:ext cx="8033" cy="4686"/>
            </a:xfrm>
            <a:custGeom>
              <a:avLst/>
              <a:gdLst/>
              <a:ahLst/>
              <a:cxnLst/>
              <a:rect l="l" t="t" r="r" b="b"/>
              <a:pathLst>
                <a:path w="15240" h="8890">
                  <a:moveTo>
                    <a:pt x="11620" y="6943"/>
                  </a:moveTo>
                  <a:lnTo>
                    <a:pt x="12622" y="7431"/>
                  </a:lnTo>
                  <a:lnTo>
                    <a:pt x="13633" y="7898"/>
                  </a:lnTo>
                  <a:lnTo>
                    <a:pt x="14654" y="8344"/>
                  </a:lnTo>
                </a:path>
                <a:path w="15240" h="8890">
                  <a:moveTo>
                    <a:pt x="0" y="0"/>
                  </a:moveTo>
                  <a:lnTo>
                    <a:pt x="2979" y="2142"/>
                  </a:lnTo>
                  <a:lnTo>
                    <a:pt x="6103" y="4076"/>
                  </a:lnTo>
                  <a:lnTo>
                    <a:pt x="9348" y="5789"/>
                  </a:lnTo>
                </a:path>
              </a:pathLst>
            </a:custGeom>
            <a:ln w="11825">
              <a:solidFill>
                <a:srgbClr val="000000"/>
              </a:solidFill>
            </a:ln>
          </p:spPr>
          <p:txBody>
            <a:bodyPr wrap="square" lIns="0" tIns="0" rIns="0" bIns="0" rtlCol="0"/>
            <a:lstStyle/>
            <a:p>
              <a:endParaRPr sz="949"/>
            </a:p>
          </p:txBody>
        </p:sp>
        <p:sp>
          <p:nvSpPr>
            <p:cNvPr id="1271" name="object 1271"/>
            <p:cNvSpPr/>
            <p:nvPr/>
          </p:nvSpPr>
          <p:spPr>
            <a:xfrm>
              <a:off x="6857407" y="5209436"/>
              <a:ext cx="24768" cy="8033"/>
            </a:xfrm>
            <a:custGeom>
              <a:avLst/>
              <a:gdLst/>
              <a:ahLst/>
              <a:cxnLst/>
              <a:rect l="l" t="t" r="r" b="b"/>
              <a:pathLst>
                <a:path w="46990" h="15240">
                  <a:moveTo>
                    <a:pt x="46604" y="0"/>
                  </a:moveTo>
                  <a:lnTo>
                    <a:pt x="34175" y="973"/>
                  </a:lnTo>
                  <a:lnTo>
                    <a:pt x="22121" y="3846"/>
                  </a:lnTo>
                  <a:lnTo>
                    <a:pt x="10658" y="8551"/>
                  </a:lnTo>
                  <a:lnTo>
                    <a:pt x="0" y="15016"/>
                  </a:lnTo>
                </a:path>
              </a:pathLst>
            </a:custGeom>
            <a:ln w="11825">
              <a:solidFill>
                <a:srgbClr val="000000"/>
              </a:solidFill>
            </a:ln>
          </p:spPr>
          <p:txBody>
            <a:bodyPr wrap="square" lIns="0" tIns="0" rIns="0" bIns="0" rtlCol="0"/>
            <a:lstStyle/>
            <a:p>
              <a:endParaRPr sz="949"/>
            </a:p>
          </p:txBody>
        </p:sp>
        <p:sp>
          <p:nvSpPr>
            <p:cNvPr id="1272" name="object 1272"/>
            <p:cNvSpPr/>
            <p:nvPr/>
          </p:nvSpPr>
          <p:spPr>
            <a:xfrm>
              <a:off x="7702061" y="6112271"/>
              <a:ext cx="71626" cy="71626"/>
            </a:xfrm>
            <a:custGeom>
              <a:avLst/>
              <a:gdLst/>
              <a:ahLst/>
              <a:cxnLst/>
              <a:rect l="l" t="t" r="r" b="b"/>
              <a:pathLst>
                <a:path w="135890" h="135890">
                  <a:moveTo>
                    <a:pt x="135354" y="60011"/>
                  </a:moveTo>
                  <a:lnTo>
                    <a:pt x="135214" y="82881"/>
                  </a:lnTo>
                  <a:lnTo>
                    <a:pt x="128134" y="104068"/>
                  </a:lnTo>
                  <a:lnTo>
                    <a:pt x="114897" y="122062"/>
                  </a:lnTo>
                  <a:lnTo>
                    <a:pt x="96286" y="135354"/>
                  </a:lnTo>
                </a:path>
                <a:path w="135890" h="135890">
                  <a:moveTo>
                    <a:pt x="75342" y="0"/>
                  </a:moveTo>
                  <a:lnTo>
                    <a:pt x="97100" y="7045"/>
                  </a:lnTo>
                  <a:lnTo>
                    <a:pt x="115157" y="20197"/>
                  </a:lnTo>
                  <a:lnTo>
                    <a:pt x="128309" y="38253"/>
                  </a:lnTo>
                  <a:lnTo>
                    <a:pt x="135354" y="60011"/>
                  </a:lnTo>
                </a:path>
                <a:path w="135890" h="135890">
                  <a:moveTo>
                    <a:pt x="0" y="39067"/>
                  </a:moveTo>
                  <a:lnTo>
                    <a:pt x="13291" y="20456"/>
                  </a:lnTo>
                  <a:lnTo>
                    <a:pt x="31285" y="7219"/>
                  </a:lnTo>
                  <a:lnTo>
                    <a:pt x="52472" y="139"/>
                  </a:lnTo>
                  <a:lnTo>
                    <a:pt x="75342" y="0"/>
                  </a:lnTo>
                </a:path>
                <a:path w="135890" h="135890">
                  <a:moveTo>
                    <a:pt x="0" y="102927"/>
                  </a:moveTo>
                  <a:lnTo>
                    <a:pt x="6032" y="112945"/>
                  </a:lnTo>
                  <a:lnTo>
                    <a:pt x="13556" y="121797"/>
                  </a:lnTo>
                  <a:lnTo>
                    <a:pt x="22409" y="129322"/>
                  </a:lnTo>
                  <a:lnTo>
                    <a:pt x="32426" y="135354"/>
                  </a:lnTo>
                </a:path>
              </a:pathLst>
            </a:custGeom>
            <a:ln w="11825">
              <a:solidFill>
                <a:srgbClr val="000000"/>
              </a:solidFill>
            </a:ln>
          </p:spPr>
          <p:txBody>
            <a:bodyPr wrap="square" lIns="0" tIns="0" rIns="0" bIns="0" rtlCol="0"/>
            <a:lstStyle/>
            <a:p>
              <a:endParaRPr sz="949"/>
            </a:p>
          </p:txBody>
        </p:sp>
        <p:sp>
          <p:nvSpPr>
            <p:cNvPr id="1273" name="object 1273"/>
            <p:cNvSpPr/>
            <p:nvPr/>
          </p:nvSpPr>
          <p:spPr>
            <a:xfrm>
              <a:off x="6906537" y="5222693"/>
              <a:ext cx="13388" cy="57903"/>
            </a:xfrm>
            <a:custGeom>
              <a:avLst/>
              <a:gdLst/>
              <a:ahLst/>
              <a:cxnLst/>
              <a:rect l="l" t="t" r="r" b="b"/>
              <a:pathLst>
                <a:path w="25400" h="109854">
                  <a:moveTo>
                    <a:pt x="25235" y="54673"/>
                  </a:moveTo>
                  <a:lnTo>
                    <a:pt x="23544" y="70172"/>
                  </a:lnTo>
                  <a:lnTo>
                    <a:pt x="18622" y="84781"/>
                  </a:lnTo>
                  <a:lnTo>
                    <a:pt x="10698" y="98004"/>
                  </a:lnTo>
                  <a:lnTo>
                    <a:pt x="0" y="109346"/>
                  </a:lnTo>
                </a:path>
                <a:path w="25400" h="109854">
                  <a:moveTo>
                    <a:pt x="0" y="0"/>
                  </a:moveTo>
                  <a:lnTo>
                    <a:pt x="10698" y="11342"/>
                  </a:lnTo>
                  <a:lnTo>
                    <a:pt x="18622" y="24565"/>
                  </a:lnTo>
                  <a:lnTo>
                    <a:pt x="23544" y="39173"/>
                  </a:lnTo>
                  <a:lnTo>
                    <a:pt x="25235" y="54673"/>
                  </a:lnTo>
                </a:path>
              </a:pathLst>
            </a:custGeom>
            <a:ln w="11825">
              <a:solidFill>
                <a:srgbClr val="000000"/>
              </a:solidFill>
            </a:ln>
          </p:spPr>
          <p:txBody>
            <a:bodyPr wrap="square" lIns="0" tIns="0" rIns="0" bIns="0" rtlCol="0"/>
            <a:lstStyle/>
            <a:p>
              <a:endParaRPr sz="949"/>
            </a:p>
          </p:txBody>
        </p:sp>
        <p:sp>
          <p:nvSpPr>
            <p:cNvPr id="1274" name="object 1274"/>
            <p:cNvSpPr/>
            <p:nvPr/>
          </p:nvSpPr>
          <p:spPr>
            <a:xfrm>
              <a:off x="6857406" y="5213643"/>
              <a:ext cx="24768" cy="9372"/>
            </a:xfrm>
            <a:custGeom>
              <a:avLst/>
              <a:gdLst/>
              <a:ahLst/>
              <a:cxnLst/>
              <a:rect l="l" t="t" r="r" b="b"/>
              <a:pathLst>
                <a:path w="46990" h="17779">
                  <a:moveTo>
                    <a:pt x="9324" y="10430"/>
                  </a:moveTo>
                  <a:lnTo>
                    <a:pt x="6041" y="12424"/>
                  </a:lnTo>
                  <a:lnTo>
                    <a:pt x="2923" y="14677"/>
                  </a:lnTo>
                  <a:lnTo>
                    <a:pt x="0" y="17169"/>
                  </a:lnTo>
                </a:path>
                <a:path w="46990" h="17779">
                  <a:moveTo>
                    <a:pt x="46607" y="0"/>
                  </a:moveTo>
                  <a:lnTo>
                    <a:pt x="41624" y="0"/>
                  </a:lnTo>
                  <a:lnTo>
                    <a:pt x="36656" y="518"/>
                  </a:lnTo>
                  <a:lnTo>
                    <a:pt x="31781" y="1546"/>
                  </a:lnTo>
                </a:path>
              </a:pathLst>
            </a:custGeom>
            <a:ln w="11825">
              <a:solidFill>
                <a:srgbClr val="000000"/>
              </a:solidFill>
            </a:ln>
          </p:spPr>
          <p:txBody>
            <a:bodyPr wrap="square" lIns="0" tIns="0" rIns="0" bIns="0" rtlCol="0"/>
            <a:lstStyle/>
            <a:p>
              <a:endParaRPr sz="949"/>
            </a:p>
          </p:txBody>
        </p:sp>
        <p:sp>
          <p:nvSpPr>
            <p:cNvPr id="1275" name="object 1275"/>
            <p:cNvSpPr/>
            <p:nvPr/>
          </p:nvSpPr>
          <p:spPr>
            <a:xfrm>
              <a:off x="6857406" y="5280328"/>
              <a:ext cx="5020" cy="3682"/>
            </a:xfrm>
            <a:custGeom>
              <a:avLst/>
              <a:gdLst/>
              <a:ahLst/>
              <a:cxnLst/>
              <a:rect l="l" t="t" r="r" b="b"/>
              <a:pathLst>
                <a:path w="9525" h="6984">
                  <a:moveTo>
                    <a:pt x="0" y="0"/>
                  </a:moveTo>
                  <a:lnTo>
                    <a:pt x="2923" y="2491"/>
                  </a:lnTo>
                  <a:lnTo>
                    <a:pt x="6041" y="4745"/>
                  </a:lnTo>
                  <a:lnTo>
                    <a:pt x="9324" y="6738"/>
                  </a:lnTo>
                </a:path>
              </a:pathLst>
            </a:custGeom>
            <a:ln w="11825">
              <a:solidFill>
                <a:srgbClr val="000000"/>
              </a:solidFill>
            </a:ln>
          </p:spPr>
          <p:txBody>
            <a:bodyPr wrap="square" lIns="0" tIns="0" rIns="0" bIns="0" rtlCol="0"/>
            <a:lstStyle/>
            <a:p>
              <a:endParaRPr sz="949"/>
            </a:p>
          </p:txBody>
        </p:sp>
        <p:sp>
          <p:nvSpPr>
            <p:cNvPr id="1276" name="object 1276"/>
            <p:cNvSpPr/>
            <p:nvPr/>
          </p:nvSpPr>
          <p:spPr>
            <a:xfrm>
              <a:off x="6857431" y="4080928"/>
              <a:ext cx="24768" cy="49201"/>
            </a:xfrm>
            <a:custGeom>
              <a:avLst/>
              <a:gdLst/>
              <a:ahLst/>
              <a:cxnLst/>
              <a:rect l="l" t="t" r="r" b="b"/>
              <a:pathLst>
                <a:path w="46990" h="93345">
                  <a:moveTo>
                    <a:pt x="46558" y="46558"/>
                  </a:moveTo>
                  <a:lnTo>
                    <a:pt x="42900" y="64681"/>
                  </a:lnTo>
                  <a:lnTo>
                    <a:pt x="32922" y="79480"/>
                  </a:lnTo>
                  <a:lnTo>
                    <a:pt x="18122" y="89458"/>
                  </a:lnTo>
                  <a:lnTo>
                    <a:pt x="0" y="93117"/>
                  </a:lnTo>
                </a:path>
                <a:path w="46990" h="93345">
                  <a:moveTo>
                    <a:pt x="0" y="0"/>
                  </a:moveTo>
                  <a:lnTo>
                    <a:pt x="18122" y="3658"/>
                  </a:lnTo>
                  <a:lnTo>
                    <a:pt x="32922" y="13636"/>
                  </a:lnTo>
                  <a:lnTo>
                    <a:pt x="42900" y="28435"/>
                  </a:lnTo>
                  <a:lnTo>
                    <a:pt x="46558" y="46558"/>
                  </a:lnTo>
                </a:path>
              </a:pathLst>
            </a:custGeom>
            <a:ln w="11825">
              <a:solidFill>
                <a:srgbClr val="000000"/>
              </a:solidFill>
            </a:ln>
          </p:spPr>
          <p:txBody>
            <a:bodyPr wrap="square" lIns="0" tIns="0" rIns="0" bIns="0" rtlCol="0"/>
            <a:lstStyle/>
            <a:p>
              <a:endParaRPr sz="949"/>
            </a:p>
          </p:txBody>
        </p:sp>
        <p:pic>
          <p:nvPicPr>
            <p:cNvPr id="1277" name="object 1277"/>
            <p:cNvPicPr/>
            <p:nvPr/>
          </p:nvPicPr>
          <p:blipFill>
            <a:blip r:embed="rId58" cstate="print"/>
            <a:stretch>
              <a:fillRect/>
            </a:stretch>
          </p:blipFill>
          <p:spPr>
            <a:xfrm>
              <a:off x="7694316" y="1713691"/>
              <a:ext cx="86461" cy="86461"/>
            </a:xfrm>
            <a:prstGeom prst="rect">
              <a:avLst/>
            </a:prstGeom>
          </p:spPr>
        </p:pic>
        <p:sp>
          <p:nvSpPr>
            <p:cNvPr id="1278" name="object 1278"/>
            <p:cNvSpPr/>
            <p:nvPr/>
          </p:nvSpPr>
          <p:spPr>
            <a:xfrm>
              <a:off x="6857432" y="2246168"/>
              <a:ext cx="5020" cy="669"/>
            </a:xfrm>
            <a:custGeom>
              <a:avLst/>
              <a:gdLst/>
              <a:ahLst/>
              <a:cxnLst/>
              <a:rect l="l" t="t" r="r" b="b"/>
              <a:pathLst>
                <a:path w="9525" h="1270">
                  <a:moveTo>
                    <a:pt x="9313" y="941"/>
                  </a:moveTo>
                  <a:lnTo>
                    <a:pt x="6247" y="314"/>
                  </a:lnTo>
                  <a:lnTo>
                    <a:pt x="3127" y="0"/>
                  </a:lnTo>
                  <a:lnTo>
                    <a:pt x="0" y="0"/>
                  </a:lnTo>
                </a:path>
              </a:pathLst>
            </a:custGeom>
            <a:ln w="11825">
              <a:solidFill>
                <a:srgbClr val="000000"/>
              </a:solidFill>
            </a:ln>
          </p:spPr>
          <p:txBody>
            <a:bodyPr wrap="square" lIns="0" tIns="0" rIns="0" bIns="0" rtlCol="0"/>
            <a:lstStyle/>
            <a:p>
              <a:endParaRPr sz="949"/>
            </a:p>
          </p:txBody>
        </p:sp>
        <p:sp>
          <p:nvSpPr>
            <p:cNvPr id="1279" name="object 1279"/>
            <p:cNvSpPr/>
            <p:nvPr/>
          </p:nvSpPr>
          <p:spPr>
            <a:xfrm>
              <a:off x="6857432" y="2294752"/>
              <a:ext cx="5020" cy="669"/>
            </a:xfrm>
            <a:custGeom>
              <a:avLst/>
              <a:gdLst/>
              <a:ahLst/>
              <a:cxnLst/>
              <a:rect l="l" t="t" r="r" b="b"/>
              <a:pathLst>
                <a:path w="9525" h="1270">
                  <a:moveTo>
                    <a:pt x="0" y="941"/>
                  </a:moveTo>
                  <a:lnTo>
                    <a:pt x="3127" y="941"/>
                  </a:lnTo>
                  <a:lnTo>
                    <a:pt x="6247" y="625"/>
                  </a:lnTo>
                  <a:lnTo>
                    <a:pt x="9313" y="0"/>
                  </a:lnTo>
                </a:path>
              </a:pathLst>
            </a:custGeom>
            <a:ln w="11825">
              <a:solidFill>
                <a:srgbClr val="000000"/>
              </a:solidFill>
            </a:ln>
          </p:spPr>
          <p:txBody>
            <a:bodyPr wrap="square" lIns="0" tIns="0" rIns="0" bIns="0" rtlCol="0"/>
            <a:lstStyle/>
            <a:p>
              <a:endParaRPr sz="949"/>
            </a:p>
          </p:txBody>
        </p:sp>
        <p:sp>
          <p:nvSpPr>
            <p:cNvPr id="1280" name="object 1280"/>
            <p:cNvSpPr/>
            <p:nvPr/>
          </p:nvSpPr>
          <p:spPr>
            <a:xfrm>
              <a:off x="6857431" y="1215466"/>
              <a:ext cx="24768" cy="49201"/>
            </a:xfrm>
            <a:custGeom>
              <a:avLst/>
              <a:gdLst/>
              <a:ahLst/>
              <a:cxnLst/>
              <a:rect l="l" t="t" r="r" b="b"/>
              <a:pathLst>
                <a:path w="46990" h="93344">
                  <a:moveTo>
                    <a:pt x="46558" y="46558"/>
                  </a:moveTo>
                  <a:lnTo>
                    <a:pt x="42900" y="64681"/>
                  </a:lnTo>
                  <a:lnTo>
                    <a:pt x="32922" y="79480"/>
                  </a:lnTo>
                  <a:lnTo>
                    <a:pt x="18122" y="89459"/>
                  </a:lnTo>
                  <a:lnTo>
                    <a:pt x="0" y="93117"/>
                  </a:lnTo>
                </a:path>
                <a:path w="46990" h="93344">
                  <a:moveTo>
                    <a:pt x="0" y="0"/>
                  </a:moveTo>
                  <a:lnTo>
                    <a:pt x="18122" y="3658"/>
                  </a:lnTo>
                  <a:lnTo>
                    <a:pt x="32922" y="13636"/>
                  </a:lnTo>
                  <a:lnTo>
                    <a:pt x="42900" y="28435"/>
                  </a:lnTo>
                  <a:lnTo>
                    <a:pt x="46558" y="46558"/>
                  </a:lnTo>
                </a:path>
              </a:pathLst>
            </a:custGeom>
            <a:ln w="11825">
              <a:solidFill>
                <a:srgbClr val="000000"/>
              </a:solidFill>
            </a:ln>
          </p:spPr>
          <p:txBody>
            <a:bodyPr wrap="square" lIns="0" tIns="0" rIns="0" bIns="0" rtlCol="0"/>
            <a:lstStyle/>
            <a:p>
              <a:endParaRPr sz="949"/>
            </a:p>
          </p:txBody>
        </p:sp>
        <p:pic>
          <p:nvPicPr>
            <p:cNvPr id="1281" name="object 1281"/>
            <p:cNvPicPr/>
            <p:nvPr/>
          </p:nvPicPr>
          <p:blipFill>
            <a:blip r:embed="rId59" cstate="print"/>
            <a:stretch>
              <a:fillRect/>
            </a:stretch>
          </p:blipFill>
          <p:spPr>
            <a:xfrm>
              <a:off x="9200901" y="6109155"/>
              <a:ext cx="77577" cy="77577"/>
            </a:xfrm>
            <a:prstGeom prst="rect">
              <a:avLst/>
            </a:prstGeom>
          </p:spPr>
        </p:pic>
        <p:pic>
          <p:nvPicPr>
            <p:cNvPr id="1282" name="object 1282"/>
            <p:cNvPicPr/>
            <p:nvPr/>
          </p:nvPicPr>
          <p:blipFill>
            <a:blip r:embed="rId60" cstate="print"/>
            <a:stretch>
              <a:fillRect/>
            </a:stretch>
          </p:blipFill>
          <p:spPr>
            <a:xfrm>
              <a:off x="2760707" y="4578321"/>
              <a:ext cx="50553" cy="53538"/>
            </a:xfrm>
            <a:prstGeom prst="rect">
              <a:avLst/>
            </a:prstGeom>
          </p:spPr>
        </p:pic>
        <p:pic>
          <p:nvPicPr>
            <p:cNvPr id="1283" name="object 1283"/>
            <p:cNvPicPr/>
            <p:nvPr/>
          </p:nvPicPr>
          <p:blipFill>
            <a:blip r:embed="rId61" cstate="print"/>
            <a:stretch>
              <a:fillRect/>
            </a:stretch>
          </p:blipFill>
          <p:spPr>
            <a:xfrm>
              <a:off x="2773443" y="6109155"/>
              <a:ext cx="77577" cy="77577"/>
            </a:xfrm>
            <a:prstGeom prst="rect">
              <a:avLst/>
            </a:prstGeom>
          </p:spPr>
        </p:pic>
        <p:pic>
          <p:nvPicPr>
            <p:cNvPr id="1284" name="object 1284"/>
            <p:cNvPicPr/>
            <p:nvPr/>
          </p:nvPicPr>
          <p:blipFill>
            <a:blip r:embed="rId62" cstate="print"/>
            <a:stretch>
              <a:fillRect/>
            </a:stretch>
          </p:blipFill>
          <p:spPr>
            <a:xfrm>
              <a:off x="2773709" y="5238567"/>
              <a:ext cx="73545" cy="49720"/>
            </a:xfrm>
            <a:prstGeom prst="rect">
              <a:avLst/>
            </a:prstGeom>
          </p:spPr>
        </p:pic>
        <p:sp>
          <p:nvSpPr>
            <p:cNvPr id="1285" name="object 1285"/>
            <p:cNvSpPr/>
            <p:nvPr/>
          </p:nvSpPr>
          <p:spPr>
            <a:xfrm>
              <a:off x="6576597" y="1511680"/>
              <a:ext cx="480294" cy="480294"/>
            </a:xfrm>
            <a:custGeom>
              <a:avLst/>
              <a:gdLst/>
              <a:ahLst/>
              <a:cxnLst/>
              <a:rect l="l" t="t" r="r" b="b"/>
              <a:pathLst>
                <a:path w="911225" h="911225">
                  <a:moveTo>
                    <a:pt x="910802" y="455401"/>
                  </a:moveTo>
                  <a:lnTo>
                    <a:pt x="908451" y="408839"/>
                  </a:lnTo>
                  <a:lnTo>
                    <a:pt x="901550" y="363622"/>
                  </a:lnTo>
                  <a:lnTo>
                    <a:pt x="890328" y="319979"/>
                  </a:lnTo>
                  <a:lnTo>
                    <a:pt x="875015" y="278139"/>
                  </a:lnTo>
                  <a:lnTo>
                    <a:pt x="855838" y="238330"/>
                  </a:lnTo>
                  <a:lnTo>
                    <a:pt x="833027" y="200782"/>
                  </a:lnTo>
                  <a:lnTo>
                    <a:pt x="806811" y="165724"/>
                  </a:lnTo>
                  <a:lnTo>
                    <a:pt x="777418" y="133384"/>
                  </a:lnTo>
                  <a:lnTo>
                    <a:pt x="745078" y="103991"/>
                  </a:lnTo>
                  <a:lnTo>
                    <a:pt x="710020" y="77775"/>
                  </a:lnTo>
                  <a:lnTo>
                    <a:pt x="672472" y="54964"/>
                  </a:lnTo>
                  <a:lnTo>
                    <a:pt x="632663" y="35787"/>
                  </a:lnTo>
                  <a:lnTo>
                    <a:pt x="590823" y="20474"/>
                  </a:lnTo>
                  <a:lnTo>
                    <a:pt x="547180" y="9252"/>
                  </a:lnTo>
                  <a:lnTo>
                    <a:pt x="501963" y="2351"/>
                  </a:lnTo>
                  <a:lnTo>
                    <a:pt x="455401" y="0"/>
                  </a:lnTo>
                  <a:lnTo>
                    <a:pt x="408839" y="2351"/>
                  </a:lnTo>
                  <a:lnTo>
                    <a:pt x="363622" y="9252"/>
                  </a:lnTo>
                  <a:lnTo>
                    <a:pt x="319978" y="20474"/>
                  </a:lnTo>
                  <a:lnTo>
                    <a:pt x="278138" y="35787"/>
                  </a:lnTo>
                  <a:lnTo>
                    <a:pt x="238329" y="54964"/>
                  </a:lnTo>
                  <a:lnTo>
                    <a:pt x="200782" y="77775"/>
                  </a:lnTo>
                  <a:lnTo>
                    <a:pt x="165723" y="103991"/>
                  </a:lnTo>
                  <a:lnTo>
                    <a:pt x="133383" y="133384"/>
                  </a:lnTo>
                  <a:lnTo>
                    <a:pt x="103991" y="165724"/>
                  </a:lnTo>
                  <a:lnTo>
                    <a:pt x="77775" y="200782"/>
                  </a:lnTo>
                  <a:lnTo>
                    <a:pt x="54964" y="238330"/>
                  </a:lnTo>
                  <a:lnTo>
                    <a:pt x="35787" y="278139"/>
                  </a:lnTo>
                  <a:lnTo>
                    <a:pt x="20473" y="319979"/>
                  </a:lnTo>
                  <a:lnTo>
                    <a:pt x="9252" y="363622"/>
                  </a:lnTo>
                  <a:lnTo>
                    <a:pt x="2351" y="408839"/>
                  </a:lnTo>
                  <a:lnTo>
                    <a:pt x="0" y="455401"/>
                  </a:lnTo>
                  <a:lnTo>
                    <a:pt x="2351" y="501963"/>
                  </a:lnTo>
                  <a:lnTo>
                    <a:pt x="9252" y="547180"/>
                  </a:lnTo>
                  <a:lnTo>
                    <a:pt x="20473" y="590824"/>
                  </a:lnTo>
                  <a:lnTo>
                    <a:pt x="35787" y="632664"/>
                  </a:lnTo>
                  <a:lnTo>
                    <a:pt x="54964" y="672473"/>
                  </a:lnTo>
                  <a:lnTo>
                    <a:pt x="77775" y="710020"/>
                  </a:lnTo>
                  <a:lnTo>
                    <a:pt x="103991" y="745079"/>
                  </a:lnTo>
                  <a:lnTo>
                    <a:pt x="133383" y="777419"/>
                  </a:lnTo>
                  <a:lnTo>
                    <a:pt x="165723" y="806811"/>
                  </a:lnTo>
                  <a:lnTo>
                    <a:pt x="200782" y="833027"/>
                  </a:lnTo>
                  <a:lnTo>
                    <a:pt x="238329" y="855838"/>
                  </a:lnTo>
                  <a:lnTo>
                    <a:pt x="278138" y="875015"/>
                  </a:lnTo>
                  <a:lnTo>
                    <a:pt x="319978" y="890329"/>
                  </a:lnTo>
                  <a:lnTo>
                    <a:pt x="363622" y="901550"/>
                  </a:lnTo>
                  <a:lnTo>
                    <a:pt x="408839" y="908451"/>
                  </a:lnTo>
                  <a:lnTo>
                    <a:pt x="455401" y="910803"/>
                  </a:lnTo>
                  <a:lnTo>
                    <a:pt x="501963" y="908451"/>
                  </a:lnTo>
                  <a:lnTo>
                    <a:pt x="547180" y="901550"/>
                  </a:lnTo>
                  <a:lnTo>
                    <a:pt x="590823" y="890329"/>
                  </a:lnTo>
                  <a:lnTo>
                    <a:pt x="632663" y="875015"/>
                  </a:lnTo>
                  <a:lnTo>
                    <a:pt x="672472" y="855838"/>
                  </a:lnTo>
                  <a:lnTo>
                    <a:pt x="710020" y="833027"/>
                  </a:lnTo>
                  <a:lnTo>
                    <a:pt x="745078" y="806811"/>
                  </a:lnTo>
                  <a:lnTo>
                    <a:pt x="777418" y="777419"/>
                  </a:lnTo>
                  <a:lnTo>
                    <a:pt x="806811" y="745079"/>
                  </a:lnTo>
                  <a:lnTo>
                    <a:pt x="833027" y="710020"/>
                  </a:lnTo>
                  <a:lnTo>
                    <a:pt x="855838" y="672473"/>
                  </a:lnTo>
                  <a:lnTo>
                    <a:pt x="875015" y="632664"/>
                  </a:lnTo>
                  <a:lnTo>
                    <a:pt x="890328" y="590824"/>
                  </a:lnTo>
                  <a:lnTo>
                    <a:pt x="901550" y="547180"/>
                  </a:lnTo>
                  <a:lnTo>
                    <a:pt x="908451" y="501963"/>
                  </a:lnTo>
                  <a:lnTo>
                    <a:pt x="910802" y="455401"/>
                  </a:lnTo>
                </a:path>
              </a:pathLst>
            </a:custGeom>
            <a:ln w="3175">
              <a:solidFill>
                <a:srgbClr val="000000"/>
              </a:solidFill>
              <a:prstDash val="lgDashDot"/>
            </a:ln>
          </p:spPr>
          <p:txBody>
            <a:bodyPr wrap="square" lIns="0" tIns="0" rIns="0" bIns="0" rtlCol="0"/>
            <a:lstStyle/>
            <a:p>
              <a:endParaRPr sz="949"/>
            </a:p>
          </p:txBody>
        </p:sp>
        <p:pic>
          <p:nvPicPr>
            <p:cNvPr id="1286" name="object 1286"/>
            <p:cNvPicPr/>
            <p:nvPr/>
          </p:nvPicPr>
          <p:blipFill>
            <a:blip r:embed="rId63" cstate="print"/>
            <a:stretch>
              <a:fillRect/>
            </a:stretch>
          </p:blipFill>
          <p:spPr>
            <a:xfrm>
              <a:off x="10949444" y="2208726"/>
              <a:ext cx="81491" cy="81794"/>
            </a:xfrm>
            <a:prstGeom prst="rect">
              <a:avLst/>
            </a:prstGeom>
          </p:spPr>
        </p:pic>
        <p:sp>
          <p:nvSpPr>
            <p:cNvPr id="1287" name="object 1287"/>
            <p:cNvSpPr/>
            <p:nvPr/>
          </p:nvSpPr>
          <p:spPr>
            <a:xfrm>
              <a:off x="9321869" y="2918169"/>
              <a:ext cx="2008" cy="138231"/>
            </a:xfrm>
            <a:custGeom>
              <a:avLst/>
              <a:gdLst/>
              <a:ahLst/>
              <a:cxnLst/>
              <a:rect l="l" t="t" r="r" b="b"/>
              <a:pathLst>
                <a:path w="3809" h="262254">
                  <a:moveTo>
                    <a:pt x="1051" y="0"/>
                  </a:moveTo>
                  <a:lnTo>
                    <a:pt x="2356" y="52584"/>
                  </a:lnTo>
                  <a:lnTo>
                    <a:pt x="3131" y="105016"/>
                  </a:lnTo>
                  <a:lnTo>
                    <a:pt x="3248" y="130756"/>
                  </a:lnTo>
                  <a:lnTo>
                    <a:pt x="3166" y="155047"/>
                  </a:lnTo>
                  <a:lnTo>
                    <a:pt x="2896" y="178159"/>
                  </a:lnTo>
                  <a:lnTo>
                    <a:pt x="2439" y="200287"/>
                  </a:lnTo>
                  <a:lnTo>
                    <a:pt x="1802" y="221575"/>
                  </a:lnTo>
                  <a:lnTo>
                    <a:pt x="988" y="242132"/>
                  </a:lnTo>
                  <a:lnTo>
                    <a:pt x="0" y="262048"/>
                  </a:lnTo>
                </a:path>
              </a:pathLst>
            </a:custGeom>
            <a:ln w="5912">
              <a:solidFill>
                <a:srgbClr val="000000"/>
              </a:solidFill>
              <a:prstDash val="sysDashDotDot"/>
            </a:ln>
          </p:spPr>
          <p:txBody>
            <a:bodyPr wrap="square" lIns="0" tIns="0" rIns="0" bIns="0" rtlCol="0"/>
            <a:lstStyle/>
            <a:p>
              <a:endParaRPr sz="949"/>
            </a:p>
          </p:txBody>
        </p:sp>
        <p:sp>
          <p:nvSpPr>
            <p:cNvPr id="1288" name="object 1288"/>
            <p:cNvSpPr/>
            <p:nvPr/>
          </p:nvSpPr>
          <p:spPr>
            <a:xfrm>
              <a:off x="9156350" y="2939839"/>
              <a:ext cx="4351" cy="122835"/>
            </a:xfrm>
            <a:custGeom>
              <a:avLst/>
              <a:gdLst/>
              <a:ahLst/>
              <a:cxnLst/>
              <a:rect l="l" t="t" r="r" b="b"/>
              <a:pathLst>
                <a:path w="8255" h="233045">
                  <a:moveTo>
                    <a:pt x="0" y="232918"/>
                  </a:moveTo>
                  <a:lnTo>
                    <a:pt x="1713" y="181022"/>
                  </a:lnTo>
                  <a:lnTo>
                    <a:pt x="3617" y="134445"/>
                  </a:lnTo>
                  <a:lnTo>
                    <a:pt x="4583" y="111158"/>
                  </a:lnTo>
                  <a:lnTo>
                    <a:pt x="5501" y="87869"/>
                  </a:lnTo>
                  <a:lnTo>
                    <a:pt x="6327" y="64579"/>
                  </a:lnTo>
                  <a:lnTo>
                    <a:pt x="7017" y="41286"/>
                  </a:lnTo>
                  <a:lnTo>
                    <a:pt x="7495" y="19838"/>
                  </a:lnTo>
                  <a:lnTo>
                    <a:pt x="7772" y="0"/>
                  </a:lnTo>
                </a:path>
              </a:pathLst>
            </a:custGeom>
            <a:ln w="5912">
              <a:solidFill>
                <a:srgbClr val="000000"/>
              </a:solidFill>
              <a:prstDash val="sysDashDotDot"/>
            </a:ln>
          </p:spPr>
          <p:txBody>
            <a:bodyPr wrap="square" lIns="0" tIns="0" rIns="0" bIns="0" rtlCol="0"/>
            <a:lstStyle/>
            <a:p>
              <a:endParaRPr sz="949"/>
            </a:p>
          </p:txBody>
        </p:sp>
        <p:sp>
          <p:nvSpPr>
            <p:cNvPr id="1289" name="object 1289"/>
            <p:cNvSpPr/>
            <p:nvPr/>
          </p:nvSpPr>
          <p:spPr>
            <a:xfrm>
              <a:off x="5612986" y="852516"/>
              <a:ext cx="991716" cy="1218642"/>
            </a:xfrm>
            <a:custGeom>
              <a:avLst/>
              <a:gdLst/>
              <a:ahLst/>
              <a:cxnLst/>
              <a:rect l="l" t="t" r="r" b="b"/>
              <a:pathLst>
                <a:path w="1881504" h="2312035">
                  <a:moveTo>
                    <a:pt x="1878819" y="2311860"/>
                  </a:moveTo>
                  <a:lnTo>
                    <a:pt x="147824" y="0"/>
                  </a:lnTo>
                </a:path>
                <a:path w="1881504" h="2312035">
                  <a:moveTo>
                    <a:pt x="1881192" y="1059844"/>
                  </a:moveTo>
                  <a:lnTo>
                    <a:pt x="147824" y="0"/>
                  </a:lnTo>
                </a:path>
                <a:path w="1881504" h="2312035">
                  <a:moveTo>
                    <a:pt x="147824" y="0"/>
                  </a:moveTo>
                  <a:lnTo>
                    <a:pt x="0" y="0"/>
                  </a:lnTo>
                </a:path>
              </a:pathLst>
            </a:custGeom>
            <a:ln w="3175">
              <a:solidFill>
                <a:srgbClr val="000000"/>
              </a:solidFill>
            </a:ln>
          </p:spPr>
          <p:txBody>
            <a:bodyPr wrap="square" lIns="0" tIns="0" rIns="0" bIns="0" rtlCol="0"/>
            <a:lstStyle/>
            <a:p>
              <a:endParaRPr sz="949"/>
            </a:p>
          </p:txBody>
        </p:sp>
        <p:sp>
          <p:nvSpPr>
            <p:cNvPr id="1290" name="object 1290"/>
            <p:cNvSpPr/>
            <p:nvPr/>
          </p:nvSpPr>
          <p:spPr>
            <a:xfrm>
              <a:off x="7430721" y="6597963"/>
              <a:ext cx="247008" cy="0"/>
            </a:xfrm>
            <a:custGeom>
              <a:avLst/>
              <a:gdLst/>
              <a:ahLst/>
              <a:cxnLst/>
              <a:rect l="l" t="t" r="r" b="b"/>
              <a:pathLst>
                <a:path w="468630">
                  <a:moveTo>
                    <a:pt x="468279" y="0"/>
                  </a:moveTo>
                  <a:lnTo>
                    <a:pt x="0" y="0"/>
                  </a:lnTo>
                </a:path>
              </a:pathLst>
            </a:custGeom>
            <a:ln w="3175">
              <a:solidFill>
                <a:srgbClr val="000000"/>
              </a:solidFill>
            </a:ln>
          </p:spPr>
          <p:txBody>
            <a:bodyPr wrap="square" lIns="0" tIns="0" rIns="0" bIns="0" rtlCol="0"/>
            <a:lstStyle/>
            <a:p>
              <a:endParaRPr sz="949"/>
            </a:p>
          </p:txBody>
        </p:sp>
        <p:sp>
          <p:nvSpPr>
            <p:cNvPr id="1291" name="object 1291"/>
            <p:cNvSpPr/>
            <p:nvPr/>
          </p:nvSpPr>
          <p:spPr>
            <a:xfrm>
              <a:off x="6940409" y="6597963"/>
              <a:ext cx="247008" cy="0"/>
            </a:xfrm>
            <a:custGeom>
              <a:avLst/>
              <a:gdLst/>
              <a:ahLst/>
              <a:cxnLst/>
              <a:rect l="l" t="t" r="r" b="b"/>
              <a:pathLst>
                <a:path w="468629">
                  <a:moveTo>
                    <a:pt x="0" y="0"/>
                  </a:moveTo>
                  <a:lnTo>
                    <a:pt x="468279" y="0"/>
                  </a:lnTo>
                </a:path>
              </a:pathLst>
            </a:custGeom>
            <a:ln w="3175">
              <a:solidFill>
                <a:srgbClr val="000000"/>
              </a:solidFill>
            </a:ln>
          </p:spPr>
          <p:txBody>
            <a:bodyPr wrap="square" lIns="0" tIns="0" rIns="0" bIns="0" rtlCol="0"/>
            <a:lstStyle/>
            <a:p>
              <a:endParaRPr sz="949"/>
            </a:p>
          </p:txBody>
        </p:sp>
        <p:sp>
          <p:nvSpPr>
            <p:cNvPr id="1292" name="object 1292"/>
            <p:cNvSpPr/>
            <p:nvPr/>
          </p:nvSpPr>
          <p:spPr>
            <a:xfrm>
              <a:off x="5078867" y="4073106"/>
              <a:ext cx="0" cy="506401"/>
            </a:xfrm>
            <a:custGeom>
              <a:avLst/>
              <a:gdLst/>
              <a:ahLst/>
              <a:cxnLst/>
              <a:rect l="l" t="t" r="r" b="b"/>
              <a:pathLst>
                <a:path h="960754">
                  <a:moveTo>
                    <a:pt x="0" y="0"/>
                  </a:moveTo>
                  <a:lnTo>
                    <a:pt x="0" y="960712"/>
                  </a:lnTo>
                </a:path>
              </a:pathLst>
            </a:custGeom>
            <a:ln w="3175">
              <a:solidFill>
                <a:srgbClr val="000000"/>
              </a:solidFill>
            </a:ln>
          </p:spPr>
          <p:txBody>
            <a:bodyPr wrap="square" lIns="0" tIns="0" rIns="0" bIns="0" rtlCol="0"/>
            <a:lstStyle/>
            <a:p>
              <a:endParaRPr sz="949"/>
            </a:p>
          </p:txBody>
        </p:sp>
        <p:sp>
          <p:nvSpPr>
            <p:cNvPr id="1293" name="object 1293"/>
            <p:cNvSpPr/>
            <p:nvPr/>
          </p:nvSpPr>
          <p:spPr>
            <a:xfrm>
              <a:off x="5078867" y="4676879"/>
              <a:ext cx="0" cy="506401"/>
            </a:xfrm>
            <a:custGeom>
              <a:avLst/>
              <a:gdLst/>
              <a:ahLst/>
              <a:cxnLst/>
              <a:rect l="l" t="t" r="r" b="b"/>
              <a:pathLst>
                <a:path h="960754">
                  <a:moveTo>
                    <a:pt x="0" y="960712"/>
                  </a:moveTo>
                  <a:lnTo>
                    <a:pt x="0" y="0"/>
                  </a:lnTo>
                </a:path>
              </a:pathLst>
            </a:custGeom>
            <a:ln w="3175">
              <a:solidFill>
                <a:srgbClr val="000000"/>
              </a:solidFill>
            </a:ln>
          </p:spPr>
          <p:txBody>
            <a:bodyPr wrap="square" lIns="0" tIns="0" rIns="0" bIns="0" rtlCol="0"/>
            <a:lstStyle/>
            <a:p>
              <a:endParaRPr sz="949"/>
            </a:p>
          </p:txBody>
        </p:sp>
        <p:sp>
          <p:nvSpPr>
            <p:cNvPr id="1294" name="object 1294"/>
            <p:cNvSpPr/>
            <p:nvPr/>
          </p:nvSpPr>
          <p:spPr>
            <a:xfrm>
              <a:off x="7207450" y="6149693"/>
              <a:ext cx="25437" cy="0"/>
            </a:xfrm>
            <a:custGeom>
              <a:avLst/>
              <a:gdLst/>
              <a:ahLst/>
              <a:cxnLst/>
              <a:rect l="l" t="t" r="r" b="b"/>
              <a:pathLst>
                <a:path w="48259">
                  <a:moveTo>
                    <a:pt x="47735" y="0"/>
                  </a:moveTo>
                  <a:lnTo>
                    <a:pt x="0" y="0"/>
                  </a:lnTo>
                </a:path>
              </a:pathLst>
            </a:custGeom>
            <a:ln w="3175">
              <a:solidFill>
                <a:srgbClr val="000000"/>
              </a:solidFill>
            </a:ln>
          </p:spPr>
          <p:txBody>
            <a:bodyPr wrap="square" lIns="0" tIns="0" rIns="0" bIns="0" rtlCol="0"/>
            <a:lstStyle/>
            <a:p>
              <a:endParaRPr sz="949"/>
            </a:p>
          </p:txBody>
        </p:sp>
        <p:sp>
          <p:nvSpPr>
            <p:cNvPr id="1295" name="object 1295"/>
            <p:cNvSpPr/>
            <p:nvPr/>
          </p:nvSpPr>
          <p:spPr>
            <a:xfrm>
              <a:off x="5263218" y="5309947"/>
              <a:ext cx="0" cy="84344"/>
            </a:xfrm>
            <a:custGeom>
              <a:avLst/>
              <a:gdLst/>
              <a:ahLst/>
              <a:cxnLst/>
              <a:rect l="l" t="t" r="r" b="b"/>
              <a:pathLst>
                <a:path h="160020">
                  <a:moveTo>
                    <a:pt x="0" y="0"/>
                  </a:moveTo>
                  <a:lnTo>
                    <a:pt x="0" y="159892"/>
                  </a:lnTo>
                </a:path>
              </a:pathLst>
            </a:custGeom>
            <a:ln w="3175">
              <a:solidFill>
                <a:srgbClr val="000000"/>
              </a:solidFill>
            </a:ln>
          </p:spPr>
          <p:txBody>
            <a:bodyPr wrap="square" lIns="0" tIns="0" rIns="0" bIns="0" rtlCol="0"/>
            <a:lstStyle/>
            <a:p>
              <a:endParaRPr sz="949"/>
            </a:p>
          </p:txBody>
        </p:sp>
        <p:sp>
          <p:nvSpPr>
            <p:cNvPr id="1296" name="object 1296"/>
            <p:cNvSpPr/>
            <p:nvPr/>
          </p:nvSpPr>
          <p:spPr>
            <a:xfrm>
              <a:off x="5263218" y="5085862"/>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297" name="object 1297"/>
            <p:cNvSpPr/>
            <p:nvPr/>
          </p:nvSpPr>
          <p:spPr>
            <a:xfrm>
              <a:off x="6230202" y="6117681"/>
              <a:ext cx="544556" cy="0"/>
            </a:xfrm>
            <a:custGeom>
              <a:avLst/>
              <a:gdLst/>
              <a:ahLst/>
              <a:cxnLst/>
              <a:rect l="l" t="t" r="r" b="b"/>
              <a:pathLst>
                <a:path w="1033145">
                  <a:moveTo>
                    <a:pt x="1032566" y="0"/>
                  </a:moveTo>
                  <a:lnTo>
                    <a:pt x="0" y="0"/>
                  </a:lnTo>
                </a:path>
              </a:pathLst>
            </a:custGeom>
            <a:ln w="3175">
              <a:solidFill>
                <a:srgbClr val="000000"/>
              </a:solidFill>
            </a:ln>
          </p:spPr>
          <p:txBody>
            <a:bodyPr wrap="square" lIns="0" tIns="0" rIns="0" bIns="0" rtlCol="0"/>
            <a:lstStyle/>
            <a:p>
              <a:endParaRPr sz="949"/>
            </a:p>
          </p:txBody>
        </p:sp>
        <p:sp>
          <p:nvSpPr>
            <p:cNvPr id="1298" name="object 1298"/>
            <p:cNvSpPr/>
            <p:nvPr/>
          </p:nvSpPr>
          <p:spPr>
            <a:xfrm>
              <a:off x="5548961" y="6117681"/>
              <a:ext cx="437787" cy="0"/>
            </a:xfrm>
            <a:custGeom>
              <a:avLst/>
              <a:gdLst/>
              <a:ahLst/>
              <a:cxnLst/>
              <a:rect l="l" t="t" r="r" b="b"/>
              <a:pathLst>
                <a:path w="830579">
                  <a:moveTo>
                    <a:pt x="0" y="0"/>
                  </a:moveTo>
                  <a:lnTo>
                    <a:pt x="830513" y="0"/>
                  </a:lnTo>
                </a:path>
              </a:pathLst>
            </a:custGeom>
            <a:ln w="3175">
              <a:solidFill>
                <a:srgbClr val="000000"/>
              </a:solidFill>
            </a:ln>
          </p:spPr>
          <p:txBody>
            <a:bodyPr wrap="square" lIns="0" tIns="0" rIns="0" bIns="0" rtlCol="0"/>
            <a:lstStyle/>
            <a:p>
              <a:endParaRPr sz="949"/>
            </a:p>
          </p:txBody>
        </p:sp>
        <p:sp>
          <p:nvSpPr>
            <p:cNvPr id="1299" name="object 1299"/>
            <p:cNvSpPr/>
            <p:nvPr/>
          </p:nvSpPr>
          <p:spPr>
            <a:xfrm>
              <a:off x="5490524" y="5267110"/>
              <a:ext cx="0" cy="889632"/>
            </a:xfrm>
            <a:custGeom>
              <a:avLst/>
              <a:gdLst/>
              <a:ahLst/>
              <a:cxnLst/>
              <a:rect l="l" t="t" r="r" b="b"/>
              <a:pathLst>
                <a:path h="1687829">
                  <a:moveTo>
                    <a:pt x="0" y="0"/>
                  </a:moveTo>
                  <a:lnTo>
                    <a:pt x="0" y="1687634"/>
                  </a:lnTo>
                </a:path>
              </a:pathLst>
            </a:custGeom>
            <a:ln w="3175">
              <a:solidFill>
                <a:srgbClr val="000000"/>
              </a:solidFill>
            </a:ln>
          </p:spPr>
          <p:txBody>
            <a:bodyPr wrap="square" lIns="0" tIns="0" rIns="0" bIns="0" rtlCol="0"/>
            <a:lstStyle/>
            <a:p>
              <a:endParaRPr sz="949"/>
            </a:p>
          </p:txBody>
        </p:sp>
        <p:sp>
          <p:nvSpPr>
            <p:cNvPr id="1300" name="object 1300"/>
            <p:cNvSpPr/>
            <p:nvPr/>
          </p:nvSpPr>
          <p:spPr>
            <a:xfrm>
              <a:off x="7285929" y="3156271"/>
              <a:ext cx="338382" cy="119153"/>
            </a:xfrm>
            <a:custGeom>
              <a:avLst/>
              <a:gdLst/>
              <a:ahLst/>
              <a:cxnLst/>
              <a:rect l="l" t="t" r="r" b="b"/>
              <a:pathLst>
                <a:path w="641984" h="226060">
                  <a:moveTo>
                    <a:pt x="0" y="225703"/>
                  </a:moveTo>
                  <a:lnTo>
                    <a:pt x="641441" y="0"/>
                  </a:lnTo>
                </a:path>
              </a:pathLst>
            </a:custGeom>
            <a:ln w="3175">
              <a:solidFill>
                <a:srgbClr val="000000"/>
              </a:solidFill>
            </a:ln>
          </p:spPr>
          <p:txBody>
            <a:bodyPr wrap="square" lIns="0" tIns="0" rIns="0" bIns="0" rtlCol="0"/>
            <a:lstStyle/>
            <a:p>
              <a:endParaRPr sz="949"/>
            </a:p>
          </p:txBody>
        </p:sp>
        <p:sp>
          <p:nvSpPr>
            <p:cNvPr id="1301" name="object 1301"/>
            <p:cNvSpPr/>
            <p:nvPr/>
          </p:nvSpPr>
          <p:spPr>
            <a:xfrm>
              <a:off x="6338668" y="5948185"/>
              <a:ext cx="436114" cy="0"/>
            </a:xfrm>
            <a:custGeom>
              <a:avLst/>
              <a:gdLst/>
              <a:ahLst/>
              <a:cxnLst/>
              <a:rect l="l" t="t" r="r" b="b"/>
              <a:pathLst>
                <a:path w="827404">
                  <a:moveTo>
                    <a:pt x="826782" y="0"/>
                  </a:moveTo>
                  <a:lnTo>
                    <a:pt x="0" y="0"/>
                  </a:lnTo>
                </a:path>
              </a:pathLst>
            </a:custGeom>
            <a:ln w="3175">
              <a:solidFill>
                <a:srgbClr val="000000"/>
              </a:solidFill>
            </a:ln>
          </p:spPr>
          <p:txBody>
            <a:bodyPr wrap="square" lIns="0" tIns="0" rIns="0" bIns="0" rtlCol="0"/>
            <a:lstStyle/>
            <a:p>
              <a:endParaRPr sz="949"/>
            </a:p>
          </p:txBody>
        </p:sp>
        <p:sp>
          <p:nvSpPr>
            <p:cNvPr id="1302" name="object 1302"/>
            <p:cNvSpPr/>
            <p:nvPr/>
          </p:nvSpPr>
          <p:spPr>
            <a:xfrm>
              <a:off x="5659394" y="5948185"/>
              <a:ext cx="436114" cy="0"/>
            </a:xfrm>
            <a:custGeom>
              <a:avLst/>
              <a:gdLst/>
              <a:ahLst/>
              <a:cxnLst/>
              <a:rect l="l" t="t" r="r" b="b"/>
              <a:pathLst>
                <a:path w="827404">
                  <a:moveTo>
                    <a:pt x="0" y="0"/>
                  </a:moveTo>
                  <a:lnTo>
                    <a:pt x="826782" y="0"/>
                  </a:lnTo>
                </a:path>
              </a:pathLst>
            </a:custGeom>
            <a:ln w="3175">
              <a:solidFill>
                <a:srgbClr val="000000"/>
              </a:solidFill>
            </a:ln>
          </p:spPr>
          <p:txBody>
            <a:bodyPr wrap="square" lIns="0" tIns="0" rIns="0" bIns="0" rtlCol="0"/>
            <a:lstStyle/>
            <a:p>
              <a:endParaRPr sz="949"/>
            </a:p>
          </p:txBody>
        </p:sp>
        <p:sp>
          <p:nvSpPr>
            <p:cNvPr id="1303" name="object 1303"/>
            <p:cNvSpPr/>
            <p:nvPr/>
          </p:nvSpPr>
          <p:spPr>
            <a:xfrm>
              <a:off x="5576416" y="5261173"/>
              <a:ext cx="24768" cy="726299"/>
            </a:xfrm>
            <a:custGeom>
              <a:avLst/>
              <a:gdLst/>
              <a:ahLst/>
              <a:cxnLst/>
              <a:rect l="l" t="t" r="r" b="b"/>
              <a:pathLst>
                <a:path w="46990" h="1377950">
                  <a:moveTo>
                    <a:pt x="0" y="0"/>
                  </a:moveTo>
                  <a:lnTo>
                    <a:pt x="0" y="766231"/>
                  </a:lnTo>
                </a:path>
                <a:path w="46990" h="1377950">
                  <a:moveTo>
                    <a:pt x="46558" y="0"/>
                  </a:moveTo>
                  <a:lnTo>
                    <a:pt x="46558" y="593731"/>
                  </a:lnTo>
                </a:path>
                <a:path w="46990" h="1377950">
                  <a:moveTo>
                    <a:pt x="46558" y="790453"/>
                  </a:moveTo>
                  <a:lnTo>
                    <a:pt x="46558" y="1377325"/>
                  </a:lnTo>
                </a:path>
              </a:pathLst>
            </a:custGeom>
            <a:ln w="3175">
              <a:solidFill>
                <a:srgbClr val="000000"/>
              </a:solidFill>
            </a:ln>
          </p:spPr>
          <p:txBody>
            <a:bodyPr wrap="square" lIns="0" tIns="0" rIns="0" bIns="0" rtlCol="0"/>
            <a:lstStyle/>
            <a:p>
              <a:endParaRPr sz="949"/>
            </a:p>
          </p:txBody>
        </p:sp>
        <p:sp>
          <p:nvSpPr>
            <p:cNvPr id="1304" name="object 1304"/>
            <p:cNvSpPr/>
            <p:nvPr/>
          </p:nvSpPr>
          <p:spPr>
            <a:xfrm>
              <a:off x="6614090" y="5809197"/>
              <a:ext cx="160656" cy="0"/>
            </a:xfrm>
            <a:custGeom>
              <a:avLst/>
              <a:gdLst/>
              <a:ahLst/>
              <a:cxnLst/>
              <a:rect l="l" t="t" r="r" b="b"/>
              <a:pathLst>
                <a:path w="304800">
                  <a:moveTo>
                    <a:pt x="304244" y="0"/>
                  </a:moveTo>
                  <a:lnTo>
                    <a:pt x="0" y="0"/>
                  </a:lnTo>
                </a:path>
              </a:pathLst>
            </a:custGeom>
            <a:ln w="3175">
              <a:solidFill>
                <a:srgbClr val="000000"/>
              </a:solidFill>
            </a:ln>
          </p:spPr>
          <p:txBody>
            <a:bodyPr wrap="square" lIns="0" tIns="0" rIns="0" bIns="0" rtlCol="0"/>
            <a:lstStyle/>
            <a:p>
              <a:endParaRPr sz="949"/>
            </a:p>
          </p:txBody>
        </p:sp>
        <p:sp>
          <p:nvSpPr>
            <p:cNvPr id="1305" name="object 1305"/>
            <p:cNvSpPr/>
            <p:nvPr/>
          </p:nvSpPr>
          <p:spPr>
            <a:xfrm>
              <a:off x="6940409" y="5809197"/>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306" name="object 1306"/>
            <p:cNvSpPr/>
            <p:nvPr/>
          </p:nvSpPr>
          <p:spPr>
            <a:xfrm>
              <a:off x="7827751" y="5768498"/>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07" name="object 1307"/>
            <p:cNvSpPr/>
            <p:nvPr/>
          </p:nvSpPr>
          <p:spPr>
            <a:xfrm>
              <a:off x="5368233" y="5626086"/>
              <a:ext cx="63928" cy="0"/>
            </a:xfrm>
            <a:custGeom>
              <a:avLst/>
              <a:gdLst/>
              <a:ahLst/>
              <a:cxnLst/>
              <a:rect l="l" t="t" r="r" b="b"/>
              <a:pathLst>
                <a:path w="121284">
                  <a:moveTo>
                    <a:pt x="121145" y="0"/>
                  </a:moveTo>
                  <a:lnTo>
                    <a:pt x="0" y="0"/>
                  </a:lnTo>
                </a:path>
              </a:pathLst>
            </a:custGeom>
            <a:ln w="3175">
              <a:solidFill>
                <a:srgbClr val="000000"/>
              </a:solidFill>
            </a:ln>
          </p:spPr>
          <p:txBody>
            <a:bodyPr wrap="square" lIns="0" tIns="0" rIns="0" bIns="0" rtlCol="0"/>
            <a:lstStyle/>
            <a:p>
              <a:endParaRPr sz="949"/>
            </a:p>
          </p:txBody>
        </p:sp>
        <p:sp>
          <p:nvSpPr>
            <p:cNvPr id="1308" name="object 1308"/>
            <p:cNvSpPr/>
            <p:nvPr/>
          </p:nvSpPr>
          <p:spPr>
            <a:xfrm>
              <a:off x="5634853" y="5626086"/>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309" name="object 1309"/>
            <p:cNvSpPr/>
            <p:nvPr/>
          </p:nvSpPr>
          <p:spPr>
            <a:xfrm>
              <a:off x="5209650" y="5394225"/>
              <a:ext cx="53887" cy="0"/>
            </a:xfrm>
            <a:custGeom>
              <a:avLst/>
              <a:gdLst/>
              <a:ahLst/>
              <a:cxnLst/>
              <a:rect l="l" t="t" r="r" b="b"/>
              <a:pathLst>
                <a:path w="102234">
                  <a:moveTo>
                    <a:pt x="101629" y="0"/>
                  </a:moveTo>
                  <a:lnTo>
                    <a:pt x="0" y="0"/>
                  </a:lnTo>
                </a:path>
              </a:pathLst>
            </a:custGeom>
            <a:ln w="3175">
              <a:solidFill>
                <a:srgbClr val="000000"/>
              </a:solidFill>
            </a:ln>
          </p:spPr>
          <p:txBody>
            <a:bodyPr wrap="square" lIns="0" tIns="0" rIns="0" bIns="0" rtlCol="0"/>
            <a:lstStyle/>
            <a:p>
              <a:endParaRPr sz="949"/>
            </a:p>
          </p:txBody>
        </p:sp>
        <p:sp>
          <p:nvSpPr>
            <p:cNvPr id="1310" name="object 1310"/>
            <p:cNvSpPr/>
            <p:nvPr/>
          </p:nvSpPr>
          <p:spPr>
            <a:xfrm>
              <a:off x="5224259" y="5251510"/>
              <a:ext cx="244665" cy="0"/>
            </a:xfrm>
            <a:custGeom>
              <a:avLst/>
              <a:gdLst/>
              <a:ahLst/>
              <a:cxnLst/>
              <a:rect l="l" t="t" r="r" b="b"/>
              <a:pathLst>
                <a:path w="464184">
                  <a:moveTo>
                    <a:pt x="463608" y="0"/>
                  </a:moveTo>
                  <a:lnTo>
                    <a:pt x="0" y="0"/>
                  </a:lnTo>
                </a:path>
              </a:pathLst>
            </a:custGeom>
            <a:ln w="3175">
              <a:solidFill>
                <a:srgbClr val="000000"/>
              </a:solidFill>
            </a:ln>
          </p:spPr>
          <p:txBody>
            <a:bodyPr wrap="square" lIns="0" tIns="0" rIns="0" bIns="0" rtlCol="0"/>
            <a:lstStyle/>
            <a:p>
              <a:endParaRPr sz="949"/>
            </a:p>
          </p:txBody>
        </p:sp>
        <p:sp>
          <p:nvSpPr>
            <p:cNvPr id="1311" name="object 1311"/>
            <p:cNvSpPr/>
            <p:nvPr/>
          </p:nvSpPr>
          <p:spPr>
            <a:xfrm>
              <a:off x="6945445" y="5251510"/>
              <a:ext cx="340055" cy="0"/>
            </a:xfrm>
            <a:custGeom>
              <a:avLst/>
              <a:gdLst/>
              <a:ahLst/>
              <a:cxnLst/>
              <a:rect l="l" t="t" r="r" b="b"/>
              <a:pathLst>
                <a:path w="645159">
                  <a:moveTo>
                    <a:pt x="0" y="0"/>
                  </a:moveTo>
                  <a:lnTo>
                    <a:pt x="644906" y="0"/>
                  </a:lnTo>
                </a:path>
              </a:pathLst>
            </a:custGeom>
            <a:ln w="3175">
              <a:solidFill>
                <a:srgbClr val="000000"/>
              </a:solidFill>
            </a:ln>
          </p:spPr>
          <p:txBody>
            <a:bodyPr wrap="square" lIns="0" tIns="0" rIns="0" bIns="0" rtlCol="0"/>
            <a:lstStyle/>
            <a:p>
              <a:endParaRPr sz="949"/>
            </a:p>
          </p:txBody>
        </p:sp>
        <p:sp>
          <p:nvSpPr>
            <p:cNvPr id="1312" name="object 1312"/>
            <p:cNvSpPr/>
            <p:nvPr/>
          </p:nvSpPr>
          <p:spPr>
            <a:xfrm>
              <a:off x="4265994" y="5241694"/>
              <a:ext cx="1205254" cy="0"/>
            </a:xfrm>
            <a:custGeom>
              <a:avLst/>
              <a:gdLst/>
              <a:ahLst/>
              <a:cxnLst/>
              <a:rect l="l" t="t" r="r" b="b"/>
              <a:pathLst>
                <a:path w="2286634">
                  <a:moveTo>
                    <a:pt x="2286250" y="0"/>
                  </a:moveTo>
                  <a:lnTo>
                    <a:pt x="0" y="0"/>
                  </a:lnTo>
                </a:path>
              </a:pathLst>
            </a:custGeom>
            <a:ln w="3175">
              <a:solidFill>
                <a:srgbClr val="000000"/>
              </a:solidFill>
            </a:ln>
          </p:spPr>
          <p:txBody>
            <a:bodyPr wrap="square" lIns="0" tIns="0" rIns="0" bIns="0" rtlCol="0"/>
            <a:lstStyle/>
            <a:p>
              <a:endParaRPr sz="949"/>
            </a:p>
          </p:txBody>
        </p:sp>
        <p:sp>
          <p:nvSpPr>
            <p:cNvPr id="1313" name="object 1313"/>
            <p:cNvSpPr/>
            <p:nvPr/>
          </p:nvSpPr>
          <p:spPr>
            <a:xfrm>
              <a:off x="7026811" y="4655202"/>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14" name="object 1314"/>
            <p:cNvSpPr/>
            <p:nvPr/>
          </p:nvSpPr>
          <p:spPr>
            <a:xfrm>
              <a:off x="6832890" y="5320070"/>
              <a:ext cx="0" cy="836750"/>
            </a:xfrm>
            <a:custGeom>
              <a:avLst/>
              <a:gdLst/>
              <a:ahLst/>
              <a:cxnLst/>
              <a:rect l="l" t="t" r="r" b="b"/>
              <a:pathLst>
                <a:path h="1587500">
                  <a:moveTo>
                    <a:pt x="0" y="0"/>
                  </a:moveTo>
                  <a:lnTo>
                    <a:pt x="0" y="1587155"/>
                  </a:lnTo>
                </a:path>
              </a:pathLst>
            </a:custGeom>
            <a:ln w="3175">
              <a:solidFill>
                <a:srgbClr val="000000"/>
              </a:solidFill>
            </a:ln>
          </p:spPr>
          <p:txBody>
            <a:bodyPr wrap="square" lIns="0" tIns="0" rIns="0" bIns="0" rtlCol="0"/>
            <a:lstStyle/>
            <a:p>
              <a:endParaRPr sz="949"/>
            </a:p>
          </p:txBody>
        </p:sp>
        <p:sp>
          <p:nvSpPr>
            <p:cNvPr id="1315" name="object 1315"/>
            <p:cNvSpPr/>
            <p:nvPr/>
          </p:nvSpPr>
          <p:spPr>
            <a:xfrm>
              <a:off x="6881972" y="5717014"/>
              <a:ext cx="0" cy="920089"/>
            </a:xfrm>
            <a:custGeom>
              <a:avLst/>
              <a:gdLst/>
              <a:ahLst/>
              <a:cxnLst/>
              <a:rect l="l" t="t" r="r" b="b"/>
              <a:pathLst>
                <a:path h="1745615">
                  <a:moveTo>
                    <a:pt x="0" y="0"/>
                  </a:moveTo>
                  <a:lnTo>
                    <a:pt x="0" y="1745269"/>
                  </a:lnTo>
                </a:path>
              </a:pathLst>
            </a:custGeom>
            <a:ln w="3175">
              <a:solidFill>
                <a:srgbClr val="000000"/>
              </a:solidFill>
            </a:ln>
          </p:spPr>
          <p:txBody>
            <a:bodyPr wrap="square" lIns="0" tIns="0" rIns="0" bIns="0" rtlCol="0"/>
            <a:lstStyle/>
            <a:p>
              <a:endParaRPr sz="949"/>
            </a:p>
          </p:txBody>
        </p:sp>
        <p:sp>
          <p:nvSpPr>
            <p:cNvPr id="1316" name="object 1316"/>
            <p:cNvSpPr/>
            <p:nvPr/>
          </p:nvSpPr>
          <p:spPr>
            <a:xfrm>
              <a:off x="6905691" y="4655202"/>
              <a:ext cx="121161" cy="498703"/>
            </a:xfrm>
            <a:custGeom>
              <a:avLst/>
              <a:gdLst/>
              <a:ahLst/>
              <a:cxnLst/>
              <a:rect l="l" t="t" r="r" b="b"/>
              <a:pathLst>
                <a:path w="229870" h="946150">
                  <a:moveTo>
                    <a:pt x="0" y="946024"/>
                  </a:moveTo>
                  <a:lnTo>
                    <a:pt x="229790" y="0"/>
                  </a:lnTo>
                </a:path>
              </a:pathLst>
            </a:custGeom>
            <a:ln w="3175">
              <a:solidFill>
                <a:srgbClr val="000000"/>
              </a:solidFill>
            </a:ln>
          </p:spPr>
          <p:txBody>
            <a:bodyPr wrap="square" lIns="0" tIns="0" rIns="0" bIns="0" rtlCol="0"/>
            <a:lstStyle/>
            <a:p>
              <a:endParaRPr sz="949"/>
            </a:p>
          </p:txBody>
        </p:sp>
        <p:sp>
          <p:nvSpPr>
            <p:cNvPr id="1317" name="object 1317"/>
            <p:cNvSpPr/>
            <p:nvPr/>
          </p:nvSpPr>
          <p:spPr>
            <a:xfrm>
              <a:off x="7246408" y="5309947"/>
              <a:ext cx="0" cy="342063"/>
            </a:xfrm>
            <a:custGeom>
              <a:avLst/>
              <a:gdLst/>
              <a:ahLst/>
              <a:cxnLst/>
              <a:rect l="l" t="t" r="r" b="b"/>
              <a:pathLst>
                <a:path h="648970">
                  <a:moveTo>
                    <a:pt x="0" y="0"/>
                  </a:moveTo>
                  <a:lnTo>
                    <a:pt x="0" y="648767"/>
                  </a:lnTo>
                </a:path>
              </a:pathLst>
            </a:custGeom>
            <a:ln w="3175">
              <a:solidFill>
                <a:srgbClr val="000000"/>
              </a:solidFill>
            </a:ln>
          </p:spPr>
          <p:txBody>
            <a:bodyPr wrap="square" lIns="0" tIns="0" rIns="0" bIns="0" rtlCol="0"/>
            <a:lstStyle/>
            <a:p>
              <a:endParaRPr sz="949"/>
            </a:p>
          </p:txBody>
        </p:sp>
        <p:sp>
          <p:nvSpPr>
            <p:cNvPr id="1318" name="object 1318"/>
            <p:cNvSpPr/>
            <p:nvPr/>
          </p:nvSpPr>
          <p:spPr>
            <a:xfrm>
              <a:off x="7246408" y="5749300"/>
              <a:ext cx="0" cy="342063"/>
            </a:xfrm>
            <a:custGeom>
              <a:avLst/>
              <a:gdLst/>
              <a:ahLst/>
              <a:cxnLst/>
              <a:rect l="l" t="t" r="r" b="b"/>
              <a:pathLst>
                <a:path h="648970">
                  <a:moveTo>
                    <a:pt x="0" y="648768"/>
                  </a:moveTo>
                  <a:lnTo>
                    <a:pt x="0" y="0"/>
                  </a:lnTo>
                </a:path>
              </a:pathLst>
            </a:custGeom>
            <a:ln w="3175">
              <a:solidFill>
                <a:srgbClr val="000000"/>
              </a:solidFill>
            </a:ln>
          </p:spPr>
          <p:txBody>
            <a:bodyPr wrap="square" lIns="0" tIns="0" rIns="0" bIns="0" rtlCol="0"/>
            <a:lstStyle/>
            <a:p>
              <a:endParaRPr sz="949"/>
            </a:p>
          </p:txBody>
        </p:sp>
        <p:sp>
          <p:nvSpPr>
            <p:cNvPr id="1319" name="object 1319"/>
            <p:cNvSpPr/>
            <p:nvPr/>
          </p:nvSpPr>
          <p:spPr>
            <a:xfrm>
              <a:off x="5039909" y="4014668"/>
              <a:ext cx="431428" cy="0"/>
            </a:xfrm>
            <a:custGeom>
              <a:avLst/>
              <a:gdLst/>
              <a:ahLst/>
              <a:cxnLst/>
              <a:rect l="l" t="t" r="r" b="b"/>
              <a:pathLst>
                <a:path w="818515">
                  <a:moveTo>
                    <a:pt x="817961" y="0"/>
                  </a:moveTo>
                  <a:lnTo>
                    <a:pt x="0" y="0"/>
                  </a:lnTo>
                </a:path>
              </a:pathLst>
            </a:custGeom>
            <a:ln w="3175">
              <a:solidFill>
                <a:srgbClr val="000000"/>
              </a:solidFill>
            </a:ln>
          </p:spPr>
          <p:txBody>
            <a:bodyPr wrap="square" lIns="0" tIns="0" rIns="0" bIns="0" rtlCol="0"/>
            <a:lstStyle/>
            <a:p>
              <a:endParaRPr sz="949"/>
            </a:p>
          </p:txBody>
        </p:sp>
        <p:sp>
          <p:nvSpPr>
            <p:cNvPr id="1320" name="object 1320"/>
            <p:cNvSpPr/>
            <p:nvPr/>
          </p:nvSpPr>
          <p:spPr>
            <a:xfrm>
              <a:off x="7735982" y="6559005"/>
              <a:ext cx="0" cy="56230"/>
            </a:xfrm>
            <a:custGeom>
              <a:avLst/>
              <a:gdLst/>
              <a:ahLst/>
              <a:cxnLst/>
              <a:rect l="l" t="t" r="r" b="b"/>
              <a:pathLst>
                <a:path h="106679">
                  <a:moveTo>
                    <a:pt x="0" y="0"/>
                  </a:moveTo>
                  <a:lnTo>
                    <a:pt x="0" y="106608"/>
                  </a:lnTo>
                </a:path>
              </a:pathLst>
            </a:custGeom>
            <a:ln w="3175">
              <a:solidFill>
                <a:srgbClr val="000000"/>
              </a:solidFill>
            </a:ln>
          </p:spPr>
          <p:txBody>
            <a:bodyPr wrap="square" lIns="0" tIns="0" rIns="0" bIns="0" rtlCol="0"/>
            <a:lstStyle/>
            <a:p>
              <a:endParaRPr sz="949"/>
            </a:p>
          </p:txBody>
        </p:sp>
        <p:sp>
          <p:nvSpPr>
            <p:cNvPr id="1321" name="object 1321"/>
            <p:cNvSpPr/>
            <p:nvPr/>
          </p:nvSpPr>
          <p:spPr>
            <a:xfrm>
              <a:off x="7767773" y="5768498"/>
              <a:ext cx="60246" cy="287172"/>
            </a:xfrm>
            <a:custGeom>
              <a:avLst/>
              <a:gdLst/>
              <a:ahLst/>
              <a:cxnLst/>
              <a:rect l="l" t="t" r="r" b="b"/>
              <a:pathLst>
                <a:path w="114300" h="544829">
                  <a:moveTo>
                    <a:pt x="0" y="544293"/>
                  </a:moveTo>
                  <a:lnTo>
                    <a:pt x="113789" y="0"/>
                  </a:lnTo>
                </a:path>
              </a:pathLst>
            </a:custGeom>
            <a:ln w="3175">
              <a:solidFill>
                <a:srgbClr val="000000"/>
              </a:solidFill>
            </a:ln>
          </p:spPr>
          <p:txBody>
            <a:bodyPr wrap="square" lIns="0" tIns="0" rIns="0" bIns="0" rtlCol="0"/>
            <a:lstStyle/>
            <a:p>
              <a:endParaRPr sz="949"/>
            </a:p>
          </p:txBody>
        </p:sp>
        <p:sp>
          <p:nvSpPr>
            <p:cNvPr id="1322" name="object 1322"/>
            <p:cNvSpPr/>
            <p:nvPr/>
          </p:nvSpPr>
          <p:spPr>
            <a:xfrm>
              <a:off x="7624024" y="3156271"/>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23" name="object 1323"/>
            <p:cNvSpPr/>
            <p:nvPr/>
          </p:nvSpPr>
          <p:spPr>
            <a:xfrm>
              <a:off x="6420731" y="2440879"/>
              <a:ext cx="77985" cy="0"/>
            </a:xfrm>
            <a:custGeom>
              <a:avLst/>
              <a:gdLst/>
              <a:ahLst/>
              <a:cxnLst/>
              <a:rect l="l" t="t" r="r" b="b"/>
              <a:pathLst>
                <a:path w="147954">
                  <a:moveTo>
                    <a:pt x="147824" y="0"/>
                  </a:moveTo>
                  <a:lnTo>
                    <a:pt x="0" y="0"/>
                  </a:lnTo>
                </a:path>
              </a:pathLst>
            </a:custGeom>
            <a:ln w="3175">
              <a:solidFill>
                <a:srgbClr val="000000"/>
              </a:solidFill>
            </a:ln>
          </p:spPr>
          <p:txBody>
            <a:bodyPr wrap="square" lIns="0" tIns="0" rIns="0" bIns="0" rtlCol="0"/>
            <a:lstStyle/>
            <a:p>
              <a:endParaRPr sz="949"/>
            </a:p>
          </p:txBody>
        </p:sp>
        <p:sp>
          <p:nvSpPr>
            <p:cNvPr id="1324" name="object 1324"/>
            <p:cNvSpPr/>
            <p:nvPr/>
          </p:nvSpPr>
          <p:spPr>
            <a:xfrm>
              <a:off x="6820834" y="2233898"/>
              <a:ext cx="527487" cy="0"/>
            </a:xfrm>
            <a:custGeom>
              <a:avLst/>
              <a:gdLst/>
              <a:ahLst/>
              <a:cxnLst/>
              <a:rect l="l" t="t" r="r" b="b"/>
              <a:pathLst>
                <a:path w="1000759">
                  <a:moveTo>
                    <a:pt x="0" y="0"/>
                  </a:moveTo>
                  <a:lnTo>
                    <a:pt x="1000686" y="0"/>
                  </a:lnTo>
                </a:path>
              </a:pathLst>
            </a:custGeom>
            <a:ln w="3175">
              <a:solidFill>
                <a:srgbClr val="000000"/>
              </a:solidFill>
            </a:ln>
          </p:spPr>
          <p:txBody>
            <a:bodyPr wrap="square" lIns="0" tIns="0" rIns="0" bIns="0" rtlCol="0"/>
            <a:lstStyle/>
            <a:p>
              <a:endParaRPr sz="949"/>
            </a:p>
          </p:txBody>
        </p:sp>
        <p:sp>
          <p:nvSpPr>
            <p:cNvPr id="1325" name="object 1325"/>
            <p:cNvSpPr/>
            <p:nvPr/>
          </p:nvSpPr>
          <p:spPr>
            <a:xfrm>
              <a:off x="6558037" y="631290"/>
              <a:ext cx="0" cy="659024"/>
            </a:xfrm>
            <a:custGeom>
              <a:avLst/>
              <a:gdLst/>
              <a:ahLst/>
              <a:cxnLst/>
              <a:rect l="l" t="t" r="r" b="b"/>
              <a:pathLst>
                <a:path h="1250314">
                  <a:moveTo>
                    <a:pt x="0" y="1250079"/>
                  </a:moveTo>
                  <a:lnTo>
                    <a:pt x="0" y="0"/>
                  </a:lnTo>
                </a:path>
              </a:pathLst>
            </a:custGeom>
            <a:ln w="3175">
              <a:solidFill>
                <a:srgbClr val="000000"/>
              </a:solidFill>
            </a:ln>
          </p:spPr>
          <p:txBody>
            <a:bodyPr wrap="square" lIns="0" tIns="0" rIns="0" bIns="0" rtlCol="0"/>
            <a:lstStyle/>
            <a:p>
              <a:endParaRPr sz="949"/>
            </a:p>
          </p:txBody>
        </p:sp>
        <p:sp>
          <p:nvSpPr>
            <p:cNvPr id="1326" name="object 1326"/>
            <p:cNvSpPr/>
            <p:nvPr/>
          </p:nvSpPr>
          <p:spPr>
            <a:xfrm>
              <a:off x="6821944" y="1865789"/>
              <a:ext cx="1317379" cy="0"/>
            </a:xfrm>
            <a:custGeom>
              <a:avLst/>
              <a:gdLst/>
              <a:ahLst/>
              <a:cxnLst/>
              <a:rect l="l" t="t" r="r" b="b"/>
              <a:pathLst>
                <a:path w="2499359">
                  <a:moveTo>
                    <a:pt x="0" y="0"/>
                  </a:moveTo>
                  <a:lnTo>
                    <a:pt x="2499105" y="0"/>
                  </a:lnTo>
                </a:path>
              </a:pathLst>
            </a:custGeom>
            <a:ln w="3175">
              <a:solidFill>
                <a:srgbClr val="000000"/>
              </a:solidFill>
            </a:ln>
          </p:spPr>
          <p:txBody>
            <a:bodyPr wrap="square" lIns="0" tIns="0" rIns="0" bIns="0" rtlCol="0"/>
            <a:lstStyle/>
            <a:p>
              <a:endParaRPr sz="949"/>
            </a:p>
          </p:txBody>
        </p:sp>
        <p:sp>
          <p:nvSpPr>
            <p:cNvPr id="1327" name="object 1327"/>
            <p:cNvSpPr/>
            <p:nvPr/>
          </p:nvSpPr>
          <p:spPr>
            <a:xfrm>
              <a:off x="6808350" y="1103654"/>
              <a:ext cx="0" cy="189775"/>
            </a:xfrm>
            <a:custGeom>
              <a:avLst/>
              <a:gdLst/>
              <a:ahLst/>
              <a:cxnLst/>
              <a:rect l="l" t="t" r="r" b="b"/>
              <a:pathLst>
                <a:path h="360044">
                  <a:moveTo>
                    <a:pt x="0" y="359578"/>
                  </a:moveTo>
                  <a:lnTo>
                    <a:pt x="0" y="0"/>
                  </a:lnTo>
                </a:path>
              </a:pathLst>
            </a:custGeom>
            <a:ln w="3175">
              <a:solidFill>
                <a:srgbClr val="000000"/>
              </a:solidFill>
            </a:ln>
          </p:spPr>
          <p:txBody>
            <a:bodyPr wrap="square" lIns="0" tIns="0" rIns="0" bIns="0" rtlCol="0"/>
            <a:lstStyle/>
            <a:p>
              <a:endParaRPr sz="949"/>
            </a:p>
          </p:txBody>
        </p:sp>
        <p:sp>
          <p:nvSpPr>
            <p:cNvPr id="1328" name="object 1328"/>
            <p:cNvSpPr/>
            <p:nvPr/>
          </p:nvSpPr>
          <p:spPr>
            <a:xfrm>
              <a:off x="6808350" y="631290"/>
              <a:ext cx="0" cy="407664"/>
            </a:xfrm>
            <a:custGeom>
              <a:avLst/>
              <a:gdLst/>
              <a:ahLst/>
              <a:cxnLst/>
              <a:rect l="l" t="t" r="r" b="b"/>
              <a:pathLst>
                <a:path h="773430">
                  <a:moveTo>
                    <a:pt x="0" y="773231"/>
                  </a:moveTo>
                  <a:lnTo>
                    <a:pt x="0" y="0"/>
                  </a:lnTo>
                </a:path>
              </a:pathLst>
            </a:custGeom>
            <a:ln w="3175">
              <a:solidFill>
                <a:srgbClr val="000000"/>
              </a:solidFill>
            </a:ln>
          </p:spPr>
          <p:txBody>
            <a:bodyPr wrap="square" lIns="0" tIns="0" rIns="0" bIns="0" rtlCol="0"/>
            <a:lstStyle/>
            <a:p>
              <a:endParaRPr sz="949"/>
            </a:p>
          </p:txBody>
        </p:sp>
        <p:sp>
          <p:nvSpPr>
            <p:cNvPr id="1329" name="object 1329"/>
            <p:cNvSpPr/>
            <p:nvPr/>
          </p:nvSpPr>
          <p:spPr>
            <a:xfrm>
              <a:off x="6498648" y="2022731"/>
              <a:ext cx="193122" cy="418375"/>
            </a:xfrm>
            <a:custGeom>
              <a:avLst/>
              <a:gdLst/>
              <a:ahLst/>
              <a:cxnLst/>
              <a:rect l="l" t="t" r="r" b="b"/>
              <a:pathLst>
                <a:path w="366395" h="793750">
                  <a:moveTo>
                    <a:pt x="366043" y="0"/>
                  </a:moveTo>
                  <a:lnTo>
                    <a:pt x="0" y="793319"/>
                  </a:lnTo>
                </a:path>
              </a:pathLst>
            </a:custGeom>
            <a:ln w="3175">
              <a:solidFill>
                <a:srgbClr val="000000"/>
              </a:solidFill>
            </a:ln>
          </p:spPr>
          <p:txBody>
            <a:bodyPr wrap="square" lIns="0" tIns="0" rIns="0" bIns="0" rtlCol="0"/>
            <a:lstStyle/>
            <a:p>
              <a:endParaRPr sz="949"/>
            </a:p>
          </p:txBody>
        </p:sp>
        <p:sp>
          <p:nvSpPr>
            <p:cNvPr id="1330" name="object 1330"/>
            <p:cNvSpPr/>
            <p:nvPr/>
          </p:nvSpPr>
          <p:spPr>
            <a:xfrm>
              <a:off x="6824887" y="1644925"/>
              <a:ext cx="1314366" cy="0"/>
            </a:xfrm>
            <a:custGeom>
              <a:avLst/>
              <a:gdLst/>
              <a:ahLst/>
              <a:cxnLst/>
              <a:rect l="l" t="t" r="r" b="b"/>
              <a:pathLst>
                <a:path w="2493644">
                  <a:moveTo>
                    <a:pt x="0" y="0"/>
                  </a:moveTo>
                  <a:lnTo>
                    <a:pt x="2493523" y="0"/>
                  </a:lnTo>
                </a:path>
              </a:pathLst>
            </a:custGeom>
            <a:ln w="3175">
              <a:solidFill>
                <a:srgbClr val="000000"/>
              </a:solidFill>
            </a:ln>
          </p:spPr>
          <p:txBody>
            <a:bodyPr wrap="square" lIns="0" tIns="0" rIns="0" bIns="0" rtlCol="0"/>
            <a:lstStyle/>
            <a:p>
              <a:endParaRPr sz="949"/>
            </a:p>
          </p:txBody>
        </p:sp>
        <p:sp>
          <p:nvSpPr>
            <p:cNvPr id="1331" name="object 1331"/>
            <p:cNvSpPr/>
            <p:nvPr/>
          </p:nvSpPr>
          <p:spPr>
            <a:xfrm>
              <a:off x="6832890" y="812402"/>
              <a:ext cx="0" cy="366496"/>
            </a:xfrm>
            <a:custGeom>
              <a:avLst/>
              <a:gdLst/>
              <a:ahLst/>
              <a:cxnLst/>
              <a:rect l="l" t="t" r="r" b="b"/>
              <a:pathLst>
                <a:path h="695325">
                  <a:moveTo>
                    <a:pt x="0" y="695136"/>
                  </a:moveTo>
                  <a:lnTo>
                    <a:pt x="0" y="0"/>
                  </a:lnTo>
                </a:path>
              </a:pathLst>
            </a:custGeom>
            <a:ln w="3175">
              <a:solidFill>
                <a:srgbClr val="000000"/>
              </a:solidFill>
            </a:ln>
          </p:spPr>
          <p:txBody>
            <a:bodyPr wrap="square" lIns="0" tIns="0" rIns="0" bIns="0" rtlCol="0"/>
            <a:lstStyle/>
            <a:p>
              <a:endParaRPr sz="949"/>
            </a:p>
          </p:txBody>
        </p:sp>
        <p:sp>
          <p:nvSpPr>
            <p:cNvPr id="1332" name="object 1332"/>
            <p:cNvSpPr/>
            <p:nvPr/>
          </p:nvSpPr>
          <p:spPr>
            <a:xfrm>
              <a:off x="6881972" y="1030388"/>
              <a:ext cx="0" cy="115806"/>
            </a:xfrm>
            <a:custGeom>
              <a:avLst/>
              <a:gdLst/>
              <a:ahLst/>
              <a:cxnLst/>
              <a:rect l="l" t="t" r="r" b="b"/>
              <a:pathLst>
                <a:path h="219710">
                  <a:moveTo>
                    <a:pt x="0" y="219178"/>
                  </a:moveTo>
                  <a:lnTo>
                    <a:pt x="0" y="0"/>
                  </a:lnTo>
                </a:path>
              </a:pathLst>
            </a:custGeom>
            <a:ln w="3175">
              <a:solidFill>
                <a:srgbClr val="000000"/>
              </a:solidFill>
            </a:ln>
          </p:spPr>
          <p:txBody>
            <a:bodyPr wrap="square" lIns="0" tIns="0" rIns="0" bIns="0" rtlCol="0"/>
            <a:lstStyle/>
            <a:p>
              <a:endParaRPr sz="949"/>
            </a:p>
          </p:txBody>
        </p:sp>
        <p:sp>
          <p:nvSpPr>
            <p:cNvPr id="1333" name="object 1333"/>
            <p:cNvSpPr/>
            <p:nvPr/>
          </p:nvSpPr>
          <p:spPr>
            <a:xfrm>
              <a:off x="6822798" y="1313628"/>
              <a:ext cx="527821" cy="0"/>
            </a:xfrm>
            <a:custGeom>
              <a:avLst/>
              <a:gdLst/>
              <a:ahLst/>
              <a:cxnLst/>
              <a:rect l="l" t="t" r="r" b="b"/>
              <a:pathLst>
                <a:path w="1001395">
                  <a:moveTo>
                    <a:pt x="0" y="0"/>
                  </a:moveTo>
                  <a:lnTo>
                    <a:pt x="1001185" y="0"/>
                  </a:lnTo>
                </a:path>
              </a:pathLst>
            </a:custGeom>
            <a:ln w="3175">
              <a:solidFill>
                <a:srgbClr val="000000"/>
              </a:solidFill>
            </a:ln>
          </p:spPr>
          <p:txBody>
            <a:bodyPr wrap="square" lIns="0" tIns="0" rIns="0" bIns="0" rtlCol="0"/>
            <a:lstStyle/>
            <a:p>
              <a:endParaRPr sz="949"/>
            </a:p>
          </p:txBody>
        </p:sp>
        <p:sp>
          <p:nvSpPr>
            <p:cNvPr id="1334" name="object 1334"/>
            <p:cNvSpPr/>
            <p:nvPr/>
          </p:nvSpPr>
          <p:spPr>
            <a:xfrm>
              <a:off x="7309324" y="1924226"/>
              <a:ext cx="0" cy="76981"/>
            </a:xfrm>
            <a:custGeom>
              <a:avLst/>
              <a:gdLst/>
              <a:ahLst/>
              <a:cxnLst/>
              <a:rect l="l" t="t" r="r" b="b"/>
              <a:pathLst>
                <a:path h="146050">
                  <a:moveTo>
                    <a:pt x="0" y="0"/>
                  </a:moveTo>
                  <a:lnTo>
                    <a:pt x="0" y="145932"/>
                  </a:lnTo>
                </a:path>
              </a:pathLst>
            </a:custGeom>
            <a:ln w="3175">
              <a:solidFill>
                <a:srgbClr val="000000"/>
              </a:solidFill>
            </a:ln>
          </p:spPr>
          <p:txBody>
            <a:bodyPr wrap="square" lIns="0" tIns="0" rIns="0" bIns="0" rtlCol="0"/>
            <a:lstStyle/>
            <a:p>
              <a:endParaRPr sz="949"/>
            </a:p>
          </p:txBody>
        </p:sp>
        <p:sp>
          <p:nvSpPr>
            <p:cNvPr id="1335" name="object 1335"/>
            <p:cNvSpPr/>
            <p:nvPr/>
          </p:nvSpPr>
          <p:spPr>
            <a:xfrm>
              <a:off x="7309324" y="2098541"/>
              <a:ext cx="0" cy="76981"/>
            </a:xfrm>
            <a:custGeom>
              <a:avLst/>
              <a:gdLst/>
              <a:ahLst/>
              <a:cxnLst/>
              <a:rect l="l" t="t" r="r" b="b"/>
              <a:pathLst>
                <a:path h="146050">
                  <a:moveTo>
                    <a:pt x="0" y="145933"/>
                  </a:moveTo>
                  <a:lnTo>
                    <a:pt x="0" y="0"/>
                  </a:lnTo>
                </a:path>
              </a:pathLst>
            </a:custGeom>
            <a:ln w="3175">
              <a:solidFill>
                <a:srgbClr val="000000"/>
              </a:solidFill>
            </a:ln>
          </p:spPr>
          <p:txBody>
            <a:bodyPr wrap="square" lIns="0" tIns="0" rIns="0" bIns="0" rtlCol="0"/>
            <a:lstStyle/>
            <a:p>
              <a:endParaRPr sz="949"/>
            </a:p>
          </p:txBody>
        </p:sp>
        <p:sp>
          <p:nvSpPr>
            <p:cNvPr id="1336" name="object 1336"/>
            <p:cNvSpPr/>
            <p:nvPr/>
          </p:nvSpPr>
          <p:spPr>
            <a:xfrm>
              <a:off x="7311551" y="1372065"/>
              <a:ext cx="0" cy="58572"/>
            </a:xfrm>
            <a:custGeom>
              <a:avLst/>
              <a:gdLst/>
              <a:ahLst/>
              <a:cxnLst/>
              <a:rect l="l" t="t" r="r" b="b"/>
              <a:pathLst>
                <a:path h="111125">
                  <a:moveTo>
                    <a:pt x="0" y="0"/>
                  </a:moveTo>
                  <a:lnTo>
                    <a:pt x="0" y="111013"/>
                  </a:lnTo>
                </a:path>
              </a:pathLst>
            </a:custGeom>
            <a:ln w="3175">
              <a:solidFill>
                <a:srgbClr val="000000"/>
              </a:solidFill>
            </a:ln>
          </p:spPr>
          <p:txBody>
            <a:bodyPr wrap="square" lIns="0" tIns="0" rIns="0" bIns="0" rtlCol="0"/>
            <a:lstStyle/>
            <a:p>
              <a:endParaRPr sz="949"/>
            </a:p>
          </p:txBody>
        </p:sp>
        <p:sp>
          <p:nvSpPr>
            <p:cNvPr id="1337" name="object 1337"/>
            <p:cNvSpPr/>
            <p:nvPr/>
          </p:nvSpPr>
          <p:spPr>
            <a:xfrm>
              <a:off x="7311551" y="1527974"/>
              <a:ext cx="0" cy="58572"/>
            </a:xfrm>
            <a:custGeom>
              <a:avLst/>
              <a:gdLst/>
              <a:ahLst/>
              <a:cxnLst/>
              <a:rect l="l" t="t" r="r" b="b"/>
              <a:pathLst>
                <a:path h="111125">
                  <a:moveTo>
                    <a:pt x="0" y="111014"/>
                  </a:moveTo>
                  <a:lnTo>
                    <a:pt x="0" y="0"/>
                  </a:lnTo>
                </a:path>
              </a:pathLst>
            </a:custGeom>
            <a:ln w="3175">
              <a:solidFill>
                <a:srgbClr val="000000"/>
              </a:solidFill>
            </a:ln>
          </p:spPr>
          <p:txBody>
            <a:bodyPr wrap="square" lIns="0" tIns="0" rIns="0" bIns="0" rtlCol="0"/>
            <a:lstStyle/>
            <a:p>
              <a:endParaRPr sz="949"/>
            </a:p>
          </p:txBody>
        </p:sp>
        <p:sp>
          <p:nvSpPr>
            <p:cNvPr id="1338" name="object 1338"/>
            <p:cNvSpPr/>
            <p:nvPr/>
          </p:nvSpPr>
          <p:spPr>
            <a:xfrm>
              <a:off x="6677059" y="1069346"/>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39" name="object 1339"/>
            <p:cNvSpPr/>
            <p:nvPr/>
          </p:nvSpPr>
          <p:spPr>
            <a:xfrm>
              <a:off x="6940409" y="1069346"/>
              <a:ext cx="106435" cy="0"/>
            </a:xfrm>
            <a:custGeom>
              <a:avLst/>
              <a:gdLst/>
              <a:ahLst/>
              <a:cxnLst/>
              <a:rect l="l" t="t" r="r" b="b"/>
              <a:pathLst>
                <a:path w="201929">
                  <a:moveTo>
                    <a:pt x="0" y="0"/>
                  </a:moveTo>
                  <a:lnTo>
                    <a:pt x="201818" y="0"/>
                  </a:lnTo>
                </a:path>
              </a:pathLst>
            </a:custGeom>
            <a:ln w="3175">
              <a:solidFill>
                <a:srgbClr val="000000"/>
              </a:solidFill>
            </a:ln>
          </p:spPr>
          <p:txBody>
            <a:bodyPr wrap="square" lIns="0" tIns="0" rIns="0" bIns="0" rtlCol="0"/>
            <a:lstStyle/>
            <a:p>
              <a:endParaRPr sz="949"/>
            </a:p>
          </p:txBody>
        </p:sp>
        <p:sp>
          <p:nvSpPr>
            <p:cNvPr id="1340" name="object 1340"/>
            <p:cNvSpPr/>
            <p:nvPr/>
          </p:nvSpPr>
          <p:spPr>
            <a:xfrm>
              <a:off x="6652517" y="851360"/>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41" name="object 1341"/>
            <p:cNvSpPr/>
            <p:nvPr/>
          </p:nvSpPr>
          <p:spPr>
            <a:xfrm>
              <a:off x="6891328" y="851360"/>
              <a:ext cx="63928" cy="0"/>
            </a:xfrm>
            <a:custGeom>
              <a:avLst/>
              <a:gdLst/>
              <a:ahLst/>
              <a:cxnLst/>
              <a:rect l="l" t="t" r="r" b="b"/>
              <a:pathLst>
                <a:path w="121284">
                  <a:moveTo>
                    <a:pt x="0" y="0"/>
                  </a:moveTo>
                  <a:lnTo>
                    <a:pt x="121220" y="0"/>
                  </a:lnTo>
                </a:path>
              </a:pathLst>
            </a:custGeom>
            <a:ln w="3175">
              <a:solidFill>
                <a:srgbClr val="000000"/>
              </a:solidFill>
            </a:ln>
          </p:spPr>
          <p:txBody>
            <a:bodyPr wrap="square" lIns="0" tIns="0" rIns="0" bIns="0" rtlCol="0"/>
            <a:lstStyle/>
            <a:p>
              <a:endParaRPr sz="949"/>
            </a:p>
          </p:txBody>
        </p:sp>
        <p:sp>
          <p:nvSpPr>
            <p:cNvPr id="1342" name="object 1342"/>
            <p:cNvSpPr/>
            <p:nvPr/>
          </p:nvSpPr>
          <p:spPr>
            <a:xfrm>
              <a:off x="6354930" y="670248"/>
              <a:ext cx="144925" cy="0"/>
            </a:xfrm>
            <a:custGeom>
              <a:avLst/>
              <a:gdLst/>
              <a:ahLst/>
              <a:cxnLst/>
              <a:rect l="l" t="t" r="r" b="b"/>
              <a:pathLst>
                <a:path w="274954">
                  <a:moveTo>
                    <a:pt x="274469" y="0"/>
                  </a:moveTo>
                  <a:lnTo>
                    <a:pt x="0" y="0"/>
                  </a:lnTo>
                </a:path>
              </a:pathLst>
            </a:custGeom>
            <a:ln w="3175">
              <a:solidFill>
                <a:srgbClr val="000000"/>
              </a:solidFill>
            </a:ln>
          </p:spPr>
          <p:txBody>
            <a:bodyPr wrap="square" lIns="0" tIns="0" rIns="0" bIns="0" rtlCol="0"/>
            <a:lstStyle/>
            <a:p>
              <a:endParaRPr sz="949"/>
            </a:p>
          </p:txBody>
        </p:sp>
        <p:sp>
          <p:nvSpPr>
            <p:cNvPr id="1343" name="object 1343"/>
            <p:cNvSpPr/>
            <p:nvPr/>
          </p:nvSpPr>
          <p:spPr>
            <a:xfrm>
              <a:off x="6866787" y="670248"/>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344" name="object 1344"/>
            <p:cNvSpPr/>
            <p:nvPr/>
          </p:nvSpPr>
          <p:spPr>
            <a:xfrm>
              <a:off x="8100231" y="1924226"/>
              <a:ext cx="0" cy="97398"/>
            </a:xfrm>
            <a:custGeom>
              <a:avLst/>
              <a:gdLst/>
              <a:ahLst/>
              <a:cxnLst/>
              <a:rect l="l" t="t" r="r" b="b"/>
              <a:pathLst>
                <a:path h="184785">
                  <a:moveTo>
                    <a:pt x="0" y="0"/>
                  </a:moveTo>
                  <a:lnTo>
                    <a:pt x="0" y="184780"/>
                  </a:lnTo>
                </a:path>
              </a:pathLst>
            </a:custGeom>
            <a:ln w="3175">
              <a:solidFill>
                <a:srgbClr val="000000"/>
              </a:solidFill>
            </a:ln>
          </p:spPr>
          <p:txBody>
            <a:bodyPr wrap="square" lIns="0" tIns="0" rIns="0" bIns="0" rtlCol="0"/>
            <a:lstStyle/>
            <a:p>
              <a:endParaRPr sz="949"/>
            </a:p>
          </p:txBody>
        </p:sp>
        <p:sp>
          <p:nvSpPr>
            <p:cNvPr id="1345" name="object 1345"/>
            <p:cNvSpPr/>
            <p:nvPr/>
          </p:nvSpPr>
          <p:spPr>
            <a:xfrm>
              <a:off x="8100231" y="1489093"/>
              <a:ext cx="0" cy="97398"/>
            </a:xfrm>
            <a:custGeom>
              <a:avLst/>
              <a:gdLst/>
              <a:ahLst/>
              <a:cxnLst/>
              <a:rect l="l" t="t" r="r" b="b"/>
              <a:pathLst>
                <a:path h="184785">
                  <a:moveTo>
                    <a:pt x="0" y="184780"/>
                  </a:moveTo>
                  <a:lnTo>
                    <a:pt x="0" y="0"/>
                  </a:lnTo>
                </a:path>
              </a:pathLst>
            </a:custGeom>
            <a:ln w="3175">
              <a:solidFill>
                <a:srgbClr val="000000"/>
              </a:solidFill>
            </a:ln>
          </p:spPr>
          <p:txBody>
            <a:bodyPr wrap="square" lIns="0" tIns="0" rIns="0" bIns="0" rtlCol="0"/>
            <a:lstStyle/>
            <a:p>
              <a:endParaRPr sz="949"/>
            </a:p>
          </p:txBody>
        </p:sp>
        <p:sp>
          <p:nvSpPr>
            <p:cNvPr id="1346" name="object 1346"/>
            <p:cNvSpPr/>
            <p:nvPr/>
          </p:nvSpPr>
          <p:spPr>
            <a:xfrm>
              <a:off x="9105507" y="5781666"/>
              <a:ext cx="77650" cy="0"/>
            </a:xfrm>
            <a:custGeom>
              <a:avLst/>
              <a:gdLst/>
              <a:ahLst/>
              <a:cxnLst/>
              <a:rect l="l" t="t" r="r" b="b"/>
              <a:pathLst>
                <a:path w="147319">
                  <a:moveTo>
                    <a:pt x="147024" y="0"/>
                  </a:moveTo>
                  <a:lnTo>
                    <a:pt x="0" y="0"/>
                  </a:lnTo>
                </a:path>
              </a:pathLst>
            </a:custGeom>
            <a:ln w="3175">
              <a:solidFill>
                <a:srgbClr val="000000"/>
              </a:solidFill>
            </a:ln>
          </p:spPr>
          <p:txBody>
            <a:bodyPr wrap="square" lIns="0" tIns="0" rIns="0" bIns="0" rtlCol="0"/>
            <a:lstStyle/>
            <a:p>
              <a:endParaRPr sz="949"/>
            </a:p>
          </p:txBody>
        </p:sp>
        <p:sp>
          <p:nvSpPr>
            <p:cNvPr id="1347" name="object 1347"/>
            <p:cNvSpPr/>
            <p:nvPr/>
          </p:nvSpPr>
          <p:spPr>
            <a:xfrm>
              <a:off x="8784526" y="5781666"/>
              <a:ext cx="77650" cy="0"/>
            </a:xfrm>
            <a:custGeom>
              <a:avLst/>
              <a:gdLst/>
              <a:ahLst/>
              <a:cxnLst/>
              <a:rect l="l" t="t" r="r" b="b"/>
              <a:pathLst>
                <a:path w="147319">
                  <a:moveTo>
                    <a:pt x="0" y="0"/>
                  </a:moveTo>
                  <a:lnTo>
                    <a:pt x="147023" y="0"/>
                  </a:lnTo>
                </a:path>
              </a:pathLst>
            </a:custGeom>
            <a:ln w="3175">
              <a:solidFill>
                <a:srgbClr val="000000"/>
              </a:solidFill>
            </a:ln>
          </p:spPr>
          <p:txBody>
            <a:bodyPr wrap="square" lIns="0" tIns="0" rIns="0" bIns="0" rtlCol="0"/>
            <a:lstStyle/>
            <a:p>
              <a:endParaRPr sz="949"/>
            </a:p>
          </p:txBody>
        </p:sp>
        <p:sp>
          <p:nvSpPr>
            <p:cNvPr id="1348" name="object 1348"/>
            <p:cNvSpPr/>
            <p:nvPr/>
          </p:nvSpPr>
          <p:spPr>
            <a:xfrm>
              <a:off x="8293088" y="4122187"/>
              <a:ext cx="0" cy="428751"/>
            </a:xfrm>
            <a:custGeom>
              <a:avLst/>
              <a:gdLst/>
              <a:ahLst/>
              <a:cxnLst/>
              <a:rect l="l" t="t" r="r" b="b"/>
              <a:pathLst>
                <a:path h="813434">
                  <a:moveTo>
                    <a:pt x="0" y="0"/>
                  </a:moveTo>
                  <a:lnTo>
                    <a:pt x="0" y="813334"/>
                  </a:lnTo>
                </a:path>
              </a:pathLst>
            </a:custGeom>
            <a:ln w="3175">
              <a:solidFill>
                <a:srgbClr val="000000"/>
              </a:solidFill>
            </a:ln>
          </p:spPr>
          <p:txBody>
            <a:bodyPr wrap="square" lIns="0" tIns="0" rIns="0" bIns="0" rtlCol="0"/>
            <a:lstStyle/>
            <a:p>
              <a:endParaRPr sz="949"/>
            </a:p>
          </p:txBody>
        </p:sp>
        <p:sp>
          <p:nvSpPr>
            <p:cNvPr id="1349" name="object 1349"/>
            <p:cNvSpPr/>
            <p:nvPr/>
          </p:nvSpPr>
          <p:spPr>
            <a:xfrm>
              <a:off x="8293088" y="4648280"/>
              <a:ext cx="0" cy="535185"/>
            </a:xfrm>
            <a:custGeom>
              <a:avLst/>
              <a:gdLst/>
              <a:ahLst/>
              <a:cxnLst/>
              <a:rect l="l" t="t" r="r" b="b"/>
              <a:pathLst>
                <a:path h="1015365">
                  <a:moveTo>
                    <a:pt x="0" y="1014971"/>
                  </a:moveTo>
                  <a:lnTo>
                    <a:pt x="0" y="0"/>
                  </a:lnTo>
                </a:path>
              </a:pathLst>
            </a:custGeom>
            <a:ln w="3175">
              <a:solidFill>
                <a:srgbClr val="000000"/>
              </a:solidFill>
            </a:ln>
          </p:spPr>
          <p:txBody>
            <a:bodyPr wrap="square" lIns="0" tIns="0" rIns="0" bIns="0" rtlCol="0"/>
            <a:lstStyle/>
            <a:p>
              <a:endParaRPr sz="949"/>
            </a:p>
          </p:txBody>
        </p:sp>
        <p:sp>
          <p:nvSpPr>
            <p:cNvPr id="1350" name="object 1350"/>
            <p:cNvSpPr/>
            <p:nvPr/>
          </p:nvSpPr>
          <p:spPr>
            <a:xfrm>
              <a:off x="9551382" y="5559200"/>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51" name="object 1351"/>
            <p:cNvSpPr/>
            <p:nvPr/>
          </p:nvSpPr>
          <p:spPr>
            <a:xfrm>
              <a:off x="8726088" y="5261173"/>
              <a:ext cx="0" cy="559618"/>
            </a:xfrm>
            <a:custGeom>
              <a:avLst/>
              <a:gdLst/>
              <a:ahLst/>
              <a:cxnLst/>
              <a:rect l="l" t="t" r="r" b="b"/>
              <a:pathLst>
                <a:path h="1061720">
                  <a:moveTo>
                    <a:pt x="0" y="0"/>
                  </a:moveTo>
                  <a:lnTo>
                    <a:pt x="0" y="1061403"/>
                  </a:lnTo>
                </a:path>
              </a:pathLst>
            </a:custGeom>
            <a:ln w="3175">
              <a:solidFill>
                <a:srgbClr val="000000"/>
              </a:solidFill>
            </a:ln>
          </p:spPr>
          <p:txBody>
            <a:bodyPr wrap="square" lIns="0" tIns="0" rIns="0" bIns="0" rtlCol="0"/>
            <a:lstStyle/>
            <a:p>
              <a:endParaRPr sz="949"/>
            </a:p>
          </p:txBody>
        </p:sp>
        <p:sp>
          <p:nvSpPr>
            <p:cNvPr id="1352" name="object 1352"/>
            <p:cNvSpPr/>
            <p:nvPr/>
          </p:nvSpPr>
          <p:spPr>
            <a:xfrm>
              <a:off x="8726088" y="3603570"/>
              <a:ext cx="0" cy="203832"/>
            </a:xfrm>
            <a:custGeom>
              <a:avLst/>
              <a:gdLst/>
              <a:ahLst/>
              <a:cxnLst/>
              <a:rect l="l" t="t" r="r" b="b"/>
              <a:pathLst>
                <a:path h="386715">
                  <a:moveTo>
                    <a:pt x="0" y="386288"/>
                  </a:moveTo>
                  <a:lnTo>
                    <a:pt x="0" y="0"/>
                  </a:lnTo>
                </a:path>
              </a:pathLst>
            </a:custGeom>
            <a:ln w="3175">
              <a:solidFill>
                <a:srgbClr val="000000"/>
              </a:solidFill>
            </a:ln>
          </p:spPr>
          <p:txBody>
            <a:bodyPr wrap="square" lIns="0" tIns="0" rIns="0" bIns="0" rtlCol="0"/>
            <a:lstStyle/>
            <a:p>
              <a:endParaRPr sz="949"/>
            </a:p>
          </p:txBody>
        </p:sp>
        <p:sp>
          <p:nvSpPr>
            <p:cNvPr id="1353" name="object 1353"/>
            <p:cNvSpPr/>
            <p:nvPr/>
          </p:nvSpPr>
          <p:spPr>
            <a:xfrm>
              <a:off x="10053801" y="5251510"/>
              <a:ext cx="248012" cy="0"/>
            </a:xfrm>
            <a:custGeom>
              <a:avLst/>
              <a:gdLst/>
              <a:ahLst/>
              <a:cxnLst/>
              <a:rect l="l" t="t" r="r" b="b"/>
              <a:pathLst>
                <a:path w="470534">
                  <a:moveTo>
                    <a:pt x="0" y="0"/>
                  </a:moveTo>
                  <a:lnTo>
                    <a:pt x="470203" y="0"/>
                  </a:lnTo>
                </a:path>
              </a:pathLst>
            </a:custGeom>
            <a:ln w="3175">
              <a:solidFill>
                <a:srgbClr val="000000"/>
              </a:solidFill>
            </a:ln>
          </p:spPr>
          <p:txBody>
            <a:bodyPr wrap="square" lIns="0" tIns="0" rIns="0" bIns="0" rtlCol="0"/>
            <a:lstStyle/>
            <a:p>
              <a:endParaRPr sz="949"/>
            </a:p>
          </p:txBody>
        </p:sp>
        <p:sp>
          <p:nvSpPr>
            <p:cNvPr id="1354" name="object 1354"/>
            <p:cNvSpPr/>
            <p:nvPr/>
          </p:nvSpPr>
          <p:spPr>
            <a:xfrm>
              <a:off x="8254130" y="5241694"/>
              <a:ext cx="452514" cy="0"/>
            </a:xfrm>
            <a:custGeom>
              <a:avLst/>
              <a:gdLst/>
              <a:ahLst/>
              <a:cxnLst/>
              <a:rect l="l" t="t" r="r" b="b"/>
              <a:pathLst>
                <a:path w="858519">
                  <a:moveTo>
                    <a:pt x="858453" y="0"/>
                  </a:moveTo>
                  <a:lnTo>
                    <a:pt x="0" y="0"/>
                  </a:lnTo>
                </a:path>
              </a:pathLst>
            </a:custGeom>
            <a:ln w="3175">
              <a:solidFill>
                <a:srgbClr val="000000"/>
              </a:solidFill>
            </a:ln>
          </p:spPr>
          <p:txBody>
            <a:bodyPr wrap="square" lIns="0" tIns="0" rIns="0" bIns="0" rtlCol="0"/>
            <a:lstStyle/>
            <a:p>
              <a:endParaRPr sz="949"/>
            </a:p>
          </p:txBody>
        </p:sp>
        <p:sp>
          <p:nvSpPr>
            <p:cNvPr id="1355" name="object 1355"/>
            <p:cNvSpPr/>
            <p:nvPr/>
          </p:nvSpPr>
          <p:spPr>
            <a:xfrm>
              <a:off x="9320698" y="5328516"/>
              <a:ext cx="230943" cy="230943"/>
            </a:xfrm>
            <a:custGeom>
              <a:avLst/>
              <a:gdLst/>
              <a:ahLst/>
              <a:cxnLst/>
              <a:rect l="l" t="t" r="r" b="b"/>
              <a:pathLst>
                <a:path w="438150" h="438150">
                  <a:moveTo>
                    <a:pt x="0" y="0"/>
                  </a:moveTo>
                  <a:lnTo>
                    <a:pt x="437658" y="437658"/>
                  </a:lnTo>
                </a:path>
              </a:pathLst>
            </a:custGeom>
            <a:ln w="3175">
              <a:solidFill>
                <a:srgbClr val="000000"/>
              </a:solidFill>
            </a:ln>
          </p:spPr>
          <p:txBody>
            <a:bodyPr wrap="square" lIns="0" tIns="0" rIns="0" bIns="0" rtlCol="0"/>
            <a:lstStyle/>
            <a:p>
              <a:endParaRPr sz="949"/>
            </a:p>
          </p:txBody>
        </p:sp>
        <p:sp>
          <p:nvSpPr>
            <p:cNvPr id="1356" name="object 1356"/>
            <p:cNvSpPr/>
            <p:nvPr/>
          </p:nvSpPr>
          <p:spPr>
            <a:xfrm>
              <a:off x="9241439" y="5663236"/>
              <a:ext cx="0" cy="157644"/>
            </a:xfrm>
            <a:custGeom>
              <a:avLst/>
              <a:gdLst/>
              <a:ahLst/>
              <a:cxnLst/>
              <a:rect l="l" t="t" r="r" b="b"/>
              <a:pathLst>
                <a:path h="299084">
                  <a:moveTo>
                    <a:pt x="0" y="0"/>
                  </a:moveTo>
                  <a:lnTo>
                    <a:pt x="0" y="298600"/>
                  </a:lnTo>
                </a:path>
              </a:pathLst>
            </a:custGeom>
            <a:ln w="3175">
              <a:solidFill>
                <a:srgbClr val="000000"/>
              </a:solidFill>
            </a:ln>
          </p:spPr>
          <p:txBody>
            <a:bodyPr wrap="square" lIns="0" tIns="0" rIns="0" bIns="0" rtlCol="0"/>
            <a:lstStyle/>
            <a:p>
              <a:endParaRPr sz="949"/>
            </a:p>
          </p:txBody>
        </p:sp>
        <p:sp>
          <p:nvSpPr>
            <p:cNvPr id="1357" name="object 1357"/>
            <p:cNvSpPr/>
            <p:nvPr/>
          </p:nvSpPr>
          <p:spPr>
            <a:xfrm>
              <a:off x="9833220" y="3791744"/>
              <a:ext cx="233955" cy="233955"/>
            </a:xfrm>
            <a:custGeom>
              <a:avLst/>
              <a:gdLst/>
              <a:ahLst/>
              <a:cxnLst/>
              <a:rect l="l" t="t" r="r" b="b"/>
              <a:pathLst>
                <a:path w="443865" h="443865">
                  <a:moveTo>
                    <a:pt x="0" y="443740"/>
                  </a:moveTo>
                  <a:lnTo>
                    <a:pt x="443739" y="0"/>
                  </a:lnTo>
                </a:path>
              </a:pathLst>
            </a:custGeom>
            <a:ln w="3175">
              <a:solidFill>
                <a:srgbClr val="000000"/>
              </a:solidFill>
            </a:ln>
          </p:spPr>
          <p:txBody>
            <a:bodyPr wrap="square" lIns="0" tIns="0" rIns="0" bIns="0" rtlCol="0"/>
            <a:lstStyle/>
            <a:p>
              <a:endParaRPr sz="949"/>
            </a:p>
          </p:txBody>
        </p:sp>
        <p:sp>
          <p:nvSpPr>
            <p:cNvPr id="1358" name="object 1358"/>
            <p:cNvSpPr/>
            <p:nvPr/>
          </p:nvSpPr>
          <p:spPr>
            <a:xfrm>
              <a:off x="8407069" y="3843130"/>
              <a:ext cx="235294" cy="190779"/>
            </a:xfrm>
            <a:custGeom>
              <a:avLst/>
              <a:gdLst/>
              <a:ahLst/>
              <a:cxnLst/>
              <a:rect l="l" t="t" r="r" b="b"/>
              <a:pathLst>
                <a:path w="446405" h="361950">
                  <a:moveTo>
                    <a:pt x="445842" y="361504"/>
                  </a:moveTo>
                  <a:lnTo>
                    <a:pt x="0" y="0"/>
                  </a:lnTo>
                </a:path>
              </a:pathLst>
            </a:custGeom>
            <a:ln w="3175">
              <a:solidFill>
                <a:srgbClr val="000000"/>
              </a:solidFill>
            </a:ln>
          </p:spPr>
          <p:txBody>
            <a:bodyPr wrap="square" lIns="0" tIns="0" rIns="0" bIns="0" rtlCol="0"/>
            <a:lstStyle/>
            <a:p>
              <a:endParaRPr sz="949"/>
            </a:p>
          </p:txBody>
        </p:sp>
        <p:sp>
          <p:nvSpPr>
            <p:cNvPr id="1359" name="object 1359"/>
            <p:cNvSpPr/>
            <p:nvPr/>
          </p:nvSpPr>
          <p:spPr>
            <a:xfrm>
              <a:off x="9756790" y="3603570"/>
              <a:ext cx="0" cy="236633"/>
            </a:xfrm>
            <a:custGeom>
              <a:avLst/>
              <a:gdLst/>
              <a:ahLst/>
              <a:cxnLst/>
              <a:rect l="l" t="t" r="r" b="b"/>
              <a:pathLst>
                <a:path h="448945">
                  <a:moveTo>
                    <a:pt x="0" y="448413"/>
                  </a:moveTo>
                  <a:lnTo>
                    <a:pt x="0" y="0"/>
                  </a:lnTo>
                </a:path>
              </a:pathLst>
            </a:custGeom>
            <a:ln w="3175">
              <a:solidFill>
                <a:srgbClr val="000000"/>
              </a:solidFill>
            </a:ln>
          </p:spPr>
          <p:txBody>
            <a:bodyPr wrap="square" lIns="0" tIns="0" rIns="0" bIns="0" rtlCol="0"/>
            <a:lstStyle/>
            <a:p>
              <a:endParaRPr sz="949"/>
            </a:p>
          </p:txBody>
        </p:sp>
        <p:sp>
          <p:nvSpPr>
            <p:cNvPr id="1360" name="object 1360"/>
            <p:cNvSpPr/>
            <p:nvPr/>
          </p:nvSpPr>
          <p:spPr>
            <a:xfrm>
              <a:off x="10022336" y="4105468"/>
              <a:ext cx="279474" cy="0"/>
            </a:xfrm>
            <a:custGeom>
              <a:avLst/>
              <a:gdLst/>
              <a:ahLst/>
              <a:cxnLst/>
              <a:rect l="l" t="t" r="r" b="b"/>
              <a:pathLst>
                <a:path w="530225">
                  <a:moveTo>
                    <a:pt x="0" y="0"/>
                  </a:moveTo>
                  <a:lnTo>
                    <a:pt x="529898" y="0"/>
                  </a:lnTo>
                </a:path>
              </a:pathLst>
            </a:custGeom>
            <a:ln w="3175">
              <a:solidFill>
                <a:srgbClr val="000000"/>
              </a:solidFill>
            </a:ln>
          </p:spPr>
          <p:txBody>
            <a:bodyPr wrap="square" lIns="0" tIns="0" rIns="0" bIns="0" rtlCol="0"/>
            <a:lstStyle/>
            <a:p>
              <a:endParaRPr sz="949"/>
            </a:p>
          </p:txBody>
        </p:sp>
        <p:sp>
          <p:nvSpPr>
            <p:cNvPr id="1361" name="object 1361"/>
            <p:cNvSpPr/>
            <p:nvPr/>
          </p:nvSpPr>
          <p:spPr>
            <a:xfrm>
              <a:off x="8329153" y="3843130"/>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362" name="object 1362"/>
            <p:cNvSpPr/>
            <p:nvPr/>
          </p:nvSpPr>
          <p:spPr>
            <a:xfrm>
              <a:off x="10262681" y="4163906"/>
              <a:ext cx="0" cy="518450"/>
            </a:xfrm>
            <a:custGeom>
              <a:avLst/>
              <a:gdLst/>
              <a:ahLst/>
              <a:cxnLst/>
              <a:rect l="l" t="t" r="r" b="b"/>
              <a:pathLst>
                <a:path h="983615">
                  <a:moveTo>
                    <a:pt x="0" y="0"/>
                  </a:moveTo>
                  <a:lnTo>
                    <a:pt x="0" y="983051"/>
                  </a:lnTo>
                </a:path>
              </a:pathLst>
            </a:custGeom>
            <a:ln w="3175">
              <a:solidFill>
                <a:srgbClr val="000000"/>
              </a:solidFill>
            </a:ln>
          </p:spPr>
          <p:txBody>
            <a:bodyPr wrap="square" lIns="0" tIns="0" rIns="0" bIns="0" rtlCol="0"/>
            <a:lstStyle/>
            <a:p>
              <a:endParaRPr sz="949"/>
            </a:p>
          </p:txBody>
        </p:sp>
        <p:sp>
          <p:nvSpPr>
            <p:cNvPr id="1363" name="object 1363"/>
            <p:cNvSpPr/>
            <p:nvPr/>
          </p:nvSpPr>
          <p:spPr>
            <a:xfrm>
              <a:off x="10262681" y="4779454"/>
              <a:ext cx="0" cy="413689"/>
            </a:xfrm>
            <a:custGeom>
              <a:avLst/>
              <a:gdLst/>
              <a:ahLst/>
              <a:cxnLst/>
              <a:rect l="l" t="t" r="r" b="b"/>
              <a:pathLst>
                <a:path h="784859">
                  <a:moveTo>
                    <a:pt x="0" y="784728"/>
                  </a:moveTo>
                  <a:lnTo>
                    <a:pt x="0" y="0"/>
                  </a:lnTo>
                </a:path>
              </a:pathLst>
            </a:custGeom>
            <a:ln w="3175">
              <a:solidFill>
                <a:srgbClr val="000000"/>
              </a:solidFill>
            </a:ln>
          </p:spPr>
          <p:txBody>
            <a:bodyPr wrap="square" lIns="0" tIns="0" rIns="0" bIns="0" rtlCol="0"/>
            <a:lstStyle/>
            <a:p>
              <a:endParaRPr sz="949"/>
            </a:p>
          </p:txBody>
        </p:sp>
        <p:sp>
          <p:nvSpPr>
            <p:cNvPr id="1364" name="object 1364"/>
            <p:cNvSpPr/>
            <p:nvPr/>
          </p:nvSpPr>
          <p:spPr>
            <a:xfrm>
              <a:off x="10067109" y="3791744"/>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65" name="object 1365"/>
            <p:cNvSpPr/>
            <p:nvPr/>
          </p:nvSpPr>
          <p:spPr>
            <a:xfrm>
              <a:off x="8784526" y="3642528"/>
              <a:ext cx="914065" cy="0"/>
            </a:xfrm>
            <a:custGeom>
              <a:avLst/>
              <a:gdLst/>
              <a:ahLst/>
              <a:cxnLst/>
              <a:rect l="l" t="t" r="r" b="b"/>
              <a:pathLst>
                <a:path w="1734184">
                  <a:moveTo>
                    <a:pt x="1733733" y="0"/>
                  </a:moveTo>
                  <a:lnTo>
                    <a:pt x="0" y="0"/>
                  </a:lnTo>
                </a:path>
              </a:pathLst>
            </a:custGeom>
            <a:ln w="3175">
              <a:solidFill>
                <a:srgbClr val="000000"/>
              </a:solidFill>
            </a:ln>
          </p:spPr>
          <p:txBody>
            <a:bodyPr wrap="square" lIns="0" tIns="0" rIns="0" bIns="0" rtlCol="0"/>
            <a:lstStyle/>
            <a:p>
              <a:endParaRPr sz="949"/>
            </a:p>
          </p:txBody>
        </p:sp>
        <p:sp>
          <p:nvSpPr>
            <p:cNvPr id="1366" name="object 1366"/>
            <p:cNvSpPr/>
            <p:nvPr/>
          </p:nvSpPr>
          <p:spPr>
            <a:xfrm>
              <a:off x="8605990" y="3642528"/>
              <a:ext cx="120157" cy="0"/>
            </a:xfrm>
            <a:custGeom>
              <a:avLst/>
              <a:gdLst/>
              <a:ahLst/>
              <a:cxnLst/>
              <a:rect l="l" t="t" r="r" b="b"/>
              <a:pathLst>
                <a:path w="227965">
                  <a:moveTo>
                    <a:pt x="227853" y="0"/>
                  </a:moveTo>
                  <a:lnTo>
                    <a:pt x="0" y="0"/>
                  </a:lnTo>
                </a:path>
              </a:pathLst>
            </a:custGeom>
            <a:ln w="3175">
              <a:solidFill>
                <a:srgbClr val="000000"/>
              </a:solidFill>
            </a:ln>
          </p:spPr>
          <p:txBody>
            <a:bodyPr wrap="square" lIns="0" tIns="0" rIns="0" bIns="0" rtlCol="0"/>
            <a:lstStyle/>
            <a:p>
              <a:endParaRPr sz="949"/>
            </a:p>
          </p:txBody>
        </p:sp>
        <p:sp>
          <p:nvSpPr>
            <p:cNvPr id="1367" name="object 1367"/>
            <p:cNvSpPr/>
            <p:nvPr/>
          </p:nvSpPr>
          <p:spPr>
            <a:xfrm>
              <a:off x="1558550" y="4318510"/>
              <a:ext cx="0" cy="224249"/>
            </a:xfrm>
            <a:custGeom>
              <a:avLst/>
              <a:gdLst/>
              <a:ahLst/>
              <a:cxnLst/>
              <a:rect l="l" t="t" r="r" b="b"/>
              <a:pathLst>
                <a:path h="425450">
                  <a:moveTo>
                    <a:pt x="0" y="0"/>
                  </a:moveTo>
                  <a:lnTo>
                    <a:pt x="0" y="425007"/>
                  </a:lnTo>
                </a:path>
              </a:pathLst>
            </a:custGeom>
            <a:ln w="3175">
              <a:solidFill>
                <a:srgbClr val="000000"/>
              </a:solidFill>
            </a:ln>
          </p:spPr>
          <p:txBody>
            <a:bodyPr wrap="square" lIns="0" tIns="0" rIns="0" bIns="0" rtlCol="0"/>
            <a:lstStyle/>
            <a:p>
              <a:endParaRPr sz="949"/>
            </a:p>
          </p:txBody>
        </p:sp>
        <p:sp>
          <p:nvSpPr>
            <p:cNvPr id="1368" name="object 1368"/>
            <p:cNvSpPr/>
            <p:nvPr/>
          </p:nvSpPr>
          <p:spPr>
            <a:xfrm>
              <a:off x="1558550" y="4639921"/>
              <a:ext cx="0" cy="543553"/>
            </a:xfrm>
            <a:custGeom>
              <a:avLst/>
              <a:gdLst/>
              <a:ahLst/>
              <a:cxnLst/>
              <a:rect l="l" t="t" r="r" b="b"/>
              <a:pathLst>
                <a:path h="1031240">
                  <a:moveTo>
                    <a:pt x="0" y="1030828"/>
                  </a:moveTo>
                  <a:lnTo>
                    <a:pt x="0" y="0"/>
                  </a:lnTo>
                </a:path>
              </a:pathLst>
            </a:custGeom>
            <a:ln w="3175">
              <a:solidFill>
                <a:srgbClr val="000000"/>
              </a:solidFill>
            </a:ln>
          </p:spPr>
          <p:txBody>
            <a:bodyPr wrap="square" lIns="0" tIns="0" rIns="0" bIns="0" rtlCol="0"/>
            <a:lstStyle/>
            <a:p>
              <a:endParaRPr sz="949"/>
            </a:p>
          </p:txBody>
        </p:sp>
        <p:sp>
          <p:nvSpPr>
            <p:cNvPr id="1369" name="object 1369"/>
            <p:cNvSpPr/>
            <p:nvPr/>
          </p:nvSpPr>
          <p:spPr>
            <a:xfrm>
              <a:off x="1831237" y="4686619"/>
              <a:ext cx="0" cy="199816"/>
            </a:xfrm>
            <a:custGeom>
              <a:avLst/>
              <a:gdLst/>
              <a:ahLst/>
              <a:cxnLst/>
              <a:rect l="l" t="t" r="r" b="b"/>
              <a:pathLst>
                <a:path h="379095">
                  <a:moveTo>
                    <a:pt x="0" y="0"/>
                  </a:moveTo>
                  <a:lnTo>
                    <a:pt x="0" y="378726"/>
                  </a:lnTo>
                </a:path>
              </a:pathLst>
            </a:custGeom>
            <a:ln w="3175">
              <a:solidFill>
                <a:srgbClr val="000000"/>
              </a:solidFill>
            </a:ln>
          </p:spPr>
          <p:txBody>
            <a:bodyPr wrap="square" lIns="0" tIns="0" rIns="0" bIns="0" rtlCol="0"/>
            <a:lstStyle/>
            <a:p>
              <a:endParaRPr sz="949"/>
            </a:p>
          </p:txBody>
        </p:sp>
        <p:sp>
          <p:nvSpPr>
            <p:cNvPr id="1370" name="object 1370"/>
            <p:cNvSpPr/>
            <p:nvPr/>
          </p:nvSpPr>
          <p:spPr>
            <a:xfrm>
              <a:off x="1831237" y="4983635"/>
              <a:ext cx="0" cy="199816"/>
            </a:xfrm>
            <a:custGeom>
              <a:avLst/>
              <a:gdLst/>
              <a:ahLst/>
              <a:cxnLst/>
              <a:rect l="l" t="t" r="r" b="b"/>
              <a:pathLst>
                <a:path h="379095">
                  <a:moveTo>
                    <a:pt x="0" y="378726"/>
                  </a:moveTo>
                  <a:lnTo>
                    <a:pt x="0" y="0"/>
                  </a:lnTo>
                </a:path>
              </a:pathLst>
            </a:custGeom>
            <a:ln w="3175">
              <a:solidFill>
                <a:srgbClr val="000000"/>
              </a:solidFill>
            </a:ln>
          </p:spPr>
          <p:txBody>
            <a:bodyPr wrap="square" lIns="0" tIns="0" rIns="0" bIns="0" rtlCol="0"/>
            <a:lstStyle/>
            <a:p>
              <a:endParaRPr sz="949"/>
            </a:p>
          </p:txBody>
        </p:sp>
        <p:sp>
          <p:nvSpPr>
            <p:cNvPr id="1371" name="object 1371"/>
            <p:cNvSpPr/>
            <p:nvPr/>
          </p:nvSpPr>
          <p:spPr>
            <a:xfrm>
              <a:off x="2070496" y="5300131"/>
              <a:ext cx="0" cy="97398"/>
            </a:xfrm>
            <a:custGeom>
              <a:avLst/>
              <a:gdLst/>
              <a:ahLst/>
              <a:cxnLst/>
              <a:rect l="l" t="t" r="r" b="b"/>
              <a:pathLst>
                <a:path h="184784">
                  <a:moveTo>
                    <a:pt x="0" y="0"/>
                  </a:moveTo>
                  <a:lnTo>
                    <a:pt x="0" y="184780"/>
                  </a:lnTo>
                </a:path>
              </a:pathLst>
            </a:custGeom>
            <a:ln w="3175">
              <a:solidFill>
                <a:srgbClr val="000000"/>
              </a:solidFill>
            </a:ln>
          </p:spPr>
          <p:txBody>
            <a:bodyPr wrap="square" lIns="0" tIns="0" rIns="0" bIns="0" rtlCol="0"/>
            <a:lstStyle/>
            <a:p>
              <a:endParaRPr sz="949"/>
            </a:p>
          </p:txBody>
        </p:sp>
        <p:sp>
          <p:nvSpPr>
            <p:cNvPr id="1372" name="object 1372"/>
            <p:cNvSpPr/>
            <p:nvPr/>
          </p:nvSpPr>
          <p:spPr>
            <a:xfrm>
              <a:off x="2070496" y="4840457"/>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373" name="object 1373"/>
            <p:cNvSpPr/>
            <p:nvPr/>
          </p:nvSpPr>
          <p:spPr>
            <a:xfrm>
              <a:off x="3319895" y="5546800"/>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74" name="object 1374"/>
            <p:cNvSpPr/>
            <p:nvPr/>
          </p:nvSpPr>
          <p:spPr>
            <a:xfrm>
              <a:off x="2295131" y="3519536"/>
              <a:ext cx="0" cy="475943"/>
            </a:xfrm>
            <a:custGeom>
              <a:avLst/>
              <a:gdLst/>
              <a:ahLst/>
              <a:cxnLst/>
              <a:rect l="l" t="t" r="r" b="b"/>
              <a:pathLst>
                <a:path h="902970">
                  <a:moveTo>
                    <a:pt x="0" y="902421"/>
                  </a:moveTo>
                  <a:lnTo>
                    <a:pt x="0" y="0"/>
                  </a:lnTo>
                </a:path>
              </a:pathLst>
            </a:custGeom>
            <a:ln w="3175">
              <a:solidFill>
                <a:srgbClr val="000000"/>
              </a:solidFill>
            </a:ln>
          </p:spPr>
          <p:txBody>
            <a:bodyPr wrap="square" lIns="0" tIns="0" rIns="0" bIns="0" rtlCol="0"/>
            <a:lstStyle/>
            <a:p>
              <a:endParaRPr sz="949"/>
            </a:p>
          </p:txBody>
        </p:sp>
        <p:sp>
          <p:nvSpPr>
            <p:cNvPr id="1375" name="object 1375"/>
            <p:cNvSpPr/>
            <p:nvPr/>
          </p:nvSpPr>
          <p:spPr>
            <a:xfrm>
              <a:off x="3127313" y="4036290"/>
              <a:ext cx="636934" cy="220567"/>
            </a:xfrm>
            <a:custGeom>
              <a:avLst/>
              <a:gdLst/>
              <a:ahLst/>
              <a:cxnLst/>
              <a:rect l="l" t="t" r="r" b="b"/>
              <a:pathLst>
                <a:path w="1208404" h="418465">
                  <a:moveTo>
                    <a:pt x="0" y="418064"/>
                  </a:moveTo>
                  <a:lnTo>
                    <a:pt x="1208288" y="0"/>
                  </a:lnTo>
                </a:path>
              </a:pathLst>
            </a:custGeom>
            <a:ln w="3175">
              <a:solidFill>
                <a:srgbClr val="000000"/>
              </a:solidFill>
            </a:ln>
          </p:spPr>
          <p:txBody>
            <a:bodyPr wrap="square" lIns="0" tIns="0" rIns="0" bIns="0" rtlCol="0"/>
            <a:lstStyle/>
            <a:p>
              <a:endParaRPr sz="949"/>
            </a:p>
          </p:txBody>
        </p:sp>
        <p:sp>
          <p:nvSpPr>
            <p:cNvPr id="1376" name="object 1376"/>
            <p:cNvSpPr/>
            <p:nvPr/>
          </p:nvSpPr>
          <p:spPr>
            <a:xfrm>
              <a:off x="1519592" y="5241694"/>
              <a:ext cx="756087" cy="0"/>
            </a:xfrm>
            <a:custGeom>
              <a:avLst/>
              <a:gdLst/>
              <a:ahLst/>
              <a:cxnLst/>
              <a:rect l="l" t="t" r="r" b="b"/>
              <a:pathLst>
                <a:path w="1434464">
                  <a:moveTo>
                    <a:pt x="1434413" y="0"/>
                  </a:moveTo>
                  <a:lnTo>
                    <a:pt x="0" y="0"/>
                  </a:lnTo>
                </a:path>
              </a:pathLst>
            </a:custGeom>
            <a:ln w="3175">
              <a:solidFill>
                <a:srgbClr val="000000"/>
              </a:solidFill>
            </a:ln>
          </p:spPr>
          <p:txBody>
            <a:bodyPr wrap="square" lIns="0" tIns="0" rIns="0" bIns="0" rtlCol="0"/>
            <a:lstStyle/>
            <a:p>
              <a:endParaRPr sz="949"/>
            </a:p>
          </p:txBody>
        </p:sp>
        <p:sp>
          <p:nvSpPr>
            <p:cNvPr id="1377" name="object 1377"/>
            <p:cNvSpPr/>
            <p:nvPr/>
          </p:nvSpPr>
          <p:spPr>
            <a:xfrm>
              <a:off x="2031538" y="4996289"/>
              <a:ext cx="681784" cy="0"/>
            </a:xfrm>
            <a:custGeom>
              <a:avLst/>
              <a:gdLst/>
              <a:ahLst/>
              <a:cxnLst/>
              <a:rect l="l" t="t" r="r" b="b"/>
              <a:pathLst>
                <a:path w="1293495">
                  <a:moveTo>
                    <a:pt x="1293047" y="0"/>
                  </a:moveTo>
                  <a:lnTo>
                    <a:pt x="0" y="0"/>
                  </a:lnTo>
                </a:path>
              </a:pathLst>
            </a:custGeom>
            <a:ln w="3175">
              <a:solidFill>
                <a:srgbClr val="000000"/>
              </a:solidFill>
            </a:ln>
          </p:spPr>
          <p:txBody>
            <a:bodyPr wrap="square" lIns="0" tIns="0" rIns="0" bIns="0" rtlCol="0"/>
            <a:lstStyle/>
            <a:p>
              <a:endParaRPr sz="949"/>
            </a:p>
          </p:txBody>
        </p:sp>
        <p:sp>
          <p:nvSpPr>
            <p:cNvPr id="1378" name="object 1378"/>
            <p:cNvSpPr/>
            <p:nvPr/>
          </p:nvSpPr>
          <p:spPr>
            <a:xfrm>
              <a:off x="2850171" y="5039180"/>
              <a:ext cx="469919" cy="507739"/>
            </a:xfrm>
            <a:custGeom>
              <a:avLst/>
              <a:gdLst/>
              <a:ahLst/>
              <a:cxnLst/>
              <a:rect l="l" t="t" r="r" b="b"/>
              <a:pathLst>
                <a:path w="891539" h="963295">
                  <a:moveTo>
                    <a:pt x="0" y="0"/>
                  </a:moveTo>
                  <a:lnTo>
                    <a:pt x="891169" y="963067"/>
                  </a:lnTo>
                </a:path>
              </a:pathLst>
            </a:custGeom>
            <a:ln w="3175">
              <a:solidFill>
                <a:srgbClr val="000000"/>
              </a:solidFill>
            </a:ln>
          </p:spPr>
          <p:txBody>
            <a:bodyPr wrap="square" lIns="0" tIns="0" rIns="0" bIns="0" rtlCol="0"/>
            <a:lstStyle/>
            <a:p>
              <a:endParaRPr sz="949"/>
            </a:p>
          </p:txBody>
        </p:sp>
        <p:sp>
          <p:nvSpPr>
            <p:cNvPr id="1379" name="object 1379"/>
            <p:cNvSpPr/>
            <p:nvPr/>
          </p:nvSpPr>
          <p:spPr>
            <a:xfrm>
              <a:off x="2915780" y="4501341"/>
              <a:ext cx="509748" cy="105430"/>
            </a:xfrm>
            <a:custGeom>
              <a:avLst/>
              <a:gdLst/>
              <a:ahLst/>
              <a:cxnLst/>
              <a:rect l="l" t="t" r="r" b="b"/>
              <a:pathLst>
                <a:path w="967104" h="200025">
                  <a:moveTo>
                    <a:pt x="0" y="199441"/>
                  </a:moveTo>
                  <a:lnTo>
                    <a:pt x="966574" y="0"/>
                  </a:lnTo>
                </a:path>
              </a:pathLst>
            </a:custGeom>
            <a:ln w="3175">
              <a:solidFill>
                <a:srgbClr val="000000"/>
              </a:solidFill>
            </a:ln>
          </p:spPr>
          <p:txBody>
            <a:bodyPr wrap="square" lIns="0" tIns="0" rIns="0" bIns="0" rtlCol="0"/>
            <a:lstStyle/>
            <a:p>
              <a:endParaRPr sz="949"/>
            </a:p>
          </p:txBody>
        </p:sp>
        <p:sp>
          <p:nvSpPr>
            <p:cNvPr id="1380" name="object 1380"/>
            <p:cNvSpPr/>
            <p:nvPr/>
          </p:nvSpPr>
          <p:spPr>
            <a:xfrm>
              <a:off x="1792279" y="4628181"/>
              <a:ext cx="774830" cy="0"/>
            </a:xfrm>
            <a:custGeom>
              <a:avLst/>
              <a:gdLst/>
              <a:ahLst/>
              <a:cxnLst/>
              <a:rect l="l" t="t" r="r" b="b"/>
              <a:pathLst>
                <a:path w="1470025">
                  <a:moveTo>
                    <a:pt x="1469678" y="0"/>
                  </a:moveTo>
                  <a:lnTo>
                    <a:pt x="0" y="0"/>
                  </a:lnTo>
                </a:path>
              </a:pathLst>
            </a:custGeom>
            <a:ln w="3175">
              <a:solidFill>
                <a:srgbClr val="000000"/>
              </a:solidFill>
            </a:ln>
          </p:spPr>
          <p:txBody>
            <a:bodyPr wrap="square" lIns="0" tIns="0" rIns="0" bIns="0" rtlCol="0"/>
            <a:lstStyle/>
            <a:p>
              <a:endParaRPr sz="949"/>
            </a:p>
          </p:txBody>
        </p:sp>
        <p:sp>
          <p:nvSpPr>
            <p:cNvPr id="1381" name="object 1381"/>
            <p:cNvSpPr/>
            <p:nvPr/>
          </p:nvSpPr>
          <p:spPr>
            <a:xfrm>
              <a:off x="2209285" y="4429815"/>
              <a:ext cx="499372" cy="165007"/>
            </a:xfrm>
            <a:custGeom>
              <a:avLst/>
              <a:gdLst/>
              <a:ahLst/>
              <a:cxnLst/>
              <a:rect l="l" t="t" r="r" b="b"/>
              <a:pathLst>
                <a:path w="947420" h="313054">
                  <a:moveTo>
                    <a:pt x="946889" y="312429"/>
                  </a:moveTo>
                  <a:lnTo>
                    <a:pt x="0" y="0"/>
                  </a:lnTo>
                </a:path>
              </a:pathLst>
            </a:custGeom>
            <a:ln w="3175">
              <a:solidFill>
                <a:srgbClr val="000000"/>
              </a:solidFill>
            </a:ln>
          </p:spPr>
          <p:txBody>
            <a:bodyPr wrap="square" lIns="0" tIns="0" rIns="0" bIns="0" rtlCol="0"/>
            <a:lstStyle/>
            <a:p>
              <a:endParaRPr sz="949"/>
            </a:p>
          </p:txBody>
        </p:sp>
        <p:sp>
          <p:nvSpPr>
            <p:cNvPr id="1382" name="object 1382"/>
            <p:cNvSpPr/>
            <p:nvPr/>
          </p:nvSpPr>
          <p:spPr>
            <a:xfrm>
              <a:off x="3425248" y="4501341"/>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83" name="object 1383"/>
            <p:cNvSpPr/>
            <p:nvPr/>
          </p:nvSpPr>
          <p:spPr>
            <a:xfrm>
              <a:off x="3325833" y="3519536"/>
              <a:ext cx="0" cy="475943"/>
            </a:xfrm>
            <a:custGeom>
              <a:avLst/>
              <a:gdLst/>
              <a:ahLst/>
              <a:cxnLst/>
              <a:rect l="l" t="t" r="r" b="b"/>
              <a:pathLst>
                <a:path h="902970">
                  <a:moveTo>
                    <a:pt x="0" y="902421"/>
                  </a:moveTo>
                  <a:lnTo>
                    <a:pt x="0" y="0"/>
                  </a:lnTo>
                </a:path>
              </a:pathLst>
            </a:custGeom>
            <a:ln w="3175">
              <a:solidFill>
                <a:srgbClr val="000000"/>
              </a:solidFill>
            </a:ln>
          </p:spPr>
          <p:txBody>
            <a:bodyPr wrap="square" lIns="0" tIns="0" rIns="0" bIns="0" rtlCol="0"/>
            <a:lstStyle/>
            <a:p>
              <a:endParaRPr sz="949"/>
            </a:p>
          </p:txBody>
        </p:sp>
        <p:sp>
          <p:nvSpPr>
            <p:cNvPr id="1384" name="object 1384"/>
            <p:cNvSpPr/>
            <p:nvPr/>
          </p:nvSpPr>
          <p:spPr>
            <a:xfrm>
              <a:off x="2155718" y="4429814"/>
              <a:ext cx="53887" cy="0"/>
            </a:xfrm>
            <a:custGeom>
              <a:avLst/>
              <a:gdLst/>
              <a:ahLst/>
              <a:cxnLst/>
              <a:rect l="l" t="t" r="r" b="b"/>
              <a:pathLst>
                <a:path w="102235">
                  <a:moveTo>
                    <a:pt x="101629" y="0"/>
                  </a:moveTo>
                  <a:lnTo>
                    <a:pt x="0" y="0"/>
                  </a:lnTo>
                </a:path>
              </a:pathLst>
            </a:custGeom>
            <a:ln w="3175">
              <a:solidFill>
                <a:srgbClr val="000000"/>
              </a:solidFill>
            </a:ln>
          </p:spPr>
          <p:txBody>
            <a:bodyPr wrap="square" lIns="0" tIns="0" rIns="0" bIns="0" rtlCol="0"/>
            <a:lstStyle/>
            <a:p>
              <a:endParaRPr sz="949"/>
            </a:p>
          </p:txBody>
        </p:sp>
        <p:sp>
          <p:nvSpPr>
            <p:cNvPr id="1385" name="object 1385"/>
            <p:cNvSpPr/>
            <p:nvPr/>
          </p:nvSpPr>
          <p:spPr>
            <a:xfrm>
              <a:off x="1519592" y="3898060"/>
              <a:ext cx="1237720" cy="362145"/>
            </a:xfrm>
            <a:custGeom>
              <a:avLst/>
              <a:gdLst/>
              <a:ahLst/>
              <a:cxnLst/>
              <a:rect l="l" t="t" r="r" b="b"/>
              <a:pathLst>
                <a:path w="2348229" h="687070">
                  <a:moveTo>
                    <a:pt x="2264324" y="686821"/>
                  </a:moveTo>
                  <a:lnTo>
                    <a:pt x="0" y="686821"/>
                  </a:lnTo>
                </a:path>
                <a:path w="2348229" h="687070">
                  <a:moveTo>
                    <a:pt x="2348220" y="640842"/>
                  </a:moveTo>
                  <a:lnTo>
                    <a:pt x="942128" y="0"/>
                  </a:lnTo>
                </a:path>
              </a:pathLst>
            </a:custGeom>
            <a:ln w="3175">
              <a:solidFill>
                <a:srgbClr val="000000"/>
              </a:solidFill>
            </a:ln>
          </p:spPr>
          <p:txBody>
            <a:bodyPr wrap="square" lIns="0" tIns="0" rIns="0" bIns="0" rtlCol="0"/>
            <a:lstStyle/>
            <a:p>
              <a:endParaRPr sz="949"/>
            </a:p>
          </p:txBody>
        </p:sp>
        <p:sp>
          <p:nvSpPr>
            <p:cNvPr id="1386" name="object 1386"/>
            <p:cNvSpPr/>
            <p:nvPr/>
          </p:nvSpPr>
          <p:spPr>
            <a:xfrm>
              <a:off x="3764185" y="4036289"/>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87" name="object 1387"/>
            <p:cNvSpPr/>
            <p:nvPr/>
          </p:nvSpPr>
          <p:spPr>
            <a:xfrm>
              <a:off x="1938259" y="3898059"/>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388" name="object 1388"/>
            <p:cNvSpPr/>
            <p:nvPr/>
          </p:nvSpPr>
          <p:spPr>
            <a:xfrm>
              <a:off x="2353568" y="3558494"/>
              <a:ext cx="914065" cy="0"/>
            </a:xfrm>
            <a:custGeom>
              <a:avLst/>
              <a:gdLst/>
              <a:ahLst/>
              <a:cxnLst/>
              <a:rect l="l" t="t" r="r" b="b"/>
              <a:pathLst>
                <a:path w="1734185">
                  <a:moveTo>
                    <a:pt x="1733734" y="0"/>
                  </a:moveTo>
                  <a:lnTo>
                    <a:pt x="0" y="0"/>
                  </a:lnTo>
                </a:path>
              </a:pathLst>
            </a:custGeom>
            <a:ln w="3175">
              <a:solidFill>
                <a:srgbClr val="000000"/>
              </a:solidFill>
            </a:ln>
          </p:spPr>
          <p:txBody>
            <a:bodyPr wrap="square" lIns="0" tIns="0" rIns="0" bIns="0" rtlCol="0"/>
            <a:lstStyle/>
            <a:p>
              <a:endParaRPr sz="949"/>
            </a:p>
          </p:txBody>
        </p:sp>
        <p:sp>
          <p:nvSpPr>
            <p:cNvPr id="1389" name="object 1389"/>
            <p:cNvSpPr/>
            <p:nvPr/>
          </p:nvSpPr>
          <p:spPr>
            <a:xfrm>
              <a:off x="2181255" y="3558494"/>
              <a:ext cx="114133" cy="0"/>
            </a:xfrm>
            <a:custGeom>
              <a:avLst/>
              <a:gdLst/>
              <a:ahLst/>
              <a:cxnLst/>
              <a:rect l="l" t="t" r="r" b="b"/>
              <a:pathLst>
                <a:path w="216535">
                  <a:moveTo>
                    <a:pt x="216047" y="0"/>
                  </a:moveTo>
                  <a:lnTo>
                    <a:pt x="0" y="0"/>
                  </a:lnTo>
                </a:path>
              </a:pathLst>
            </a:custGeom>
            <a:ln w="3175">
              <a:solidFill>
                <a:srgbClr val="000000"/>
              </a:solidFill>
            </a:ln>
          </p:spPr>
          <p:txBody>
            <a:bodyPr wrap="square" lIns="0" tIns="0" rIns="0" bIns="0" rtlCol="0"/>
            <a:lstStyle/>
            <a:p>
              <a:endParaRPr sz="949"/>
            </a:p>
          </p:txBody>
        </p:sp>
        <p:sp>
          <p:nvSpPr>
            <p:cNvPr id="1390" name="object 1390"/>
            <p:cNvSpPr/>
            <p:nvPr/>
          </p:nvSpPr>
          <p:spPr>
            <a:xfrm>
              <a:off x="1379535" y="1917717"/>
              <a:ext cx="0" cy="138566"/>
            </a:xfrm>
            <a:custGeom>
              <a:avLst/>
              <a:gdLst/>
              <a:ahLst/>
              <a:cxnLst/>
              <a:rect l="l" t="t" r="r" b="b"/>
              <a:pathLst>
                <a:path h="262889">
                  <a:moveTo>
                    <a:pt x="0" y="0"/>
                  </a:moveTo>
                  <a:lnTo>
                    <a:pt x="0" y="262329"/>
                  </a:lnTo>
                </a:path>
              </a:pathLst>
            </a:custGeom>
            <a:ln w="3175">
              <a:solidFill>
                <a:srgbClr val="000000"/>
              </a:solidFill>
            </a:ln>
          </p:spPr>
          <p:txBody>
            <a:bodyPr wrap="square" lIns="0" tIns="0" rIns="0" bIns="0" rtlCol="0"/>
            <a:lstStyle/>
            <a:p>
              <a:endParaRPr sz="949"/>
            </a:p>
          </p:txBody>
        </p:sp>
        <p:sp>
          <p:nvSpPr>
            <p:cNvPr id="1391" name="object 1391"/>
            <p:cNvSpPr/>
            <p:nvPr/>
          </p:nvSpPr>
          <p:spPr>
            <a:xfrm>
              <a:off x="1379535" y="2153382"/>
              <a:ext cx="0" cy="138566"/>
            </a:xfrm>
            <a:custGeom>
              <a:avLst/>
              <a:gdLst/>
              <a:ahLst/>
              <a:cxnLst/>
              <a:rect l="l" t="t" r="r" b="b"/>
              <a:pathLst>
                <a:path h="262889">
                  <a:moveTo>
                    <a:pt x="0" y="262329"/>
                  </a:moveTo>
                  <a:lnTo>
                    <a:pt x="0" y="0"/>
                  </a:lnTo>
                </a:path>
              </a:pathLst>
            </a:custGeom>
            <a:ln w="3175">
              <a:solidFill>
                <a:srgbClr val="000000"/>
              </a:solidFill>
            </a:ln>
          </p:spPr>
          <p:txBody>
            <a:bodyPr wrap="square" lIns="0" tIns="0" rIns="0" bIns="0" rtlCol="0"/>
            <a:lstStyle/>
            <a:p>
              <a:endParaRPr sz="949"/>
            </a:p>
          </p:txBody>
        </p:sp>
        <p:sp>
          <p:nvSpPr>
            <p:cNvPr id="1392" name="object 1392"/>
            <p:cNvSpPr/>
            <p:nvPr/>
          </p:nvSpPr>
          <p:spPr>
            <a:xfrm>
              <a:off x="1970823" y="1477750"/>
              <a:ext cx="74973" cy="74973"/>
            </a:xfrm>
            <a:custGeom>
              <a:avLst/>
              <a:gdLst/>
              <a:ahLst/>
              <a:cxnLst/>
              <a:rect l="l" t="t" r="r" b="b"/>
              <a:pathLst>
                <a:path w="142239" h="142239">
                  <a:moveTo>
                    <a:pt x="0" y="141861"/>
                  </a:moveTo>
                  <a:lnTo>
                    <a:pt x="141862" y="0"/>
                  </a:lnTo>
                </a:path>
              </a:pathLst>
            </a:custGeom>
            <a:ln w="3175">
              <a:solidFill>
                <a:srgbClr val="000000"/>
              </a:solidFill>
            </a:ln>
          </p:spPr>
          <p:txBody>
            <a:bodyPr wrap="square" lIns="0" tIns="0" rIns="0" bIns="0" rtlCol="0"/>
            <a:lstStyle/>
            <a:p>
              <a:endParaRPr sz="949"/>
            </a:p>
          </p:txBody>
        </p:sp>
        <p:sp>
          <p:nvSpPr>
            <p:cNvPr id="1393" name="object 1393"/>
            <p:cNvSpPr/>
            <p:nvPr/>
          </p:nvSpPr>
          <p:spPr>
            <a:xfrm>
              <a:off x="2133709" y="1014165"/>
              <a:ext cx="77316" cy="825705"/>
            </a:xfrm>
            <a:custGeom>
              <a:avLst/>
              <a:gdLst/>
              <a:ahLst/>
              <a:cxnLst/>
              <a:rect l="l" t="t" r="r" b="b"/>
              <a:pathLst>
                <a:path w="146685" h="1566545">
                  <a:moveTo>
                    <a:pt x="0" y="1021384"/>
                  </a:moveTo>
                  <a:lnTo>
                    <a:pt x="146194" y="875190"/>
                  </a:lnTo>
                </a:path>
                <a:path w="146685" h="1566545">
                  <a:moveTo>
                    <a:pt x="83717" y="1566414"/>
                  </a:moveTo>
                  <a:lnTo>
                    <a:pt x="83717" y="0"/>
                  </a:lnTo>
                </a:path>
              </a:pathLst>
            </a:custGeom>
            <a:ln w="3175">
              <a:solidFill>
                <a:srgbClr val="000000"/>
              </a:solidFill>
            </a:ln>
          </p:spPr>
          <p:txBody>
            <a:bodyPr wrap="square" lIns="0" tIns="0" rIns="0" bIns="0" rtlCol="0"/>
            <a:lstStyle/>
            <a:p>
              <a:endParaRPr sz="949"/>
            </a:p>
          </p:txBody>
        </p:sp>
        <p:sp>
          <p:nvSpPr>
            <p:cNvPr id="1394" name="object 1394"/>
            <p:cNvSpPr/>
            <p:nvPr/>
          </p:nvSpPr>
          <p:spPr>
            <a:xfrm>
              <a:off x="2296595" y="1492034"/>
              <a:ext cx="60581" cy="60581"/>
            </a:xfrm>
            <a:custGeom>
              <a:avLst/>
              <a:gdLst/>
              <a:ahLst/>
              <a:cxnLst/>
              <a:rect l="l" t="t" r="r" b="b"/>
              <a:pathLst>
                <a:path w="114935" h="114935">
                  <a:moveTo>
                    <a:pt x="0" y="114761"/>
                  </a:moveTo>
                  <a:lnTo>
                    <a:pt x="114761" y="0"/>
                  </a:lnTo>
                </a:path>
              </a:pathLst>
            </a:custGeom>
            <a:ln w="3175">
              <a:solidFill>
                <a:srgbClr val="000000"/>
              </a:solidFill>
            </a:ln>
          </p:spPr>
          <p:txBody>
            <a:bodyPr wrap="square" lIns="0" tIns="0" rIns="0" bIns="0" rtlCol="0"/>
            <a:lstStyle/>
            <a:p>
              <a:endParaRPr sz="949"/>
            </a:p>
          </p:txBody>
        </p:sp>
        <p:sp>
          <p:nvSpPr>
            <p:cNvPr id="1395" name="object 1395"/>
            <p:cNvSpPr/>
            <p:nvPr/>
          </p:nvSpPr>
          <p:spPr>
            <a:xfrm>
              <a:off x="2459481" y="1339243"/>
              <a:ext cx="213539" cy="213539"/>
            </a:xfrm>
            <a:custGeom>
              <a:avLst/>
              <a:gdLst/>
              <a:ahLst/>
              <a:cxnLst/>
              <a:rect l="l" t="t" r="r" b="b"/>
              <a:pathLst>
                <a:path w="405129" h="405130">
                  <a:moveTo>
                    <a:pt x="0" y="404640"/>
                  </a:moveTo>
                  <a:lnTo>
                    <a:pt x="404639" y="0"/>
                  </a:lnTo>
                </a:path>
              </a:pathLst>
            </a:custGeom>
            <a:ln w="3175">
              <a:solidFill>
                <a:srgbClr val="000000"/>
              </a:solidFill>
            </a:ln>
          </p:spPr>
          <p:txBody>
            <a:bodyPr wrap="square" lIns="0" tIns="0" rIns="0" bIns="0" rtlCol="0"/>
            <a:lstStyle/>
            <a:p>
              <a:endParaRPr sz="949"/>
            </a:p>
          </p:txBody>
        </p:sp>
        <p:sp>
          <p:nvSpPr>
            <p:cNvPr id="1396" name="object 1396"/>
            <p:cNvSpPr/>
            <p:nvPr/>
          </p:nvSpPr>
          <p:spPr>
            <a:xfrm>
              <a:off x="2177836" y="2219050"/>
              <a:ext cx="131202" cy="131202"/>
            </a:xfrm>
            <a:custGeom>
              <a:avLst/>
              <a:gdLst/>
              <a:ahLst/>
              <a:cxnLst/>
              <a:rect l="l" t="t" r="r" b="b"/>
              <a:pathLst>
                <a:path w="248919" h="248920">
                  <a:moveTo>
                    <a:pt x="0" y="201170"/>
                  </a:moveTo>
                  <a:lnTo>
                    <a:pt x="47443" y="248613"/>
                  </a:lnTo>
                </a:path>
                <a:path w="248919" h="248920">
                  <a:moveTo>
                    <a:pt x="0" y="0"/>
                  </a:moveTo>
                  <a:lnTo>
                    <a:pt x="248613" y="248613"/>
                  </a:lnTo>
                </a:path>
              </a:pathLst>
            </a:custGeom>
            <a:ln w="3175">
              <a:solidFill>
                <a:srgbClr val="000000"/>
              </a:solidFill>
            </a:ln>
          </p:spPr>
          <p:txBody>
            <a:bodyPr wrap="square" lIns="0" tIns="0" rIns="0" bIns="0" rtlCol="0"/>
            <a:lstStyle/>
            <a:p>
              <a:endParaRPr sz="949"/>
            </a:p>
          </p:txBody>
        </p:sp>
        <p:sp>
          <p:nvSpPr>
            <p:cNvPr id="1397" name="object 1397"/>
            <p:cNvSpPr/>
            <p:nvPr/>
          </p:nvSpPr>
          <p:spPr>
            <a:xfrm>
              <a:off x="2622367" y="1366803"/>
              <a:ext cx="185758" cy="185758"/>
            </a:xfrm>
            <a:custGeom>
              <a:avLst/>
              <a:gdLst/>
              <a:ahLst/>
              <a:cxnLst/>
              <a:rect l="l" t="t" r="r" b="b"/>
              <a:pathLst>
                <a:path w="352425" h="352425">
                  <a:moveTo>
                    <a:pt x="0" y="352353"/>
                  </a:moveTo>
                  <a:lnTo>
                    <a:pt x="352354" y="0"/>
                  </a:lnTo>
                </a:path>
              </a:pathLst>
            </a:custGeom>
            <a:ln w="3175">
              <a:solidFill>
                <a:srgbClr val="000000"/>
              </a:solidFill>
            </a:ln>
          </p:spPr>
          <p:txBody>
            <a:bodyPr wrap="square" lIns="0" tIns="0" rIns="0" bIns="0" rtlCol="0"/>
            <a:lstStyle/>
            <a:p>
              <a:endParaRPr sz="949"/>
            </a:p>
          </p:txBody>
        </p:sp>
        <p:sp>
          <p:nvSpPr>
            <p:cNvPr id="1398" name="object 1398"/>
            <p:cNvSpPr/>
            <p:nvPr/>
          </p:nvSpPr>
          <p:spPr>
            <a:xfrm>
              <a:off x="2177836" y="2113016"/>
              <a:ext cx="237302" cy="237302"/>
            </a:xfrm>
            <a:custGeom>
              <a:avLst/>
              <a:gdLst/>
              <a:ahLst/>
              <a:cxnLst/>
              <a:rect l="l" t="t" r="r" b="b"/>
              <a:pathLst>
                <a:path w="450214" h="450214">
                  <a:moveTo>
                    <a:pt x="0" y="0"/>
                  </a:moveTo>
                  <a:lnTo>
                    <a:pt x="449782" y="449782"/>
                  </a:lnTo>
                </a:path>
              </a:pathLst>
            </a:custGeom>
            <a:ln w="3175">
              <a:solidFill>
                <a:srgbClr val="000000"/>
              </a:solidFill>
            </a:ln>
          </p:spPr>
          <p:txBody>
            <a:bodyPr wrap="square" lIns="0" tIns="0" rIns="0" bIns="0" rtlCol="0"/>
            <a:lstStyle/>
            <a:p>
              <a:endParaRPr sz="949"/>
            </a:p>
          </p:txBody>
        </p:sp>
        <p:sp>
          <p:nvSpPr>
            <p:cNvPr id="1399" name="object 1399"/>
            <p:cNvSpPr/>
            <p:nvPr/>
          </p:nvSpPr>
          <p:spPr>
            <a:xfrm>
              <a:off x="2785253" y="1423725"/>
              <a:ext cx="128859" cy="128859"/>
            </a:xfrm>
            <a:custGeom>
              <a:avLst/>
              <a:gdLst/>
              <a:ahLst/>
              <a:cxnLst/>
              <a:rect l="l" t="t" r="r" b="b"/>
              <a:pathLst>
                <a:path w="244475" h="244475">
                  <a:moveTo>
                    <a:pt x="0" y="244359"/>
                  </a:moveTo>
                  <a:lnTo>
                    <a:pt x="244359" y="0"/>
                  </a:lnTo>
                </a:path>
              </a:pathLst>
            </a:custGeom>
            <a:ln w="3175">
              <a:solidFill>
                <a:srgbClr val="000000"/>
              </a:solidFill>
            </a:ln>
          </p:spPr>
          <p:txBody>
            <a:bodyPr wrap="square" lIns="0" tIns="0" rIns="0" bIns="0" rtlCol="0"/>
            <a:lstStyle/>
            <a:p>
              <a:endParaRPr sz="949"/>
            </a:p>
          </p:txBody>
        </p:sp>
        <p:sp>
          <p:nvSpPr>
            <p:cNvPr id="1400" name="object 1400"/>
            <p:cNvSpPr/>
            <p:nvPr/>
          </p:nvSpPr>
          <p:spPr>
            <a:xfrm>
              <a:off x="1809138" y="1361990"/>
              <a:ext cx="711907" cy="988369"/>
            </a:xfrm>
            <a:custGeom>
              <a:avLst/>
              <a:gdLst/>
              <a:ahLst/>
              <a:cxnLst/>
              <a:rect l="l" t="t" r="r" b="b"/>
              <a:pathLst>
                <a:path w="1350645" h="1875154">
                  <a:moveTo>
                    <a:pt x="699501" y="1223693"/>
                  </a:moveTo>
                  <a:lnTo>
                    <a:pt x="1350453" y="1874645"/>
                  </a:lnTo>
                </a:path>
                <a:path w="1350645" h="1875154">
                  <a:moveTo>
                    <a:pt x="883731" y="1207020"/>
                  </a:moveTo>
                  <a:lnTo>
                    <a:pt x="0" y="0"/>
                  </a:lnTo>
                </a:path>
              </a:pathLst>
            </a:custGeom>
            <a:ln w="3175">
              <a:solidFill>
                <a:srgbClr val="000000"/>
              </a:solidFill>
            </a:ln>
          </p:spPr>
          <p:txBody>
            <a:bodyPr wrap="square" lIns="0" tIns="0" rIns="0" bIns="0" rtlCol="0"/>
            <a:lstStyle/>
            <a:p>
              <a:endParaRPr sz="949"/>
            </a:p>
          </p:txBody>
        </p:sp>
        <p:sp>
          <p:nvSpPr>
            <p:cNvPr id="1401" name="object 1401"/>
            <p:cNvSpPr/>
            <p:nvPr/>
          </p:nvSpPr>
          <p:spPr>
            <a:xfrm>
              <a:off x="1831060" y="2656847"/>
              <a:ext cx="13053" cy="13053"/>
            </a:xfrm>
            <a:custGeom>
              <a:avLst/>
              <a:gdLst/>
              <a:ahLst/>
              <a:cxnLst/>
              <a:rect l="l" t="t" r="r" b="b"/>
              <a:pathLst>
                <a:path w="24764" h="24764">
                  <a:moveTo>
                    <a:pt x="0" y="24198"/>
                  </a:moveTo>
                  <a:lnTo>
                    <a:pt x="24198" y="0"/>
                  </a:lnTo>
                </a:path>
              </a:pathLst>
            </a:custGeom>
            <a:ln w="3175">
              <a:solidFill>
                <a:srgbClr val="000000"/>
              </a:solidFill>
            </a:ln>
          </p:spPr>
          <p:txBody>
            <a:bodyPr wrap="square" lIns="0" tIns="0" rIns="0" bIns="0" rtlCol="0"/>
            <a:lstStyle/>
            <a:p>
              <a:endParaRPr sz="949"/>
            </a:p>
          </p:txBody>
        </p:sp>
        <p:sp>
          <p:nvSpPr>
            <p:cNvPr id="1402" name="object 1402"/>
            <p:cNvSpPr/>
            <p:nvPr/>
          </p:nvSpPr>
          <p:spPr>
            <a:xfrm>
              <a:off x="1340577" y="1859280"/>
              <a:ext cx="1450924" cy="491004"/>
            </a:xfrm>
            <a:custGeom>
              <a:avLst/>
              <a:gdLst/>
              <a:ahLst/>
              <a:cxnLst/>
              <a:rect l="l" t="t" r="r" b="b"/>
              <a:pathLst>
                <a:path w="2752725" h="931545">
                  <a:moveTo>
                    <a:pt x="1588466" y="79053"/>
                  </a:moveTo>
                  <a:lnTo>
                    <a:pt x="2440588" y="931175"/>
                  </a:lnTo>
                </a:path>
                <a:path w="2752725" h="931545">
                  <a:moveTo>
                    <a:pt x="1551510" y="931175"/>
                  </a:moveTo>
                  <a:lnTo>
                    <a:pt x="0" y="931175"/>
                  </a:lnTo>
                </a:path>
                <a:path w="2752725" h="931545">
                  <a:moveTo>
                    <a:pt x="1710581" y="0"/>
                  </a:moveTo>
                  <a:lnTo>
                    <a:pt x="2641757" y="931175"/>
                  </a:lnTo>
                </a:path>
                <a:path w="2752725" h="931545">
                  <a:moveTo>
                    <a:pt x="1911750" y="0"/>
                  </a:moveTo>
                  <a:lnTo>
                    <a:pt x="2752436" y="840686"/>
                  </a:lnTo>
                </a:path>
              </a:pathLst>
            </a:custGeom>
            <a:ln w="3175">
              <a:solidFill>
                <a:srgbClr val="000000"/>
              </a:solidFill>
            </a:ln>
          </p:spPr>
          <p:txBody>
            <a:bodyPr wrap="square" lIns="0" tIns="0" rIns="0" bIns="0" rtlCol="0"/>
            <a:lstStyle/>
            <a:p>
              <a:endParaRPr sz="949"/>
            </a:p>
          </p:txBody>
        </p:sp>
        <p:sp>
          <p:nvSpPr>
            <p:cNvPr id="1403" name="object 1403"/>
            <p:cNvSpPr/>
            <p:nvPr/>
          </p:nvSpPr>
          <p:spPr>
            <a:xfrm>
              <a:off x="1935453" y="2656847"/>
              <a:ext cx="71291" cy="71291"/>
            </a:xfrm>
            <a:custGeom>
              <a:avLst/>
              <a:gdLst/>
              <a:ahLst/>
              <a:cxnLst/>
              <a:rect l="l" t="t" r="r" b="b"/>
              <a:pathLst>
                <a:path w="135255" h="135254">
                  <a:moveTo>
                    <a:pt x="0" y="135173"/>
                  </a:moveTo>
                  <a:lnTo>
                    <a:pt x="135173" y="0"/>
                  </a:lnTo>
                </a:path>
              </a:pathLst>
            </a:custGeom>
            <a:ln w="3175">
              <a:solidFill>
                <a:srgbClr val="000000"/>
              </a:solidFill>
            </a:ln>
          </p:spPr>
          <p:txBody>
            <a:bodyPr wrap="square" lIns="0" tIns="0" rIns="0" bIns="0" rtlCol="0"/>
            <a:lstStyle/>
            <a:p>
              <a:endParaRPr sz="949"/>
            </a:p>
          </p:txBody>
        </p:sp>
        <p:sp>
          <p:nvSpPr>
            <p:cNvPr id="1404" name="object 1404"/>
            <p:cNvSpPr/>
            <p:nvPr/>
          </p:nvSpPr>
          <p:spPr>
            <a:xfrm>
              <a:off x="2454268" y="1014165"/>
              <a:ext cx="337377" cy="1182495"/>
            </a:xfrm>
            <a:custGeom>
              <a:avLst/>
              <a:gdLst/>
              <a:ahLst/>
              <a:cxnLst/>
              <a:rect l="l" t="t" r="r" b="b"/>
              <a:pathLst>
                <a:path w="640079" h="2243454">
                  <a:moveTo>
                    <a:pt x="0" y="1603370"/>
                  </a:moveTo>
                  <a:lnTo>
                    <a:pt x="639516" y="2242886"/>
                  </a:lnTo>
                </a:path>
                <a:path w="640079" h="2243454">
                  <a:moveTo>
                    <a:pt x="639516" y="1566414"/>
                  </a:moveTo>
                  <a:lnTo>
                    <a:pt x="639516" y="0"/>
                  </a:lnTo>
                </a:path>
              </a:pathLst>
            </a:custGeom>
            <a:ln w="3175">
              <a:solidFill>
                <a:srgbClr val="000000"/>
              </a:solidFill>
            </a:ln>
          </p:spPr>
          <p:txBody>
            <a:bodyPr wrap="square" lIns="0" tIns="0" rIns="0" bIns="0" rtlCol="0"/>
            <a:lstStyle/>
            <a:p>
              <a:endParaRPr sz="949"/>
            </a:p>
          </p:txBody>
        </p:sp>
        <p:sp>
          <p:nvSpPr>
            <p:cNvPr id="1405" name="object 1405"/>
            <p:cNvSpPr/>
            <p:nvPr/>
          </p:nvSpPr>
          <p:spPr>
            <a:xfrm>
              <a:off x="2064623" y="2656847"/>
              <a:ext cx="105096" cy="105096"/>
            </a:xfrm>
            <a:custGeom>
              <a:avLst/>
              <a:gdLst/>
              <a:ahLst/>
              <a:cxnLst/>
              <a:rect l="l" t="t" r="r" b="b"/>
              <a:pathLst>
                <a:path w="199389" h="199389">
                  <a:moveTo>
                    <a:pt x="0" y="199137"/>
                  </a:moveTo>
                  <a:lnTo>
                    <a:pt x="199137" y="0"/>
                  </a:lnTo>
                </a:path>
              </a:pathLst>
            </a:custGeom>
            <a:ln w="3175">
              <a:solidFill>
                <a:srgbClr val="000000"/>
              </a:solidFill>
            </a:ln>
          </p:spPr>
          <p:txBody>
            <a:bodyPr wrap="square" lIns="0" tIns="0" rIns="0" bIns="0" rtlCol="0"/>
            <a:lstStyle/>
            <a:p>
              <a:endParaRPr sz="949"/>
            </a:p>
          </p:txBody>
        </p:sp>
        <p:sp>
          <p:nvSpPr>
            <p:cNvPr id="1406" name="object 1406"/>
            <p:cNvSpPr/>
            <p:nvPr/>
          </p:nvSpPr>
          <p:spPr>
            <a:xfrm>
              <a:off x="2560302" y="1859280"/>
              <a:ext cx="231277" cy="231277"/>
            </a:xfrm>
            <a:custGeom>
              <a:avLst/>
              <a:gdLst/>
              <a:ahLst/>
              <a:cxnLst/>
              <a:rect l="l" t="t" r="r" b="b"/>
              <a:pathLst>
                <a:path w="438785" h="438785">
                  <a:moveTo>
                    <a:pt x="0" y="0"/>
                  </a:moveTo>
                  <a:lnTo>
                    <a:pt x="438347" y="438346"/>
                  </a:lnTo>
                </a:path>
              </a:pathLst>
            </a:custGeom>
            <a:ln w="3175">
              <a:solidFill>
                <a:srgbClr val="000000"/>
              </a:solidFill>
            </a:ln>
          </p:spPr>
          <p:txBody>
            <a:bodyPr wrap="square" lIns="0" tIns="0" rIns="0" bIns="0" rtlCol="0"/>
            <a:lstStyle/>
            <a:p>
              <a:endParaRPr sz="949"/>
            </a:p>
          </p:txBody>
        </p:sp>
        <p:sp>
          <p:nvSpPr>
            <p:cNvPr id="1407" name="object 1407"/>
            <p:cNvSpPr/>
            <p:nvPr/>
          </p:nvSpPr>
          <p:spPr>
            <a:xfrm>
              <a:off x="2208093" y="2656847"/>
              <a:ext cx="124508" cy="124508"/>
            </a:xfrm>
            <a:custGeom>
              <a:avLst/>
              <a:gdLst/>
              <a:ahLst/>
              <a:cxnLst/>
              <a:rect l="l" t="t" r="r" b="b"/>
              <a:pathLst>
                <a:path w="236219" h="236220">
                  <a:moveTo>
                    <a:pt x="0" y="235973"/>
                  </a:moveTo>
                  <a:lnTo>
                    <a:pt x="235974" y="0"/>
                  </a:lnTo>
                </a:path>
              </a:pathLst>
            </a:custGeom>
            <a:ln w="3175">
              <a:solidFill>
                <a:srgbClr val="000000"/>
              </a:solidFill>
            </a:ln>
          </p:spPr>
          <p:txBody>
            <a:bodyPr wrap="square" lIns="0" tIns="0" rIns="0" bIns="0" rtlCol="0"/>
            <a:lstStyle/>
            <a:p>
              <a:endParaRPr sz="949"/>
            </a:p>
          </p:txBody>
        </p:sp>
        <p:sp>
          <p:nvSpPr>
            <p:cNvPr id="1408" name="object 1408"/>
            <p:cNvSpPr/>
            <p:nvPr/>
          </p:nvSpPr>
          <p:spPr>
            <a:xfrm>
              <a:off x="2666335" y="1859280"/>
              <a:ext cx="125178" cy="125178"/>
            </a:xfrm>
            <a:custGeom>
              <a:avLst/>
              <a:gdLst/>
              <a:ahLst/>
              <a:cxnLst/>
              <a:rect l="l" t="t" r="r" b="b"/>
              <a:pathLst>
                <a:path w="237489" h="237489">
                  <a:moveTo>
                    <a:pt x="0" y="0"/>
                  </a:moveTo>
                  <a:lnTo>
                    <a:pt x="237177" y="237176"/>
                  </a:lnTo>
                </a:path>
              </a:pathLst>
            </a:custGeom>
            <a:ln w="3175">
              <a:solidFill>
                <a:srgbClr val="000000"/>
              </a:solidFill>
            </a:ln>
          </p:spPr>
          <p:txBody>
            <a:bodyPr wrap="square" lIns="0" tIns="0" rIns="0" bIns="0" rtlCol="0"/>
            <a:lstStyle/>
            <a:p>
              <a:endParaRPr sz="949"/>
            </a:p>
          </p:txBody>
        </p:sp>
        <p:sp>
          <p:nvSpPr>
            <p:cNvPr id="1409" name="object 1409"/>
            <p:cNvSpPr/>
            <p:nvPr/>
          </p:nvSpPr>
          <p:spPr>
            <a:xfrm>
              <a:off x="3036754" y="1148198"/>
              <a:ext cx="0" cy="218559"/>
            </a:xfrm>
            <a:custGeom>
              <a:avLst/>
              <a:gdLst/>
              <a:ahLst/>
              <a:cxnLst/>
              <a:rect l="l" t="t" r="r" b="b"/>
              <a:pathLst>
                <a:path h="414655">
                  <a:moveTo>
                    <a:pt x="0" y="0"/>
                  </a:moveTo>
                  <a:lnTo>
                    <a:pt x="0" y="414468"/>
                  </a:lnTo>
                </a:path>
              </a:pathLst>
            </a:custGeom>
            <a:ln w="3175">
              <a:solidFill>
                <a:srgbClr val="000000"/>
              </a:solidFill>
            </a:ln>
          </p:spPr>
          <p:txBody>
            <a:bodyPr wrap="square" lIns="0" tIns="0" rIns="0" bIns="0" rtlCol="0"/>
            <a:lstStyle/>
            <a:p>
              <a:endParaRPr sz="949"/>
            </a:p>
          </p:txBody>
        </p:sp>
        <p:sp>
          <p:nvSpPr>
            <p:cNvPr id="1410" name="object 1410"/>
            <p:cNvSpPr/>
            <p:nvPr/>
          </p:nvSpPr>
          <p:spPr>
            <a:xfrm>
              <a:off x="2357163" y="2656847"/>
              <a:ext cx="138231" cy="138231"/>
            </a:xfrm>
            <a:custGeom>
              <a:avLst/>
              <a:gdLst/>
              <a:ahLst/>
              <a:cxnLst/>
              <a:rect l="l" t="t" r="r" b="b"/>
              <a:pathLst>
                <a:path w="262255" h="262254">
                  <a:moveTo>
                    <a:pt x="0" y="262187"/>
                  </a:moveTo>
                  <a:lnTo>
                    <a:pt x="262187" y="0"/>
                  </a:lnTo>
                </a:path>
              </a:pathLst>
            </a:custGeom>
            <a:ln w="3175">
              <a:solidFill>
                <a:srgbClr val="000000"/>
              </a:solidFill>
            </a:ln>
          </p:spPr>
          <p:txBody>
            <a:bodyPr wrap="square" lIns="0" tIns="0" rIns="0" bIns="0" rtlCol="0"/>
            <a:lstStyle/>
            <a:p>
              <a:endParaRPr sz="949"/>
            </a:p>
          </p:txBody>
        </p:sp>
        <p:sp>
          <p:nvSpPr>
            <p:cNvPr id="1411" name="object 1411"/>
            <p:cNvSpPr/>
            <p:nvPr/>
          </p:nvSpPr>
          <p:spPr>
            <a:xfrm>
              <a:off x="2772370" y="1859281"/>
              <a:ext cx="19078" cy="19078"/>
            </a:xfrm>
            <a:custGeom>
              <a:avLst/>
              <a:gdLst/>
              <a:ahLst/>
              <a:cxnLst/>
              <a:rect l="l" t="t" r="r" b="b"/>
              <a:pathLst>
                <a:path w="36195" h="36195">
                  <a:moveTo>
                    <a:pt x="0" y="0"/>
                  </a:moveTo>
                  <a:lnTo>
                    <a:pt x="36008" y="36007"/>
                  </a:lnTo>
                </a:path>
              </a:pathLst>
            </a:custGeom>
            <a:ln w="3175">
              <a:solidFill>
                <a:srgbClr val="000000"/>
              </a:solidFill>
            </a:ln>
          </p:spPr>
          <p:txBody>
            <a:bodyPr wrap="square" lIns="0" tIns="0" rIns="0" bIns="0" rtlCol="0"/>
            <a:lstStyle/>
            <a:p>
              <a:endParaRPr sz="949"/>
            </a:p>
          </p:txBody>
        </p:sp>
        <p:sp>
          <p:nvSpPr>
            <p:cNvPr id="1412" name="object 1412"/>
            <p:cNvSpPr/>
            <p:nvPr/>
          </p:nvSpPr>
          <p:spPr>
            <a:xfrm>
              <a:off x="2511718" y="2656847"/>
              <a:ext cx="146599" cy="146599"/>
            </a:xfrm>
            <a:custGeom>
              <a:avLst/>
              <a:gdLst/>
              <a:ahLst/>
              <a:cxnLst/>
              <a:rect l="l" t="t" r="r" b="b"/>
              <a:pathLst>
                <a:path w="278129" h="278129">
                  <a:moveTo>
                    <a:pt x="0" y="277990"/>
                  </a:moveTo>
                  <a:lnTo>
                    <a:pt x="277991" y="0"/>
                  </a:lnTo>
                </a:path>
              </a:pathLst>
            </a:custGeom>
            <a:ln w="3175">
              <a:solidFill>
                <a:srgbClr val="000000"/>
              </a:solidFill>
            </a:ln>
          </p:spPr>
          <p:txBody>
            <a:bodyPr wrap="square" lIns="0" tIns="0" rIns="0" bIns="0" rtlCol="0"/>
            <a:lstStyle/>
            <a:p>
              <a:endParaRPr sz="949"/>
            </a:p>
          </p:txBody>
        </p:sp>
        <p:sp>
          <p:nvSpPr>
            <p:cNvPr id="1413" name="object 1413"/>
            <p:cNvSpPr/>
            <p:nvPr/>
          </p:nvSpPr>
          <p:spPr>
            <a:xfrm>
              <a:off x="1340577" y="1859280"/>
              <a:ext cx="818006" cy="0"/>
            </a:xfrm>
            <a:custGeom>
              <a:avLst/>
              <a:gdLst/>
              <a:ahLst/>
              <a:cxnLst/>
              <a:rect l="l" t="t" r="r" b="b"/>
              <a:pathLst>
                <a:path w="1551939">
                  <a:moveTo>
                    <a:pt x="1551510" y="0"/>
                  </a:moveTo>
                  <a:lnTo>
                    <a:pt x="0" y="0"/>
                  </a:lnTo>
                </a:path>
              </a:pathLst>
            </a:custGeom>
            <a:ln w="3175">
              <a:solidFill>
                <a:srgbClr val="000000"/>
              </a:solidFill>
            </a:ln>
          </p:spPr>
          <p:txBody>
            <a:bodyPr wrap="square" lIns="0" tIns="0" rIns="0" bIns="0" rtlCol="0"/>
            <a:lstStyle/>
            <a:p>
              <a:endParaRPr sz="949"/>
            </a:p>
          </p:txBody>
        </p:sp>
        <p:sp>
          <p:nvSpPr>
            <p:cNvPr id="1414" name="object 1414"/>
            <p:cNvSpPr/>
            <p:nvPr/>
          </p:nvSpPr>
          <p:spPr>
            <a:xfrm>
              <a:off x="2674502" y="2656847"/>
              <a:ext cx="239645" cy="146933"/>
            </a:xfrm>
            <a:custGeom>
              <a:avLst/>
              <a:gdLst/>
              <a:ahLst/>
              <a:cxnLst/>
              <a:rect l="l" t="t" r="r" b="b"/>
              <a:pathLst>
                <a:path w="454660" h="278764">
                  <a:moveTo>
                    <a:pt x="0" y="278185"/>
                  </a:moveTo>
                  <a:lnTo>
                    <a:pt x="278185" y="0"/>
                  </a:lnTo>
                </a:path>
                <a:path w="454660" h="278764">
                  <a:moveTo>
                    <a:pt x="325266" y="261949"/>
                  </a:moveTo>
                  <a:lnTo>
                    <a:pt x="454478" y="132736"/>
                  </a:lnTo>
                </a:path>
              </a:pathLst>
            </a:custGeom>
            <a:ln w="3175">
              <a:solidFill>
                <a:srgbClr val="000000"/>
              </a:solidFill>
            </a:ln>
          </p:spPr>
          <p:txBody>
            <a:bodyPr wrap="square" lIns="0" tIns="0" rIns="0" bIns="0" rtlCol="0"/>
            <a:lstStyle/>
            <a:p>
              <a:endParaRPr sz="949"/>
            </a:p>
          </p:txBody>
        </p:sp>
        <p:sp>
          <p:nvSpPr>
            <p:cNvPr id="1415" name="object 1415"/>
            <p:cNvSpPr/>
            <p:nvPr/>
          </p:nvSpPr>
          <p:spPr>
            <a:xfrm>
              <a:off x="1731222" y="1361990"/>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416" name="object 1416"/>
            <p:cNvSpPr/>
            <p:nvPr/>
          </p:nvSpPr>
          <p:spPr>
            <a:xfrm>
              <a:off x="2849786" y="1187156"/>
              <a:ext cx="128859" cy="0"/>
            </a:xfrm>
            <a:custGeom>
              <a:avLst/>
              <a:gdLst/>
              <a:ahLst/>
              <a:cxnLst/>
              <a:rect l="l" t="t" r="r" b="b"/>
              <a:pathLst>
                <a:path w="244475">
                  <a:moveTo>
                    <a:pt x="0" y="0"/>
                  </a:moveTo>
                  <a:lnTo>
                    <a:pt x="243851" y="0"/>
                  </a:lnTo>
                </a:path>
              </a:pathLst>
            </a:custGeom>
            <a:ln w="3175">
              <a:solidFill>
                <a:srgbClr val="000000"/>
              </a:solidFill>
            </a:ln>
          </p:spPr>
          <p:txBody>
            <a:bodyPr wrap="square" lIns="0" tIns="0" rIns="0" bIns="0" rtlCol="0"/>
            <a:lstStyle/>
            <a:p>
              <a:endParaRPr sz="949"/>
            </a:p>
          </p:txBody>
        </p:sp>
        <p:sp>
          <p:nvSpPr>
            <p:cNvPr id="1417" name="object 1417"/>
            <p:cNvSpPr/>
            <p:nvPr/>
          </p:nvSpPr>
          <p:spPr>
            <a:xfrm>
              <a:off x="3036754" y="1187156"/>
              <a:ext cx="90704" cy="0"/>
            </a:xfrm>
            <a:custGeom>
              <a:avLst/>
              <a:gdLst/>
              <a:ahLst/>
              <a:cxnLst/>
              <a:rect l="l" t="t" r="r" b="b"/>
              <a:pathLst>
                <a:path w="172085">
                  <a:moveTo>
                    <a:pt x="0" y="0"/>
                  </a:moveTo>
                  <a:lnTo>
                    <a:pt x="171892" y="0"/>
                  </a:lnTo>
                </a:path>
              </a:pathLst>
            </a:custGeom>
            <a:ln w="3175">
              <a:solidFill>
                <a:srgbClr val="000000"/>
              </a:solidFill>
            </a:ln>
          </p:spPr>
          <p:txBody>
            <a:bodyPr wrap="square" lIns="0" tIns="0" rIns="0" bIns="0" rtlCol="0"/>
            <a:lstStyle/>
            <a:p>
              <a:endParaRPr sz="949"/>
            </a:p>
          </p:txBody>
        </p:sp>
        <p:sp>
          <p:nvSpPr>
            <p:cNvPr id="1418" name="object 1418"/>
            <p:cNvSpPr/>
            <p:nvPr/>
          </p:nvSpPr>
          <p:spPr>
            <a:xfrm>
              <a:off x="2581987" y="1053123"/>
              <a:ext cx="150950" cy="0"/>
            </a:xfrm>
            <a:custGeom>
              <a:avLst/>
              <a:gdLst/>
              <a:ahLst/>
              <a:cxnLst/>
              <a:rect l="l" t="t" r="r" b="b"/>
              <a:pathLst>
                <a:path w="286385">
                  <a:moveTo>
                    <a:pt x="286336" y="0"/>
                  </a:moveTo>
                  <a:lnTo>
                    <a:pt x="0" y="0"/>
                  </a:lnTo>
                </a:path>
              </a:pathLst>
            </a:custGeom>
            <a:ln w="3175">
              <a:solidFill>
                <a:srgbClr val="000000"/>
              </a:solidFill>
            </a:ln>
          </p:spPr>
          <p:txBody>
            <a:bodyPr wrap="square" lIns="0" tIns="0" rIns="0" bIns="0" rtlCol="0"/>
            <a:lstStyle/>
            <a:p>
              <a:endParaRPr sz="949"/>
            </a:p>
          </p:txBody>
        </p:sp>
        <p:sp>
          <p:nvSpPr>
            <p:cNvPr id="1419" name="object 1419"/>
            <p:cNvSpPr/>
            <p:nvPr/>
          </p:nvSpPr>
          <p:spPr>
            <a:xfrm>
              <a:off x="2236272" y="1053123"/>
              <a:ext cx="150950" cy="0"/>
            </a:xfrm>
            <a:custGeom>
              <a:avLst/>
              <a:gdLst/>
              <a:ahLst/>
              <a:cxnLst/>
              <a:rect l="l" t="t" r="r" b="b"/>
              <a:pathLst>
                <a:path w="286385">
                  <a:moveTo>
                    <a:pt x="0" y="0"/>
                  </a:moveTo>
                  <a:lnTo>
                    <a:pt x="286336" y="0"/>
                  </a:lnTo>
                </a:path>
              </a:pathLst>
            </a:custGeom>
            <a:ln w="3175">
              <a:solidFill>
                <a:srgbClr val="000000"/>
              </a:solidFill>
            </a:ln>
          </p:spPr>
          <p:txBody>
            <a:bodyPr wrap="square" lIns="0" tIns="0" rIns="0" bIns="0" rtlCol="0"/>
            <a:lstStyle/>
            <a:p>
              <a:endParaRPr sz="949"/>
            </a:p>
          </p:txBody>
        </p:sp>
        <p:grpSp>
          <p:nvGrpSpPr>
            <p:cNvPr id="1420" name="object 1420"/>
            <p:cNvGrpSpPr/>
            <p:nvPr/>
          </p:nvGrpSpPr>
          <p:grpSpPr>
            <a:xfrm>
              <a:off x="7252091" y="6148915"/>
              <a:ext cx="528826" cy="1673"/>
              <a:chOff x="12245412" y="11665857"/>
              <a:chExt cx="1003300" cy="3175"/>
            </a:xfrm>
          </p:grpSpPr>
          <p:sp>
            <p:nvSpPr>
              <p:cNvPr id="1421" name="object 1421"/>
              <p:cNvSpPr/>
              <p:nvPr/>
            </p:nvSpPr>
            <p:spPr>
              <a:xfrm>
                <a:off x="12245412" y="11667335"/>
                <a:ext cx="937260" cy="0"/>
              </a:xfrm>
              <a:custGeom>
                <a:avLst/>
                <a:gdLst/>
                <a:ahLst/>
                <a:cxnLst/>
                <a:rect l="l" t="t" r="r" b="b"/>
                <a:pathLst>
                  <a:path w="937259">
                    <a:moveTo>
                      <a:pt x="0" y="0"/>
                    </a:moveTo>
                    <a:lnTo>
                      <a:pt x="936921" y="0"/>
                    </a:lnTo>
                  </a:path>
                </a:pathLst>
              </a:custGeom>
              <a:ln w="3175">
                <a:solidFill>
                  <a:srgbClr val="000000"/>
                </a:solidFill>
                <a:prstDash val="dash"/>
              </a:ln>
            </p:spPr>
            <p:txBody>
              <a:bodyPr wrap="square" lIns="0" tIns="0" rIns="0" bIns="0" rtlCol="0"/>
              <a:lstStyle/>
              <a:p>
                <a:endParaRPr sz="949"/>
              </a:p>
            </p:txBody>
          </p:sp>
          <p:sp>
            <p:nvSpPr>
              <p:cNvPr id="1422" name="object 1422"/>
              <p:cNvSpPr/>
              <p:nvPr/>
            </p:nvSpPr>
            <p:spPr>
              <a:xfrm>
                <a:off x="13192975" y="11667335"/>
                <a:ext cx="53975" cy="0"/>
              </a:xfrm>
              <a:custGeom>
                <a:avLst/>
                <a:gdLst/>
                <a:ahLst/>
                <a:cxnLst/>
                <a:rect l="l" t="t" r="r" b="b"/>
                <a:pathLst>
                  <a:path w="53975">
                    <a:moveTo>
                      <a:pt x="0" y="0"/>
                    </a:moveTo>
                    <a:lnTo>
                      <a:pt x="4" y="0"/>
                    </a:lnTo>
                  </a:path>
                  <a:path w="53975">
                    <a:moveTo>
                      <a:pt x="4" y="0"/>
                    </a:moveTo>
                    <a:lnTo>
                      <a:pt x="10642" y="0"/>
                    </a:lnTo>
                  </a:path>
                  <a:path w="53975">
                    <a:moveTo>
                      <a:pt x="21286" y="0"/>
                    </a:moveTo>
                    <a:lnTo>
                      <a:pt x="53947" y="0"/>
                    </a:lnTo>
                  </a:path>
                  <a:path w="53975">
                    <a:moveTo>
                      <a:pt x="53947" y="0"/>
                    </a:moveTo>
                    <a:lnTo>
                      <a:pt x="53952" y="0"/>
                    </a:lnTo>
                  </a:path>
                </a:pathLst>
              </a:custGeom>
              <a:ln w="3175">
                <a:solidFill>
                  <a:srgbClr val="000000"/>
                </a:solidFill>
              </a:ln>
            </p:spPr>
            <p:txBody>
              <a:bodyPr wrap="square" lIns="0" tIns="0" rIns="0" bIns="0" rtlCol="0"/>
              <a:lstStyle/>
              <a:p>
                <a:endParaRPr sz="949"/>
              </a:p>
            </p:txBody>
          </p:sp>
        </p:grpSp>
        <p:grpSp>
          <p:nvGrpSpPr>
            <p:cNvPr id="1423" name="object 1423"/>
            <p:cNvGrpSpPr/>
            <p:nvPr/>
          </p:nvGrpSpPr>
          <p:grpSpPr>
            <a:xfrm>
              <a:off x="5479196" y="5250732"/>
              <a:ext cx="1447577" cy="1673"/>
              <a:chOff x="8881835" y="9961804"/>
              <a:chExt cx="2746375" cy="3175"/>
            </a:xfrm>
          </p:grpSpPr>
          <p:sp>
            <p:nvSpPr>
              <p:cNvPr id="1424" name="object 1424"/>
              <p:cNvSpPr/>
              <p:nvPr/>
            </p:nvSpPr>
            <p:spPr>
              <a:xfrm>
                <a:off x="8881835" y="9963282"/>
                <a:ext cx="33020" cy="0"/>
              </a:xfrm>
              <a:custGeom>
                <a:avLst/>
                <a:gdLst/>
                <a:ahLst/>
                <a:cxnLst/>
                <a:rect l="l" t="t" r="r" b="b"/>
                <a:pathLst>
                  <a:path w="33020">
                    <a:moveTo>
                      <a:pt x="0" y="0"/>
                    </a:moveTo>
                    <a:lnTo>
                      <a:pt x="32647" y="0"/>
                    </a:lnTo>
                  </a:path>
                </a:pathLst>
              </a:custGeom>
              <a:ln w="3175">
                <a:solidFill>
                  <a:srgbClr val="000000"/>
                </a:solidFill>
              </a:ln>
            </p:spPr>
            <p:txBody>
              <a:bodyPr wrap="square" lIns="0" tIns="0" rIns="0" bIns="0" rtlCol="0"/>
              <a:lstStyle/>
              <a:p>
                <a:endParaRPr sz="949"/>
              </a:p>
            </p:txBody>
          </p:sp>
          <p:sp>
            <p:nvSpPr>
              <p:cNvPr id="1425" name="object 1425"/>
              <p:cNvSpPr/>
              <p:nvPr/>
            </p:nvSpPr>
            <p:spPr>
              <a:xfrm>
                <a:off x="8925126" y="9963282"/>
                <a:ext cx="2637155" cy="0"/>
              </a:xfrm>
              <a:custGeom>
                <a:avLst/>
                <a:gdLst/>
                <a:ahLst/>
                <a:cxnLst/>
                <a:rect l="l" t="t" r="r" b="b"/>
                <a:pathLst>
                  <a:path w="2637154">
                    <a:moveTo>
                      <a:pt x="0" y="0"/>
                    </a:moveTo>
                    <a:lnTo>
                      <a:pt x="2636963" y="0"/>
                    </a:lnTo>
                  </a:path>
                </a:pathLst>
              </a:custGeom>
              <a:ln w="3175">
                <a:solidFill>
                  <a:srgbClr val="000000"/>
                </a:solidFill>
                <a:prstDash val="lgDash"/>
              </a:ln>
            </p:spPr>
            <p:txBody>
              <a:bodyPr wrap="square" lIns="0" tIns="0" rIns="0" bIns="0" rtlCol="0"/>
              <a:lstStyle/>
              <a:p>
                <a:endParaRPr sz="949"/>
              </a:p>
            </p:txBody>
          </p:sp>
          <p:sp>
            <p:nvSpPr>
              <p:cNvPr id="1426" name="object 1426"/>
              <p:cNvSpPr/>
              <p:nvPr/>
            </p:nvSpPr>
            <p:spPr>
              <a:xfrm>
                <a:off x="11572731" y="9963282"/>
                <a:ext cx="53975" cy="0"/>
              </a:xfrm>
              <a:custGeom>
                <a:avLst/>
                <a:gdLst/>
                <a:ahLst/>
                <a:cxnLst/>
                <a:rect l="l" t="t" r="r" b="b"/>
                <a:pathLst>
                  <a:path w="53975">
                    <a:moveTo>
                      <a:pt x="0" y="0"/>
                    </a:moveTo>
                    <a:lnTo>
                      <a:pt x="14" y="0"/>
                    </a:lnTo>
                  </a:path>
                  <a:path w="53975">
                    <a:moveTo>
                      <a:pt x="14" y="0"/>
                    </a:moveTo>
                    <a:lnTo>
                      <a:pt x="10642" y="0"/>
                    </a:lnTo>
                  </a:path>
                  <a:path w="53975">
                    <a:moveTo>
                      <a:pt x="21285" y="0"/>
                    </a:moveTo>
                    <a:lnTo>
                      <a:pt x="53932" y="0"/>
                    </a:lnTo>
                  </a:path>
                  <a:path w="53975">
                    <a:moveTo>
                      <a:pt x="53932" y="0"/>
                    </a:moveTo>
                    <a:lnTo>
                      <a:pt x="53948" y="0"/>
                    </a:lnTo>
                  </a:path>
                </a:pathLst>
              </a:custGeom>
              <a:ln w="3175">
                <a:solidFill>
                  <a:srgbClr val="000000"/>
                </a:solidFill>
              </a:ln>
            </p:spPr>
            <p:txBody>
              <a:bodyPr wrap="square" lIns="0" tIns="0" rIns="0" bIns="0" rtlCol="0"/>
              <a:lstStyle/>
              <a:p>
                <a:endParaRPr sz="949"/>
              </a:p>
            </p:txBody>
          </p:sp>
        </p:grpSp>
        <p:sp>
          <p:nvSpPr>
            <p:cNvPr id="1427" name="object 1427"/>
            <p:cNvSpPr/>
            <p:nvPr/>
          </p:nvSpPr>
          <p:spPr>
            <a:xfrm>
              <a:off x="6729192" y="3048940"/>
              <a:ext cx="639277" cy="1003764"/>
            </a:xfrm>
            <a:custGeom>
              <a:avLst/>
              <a:gdLst/>
              <a:ahLst/>
              <a:cxnLst/>
              <a:rect l="l" t="t" r="r" b="b"/>
              <a:pathLst>
                <a:path w="1212850" h="1904365">
                  <a:moveTo>
                    <a:pt x="1212525" y="0"/>
                  </a:moveTo>
                  <a:lnTo>
                    <a:pt x="1194539" y="28246"/>
                  </a:lnTo>
                </a:path>
                <a:path w="1212850" h="1904365">
                  <a:moveTo>
                    <a:pt x="1188824" y="37223"/>
                  </a:moveTo>
                  <a:lnTo>
                    <a:pt x="1183108" y="46201"/>
                  </a:lnTo>
                </a:path>
                <a:path w="1212850" h="1904365">
                  <a:moveTo>
                    <a:pt x="1177392" y="55178"/>
                  </a:moveTo>
                  <a:lnTo>
                    <a:pt x="1159406" y="83425"/>
                  </a:lnTo>
                </a:path>
                <a:path w="1212850" h="1904365">
                  <a:moveTo>
                    <a:pt x="1153689" y="92402"/>
                  </a:moveTo>
                  <a:lnTo>
                    <a:pt x="1147972" y="101380"/>
                  </a:lnTo>
                </a:path>
                <a:path w="1212850" h="1904365">
                  <a:moveTo>
                    <a:pt x="1142256" y="110358"/>
                  </a:moveTo>
                  <a:lnTo>
                    <a:pt x="1124270" y="138604"/>
                  </a:lnTo>
                </a:path>
                <a:path w="1212850" h="1904365">
                  <a:moveTo>
                    <a:pt x="1118554" y="147582"/>
                  </a:moveTo>
                  <a:lnTo>
                    <a:pt x="1112838" y="156560"/>
                  </a:lnTo>
                </a:path>
                <a:path w="1212850" h="1904365">
                  <a:moveTo>
                    <a:pt x="1107121" y="165537"/>
                  </a:moveTo>
                  <a:lnTo>
                    <a:pt x="1089136" y="193784"/>
                  </a:lnTo>
                </a:path>
                <a:path w="1212850" h="1904365">
                  <a:moveTo>
                    <a:pt x="1083418" y="202761"/>
                  </a:moveTo>
                  <a:lnTo>
                    <a:pt x="1077703" y="211739"/>
                  </a:lnTo>
                </a:path>
                <a:path w="1212850" h="1904365">
                  <a:moveTo>
                    <a:pt x="1071986" y="220716"/>
                  </a:moveTo>
                  <a:lnTo>
                    <a:pt x="1054001" y="248963"/>
                  </a:lnTo>
                </a:path>
                <a:path w="1212850" h="1904365">
                  <a:moveTo>
                    <a:pt x="1048284" y="257940"/>
                  </a:moveTo>
                  <a:lnTo>
                    <a:pt x="1042567" y="266918"/>
                  </a:lnTo>
                </a:path>
                <a:path w="1212850" h="1904365">
                  <a:moveTo>
                    <a:pt x="1036852" y="275895"/>
                  </a:moveTo>
                  <a:lnTo>
                    <a:pt x="1018865" y="304142"/>
                  </a:lnTo>
                </a:path>
                <a:path w="1212850" h="1904365">
                  <a:moveTo>
                    <a:pt x="1013149" y="313120"/>
                  </a:moveTo>
                  <a:lnTo>
                    <a:pt x="1007432" y="322097"/>
                  </a:lnTo>
                </a:path>
                <a:path w="1212850" h="1904365">
                  <a:moveTo>
                    <a:pt x="1001716" y="331075"/>
                  </a:moveTo>
                  <a:lnTo>
                    <a:pt x="983730" y="359321"/>
                  </a:lnTo>
                </a:path>
                <a:path w="1212850" h="1904365">
                  <a:moveTo>
                    <a:pt x="978014" y="368299"/>
                  </a:moveTo>
                  <a:lnTo>
                    <a:pt x="972298" y="377276"/>
                  </a:lnTo>
                </a:path>
                <a:path w="1212850" h="1904365">
                  <a:moveTo>
                    <a:pt x="966580" y="386254"/>
                  </a:moveTo>
                  <a:lnTo>
                    <a:pt x="948596" y="414501"/>
                  </a:lnTo>
                </a:path>
                <a:path w="1212850" h="1904365">
                  <a:moveTo>
                    <a:pt x="942879" y="423478"/>
                  </a:moveTo>
                  <a:lnTo>
                    <a:pt x="937162" y="432456"/>
                  </a:lnTo>
                </a:path>
                <a:path w="1212850" h="1904365">
                  <a:moveTo>
                    <a:pt x="931446" y="441433"/>
                  </a:moveTo>
                  <a:lnTo>
                    <a:pt x="913460" y="469680"/>
                  </a:lnTo>
                </a:path>
                <a:path w="1212850" h="1904365">
                  <a:moveTo>
                    <a:pt x="907744" y="478657"/>
                  </a:moveTo>
                  <a:lnTo>
                    <a:pt x="902028" y="487635"/>
                  </a:lnTo>
                </a:path>
                <a:path w="1212850" h="1904365">
                  <a:moveTo>
                    <a:pt x="896310" y="496612"/>
                  </a:moveTo>
                  <a:lnTo>
                    <a:pt x="878326" y="524860"/>
                  </a:lnTo>
                </a:path>
                <a:path w="1212850" h="1904365">
                  <a:moveTo>
                    <a:pt x="872608" y="533837"/>
                  </a:moveTo>
                  <a:lnTo>
                    <a:pt x="866893" y="542814"/>
                  </a:lnTo>
                </a:path>
                <a:path w="1212850" h="1904365">
                  <a:moveTo>
                    <a:pt x="861176" y="551792"/>
                  </a:moveTo>
                  <a:lnTo>
                    <a:pt x="843191" y="580038"/>
                  </a:lnTo>
                </a:path>
                <a:path w="1212850" h="1904365">
                  <a:moveTo>
                    <a:pt x="837474" y="589016"/>
                  </a:moveTo>
                  <a:lnTo>
                    <a:pt x="831757" y="597993"/>
                  </a:lnTo>
                </a:path>
                <a:path w="1212850" h="1904365">
                  <a:moveTo>
                    <a:pt x="826041" y="606971"/>
                  </a:moveTo>
                  <a:lnTo>
                    <a:pt x="808055" y="635218"/>
                  </a:lnTo>
                </a:path>
                <a:path w="1212850" h="1904365">
                  <a:moveTo>
                    <a:pt x="802339" y="644195"/>
                  </a:moveTo>
                  <a:lnTo>
                    <a:pt x="796622" y="653173"/>
                  </a:lnTo>
                </a:path>
                <a:path w="1212850" h="1904365">
                  <a:moveTo>
                    <a:pt x="790906" y="662151"/>
                  </a:moveTo>
                  <a:lnTo>
                    <a:pt x="772920" y="690397"/>
                  </a:lnTo>
                </a:path>
                <a:path w="1212850" h="1904365">
                  <a:moveTo>
                    <a:pt x="767204" y="699374"/>
                  </a:moveTo>
                  <a:lnTo>
                    <a:pt x="761488" y="708352"/>
                  </a:lnTo>
                </a:path>
                <a:path w="1212850" h="1904365">
                  <a:moveTo>
                    <a:pt x="755771" y="717330"/>
                  </a:moveTo>
                  <a:lnTo>
                    <a:pt x="737785" y="745576"/>
                  </a:lnTo>
                </a:path>
                <a:path w="1212850" h="1904365">
                  <a:moveTo>
                    <a:pt x="732068" y="754554"/>
                  </a:moveTo>
                  <a:lnTo>
                    <a:pt x="726352" y="763532"/>
                  </a:lnTo>
                </a:path>
                <a:path w="1212850" h="1904365">
                  <a:moveTo>
                    <a:pt x="720636" y="772509"/>
                  </a:moveTo>
                  <a:lnTo>
                    <a:pt x="702651" y="800755"/>
                  </a:lnTo>
                </a:path>
                <a:path w="1212850" h="1904365">
                  <a:moveTo>
                    <a:pt x="696934" y="809733"/>
                  </a:moveTo>
                  <a:lnTo>
                    <a:pt x="691217" y="818711"/>
                  </a:lnTo>
                </a:path>
                <a:path w="1212850" h="1904365">
                  <a:moveTo>
                    <a:pt x="685500" y="827688"/>
                  </a:moveTo>
                  <a:lnTo>
                    <a:pt x="667515" y="855935"/>
                  </a:lnTo>
                </a:path>
                <a:path w="1212850" h="1904365">
                  <a:moveTo>
                    <a:pt x="661798" y="864913"/>
                  </a:moveTo>
                  <a:lnTo>
                    <a:pt x="656083" y="873890"/>
                  </a:lnTo>
                </a:path>
                <a:path w="1212850" h="1904365">
                  <a:moveTo>
                    <a:pt x="650366" y="882867"/>
                  </a:moveTo>
                  <a:lnTo>
                    <a:pt x="632381" y="911114"/>
                  </a:lnTo>
                </a:path>
                <a:path w="1212850" h="1904365">
                  <a:moveTo>
                    <a:pt x="626664" y="920092"/>
                  </a:moveTo>
                  <a:lnTo>
                    <a:pt x="620946" y="929069"/>
                  </a:lnTo>
                </a:path>
                <a:path w="1212850" h="1904365">
                  <a:moveTo>
                    <a:pt x="615231" y="938046"/>
                  </a:moveTo>
                  <a:lnTo>
                    <a:pt x="597246" y="966293"/>
                  </a:lnTo>
                </a:path>
                <a:path w="1212850" h="1904365">
                  <a:moveTo>
                    <a:pt x="591529" y="975271"/>
                  </a:moveTo>
                  <a:lnTo>
                    <a:pt x="585812" y="984249"/>
                  </a:lnTo>
                </a:path>
                <a:path w="1212850" h="1904365">
                  <a:moveTo>
                    <a:pt x="580096" y="993226"/>
                  </a:moveTo>
                  <a:lnTo>
                    <a:pt x="562110" y="1021473"/>
                  </a:lnTo>
                </a:path>
                <a:path w="1212850" h="1904365">
                  <a:moveTo>
                    <a:pt x="556395" y="1030450"/>
                  </a:moveTo>
                  <a:lnTo>
                    <a:pt x="550677" y="1039427"/>
                  </a:lnTo>
                </a:path>
                <a:path w="1212850" h="1904365">
                  <a:moveTo>
                    <a:pt x="544960" y="1048405"/>
                  </a:moveTo>
                  <a:lnTo>
                    <a:pt x="526975" y="1076652"/>
                  </a:lnTo>
                </a:path>
                <a:path w="1212850" h="1904365">
                  <a:moveTo>
                    <a:pt x="521259" y="1085630"/>
                  </a:moveTo>
                  <a:lnTo>
                    <a:pt x="515543" y="1094607"/>
                  </a:lnTo>
                </a:path>
                <a:path w="1212850" h="1904365">
                  <a:moveTo>
                    <a:pt x="509826" y="1103585"/>
                  </a:moveTo>
                  <a:lnTo>
                    <a:pt x="491841" y="1131831"/>
                  </a:lnTo>
                </a:path>
                <a:path w="1212850" h="1904365">
                  <a:moveTo>
                    <a:pt x="486124" y="1140809"/>
                  </a:moveTo>
                  <a:lnTo>
                    <a:pt x="480407" y="1149786"/>
                  </a:lnTo>
                </a:path>
                <a:path w="1212850" h="1904365">
                  <a:moveTo>
                    <a:pt x="474691" y="1158764"/>
                  </a:moveTo>
                  <a:lnTo>
                    <a:pt x="456705" y="1187011"/>
                  </a:lnTo>
                </a:path>
                <a:path w="1212850" h="1904365">
                  <a:moveTo>
                    <a:pt x="450989" y="1195988"/>
                  </a:moveTo>
                  <a:lnTo>
                    <a:pt x="445273" y="1204966"/>
                  </a:lnTo>
                </a:path>
                <a:path w="1212850" h="1904365">
                  <a:moveTo>
                    <a:pt x="439556" y="1213943"/>
                  </a:moveTo>
                  <a:lnTo>
                    <a:pt x="421571" y="1242190"/>
                  </a:lnTo>
                </a:path>
                <a:path w="1212850" h="1904365">
                  <a:moveTo>
                    <a:pt x="415853" y="1251167"/>
                  </a:moveTo>
                  <a:lnTo>
                    <a:pt x="410138" y="1260145"/>
                  </a:lnTo>
                </a:path>
                <a:path w="1212850" h="1904365">
                  <a:moveTo>
                    <a:pt x="404421" y="1269122"/>
                  </a:moveTo>
                  <a:lnTo>
                    <a:pt x="386435" y="1297369"/>
                  </a:lnTo>
                </a:path>
                <a:path w="1212850" h="1904365">
                  <a:moveTo>
                    <a:pt x="380719" y="1306346"/>
                  </a:moveTo>
                  <a:lnTo>
                    <a:pt x="375002" y="1315324"/>
                  </a:lnTo>
                </a:path>
                <a:path w="1212850" h="1904365">
                  <a:moveTo>
                    <a:pt x="369286" y="1324302"/>
                  </a:moveTo>
                  <a:lnTo>
                    <a:pt x="351300" y="1352548"/>
                  </a:lnTo>
                </a:path>
                <a:path w="1212850" h="1904365">
                  <a:moveTo>
                    <a:pt x="345584" y="1361526"/>
                  </a:moveTo>
                  <a:lnTo>
                    <a:pt x="339867" y="1370503"/>
                  </a:lnTo>
                </a:path>
                <a:path w="1212850" h="1904365">
                  <a:moveTo>
                    <a:pt x="334151" y="1379481"/>
                  </a:moveTo>
                  <a:lnTo>
                    <a:pt x="316165" y="1407727"/>
                  </a:lnTo>
                </a:path>
                <a:path w="1212850" h="1904365">
                  <a:moveTo>
                    <a:pt x="310448" y="1416705"/>
                  </a:moveTo>
                  <a:lnTo>
                    <a:pt x="304733" y="1425683"/>
                  </a:lnTo>
                </a:path>
                <a:path w="1212850" h="1904365">
                  <a:moveTo>
                    <a:pt x="299015" y="1434660"/>
                  </a:moveTo>
                  <a:lnTo>
                    <a:pt x="281031" y="1462906"/>
                  </a:lnTo>
                </a:path>
                <a:path w="1212850" h="1904365">
                  <a:moveTo>
                    <a:pt x="275313" y="1471884"/>
                  </a:moveTo>
                  <a:lnTo>
                    <a:pt x="269597" y="1480862"/>
                  </a:lnTo>
                </a:path>
                <a:path w="1212850" h="1904365">
                  <a:moveTo>
                    <a:pt x="263881" y="1489839"/>
                  </a:moveTo>
                  <a:lnTo>
                    <a:pt x="245895" y="1518086"/>
                  </a:lnTo>
                </a:path>
                <a:path w="1212850" h="1904365">
                  <a:moveTo>
                    <a:pt x="240179" y="1527064"/>
                  </a:moveTo>
                  <a:lnTo>
                    <a:pt x="234463" y="1536041"/>
                  </a:lnTo>
                </a:path>
                <a:path w="1212850" h="1904365">
                  <a:moveTo>
                    <a:pt x="228745" y="1545019"/>
                  </a:moveTo>
                  <a:lnTo>
                    <a:pt x="210761" y="1573265"/>
                  </a:lnTo>
                </a:path>
                <a:path w="1212850" h="1904365">
                  <a:moveTo>
                    <a:pt x="205043" y="1582243"/>
                  </a:moveTo>
                  <a:lnTo>
                    <a:pt x="199327" y="1591220"/>
                  </a:lnTo>
                </a:path>
                <a:path w="1212850" h="1904365">
                  <a:moveTo>
                    <a:pt x="193611" y="1600198"/>
                  </a:moveTo>
                  <a:lnTo>
                    <a:pt x="175626" y="1628445"/>
                  </a:lnTo>
                </a:path>
                <a:path w="1212850" h="1904365">
                  <a:moveTo>
                    <a:pt x="169909" y="1637422"/>
                  </a:moveTo>
                  <a:lnTo>
                    <a:pt x="164192" y="1646400"/>
                  </a:lnTo>
                </a:path>
                <a:path w="1212850" h="1904365">
                  <a:moveTo>
                    <a:pt x="158476" y="1655377"/>
                  </a:moveTo>
                  <a:lnTo>
                    <a:pt x="140489" y="1683624"/>
                  </a:lnTo>
                </a:path>
                <a:path w="1212850" h="1904365">
                  <a:moveTo>
                    <a:pt x="134774" y="1692601"/>
                  </a:moveTo>
                  <a:lnTo>
                    <a:pt x="129057" y="1701579"/>
                  </a:lnTo>
                </a:path>
                <a:path w="1212850" h="1904365">
                  <a:moveTo>
                    <a:pt x="123340" y="1710556"/>
                  </a:moveTo>
                  <a:lnTo>
                    <a:pt x="105355" y="1738803"/>
                  </a:lnTo>
                </a:path>
                <a:path w="1212850" h="1904365">
                  <a:moveTo>
                    <a:pt x="99639" y="1747781"/>
                  </a:moveTo>
                  <a:lnTo>
                    <a:pt x="93922" y="1756758"/>
                  </a:lnTo>
                </a:path>
                <a:path w="1212850" h="1904365">
                  <a:moveTo>
                    <a:pt x="88205" y="1765736"/>
                  </a:moveTo>
                  <a:lnTo>
                    <a:pt x="70220" y="1793982"/>
                  </a:lnTo>
                </a:path>
                <a:path w="1212850" h="1904365">
                  <a:moveTo>
                    <a:pt x="64503" y="1802960"/>
                  </a:moveTo>
                  <a:lnTo>
                    <a:pt x="58787" y="1811938"/>
                  </a:lnTo>
                </a:path>
                <a:path w="1212850" h="1904365">
                  <a:moveTo>
                    <a:pt x="53071" y="1820915"/>
                  </a:moveTo>
                  <a:lnTo>
                    <a:pt x="35085" y="1849162"/>
                  </a:lnTo>
                </a:path>
                <a:path w="1212850" h="1904365">
                  <a:moveTo>
                    <a:pt x="29418" y="1858118"/>
                  </a:moveTo>
                  <a:lnTo>
                    <a:pt x="23700" y="1867095"/>
                  </a:lnTo>
                </a:path>
                <a:path w="1212850" h="1904365">
                  <a:moveTo>
                    <a:pt x="17983" y="1876073"/>
                  </a:moveTo>
                  <a:lnTo>
                    <a:pt x="0" y="1904320"/>
                  </a:lnTo>
                </a:path>
              </a:pathLst>
            </a:custGeom>
            <a:ln w="3175">
              <a:solidFill>
                <a:srgbClr val="000000"/>
              </a:solidFill>
            </a:ln>
          </p:spPr>
          <p:txBody>
            <a:bodyPr wrap="square" lIns="0" tIns="0" rIns="0" bIns="0" rtlCol="0"/>
            <a:lstStyle/>
            <a:p>
              <a:endParaRPr sz="949"/>
            </a:p>
          </p:txBody>
        </p:sp>
        <p:grpSp>
          <p:nvGrpSpPr>
            <p:cNvPr id="1428" name="object 1428"/>
            <p:cNvGrpSpPr/>
            <p:nvPr/>
          </p:nvGrpSpPr>
          <p:grpSpPr>
            <a:xfrm>
              <a:off x="6881193" y="5201966"/>
              <a:ext cx="1673" cy="495690"/>
              <a:chOff x="11541735" y="9869285"/>
              <a:chExt cx="3175" cy="940435"/>
            </a:xfrm>
          </p:grpSpPr>
          <p:sp>
            <p:nvSpPr>
              <p:cNvPr id="1429" name="object 1429"/>
              <p:cNvSpPr/>
              <p:nvPr/>
            </p:nvSpPr>
            <p:spPr>
              <a:xfrm>
                <a:off x="11543213" y="9935476"/>
                <a:ext cx="0" cy="874394"/>
              </a:xfrm>
              <a:custGeom>
                <a:avLst/>
                <a:gdLst/>
                <a:ahLst/>
                <a:cxnLst/>
                <a:rect l="l" t="t" r="r" b="b"/>
                <a:pathLst>
                  <a:path h="874395">
                    <a:moveTo>
                      <a:pt x="0" y="0"/>
                    </a:moveTo>
                    <a:lnTo>
                      <a:pt x="0" y="874013"/>
                    </a:lnTo>
                  </a:path>
                </a:pathLst>
              </a:custGeom>
              <a:ln w="3175">
                <a:solidFill>
                  <a:srgbClr val="000000"/>
                </a:solidFill>
                <a:prstDash val="dash"/>
              </a:ln>
            </p:spPr>
            <p:txBody>
              <a:bodyPr wrap="square" lIns="0" tIns="0" rIns="0" bIns="0" rtlCol="0"/>
              <a:lstStyle/>
              <a:p>
                <a:endParaRPr sz="949"/>
              </a:p>
            </p:txBody>
          </p:sp>
          <p:sp>
            <p:nvSpPr>
              <p:cNvPr id="1430" name="object 1430"/>
              <p:cNvSpPr/>
              <p:nvPr/>
            </p:nvSpPr>
            <p:spPr>
              <a:xfrm>
                <a:off x="11543213" y="9870763"/>
                <a:ext cx="0" cy="54610"/>
              </a:xfrm>
              <a:custGeom>
                <a:avLst/>
                <a:gdLst/>
                <a:ahLst/>
                <a:cxnLst/>
                <a:rect l="l" t="t" r="r" b="b"/>
                <a:pathLst>
                  <a:path h="54609">
                    <a:moveTo>
                      <a:pt x="0" y="54070"/>
                    </a:moveTo>
                    <a:lnTo>
                      <a:pt x="0" y="54067"/>
                    </a:lnTo>
                  </a:path>
                  <a:path h="54609">
                    <a:moveTo>
                      <a:pt x="0" y="54067"/>
                    </a:moveTo>
                    <a:lnTo>
                      <a:pt x="0" y="43427"/>
                    </a:lnTo>
                  </a:path>
                  <a:path h="54609">
                    <a:moveTo>
                      <a:pt x="0" y="32785"/>
                    </a:moveTo>
                    <a:lnTo>
                      <a:pt x="0" y="3"/>
                    </a:lnTo>
                  </a:path>
                  <a:path h="54609">
                    <a:moveTo>
                      <a:pt x="0" y="3"/>
                    </a:moveTo>
                    <a:lnTo>
                      <a:pt x="0" y="0"/>
                    </a:lnTo>
                  </a:path>
                </a:pathLst>
              </a:custGeom>
              <a:ln w="3175">
                <a:solidFill>
                  <a:srgbClr val="000000"/>
                </a:solidFill>
              </a:ln>
            </p:spPr>
            <p:txBody>
              <a:bodyPr wrap="square" lIns="0" tIns="0" rIns="0" bIns="0" rtlCol="0"/>
              <a:lstStyle/>
              <a:p>
                <a:endParaRPr sz="949"/>
              </a:p>
            </p:txBody>
          </p:sp>
        </p:grpSp>
        <p:grpSp>
          <p:nvGrpSpPr>
            <p:cNvPr id="1431" name="object 1431"/>
            <p:cNvGrpSpPr/>
            <p:nvPr/>
          </p:nvGrpSpPr>
          <p:grpSpPr>
            <a:xfrm>
              <a:off x="7735203" y="6100928"/>
              <a:ext cx="1673" cy="456196"/>
              <a:chOff x="13161981" y="11574815"/>
              <a:chExt cx="3175" cy="865505"/>
            </a:xfrm>
          </p:grpSpPr>
          <p:sp>
            <p:nvSpPr>
              <p:cNvPr id="1432" name="object 1432"/>
              <p:cNvSpPr/>
              <p:nvPr/>
            </p:nvSpPr>
            <p:spPr>
              <a:xfrm>
                <a:off x="13163459" y="12407638"/>
                <a:ext cx="0" cy="32384"/>
              </a:xfrm>
              <a:custGeom>
                <a:avLst/>
                <a:gdLst/>
                <a:ahLst/>
                <a:cxnLst/>
                <a:rect l="l" t="t" r="r" b="b"/>
                <a:pathLst>
                  <a:path h="32384">
                    <a:moveTo>
                      <a:pt x="0" y="32135"/>
                    </a:moveTo>
                    <a:lnTo>
                      <a:pt x="0" y="0"/>
                    </a:lnTo>
                  </a:path>
                </a:pathLst>
              </a:custGeom>
              <a:ln w="3175">
                <a:solidFill>
                  <a:srgbClr val="000000"/>
                </a:solidFill>
              </a:ln>
            </p:spPr>
            <p:txBody>
              <a:bodyPr wrap="square" lIns="0" tIns="0" rIns="0" bIns="0" rtlCol="0"/>
              <a:lstStyle/>
              <a:p>
                <a:endParaRPr sz="949"/>
              </a:p>
            </p:txBody>
          </p:sp>
          <p:sp>
            <p:nvSpPr>
              <p:cNvPr id="1433" name="object 1433"/>
              <p:cNvSpPr/>
              <p:nvPr/>
            </p:nvSpPr>
            <p:spPr>
              <a:xfrm>
                <a:off x="13163459" y="11574815"/>
                <a:ext cx="0" cy="822325"/>
              </a:xfrm>
              <a:custGeom>
                <a:avLst/>
                <a:gdLst/>
                <a:ahLst/>
                <a:cxnLst/>
                <a:rect l="l" t="t" r="r" b="b"/>
                <a:pathLst>
                  <a:path h="822325">
                    <a:moveTo>
                      <a:pt x="0" y="0"/>
                    </a:moveTo>
                    <a:lnTo>
                      <a:pt x="0" y="822179"/>
                    </a:lnTo>
                  </a:path>
                </a:pathLst>
              </a:custGeom>
              <a:ln w="3175">
                <a:solidFill>
                  <a:srgbClr val="000000"/>
                </a:solidFill>
                <a:prstDash val="dash"/>
              </a:ln>
            </p:spPr>
            <p:txBody>
              <a:bodyPr wrap="square" lIns="0" tIns="0" rIns="0" bIns="0" rtlCol="0"/>
              <a:lstStyle/>
              <a:p>
                <a:endParaRPr sz="949"/>
              </a:p>
            </p:txBody>
          </p:sp>
        </p:grpSp>
        <p:grpSp>
          <p:nvGrpSpPr>
            <p:cNvPr id="1434" name="object 1434"/>
            <p:cNvGrpSpPr/>
            <p:nvPr/>
          </p:nvGrpSpPr>
          <p:grpSpPr>
            <a:xfrm>
              <a:off x="6595713" y="1754579"/>
              <a:ext cx="1207262" cy="1673"/>
              <a:chOff x="11000116" y="3328825"/>
              <a:chExt cx="2290445" cy="3175"/>
            </a:xfrm>
          </p:grpSpPr>
          <p:sp>
            <p:nvSpPr>
              <p:cNvPr id="1435" name="object 1435"/>
              <p:cNvSpPr/>
              <p:nvPr/>
            </p:nvSpPr>
            <p:spPr>
              <a:xfrm>
                <a:off x="11000116" y="3330303"/>
                <a:ext cx="2224405" cy="0"/>
              </a:xfrm>
              <a:custGeom>
                <a:avLst/>
                <a:gdLst/>
                <a:ahLst/>
                <a:cxnLst/>
                <a:rect l="l" t="t" r="r" b="b"/>
                <a:pathLst>
                  <a:path w="2224405">
                    <a:moveTo>
                      <a:pt x="0" y="0"/>
                    </a:moveTo>
                    <a:lnTo>
                      <a:pt x="2224009" y="0"/>
                    </a:lnTo>
                  </a:path>
                </a:pathLst>
              </a:custGeom>
              <a:ln w="3175">
                <a:solidFill>
                  <a:srgbClr val="000000"/>
                </a:solidFill>
                <a:prstDash val="dash"/>
              </a:ln>
            </p:spPr>
            <p:txBody>
              <a:bodyPr wrap="square" lIns="0" tIns="0" rIns="0" bIns="0" rtlCol="0"/>
              <a:lstStyle/>
              <a:p>
                <a:endParaRPr sz="949"/>
              </a:p>
            </p:txBody>
          </p:sp>
          <p:sp>
            <p:nvSpPr>
              <p:cNvPr id="1436" name="object 1436"/>
              <p:cNvSpPr/>
              <p:nvPr/>
            </p:nvSpPr>
            <p:spPr>
              <a:xfrm>
                <a:off x="13234768" y="3330303"/>
                <a:ext cx="53975" cy="0"/>
              </a:xfrm>
              <a:custGeom>
                <a:avLst/>
                <a:gdLst/>
                <a:ahLst/>
                <a:cxnLst/>
                <a:rect l="l" t="t" r="r" b="b"/>
                <a:pathLst>
                  <a:path w="53975">
                    <a:moveTo>
                      <a:pt x="0" y="0"/>
                    </a:moveTo>
                    <a:lnTo>
                      <a:pt x="2" y="0"/>
                    </a:lnTo>
                  </a:path>
                  <a:path w="53975">
                    <a:moveTo>
                      <a:pt x="2" y="0"/>
                    </a:moveTo>
                    <a:lnTo>
                      <a:pt x="10643" y="0"/>
                    </a:lnTo>
                  </a:path>
                  <a:path w="53975">
                    <a:moveTo>
                      <a:pt x="21286" y="0"/>
                    </a:moveTo>
                    <a:lnTo>
                      <a:pt x="53813" y="0"/>
                    </a:lnTo>
                  </a:path>
                  <a:path w="53975">
                    <a:moveTo>
                      <a:pt x="53813" y="0"/>
                    </a:moveTo>
                    <a:lnTo>
                      <a:pt x="53815" y="0"/>
                    </a:lnTo>
                  </a:path>
                </a:pathLst>
              </a:custGeom>
              <a:ln w="3175">
                <a:solidFill>
                  <a:srgbClr val="000000"/>
                </a:solidFill>
              </a:ln>
            </p:spPr>
            <p:txBody>
              <a:bodyPr wrap="square" lIns="0" tIns="0" rIns="0" bIns="0" rtlCol="0"/>
              <a:lstStyle/>
              <a:p>
                <a:endParaRPr sz="949"/>
              </a:p>
            </p:txBody>
          </p:sp>
        </p:grpSp>
        <p:grpSp>
          <p:nvGrpSpPr>
            <p:cNvPr id="1437" name="object 1437"/>
            <p:cNvGrpSpPr/>
            <p:nvPr/>
          </p:nvGrpSpPr>
          <p:grpSpPr>
            <a:xfrm>
              <a:off x="6881193" y="1165393"/>
              <a:ext cx="1673" cy="1231361"/>
              <a:chOff x="11541735" y="2211010"/>
              <a:chExt cx="3175" cy="2336165"/>
            </a:xfrm>
          </p:grpSpPr>
          <p:sp>
            <p:nvSpPr>
              <p:cNvPr id="1438" name="object 1438"/>
              <p:cNvSpPr/>
              <p:nvPr/>
            </p:nvSpPr>
            <p:spPr>
              <a:xfrm>
                <a:off x="11543213" y="2211010"/>
                <a:ext cx="0" cy="32384"/>
              </a:xfrm>
              <a:custGeom>
                <a:avLst/>
                <a:gdLst/>
                <a:ahLst/>
                <a:cxnLst/>
                <a:rect l="l" t="t" r="r" b="b"/>
                <a:pathLst>
                  <a:path h="32385">
                    <a:moveTo>
                      <a:pt x="0" y="0"/>
                    </a:moveTo>
                    <a:lnTo>
                      <a:pt x="0" y="32016"/>
                    </a:lnTo>
                  </a:path>
                </a:pathLst>
              </a:custGeom>
              <a:ln w="3175">
                <a:solidFill>
                  <a:srgbClr val="000000"/>
                </a:solidFill>
              </a:ln>
            </p:spPr>
            <p:txBody>
              <a:bodyPr wrap="square" lIns="0" tIns="0" rIns="0" bIns="0" rtlCol="0"/>
              <a:lstStyle/>
              <a:p>
                <a:endParaRPr sz="949"/>
              </a:p>
            </p:txBody>
          </p:sp>
          <p:sp>
            <p:nvSpPr>
              <p:cNvPr id="1439" name="object 1439"/>
              <p:cNvSpPr/>
              <p:nvPr/>
            </p:nvSpPr>
            <p:spPr>
              <a:xfrm>
                <a:off x="11543213" y="2253670"/>
                <a:ext cx="0" cy="2227580"/>
              </a:xfrm>
              <a:custGeom>
                <a:avLst/>
                <a:gdLst/>
                <a:ahLst/>
                <a:cxnLst/>
                <a:rect l="l" t="t" r="r" b="b"/>
                <a:pathLst>
                  <a:path h="2227579">
                    <a:moveTo>
                      <a:pt x="0" y="0"/>
                    </a:moveTo>
                    <a:lnTo>
                      <a:pt x="0" y="2227479"/>
                    </a:lnTo>
                  </a:path>
                </a:pathLst>
              </a:custGeom>
              <a:ln w="3175">
                <a:solidFill>
                  <a:srgbClr val="000000"/>
                </a:solidFill>
                <a:prstDash val="lgDash"/>
              </a:ln>
            </p:spPr>
            <p:txBody>
              <a:bodyPr wrap="square" lIns="0" tIns="0" rIns="0" bIns="0" rtlCol="0"/>
              <a:lstStyle/>
              <a:p>
                <a:endParaRPr sz="949"/>
              </a:p>
            </p:txBody>
          </p:sp>
          <p:sp>
            <p:nvSpPr>
              <p:cNvPr id="1440" name="object 1440"/>
              <p:cNvSpPr/>
              <p:nvPr/>
            </p:nvSpPr>
            <p:spPr>
              <a:xfrm>
                <a:off x="11543213" y="4491792"/>
                <a:ext cx="0" cy="53340"/>
              </a:xfrm>
              <a:custGeom>
                <a:avLst/>
                <a:gdLst/>
                <a:ahLst/>
                <a:cxnLst/>
                <a:rect l="l" t="t" r="r" b="b"/>
                <a:pathLst>
                  <a:path h="53339">
                    <a:moveTo>
                      <a:pt x="0" y="0"/>
                    </a:moveTo>
                    <a:lnTo>
                      <a:pt x="0" y="7"/>
                    </a:lnTo>
                  </a:path>
                  <a:path h="53339">
                    <a:moveTo>
                      <a:pt x="0" y="7"/>
                    </a:moveTo>
                    <a:lnTo>
                      <a:pt x="0" y="10642"/>
                    </a:lnTo>
                  </a:path>
                  <a:path h="53339">
                    <a:moveTo>
                      <a:pt x="0" y="21284"/>
                    </a:moveTo>
                    <a:lnTo>
                      <a:pt x="0" y="53302"/>
                    </a:lnTo>
                  </a:path>
                  <a:path h="53339">
                    <a:moveTo>
                      <a:pt x="0" y="53302"/>
                    </a:moveTo>
                    <a:lnTo>
                      <a:pt x="0" y="53311"/>
                    </a:lnTo>
                  </a:path>
                </a:pathLst>
              </a:custGeom>
              <a:ln w="3175">
                <a:solidFill>
                  <a:srgbClr val="000000"/>
                </a:solidFill>
              </a:ln>
            </p:spPr>
            <p:txBody>
              <a:bodyPr wrap="square" lIns="0" tIns="0" rIns="0" bIns="0" rtlCol="0"/>
              <a:lstStyle/>
              <a:p>
                <a:endParaRPr sz="949"/>
              </a:p>
            </p:txBody>
          </p:sp>
        </p:grpSp>
        <p:grpSp>
          <p:nvGrpSpPr>
            <p:cNvPr id="1441" name="object 1441"/>
            <p:cNvGrpSpPr/>
            <p:nvPr/>
          </p:nvGrpSpPr>
          <p:grpSpPr>
            <a:xfrm>
              <a:off x="7735203" y="1369447"/>
              <a:ext cx="1673" cy="451510"/>
              <a:chOff x="13161981" y="2598145"/>
              <a:chExt cx="3175" cy="856615"/>
            </a:xfrm>
          </p:grpSpPr>
          <p:sp>
            <p:nvSpPr>
              <p:cNvPr id="1442" name="object 1442"/>
              <p:cNvSpPr/>
              <p:nvPr/>
            </p:nvSpPr>
            <p:spPr>
              <a:xfrm>
                <a:off x="13163459" y="2598145"/>
                <a:ext cx="0" cy="36830"/>
              </a:xfrm>
              <a:custGeom>
                <a:avLst/>
                <a:gdLst/>
                <a:ahLst/>
                <a:cxnLst/>
                <a:rect l="l" t="t" r="r" b="b"/>
                <a:pathLst>
                  <a:path h="36830">
                    <a:moveTo>
                      <a:pt x="0" y="0"/>
                    </a:moveTo>
                    <a:lnTo>
                      <a:pt x="0" y="36265"/>
                    </a:lnTo>
                  </a:path>
                </a:pathLst>
              </a:custGeom>
              <a:ln w="3175">
                <a:solidFill>
                  <a:srgbClr val="000000"/>
                </a:solidFill>
              </a:ln>
            </p:spPr>
            <p:txBody>
              <a:bodyPr wrap="square" lIns="0" tIns="0" rIns="0" bIns="0" rtlCol="0"/>
              <a:lstStyle/>
              <a:p>
                <a:endParaRPr sz="949"/>
              </a:p>
            </p:txBody>
          </p:sp>
          <p:sp>
            <p:nvSpPr>
              <p:cNvPr id="1443" name="object 1443"/>
              <p:cNvSpPr/>
              <p:nvPr/>
            </p:nvSpPr>
            <p:spPr>
              <a:xfrm>
                <a:off x="13163459" y="2645053"/>
                <a:ext cx="0" cy="739775"/>
              </a:xfrm>
              <a:custGeom>
                <a:avLst/>
                <a:gdLst/>
                <a:ahLst/>
                <a:cxnLst/>
                <a:rect l="l" t="t" r="r" b="b"/>
                <a:pathLst>
                  <a:path h="739775">
                    <a:moveTo>
                      <a:pt x="0" y="0"/>
                    </a:moveTo>
                    <a:lnTo>
                      <a:pt x="0" y="739485"/>
                    </a:lnTo>
                  </a:path>
                </a:pathLst>
              </a:custGeom>
              <a:ln w="3175">
                <a:solidFill>
                  <a:srgbClr val="000000"/>
                </a:solidFill>
                <a:prstDash val="lgDash"/>
              </a:ln>
            </p:spPr>
            <p:txBody>
              <a:bodyPr wrap="square" lIns="0" tIns="0" rIns="0" bIns="0" rtlCol="0"/>
              <a:lstStyle/>
              <a:p>
                <a:endParaRPr sz="949"/>
              </a:p>
            </p:txBody>
          </p:sp>
          <p:sp>
            <p:nvSpPr>
              <p:cNvPr id="1444" name="object 1444"/>
              <p:cNvSpPr/>
              <p:nvPr/>
            </p:nvSpPr>
            <p:spPr>
              <a:xfrm>
                <a:off x="13163459" y="3395182"/>
                <a:ext cx="0" cy="57785"/>
              </a:xfrm>
              <a:custGeom>
                <a:avLst/>
                <a:gdLst/>
                <a:ahLst/>
                <a:cxnLst/>
                <a:rect l="l" t="t" r="r" b="b"/>
                <a:pathLst>
                  <a:path h="57785">
                    <a:moveTo>
                      <a:pt x="0" y="0"/>
                    </a:moveTo>
                    <a:lnTo>
                      <a:pt x="0" y="5"/>
                    </a:lnTo>
                  </a:path>
                  <a:path h="57785">
                    <a:moveTo>
                      <a:pt x="0" y="5"/>
                    </a:moveTo>
                    <a:lnTo>
                      <a:pt x="0" y="10642"/>
                    </a:lnTo>
                  </a:path>
                  <a:path h="57785">
                    <a:moveTo>
                      <a:pt x="0" y="21284"/>
                    </a:moveTo>
                    <a:lnTo>
                      <a:pt x="0" y="57550"/>
                    </a:lnTo>
                  </a:path>
                  <a:path h="57785">
                    <a:moveTo>
                      <a:pt x="0" y="57550"/>
                    </a:moveTo>
                    <a:lnTo>
                      <a:pt x="0" y="57556"/>
                    </a:lnTo>
                  </a:path>
                </a:pathLst>
              </a:custGeom>
              <a:ln w="3175">
                <a:solidFill>
                  <a:srgbClr val="000000"/>
                </a:solidFill>
              </a:ln>
            </p:spPr>
            <p:txBody>
              <a:bodyPr wrap="square" lIns="0" tIns="0" rIns="0" bIns="0" rtlCol="0"/>
              <a:lstStyle/>
              <a:p>
                <a:endParaRPr sz="949"/>
              </a:p>
            </p:txBody>
          </p:sp>
        </p:grpSp>
        <p:grpSp>
          <p:nvGrpSpPr>
            <p:cNvPr id="1445" name="object 1445"/>
            <p:cNvGrpSpPr/>
            <p:nvPr/>
          </p:nvGrpSpPr>
          <p:grpSpPr>
            <a:xfrm>
              <a:off x="9194822" y="6148915"/>
              <a:ext cx="436114" cy="1673"/>
              <a:chOff x="15931204" y="11665857"/>
              <a:chExt cx="827405" cy="3175"/>
            </a:xfrm>
          </p:grpSpPr>
          <p:sp>
            <p:nvSpPr>
              <p:cNvPr id="1446" name="object 1446"/>
              <p:cNvSpPr/>
              <p:nvPr/>
            </p:nvSpPr>
            <p:spPr>
              <a:xfrm>
                <a:off x="16724402" y="11667335"/>
                <a:ext cx="34290" cy="0"/>
              </a:xfrm>
              <a:custGeom>
                <a:avLst/>
                <a:gdLst/>
                <a:ahLst/>
                <a:cxnLst/>
                <a:rect l="l" t="t" r="r" b="b"/>
                <a:pathLst>
                  <a:path w="34290">
                    <a:moveTo>
                      <a:pt x="34171" y="0"/>
                    </a:moveTo>
                    <a:lnTo>
                      <a:pt x="0" y="0"/>
                    </a:lnTo>
                  </a:path>
                </a:pathLst>
              </a:custGeom>
              <a:ln w="3175">
                <a:solidFill>
                  <a:srgbClr val="000000"/>
                </a:solidFill>
              </a:ln>
            </p:spPr>
            <p:txBody>
              <a:bodyPr wrap="square" lIns="0" tIns="0" rIns="0" bIns="0" rtlCol="0"/>
              <a:lstStyle/>
              <a:p>
                <a:endParaRPr sz="949"/>
              </a:p>
            </p:txBody>
          </p:sp>
          <p:sp>
            <p:nvSpPr>
              <p:cNvPr id="1447" name="object 1447"/>
              <p:cNvSpPr/>
              <p:nvPr/>
            </p:nvSpPr>
            <p:spPr>
              <a:xfrm>
                <a:off x="15931204" y="11667335"/>
                <a:ext cx="782955" cy="0"/>
              </a:xfrm>
              <a:custGeom>
                <a:avLst/>
                <a:gdLst/>
                <a:ahLst/>
                <a:cxnLst/>
                <a:rect l="l" t="t" r="r" b="b"/>
                <a:pathLst>
                  <a:path w="782955">
                    <a:moveTo>
                      <a:pt x="0" y="0"/>
                    </a:moveTo>
                    <a:lnTo>
                      <a:pt x="782554" y="0"/>
                    </a:lnTo>
                  </a:path>
                </a:pathLst>
              </a:custGeom>
              <a:ln w="3175">
                <a:solidFill>
                  <a:srgbClr val="000000"/>
                </a:solidFill>
                <a:prstDash val="dash"/>
              </a:ln>
            </p:spPr>
            <p:txBody>
              <a:bodyPr wrap="square" lIns="0" tIns="0" rIns="0" bIns="0" rtlCol="0"/>
              <a:lstStyle/>
              <a:p>
                <a:endParaRPr sz="949"/>
              </a:p>
            </p:txBody>
          </p:sp>
        </p:grpSp>
        <p:grpSp>
          <p:nvGrpSpPr>
            <p:cNvPr id="1448" name="object 1448"/>
            <p:cNvGrpSpPr/>
            <p:nvPr/>
          </p:nvGrpSpPr>
          <p:grpSpPr>
            <a:xfrm>
              <a:off x="8725309" y="3825877"/>
              <a:ext cx="1673" cy="558614"/>
              <a:chOff x="15040433" y="7258539"/>
              <a:chExt cx="3175" cy="1059815"/>
            </a:xfrm>
          </p:grpSpPr>
          <p:sp>
            <p:nvSpPr>
              <p:cNvPr id="1449" name="object 1449"/>
              <p:cNvSpPr/>
              <p:nvPr/>
            </p:nvSpPr>
            <p:spPr>
              <a:xfrm>
                <a:off x="15041912" y="7788986"/>
                <a:ext cx="0" cy="529590"/>
              </a:xfrm>
              <a:custGeom>
                <a:avLst/>
                <a:gdLst/>
                <a:ahLst/>
                <a:cxnLst/>
                <a:rect l="l" t="t" r="r" b="b"/>
                <a:pathLst>
                  <a:path h="529590">
                    <a:moveTo>
                      <a:pt x="0" y="0"/>
                    </a:moveTo>
                    <a:lnTo>
                      <a:pt x="0" y="528967"/>
                    </a:lnTo>
                  </a:path>
                </a:pathLst>
              </a:custGeom>
              <a:ln w="3175">
                <a:solidFill>
                  <a:srgbClr val="000000"/>
                </a:solidFill>
                <a:prstDash val="lgDash"/>
              </a:ln>
            </p:spPr>
            <p:txBody>
              <a:bodyPr wrap="square" lIns="0" tIns="0" rIns="0" bIns="0" rtlCol="0"/>
              <a:lstStyle/>
              <a:p>
                <a:endParaRPr sz="949"/>
              </a:p>
            </p:txBody>
          </p:sp>
          <p:sp>
            <p:nvSpPr>
              <p:cNvPr id="1450" name="object 1450"/>
              <p:cNvSpPr/>
              <p:nvPr/>
            </p:nvSpPr>
            <p:spPr>
              <a:xfrm>
                <a:off x="15041912" y="7260017"/>
                <a:ext cx="0" cy="529590"/>
              </a:xfrm>
              <a:custGeom>
                <a:avLst/>
                <a:gdLst/>
                <a:ahLst/>
                <a:cxnLst/>
                <a:rect l="l" t="t" r="r" b="b"/>
                <a:pathLst>
                  <a:path h="529590">
                    <a:moveTo>
                      <a:pt x="0" y="528968"/>
                    </a:moveTo>
                    <a:lnTo>
                      <a:pt x="0" y="523647"/>
                    </a:lnTo>
                  </a:path>
                  <a:path h="529590">
                    <a:moveTo>
                      <a:pt x="0" y="513005"/>
                    </a:moveTo>
                    <a:lnTo>
                      <a:pt x="0" y="476816"/>
                    </a:lnTo>
                  </a:path>
                  <a:path h="529590">
                    <a:moveTo>
                      <a:pt x="0" y="466173"/>
                    </a:moveTo>
                    <a:lnTo>
                      <a:pt x="0" y="455530"/>
                    </a:lnTo>
                  </a:path>
                  <a:path h="529590">
                    <a:moveTo>
                      <a:pt x="0" y="444888"/>
                    </a:moveTo>
                    <a:lnTo>
                      <a:pt x="0" y="408699"/>
                    </a:lnTo>
                  </a:path>
                  <a:path h="529590">
                    <a:moveTo>
                      <a:pt x="0" y="398057"/>
                    </a:moveTo>
                    <a:lnTo>
                      <a:pt x="0" y="387414"/>
                    </a:lnTo>
                  </a:path>
                  <a:path h="529590">
                    <a:moveTo>
                      <a:pt x="0" y="376771"/>
                    </a:moveTo>
                    <a:lnTo>
                      <a:pt x="0" y="340583"/>
                    </a:lnTo>
                  </a:path>
                  <a:path h="529590">
                    <a:moveTo>
                      <a:pt x="0" y="329940"/>
                    </a:moveTo>
                    <a:lnTo>
                      <a:pt x="0" y="319297"/>
                    </a:lnTo>
                  </a:path>
                  <a:path h="529590">
                    <a:moveTo>
                      <a:pt x="0" y="308654"/>
                    </a:moveTo>
                    <a:lnTo>
                      <a:pt x="0" y="272466"/>
                    </a:lnTo>
                  </a:path>
                  <a:path h="529590">
                    <a:moveTo>
                      <a:pt x="0" y="261823"/>
                    </a:moveTo>
                    <a:lnTo>
                      <a:pt x="0" y="251181"/>
                    </a:lnTo>
                  </a:path>
                  <a:path h="529590">
                    <a:moveTo>
                      <a:pt x="0" y="240538"/>
                    </a:moveTo>
                    <a:lnTo>
                      <a:pt x="0" y="204350"/>
                    </a:lnTo>
                  </a:path>
                  <a:path h="529590">
                    <a:moveTo>
                      <a:pt x="0" y="193707"/>
                    </a:moveTo>
                    <a:lnTo>
                      <a:pt x="0" y="183064"/>
                    </a:lnTo>
                  </a:path>
                  <a:path h="529590">
                    <a:moveTo>
                      <a:pt x="0" y="172421"/>
                    </a:moveTo>
                    <a:lnTo>
                      <a:pt x="0" y="136233"/>
                    </a:lnTo>
                  </a:path>
                  <a:path h="529590">
                    <a:moveTo>
                      <a:pt x="0" y="125590"/>
                    </a:moveTo>
                    <a:lnTo>
                      <a:pt x="0" y="114947"/>
                    </a:lnTo>
                  </a:path>
                  <a:path h="529590">
                    <a:moveTo>
                      <a:pt x="0" y="104305"/>
                    </a:moveTo>
                    <a:lnTo>
                      <a:pt x="0" y="68116"/>
                    </a:lnTo>
                  </a:path>
                  <a:path h="529590">
                    <a:moveTo>
                      <a:pt x="0" y="57474"/>
                    </a:moveTo>
                    <a:lnTo>
                      <a:pt x="0" y="57473"/>
                    </a:lnTo>
                  </a:path>
                  <a:path h="529590">
                    <a:moveTo>
                      <a:pt x="0" y="57473"/>
                    </a:moveTo>
                    <a:lnTo>
                      <a:pt x="0" y="46831"/>
                    </a:lnTo>
                  </a:path>
                  <a:path h="529590">
                    <a:moveTo>
                      <a:pt x="0" y="36188"/>
                    </a:moveTo>
                    <a:lnTo>
                      <a:pt x="0" y="0"/>
                    </a:lnTo>
                  </a:path>
                </a:pathLst>
              </a:custGeom>
              <a:ln w="3175">
                <a:solidFill>
                  <a:srgbClr val="000000"/>
                </a:solidFill>
              </a:ln>
            </p:spPr>
            <p:txBody>
              <a:bodyPr wrap="square" lIns="0" tIns="0" rIns="0" bIns="0" rtlCol="0"/>
              <a:lstStyle/>
              <a:p>
                <a:endParaRPr sz="949"/>
              </a:p>
            </p:txBody>
          </p:sp>
          <p:sp>
            <p:nvSpPr>
              <p:cNvPr id="1451" name="object 1451"/>
              <p:cNvSpPr/>
              <p:nvPr/>
            </p:nvSpPr>
            <p:spPr>
              <a:xfrm>
                <a:off x="15040434" y="7258539"/>
                <a:ext cx="3175" cy="3175"/>
              </a:xfrm>
              <a:custGeom>
                <a:avLst/>
                <a:gdLst/>
                <a:ahLst/>
                <a:cxnLst/>
                <a:rect l="l" t="t" r="r" b="b"/>
                <a:pathLst>
                  <a:path w="3175" h="3175">
                    <a:moveTo>
                      <a:pt x="0" y="1478"/>
                    </a:moveTo>
                    <a:lnTo>
                      <a:pt x="432" y="433"/>
                    </a:lnTo>
                    <a:lnTo>
                      <a:pt x="1477" y="0"/>
                    </a:lnTo>
                    <a:lnTo>
                      <a:pt x="2523" y="433"/>
                    </a:lnTo>
                    <a:lnTo>
                      <a:pt x="2956" y="1478"/>
                    </a:lnTo>
                    <a:lnTo>
                      <a:pt x="2523" y="2523"/>
                    </a:lnTo>
                    <a:lnTo>
                      <a:pt x="1477" y="2956"/>
                    </a:lnTo>
                    <a:lnTo>
                      <a:pt x="432" y="2523"/>
                    </a:lnTo>
                    <a:lnTo>
                      <a:pt x="0" y="1478"/>
                    </a:lnTo>
                    <a:close/>
                  </a:path>
                </a:pathLst>
              </a:custGeom>
              <a:solidFill>
                <a:srgbClr val="000000"/>
              </a:solidFill>
            </p:spPr>
            <p:txBody>
              <a:bodyPr wrap="square" lIns="0" tIns="0" rIns="0" bIns="0" rtlCol="0"/>
              <a:lstStyle/>
              <a:p>
                <a:endParaRPr sz="949"/>
              </a:p>
            </p:txBody>
          </p:sp>
        </p:grpSp>
        <p:sp>
          <p:nvSpPr>
            <p:cNvPr id="1452" name="object 1452"/>
            <p:cNvSpPr/>
            <p:nvPr/>
          </p:nvSpPr>
          <p:spPr>
            <a:xfrm>
              <a:off x="9179918" y="5251510"/>
              <a:ext cx="846121" cy="0"/>
            </a:xfrm>
            <a:custGeom>
              <a:avLst/>
              <a:gdLst/>
              <a:ahLst/>
              <a:cxnLst/>
              <a:rect l="l" t="t" r="r" b="b"/>
              <a:pathLst>
                <a:path w="1605280">
                  <a:moveTo>
                    <a:pt x="0" y="0"/>
                  </a:moveTo>
                  <a:lnTo>
                    <a:pt x="1604654" y="0"/>
                  </a:lnTo>
                </a:path>
              </a:pathLst>
            </a:custGeom>
            <a:ln w="3175">
              <a:solidFill>
                <a:srgbClr val="000000"/>
              </a:solidFill>
              <a:prstDash val="dash"/>
            </a:ln>
          </p:spPr>
          <p:txBody>
            <a:bodyPr wrap="square" lIns="0" tIns="0" rIns="0" bIns="0" rtlCol="0"/>
            <a:lstStyle/>
            <a:p>
              <a:endParaRPr sz="949"/>
            </a:p>
          </p:txBody>
        </p:sp>
        <p:grpSp>
          <p:nvGrpSpPr>
            <p:cNvPr id="1453" name="object 1453"/>
            <p:cNvGrpSpPr/>
            <p:nvPr/>
          </p:nvGrpSpPr>
          <p:grpSpPr>
            <a:xfrm>
              <a:off x="9240661" y="6090806"/>
              <a:ext cx="1673" cy="447828"/>
              <a:chOff x="16018169" y="11555613"/>
              <a:chExt cx="3175" cy="849630"/>
            </a:xfrm>
          </p:grpSpPr>
          <p:sp>
            <p:nvSpPr>
              <p:cNvPr id="1454" name="object 1454"/>
              <p:cNvSpPr/>
              <p:nvPr/>
            </p:nvSpPr>
            <p:spPr>
              <a:xfrm>
                <a:off x="16019647" y="11624760"/>
                <a:ext cx="0" cy="780415"/>
              </a:xfrm>
              <a:custGeom>
                <a:avLst/>
                <a:gdLst/>
                <a:ahLst/>
                <a:cxnLst/>
                <a:rect l="l" t="t" r="r" b="b"/>
                <a:pathLst>
                  <a:path h="780415">
                    <a:moveTo>
                      <a:pt x="0" y="0"/>
                    </a:moveTo>
                    <a:lnTo>
                      <a:pt x="0" y="780094"/>
                    </a:lnTo>
                  </a:path>
                </a:pathLst>
              </a:custGeom>
              <a:ln w="3175">
                <a:solidFill>
                  <a:srgbClr val="000000"/>
                </a:solidFill>
                <a:prstDash val="dash"/>
              </a:ln>
            </p:spPr>
            <p:txBody>
              <a:bodyPr wrap="square" lIns="0" tIns="0" rIns="0" bIns="0" rtlCol="0"/>
              <a:lstStyle/>
              <a:p>
                <a:endParaRPr sz="949"/>
              </a:p>
            </p:txBody>
          </p:sp>
          <p:sp>
            <p:nvSpPr>
              <p:cNvPr id="1455" name="object 1455"/>
              <p:cNvSpPr/>
              <p:nvPr/>
            </p:nvSpPr>
            <p:spPr>
              <a:xfrm>
                <a:off x="16019647" y="11557091"/>
                <a:ext cx="0" cy="57150"/>
              </a:xfrm>
              <a:custGeom>
                <a:avLst/>
                <a:gdLst/>
                <a:ahLst/>
                <a:cxnLst/>
                <a:rect l="l" t="t" r="r" b="b"/>
                <a:pathLst>
                  <a:path h="57150">
                    <a:moveTo>
                      <a:pt x="0" y="57026"/>
                    </a:moveTo>
                    <a:lnTo>
                      <a:pt x="0" y="57025"/>
                    </a:lnTo>
                  </a:path>
                  <a:path h="57150">
                    <a:moveTo>
                      <a:pt x="0" y="57025"/>
                    </a:moveTo>
                    <a:lnTo>
                      <a:pt x="0" y="46383"/>
                    </a:lnTo>
                  </a:path>
                  <a:path h="57150">
                    <a:moveTo>
                      <a:pt x="0" y="35740"/>
                    </a:moveTo>
                    <a:lnTo>
                      <a:pt x="0" y="0"/>
                    </a:lnTo>
                  </a:path>
                  <a:path h="57150">
                    <a:moveTo>
                      <a:pt x="0" y="0"/>
                    </a:moveTo>
                    <a:lnTo>
                      <a:pt x="0" y="0"/>
                    </a:lnTo>
                  </a:path>
                </a:pathLst>
              </a:custGeom>
              <a:ln w="3175">
                <a:solidFill>
                  <a:srgbClr val="000000"/>
                </a:solidFill>
              </a:ln>
            </p:spPr>
            <p:txBody>
              <a:bodyPr wrap="square" lIns="0" tIns="0" rIns="0" bIns="0" rtlCol="0"/>
              <a:lstStyle/>
              <a:p>
                <a:endParaRPr sz="949"/>
              </a:p>
            </p:txBody>
          </p:sp>
        </p:grpSp>
        <p:grpSp>
          <p:nvGrpSpPr>
            <p:cNvPr id="1456" name="object 1456"/>
            <p:cNvGrpSpPr/>
            <p:nvPr/>
          </p:nvGrpSpPr>
          <p:grpSpPr>
            <a:xfrm>
              <a:off x="9240661" y="5201966"/>
              <a:ext cx="1673" cy="441804"/>
              <a:chOff x="16018169" y="9869285"/>
              <a:chExt cx="3175" cy="838200"/>
            </a:xfrm>
          </p:grpSpPr>
          <p:sp>
            <p:nvSpPr>
              <p:cNvPr id="1457" name="object 1457"/>
              <p:cNvSpPr/>
              <p:nvPr/>
            </p:nvSpPr>
            <p:spPr>
              <a:xfrm>
                <a:off x="16019647" y="10672573"/>
                <a:ext cx="0" cy="34925"/>
              </a:xfrm>
              <a:custGeom>
                <a:avLst/>
                <a:gdLst/>
                <a:ahLst/>
                <a:cxnLst/>
                <a:rect l="l" t="t" r="r" b="b"/>
                <a:pathLst>
                  <a:path h="34925">
                    <a:moveTo>
                      <a:pt x="0" y="34888"/>
                    </a:moveTo>
                    <a:lnTo>
                      <a:pt x="0" y="0"/>
                    </a:lnTo>
                  </a:path>
                </a:pathLst>
              </a:custGeom>
              <a:ln w="3175">
                <a:solidFill>
                  <a:srgbClr val="000000"/>
                </a:solidFill>
              </a:ln>
            </p:spPr>
            <p:txBody>
              <a:bodyPr wrap="square" lIns="0" tIns="0" rIns="0" bIns="0" rtlCol="0"/>
              <a:lstStyle/>
              <a:p>
                <a:endParaRPr sz="949"/>
              </a:p>
            </p:txBody>
          </p:sp>
          <p:sp>
            <p:nvSpPr>
              <p:cNvPr id="1458" name="object 1458"/>
              <p:cNvSpPr/>
              <p:nvPr/>
            </p:nvSpPr>
            <p:spPr>
              <a:xfrm>
                <a:off x="16019647" y="9937583"/>
                <a:ext cx="0" cy="726440"/>
              </a:xfrm>
              <a:custGeom>
                <a:avLst/>
                <a:gdLst/>
                <a:ahLst/>
                <a:cxnLst/>
                <a:rect l="l" t="t" r="r" b="b"/>
                <a:pathLst>
                  <a:path h="726440">
                    <a:moveTo>
                      <a:pt x="0" y="0"/>
                    </a:moveTo>
                    <a:lnTo>
                      <a:pt x="0" y="725825"/>
                    </a:lnTo>
                  </a:path>
                </a:pathLst>
              </a:custGeom>
              <a:ln w="3175">
                <a:solidFill>
                  <a:srgbClr val="000000"/>
                </a:solidFill>
                <a:prstDash val="dash"/>
              </a:ln>
            </p:spPr>
            <p:txBody>
              <a:bodyPr wrap="square" lIns="0" tIns="0" rIns="0" bIns="0" rtlCol="0"/>
              <a:lstStyle/>
              <a:p>
                <a:endParaRPr sz="949"/>
              </a:p>
            </p:txBody>
          </p:sp>
          <p:sp>
            <p:nvSpPr>
              <p:cNvPr id="1459" name="object 1459"/>
              <p:cNvSpPr/>
              <p:nvPr/>
            </p:nvSpPr>
            <p:spPr>
              <a:xfrm>
                <a:off x="16019647" y="9870763"/>
                <a:ext cx="0" cy="56515"/>
              </a:xfrm>
              <a:custGeom>
                <a:avLst/>
                <a:gdLst/>
                <a:ahLst/>
                <a:cxnLst/>
                <a:rect l="l" t="t" r="r" b="b"/>
                <a:pathLst>
                  <a:path h="56515">
                    <a:moveTo>
                      <a:pt x="0" y="56176"/>
                    </a:moveTo>
                    <a:lnTo>
                      <a:pt x="0" y="56174"/>
                    </a:lnTo>
                  </a:path>
                  <a:path h="56515">
                    <a:moveTo>
                      <a:pt x="0" y="56174"/>
                    </a:moveTo>
                    <a:lnTo>
                      <a:pt x="0" y="45534"/>
                    </a:lnTo>
                  </a:path>
                  <a:path h="56515">
                    <a:moveTo>
                      <a:pt x="0" y="34891"/>
                    </a:moveTo>
                    <a:lnTo>
                      <a:pt x="0" y="2"/>
                    </a:lnTo>
                  </a:path>
                  <a:path h="56515">
                    <a:moveTo>
                      <a:pt x="0" y="2"/>
                    </a:moveTo>
                    <a:lnTo>
                      <a:pt x="0" y="0"/>
                    </a:lnTo>
                  </a:path>
                </a:pathLst>
              </a:custGeom>
              <a:ln w="3175">
                <a:solidFill>
                  <a:srgbClr val="000000"/>
                </a:solidFill>
              </a:ln>
            </p:spPr>
            <p:txBody>
              <a:bodyPr wrap="square" lIns="0" tIns="0" rIns="0" bIns="0" rtlCol="0"/>
              <a:lstStyle/>
              <a:p>
                <a:endParaRPr sz="949"/>
              </a:p>
            </p:txBody>
          </p:sp>
        </p:grpSp>
        <p:grpSp>
          <p:nvGrpSpPr>
            <p:cNvPr id="1460" name="object 1460"/>
            <p:cNvGrpSpPr/>
            <p:nvPr/>
          </p:nvGrpSpPr>
          <p:grpSpPr>
            <a:xfrm>
              <a:off x="9679968" y="3859402"/>
              <a:ext cx="77650" cy="493013"/>
              <a:chOff x="16851633" y="7322142"/>
              <a:chExt cx="147320" cy="935355"/>
            </a:xfrm>
          </p:grpSpPr>
          <p:sp>
            <p:nvSpPr>
              <p:cNvPr id="1461" name="object 1461"/>
              <p:cNvSpPr/>
              <p:nvPr/>
            </p:nvSpPr>
            <p:spPr>
              <a:xfrm>
                <a:off x="16997384" y="7783664"/>
                <a:ext cx="0" cy="472440"/>
              </a:xfrm>
              <a:custGeom>
                <a:avLst/>
                <a:gdLst/>
                <a:ahLst/>
                <a:cxnLst/>
                <a:rect l="l" t="t" r="r" b="b"/>
                <a:pathLst>
                  <a:path h="472440">
                    <a:moveTo>
                      <a:pt x="0" y="5321"/>
                    </a:moveTo>
                    <a:lnTo>
                      <a:pt x="0" y="10642"/>
                    </a:lnTo>
                  </a:path>
                  <a:path h="472440">
                    <a:moveTo>
                      <a:pt x="0" y="21285"/>
                    </a:moveTo>
                    <a:lnTo>
                      <a:pt x="0" y="58329"/>
                    </a:lnTo>
                  </a:path>
                  <a:path h="472440">
                    <a:moveTo>
                      <a:pt x="0" y="68972"/>
                    </a:moveTo>
                    <a:lnTo>
                      <a:pt x="0" y="79614"/>
                    </a:lnTo>
                  </a:path>
                  <a:path h="472440">
                    <a:moveTo>
                      <a:pt x="0" y="90257"/>
                    </a:moveTo>
                    <a:lnTo>
                      <a:pt x="0" y="127301"/>
                    </a:lnTo>
                  </a:path>
                  <a:path h="472440">
                    <a:moveTo>
                      <a:pt x="0" y="137944"/>
                    </a:moveTo>
                    <a:lnTo>
                      <a:pt x="0" y="148587"/>
                    </a:lnTo>
                  </a:path>
                  <a:path h="472440">
                    <a:moveTo>
                      <a:pt x="0" y="159229"/>
                    </a:moveTo>
                    <a:lnTo>
                      <a:pt x="0" y="196273"/>
                    </a:lnTo>
                  </a:path>
                  <a:path h="472440">
                    <a:moveTo>
                      <a:pt x="0" y="206916"/>
                    </a:moveTo>
                    <a:lnTo>
                      <a:pt x="0" y="217559"/>
                    </a:lnTo>
                  </a:path>
                  <a:path h="472440">
                    <a:moveTo>
                      <a:pt x="0" y="228202"/>
                    </a:moveTo>
                    <a:lnTo>
                      <a:pt x="0" y="265246"/>
                    </a:lnTo>
                  </a:path>
                  <a:path h="472440">
                    <a:moveTo>
                      <a:pt x="0" y="275888"/>
                    </a:moveTo>
                    <a:lnTo>
                      <a:pt x="0" y="286531"/>
                    </a:lnTo>
                  </a:path>
                  <a:path h="472440">
                    <a:moveTo>
                      <a:pt x="0" y="297173"/>
                    </a:moveTo>
                    <a:lnTo>
                      <a:pt x="0" y="334218"/>
                    </a:lnTo>
                  </a:path>
                  <a:path h="472440">
                    <a:moveTo>
                      <a:pt x="0" y="344861"/>
                    </a:moveTo>
                    <a:lnTo>
                      <a:pt x="0" y="355503"/>
                    </a:lnTo>
                  </a:path>
                  <a:path h="472440">
                    <a:moveTo>
                      <a:pt x="0" y="366146"/>
                    </a:moveTo>
                    <a:lnTo>
                      <a:pt x="0" y="403190"/>
                    </a:lnTo>
                  </a:path>
                  <a:path h="472440">
                    <a:moveTo>
                      <a:pt x="0" y="413832"/>
                    </a:moveTo>
                    <a:lnTo>
                      <a:pt x="0" y="413833"/>
                    </a:lnTo>
                  </a:path>
                  <a:path h="472440">
                    <a:moveTo>
                      <a:pt x="0" y="413833"/>
                    </a:moveTo>
                    <a:lnTo>
                      <a:pt x="0" y="424475"/>
                    </a:lnTo>
                  </a:path>
                  <a:path h="472440">
                    <a:moveTo>
                      <a:pt x="0" y="435118"/>
                    </a:moveTo>
                    <a:lnTo>
                      <a:pt x="0" y="472162"/>
                    </a:lnTo>
                  </a:path>
                  <a:path h="472440">
                    <a:moveTo>
                      <a:pt x="0" y="472162"/>
                    </a:moveTo>
                    <a:lnTo>
                      <a:pt x="0" y="472164"/>
                    </a:lnTo>
                  </a:path>
                  <a:path h="472440">
                    <a:moveTo>
                      <a:pt x="0" y="5321"/>
                    </a:moveTo>
                    <a:lnTo>
                      <a:pt x="0" y="0"/>
                    </a:lnTo>
                  </a:path>
                </a:pathLst>
              </a:custGeom>
              <a:ln w="3175">
                <a:solidFill>
                  <a:srgbClr val="000000"/>
                </a:solidFill>
              </a:ln>
            </p:spPr>
            <p:txBody>
              <a:bodyPr wrap="square" lIns="0" tIns="0" rIns="0" bIns="0" rtlCol="0"/>
              <a:lstStyle/>
              <a:p>
                <a:endParaRPr sz="949"/>
              </a:p>
            </p:txBody>
          </p:sp>
          <p:sp>
            <p:nvSpPr>
              <p:cNvPr id="1462" name="object 1462"/>
              <p:cNvSpPr/>
              <p:nvPr/>
            </p:nvSpPr>
            <p:spPr>
              <a:xfrm>
                <a:off x="16997384" y="7322142"/>
                <a:ext cx="0" cy="451484"/>
              </a:xfrm>
              <a:custGeom>
                <a:avLst/>
                <a:gdLst/>
                <a:ahLst/>
                <a:cxnLst/>
                <a:rect l="l" t="t" r="r" b="b"/>
                <a:pathLst>
                  <a:path h="451484">
                    <a:moveTo>
                      <a:pt x="0" y="0"/>
                    </a:moveTo>
                    <a:lnTo>
                      <a:pt x="0" y="450880"/>
                    </a:lnTo>
                  </a:path>
                </a:pathLst>
              </a:custGeom>
              <a:ln w="3175">
                <a:solidFill>
                  <a:srgbClr val="000000"/>
                </a:solidFill>
                <a:prstDash val="dash"/>
              </a:ln>
            </p:spPr>
            <p:txBody>
              <a:bodyPr wrap="square" lIns="0" tIns="0" rIns="0" bIns="0" rtlCol="0"/>
              <a:lstStyle/>
              <a:p>
                <a:endParaRPr sz="949"/>
              </a:p>
            </p:txBody>
          </p:sp>
          <p:sp>
            <p:nvSpPr>
              <p:cNvPr id="1463" name="object 1463"/>
              <p:cNvSpPr/>
              <p:nvPr/>
            </p:nvSpPr>
            <p:spPr>
              <a:xfrm>
                <a:off x="16851633" y="7788986"/>
                <a:ext cx="146050" cy="0"/>
              </a:xfrm>
              <a:custGeom>
                <a:avLst/>
                <a:gdLst/>
                <a:ahLst/>
                <a:cxnLst/>
                <a:rect l="l" t="t" r="r" b="b"/>
                <a:pathLst>
                  <a:path w="146050">
                    <a:moveTo>
                      <a:pt x="145751" y="0"/>
                    </a:moveTo>
                    <a:lnTo>
                      <a:pt x="140429" y="0"/>
                    </a:lnTo>
                  </a:path>
                  <a:path w="146050">
                    <a:moveTo>
                      <a:pt x="129785" y="0"/>
                    </a:moveTo>
                    <a:lnTo>
                      <a:pt x="80857" y="0"/>
                    </a:lnTo>
                  </a:path>
                  <a:path w="146050">
                    <a:moveTo>
                      <a:pt x="70214" y="0"/>
                    </a:moveTo>
                    <a:lnTo>
                      <a:pt x="59572" y="0"/>
                    </a:lnTo>
                  </a:path>
                  <a:path w="146050">
                    <a:moveTo>
                      <a:pt x="48929" y="0"/>
                    </a:moveTo>
                    <a:lnTo>
                      <a:pt x="0" y="0"/>
                    </a:lnTo>
                  </a:path>
                </a:pathLst>
              </a:custGeom>
              <a:ln w="3175">
                <a:solidFill>
                  <a:srgbClr val="000000"/>
                </a:solidFill>
              </a:ln>
            </p:spPr>
            <p:txBody>
              <a:bodyPr wrap="square" lIns="0" tIns="0" rIns="0" bIns="0" rtlCol="0"/>
              <a:lstStyle/>
              <a:p>
                <a:endParaRPr sz="949"/>
              </a:p>
            </p:txBody>
          </p:sp>
        </p:grpSp>
        <p:sp>
          <p:nvSpPr>
            <p:cNvPr id="1464" name="object 1464"/>
            <p:cNvSpPr/>
            <p:nvPr/>
          </p:nvSpPr>
          <p:spPr>
            <a:xfrm>
              <a:off x="8624514" y="4105468"/>
              <a:ext cx="224249" cy="0"/>
            </a:xfrm>
            <a:custGeom>
              <a:avLst/>
              <a:gdLst/>
              <a:ahLst/>
              <a:cxnLst/>
              <a:rect l="l" t="t" r="r" b="b"/>
              <a:pathLst>
                <a:path w="425450">
                  <a:moveTo>
                    <a:pt x="192709" y="0"/>
                  </a:moveTo>
                  <a:lnTo>
                    <a:pt x="187386" y="0"/>
                  </a:lnTo>
                </a:path>
                <a:path w="425450">
                  <a:moveTo>
                    <a:pt x="176745" y="0"/>
                  </a:moveTo>
                  <a:lnTo>
                    <a:pt x="139115" y="0"/>
                  </a:lnTo>
                </a:path>
                <a:path w="425450">
                  <a:moveTo>
                    <a:pt x="128472" y="0"/>
                  </a:moveTo>
                  <a:lnTo>
                    <a:pt x="117830" y="0"/>
                  </a:lnTo>
                </a:path>
                <a:path w="425450">
                  <a:moveTo>
                    <a:pt x="107186" y="0"/>
                  </a:moveTo>
                  <a:lnTo>
                    <a:pt x="69558" y="0"/>
                  </a:lnTo>
                </a:path>
                <a:path w="425450">
                  <a:moveTo>
                    <a:pt x="58914" y="0"/>
                  </a:moveTo>
                  <a:lnTo>
                    <a:pt x="48273" y="0"/>
                  </a:lnTo>
                </a:path>
                <a:path w="425450">
                  <a:moveTo>
                    <a:pt x="37629" y="0"/>
                  </a:moveTo>
                  <a:lnTo>
                    <a:pt x="0" y="0"/>
                  </a:lnTo>
                </a:path>
                <a:path w="425450">
                  <a:moveTo>
                    <a:pt x="192709" y="0"/>
                  </a:moveTo>
                  <a:lnTo>
                    <a:pt x="198031" y="0"/>
                  </a:lnTo>
                </a:path>
                <a:path w="425450">
                  <a:moveTo>
                    <a:pt x="208674" y="0"/>
                  </a:moveTo>
                  <a:lnTo>
                    <a:pt x="259461" y="0"/>
                  </a:lnTo>
                </a:path>
                <a:path w="425450">
                  <a:moveTo>
                    <a:pt x="270104" y="0"/>
                  </a:moveTo>
                  <a:lnTo>
                    <a:pt x="280747" y="0"/>
                  </a:lnTo>
                </a:path>
                <a:path w="425450">
                  <a:moveTo>
                    <a:pt x="291389" y="0"/>
                  </a:moveTo>
                  <a:lnTo>
                    <a:pt x="342177" y="0"/>
                  </a:lnTo>
                </a:path>
                <a:path w="425450">
                  <a:moveTo>
                    <a:pt x="352820" y="0"/>
                  </a:moveTo>
                  <a:lnTo>
                    <a:pt x="352821" y="0"/>
                  </a:lnTo>
                </a:path>
                <a:path w="425450">
                  <a:moveTo>
                    <a:pt x="352821" y="0"/>
                  </a:moveTo>
                  <a:lnTo>
                    <a:pt x="363462" y="0"/>
                  </a:lnTo>
                </a:path>
                <a:path w="425450">
                  <a:moveTo>
                    <a:pt x="374105" y="0"/>
                  </a:moveTo>
                  <a:lnTo>
                    <a:pt x="424893" y="0"/>
                  </a:lnTo>
                </a:path>
                <a:path w="425450">
                  <a:moveTo>
                    <a:pt x="424893" y="0"/>
                  </a:moveTo>
                  <a:lnTo>
                    <a:pt x="424894" y="0"/>
                  </a:lnTo>
                </a:path>
              </a:pathLst>
            </a:custGeom>
            <a:ln w="3175">
              <a:solidFill>
                <a:srgbClr val="000000"/>
              </a:solidFill>
            </a:ln>
          </p:spPr>
          <p:txBody>
            <a:bodyPr wrap="square" lIns="0" tIns="0" rIns="0" bIns="0" rtlCol="0"/>
            <a:lstStyle/>
            <a:p>
              <a:endParaRPr sz="949"/>
            </a:p>
          </p:txBody>
        </p:sp>
        <p:grpSp>
          <p:nvGrpSpPr>
            <p:cNvPr id="1465" name="object 1465"/>
            <p:cNvGrpSpPr/>
            <p:nvPr/>
          </p:nvGrpSpPr>
          <p:grpSpPr>
            <a:xfrm>
              <a:off x="9756791" y="4104690"/>
              <a:ext cx="246339" cy="1673"/>
              <a:chOff x="16997384" y="7787508"/>
              <a:chExt cx="467359" cy="3175"/>
            </a:xfrm>
          </p:grpSpPr>
          <p:sp>
            <p:nvSpPr>
              <p:cNvPr id="1466" name="object 1466"/>
              <p:cNvSpPr/>
              <p:nvPr/>
            </p:nvSpPr>
            <p:spPr>
              <a:xfrm>
                <a:off x="16997384" y="7788986"/>
                <a:ext cx="5715" cy="0"/>
              </a:xfrm>
              <a:custGeom>
                <a:avLst/>
                <a:gdLst/>
                <a:ahLst/>
                <a:cxnLst/>
                <a:rect l="l" t="t" r="r" b="b"/>
                <a:pathLst>
                  <a:path w="5715">
                    <a:moveTo>
                      <a:pt x="0" y="0"/>
                    </a:moveTo>
                    <a:lnTo>
                      <a:pt x="5321" y="0"/>
                    </a:lnTo>
                  </a:path>
                </a:pathLst>
              </a:custGeom>
              <a:ln w="3175">
                <a:solidFill>
                  <a:srgbClr val="000000"/>
                </a:solidFill>
              </a:ln>
            </p:spPr>
            <p:txBody>
              <a:bodyPr wrap="square" lIns="0" tIns="0" rIns="0" bIns="0" rtlCol="0"/>
              <a:lstStyle/>
              <a:p>
                <a:endParaRPr sz="949"/>
              </a:p>
            </p:txBody>
          </p:sp>
          <p:sp>
            <p:nvSpPr>
              <p:cNvPr id="1467" name="object 1467"/>
              <p:cNvSpPr/>
              <p:nvPr/>
            </p:nvSpPr>
            <p:spPr>
              <a:xfrm>
                <a:off x="17013347" y="7788986"/>
                <a:ext cx="451484" cy="0"/>
              </a:xfrm>
              <a:custGeom>
                <a:avLst/>
                <a:gdLst/>
                <a:ahLst/>
                <a:cxnLst/>
                <a:rect l="l" t="t" r="r" b="b"/>
                <a:pathLst>
                  <a:path w="451484">
                    <a:moveTo>
                      <a:pt x="0" y="0"/>
                    </a:moveTo>
                    <a:lnTo>
                      <a:pt x="450877" y="0"/>
                    </a:lnTo>
                  </a:path>
                </a:pathLst>
              </a:custGeom>
              <a:ln w="3175">
                <a:solidFill>
                  <a:srgbClr val="000000"/>
                </a:solidFill>
                <a:prstDash val="dash"/>
              </a:ln>
            </p:spPr>
            <p:txBody>
              <a:bodyPr wrap="square" lIns="0" tIns="0" rIns="0" bIns="0" rtlCol="0"/>
              <a:lstStyle/>
              <a:p>
                <a:endParaRPr sz="949"/>
              </a:p>
            </p:txBody>
          </p:sp>
        </p:grpSp>
        <p:grpSp>
          <p:nvGrpSpPr>
            <p:cNvPr id="1468" name="object 1468"/>
            <p:cNvGrpSpPr/>
            <p:nvPr/>
          </p:nvGrpSpPr>
          <p:grpSpPr>
            <a:xfrm>
              <a:off x="2435674" y="6148915"/>
              <a:ext cx="429755" cy="1673"/>
              <a:chOff x="3107598" y="11665857"/>
              <a:chExt cx="815340" cy="3175"/>
            </a:xfrm>
          </p:grpSpPr>
          <p:sp>
            <p:nvSpPr>
              <p:cNvPr id="1469" name="object 1469"/>
              <p:cNvSpPr/>
              <p:nvPr/>
            </p:nvSpPr>
            <p:spPr>
              <a:xfrm>
                <a:off x="3107598" y="11667335"/>
                <a:ext cx="748665" cy="0"/>
              </a:xfrm>
              <a:custGeom>
                <a:avLst/>
                <a:gdLst/>
                <a:ahLst/>
                <a:cxnLst/>
                <a:rect l="l" t="t" r="r" b="b"/>
                <a:pathLst>
                  <a:path w="748664">
                    <a:moveTo>
                      <a:pt x="0" y="0"/>
                    </a:moveTo>
                    <a:lnTo>
                      <a:pt x="748585" y="0"/>
                    </a:lnTo>
                  </a:path>
                </a:pathLst>
              </a:custGeom>
              <a:ln w="3175">
                <a:solidFill>
                  <a:srgbClr val="000000"/>
                </a:solidFill>
                <a:prstDash val="dash"/>
              </a:ln>
            </p:spPr>
            <p:txBody>
              <a:bodyPr wrap="square" lIns="0" tIns="0" rIns="0" bIns="0" rtlCol="0"/>
              <a:lstStyle/>
              <a:p>
                <a:endParaRPr sz="949"/>
              </a:p>
            </p:txBody>
          </p:sp>
          <p:sp>
            <p:nvSpPr>
              <p:cNvPr id="1470" name="object 1470"/>
              <p:cNvSpPr/>
              <p:nvPr/>
            </p:nvSpPr>
            <p:spPr>
              <a:xfrm>
                <a:off x="3866826" y="11667335"/>
                <a:ext cx="54610" cy="0"/>
              </a:xfrm>
              <a:custGeom>
                <a:avLst/>
                <a:gdLst/>
                <a:ahLst/>
                <a:cxnLst/>
                <a:rect l="l" t="t" r="r" b="b"/>
                <a:pathLst>
                  <a:path w="54610">
                    <a:moveTo>
                      <a:pt x="0" y="0"/>
                    </a:moveTo>
                    <a:lnTo>
                      <a:pt x="0" y="0"/>
                    </a:lnTo>
                  </a:path>
                  <a:path w="54610">
                    <a:moveTo>
                      <a:pt x="0" y="0"/>
                    </a:moveTo>
                    <a:lnTo>
                      <a:pt x="10642" y="0"/>
                    </a:lnTo>
                  </a:path>
                  <a:path w="54610">
                    <a:moveTo>
                      <a:pt x="21285" y="0"/>
                    </a:moveTo>
                    <a:lnTo>
                      <a:pt x="54399" y="0"/>
                    </a:lnTo>
                  </a:path>
                  <a:path w="54610">
                    <a:moveTo>
                      <a:pt x="54399" y="0"/>
                    </a:moveTo>
                    <a:lnTo>
                      <a:pt x="54400" y="0"/>
                    </a:lnTo>
                  </a:path>
                </a:pathLst>
              </a:custGeom>
              <a:ln w="3175">
                <a:solidFill>
                  <a:srgbClr val="000000"/>
                </a:solidFill>
              </a:ln>
            </p:spPr>
            <p:txBody>
              <a:bodyPr wrap="square" lIns="0" tIns="0" rIns="0" bIns="0" rtlCol="0"/>
              <a:lstStyle/>
              <a:p>
                <a:endParaRPr sz="949"/>
              </a:p>
            </p:txBody>
          </p:sp>
        </p:grpSp>
        <p:grpSp>
          <p:nvGrpSpPr>
            <p:cNvPr id="1471" name="object 1471"/>
            <p:cNvGrpSpPr/>
            <p:nvPr/>
          </p:nvGrpSpPr>
          <p:grpSpPr>
            <a:xfrm>
              <a:off x="2432696" y="5250732"/>
              <a:ext cx="449837" cy="1673"/>
              <a:chOff x="3101949" y="9961804"/>
              <a:chExt cx="853440" cy="3175"/>
            </a:xfrm>
          </p:grpSpPr>
          <p:sp>
            <p:nvSpPr>
              <p:cNvPr id="1472" name="object 1472"/>
              <p:cNvSpPr/>
              <p:nvPr/>
            </p:nvSpPr>
            <p:spPr>
              <a:xfrm>
                <a:off x="3101949" y="9963282"/>
                <a:ext cx="36195" cy="0"/>
              </a:xfrm>
              <a:custGeom>
                <a:avLst/>
                <a:gdLst/>
                <a:ahLst/>
                <a:cxnLst/>
                <a:rect l="l" t="t" r="r" b="b"/>
                <a:pathLst>
                  <a:path w="36194">
                    <a:moveTo>
                      <a:pt x="0" y="0"/>
                    </a:moveTo>
                    <a:lnTo>
                      <a:pt x="36156" y="0"/>
                    </a:lnTo>
                  </a:path>
                </a:pathLst>
              </a:custGeom>
              <a:ln w="3175">
                <a:solidFill>
                  <a:srgbClr val="000000"/>
                </a:solidFill>
              </a:ln>
            </p:spPr>
            <p:txBody>
              <a:bodyPr wrap="square" lIns="0" tIns="0" rIns="0" bIns="0" rtlCol="0"/>
              <a:lstStyle/>
              <a:p>
                <a:endParaRPr sz="949"/>
              </a:p>
            </p:txBody>
          </p:sp>
          <p:sp>
            <p:nvSpPr>
              <p:cNvPr id="1473" name="object 1473"/>
              <p:cNvSpPr/>
              <p:nvPr/>
            </p:nvSpPr>
            <p:spPr>
              <a:xfrm>
                <a:off x="3148748" y="9963282"/>
                <a:ext cx="806450" cy="0"/>
              </a:xfrm>
              <a:custGeom>
                <a:avLst/>
                <a:gdLst/>
                <a:ahLst/>
                <a:cxnLst/>
                <a:rect l="l" t="t" r="r" b="b"/>
                <a:pathLst>
                  <a:path w="806450">
                    <a:moveTo>
                      <a:pt x="0" y="0"/>
                    </a:moveTo>
                    <a:lnTo>
                      <a:pt x="806379" y="0"/>
                    </a:lnTo>
                  </a:path>
                </a:pathLst>
              </a:custGeom>
              <a:ln w="3175">
                <a:solidFill>
                  <a:srgbClr val="000000"/>
                </a:solidFill>
                <a:prstDash val="lgDash"/>
              </a:ln>
            </p:spPr>
            <p:txBody>
              <a:bodyPr wrap="square" lIns="0" tIns="0" rIns="0" bIns="0" rtlCol="0"/>
              <a:lstStyle/>
              <a:p>
                <a:endParaRPr sz="949"/>
              </a:p>
            </p:txBody>
          </p:sp>
        </p:grpSp>
        <p:sp>
          <p:nvSpPr>
            <p:cNvPr id="1474" name="object 1474"/>
            <p:cNvSpPr/>
            <p:nvPr/>
          </p:nvSpPr>
          <p:spPr>
            <a:xfrm>
              <a:off x="2810482" y="4260074"/>
              <a:ext cx="0" cy="77985"/>
            </a:xfrm>
            <a:custGeom>
              <a:avLst/>
              <a:gdLst/>
              <a:ahLst/>
              <a:cxnLst/>
              <a:rect l="l" t="t" r="r" b="b"/>
              <a:pathLst>
                <a:path h="147954">
                  <a:moveTo>
                    <a:pt x="0" y="0"/>
                  </a:moveTo>
                  <a:lnTo>
                    <a:pt x="0" y="5320"/>
                  </a:lnTo>
                </a:path>
                <a:path h="147954">
                  <a:moveTo>
                    <a:pt x="0" y="15963"/>
                  </a:moveTo>
                  <a:lnTo>
                    <a:pt x="0" y="65929"/>
                  </a:lnTo>
                </a:path>
                <a:path h="147954">
                  <a:moveTo>
                    <a:pt x="0" y="76572"/>
                  </a:moveTo>
                  <a:lnTo>
                    <a:pt x="0" y="87214"/>
                  </a:lnTo>
                </a:path>
                <a:path h="147954">
                  <a:moveTo>
                    <a:pt x="0" y="97858"/>
                  </a:moveTo>
                  <a:lnTo>
                    <a:pt x="0" y="147824"/>
                  </a:lnTo>
                </a:path>
              </a:pathLst>
            </a:custGeom>
            <a:ln w="3175">
              <a:solidFill>
                <a:srgbClr val="000000"/>
              </a:solidFill>
            </a:ln>
          </p:spPr>
          <p:txBody>
            <a:bodyPr wrap="square" lIns="0" tIns="0" rIns="0" bIns="0" rtlCol="0"/>
            <a:lstStyle/>
            <a:p>
              <a:endParaRPr sz="949"/>
            </a:p>
          </p:txBody>
        </p:sp>
        <p:sp>
          <p:nvSpPr>
            <p:cNvPr id="1475" name="object 1475"/>
            <p:cNvSpPr/>
            <p:nvPr/>
          </p:nvSpPr>
          <p:spPr>
            <a:xfrm>
              <a:off x="2810482" y="4628181"/>
              <a:ext cx="0" cy="206845"/>
            </a:xfrm>
            <a:custGeom>
              <a:avLst/>
              <a:gdLst/>
              <a:ahLst/>
              <a:cxnLst/>
              <a:rect l="l" t="t" r="r" b="b"/>
              <a:pathLst>
                <a:path h="392429">
                  <a:moveTo>
                    <a:pt x="0" y="0"/>
                  </a:moveTo>
                  <a:lnTo>
                    <a:pt x="0" y="5321"/>
                  </a:lnTo>
                </a:path>
                <a:path h="392429">
                  <a:moveTo>
                    <a:pt x="0" y="15963"/>
                  </a:moveTo>
                  <a:lnTo>
                    <a:pt x="0" y="52081"/>
                  </a:lnTo>
                </a:path>
                <a:path h="392429">
                  <a:moveTo>
                    <a:pt x="0" y="62723"/>
                  </a:moveTo>
                  <a:lnTo>
                    <a:pt x="0" y="73366"/>
                  </a:lnTo>
                </a:path>
                <a:path h="392429">
                  <a:moveTo>
                    <a:pt x="0" y="84008"/>
                  </a:moveTo>
                  <a:lnTo>
                    <a:pt x="0" y="120125"/>
                  </a:lnTo>
                </a:path>
                <a:path h="392429">
                  <a:moveTo>
                    <a:pt x="0" y="130768"/>
                  </a:moveTo>
                  <a:lnTo>
                    <a:pt x="0" y="141411"/>
                  </a:lnTo>
                </a:path>
                <a:path h="392429">
                  <a:moveTo>
                    <a:pt x="0" y="152053"/>
                  </a:moveTo>
                  <a:lnTo>
                    <a:pt x="0" y="188170"/>
                  </a:lnTo>
                </a:path>
                <a:path h="392429">
                  <a:moveTo>
                    <a:pt x="0" y="198813"/>
                  </a:moveTo>
                  <a:lnTo>
                    <a:pt x="0" y="209456"/>
                  </a:lnTo>
                </a:path>
                <a:path h="392429">
                  <a:moveTo>
                    <a:pt x="0" y="220099"/>
                  </a:moveTo>
                  <a:lnTo>
                    <a:pt x="0" y="256215"/>
                  </a:lnTo>
                </a:path>
                <a:path h="392429">
                  <a:moveTo>
                    <a:pt x="0" y="266858"/>
                  </a:moveTo>
                  <a:lnTo>
                    <a:pt x="0" y="277501"/>
                  </a:lnTo>
                </a:path>
                <a:path h="392429">
                  <a:moveTo>
                    <a:pt x="0" y="288144"/>
                  </a:moveTo>
                  <a:lnTo>
                    <a:pt x="0" y="324260"/>
                  </a:lnTo>
                </a:path>
                <a:path h="392429">
                  <a:moveTo>
                    <a:pt x="0" y="334903"/>
                  </a:moveTo>
                  <a:lnTo>
                    <a:pt x="0" y="334904"/>
                  </a:lnTo>
                </a:path>
                <a:path h="392429">
                  <a:moveTo>
                    <a:pt x="0" y="334904"/>
                  </a:moveTo>
                  <a:lnTo>
                    <a:pt x="0" y="345546"/>
                  </a:lnTo>
                </a:path>
                <a:path h="392429">
                  <a:moveTo>
                    <a:pt x="0" y="356189"/>
                  </a:moveTo>
                  <a:lnTo>
                    <a:pt x="0" y="392305"/>
                  </a:lnTo>
                </a:path>
                <a:path h="392429">
                  <a:moveTo>
                    <a:pt x="0" y="392305"/>
                  </a:moveTo>
                  <a:lnTo>
                    <a:pt x="0" y="392306"/>
                  </a:lnTo>
                </a:path>
              </a:pathLst>
            </a:custGeom>
            <a:ln w="3175">
              <a:solidFill>
                <a:srgbClr val="000000"/>
              </a:solidFill>
            </a:ln>
          </p:spPr>
          <p:txBody>
            <a:bodyPr wrap="square" lIns="0" tIns="0" rIns="0" bIns="0" rtlCol="0"/>
            <a:lstStyle/>
            <a:p>
              <a:endParaRPr sz="949"/>
            </a:p>
          </p:txBody>
        </p:sp>
        <p:sp>
          <p:nvSpPr>
            <p:cNvPr id="1476" name="object 1476"/>
            <p:cNvSpPr/>
            <p:nvPr/>
          </p:nvSpPr>
          <p:spPr>
            <a:xfrm>
              <a:off x="2810482" y="4996290"/>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87215"/>
                  </a:lnTo>
                </a:path>
                <a:path h="147954">
                  <a:moveTo>
                    <a:pt x="0" y="97858"/>
                  </a:moveTo>
                  <a:lnTo>
                    <a:pt x="0" y="147824"/>
                  </a:lnTo>
                </a:path>
              </a:pathLst>
            </a:custGeom>
            <a:ln w="3175">
              <a:solidFill>
                <a:srgbClr val="000000"/>
              </a:solidFill>
            </a:ln>
          </p:spPr>
          <p:txBody>
            <a:bodyPr wrap="square" lIns="0" tIns="0" rIns="0" bIns="0" rtlCol="0"/>
            <a:lstStyle/>
            <a:p>
              <a:endParaRPr sz="949"/>
            </a:p>
          </p:txBody>
        </p:sp>
        <p:grpSp>
          <p:nvGrpSpPr>
            <p:cNvPr id="1477" name="object 1477"/>
            <p:cNvGrpSpPr/>
            <p:nvPr/>
          </p:nvGrpSpPr>
          <p:grpSpPr>
            <a:xfrm>
              <a:off x="2809703" y="6100148"/>
              <a:ext cx="1673" cy="428416"/>
              <a:chOff x="3817213" y="11573337"/>
              <a:chExt cx="3175" cy="812800"/>
            </a:xfrm>
          </p:grpSpPr>
          <p:sp>
            <p:nvSpPr>
              <p:cNvPr id="1478" name="object 1478"/>
              <p:cNvSpPr/>
              <p:nvPr/>
            </p:nvSpPr>
            <p:spPr>
              <a:xfrm>
                <a:off x="3818691" y="12353139"/>
                <a:ext cx="0" cy="33020"/>
              </a:xfrm>
              <a:custGeom>
                <a:avLst/>
                <a:gdLst/>
                <a:ahLst/>
                <a:cxnLst/>
                <a:rect l="l" t="t" r="r" b="b"/>
                <a:pathLst>
                  <a:path h="33020">
                    <a:moveTo>
                      <a:pt x="0" y="32932"/>
                    </a:moveTo>
                    <a:lnTo>
                      <a:pt x="0" y="0"/>
                    </a:lnTo>
                  </a:path>
                </a:pathLst>
              </a:custGeom>
              <a:ln w="3175">
                <a:solidFill>
                  <a:srgbClr val="000000"/>
                </a:solidFill>
              </a:ln>
            </p:spPr>
            <p:txBody>
              <a:bodyPr wrap="square" lIns="0" tIns="0" rIns="0" bIns="0" rtlCol="0"/>
              <a:lstStyle/>
              <a:p>
                <a:endParaRPr sz="949"/>
              </a:p>
            </p:txBody>
          </p:sp>
          <p:sp>
            <p:nvSpPr>
              <p:cNvPr id="1479" name="object 1479"/>
              <p:cNvSpPr/>
              <p:nvPr/>
            </p:nvSpPr>
            <p:spPr>
              <a:xfrm>
                <a:off x="3818691" y="11639676"/>
                <a:ext cx="0" cy="702945"/>
              </a:xfrm>
              <a:custGeom>
                <a:avLst/>
                <a:gdLst/>
                <a:ahLst/>
                <a:cxnLst/>
                <a:rect l="l" t="t" r="r" b="b"/>
                <a:pathLst>
                  <a:path h="702945">
                    <a:moveTo>
                      <a:pt x="0" y="0"/>
                    </a:moveTo>
                    <a:lnTo>
                      <a:pt x="0" y="702820"/>
                    </a:lnTo>
                  </a:path>
                </a:pathLst>
              </a:custGeom>
              <a:ln w="3175">
                <a:solidFill>
                  <a:srgbClr val="000000"/>
                </a:solidFill>
                <a:prstDash val="dash"/>
              </a:ln>
            </p:spPr>
            <p:txBody>
              <a:bodyPr wrap="square" lIns="0" tIns="0" rIns="0" bIns="0" rtlCol="0"/>
              <a:lstStyle/>
              <a:p>
                <a:endParaRPr sz="949"/>
              </a:p>
            </p:txBody>
          </p:sp>
          <p:sp>
            <p:nvSpPr>
              <p:cNvPr id="1480" name="object 1480"/>
              <p:cNvSpPr/>
              <p:nvPr/>
            </p:nvSpPr>
            <p:spPr>
              <a:xfrm>
                <a:off x="3818691" y="11574816"/>
                <a:ext cx="0" cy="54610"/>
              </a:xfrm>
              <a:custGeom>
                <a:avLst/>
                <a:gdLst/>
                <a:ahLst/>
                <a:cxnLst/>
                <a:rect l="l" t="t" r="r" b="b"/>
                <a:pathLst>
                  <a:path h="54609">
                    <a:moveTo>
                      <a:pt x="0" y="54217"/>
                    </a:moveTo>
                    <a:lnTo>
                      <a:pt x="0" y="54217"/>
                    </a:lnTo>
                  </a:path>
                  <a:path h="54609">
                    <a:moveTo>
                      <a:pt x="0" y="54217"/>
                    </a:moveTo>
                    <a:lnTo>
                      <a:pt x="0" y="43575"/>
                    </a:lnTo>
                  </a:path>
                  <a:path h="54609">
                    <a:moveTo>
                      <a:pt x="0" y="32932"/>
                    </a:moveTo>
                    <a:lnTo>
                      <a:pt x="0" y="0"/>
                    </a:lnTo>
                  </a:path>
                  <a:path h="54609">
                    <a:moveTo>
                      <a:pt x="0" y="0"/>
                    </a:moveTo>
                    <a:lnTo>
                      <a:pt x="0" y="0"/>
                    </a:lnTo>
                  </a:path>
                </a:pathLst>
              </a:custGeom>
              <a:ln w="3175">
                <a:solidFill>
                  <a:srgbClr val="000000"/>
                </a:solidFill>
              </a:ln>
            </p:spPr>
            <p:txBody>
              <a:bodyPr wrap="square" lIns="0" tIns="0" rIns="0" bIns="0" rtlCol="0"/>
              <a:lstStyle/>
              <a:p>
                <a:endParaRPr sz="949"/>
              </a:p>
            </p:txBody>
          </p:sp>
        </p:grpSp>
        <p:grpSp>
          <p:nvGrpSpPr>
            <p:cNvPr id="1481" name="object 1481"/>
            <p:cNvGrpSpPr/>
            <p:nvPr/>
          </p:nvGrpSpPr>
          <p:grpSpPr>
            <a:xfrm>
              <a:off x="2809703" y="5209212"/>
              <a:ext cx="1673" cy="443812"/>
              <a:chOff x="3817213" y="9883033"/>
              <a:chExt cx="3175" cy="842010"/>
            </a:xfrm>
          </p:grpSpPr>
          <p:sp>
            <p:nvSpPr>
              <p:cNvPr id="1482" name="object 1482"/>
              <p:cNvSpPr/>
              <p:nvPr/>
            </p:nvSpPr>
            <p:spPr>
              <a:xfrm>
                <a:off x="3818691" y="10689625"/>
                <a:ext cx="0" cy="35560"/>
              </a:xfrm>
              <a:custGeom>
                <a:avLst/>
                <a:gdLst/>
                <a:ahLst/>
                <a:cxnLst/>
                <a:rect l="l" t="t" r="r" b="b"/>
                <a:pathLst>
                  <a:path h="35559">
                    <a:moveTo>
                      <a:pt x="0" y="35287"/>
                    </a:moveTo>
                    <a:lnTo>
                      <a:pt x="0" y="0"/>
                    </a:lnTo>
                  </a:path>
                </a:pathLst>
              </a:custGeom>
              <a:ln w="3175">
                <a:solidFill>
                  <a:srgbClr val="000000"/>
                </a:solidFill>
              </a:ln>
            </p:spPr>
            <p:txBody>
              <a:bodyPr wrap="square" lIns="0" tIns="0" rIns="0" bIns="0" rtlCol="0"/>
              <a:lstStyle/>
              <a:p>
                <a:endParaRPr sz="949"/>
              </a:p>
            </p:txBody>
          </p:sp>
          <p:sp>
            <p:nvSpPr>
              <p:cNvPr id="1483" name="object 1483"/>
              <p:cNvSpPr/>
              <p:nvPr/>
            </p:nvSpPr>
            <p:spPr>
              <a:xfrm>
                <a:off x="3818691" y="9883033"/>
                <a:ext cx="0" cy="796290"/>
              </a:xfrm>
              <a:custGeom>
                <a:avLst/>
                <a:gdLst/>
                <a:ahLst/>
                <a:cxnLst/>
                <a:rect l="l" t="t" r="r" b="b"/>
                <a:pathLst>
                  <a:path h="796290">
                    <a:moveTo>
                      <a:pt x="0" y="0"/>
                    </a:moveTo>
                    <a:lnTo>
                      <a:pt x="0" y="795948"/>
                    </a:lnTo>
                  </a:path>
                </a:pathLst>
              </a:custGeom>
              <a:ln w="3175">
                <a:solidFill>
                  <a:srgbClr val="000000"/>
                </a:solidFill>
                <a:prstDash val="dash"/>
              </a:ln>
            </p:spPr>
            <p:txBody>
              <a:bodyPr wrap="square" lIns="0" tIns="0" rIns="0" bIns="0" rtlCol="0"/>
              <a:lstStyle/>
              <a:p>
                <a:endParaRPr sz="949"/>
              </a:p>
            </p:txBody>
          </p:sp>
        </p:grpSp>
        <p:sp>
          <p:nvSpPr>
            <p:cNvPr id="1484" name="object 1484"/>
            <p:cNvSpPr/>
            <p:nvPr/>
          </p:nvSpPr>
          <p:spPr>
            <a:xfrm>
              <a:off x="2810482" y="4918373"/>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71251"/>
                  </a:lnTo>
                </a:path>
                <a:path h="147954">
                  <a:moveTo>
                    <a:pt x="0" y="71251"/>
                  </a:moveTo>
                  <a:lnTo>
                    <a:pt x="0" y="60609"/>
                  </a:lnTo>
                </a:path>
                <a:path h="147954">
                  <a:moveTo>
                    <a:pt x="0" y="49966"/>
                  </a:moveTo>
                  <a:lnTo>
                    <a:pt x="0" y="0"/>
                  </a:lnTo>
                </a:path>
                <a:path h="147954">
                  <a:moveTo>
                    <a:pt x="0" y="0"/>
                  </a:moveTo>
                  <a:lnTo>
                    <a:pt x="0" y="0"/>
                  </a:lnTo>
                </a:path>
              </a:pathLst>
            </a:custGeom>
            <a:ln w="3175">
              <a:solidFill>
                <a:srgbClr val="000000"/>
              </a:solidFill>
            </a:ln>
          </p:spPr>
          <p:txBody>
            <a:bodyPr wrap="square" lIns="0" tIns="0" rIns="0" bIns="0" rtlCol="0"/>
            <a:lstStyle/>
            <a:p>
              <a:endParaRPr sz="949"/>
            </a:p>
          </p:txBody>
        </p:sp>
        <p:sp>
          <p:nvSpPr>
            <p:cNvPr id="1485" name="object 1485"/>
            <p:cNvSpPr/>
            <p:nvPr/>
          </p:nvSpPr>
          <p:spPr>
            <a:xfrm>
              <a:off x="2810482" y="4421402"/>
              <a:ext cx="0" cy="206845"/>
            </a:xfrm>
            <a:custGeom>
              <a:avLst/>
              <a:gdLst/>
              <a:ahLst/>
              <a:cxnLst/>
              <a:rect l="l" t="t" r="r" b="b"/>
              <a:pathLst>
                <a:path h="392429">
                  <a:moveTo>
                    <a:pt x="0" y="392306"/>
                  </a:moveTo>
                  <a:lnTo>
                    <a:pt x="0" y="386985"/>
                  </a:lnTo>
                </a:path>
                <a:path h="392429">
                  <a:moveTo>
                    <a:pt x="0" y="376342"/>
                  </a:moveTo>
                  <a:lnTo>
                    <a:pt x="0" y="340225"/>
                  </a:lnTo>
                </a:path>
                <a:path h="392429">
                  <a:moveTo>
                    <a:pt x="0" y="329583"/>
                  </a:moveTo>
                  <a:lnTo>
                    <a:pt x="0" y="329582"/>
                  </a:lnTo>
                </a:path>
                <a:path h="392429">
                  <a:moveTo>
                    <a:pt x="0" y="329582"/>
                  </a:moveTo>
                  <a:lnTo>
                    <a:pt x="0" y="318940"/>
                  </a:lnTo>
                </a:path>
                <a:path h="392429">
                  <a:moveTo>
                    <a:pt x="0" y="308298"/>
                  </a:moveTo>
                  <a:lnTo>
                    <a:pt x="0" y="272181"/>
                  </a:lnTo>
                </a:path>
                <a:path h="392429">
                  <a:moveTo>
                    <a:pt x="0" y="261538"/>
                  </a:moveTo>
                  <a:lnTo>
                    <a:pt x="0" y="250896"/>
                  </a:lnTo>
                </a:path>
                <a:path h="392429">
                  <a:moveTo>
                    <a:pt x="0" y="240253"/>
                  </a:moveTo>
                  <a:lnTo>
                    <a:pt x="0" y="204136"/>
                  </a:lnTo>
                </a:path>
                <a:path h="392429">
                  <a:moveTo>
                    <a:pt x="0" y="193493"/>
                  </a:moveTo>
                  <a:lnTo>
                    <a:pt x="0" y="182851"/>
                  </a:lnTo>
                </a:path>
                <a:path h="392429">
                  <a:moveTo>
                    <a:pt x="0" y="172208"/>
                  </a:moveTo>
                  <a:lnTo>
                    <a:pt x="0" y="136092"/>
                  </a:lnTo>
                </a:path>
                <a:path h="392429">
                  <a:moveTo>
                    <a:pt x="0" y="125449"/>
                  </a:moveTo>
                  <a:lnTo>
                    <a:pt x="0" y="114806"/>
                  </a:lnTo>
                </a:path>
                <a:path h="392429">
                  <a:moveTo>
                    <a:pt x="0" y="104163"/>
                  </a:moveTo>
                  <a:lnTo>
                    <a:pt x="0" y="68047"/>
                  </a:lnTo>
                </a:path>
                <a:path h="392429">
                  <a:moveTo>
                    <a:pt x="0" y="57404"/>
                  </a:moveTo>
                  <a:lnTo>
                    <a:pt x="0" y="57401"/>
                  </a:lnTo>
                </a:path>
                <a:path h="392429">
                  <a:moveTo>
                    <a:pt x="0" y="57401"/>
                  </a:moveTo>
                  <a:lnTo>
                    <a:pt x="0" y="46761"/>
                  </a:lnTo>
                </a:path>
                <a:path h="392429">
                  <a:moveTo>
                    <a:pt x="0" y="36118"/>
                  </a:moveTo>
                  <a:lnTo>
                    <a:pt x="0" y="2"/>
                  </a:lnTo>
                </a:path>
                <a:path h="392429">
                  <a:moveTo>
                    <a:pt x="0" y="2"/>
                  </a:moveTo>
                  <a:lnTo>
                    <a:pt x="0" y="0"/>
                  </a:lnTo>
                </a:path>
              </a:pathLst>
            </a:custGeom>
            <a:ln w="3175">
              <a:solidFill>
                <a:srgbClr val="000000"/>
              </a:solidFill>
            </a:ln>
          </p:spPr>
          <p:txBody>
            <a:bodyPr wrap="square" lIns="0" tIns="0" rIns="0" bIns="0" rtlCol="0"/>
            <a:lstStyle/>
            <a:p>
              <a:endParaRPr sz="949"/>
            </a:p>
          </p:txBody>
        </p:sp>
        <p:sp>
          <p:nvSpPr>
            <p:cNvPr id="1486" name="object 1486"/>
            <p:cNvSpPr/>
            <p:nvPr/>
          </p:nvSpPr>
          <p:spPr>
            <a:xfrm>
              <a:off x="2810482" y="4182158"/>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71251"/>
                  </a:lnTo>
                </a:path>
                <a:path h="147954">
                  <a:moveTo>
                    <a:pt x="0" y="71251"/>
                  </a:moveTo>
                  <a:lnTo>
                    <a:pt x="0" y="60609"/>
                  </a:lnTo>
                </a:path>
                <a:path h="147954">
                  <a:moveTo>
                    <a:pt x="0" y="49966"/>
                  </a:moveTo>
                  <a:lnTo>
                    <a:pt x="0" y="1"/>
                  </a:lnTo>
                </a:path>
                <a:path h="147954">
                  <a:moveTo>
                    <a:pt x="0" y="1"/>
                  </a:moveTo>
                  <a:lnTo>
                    <a:pt x="0" y="0"/>
                  </a:lnTo>
                </a:path>
              </a:pathLst>
            </a:custGeom>
            <a:ln w="3175">
              <a:solidFill>
                <a:srgbClr val="000000"/>
              </a:solidFill>
            </a:ln>
          </p:spPr>
          <p:txBody>
            <a:bodyPr wrap="square" lIns="0" tIns="0" rIns="0" bIns="0" rtlCol="0"/>
            <a:lstStyle/>
            <a:p>
              <a:endParaRPr sz="949"/>
            </a:p>
          </p:txBody>
        </p:sp>
        <p:sp>
          <p:nvSpPr>
            <p:cNvPr id="1487" name="object 1487"/>
            <p:cNvSpPr/>
            <p:nvPr/>
          </p:nvSpPr>
          <p:spPr>
            <a:xfrm>
              <a:off x="2732565" y="4996289"/>
              <a:ext cx="155970" cy="0"/>
            </a:xfrm>
            <a:custGeom>
              <a:avLst/>
              <a:gdLst/>
              <a:ahLst/>
              <a:cxnLst/>
              <a:rect l="l" t="t" r="r" b="b"/>
              <a:pathLst>
                <a:path w="295910">
                  <a:moveTo>
                    <a:pt x="147824" y="0"/>
                  </a:moveTo>
                  <a:lnTo>
                    <a:pt x="142503" y="0"/>
                  </a:lnTo>
                </a:path>
                <a:path w="295910">
                  <a:moveTo>
                    <a:pt x="131860" y="0"/>
                  </a:moveTo>
                  <a:lnTo>
                    <a:pt x="81894" y="0"/>
                  </a:lnTo>
                </a:path>
                <a:path w="295910">
                  <a:moveTo>
                    <a:pt x="71251" y="0"/>
                  </a:moveTo>
                  <a:lnTo>
                    <a:pt x="60609" y="0"/>
                  </a:lnTo>
                </a:path>
                <a:path w="295910">
                  <a:moveTo>
                    <a:pt x="49966" y="0"/>
                  </a:moveTo>
                  <a:lnTo>
                    <a:pt x="0" y="0"/>
                  </a:lnTo>
                </a:path>
                <a:path w="295910">
                  <a:moveTo>
                    <a:pt x="147824" y="0"/>
                  </a:moveTo>
                  <a:lnTo>
                    <a:pt x="153146" y="0"/>
                  </a:lnTo>
                </a:path>
                <a:path w="295910">
                  <a:moveTo>
                    <a:pt x="163788" y="0"/>
                  </a:moveTo>
                  <a:lnTo>
                    <a:pt x="213754" y="0"/>
                  </a:lnTo>
                </a:path>
                <a:path w="295910">
                  <a:moveTo>
                    <a:pt x="224397" y="0"/>
                  </a:moveTo>
                  <a:lnTo>
                    <a:pt x="235040" y="0"/>
                  </a:lnTo>
                </a:path>
                <a:path w="295910">
                  <a:moveTo>
                    <a:pt x="245683" y="0"/>
                  </a:moveTo>
                  <a:lnTo>
                    <a:pt x="295648" y="0"/>
                  </a:lnTo>
                </a:path>
              </a:pathLst>
            </a:custGeom>
            <a:ln w="3175">
              <a:solidFill>
                <a:srgbClr val="000000"/>
              </a:solidFill>
            </a:ln>
          </p:spPr>
          <p:txBody>
            <a:bodyPr wrap="square" lIns="0" tIns="0" rIns="0" bIns="0" rtlCol="0"/>
            <a:lstStyle/>
            <a:p>
              <a:endParaRPr sz="949"/>
            </a:p>
          </p:txBody>
        </p:sp>
        <p:grpSp>
          <p:nvGrpSpPr>
            <p:cNvPr id="1488" name="object 1488"/>
            <p:cNvGrpSpPr/>
            <p:nvPr/>
          </p:nvGrpSpPr>
          <p:grpSpPr>
            <a:xfrm>
              <a:off x="2602923" y="4627403"/>
              <a:ext cx="415363" cy="1673"/>
              <a:chOff x="3424907" y="8779210"/>
              <a:chExt cx="788035" cy="3175"/>
            </a:xfrm>
          </p:grpSpPr>
          <p:sp>
            <p:nvSpPr>
              <p:cNvPr id="1489" name="object 1489"/>
              <p:cNvSpPr/>
              <p:nvPr/>
            </p:nvSpPr>
            <p:spPr>
              <a:xfrm>
                <a:off x="3766611" y="8780688"/>
                <a:ext cx="52705" cy="0"/>
              </a:xfrm>
              <a:custGeom>
                <a:avLst/>
                <a:gdLst/>
                <a:ahLst/>
                <a:cxnLst/>
                <a:rect l="l" t="t" r="r" b="b"/>
                <a:pathLst>
                  <a:path w="52704">
                    <a:moveTo>
                      <a:pt x="52080" y="0"/>
                    </a:moveTo>
                    <a:lnTo>
                      <a:pt x="46759" y="0"/>
                    </a:lnTo>
                  </a:path>
                  <a:path w="52704">
                    <a:moveTo>
                      <a:pt x="36116" y="0"/>
                    </a:moveTo>
                    <a:lnTo>
                      <a:pt x="0" y="0"/>
                    </a:lnTo>
                  </a:path>
                </a:pathLst>
              </a:custGeom>
              <a:ln w="3175">
                <a:solidFill>
                  <a:srgbClr val="000000"/>
                </a:solidFill>
              </a:ln>
            </p:spPr>
            <p:txBody>
              <a:bodyPr wrap="square" lIns="0" tIns="0" rIns="0" bIns="0" rtlCol="0"/>
              <a:lstStyle/>
              <a:p>
                <a:endParaRPr sz="949"/>
              </a:p>
            </p:txBody>
          </p:sp>
          <p:sp>
            <p:nvSpPr>
              <p:cNvPr id="1490" name="object 1490"/>
              <p:cNvSpPr/>
              <p:nvPr/>
            </p:nvSpPr>
            <p:spPr>
              <a:xfrm>
                <a:off x="3754490" y="8779210"/>
                <a:ext cx="3175" cy="3175"/>
              </a:xfrm>
              <a:custGeom>
                <a:avLst/>
                <a:gdLst/>
                <a:ahLst/>
                <a:cxnLst/>
                <a:rect l="l" t="t" r="r" b="b"/>
                <a:pathLst>
                  <a:path w="3175" h="3175">
                    <a:moveTo>
                      <a:pt x="0" y="1478"/>
                    </a:moveTo>
                    <a:lnTo>
                      <a:pt x="432" y="433"/>
                    </a:lnTo>
                    <a:lnTo>
                      <a:pt x="1478" y="0"/>
                    </a:lnTo>
                    <a:lnTo>
                      <a:pt x="2523" y="433"/>
                    </a:lnTo>
                    <a:lnTo>
                      <a:pt x="2956" y="1478"/>
                    </a:lnTo>
                    <a:lnTo>
                      <a:pt x="2523" y="2523"/>
                    </a:lnTo>
                    <a:lnTo>
                      <a:pt x="1478" y="2956"/>
                    </a:lnTo>
                    <a:lnTo>
                      <a:pt x="432" y="2523"/>
                    </a:lnTo>
                    <a:lnTo>
                      <a:pt x="0" y="1478"/>
                    </a:lnTo>
                    <a:close/>
                  </a:path>
                </a:pathLst>
              </a:custGeom>
              <a:solidFill>
                <a:srgbClr val="000000"/>
              </a:solidFill>
            </p:spPr>
            <p:txBody>
              <a:bodyPr wrap="square" lIns="0" tIns="0" rIns="0" bIns="0" rtlCol="0"/>
              <a:lstStyle/>
              <a:p>
                <a:endParaRPr sz="949"/>
              </a:p>
            </p:txBody>
          </p:sp>
          <p:sp>
            <p:nvSpPr>
              <p:cNvPr id="1491" name="object 1491"/>
              <p:cNvSpPr/>
              <p:nvPr/>
            </p:nvSpPr>
            <p:spPr>
              <a:xfrm>
                <a:off x="3426385" y="8780688"/>
                <a:ext cx="784860" cy="0"/>
              </a:xfrm>
              <a:custGeom>
                <a:avLst/>
                <a:gdLst/>
                <a:ahLst/>
                <a:cxnLst/>
                <a:rect l="l" t="t" r="r" b="b"/>
                <a:pathLst>
                  <a:path w="784860">
                    <a:moveTo>
                      <a:pt x="329583" y="0"/>
                    </a:moveTo>
                    <a:lnTo>
                      <a:pt x="318940" y="0"/>
                    </a:lnTo>
                  </a:path>
                  <a:path w="784860">
                    <a:moveTo>
                      <a:pt x="308297" y="0"/>
                    </a:moveTo>
                    <a:lnTo>
                      <a:pt x="272181" y="0"/>
                    </a:lnTo>
                  </a:path>
                  <a:path w="784860">
                    <a:moveTo>
                      <a:pt x="261538" y="0"/>
                    </a:moveTo>
                    <a:lnTo>
                      <a:pt x="250895" y="0"/>
                    </a:lnTo>
                  </a:path>
                  <a:path w="784860">
                    <a:moveTo>
                      <a:pt x="240252" y="0"/>
                    </a:moveTo>
                    <a:lnTo>
                      <a:pt x="204136" y="0"/>
                    </a:lnTo>
                  </a:path>
                  <a:path w="784860">
                    <a:moveTo>
                      <a:pt x="193493" y="0"/>
                    </a:moveTo>
                    <a:lnTo>
                      <a:pt x="182850" y="0"/>
                    </a:lnTo>
                  </a:path>
                  <a:path w="784860">
                    <a:moveTo>
                      <a:pt x="172207" y="0"/>
                    </a:moveTo>
                    <a:lnTo>
                      <a:pt x="136091" y="0"/>
                    </a:lnTo>
                  </a:path>
                  <a:path w="784860">
                    <a:moveTo>
                      <a:pt x="125448" y="0"/>
                    </a:moveTo>
                    <a:lnTo>
                      <a:pt x="114805" y="0"/>
                    </a:lnTo>
                  </a:path>
                  <a:path w="784860">
                    <a:moveTo>
                      <a:pt x="104162" y="0"/>
                    </a:moveTo>
                    <a:lnTo>
                      <a:pt x="68046" y="0"/>
                    </a:lnTo>
                  </a:path>
                  <a:path w="784860">
                    <a:moveTo>
                      <a:pt x="57403" y="0"/>
                    </a:moveTo>
                    <a:lnTo>
                      <a:pt x="57402" y="0"/>
                    </a:lnTo>
                  </a:path>
                  <a:path w="784860">
                    <a:moveTo>
                      <a:pt x="57402" y="0"/>
                    </a:moveTo>
                    <a:lnTo>
                      <a:pt x="46760" y="0"/>
                    </a:lnTo>
                  </a:path>
                  <a:path w="784860">
                    <a:moveTo>
                      <a:pt x="36117" y="0"/>
                    </a:moveTo>
                    <a:lnTo>
                      <a:pt x="1" y="0"/>
                    </a:lnTo>
                  </a:path>
                  <a:path w="784860">
                    <a:moveTo>
                      <a:pt x="1" y="0"/>
                    </a:moveTo>
                    <a:lnTo>
                      <a:pt x="0" y="0"/>
                    </a:lnTo>
                  </a:path>
                  <a:path w="784860">
                    <a:moveTo>
                      <a:pt x="392306" y="0"/>
                    </a:moveTo>
                    <a:lnTo>
                      <a:pt x="397628" y="0"/>
                    </a:lnTo>
                  </a:path>
                  <a:path w="784860">
                    <a:moveTo>
                      <a:pt x="408270" y="0"/>
                    </a:moveTo>
                    <a:lnTo>
                      <a:pt x="444387" y="0"/>
                    </a:lnTo>
                  </a:path>
                  <a:path w="784860">
                    <a:moveTo>
                      <a:pt x="455030" y="0"/>
                    </a:moveTo>
                    <a:lnTo>
                      <a:pt x="465673" y="0"/>
                    </a:lnTo>
                  </a:path>
                  <a:path w="784860">
                    <a:moveTo>
                      <a:pt x="476315" y="0"/>
                    </a:moveTo>
                    <a:lnTo>
                      <a:pt x="512432" y="0"/>
                    </a:lnTo>
                  </a:path>
                  <a:path w="784860">
                    <a:moveTo>
                      <a:pt x="523075" y="0"/>
                    </a:moveTo>
                    <a:lnTo>
                      <a:pt x="533718" y="0"/>
                    </a:lnTo>
                  </a:path>
                  <a:path w="784860">
                    <a:moveTo>
                      <a:pt x="544360" y="0"/>
                    </a:moveTo>
                    <a:lnTo>
                      <a:pt x="580477" y="0"/>
                    </a:lnTo>
                  </a:path>
                  <a:path w="784860">
                    <a:moveTo>
                      <a:pt x="591120" y="0"/>
                    </a:moveTo>
                    <a:lnTo>
                      <a:pt x="601763" y="0"/>
                    </a:lnTo>
                  </a:path>
                  <a:path w="784860">
                    <a:moveTo>
                      <a:pt x="612405" y="0"/>
                    </a:moveTo>
                    <a:lnTo>
                      <a:pt x="648522" y="0"/>
                    </a:lnTo>
                  </a:path>
                  <a:path w="784860">
                    <a:moveTo>
                      <a:pt x="659165" y="0"/>
                    </a:moveTo>
                    <a:lnTo>
                      <a:pt x="669808" y="0"/>
                    </a:lnTo>
                  </a:path>
                  <a:path w="784860">
                    <a:moveTo>
                      <a:pt x="680450" y="0"/>
                    </a:moveTo>
                    <a:lnTo>
                      <a:pt x="716567" y="0"/>
                    </a:lnTo>
                  </a:path>
                  <a:path w="784860">
                    <a:moveTo>
                      <a:pt x="727210" y="0"/>
                    </a:moveTo>
                    <a:lnTo>
                      <a:pt x="727210" y="0"/>
                    </a:lnTo>
                  </a:path>
                  <a:path w="784860">
                    <a:moveTo>
                      <a:pt x="727210" y="0"/>
                    </a:moveTo>
                    <a:lnTo>
                      <a:pt x="737853" y="0"/>
                    </a:lnTo>
                  </a:path>
                  <a:path w="784860">
                    <a:moveTo>
                      <a:pt x="748495" y="0"/>
                    </a:moveTo>
                    <a:lnTo>
                      <a:pt x="784612" y="0"/>
                    </a:lnTo>
                  </a:path>
                  <a:path w="784860">
                    <a:moveTo>
                      <a:pt x="784612" y="0"/>
                    </a:moveTo>
                    <a:lnTo>
                      <a:pt x="784613" y="0"/>
                    </a:lnTo>
                  </a:path>
                </a:pathLst>
              </a:custGeom>
              <a:ln w="3175">
                <a:solidFill>
                  <a:srgbClr val="000000"/>
                </a:solidFill>
              </a:ln>
            </p:spPr>
            <p:txBody>
              <a:bodyPr wrap="square" lIns="0" tIns="0" rIns="0" bIns="0" rtlCol="0"/>
              <a:lstStyle/>
              <a:p>
                <a:endParaRPr sz="949"/>
              </a:p>
            </p:txBody>
          </p:sp>
        </p:grpSp>
        <p:sp>
          <p:nvSpPr>
            <p:cNvPr id="1492" name="object 1492"/>
            <p:cNvSpPr/>
            <p:nvPr/>
          </p:nvSpPr>
          <p:spPr>
            <a:xfrm>
              <a:off x="2732565" y="4260073"/>
              <a:ext cx="155970" cy="0"/>
            </a:xfrm>
            <a:custGeom>
              <a:avLst/>
              <a:gdLst/>
              <a:ahLst/>
              <a:cxnLst/>
              <a:rect l="l" t="t" r="r" b="b"/>
              <a:pathLst>
                <a:path w="295910">
                  <a:moveTo>
                    <a:pt x="147824" y="0"/>
                  </a:moveTo>
                  <a:lnTo>
                    <a:pt x="142503" y="0"/>
                  </a:lnTo>
                </a:path>
                <a:path w="295910">
                  <a:moveTo>
                    <a:pt x="131860" y="0"/>
                  </a:moveTo>
                  <a:lnTo>
                    <a:pt x="81894" y="0"/>
                  </a:lnTo>
                </a:path>
                <a:path w="295910">
                  <a:moveTo>
                    <a:pt x="71251" y="0"/>
                  </a:moveTo>
                  <a:lnTo>
                    <a:pt x="60609" y="0"/>
                  </a:lnTo>
                </a:path>
                <a:path w="295910">
                  <a:moveTo>
                    <a:pt x="49966" y="0"/>
                  </a:moveTo>
                  <a:lnTo>
                    <a:pt x="0" y="0"/>
                  </a:lnTo>
                </a:path>
                <a:path w="295910">
                  <a:moveTo>
                    <a:pt x="147824" y="0"/>
                  </a:moveTo>
                  <a:lnTo>
                    <a:pt x="153146" y="0"/>
                  </a:lnTo>
                </a:path>
                <a:path w="295910">
                  <a:moveTo>
                    <a:pt x="163788" y="0"/>
                  </a:moveTo>
                  <a:lnTo>
                    <a:pt x="213754" y="0"/>
                  </a:lnTo>
                </a:path>
                <a:path w="295910">
                  <a:moveTo>
                    <a:pt x="224397" y="0"/>
                  </a:moveTo>
                  <a:lnTo>
                    <a:pt x="235040" y="0"/>
                  </a:lnTo>
                </a:path>
                <a:path w="295910">
                  <a:moveTo>
                    <a:pt x="245683" y="0"/>
                  </a:moveTo>
                  <a:lnTo>
                    <a:pt x="295648" y="0"/>
                  </a:lnTo>
                </a:path>
              </a:pathLst>
            </a:custGeom>
            <a:ln w="3175">
              <a:solidFill>
                <a:srgbClr val="000000"/>
              </a:solidFill>
            </a:ln>
          </p:spPr>
          <p:txBody>
            <a:bodyPr wrap="square" lIns="0" tIns="0" rIns="0" bIns="0" rtlCol="0"/>
            <a:lstStyle/>
            <a:p>
              <a:endParaRPr sz="949"/>
            </a:p>
          </p:txBody>
        </p:sp>
        <p:sp>
          <p:nvSpPr>
            <p:cNvPr id="1493" name="object 1493"/>
            <p:cNvSpPr/>
            <p:nvPr/>
          </p:nvSpPr>
          <p:spPr>
            <a:xfrm>
              <a:off x="6558037" y="2233898"/>
              <a:ext cx="250355" cy="0"/>
            </a:xfrm>
            <a:custGeom>
              <a:avLst/>
              <a:gdLst/>
              <a:ahLst/>
              <a:cxnLst/>
              <a:rect l="l" t="t" r="r" b="b"/>
              <a:pathLst>
                <a:path w="474979">
                  <a:moveTo>
                    <a:pt x="0" y="0"/>
                  </a:moveTo>
                  <a:lnTo>
                    <a:pt x="474900" y="0"/>
                  </a:lnTo>
                </a:path>
              </a:pathLst>
            </a:custGeom>
            <a:ln w="11825">
              <a:solidFill>
                <a:srgbClr val="000000"/>
              </a:solidFill>
            </a:ln>
          </p:spPr>
          <p:txBody>
            <a:bodyPr wrap="square" lIns="0" tIns="0" rIns="0" bIns="0" rtlCol="0"/>
            <a:lstStyle/>
            <a:p>
              <a:endParaRPr sz="949"/>
            </a:p>
          </p:txBody>
        </p:sp>
        <p:sp>
          <p:nvSpPr>
            <p:cNvPr id="1494" name="object 1494"/>
            <p:cNvSpPr/>
            <p:nvPr/>
          </p:nvSpPr>
          <p:spPr>
            <a:xfrm>
              <a:off x="6558037" y="1313628"/>
              <a:ext cx="0" cy="331353"/>
            </a:xfrm>
            <a:custGeom>
              <a:avLst/>
              <a:gdLst/>
              <a:ahLst/>
              <a:cxnLst/>
              <a:rect l="l" t="t" r="r" b="b"/>
              <a:pathLst>
                <a:path h="628650">
                  <a:moveTo>
                    <a:pt x="0" y="0"/>
                  </a:moveTo>
                  <a:lnTo>
                    <a:pt x="0" y="628544"/>
                  </a:lnTo>
                </a:path>
              </a:pathLst>
            </a:custGeom>
            <a:ln w="11825">
              <a:solidFill>
                <a:srgbClr val="000000"/>
              </a:solidFill>
            </a:ln>
          </p:spPr>
          <p:txBody>
            <a:bodyPr wrap="square" lIns="0" tIns="0" rIns="0" bIns="0" rtlCol="0"/>
            <a:lstStyle/>
            <a:p>
              <a:endParaRPr sz="949"/>
            </a:p>
          </p:txBody>
        </p:sp>
        <p:sp>
          <p:nvSpPr>
            <p:cNvPr id="1495" name="object 1495"/>
            <p:cNvSpPr/>
            <p:nvPr/>
          </p:nvSpPr>
          <p:spPr>
            <a:xfrm>
              <a:off x="6558037" y="1865789"/>
              <a:ext cx="250355" cy="368170"/>
            </a:xfrm>
            <a:custGeom>
              <a:avLst/>
              <a:gdLst/>
              <a:ahLst/>
              <a:cxnLst/>
              <a:rect l="l" t="t" r="r" b="b"/>
              <a:pathLst>
                <a:path w="474979" h="698500">
                  <a:moveTo>
                    <a:pt x="0" y="0"/>
                  </a:moveTo>
                  <a:lnTo>
                    <a:pt x="0" y="698382"/>
                  </a:lnTo>
                </a:path>
                <a:path w="474979" h="698500">
                  <a:moveTo>
                    <a:pt x="474900" y="0"/>
                  </a:moveTo>
                  <a:lnTo>
                    <a:pt x="0" y="0"/>
                  </a:lnTo>
                </a:path>
              </a:pathLst>
            </a:custGeom>
            <a:ln w="11825">
              <a:solidFill>
                <a:srgbClr val="000000"/>
              </a:solidFill>
            </a:ln>
          </p:spPr>
          <p:txBody>
            <a:bodyPr wrap="square" lIns="0" tIns="0" rIns="0" bIns="0" rtlCol="0"/>
            <a:lstStyle/>
            <a:p>
              <a:endParaRPr sz="949"/>
            </a:p>
          </p:txBody>
        </p:sp>
        <p:grpSp>
          <p:nvGrpSpPr>
            <p:cNvPr id="1496" name="object 1496"/>
            <p:cNvGrpSpPr/>
            <p:nvPr/>
          </p:nvGrpSpPr>
          <p:grpSpPr>
            <a:xfrm>
              <a:off x="6657990" y="1703160"/>
              <a:ext cx="129194" cy="104426"/>
              <a:chOff x="11118270" y="3231272"/>
              <a:chExt cx="245110" cy="198120"/>
            </a:xfrm>
          </p:grpSpPr>
          <p:sp>
            <p:nvSpPr>
              <p:cNvPr id="1497" name="object 1497"/>
              <p:cNvSpPr/>
              <p:nvPr/>
            </p:nvSpPr>
            <p:spPr>
              <a:xfrm>
                <a:off x="11124184" y="3417507"/>
                <a:ext cx="233045" cy="12065"/>
              </a:xfrm>
              <a:custGeom>
                <a:avLst/>
                <a:gdLst/>
                <a:ahLst/>
                <a:cxnLst/>
                <a:rect l="l" t="t" r="r" b="b"/>
                <a:pathLst>
                  <a:path w="233045" h="12064">
                    <a:moveTo>
                      <a:pt x="0" y="11826"/>
                    </a:moveTo>
                    <a:lnTo>
                      <a:pt x="232793" y="11826"/>
                    </a:lnTo>
                    <a:lnTo>
                      <a:pt x="232793" y="0"/>
                    </a:lnTo>
                    <a:lnTo>
                      <a:pt x="0" y="0"/>
                    </a:lnTo>
                    <a:lnTo>
                      <a:pt x="0" y="11826"/>
                    </a:lnTo>
                    <a:close/>
                  </a:path>
                </a:pathLst>
              </a:custGeom>
              <a:solidFill>
                <a:srgbClr val="000000"/>
              </a:solidFill>
            </p:spPr>
            <p:txBody>
              <a:bodyPr wrap="square" lIns="0" tIns="0" rIns="0" bIns="0" rtlCol="0"/>
              <a:lstStyle/>
              <a:p>
                <a:endParaRPr sz="949"/>
              </a:p>
            </p:txBody>
          </p:sp>
          <p:sp>
            <p:nvSpPr>
              <p:cNvPr id="1498" name="object 1498"/>
              <p:cNvSpPr/>
              <p:nvPr/>
            </p:nvSpPr>
            <p:spPr>
              <a:xfrm>
                <a:off x="11124183" y="3237185"/>
                <a:ext cx="0" cy="186690"/>
              </a:xfrm>
              <a:custGeom>
                <a:avLst/>
                <a:gdLst/>
                <a:ahLst/>
                <a:cxnLst/>
                <a:rect l="l" t="t" r="r" b="b"/>
                <a:pathLst>
                  <a:path h="186689">
                    <a:moveTo>
                      <a:pt x="0" y="0"/>
                    </a:moveTo>
                    <a:lnTo>
                      <a:pt x="0" y="186234"/>
                    </a:lnTo>
                  </a:path>
                </a:pathLst>
              </a:custGeom>
              <a:ln w="11825">
                <a:solidFill>
                  <a:srgbClr val="000000"/>
                </a:solidFill>
              </a:ln>
            </p:spPr>
            <p:txBody>
              <a:bodyPr wrap="square" lIns="0" tIns="0" rIns="0" bIns="0" rtlCol="0"/>
              <a:lstStyle/>
              <a:p>
                <a:endParaRPr sz="949"/>
              </a:p>
            </p:txBody>
          </p:sp>
          <p:sp>
            <p:nvSpPr>
              <p:cNvPr id="1499" name="object 1499"/>
              <p:cNvSpPr/>
              <p:nvPr/>
            </p:nvSpPr>
            <p:spPr>
              <a:xfrm>
                <a:off x="11124184" y="3231272"/>
                <a:ext cx="233045" cy="12065"/>
              </a:xfrm>
              <a:custGeom>
                <a:avLst/>
                <a:gdLst/>
                <a:ahLst/>
                <a:cxnLst/>
                <a:rect l="l" t="t" r="r" b="b"/>
                <a:pathLst>
                  <a:path w="233045" h="12064">
                    <a:moveTo>
                      <a:pt x="0" y="11826"/>
                    </a:moveTo>
                    <a:lnTo>
                      <a:pt x="232793" y="11826"/>
                    </a:lnTo>
                    <a:lnTo>
                      <a:pt x="232793" y="0"/>
                    </a:lnTo>
                    <a:lnTo>
                      <a:pt x="0" y="0"/>
                    </a:lnTo>
                    <a:lnTo>
                      <a:pt x="0" y="11826"/>
                    </a:lnTo>
                    <a:close/>
                  </a:path>
                </a:pathLst>
              </a:custGeom>
              <a:solidFill>
                <a:srgbClr val="000000"/>
              </a:solidFill>
            </p:spPr>
            <p:txBody>
              <a:bodyPr wrap="square" lIns="0" tIns="0" rIns="0" bIns="0" rtlCol="0"/>
              <a:lstStyle/>
              <a:p>
                <a:endParaRPr sz="949"/>
              </a:p>
            </p:txBody>
          </p:sp>
          <p:sp>
            <p:nvSpPr>
              <p:cNvPr id="1500" name="object 1500"/>
              <p:cNvSpPr/>
              <p:nvPr/>
            </p:nvSpPr>
            <p:spPr>
              <a:xfrm>
                <a:off x="11356977" y="3237185"/>
                <a:ext cx="0" cy="186690"/>
              </a:xfrm>
              <a:custGeom>
                <a:avLst/>
                <a:gdLst/>
                <a:ahLst/>
                <a:cxnLst/>
                <a:rect l="l" t="t" r="r" b="b"/>
                <a:pathLst>
                  <a:path h="186689">
                    <a:moveTo>
                      <a:pt x="0" y="186234"/>
                    </a:moveTo>
                    <a:lnTo>
                      <a:pt x="0" y="0"/>
                    </a:lnTo>
                  </a:path>
                </a:pathLst>
              </a:custGeom>
              <a:ln w="11825">
                <a:solidFill>
                  <a:srgbClr val="000000"/>
                </a:solidFill>
              </a:ln>
            </p:spPr>
            <p:txBody>
              <a:bodyPr wrap="square" lIns="0" tIns="0" rIns="0" bIns="0" rtlCol="0"/>
              <a:lstStyle/>
              <a:p>
                <a:endParaRPr sz="949"/>
              </a:p>
            </p:txBody>
          </p:sp>
        </p:grpSp>
        <p:sp>
          <p:nvSpPr>
            <p:cNvPr id="1501" name="object 1501"/>
            <p:cNvSpPr/>
            <p:nvPr/>
          </p:nvSpPr>
          <p:spPr>
            <a:xfrm>
              <a:off x="6808350" y="1865789"/>
              <a:ext cx="0" cy="368170"/>
            </a:xfrm>
            <a:custGeom>
              <a:avLst/>
              <a:gdLst/>
              <a:ahLst/>
              <a:cxnLst/>
              <a:rect l="l" t="t" r="r" b="b"/>
              <a:pathLst>
                <a:path h="698500">
                  <a:moveTo>
                    <a:pt x="0" y="698382"/>
                  </a:moveTo>
                  <a:lnTo>
                    <a:pt x="0" y="0"/>
                  </a:lnTo>
                </a:path>
              </a:pathLst>
            </a:custGeom>
            <a:ln w="11825">
              <a:solidFill>
                <a:srgbClr val="000000"/>
              </a:solidFill>
            </a:ln>
          </p:spPr>
          <p:txBody>
            <a:bodyPr wrap="square" lIns="0" tIns="0" rIns="0" bIns="0" rtlCol="0"/>
            <a:lstStyle/>
            <a:p>
              <a:endParaRPr sz="949"/>
            </a:p>
          </p:txBody>
        </p:sp>
        <p:sp>
          <p:nvSpPr>
            <p:cNvPr id="1502" name="object 1502"/>
            <p:cNvSpPr/>
            <p:nvPr/>
          </p:nvSpPr>
          <p:spPr>
            <a:xfrm>
              <a:off x="6558037" y="1313628"/>
              <a:ext cx="250355" cy="331353"/>
            </a:xfrm>
            <a:custGeom>
              <a:avLst/>
              <a:gdLst/>
              <a:ahLst/>
              <a:cxnLst/>
              <a:rect l="l" t="t" r="r" b="b"/>
              <a:pathLst>
                <a:path w="474979" h="628650">
                  <a:moveTo>
                    <a:pt x="474900" y="628544"/>
                  </a:moveTo>
                  <a:lnTo>
                    <a:pt x="474900" y="0"/>
                  </a:lnTo>
                </a:path>
                <a:path w="474979" h="628650">
                  <a:moveTo>
                    <a:pt x="0" y="628544"/>
                  </a:moveTo>
                  <a:lnTo>
                    <a:pt x="474900" y="628544"/>
                  </a:lnTo>
                </a:path>
                <a:path w="474979" h="628650">
                  <a:moveTo>
                    <a:pt x="474900" y="0"/>
                  </a:moveTo>
                  <a:lnTo>
                    <a:pt x="0" y="0"/>
                  </a:lnTo>
                </a:path>
              </a:pathLst>
            </a:custGeom>
            <a:ln w="11825">
              <a:solidFill>
                <a:srgbClr val="000000"/>
              </a:solidFill>
            </a:ln>
          </p:spPr>
          <p:txBody>
            <a:bodyPr wrap="square" lIns="0" tIns="0" rIns="0" bIns="0" rtlCol="0"/>
            <a:lstStyle/>
            <a:p>
              <a:endParaRPr sz="949"/>
            </a:p>
          </p:txBody>
        </p:sp>
        <p:sp>
          <p:nvSpPr>
            <p:cNvPr id="1503" name="object 1503"/>
            <p:cNvSpPr/>
            <p:nvPr/>
          </p:nvSpPr>
          <p:spPr>
            <a:xfrm>
              <a:off x="9845075" y="744890"/>
              <a:ext cx="177056" cy="102418"/>
            </a:xfrm>
            <a:custGeom>
              <a:avLst/>
              <a:gdLst/>
              <a:ahLst/>
              <a:cxnLst/>
              <a:rect l="l" t="t" r="r" b="b"/>
              <a:pathLst>
                <a:path w="335915" h="194309">
                  <a:moveTo>
                    <a:pt x="335804" y="0"/>
                  </a:moveTo>
                  <a:lnTo>
                    <a:pt x="0" y="193880"/>
                  </a:lnTo>
                </a:path>
              </a:pathLst>
            </a:custGeom>
            <a:ln w="11825">
              <a:solidFill>
                <a:srgbClr val="000000"/>
              </a:solidFill>
            </a:ln>
          </p:spPr>
          <p:txBody>
            <a:bodyPr wrap="square" lIns="0" tIns="0" rIns="0" bIns="0" rtlCol="0"/>
            <a:lstStyle/>
            <a:p>
              <a:endParaRPr sz="949"/>
            </a:p>
          </p:txBody>
        </p:sp>
        <p:sp>
          <p:nvSpPr>
            <p:cNvPr id="1504" name="object 1504"/>
            <p:cNvSpPr/>
            <p:nvPr/>
          </p:nvSpPr>
          <p:spPr>
            <a:xfrm>
              <a:off x="10079337" y="892490"/>
              <a:ext cx="155635" cy="90034"/>
            </a:xfrm>
            <a:custGeom>
              <a:avLst/>
              <a:gdLst/>
              <a:ahLst/>
              <a:cxnLst/>
              <a:rect l="l" t="t" r="r" b="b"/>
              <a:pathLst>
                <a:path w="295275" h="170814">
                  <a:moveTo>
                    <a:pt x="0" y="170457"/>
                  </a:moveTo>
                  <a:lnTo>
                    <a:pt x="295237" y="0"/>
                  </a:lnTo>
                </a:path>
                <a:path w="295275" h="170814">
                  <a:moveTo>
                    <a:pt x="250624" y="120795"/>
                  </a:moveTo>
                  <a:lnTo>
                    <a:pt x="220577" y="138144"/>
                  </a:lnTo>
                </a:path>
              </a:pathLst>
            </a:custGeom>
            <a:ln w="11825">
              <a:solidFill>
                <a:srgbClr val="000000"/>
              </a:solidFill>
            </a:ln>
          </p:spPr>
          <p:txBody>
            <a:bodyPr wrap="square" lIns="0" tIns="0" rIns="0" bIns="0" rtlCol="0"/>
            <a:lstStyle/>
            <a:p>
              <a:endParaRPr sz="949"/>
            </a:p>
          </p:txBody>
        </p:sp>
        <p:sp>
          <p:nvSpPr>
            <p:cNvPr id="1505" name="object 1505"/>
            <p:cNvSpPr/>
            <p:nvPr/>
          </p:nvSpPr>
          <p:spPr>
            <a:xfrm>
              <a:off x="10235512" y="955285"/>
              <a:ext cx="177056" cy="117480"/>
            </a:xfrm>
            <a:custGeom>
              <a:avLst/>
              <a:gdLst/>
              <a:ahLst/>
              <a:cxnLst/>
              <a:rect l="l" t="t" r="r" b="b"/>
              <a:pathLst>
                <a:path w="335915" h="222885">
                  <a:moveTo>
                    <a:pt x="55967" y="95039"/>
                  </a:moveTo>
                  <a:lnTo>
                    <a:pt x="220577" y="0"/>
                  </a:lnTo>
                </a:path>
                <a:path w="335915" h="222885">
                  <a:moveTo>
                    <a:pt x="335804" y="28512"/>
                  </a:moveTo>
                  <a:lnTo>
                    <a:pt x="0" y="222391"/>
                  </a:lnTo>
                </a:path>
              </a:pathLst>
            </a:custGeom>
            <a:ln w="11825">
              <a:solidFill>
                <a:srgbClr val="000000"/>
              </a:solidFill>
            </a:ln>
          </p:spPr>
          <p:txBody>
            <a:bodyPr wrap="square" lIns="0" tIns="0" rIns="0" bIns="0" rtlCol="0"/>
            <a:lstStyle/>
            <a:p>
              <a:endParaRPr sz="949"/>
            </a:p>
          </p:txBody>
        </p:sp>
        <p:sp>
          <p:nvSpPr>
            <p:cNvPr id="1506" name="object 1506"/>
            <p:cNvSpPr/>
            <p:nvPr/>
          </p:nvSpPr>
          <p:spPr>
            <a:xfrm>
              <a:off x="10495803" y="1120594"/>
              <a:ext cx="177056" cy="102418"/>
            </a:xfrm>
            <a:custGeom>
              <a:avLst/>
              <a:gdLst/>
              <a:ahLst/>
              <a:cxnLst/>
              <a:rect l="l" t="t" r="r" b="b"/>
              <a:pathLst>
                <a:path w="335915" h="194310">
                  <a:moveTo>
                    <a:pt x="0" y="193881"/>
                  </a:moveTo>
                  <a:lnTo>
                    <a:pt x="335806" y="0"/>
                  </a:lnTo>
                </a:path>
              </a:pathLst>
            </a:custGeom>
            <a:ln w="11825">
              <a:solidFill>
                <a:srgbClr val="000000"/>
              </a:solidFill>
            </a:ln>
          </p:spPr>
          <p:txBody>
            <a:bodyPr wrap="square" lIns="0" tIns="0" rIns="0" bIns="0" rtlCol="0"/>
            <a:lstStyle/>
            <a:p>
              <a:endParaRPr sz="949"/>
            </a:p>
          </p:txBody>
        </p:sp>
        <p:sp>
          <p:nvSpPr>
            <p:cNvPr id="1507" name="object 1507"/>
            <p:cNvSpPr/>
            <p:nvPr/>
          </p:nvSpPr>
          <p:spPr>
            <a:xfrm>
              <a:off x="9845074" y="847082"/>
              <a:ext cx="234290" cy="135553"/>
            </a:xfrm>
            <a:custGeom>
              <a:avLst/>
              <a:gdLst/>
              <a:ahLst/>
              <a:cxnLst/>
              <a:rect l="l" t="t" r="r" b="b"/>
              <a:pathLst>
                <a:path w="444500" h="257175">
                  <a:moveTo>
                    <a:pt x="0" y="0"/>
                  </a:moveTo>
                  <a:lnTo>
                    <a:pt x="444447" y="256606"/>
                  </a:lnTo>
                </a:path>
              </a:pathLst>
            </a:custGeom>
            <a:ln w="11825">
              <a:solidFill>
                <a:srgbClr val="000000"/>
              </a:solidFill>
            </a:ln>
          </p:spPr>
          <p:txBody>
            <a:bodyPr wrap="square" lIns="0" tIns="0" rIns="0" bIns="0" rtlCol="0"/>
            <a:lstStyle/>
            <a:p>
              <a:endParaRPr sz="949"/>
            </a:p>
          </p:txBody>
        </p:sp>
        <p:sp>
          <p:nvSpPr>
            <p:cNvPr id="1508" name="object 1508"/>
            <p:cNvSpPr/>
            <p:nvPr/>
          </p:nvSpPr>
          <p:spPr>
            <a:xfrm>
              <a:off x="10235512" y="1072505"/>
              <a:ext cx="260396" cy="150280"/>
            </a:xfrm>
            <a:custGeom>
              <a:avLst/>
              <a:gdLst/>
              <a:ahLst/>
              <a:cxnLst/>
              <a:rect l="l" t="t" r="r" b="b"/>
              <a:pathLst>
                <a:path w="494030" h="285114">
                  <a:moveTo>
                    <a:pt x="0" y="0"/>
                  </a:moveTo>
                  <a:lnTo>
                    <a:pt x="493830" y="285118"/>
                  </a:lnTo>
                </a:path>
              </a:pathLst>
            </a:custGeom>
            <a:ln w="11825">
              <a:solidFill>
                <a:srgbClr val="000000"/>
              </a:solidFill>
            </a:ln>
          </p:spPr>
          <p:txBody>
            <a:bodyPr wrap="square" lIns="0" tIns="0" rIns="0" bIns="0" rtlCol="0"/>
            <a:lstStyle/>
            <a:p>
              <a:endParaRPr sz="949"/>
            </a:p>
          </p:txBody>
        </p:sp>
        <p:sp>
          <p:nvSpPr>
            <p:cNvPr id="1509" name="object 1509"/>
            <p:cNvSpPr/>
            <p:nvPr/>
          </p:nvSpPr>
          <p:spPr>
            <a:xfrm>
              <a:off x="10195600" y="965303"/>
              <a:ext cx="69618" cy="40164"/>
            </a:xfrm>
            <a:custGeom>
              <a:avLst/>
              <a:gdLst/>
              <a:ahLst/>
              <a:cxnLst/>
              <a:rect l="l" t="t" r="r" b="b"/>
              <a:pathLst>
                <a:path w="132080" h="76200">
                  <a:moveTo>
                    <a:pt x="0" y="0"/>
                  </a:moveTo>
                  <a:lnTo>
                    <a:pt x="131688" y="76031"/>
                  </a:lnTo>
                </a:path>
              </a:pathLst>
            </a:custGeom>
            <a:ln w="11825">
              <a:solidFill>
                <a:srgbClr val="000000"/>
              </a:solidFill>
            </a:ln>
          </p:spPr>
          <p:txBody>
            <a:bodyPr wrap="square" lIns="0" tIns="0" rIns="0" bIns="0" rtlCol="0"/>
            <a:lstStyle/>
            <a:p>
              <a:endParaRPr sz="949"/>
            </a:p>
          </p:txBody>
        </p:sp>
        <p:sp>
          <p:nvSpPr>
            <p:cNvPr id="1510" name="object 1510"/>
            <p:cNvSpPr/>
            <p:nvPr/>
          </p:nvSpPr>
          <p:spPr>
            <a:xfrm>
              <a:off x="10342922" y="950173"/>
              <a:ext cx="9037" cy="5355"/>
            </a:xfrm>
            <a:custGeom>
              <a:avLst/>
              <a:gdLst/>
              <a:ahLst/>
              <a:cxnLst/>
              <a:rect l="l" t="t" r="r" b="b"/>
              <a:pathLst>
                <a:path w="17144" h="10160">
                  <a:moveTo>
                    <a:pt x="16795" y="9697"/>
                  </a:moveTo>
                  <a:lnTo>
                    <a:pt x="0" y="0"/>
                  </a:lnTo>
                </a:path>
              </a:pathLst>
            </a:custGeom>
            <a:ln w="11825">
              <a:solidFill>
                <a:srgbClr val="000000"/>
              </a:solidFill>
            </a:ln>
          </p:spPr>
          <p:txBody>
            <a:bodyPr wrap="square" lIns="0" tIns="0" rIns="0" bIns="0" rtlCol="0"/>
            <a:lstStyle/>
            <a:p>
              <a:endParaRPr sz="949"/>
            </a:p>
          </p:txBody>
        </p:sp>
        <p:sp>
          <p:nvSpPr>
            <p:cNvPr id="1511" name="object 1511"/>
            <p:cNvSpPr/>
            <p:nvPr/>
          </p:nvSpPr>
          <p:spPr>
            <a:xfrm>
              <a:off x="10412509" y="970313"/>
              <a:ext cx="260396" cy="150280"/>
            </a:xfrm>
            <a:custGeom>
              <a:avLst/>
              <a:gdLst/>
              <a:ahLst/>
              <a:cxnLst/>
              <a:rect l="l" t="t" r="r" b="b"/>
              <a:pathLst>
                <a:path w="494030" h="285114">
                  <a:moveTo>
                    <a:pt x="493832" y="285117"/>
                  </a:moveTo>
                  <a:lnTo>
                    <a:pt x="0" y="0"/>
                  </a:lnTo>
                </a:path>
              </a:pathLst>
            </a:custGeom>
            <a:ln w="11825">
              <a:solidFill>
                <a:srgbClr val="000000"/>
              </a:solidFill>
            </a:ln>
          </p:spPr>
          <p:txBody>
            <a:bodyPr wrap="square" lIns="0" tIns="0" rIns="0" bIns="0" rtlCol="0"/>
            <a:lstStyle/>
            <a:p>
              <a:endParaRPr sz="949"/>
            </a:p>
          </p:txBody>
        </p:sp>
        <p:sp>
          <p:nvSpPr>
            <p:cNvPr id="1512" name="object 1512"/>
            <p:cNvSpPr/>
            <p:nvPr/>
          </p:nvSpPr>
          <p:spPr>
            <a:xfrm>
              <a:off x="10022073" y="744890"/>
              <a:ext cx="220567" cy="127521"/>
            </a:xfrm>
            <a:custGeom>
              <a:avLst/>
              <a:gdLst/>
              <a:ahLst/>
              <a:cxnLst/>
              <a:rect l="l" t="t" r="r" b="b"/>
              <a:pathLst>
                <a:path w="418465" h="241935">
                  <a:moveTo>
                    <a:pt x="418139" y="241416"/>
                  </a:moveTo>
                  <a:lnTo>
                    <a:pt x="0" y="0"/>
                  </a:lnTo>
                </a:path>
              </a:pathLst>
            </a:custGeom>
            <a:ln w="11825">
              <a:solidFill>
                <a:srgbClr val="000000"/>
              </a:solidFill>
            </a:ln>
          </p:spPr>
          <p:txBody>
            <a:bodyPr wrap="square" lIns="0" tIns="0" rIns="0" bIns="0" rtlCol="0"/>
            <a:lstStyle/>
            <a:p>
              <a:endParaRPr sz="949"/>
            </a:p>
          </p:txBody>
        </p:sp>
        <p:sp>
          <p:nvSpPr>
            <p:cNvPr id="1513" name="object 1513"/>
            <p:cNvSpPr/>
            <p:nvPr/>
          </p:nvSpPr>
          <p:spPr>
            <a:xfrm>
              <a:off x="6558037" y="1313628"/>
              <a:ext cx="250355" cy="331353"/>
            </a:xfrm>
            <a:custGeom>
              <a:avLst/>
              <a:gdLst/>
              <a:ahLst/>
              <a:cxnLst/>
              <a:rect l="l" t="t" r="r" b="b"/>
              <a:pathLst>
                <a:path w="474979" h="628650">
                  <a:moveTo>
                    <a:pt x="0" y="3868"/>
                  </a:moveTo>
                  <a:lnTo>
                    <a:pt x="3868" y="0"/>
                  </a:lnTo>
                </a:path>
                <a:path w="474979" h="628650">
                  <a:moveTo>
                    <a:pt x="0" y="65674"/>
                  </a:moveTo>
                  <a:lnTo>
                    <a:pt x="65674" y="0"/>
                  </a:lnTo>
                </a:path>
                <a:path w="474979" h="628650">
                  <a:moveTo>
                    <a:pt x="0" y="127480"/>
                  </a:moveTo>
                  <a:lnTo>
                    <a:pt x="127480" y="0"/>
                  </a:lnTo>
                </a:path>
                <a:path w="474979" h="628650">
                  <a:moveTo>
                    <a:pt x="0" y="189286"/>
                  </a:moveTo>
                  <a:lnTo>
                    <a:pt x="189286" y="0"/>
                  </a:lnTo>
                </a:path>
                <a:path w="474979" h="628650">
                  <a:moveTo>
                    <a:pt x="0" y="251093"/>
                  </a:moveTo>
                  <a:lnTo>
                    <a:pt x="251093" y="0"/>
                  </a:lnTo>
                </a:path>
                <a:path w="474979" h="628650">
                  <a:moveTo>
                    <a:pt x="0" y="312899"/>
                  </a:moveTo>
                  <a:lnTo>
                    <a:pt x="312899" y="0"/>
                  </a:lnTo>
                </a:path>
                <a:path w="474979" h="628650">
                  <a:moveTo>
                    <a:pt x="0" y="374705"/>
                  </a:moveTo>
                  <a:lnTo>
                    <a:pt x="374705" y="0"/>
                  </a:lnTo>
                </a:path>
                <a:path w="474979" h="628650">
                  <a:moveTo>
                    <a:pt x="0" y="436511"/>
                  </a:moveTo>
                  <a:lnTo>
                    <a:pt x="436511" y="0"/>
                  </a:lnTo>
                </a:path>
                <a:path w="474979" h="628650">
                  <a:moveTo>
                    <a:pt x="0" y="498317"/>
                  </a:moveTo>
                  <a:lnTo>
                    <a:pt x="474900" y="23417"/>
                  </a:lnTo>
                </a:path>
                <a:path w="474979" h="628650">
                  <a:moveTo>
                    <a:pt x="0" y="560123"/>
                  </a:moveTo>
                  <a:lnTo>
                    <a:pt x="474900" y="85223"/>
                  </a:lnTo>
                </a:path>
                <a:path w="474979" h="628650">
                  <a:moveTo>
                    <a:pt x="0" y="621929"/>
                  </a:moveTo>
                  <a:lnTo>
                    <a:pt x="474900" y="147029"/>
                  </a:lnTo>
                </a:path>
                <a:path w="474979" h="628650">
                  <a:moveTo>
                    <a:pt x="55191" y="628544"/>
                  </a:moveTo>
                  <a:lnTo>
                    <a:pt x="474900" y="208836"/>
                  </a:lnTo>
                </a:path>
                <a:path w="474979" h="628650">
                  <a:moveTo>
                    <a:pt x="116997" y="628544"/>
                  </a:moveTo>
                  <a:lnTo>
                    <a:pt x="474900" y="270642"/>
                  </a:lnTo>
                </a:path>
                <a:path w="474979" h="628650">
                  <a:moveTo>
                    <a:pt x="178803" y="628544"/>
                  </a:moveTo>
                  <a:lnTo>
                    <a:pt x="474900" y="332448"/>
                  </a:lnTo>
                </a:path>
                <a:path w="474979" h="628650">
                  <a:moveTo>
                    <a:pt x="240610" y="628544"/>
                  </a:moveTo>
                  <a:lnTo>
                    <a:pt x="474900" y="394254"/>
                  </a:lnTo>
                </a:path>
                <a:path w="474979" h="628650">
                  <a:moveTo>
                    <a:pt x="302416" y="628544"/>
                  </a:moveTo>
                  <a:lnTo>
                    <a:pt x="474900" y="456060"/>
                  </a:lnTo>
                </a:path>
                <a:path w="474979" h="628650">
                  <a:moveTo>
                    <a:pt x="364222" y="628544"/>
                  </a:moveTo>
                  <a:lnTo>
                    <a:pt x="474900" y="517866"/>
                  </a:lnTo>
                </a:path>
              </a:pathLst>
            </a:custGeom>
            <a:ln w="3175">
              <a:solidFill>
                <a:srgbClr val="000000"/>
              </a:solidFill>
            </a:ln>
          </p:spPr>
          <p:txBody>
            <a:bodyPr wrap="square" lIns="0" tIns="0" rIns="0" bIns="0" rtlCol="0"/>
            <a:lstStyle/>
            <a:p>
              <a:endParaRPr sz="949"/>
            </a:p>
          </p:txBody>
        </p:sp>
        <p:sp>
          <p:nvSpPr>
            <p:cNvPr id="1514" name="object 1514"/>
            <p:cNvSpPr/>
            <p:nvPr/>
          </p:nvSpPr>
          <p:spPr>
            <a:xfrm>
              <a:off x="6661107" y="1778230"/>
              <a:ext cx="26441" cy="26441"/>
            </a:xfrm>
            <a:custGeom>
              <a:avLst/>
              <a:gdLst/>
              <a:ahLst/>
              <a:cxnLst/>
              <a:rect l="l" t="t" r="r" b="b"/>
              <a:pathLst>
                <a:path w="50165" h="50164">
                  <a:moveTo>
                    <a:pt x="0" y="40234"/>
                  </a:moveTo>
                  <a:lnTo>
                    <a:pt x="9488" y="49722"/>
                  </a:lnTo>
                </a:path>
                <a:path w="50165" h="50164">
                  <a:moveTo>
                    <a:pt x="0" y="0"/>
                  </a:moveTo>
                  <a:lnTo>
                    <a:pt x="49722" y="49722"/>
                  </a:lnTo>
                </a:path>
              </a:pathLst>
            </a:custGeom>
            <a:ln w="3175">
              <a:solidFill>
                <a:srgbClr val="000000"/>
              </a:solidFill>
            </a:ln>
          </p:spPr>
          <p:txBody>
            <a:bodyPr wrap="square" lIns="0" tIns="0" rIns="0" bIns="0" rtlCol="0"/>
            <a:lstStyle/>
            <a:p>
              <a:endParaRPr sz="949"/>
            </a:p>
          </p:txBody>
        </p:sp>
        <p:sp>
          <p:nvSpPr>
            <p:cNvPr id="1515" name="object 1515"/>
            <p:cNvSpPr/>
            <p:nvPr/>
          </p:nvSpPr>
          <p:spPr>
            <a:xfrm>
              <a:off x="6558037" y="1865790"/>
              <a:ext cx="4016" cy="4016"/>
            </a:xfrm>
            <a:custGeom>
              <a:avLst/>
              <a:gdLst/>
              <a:ahLst/>
              <a:cxnLst/>
              <a:rect l="l" t="t" r="r" b="b"/>
              <a:pathLst>
                <a:path w="7620" h="7620">
                  <a:moveTo>
                    <a:pt x="0" y="6998"/>
                  </a:moveTo>
                  <a:lnTo>
                    <a:pt x="6998" y="0"/>
                  </a:lnTo>
                </a:path>
              </a:pathLst>
            </a:custGeom>
            <a:ln w="3175">
              <a:solidFill>
                <a:srgbClr val="000000"/>
              </a:solidFill>
            </a:ln>
          </p:spPr>
          <p:txBody>
            <a:bodyPr wrap="square" lIns="0" tIns="0" rIns="0" bIns="0" rtlCol="0"/>
            <a:lstStyle/>
            <a:p>
              <a:endParaRPr sz="949"/>
            </a:p>
          </p:txBody>
        </p:sp>
        <p:sp>
          <p:nvSpPr>
            <p:cNvPr id="1516" name="object 1516"/>
            <p:cNvSpPr/>
            <p:nvPr/>
          </p:nvSpPr>
          <p:spPr>
            <a:xfrm>
              <a:off x="6782591" y="1619165"/>
              <a:ext cx="25772" cy="25772"/>
            </a:xfrm>
            <a:custGeom>
              <a:avLst/>
              <a:gdLst/>
              <a:ahLst/>
              <a:cxnLst/>
              <a:rect l="l" t="t" r="r" b="b"/>
              <a:pathLst>
                <a:path w="48895" h="48894">
                  <a:moveTo>
                    <a:pt x="0" y="48872"/>
                  </a:moveTo>
                  <a:lnTo>
                    <a:pt x="48871" y="0"/>
                  </a:lnTo>
                </a:path>
              </a:pathLst>
            </a:custGeom>
            <a:ln w="3175">
              <a:solidFill>
                <a:srgbClr val="000000"/>
              </a:solidFill>
            </a:ln>
          </p:spPr>
          <p:txBody>
            <a:bodyPr wrap="square" lIns="0" tIns="0" rIns="0" bIns="0" rtlCol="0"/>
            <a:lstStyle/>
            <a:p>
              <a:endParaRPr sz="949"/>
            </a:p>
          </p:txBody>
        </p:sp>
        <p:sp>
          <p:nvSpPr>
            <p:cNvPr id="1517" name="object 1517"/>
            <p:cNvSpPr/>
            <p:nvPr/>
          </p:nvSpPr>
          <p:spPr>
            <a:xfrm>
              <a:off x="6558036" y="1865789"/>
              <a:ext cx="101749" cy="101749"/>
            </a:xfrm>
            <a:custGeom>
              <a:avLst/>
              <a:gdLst/>
              <a:ahLst/>
              <a:cxnLst/>
              <a:rect l="l" t="t" r="r" b="b"/>
              <a:pathLst>
                <a:path w="193040" h="193039">
                  <a:moveTo>
                    <a:pt x="0" y="68804"/>
                  </a:moveTo>
                  <a:lnTo>
                    <a:pt x="68805" y="0"/>
                  </a:lnTo>
                </a:path>
                <a:path w="193040" h="193039">
                  <a:moveTo>
                    <a:pt x="0" y="130610"/>
                  </a:moveTo>
                  <a:lnTo>
                    <a:pt x="130611" y="0"/>
                  </a:lnTo>
                </a:path>
                <a:path w="193040" h="193039">
                  <a:moveTo>
                    <a:pt x="0" y="192417"/>
                  </a:moveTo>
                  <a:lnTo>
                    <a:pt x="192417" y="0"/>
                  </a:lnTo>
                </a:path>
              </a:pathLst>
            </a:custGeom>
            <a:ln w="3175">
              <a:solidFill>
                <a:srgbClr val="000000"/>
              </a:solidFill>
            </a:ln>
          </p:spPr>
          <p:txBody>
            <a:bodyPr wrap="square" lIns="0" tIns="0" rIns="0" bIns="0" rtlCol="0"/>
            <a:lstStyle/>
            <a:p>
              <a:endParaRPr sz="949"/>
            </a:p>
          </p:txBody>
        </p:sp>
        <p:sp>
          <p:nvSpPr>
            <p:cNvPr id="1518" name="object 1518"/>
            <p:cNvSpPr/>
            <p:nvPr/>
          </p:nvSpPr>
          <p:spPr>
            <a:xfrm>
              <a:off x="6661107" y="1706276"/>
              <a:ext cx="122835" cy="98402"/>
            </a:xfrm>
            <a:custGeom>
              <a:avLst/>
              <a:gdLst/>
              <a:ahLst/>
              <a:cxnLst/>
              <a:rect l="l" t="t" r="r" b="b"/>
              <a:pathLst>
                <a:path w="233045" h="186689">
                  <a:moveTo>
                    <a:pt x="0" y="96278"/>
                  </a:moveTo>
                  <a:lnTo>
                    <a:pt x="89957" y="186234"/>
                  </a:lnTo>
                </a:path>
                <a:path w="233045" h="186689">
                  <a:moveTo>
                    <a:pt x="0" y="56044"/>
                  </a:moveTo>
                  <a:lnTo>
                    <a:pt x="130190" y="186234"/>
                  </a:lnTo>
                </a:path>
                <a:path w="233045" h="186689">
                  <a:moveTo>
                    <a:pt x="0" y="15810"/>
                  </a:moveTo>
                  <a:lnTo>
                    <a:pt x="170424" y="186234"/>
                  </a:lnTo>
                </a:path>
                <a:path w="233045" h="186689">
                  <a:moveTo>
                    <a:pt x="24422" y="0"/>
                  </a:moveTo>
                  <a:lnTo>
                    <a:pt x="210658" y="186234"/>
                  </a:lnTo>
                </a:path>
                <a:path w="233045" h="186689">
                  <a:moveTo>
                    <a:pt x="64657" y="0"/>
                  </a:moveTo>
                  <a:lnTo>
                    <a:pt x="232793" y="168136"/>
                  </a:lnTo>
                </a:path>
                <a:path w="233045" h="186689">
                  <a:moveTo>
                    <a:pt x="104891" y="0"/>
                  </a:moveTo>
                  <a:lnTo>
                    <a:pt x="232793" y="127902"/>
                  </a:lnTo>
                </a:path>
              </a:pathLst>
            </a:custGeom>
            <a:ln w="3175">
              <a:solidFill>
                <a:srgbClr val="000000"/>
              </a:solidFill>
            </a:ln>
          </p:spPr>
          <p:txBody>
            <a:bodyPr wrap="square" lIns="0" tIns="0" rIns="0" bIns="0" rtlCol="0"/>
            <a:lstStyle/>
            <a:p>
              <a:endParaRPr sz="949"/>
            </a:p>
          </p:txBody>
        </p:sp>
        <p:sp>
          <p:nvSpPr>
            <p:cNvPr id="1519" name="object 1519"/>
            <p:cNvSpPr/>
            <p:nvPr/>
          </p:nvSpPr>
          <p:spPr>
            <a:xfrm>
              <a:off x="6558037" y="1865789"/>
              <a:ext cx="199481" cy="199481"/>
            </a:xfrm>
            <a:custGeom>
              <a:avLst/>
              <a:gdLst/>
              <a:ahLst/>
              <a:cxnLst/>
              <a:rect l="l" t="t" r="r" b="b"/>
              <a:pathLst>
                <a:path w="378459" h="378460">
                  <a:moveTo>
                    <a:pt x="0" y="254223"/>
                  </a:moveTo>
                  <a:lnTo>
                    <a:pt x="254223" y="0"/>
                  </a:lnTo>
                </a:path>
                <a:path w="378459" h="378460">
                  <a:moveTo>
                    <a:pt x="0" y="316029"/>
                  </a:moveTo>
                  <a:lnTo>
                    <a:pt x="316029" y="0"/>
                  </a:lnTo>
                </a:path>
                <a:path w="378459" h="378460">
                  <a:moveTo>
                    <a:pt x="0" y="377835"/>
                  </a:moveTo>
                  <a:lnTo>
                    <a:pt x="377835" y="0"/>
                  </a:lnTo>
                </a:path>
              </a:pathLst>
            </a:custGeom>
            <a:ln w="3175">
              <a:solidFill>
                <a:srgbClr val="000000"/>
              </a:solidFill>
            </a:ln>
          </p:spPr>
          <p:txBody>
            <a:bodyPr wrap="square" lIns="0" tIns="0" rIns="0" bIns="0" rtlCol="0"/>
            <a:lstStyle/>
            <a:p>
              <a:endParaRPr sz="949"/>
            </a:p>
          </p:txBody>
        </p:sp>
        <p:sp>
          <p:nvSpPr>
            <p:cNvPr id="1520" name="object 1520"/>
            <p:cNvSpPr/>
            <p:nvPr/>
          </p:nvSpPr>
          <p:spPr>
            <a:xfrm>
              <a:off x="6737601" y="1706277"/>
              <a:ext cx="46523" cy="46523"/>
            </a:xfrm>
            <a:custGeom>
              <a:avLst/>
              <a:gdLst/>
              <a:ahLst/>
              <a:cxnLst/>
              <a:rect l="l" t="t" r="r" b="b"/>
              <a:pathLst>
                <a:path w="88265" h="88264">
                  <a:moveTo>
                    <a:pt x="0" y="0"/>
                  </a:moveTo>
                  <a:lnTo>
                    <a:pt x="87669" y="87669"/>
                  </a:lnTo>
                </a:path>
                <a:path w="88265" h="88264">
                  <a:moveTo>
                    <a:pt x="40234" y="0"/>
                  </a:moveTo>
                  <a:lnTo>
                    <a:pt x="87669" y="47435"/>
                  </a:lnTo>
                </a:path>
                <a:path w="88265" h="88264">
                  <a:moveTo>
                    <a:pt x="80468" y="0"/>
                  </a:moveTo>
                  <a:lnTo>
                    <a:pt x="87669" y="7200"/>
                  </a:lnTo>
                </a:path>
              </a:pathLst>
            </a:custGeom>
            <a:ln w="3175">
              <a:solidFill>
                <a:srgbClr val="000000"/>
              </a:solidFill>
            </a:ln>
          </p:spPr>
          <p:txBody>
            <a:bodyPr wrap="square" lIns="0" tIns="0" rIns="0" bIns="0" rtlCol="0"/>
            <a:lstStyle/>
            <a:p>
              <a:endParaRPr sz="949"/>
            </a:p>
          </p:txBody>
        </p:sp>
        <p:sp>
          <p:nvSpPr>
            <p:cNvPr id="1521" name="object 1521"/>
            <p:cNvSpPr/>
            <p:nvPr/>
          </p:nvSpPr>
          <p:spPr>
            <a:xfrm>
              <a:off x="6558037" y="1865789"/>
              <a:ext cx="250355" cy="368170"/>
            </a:xfrm>
            <a:custGeom>
              <a:avLst/>
              <a:gdLst/>
              <a:ahLst/>
              <a:cxnLst/>
              <a:rect l="l" t="t" r="r" b="b"/>
              <a:pathLst>
                <a:path w="474979" h="698500">
                  <a:moveTo>
                    <a:pt x="0" y="439641"/>
                  </a:moveTo>
                  <a:lnTo>
                    <a:pt x="439641" y="0"/>
                  </a:lnTo>
                </a:path>
                <a:path w="474979" h="698500">
                  <a:moveTo>
                    <a:pt x="0" y="501447"/>
                  </a:moveTo>
                  <a:lnTo>
                    <a:pt x="474900" y="26547"/>
                  </a:lnTo>
                </a:path>
                <a:path w="474979" h="698500">
                  <a:moveTo>
                    <a:pt x="0" y="563253"/>
                  </a:moveTo>
                  <a:lnTo>
                    <a:pt x="474900" y="88353"/>
                  </a:lnTo>
                </a:path>
                <a:path w="474979" h="698500">
                  <a:moveTo>
                    <a:pt x="0" y="625059"/>
                  </a:moveTo>
                  <a:lnTo>
                    <a:pt x="474900" y="150160"/>
                  </a:lnTo>
                </a:path>
                <a:path w="474979" h="698500">
                  <a:moveTo>
                    <a:pt x="0" y="686866"/>
                  </a:moveTo>
                  <a:lnTo>
                    <a:pt x="474900" y="211966"/>
                  </a:lnTo>
                </a:path>
                <a:path w="474979" h="698500">
                  <a:moveTo>
                    <a:pt x="50289" y="698382"/>
                  </a:moveTo>
                  <a:lnTo>
                    <a:pt x="474900" y="273772"/>
                  </a:lnTo>
                </a:path>
                <a:path w="474979" h="698500">
                  <a:moveTo>
                    <a:pt x="112096" y="698382"/>
                  </a:moveTo>
                  <a:lnTo>
                    <a:pt x="474900" y="335577"/>
                  </a:lnTo>
                </a:path>
                <a:path w="474979" h="698500">
                  <a:moveTo>
                    <a:pt x="173902" y="698382"/>
                  </a:moveTo>
                  <a:lnTo>
                    <a:pt x="474900" y="397383"/>
                  </a:lnTo>
                </a:path>
                <a:path w="474979" h="698500">
                  <a:moveTo>
                    <a:pt x="235708" y="698382"/>
                  </a:moveTo>
                  <a:lnTo>
                    <a:pt x="474900" y="459189"/>
                  </a:lnTo>
                </a:path>
                <a:path w="474979" h="698500">
                  <a:moveTo>
                    <a:pt x="297514" y="698382"/>
                  </a:moveTo>
                  <a:lnTo>
                    <a:pt x="474900" y="520995"/>
                  </a:lnTo>
                </a:path>
                <a:path w="474979" h="698500">
                  <a:moveTo>
                    <a:pt x="359320" y="698382"/>
                  </a:moveTo>
                  <a:lnTo>
                    <a:pt x="474900" y="582801"/>
                  </a:lnTo>
                </a:path>
                <a:path w="474979" h="698500">
                  <a:moveTo>
                    <a:pt x="421126" y="698382"/>
                  </a:moveTo>
                  <a:lnTo>
                    <a:pt x="474900" y="644608"/>
                  </a:lnTo>
                </a:path>
              </a:pathLst>
            </a:custGeom>
            <a:ln w="3175">
              <a:solidFill>
                <a:srgbClr val="000000"/>
              </a:solidFill>
            </a:ln>
          </p:spPr>
          <p:txBody>
            <a:bodyPr wrap="square" lIns="0" tIns="0" rIns="0" bIns="0" rtlCol="0"/>
            <a:lstStyle/>
            <a:p>
              <a:endParaRPr sz="949"/>
            </a:p>
          </p:txBody>
        </p:sp>
        <p:sp>
          <p:nvSpPr>
            <p:cNvPr id="1522" name="object 1522"/>
            <p:cNvSpPr/>
            <p:nvPr/>
          </p:nvSpPr>
          <p:spPr>
            <a:xfrm>
              <a:off x="9846516" y="749929"/>
              <a:ext cx="368839" cy="231277"/>
            </a:xfrm>
            <a:custGeom>
              <a:avLst/>
              <a:gdLst/>
              <a:ahLst/>
              <a:cxnLst/>
              <a:rect l="l" t="t" r="r" b="b"/>
              <a:pathLst>
                <a:path w="699769" h="438785">
                  <a:moveTo>
                    <a:pt x="0" y="185899"/>
                  </a:moveTo>
                  <a:lnTo>
                    <a:pt x="0" y="182741"/>
                  </a:lnTo>
                </a:path>
                <a:path w="699769" h="438785">
                  <a:moveTo>
                    <a:pt x="43702" y="211131"/>
                  </a:moveTo>
                  <a:lnTo>
                    <a:pt x="43702" y="157508"/>
                  </a:lnTo>
                </a:path>
                <a:path w="699769" h="438785">
                  <a:moveTo>
                    <a:pt x="87405" y="236364"/>
                  </a:moveTo>
                  <a:lnTo>
                    <a:pt x="87405" y="132275"/>
                  </a:lnTo>
                </a:path>
                <a:path w="699769" h="438785">
                  <a:moveTo>
                    <a:pt x="131110" y="261597"/>
                  </a:moveTo>
                  <a:lnTo>
                    <a:pt x="131110" y="107042"/>
                  </a:lnTo>
                </a:path>
                <a:path w="699769" h="438785">
                  <a:moveTo>
                    <a:pt x="174813" y="286829"/>
                  </a:moveTo>
                  <a:lnTo>
                    <a:pt x="174813" y="81810"/>
                  </a:lnTo>
                </a:path>
                <a:path w="699769" h="438785">
                  <a:moveTo>
                    <a:pt x="218516" y="312062"/>
                  </a:moveTo>
                  <a:lnTo>
                    <a:pt x="218516" y="56577"/>
                  </a:lnTo>
                </a:path>
                <a:path w="699769" h="438785">
                  <a:moveTo>
                    <a:pt x="262221" y="337295"/>
                  </a:moveTo>
                  <a:lnTo>
                    <a:pt x="262221" y="31345"/>
                  </a:lnTo>
                </a:path>
                <a:path w="699769" h="438785">
                  <a:moveTo>
                    <a:pt x="305924" y="362528"/>
                  </a:moveTo>
                  <a:lnTo>
                    <a:pt x="305924" y="6112"/>
                  </a:lnTo>
                </a:path>
                <a:path w="699769" h="438785">
                  <a:moveTo>
                    <a:pt x="349626" y="387759"/>
                  </a:moveTo>
                  <a:lnTo>
                    <a:pt x="349626" y="0"/>
                  </a:lnTo>
                </a:path>
                <a:path w="699769" h="438785">
                  <a:moveTo>
                    <a:pt x="393331" y="412992"/>
                  </a:moveTo>
                  <a:lnTo>
                    <a:pt x="393331" y="25232"/>
                  </a:lnTo>
                </a:path>
                <a:path w="699769" h="438785">
                  <a:moveTo>
                    <a:pt x="437034" y="438225"/>
                  </a:moveTo>
                  <a:lnTo>
                    <a:pt x="437034" y="50465"/>
                  </a:lnTo>
                </a:path>
                <a:path w="699769" h="438785">
                  <a:moveTo>
                    <a:pt x="480737" y="418394"/>
                  </a:moveTo>
                  <a:lnTo>
                    <a:pt x="480737" y="75698"/>
                  </a:lnTo>
                </a:path>
                <a:path w="699769" h="438785">
                  <a:moveTo>
                    <a:pt x="524442" y="393161"/>
                  </a:moveTo>
                  <a:lnTo>
                    <a:pt x="524442" y="100930"/>
                  </a:lnTo>
                </a:path>
                <a:path w="699769" h="438785">
                  <a:moveTo>
                    <a:pt x="568145" y="367928"/>
                  </a:moveTo>
                  <a:lnTo>
                    <a:pt x="568145" y="126163"/>
                  </a:lnTo>
                </a:path>
                <a:path w="699769" h="438785">
                  <a:moveTo>
                    <a:pt x="611848" y="342695"/>
                  </a:moveTo>
                  <a:lnTo>
                    <a:pt x="611848" y="151396"/>
                  </a:lnTo>
                </a:path>
                <a:path w="699769" h="438785">
                  <a:moveTo>
                    <a:pt x="655553" y="317463"/>
                  </a:moveTo>
                  <a:lnTo>
                    <a:pt x="655553" y="176628"/>
                  </a:lnTo>
                </a:path>
                <a:path w="699769" h="438785">
                  <a:moveTo>
                    <a:pt x="699255" y="292230"/>
                  </a:moveTo>
                  <a:lnTo>
                    <a:pt x="699255" y="201860"/>
                  </a:lnTo>
                </a:path>
              </a:pathLst>
            </a:custGeom>
            <a:ln w="3175">
              <a:solidFill>
                <a:srgbClr val="000000"/>
              </a:solidFill>
            </a:ln>
          </p:spPr>
          <p:txBody>
            <a:bodyPr wrap="square" lIns="0" tIns="0" rIns="0" bIns="0" rtlCol="0"/>
            <a:lstStyle/>
            <a:p>
              <a:endParaRPr sz="949"/>
            </a:p>
          </p:txBody>
        </p:sp>
        <p:sp>
          <p:nvSpPr>
            <p:cNvPr id="1523" name="object 1523"/>
            <p:cNvSpPr/>
            <p:nvPr/>
          </p:nvSpPr>
          <p:spPr>
            <a:xfrm>
              <a:off x="10238119" y="1070999"/>
              <a:ext cx="0" cy="3012"/>
            </a:xfrm>
            <a:custGeom>
              <a:avLst/>
              <a:gdLst/>
              <a:ahLst/>
              <a:cxnLst/>
              <a:rect l="l" t="t" r="r" b="b"/>
              <a:pathLst>
                <a:path h="5714">
                  <a:moveTo>
                    <a:pt x="0" y="5714"/>
                  </a:moveTo>
                  <a:lnTo>
                    <a:pt x="0" y="0"/>
                  </a:lnTo>
                </a:path>
              </a:pathLst>
            </a:custGeom>
            <a:ln w="3175">
              <a:solidFill>
                <a:srgbClr val="000000"/>
              </a:solidFill>
            </a:ln>
          </p:spPr>
          <p:txBody>
            <a:bodyPr wrap="square" lIns="0" tIns="0" rIns="0" bIns="0" rtlCol="0"/>
            <a:lstStyle/>
            <a:p>
              <a:endParaRPr sz="949"/>
            </a:p>
          </p:txBody>
        </p:sp>
        <p:sp>
          <p:nvSpPr>
            <p:cNvPr id="1524" name="object 1524"/>
            <p:cNvSpPr/>
            <p:nvPr/>
          </p:nvSpPr>
          <p:spPr>
            <a:xfrm>
              <a:off x="10238119" y="869627"/>
              <a:ext cx="0" cy="14392"/>
            </a:xfrm>
            <a:custGeom>
              <a:avLst/>
              <a:gdLst/>
              <a:ahLst/>
              <a:cxnLst/>
              <a:rect l="l" t="t" r="r" b="b"/>
              <a:pathLst>
                <a:path h="27305">
                  <a:moveTo>
                    <a:pt x="0" y="27100"/>
                  </a:moveTo>
                  <a:lnTo>
                    <a:pt x="0" y="0"/>
                  </a:lnTo>
                </a:path>
              </a:pathLst>
            </a:custGeom>
            <a:ln w="3175">
              <a:solidFill>
                <a:srgbClr val="000000"/>
              </a:solidFill>
            </a:ln>
          </p:spPr>
          <p:txBody>
            <a:bodyPr wrap="square" lIns="0" tIns="0" rIns="0" bIns="0" rtlCol="0"/>
            <a:lstStyle/>
            <a:p>
              <a:endParaRPr sz="949"/>
            </a:p>
          </p:txBody>
        </p:sp>
        <p:sp>
          <p:nvSpPr>
            <p:cNvPr id="1525" name="object 1525"/>
            <p:cNvSpPr/>
            <p:nvPr/>
          </p:nvSpPr>
          <p:spPr>
            <a:xfrm>
              <a:off x="10253976" y="976025"/>
              <a:ext cx="306920" cy="244331"/>
            </a:xfrm>
            <a:custGeom>
              <a:avLst/>
              <a:gdLst/>
              <a:ahLst/>
              <a:cxnLst/>
              <a:rect l="l" t="t" r="r" b="b"/>
              <a:pathLst>
                <a:path w="582294" h="463550">
                  <a:moveTo>
                    <a:pt x="13619" y="211131"/>
                  </a:moveTo>
                  <a:lnTo>
                    <a:pt x="13619" y="154952"/>
                  </a:lnTo>
                </a:path>
                <a:path w="582294" h="463550">
                  <a:moveTo>
                    <a:pt x="57322" y="236364"/>
                  </a:moveTo>
                  <a:lnTo>
                    <a:pt x="57322" y="129720"/>
                  </a:lnTo>
                </a:path>
                <a:path w="582294" h="463550">
                  <a:moveTo>
                    <a:pt x="101025" y="261596"/>
                  </a:moveTo>
                  <a:lnTo>
                    <a:pt x="101025" y="104487"/>
                  </a:lnTo>
                </a:path>
                <a:path w="582294" h="463550">
                  <a:moveTo>
                    <a:pt x="144728" y="286829"/>
                  </a:moveTo>
                  <a:lnTo>
                    <a:pt x="144728" y="79254"/>
                  </a:lnTo>
                </a:path>
                <a:path w="582294" h="463550">
                  <a:moveTo>
                    <a:pt x="188433" y="312062"/>
                  </a:moveTo>
                  <a:lnTo>
                    <a:pt x="188433" y="54021"/>
                  </a:lnTo>
                </a:path>
                <a:path w="582294" h="463550">
                  <a:moveTo>
                    <a:pt x="232136" y="337295"/>
                  </a:moveTo>
                  <a:lnTo>
                    <a:pt x="232136" y="28789"/>
                  </a:lnTo>
                </a:path>
                <a:path w="582294" h="463550">
                  <a:moveTo>
                    <a:pt x="275839" y="362527"/>
                  </a:moveTo>
                  <a:lnTo>
                    <a:pt x="275839" y="3556"/>
                  </a:lnTo>
                </a:path>
                <a:path w="582294" h="463550">
                  <a:moveTo>
                    <a:pt x="319544" y="387760"/>
                  </a:moveTo>
                  <a:lnTo>
                    <a:pt x="319544" y="0"/>
                  </a:lnTo>
                </a:path>
                <a:path w="582294" h="463550">
                  <a:moveTo>
                    <a:pt x="363246" y="412992"/>
                  </a:moveTo>
                  <a:lnTo>
                    <a:pt x="363246" y="25232"/>
                  </a:lnTo>
                </a:path>
                <a:path w="582294" h="463550">
                  <a:moveTo>
                    <a:pt x="406949" y="438225"/>
                  </a:moveTo>
                  <a:lnTo>
                    <a:pt x="406949" y="50465"/>
                  </a:lnTo>
                </a:path>
                <a:path w="582294" h="463550">
                  <a:moveTo>
                    <a:pt x="450654" y="463458"/>
                  </a:moveTo>
                  <a:lnTo>
                    <a:pt x="450654" y="75697"/>
                  </a:lnTo>
                </a:path>
                <a:path w="582294" h="463550">
                  <a:moveTo>
                    <a:pt x="494357" y="447629"/>
                  </a:moveTo>
                  <a:lnTo>
                    <a:pt x="494357" y="100930"/>
                  </a:lnTo>
                </a:path>
                <a:path w="582294" h="463550">
                  <a:moveTo>
                    <a:pt x="538060" y="422396"/>
                  </a:moveTo>
                  <a:lnTo>
                    <a:pt x="538060" y="126163"/>
                  </a:lnTo>
                </a:path>
                <a:path w="582294" h="463550">
                  <a:moveTo>
                    <a:pt x="581765" y="397163"/>
                  </a:moveTo>
                  <a:lnTo>
                    <a:pt x="581765" y="151396"/>
                  </a:lnTo>
                </a:path>
                <a:path w="582294" h="463550">
                  <a:moveTo>
                    <a:pt x="14225" y="51816"/>
                  </a:moveTo>
                  <a:lnTo>
                    <a:pt x="27642" y="51816"/>
                  </a:lnTo>
                </a:path>
                <a:path w="582294" h="463550">
                  <a:moveTo>
                    <a:pt x="0" y="43602"/>
                  </a:moveTo>
                  <a:lnTo>
                    <a:pt x="41868" y="43602"/>
                  </a:lnTo>
                </a:path>
              </a:pathLst>
            </a:custGeom>
            <a:ln w="3175">
              <a:solidFill>
                <a:srgbClr val="000000"/>
              </a:solidFill>
            </a:ln>
          </p:spPr>
          <p:txBody>
            <a:bodyPr wrap="square" lIns="0" tIns="0" rIns="0" bIns="0" rtlCol="0"/>
            <a:lstStyle/>
            <a:p>
              <a:endParaRPr sz="949"/>
            </a:p>
          </p:txBody>
        </p:sp>
        <p:sp>
          <p:nvSpPr>
            <p:cNvPr id="1526" name="object 1526"/>
            <p:cNvSpPr/>
            <p:nvPr/>
          </p:nvSpPr>
          <p:spPr>
            <a:xfrm>
              <a:off x="10197205" y="960048"/>
              <a:ext cx="13053" cy="8702"/>
            </a:xfrm>
            <a:custGeom>
              <a:avLst/>
              <a:gdLst/>
              <a:ahLst/>
              <a:cxnLst/>
              <a:rect l="l" t="t" r="r" b="b"/>
              <a:pathLst>
                <a:path w="24765" h="16510">
                  <a:moveTo>
                    <a:pt x="8134" y="16425"/>
                  </a:moveTo>
                  <a:lnTo>
                    <a:pt x="18211" y="16425"/>
                  </a:lnTo>
                </a:path>
                <a:path w="24765" h="16510">
                  <a:moveTo>
                    <a:pt x="0" y="8212"/>
                  </a:moveTo>
                  <a:lnTo>
                    <a:pt x="21244" y="8212"/>
                  </a:lnTo>
                </a:path>
                <a:path w="24765" h="16510">
                  <a:moveTo>
                    <a:pt x="14223" y="0"/>
                  </a:moveTo>
                  <a:lnTo>
                    <a:pt x="24276" y="0"/>
                  </a:lnTo>
                </a:path>
              </a:pathLst>
            </a:custGeom>
            <a:ln w="3175">
              <a:solidFill>
                <a:srgbClr val="000000"/>
              </a:solidFill>
            </a:ln>
          </p:spPr>
          <p:txBody>
            <a:bodyPr wrap="square" lIns="0" tIns="0" rIns="0" bIns="0" rtlCol="0"/>
            <a:lstStyle/>
            <a:p>
              <a:endParaRPr sz="949"/>
            </a:p>
          </p:txBody>
        </p:sp>
        <p:sp>
          <p:nvSpPr>
            <p:cNvPr id="1527" name="object 1527"/>
            <p:cNvSpPr/>
            <p:nvPr/>
          </p:nvSpPr>
          <p:spPr>
            <a:xfrm>
              <a:off x="10338343" y="951390"/>
              <a:ext cx="12719" cy="8702"/>
            </a:xfrm>
            <a:custGeom>
              <a:avLst/>
              <a:gdLst/>
              <a:ahLst/>
              <a:cxnLst/>
              <a:rect l="l" t="t" r="r" b="b"/>
              <a:pathLst>
                <a:path w="24130" h="16510">
                  <a:moveTo>
                    <a:pt x="0" y="16425"/>
                  </a:moveTo>
                  <a:lnTo>
                    <a:pt x="9828" y="16425"/>
                  </a:lnTo>
                </a:path>
                <a:path w="24130" h="16510">
                  <a:moveTo>
                    <a:pt x="3807" y="8213"/>
                  </a:moveTo>
                  <a:lnTo>
                    <a:pt x="24053" y="8213"/>
                  </a:lnTo>
                </a:path>
                <a:path w="24130" h="16510">
                  <a:moveTo>
                    <a:pt x="7614" y="0"/>
                  </a:moveTo>
                  <a:lnTo>
                    <a:pt x="12683" y="0"/>
                  </a:lnTo>
                </a:path>
              </a:pathLst>
            </a:custGeom>
            <a:ln w="3175">
              <a:solidFill>
                <a:srgbClr val="000000"/>
              </a:solidFill>
            </a:ln>
          </p:spPr>
          <p:txBody>
            <a:bodyPr wrap="square" lIns="0" tIns="0" rIns="0" bIns="0" rtlCol="0"/>
            <a:lstStyle/>
            <a:p>
              <a:endParaRPr sz="949"/>
            </a:p>
          </p:txBody>
        </p:sp>
        <p:sp>
          <p:nvSpPr>
            <p:cNvPr id="1528" name="object 1528"/>
            <p:cNvSpPr/>
            <p:nvPr/>
          </p:nvSpPr>
          <p:spPr>
            <a:xfrm>
              <a:off x="10583653" y="1069123"/>
              <a:ext cx="69283" cy="103088"/>
            </a:xfrm>
            <a:custGeom>
              <a:avLst/>
              <a:gdLst/>
              <a:ahLst/>
              <a:cxnLst/>
              <a:rect l="l" t="t" r="r" b="b"/>
              <a:pathLst>
                <a:path w="131444" h="195580">
                  <a:moveTo>
                    <a:pt x="0" y="195303"/>
                  </a:moveTo>
                  <a:lnTo>
                    <a:pt x="0" y="0"/>
                  </a:lnTo>
                </a:path>
                <a:path w="131444" h="195580">
                  <a:moveTo>
                    <a:pt x="43702" y="170070"/>
                  </a:moveTo>
                  <a:lnTo>
                    <a:pt x="43702" y="25232"/>
                  </a:lnTo>
                </a:path>
                <a:path w="131444" h="195580">
                  <a:moveTo>
                    <a:pt x="87407" y="144837"/>
                  </a:moveTo>
                  <a:lnTo>
                    <a:pt x="87407" y="50465"/>
                  </a:lnTo>
                </a:path>
                <a:path w="131444" h="195580">
                  <a:moveTo>
                    <a:pt x="131110" y="119604"/>
                  </a:moveTo>
                  <a:lnTo>
                    <a:pt x="131110" y="75698"/>
                  </a:lnTo>
                </a:path>
              </a:pathLst>
            </a:custGeom>
            <a:ln w="3175">
              <a:solidFill>
                <a:srgbClr val="000000"/>
              </a:solidFill>
            </a:ln>
          </p:spPr>
          <p:txBody>
            <a:bodyPr wrap="square" lIns="0" tIns="0" rIns="0" bIns="0" rtlCol="0"/>
            <a:lstStyle/>
            <a:p>
              <a:endParaRPr sz="949"/>
            </a:p>
          </p:txBody>
        </p:sp>
        <p:sp>
          <p:nvSpPr>
            <p:cNvPr id="1529" name="object 1529"/>
            <p:cNvSpPr/>
            <p:nvPr/>
          </p:nvSpPr>
          <p:spPr>
            <a:xfrm>
              <a:off x="5490524" y="4014669"/>
              <a:ext cx="0" cy="1227344"/>
            </a:xfrm>
            <a:custGeom>
              <a:avLst/>
              <a:gdLst/>
              <a:ahLst/>
              <a:cxnLst/>
              <a:rect l="l" t="t" r="r" b="b"/>
              <a:pathLst>
                <a:path h="2328545">
                  <a:moveTo>
                    <a:pt x="0" y="2327941"/>
                  </a:moveTo>
                  <a:lnTo>
                    <a:pt x="0" y="0"/>
                  </a:lnTo>
                </a:path>
              </a:pathLst>
            </a:custGeom>
            <a:ln w="11825">
              <a:solidFill>
                <a:srgbClr val="000000"/>
              </a:solidFill>
            </a:ln>
          </p:spPr>
          <p:txBody>
            <a:bodyPr wrap="square" lIns="0" tIns="0" rIns="0" bIns="0" rtlCol="0"/>
            <a:lstStyle/>
            <a:p>
              <a:endParaRPr sz="949"/>
            </a:p>
          </p:txBody>
        </p:sp>
        <p:sp>
          <p:nvSpPr>
            <p:cNvPr id="1530" name="object 1530"/>
            <p:cNvSpPr/>
            <p:nvPr/>
          </p:nvSpPr>
          <p:spPr>
            <a:xfrm>
              <a:off x="5490524" y="4014669"/>
              <a:ext cx="86018" cy="1227344"/>
            </a:xfrm>
            <a:custGeom>
              <a:avLst/>
              <a:gdLst/>
              <a:ahLst/>
              <a:cxnLst/>
              <a:rect l="l" t="t" r="r" b="b"/>
              <a:pathLst>
                <a:path w="163195" h="2328545">
                  <a:moveTo>
                    <a:pt x="162955" y="2327941"/>
                  </a:moveTo>
                  <a:lnTo>
                    <a:pt x="162955" y="0"/>
                  </a:lnTo>
                </a:path>
                <a:path w="163195" h="2328545">
                  <a:moveTo>
                    <a:pt x="162955" y="2327941"/>
                  </a:moveTo>
                  <a:lnTo>
                    <a:pt x="0" y="2327941"/>
                  </a:lnTo>
                </a:path>
              </a:pathLst>
            </a:custGeom>
            <a:ln w="11825">
              <a:solidFill>
                <a:srgbClr val="000000"/>
              </a:solidFill>
            </a:ln>
          </p:spPr>
          <p:txBody>
            <a:bodyPr wrap="square" lIns="0" tIns="0" rIns="0" bIns="0" rtlCol="0"/>
            <a:lstStyle/>
            <a:p>
              <a:endParaRPr sz="949"/>
            </a:p>
          </p:txBody>
        </p:sp>
        <p:sp>
          <p:nvSpPr>
            <p:cNvPr id="1531" name="object 1531"/>
            <p:cNvSpPr/>
            <p:nvPr/>
          </p:nvSpPr>
          <p:spPr>
            <a:xfrm>
              <a:off x="6673257" y="3056318"/>
              <a:ext cx="605807" cy="1007447"/>
            </a:xfrm>
            <a:custGeom>
              <a:avLst/>
              <a:gdLst/>
              <a:ahLst/>
              <a:cxnLst/>
              <a:rect l="l" t="t" r="r" b="b"/>
              <a:pathLst>
                <a:path w="1149350" h="1911350">
                  <a:moveTo>
                    <a:pt x="0" y="1911321"/>
                  </a:moveTo>
                  <a:lnTo>
                    <a:pt x="1148736" y="0"/>
                  </a:lnTo>
                </a:path>
              </a:pathLst>
            </a:custGeom>
            <a:ln w="5912">
              <a:solidFill>
                <a:srgbClr val="000000"/>
              </a:solidFill>
              <a:prstDash val="sysDashDotDot"/>
            </a:ln>
          </p:spPr>
          <p:txBody>
            <a:bodyPr wrap="square" lIns="0" tIns="0" rIns="0" bIns="0" rtlCol="0"/>
            <a:lstStyle/>
            <a:p>
              <a:endParaRPr sz="949"/>
            </a:p>
          </p:txBody>
        </p:sp>
        <p:sp>
          <p:nvSpPr>
            <p:cNvPr id="1532" name="object 1532"/>
            <p:cNvSpPr/>
            <p:nvPr/>
          </p:nvSpPr>
          <p:spPr>
            <a:xfrm>
              <a:off x="5490524" y="4014668"/>
              <a:ext cx="86018" cy="0"/>
            </a:xfrm>
            <a:custGeom>
              <a:avLst/>
              <a:gdLst/>
              <a:ahLst/>
              <a:cxnLst/>
              <a:rect l="l" t="t" r="r" b="b"/>
              <a:pathLst>
                <a:path w="163195">
                  <a:moveTo>
                    <a:pt x="162955" y="0"/>
                  </a:moveTo>
                  <a:lnTo>
                    <a:pt x="0" y="0"/>
                  </a:lnTo>
                </a:path>
              </a:pathLst>
            </a:custGeom>
            <a:ln w="11825">
              <a:solidFill>
                <a:srgbClr val="000000"/>
              </a:solidFill>
            </a:ln>
          </p:spPr>
          <p:txBody>
            <a:bodyPr wrap="square" lIns="0" tIns="0" rIns="0" bIns="0" rtlCol="0"/>
            <a:lstStyle/>
            <a:p>
              <a:endParaRPr sz="949"/>
            </a:p>
          </p:txBody>
        </p:sp>
        <p:sp>
          <p:nvSpPr>
            <p:cNvPr id="1533" name="object 1533"/>
            <p:cNvSpPr/>
            <p:nvPr/>
          </p:nvSpPr>
          <p:spPr>
            <a:xfrm>
              <a:off x="5490524" y="1240006"/>
              <a:ext cx="0" cy="1030876"/>
            </a:xfrm>
            <a:custGeom>
              <a:avLst/>
              <a:gdLst/>
              <a:ahLst/>
              <a:cxnLst/>
              <a:rect l="l" t="t" r="r" b="b"/>
              <a:pathLst>
                <a:path h="1955800">
                  <a:moveTo>
                    <a:pt x="0" y="1955470"/>
                  </a:moveTo>
                  <a:lnTo>
                    <a:pt x="0" y="0"/>
                  </a:lnTo>
                </a:path>
              </a:pathLst>
            </a:custGeom>
            <a:ln w="11825">
              <a:solidFill>
                <a:srgbClr val="000000"/>
              </a:solidFill>
            </a:ln>
          </p:spPr>
          <p:txBody>
            <a:bodyPr wrap="square" lIns="0" tIns="0" rIns="0" bIns="0" rtlCol="0"/>
            <a:lstStyle/>
            <a:p>
              <a:endParaRPr sz="949"/>
            </a:p>
          </p:txBody>
        </p:sp>
        <p:sp>
          <p:nvSpPr>
            <p:cNvPr id="1534" name="object 1534"/>
            <p:cNvSpPr/>
            <p:nvPr/>
          </p:nvSpPr>
          <p:spPr>
            <a:xfrm>
              <a:off x="5490524" y="1240006"/>
              <a:ext cx="86018" cy="1030876"/>
            </a:xfrm>
            <a:custGeom>
              <a:avLst/>
              <a:gdLst/>
              <a:ahLst/>
              <a:cxnLst/>
              <a:rect l="l" t="t" r="r" b="b"/>
              <a:pathLst>
                <a:path w="163195" h="1955800">
                  <a:moveTo>
                    <a:pt x="162955" y="1955470"/>
                  </a:moveTo>
                  <a:lnTo>
                    <a:pt x="162955" y="0"/>
                  </a:lnTo>
                </a:path>
                <a:path w="163195" h="1955800">
                  <a:moveTo>
                    <a:pt x="162955" y="1955470"/>
                  </a:moveTo>
                  <a:lnTo>
                    <a:pt x="0" y="1955470"/>
                  </a:lnTo>
                </a:path>
              </a:pathLst>
            </a:custGeom>
            <a:ln w="11825">
              <a:solidFill>
                <a:srgbClr val="000000"/>
              </a:solidFill>
            </a:ln>
          </p:spPr>
          <p:txBody>
            <a:bodyPr wrap="square" lIns="0" tIns="0" rIns="0" bIns="0" rtlCol="0"/>
            <a:lstStyle/>
            <a:p>
              <a:endParaRPr sz="949"/>
            </a:p>
          </p:txBody>
        </p:sp>
        <p:sp>
          <p:nvSpPr>
            <p:cNvPr id="1535" name="object 1535"/>
            <p:cNvSpPr/>
            <p:nvPr/>
          </p:nvSpPr>
          <p:spPr>
            <a:xfrm>
              <a:off x="6816380" y="1806905"/>
              <a:ext cx="462555" cy="29454"/>
            </a:xfrm>
            <a:custGeom>
              <a:avLst/>
              <a:gdLst/>
              <a:ahLst/>
              <a:cxnLst/>
              <a:rect l="l" t="t" r="r" b="b"/>
              <a:pathLst>
                <a:path w="877570" h="55879">
                  <a:moveTo>
                    <a:pt x="0" y="0"/>
                  </a:moveTo>
                  <a:lnTo>
                    <a:pt x="877201" y="55846"/>
                  </a:lnTo>
                </a:path>
              </a:pathLst>
            </a:custGeom>
            <a:ln w="5912">
              <a:solidFill>
                <a:srgbClr val="000000"/>
              </a:solidFill>
              <a:prstDash val="sysDashDotDot"/>
            </a:ln>
          </p:spPr>
          <p:txBody>
            <a:bodyPr wrap="square" lIns="0" tIns="0" rIns="0" bIns="0" rtlCol="0"/>
            <a:lstStyle/>
            <a:p>
              <a:endParaRPr sz="949"/>
            </a:p>
          </p:txBody>
        </p:sp>
        <p:sp>
          <p:nvSpPr>
            <p:cNvPr id="1536" name="object 1536"/>
            <p:cNvSpPr/>
            <p:nvPr/>
          </p:nvSpPr>
          <p:spPr>
            <a:xfrm>
              <a:off x="6819093" y="1674373"/>
              <a:ext cx="459878" cy="29454"/>
            </a:xfrm>
            <a:custGeom>
              <a:avLst/>
              <a:gdLst/>
              <a:ahLst/>
              <a:cxnLst/>
              <a:rect l="l" t="t" r="r" b="b"/>
              <a:pathLst>
                <a:path w="872490" h="55880">
                  <a:moveTo>
                    <a:pt x="872053" y="0"/>
                  </a:moveTo>
                  <a:lnTo>
                    <a:pt x="0" y="55519"/>
                  </a:lnTo>
                </a:path>
              </a:pathLst>
            </a:custGeom>
            <a:ln w="5912">
              <a:solidFill>
                <a:srgbClr val="000000"/>
              </a:solidFill>
              <a:prstDash val="sysDashDotDot"/>
            </a:ln>
          </p:spPr>
          <p:txBody>
            <a:bodyPr wrap="square" lIns="0" tIns="0" rIns="0" bIns="0" rtlCol="0"/>
            <a:lstStyle/>
            <a:p>
              <a:endParaRPr sz="949"/>
            </a:p>
          </p:txBody>
        </p:sp>
        <p:sp>
          <p:nvSpPr>
            <p:cNvPr id="1537" name="object 1537"/>
            <p:cNvSpPr/>
            <p:nvPr/>
          </p:nvSpPr>
          <p:spPr>
            <a:xfrm>
              <a:off x="5490524" y="1240007"/>
              <a:ext cx="86018" cy="0"/>
            </a:xfrm>
            <a:custGeom>
              <a:avLst/>
              <a:gdLst/>
              <a:ahLst/>
              <a:cxnLst/>
              <a:rect l="l" t="t" r="r" b="b"/>
              <a:pathLst>
                <a:path w="163195">
                  <a:moveTo>
                    <a:pt x="162955" y="0"/>
                  </a:moveTo>
                  <a:lnTo>
                    <a:pt x="0" y="0"/>
                  </a:lnTo>
                </a:path>
              </a:pathLst>
            </a:custGeom>
            <a:ln w="11825">
              <a:solidFill>
                <a:srgbClr val="000000"/>
              </a:solidFill>
            </a:ln>
          </p:spPr>
          <p:txBody>
            <a:bodyPr wrap="square" lIns="0" tIns="0" rIns="0" bIns="0" rtlCol="0"/>
            <a:lstStyle/>
            <a:p>
              <a:endParaRPr sz="949"/>
            </a:p>
          </p:txBody>
        </p:sp>
        <p:sp>
          <p:nvSpPr>
            <p:cNvPr id="1538" name="object 1538"/>
            <p:cNvSpPr/>
            <p:nvPr/>
          </p:nvSpPr>
          <p:spPr>
            <a:xfrm>
              <a:off x="7278741" y="1674374"/>
              <a:ext cx="0" cy="161995"/>
            </a:xfrm>
            <a:custGeom>
              <a:avLst/>
              <a:gdLst/>
              <a:ahLst/>
              <a:cxnLst/>
              <a:rect l="l" t="t" r="r" b="b"/>
              <a:pathLst>
                <a:path h="307339">
                  <a:moveTo>
                    <a:pt x="0" y="0"/>
                  </a:moveTo>
                  <a:lnTo>
                    <a:pt x="0" y="307288"/>
                  </a:lnTo>
                </a:path>
              </a:pathLst>
            </a:custGeom>
            <a:ln w="5912">
              <a:solidFill>
                <a:srgbClr val="000000"/>
              </a:solidFill>
              <a:prstDash val="sysDashDotDot"/>
            </a:ln>
          </p:spPr>
          <p:txBody>
            <a:bodyPr wrap="square" lIns="0" tIns="0" rIns="0" bIns="0" rtlCol="0"/>
            <a:lstStyle/>
            <a:p>
              <a:endParaRPr sz="949"/>
            </a:p>
          </p:txBody>
        </p:sp>
        <p:sp>
          <p:nvSpPr>
            <p:cNvPr id="1539" name="object 1539"/>
            <p:cNvSpPr/>
            <p:nvPr/>
          </p:nvSpPr>
          <p:spPr>
            <a:xfrm>
              <a:off x="8726088" y="4014669"/>
              <a:ext cx="0" cy="41837"/>
            </a:xfrm>
            <a:custGeom>
              <a:avLst/>
              <a:gdLst/>
              <a:ahLst/>
              <a:cxnLst/>
              <a:rect l="l" t="t" r="r" b="b"/>
              <a:pathLst>
                <a:path h="79375">
                  <a:moveTo>
                    <a:pt x="0" y="79150"/>
                  </a:moveTo>
                  <a:lnTo>
                    <a:pt x="0" y="0"/>
                  </a:lnTo>
                </a:path>
              </a:pathLst>
            </a:custGeom>
            <a:ln w="11825">
              <a:solidFill>
                <a:srgbClr val="000000"/>
              </a:solidFill>
            </a:ln>
          </p:spPr>
          <p:txBody>
            <a:bodyPr wrap="square" lIns="0" tIns="0" rIns="0" bIns="0" rtlCol="0"/>
            <a:lstStyle/>
            <a:p>
              <a:endParaRPr sz="949"/>
            </a:p>
          </p:txBody>
        </p:sp>
        <p:sp>
          <p:nvSpPr>
            <p:cNvPr id="1540" name="object 1540"/>
            <p:cNvSpPr/>
            <p:nvPr/>
          </p:nvSpPr>
          <p:spPr>
            <a:xfrm>
              <a:off x="9160705" y="3062821"/>
              <a:ext cx="34139" cy="891306"/>
            </a:xfrm>
            <a:custGeom>
              <a:avLst/>
              <a:gdLst/>
              <a:ahLst/>
              <a:cxnLst/>
              <a:rect l="l" t="t" r="r" b="b"/>
              <a:pathLst>
                <a:path w="64769" h="1691004">
                  <a:moveTo>
                    <a:pt x="64680" y="1690420"/>
                  </a:moveTo>
                  <a:lnTo>
                    <a:pt x="0" y="0"/>
                  </a:lnTo>
                </a:path>
              </a:pathLst>
            </a:custGeom>
            <a:ln w="5912">
              <a:solidFill>
                <a:srgbClr val="000000"/>
              </a:solidFill>
              <a:prstDash val="sysDashDotDot"/>
            </a:ln>
          </p:spPr>
          <p:txBody>
            <a:bodyPr wrap="square" lIns="0" tIns="0" rIns="0" bIns="0" rtlCol="0"/>
            <a:lstStyle/>
            <a:p>
              <a:endParaRPr sz="949"/>
            </a:p>
          </p:txBody>
        </p:sp>
        <p:sp>
          <p:nvSpPr>
            <p:cNvPr id="1541" name="object 1541"/>
            <p:cNvSpPr/>
            <p:nvPr/>
          </p:nvSpPr>
          <p:spPr>
            <a:xfrm>
              <a:off x="9288090" y="3067506"/>
              <a:ext cx="34139" cy="886285"/>
            </a:xfrm>
            <a:custGeom>
              <a:avLst/>
              <a:gdLst/>
              <a:ahLst/>
              <a:cxnLst/>
              <a:rect l="l" t="t" r="r" b="b"/>
              <a:pathLst>
                <a:path w="64769" h="1681479">
                  <a:moveTo>
                    <a:pt x="64325" y="0"/>
                  </a:moveTo>
                  <a:lnTo>
                    <a:pt x="0" y="1681096"/>
                  </a:lnTo>
                </a:path>
              </a:pathLst>
            </a:custGeom>
            <a:ln w="5912">
              <a:solidFill>
                <a:srgbClr val="000000"/>
              </a:solidFill>
              <a:prstDash val="sysDashDotDot"/>
            </a:ln>
          </p:spPr>
          <p:txBody>
            <a:bodyPr wrap="square" lIns="0" tIns="0" rIns="0" bIns="0" rtlCol="0"/>
            <a:lstStyle/>
            <a:p>
              <a:endParaRPr sz="949"/>
            </a:p>
          </p:txBody>
        </p:sp>
        <p:sp>
          <p:nvSpPr>
            <p:cNvPr id="1542" name="object 1542"/>
            <p:cNvSpPr/>
            <p:nvPr/>
          </p:nvSpPr>
          <p:spPr>
            <a:xfrm>
              <a:off x="9756790" y="4014669"/>
              <a:ext cx="0" cy="41837"/>
            </a:xfrm>
            <a:custGeom>
              <a:avLst/>
              <a:gdLst/>
              <a:ahLst/>
              <a:cxnLst/>
              <a:rect l="l" t="t" r="r" b="b"/>
              <a:pathLst>
                <a:path h="79375">
                  <a:moveTo>
                    <a:pt x="0" y="0"/>
                  </a:moveTo>
                  <a:lnTo>
                    <a:pt x="0" y="79150"/>
                  </a:lnTo>
                </a:path>
              </a:pathLst>
            </a:custGeom>
            <a:ln w="11825">
              <a:solidFill>
                <a:srgbClr val="000000"/>
              </a:solidFill>
            </a:ln>
          </p:spPr>
          <p:txBody>
            <a:bodyPr wrap="square" lIns="0" tIns="0" rIns="0" bIns="0" rtlCol="0"/>
            <a:lstStyle/>
            <a:p>
              <a:endParaRPr sz="949"/>
            </a:p>
          </p:txBody>
        </p:sp>
        <p:sp>
          <p:nvSpPr>
            <p:cNvPr id="1543" name="object 1543"/>
            <p:cNvSpPr/>
            <p:nvPr/>
          </p:nvSpPr>
          <p:spPr>
            <a:xfrm>
              <a:off x="8726088" y="4014668"/>
              <a:ext cx="470922" cy="0"/>
            </a:xfrm>
            <a:custGeom>
              <a:avLst/>
              <a:gdLst/>
              <a:ahLst/>
              <a:cxnLst/>
              <a:rect l="l" t="t" r="r" b="b"/>
              <a:pathLst>
                <a:path w="893444">
                  <a:moveTo>
                    <a:pt x="0" y="0"/>
                  </a:moveTo>
                  <a:lnTo>
                    <a:pt x="893071" y="0"/>
                  </a:lnTo>
                </a:path>
              </a:pathLst>
            </a:custGeom>
            <a:ln w="11825">
              <a:solidFill>
                <a:srgbClr val="000000"/>
              </a:solidFill>
            </a:ln>
          </p:spPr>
          <p:txBody>
            <a:bodyPr wrap="square" lIns="0" tIns="0" rIns="0" bIns="0" rtlCol="0"/>
            <a:lstStyle/>
            <a:p>
              <a:endParaRPr sz="949"/>
            </a:p>
          </p:txBody>
        </p:sp>
        <p:sp>
          <p:nvSpPr>
            <p:cNvPr id="1544" name="object 1544"/>
            <p:cNvSpPr/>
            <p:nvPr/>
          </p:nvSpPr>
          <p:spPr>
            <a:xfrm>
              <a:off x="9286064" y="4014668"/>
              <a:ext cx="470922" cy="0"/>
            </a:xfrm>
            <a:custGeom>
              <a:avLst/>
              <a:gdLst/>
              <a:ahLst/>
              <a:cxnLst/>
              <a:rect l="l" t="t" r="r" b="b"/>
              <a:pathLst>
                <a:path w="893444">
                  <a:moveTo>
                    <a:pt x="0" y="0"/>
                  </a:moveTo>
                  <a:lnTo>
                    <a:pt x="893069" y="0"/>
                  </a:lnTo>
                </a:path>
              </a:pathLst>
            </a:custGeom>
            <a:ln w="11825">
              <a:solidFill>
                <a:srgbClr val="000000"/>
              </a:solidFill>
            </a:ln>
          </p:spPr>
          <p:txBody>
            <a:bodyPr wrap="square" lIns="0" tIns="0" rIns="0" bIns="0" rtlCol="0"/>
            <a:lstStyle/>
            <a:p>
              <a:endParaRPr sz="949"/>
            </a:p>
          </p:txBody>
        </p:sp>
        <p:grpSp>
          <p:nvGrpSpPr>
            <p:cNvPr id="1545" name="object 1545"/>
            <p:cNvGrpSpPr/>
            <p:nvPr/>
          </p:nvGrpSpPr>
          <p:grpSpPr>
            <a:xfrm>
              <a:off x="2292014" y="3313757"/>
              <a:ext cx="1037234" cy="1931218"/>
              <a:chOff x="2835043" y="6286933"/>
              <a:chExt cx="1967864" cy="3663950"/>
            </a:xfrm>
          </p:grpSpPr>
          <p:sp>
            <p:nvSpPr>
              <p:cNvPr id="1546" name="object 1546"/>
              <p:cNvSpPr/>
              <p:nvPr/>
            </p:nvSpPr>
            <p:spPr>
              <a:xfrm>
                <a:off x="2840956" y="7616718"/>
                <a:ext cx="1955800" cy="2328545"/>
              </a:xfrm>
              <a:custGeom>
                <a:avLst/>
                <a:gdLst/>
                <a:ahLst/>
                <a:cxnLst/>
                <a:rect l="l" t="t" r="r" b="b"/>
                <a:pathLst>
                  <a:path w="1955800" h="2328545">
                    <a:moveTo>
                      <a:pt x="0" y="0"/>
                    </a:moveTo>
                    <a:lnTo>
                      <a:pt x="0" y="2327941"/>
                    </a:lnTo>
                  </a:path>
                  <a:path w="1955800" h="2328545">
                    <a:moveTo>
                      <a:pt x="0" y="2327941"/>
                    </a:moveTo>
                    <a:lnTo>
                      <a:pt x="1955470" y="2327941"/>
                    </a:lnTo>
                  </a:path>
                </a:pathLst>
              </a:custGeom>
              <a:ln w="11825">
                <a:solidFill>
                  <a:srgbClr val="000000"/>
                </a:solidFill>
              </a:ln>
            </p:spPr>
            <p:txBody>
              <a:bodyPr wrap="square" lIns="0" tIns="0" rIns="0" bIns="0" rtlCol="0"/>
              <a:lstStyle/>
              <a:p>
                <a:endParaRPr sz="949"/>
              </a:p>
            </p:txBody>
          </p:sp>
          <p:sp>
            <p:nvSpPr>
              <p:cNvPr id="1547" name="object 1547"/>
              <p:cNvSpPr/>
              <p:nvPr/>
            </p:nvSpPr>
            <p:spPr>
              <a:xfrm>
                <a:off x="3683938" y="6289890"/>
                <a:ext cx="269875" cy="1327150"/>
              </a:xfrm>
              <a:custGeom>
                <a:avLst/>
                <a:gdLst/>
                <a:ahLst/>
                <a:cxnLst/>
                <a:rect l="l" t="t" r="r" b="b"/>
                <a:pathLst>
                  <a:path w="269875" h="1327150">
                    <a:moveTo>
                      <a:pt x="0" y="2306"/>
                    </a:moveTo>
                    <a:lnTo>
                      <a:pt x="50681" y="1326827"/>
                    </a:lnTo>
                  </a:path>
                  <a:path w="269875" h="1327150">
                    <a:moveTo>
                      <a:pt x="218827" y="1326827"/>
                    </a:moveTo>
                    <a:lnTo>
                      <a:pt x="269596" y="0"/>
                    </a:lnTo>
                  </a:path>
                </a:pathLst>
              </a:custGeom>
              <a:ln w="5912">
                <a:solidFill>
                  <a:srgbClr val="000000"/>
                </a:solidFill>
                <a:prstDash val="sysDashDotDot"/>
              </a:ln>
            </p:spPr>
            <p:txBody>
              <a:bodyPr wrap="square" lIns="0" tIns="0" rIns="0" bIns="0" rtlCol="0"/>
              <a:lstStyle/>
              <a:p>
                <a:endParaRPr sz="949"/>
              </a:p>
            </p:txBody>
          </p:sp>
          <p:sp>
            <p:nvSpPr>
              <p:cNvPr id="1548" name="object 1548"/>
              <p:cNvSpPr/>
              <p:nvPr/>
            </p:nvSpPr>
            <p:spPr>
              <a:xfrm>
                <a:off x="2840956" y="7616718"/>
                <a:ext cx="1955800" cy="2328545"/>
              </a:xfrm>
              <a:custGeom>
                <a:avLst/>
                <a:gdLst/>
                <a:ahLst/>
                <a:cxnLst/>
                <a:rect l="l" t="t" r="r" b="b"/>
                <a:pathLst>
                  <a:path w="1955800" h="2328545">
                    <a:moveTo>
                      <a:pt x="1955470" y="2327941"/>
                    </a:moveTo>
                    <a:lnTo>
                      <a:pt x="1955470" y="0"/>
                    </a:lnTo>
                  </a:path>
                  <a:path w="1955800" h="2328545">
                    <a:moveTo>
                      <a:pt x="1955470" y="0"/>
                    </a:moveTo>
                    <a:lnTo>
                      <a:pt x="0" y="0"/>
                    </a:lnTo>
                  </a:path>
                </a:pathLst>
              </a:custGeom>
              <a:ln w="11825">
                <a:solidFill>
                  <a:srgbClr val="000000"/>
                </a:solidFill>
              </a:ln>
            </p:spPr>
            <p:txBody>
              <a:bodyPr wrap="square" lIns="0" tIns="0" rIns="0" bIns="0" rtlCol="0"/>
              <a:lstStyle/>
              <a:p>
                <a:endParaRPr sz="949"/>
              </a:p>
            </p:txBody>
          </p:sp>
        </p:grpSp>
        <p:grpSp>
          <p:nvGrpSpPr>
            <p:cNvPr id="1549" name="object 1549"/>
            <p:cNvGrpSpPr/>
            <p:nvPr/>
          </p:nvGrpSpPr>
          <p:grpSpPr>
            <a:xfrm>
              <a:off x="9035053" y="1174586"/>
              <a:ext cx="735336" cy="1463977"/>
              <a:chOff x="15628087" y="2228450"/>
              <a:chExt cx="1395095" cy="2777490"/>
            </a:xfrm>
          </p:grpSpPr>
          <p:sp>
            <p:nvSpPr>
              <p:cNvPr id="1550" name="object 1550"/>
              <p:cNvSpPr/>
              <p:nvPr/>
            </p:nvSpPr>
            <p:spPr>
              <a:xfrm>
                <a:off x="15634000" y="4201632"/>
                <a:ext cx="1383030" cy="798830"/>
              </a:xfrm>
              <a:custGeom>
                <a:avLst/>
                <a:gdLst/>
                <a:ahLst/>
                <a:cxnLst/>
                <a:rect l="l" t="t" r="r" b="b"/>
                <a:pathLst>
                  <a:path w="1383030" h="798829">
                    <a:moveTo>
                      <a:pt x="0" y="0"/>
                    </a:moveTo>
                    <a:lnTo>
                      <a:pt x="1382725" y="798329"/>
                    </a:lnTo>
                  </a:path>
                </a:pathLst>
              </a:custGeom>
              <a:ln w="11825">
                <a:solidFill>
                  <a:srgbClr val="000000"/>
                </a:solidFill>
              </a:ln>
            </p:spPr>
            <p:txBody>
              <a:bodyPr wrap="square" lIns="0" tIns="0" rIns="0" bIns="0" rtlCol="0"/>
              <a:lstStyle/>
              <a:p>
                <a:endParaRPr sz="949"/>
              </a:p>
            </p:txBody>
          </p:sp>
          <p:pic>
            <p:nvPicPr>
              <p:cNvPr id="1551" name="object 1551"/>
              <p:cNvPicPr/>
              <p:nvPr/>
            </p:nvPicPr>
            <p:blipFill>
              <a:blip r:embed="rId64" cstate="print"/>
              <a:stretch>
                <a:fillRect/>
              </a:stretch>
            </p:blipFill>
            <p:spPr>
              <a:xfrm>
                <a:off x="16253611" y="4134100"/>
                <a:ext cx="77665" cy="168491"/>
              </a:xfrm>
              <a:prstGeom prst="rect">
                <a:avLst/>
              </a:prstGeom>
            </p:spPr>
          </p:pic>
          <p:sp>
            <p:nvSpPr>
              <p:cNvPr id="1552" name="object 1552"/>
              <p:cNvSpPr/>
              <p:nvPr/>
            </p:nvSpPr>
            <p:spPr>
              <a:xfrm>
                <a:off x="15634000" y="2300891"/>
                <a:ext cx="0" cy="1901189"/>
              </a:xfrm>
              <a:custGeom>
                <a:avLst/>
                <a:gdLst/>
                <a:ahLst/>
                <a:cxnLst/>
                <a:rect l="l" t="t" r="r" b="b"/>
                <a:pathLst>
                  <a:path h="1901189">
                    <a:moveTo>
                      <a:pt x="0" y="0"/>
                    </a:moveTo>
                    <a:lnTo>
                      <a:pt x="0" y="1900741"/>
                    </a:lnTo>
                  </a:path>
                </a:pathLst>
              </a:custGeom>
              <a:ln w="11825">
                <a:solidFill>
                  <a:srgbClr val="000000"/>
                </a:solidFill>
              </a:ln>
            </p:spPr>
            <p:txBody>
              <a:bodyPr wrap="square" lIns="0" tIns="0" rIns="0" bIns="0" rtlCol="0"/>
              <a:lstStyle/>
              <a:p>
                <a:endParaRPr sz="949"/>
              </a:p>
            </p:txBody>
          </p:sp>
          <p:pic>
            <p:nvPicPr>
              <p:cNvPr id="1553" name="object 1553"/>
              <p:cNvPicPr/>
              <p:nvPr/>
            </p:nvPicPr>
            <p:blipFill>
              <a:blip r:embed="rId65" cstate="print"/>
              <a:stretch>
                <a:fillRect/>
              </a:stretch>
            </p:blipFill>
            <p:spPr>
              <a:xfrm>
                <a:off x="16319451" y="4138706"/>
                <a:ext cx="77665" cy="168491"/>
              </a:xfrm>
              <a:prstGeom prst="rect">
                <a:avLst/>
              </a:prstGeom>
            </p:spPr>
          </p:pic>
          <p:sp>
            <p:nvSpPr>
              <p:cNvPr id="1554" name="object 1554"/>
              <p:cNvSpPr/>
              <p:nvPr/>
            </p:nvSpPr>
            <p:spPr>
              <a:xfrm>
                <a:off x="15634000" y="2234363"/>
                <a:ext cx="115570" cy="66675"/>
              </a:xfrm>
              <a:custGeom>
                <a:avLst/>
                <a:gdLst/>
                <a:ahLst/>
                <a:cxnLst/>
                <a:rect l="l" t="t" r="r" b="b"/>
                <a:pathLst>
                  <a:path w="115569" h="66675">
                    <a:moveTo>
                      <a:pt x="115227" y="0"/>
                    </a:moveTo>
                    <a:lnTo>
                      <a:pt x="0" y="66527"/>
                    </a:lnTo>
                  </a:path>
                </a:pathLst>
              </a:custGeom>
              <a:ln w="11825">
                <a:solidFill>
                  <a:srgbClr val="000000"/>
                </a:solidFill>
              </a:ln>
            </p:spPr>
            <p:txBody>
              <a:bodyPr wrap="square" lIns="0" tIns="0" rIns="0" bIns="0" rtlCol="0"/>
              <a:lstStyle/>
              <a:p>
                <a:endParaRPr sz="949"/>
              </a:p>
            </p:txBody>
          </p:sp>
          <p:pic>
            <p:nvPicPr>
              <p:cNvPr id="1555" name="object 1555"/>
              <p:cNvPicPr/>
              <p:nvPr/>
            </p:nvPicPr>
            <p:blipFill>
              <a:blip r:embed="rId66" cstate="print"/>
              <a:stretch>
                <a:fillRect/>
              </a:stretch>
            </p:blipFill>
            <p:spPr>
              <a:xfrm>
                <a:off x="16253611" y="3563878"/>
                <a:ext cx="143505" cy="173096"/>
              </a:xfrm>
              <a:prstGeom prst="rect">
                <a:avLst/>
              </a:prstGeom>
            </p:spPr>
          </p:pic>
          <p:pic>
            <p:nvPicPr>
              <p:cNvPr id="1556" name="object 1556"/>
              <p:cNvPicPr/>
              <p:nvPr/>
            </p:nvPicPr>
            <p:blipFill>
              <a:blip r:embed="rId66" cstate="print"/>
              <a:stretch>
                <a:fillRect/>
              </a:stretch>
            </p:blipFill>
            <p:spPr>
              <a:xfrm>
                <a:off x="16253611" y="2993655"/>
                <a:ext cx="143505" cy="173096"/>
              </a:xfrm>
              <a:prstGeom prst="rect">
                <a:avLst/>
              </a:prstGeom>
            </p:spPr>
          </p:pic>
          <p:sp>
            <p:nvSpPr>
              <p:cNvPr id="1557" name="object 1557"/>
              <p:cNvSpPr/>
              <p:nvPr/>
            </p:nvSpPr>
            <p:spPr>
              <a:xfrm>
                <a:off x="17016726" y="3099220"/>
                <a:ext cx="0" cy="1901189"/>
              </a:xfrm>
              <a:custGeom>
                <a:avLst/>
                <a:gdLst/>
                <a:ahLst/>
                <a:cxnLst/>
                <a:rect l="l" t="t" r="r" b="b"/>
                <a:pathLst>
                  <a:path h="1901189">
                    <a:moveTo>
                      <a:pt x="0" y="1900742"/>
                    </a:moveTo>
                    <a:lnTo>
                      <a:pt x="0" y="0"/>
                    </a:lnTo>
                  </a:path>
                </a:pathLst>
              </a:custGeom>
              <a:ln w="11825">
                <a:solidFill>
                  <a:srgbClr val="000000"/>
                </a:solidFill>
              </a:ln>
            </p:spPr>
            <p:txBody>
              <a:bodyPr wrap="square" lIns="0" tIns="0" rIns="0" bIns="0" rtlCol="0"/>
              <a:lstStyle/>
              <a:p>
                <a:endParaRPr sz="949"/>
              </a:p>
            </p:txBody>
          </p:sp>
        </p:grpSp>
        <p:sp>
          <p:nvSpPr>
            <p:cNvPr id="1558" name="object 1558"/>
            <p:cNvSpPr/>
            <p:nvPr/>
          </p:nvSpPr>
          <p:spPr>
            <a:xfrm>
              <a:off x="9827722" y="1598491"/>
              <a:ext cx="0" cy="1002091"/>
            </a:xfrm>
            <a:custGeom>
              <a:avLst/>
              <a:gdLst/>
              <a:ahLst/>
              <a:cxnLst/>
              <a:rect l="l" t="t" r="r" b="b"/>
              <a:pathLst>
                <a:path h="1901189">
                  <a:moveTo>
                    <a:pt x="0" y="1900741"/>
                  </a:moveTo>
                  <a:lnTo>
                    <a:pt x="0" y="0"/>
                  </a:lnTo>
                </a:path>
              </a:pathLst>
            </a:custGeom>
            <a:ln w="11825">
              <a:solidFill>
                <a:srgbClr val="000000"/>
              </a:solidFill>
            </a:ln>
          </p:spPr>
          <p:txBody>
            <a:bodyPr wrap="square" lIns="0" tIns="0" rIns="0" bIns="0" rtlCol="0"/>
            <a:lstStyle/>
            <a:p>
              <a:endParaRPr sz="949"/>
            </a:p>
          </p:txBody>
        </p:sp>
        <p:sp>
          <p:nvSpPr>
            <p:cNvPr id="1559" name="object 1559"/>
            <p:cNvSpPr/>
            <p:nvPr/>
          </p:nvSpPr>
          <p:spPr>
            <a:xfrm>
              <a:off x="9038170" y="1177702"/>
              <a:ext cx="789557" cy="455861"/>
            </a:xfrm>
            <a:custGeom>
              <a:avLst/>
              <a:gdLst/>
              <a:ahLst/>
              <a:cxnLst/>
              <a:rect l="l" t="t" r="r" b="b"/>
              <a:pathLst>
                <a:path w="1497965" h="864869">
                  <a:moveTo>
                    <a:pt x="644793" y="765205"/>
                  </a:moveTo>
                  <a:lnTo>
                    <a:pt x="647391" y="763861"/>
                  </a:lnTo>
                  <a:lnTo>
                    <a:pt x="653673" y="761750"/>
                  </a:lnTo>
                  <a:lnTo>
                    <a:pt x="660521" y="760860"/>
                  </a:lnTo>
                  <a:lnTo>
                    <a:pt x="667836" y="761255"/>
                  </a:lnTo>
                  <a:lnTo>
                    <a:pt x="675494" y="762890"/>
                  </a:lnTo>
                  <a:lnTo>
                    <a:pt x="683317" y="765738"/>
                  </a:lnTo>
                  <a:lnTo>
                    <a:pt x="691363" y="769810"/>
                  </a:lnTo>
                </a:path>
                <a:path w="1497965" h="864869">
                  <a:moveTo>
                    <a:pt x="1382725" y="864856"/>
                  </a:moveTo>
                  <a:lnTo>
                    <a:pt x="0" y="66527"/>
                  </a:lnTo>
                </a:path>
                <a:path w="1497965" h="864869">
                  <a:moveTo>
                    <a:pt x="1497954" y="798329"/>
                  </a:moveTo>
                  <a:lnTo>
                    <a:pt x="115227" y="0"/>
                  </a:lnTo>
                </a:path>
              </a:pathLst>
            </a:custGeom>
            <a:ln w="11825">
              <a:solidFill>
                <a:srgbClr val="000000"/>
              </a:solidFill>
            </a:ln>
          </p:spPr>
          <p:txBody>
            <a:bodyPr wrap="square" lIns="0" tIns="0" rIns="0" bIns="0" rtlCol="0"/>
            <a:lstStyle/>
            <a:p>
              <a:endParaRPr sz="949"/>
            </a:p>
          </p:txBody>
        </p:sp>
        <p:sp>
          <p:nvSpPr>
            <p:cNvPr id="1560" name="object 1560"/>
            <p:cNvSpPr/>
            <p:nvPr/>
          </p:nvSpPr>
          <p:spPr>
            <a:xfrm>
              <a:off x="9402578" y="1663608"/>
              <a:ext cx="24768" cy="5020"/>
            </a:xfrm>
            <a:custGeom>
              <a:avLst/>
              <a:gdLst/>
              <a:ahLst/>
              <a:cxnLst/>
              <a:rect l="l" t="t" r="r" b="b"/>
              <a:pathLst>
                <a:path w="46990" h="9525">
                  <a:moveTo>
                    <a:pt x="46569" y="4605"/>
                  </a:moveTo>
                  <a:lnTo>
                    <a:pt x="43971" y="5948"/>
                  </a:lnTo>
                  <a:lnTo>
                    <a:pt x="37689" y="8060"/>
                  </a:lnTo>
                  <a:lnTo>
                    <a:pt x="30840" y="8950"/>
                  </a:lnTo>
                  <a:lnTo>
                    <a:pt x="23526" y="8555"/>
                  </a:lnTo>
                  <a:lnTo>
                    <a:pt x="15868" y="6920"/>
                  </a:lnTo>
                  <a:lnTo>
                    <a:pt x="8045" y="4071"/>
                  </a:lnTo>
                  <a:lnTo>
                    <a:pt x="0" y="0"/>
                  </a:lnTo>
                </a:path>
              </a:pathLst>
            </a:custGeom>
            <a:ln w="11825">
              <a:solidFill>
                <a:srgbClr val="000000"/>
              </a:solidFill>
            </a:ln>
          </p:spPr>
          <p:txBody>
            <a:bodyPr wrap="square" lIns="0" tIns="0" rIns="0" bIns="0" rtlCol="0"/>
            <a:lstStyle/>
            <a:p>
              <a:endParaRPr sz="949"/>
            </a:p>
          </p:txBody>
        </p:sp>
        <p:sp>
          <p:nvSpPr>
            <p:cNvPr id="1561" name="object 1561"/>
            <p:cNvSpPr/>
            <p:nvPr/>
          </p:nvSpPr>
          <p:spPr>
            <a:xfrm>
              <a:off x="10205871" y="309718"/>
              <a:ext cx="244331" cy="661702"/>
            </a:xfrm>
            <a:custGeom>
              <a:avLst/>
              <a:gdLst/>
              <a:ahLst/>
              <a:cxnLst/>
              <a:rect l="l" t="t" r="r" b="b"/>
              <a:pathLst>
                <a:path w="463550" h="1255395">
                  <a:moveTo>
                    <a:pt x="463502" y="0"/>
                  </a:moveTo>
                  <a:lnTo>
                    <a:pt x="0" y="1255041"/>
                  </a:lnTo>
                </a:path>
              </a:pathLst>
            </a:custGeom>
            <a:ln w="5912">
              <a:solidFill>
                <a:srgbClr val="000000"/>
              </a:solidFill>
              <a:prstDash val="sysDashDotDot"/>
            </a:ln>
          </p:spPr>
          <p:txBody>
            <a:bodyPr wrap="square" lIns="0" tIns="0" rIns="0" bIns="0" rtlCol="0"/>
            <a:lstStyle/>
            <a:p>
              <a:endParaRPr sz="949"/>
            </a:p>
          </p:txBody>
        </p:sp>
        <p:sp>
          <p:nvSpPr>
            <p:cNvPr id="1562" name="object 1562"/>
            <p:cNvSpPr/>
            <p:nvPr/>
          </p:nvSpPr>
          <p:spPr>
            <a:xfrm>
              <a:off x="9766986" y="1598492"/>
              <a:ext cx="60915" cy="35143"/>
            </a:xfrm>
            <a:custGeom>
              <a:avLst/>
              <a:gdLst/>
              <a:ahLst/>
              <a:cxnLst/>
              <a:rect l="l" t="t" r="r" b="b"/>
              <a:pathLst>
                <a:path w="115569" h="66675">
                  <a:moveTo>
                    <a:pt x="115229" y="0"/>
                  </a:moveTo>
                  <a:lnTo>
                    <a:pt x="0" y="66526"/>
                  </a:lnTo>
                </a:path>
              </a:pathLst>
            </a:custGeom>
            <a:ln w="11825">
              <a:solidFill>
                <a:srgbClr val="000000"/>
              </a:solidFill>
            </a:ln>
          </p:spPr>
          <p:txBody>
            <a:bodyPr wrap="square" lIns="0" tIns="0" rIns="0" bIns="0" rtlCol="0"/>
            <a:lstStyle/>
            <a:p>
              <a:endParaRPr sz="949"/>
            </a:p>
          </p:txBody>
        </p:sp>
        <p:sp>
          <p:nvSpPr>
            <p:cNvPr id="1563" name="object 1563"/>
            <p:cNvSpPr/>
            <p:nvPr/>
          </p:nvSpPr>
          <p:spPr>
            <a:xfrm>
              <a:off x="10265780" y="361129"/>
              <a:ext cx="278470" cy="643963"/>
            </a:xfrm>
            <a:custGeom>
              <a:avLst/>
              <a:gdLst/>
              <a:ahLst/>
              <a:cxnLst/>
              <a:rect l="l" t="t" r="r" b="b"/>
              <a:pathLst>
                <a:path w="528319" h="1221739">
                  <a:moveTo>
                    <a:pt x="0" y="1221440"/>
                  </a:moveTo>
                  <a:lnTo>
                    <a:pt x="527738" y="0"/>
                  </a:lnTo>
                </a:path>
              </a:pathLst>
            </a:custGeom>
            <a:ln w="5912">
              <a:solidFill>
                <a:srgbClr val="000000"/>
              </a:solidFill>
              <a:prstDash val="sysDashDotDot"/>
            </a:ln>
          </p:spPr>
          <p:txBody>
            <a:bodyPr wrap="square" lIns="0" tIns="0" rIns="0" bIns="0" rtlCol="0"/>
            <a:lstStyle/>
            <a:p>
              <a:endParaRPr sz="949"/>
            </a:p>
          </p:txBody>
        </p:sp>
        <p:sp>
          <p:nvSpPr>
            <p:cNvPr id="1564" name="object 1564"/>
            <p:cNvSpPr/>
            <p:nvPr/>
          </p:nvSpPr>
          <p:spPr>
            <a:xfrm>
              <a:off x="9378031" y="1879299"/>
              <a:ext cx="24768" cy="5020"/>
            </a:xfrm>
            <a:custGeom>
              <a:avLst/>
              <a:gdLst/>
              <a:ahLst/>
              <a:cxnLst/>
              <a:rect l="l" t="t" r="r" b="b"/>
              <a:pathLst>
                <a:path w="46990" h="9525">
                  <a:moveTo>
                    <a:pt x="0" y="4344"/>
                  </a:moveTo>
                  <a:lnTo>
                    <a:pt x="2598" y="3001"/>
                  </a:lnTo>
                  <a:lnTo>
                    <a:pt x="8880" y="890"/>
                  </a:lnTo>
                  <a:lnTo>
                    <a:pt x="15728" y="0"/>
                  </a:lnTo>
                  <a:lnTo>
                    <a:pt x="23043" y="394"/>
                  </a:lnTo>
                  <a:lnTo>
                    <a:pt x="30701" y="2029"/>
                  </a:lnTo>
                  <a:lnTo>
                    <a:pt x="38523" y="4878"/>
                  </a:lnTo>
                  <a:lnTo>
                    <a:pt x="46570" y="8950"/>
                  </a:lnTo>
                </a:path>
              </a:pathLst>
            </a:custGeom>
            <a:ln w="11825">
              <a:solidFill>
                <a:srgbClr val="000000"/>
              </a:solidFill>
            </a:ln>
          </p:spPr>
          <p:txBody>
            <a:bodyPr wrap="square" lIns="0" tIns="0" rIns="0" bIns="0" rtlCol="0"/>
            <a:lstStyle/>
            <a:p>
              <a:endParaRPr sz="949"/>
            </a:p>
          </p:txBody>
        </p:sp>
        <p:sp>
          <p:nvSpPr>
            <p:cNvPr id="1565" name="object 1565"/>
            <p:cNvSpPr/>
            <p:nvPr/>
          </p:nvSpPr>
          <p:spPr>
            <a:xfrm>
              <a:off x="9402578" y="1964165"/>
              <a:ext cx="24768" cy="5020"/>
            </a:xfrm>
            <a:custGeom>
              <a:avLst/>
              <a:gdLst/>
              <a:ahLst/>
              <a:cxnLst/>
              <a:rect l="l" t="t" r="r" b="b"/>
              <a:pathLst>
                <a:path w="46990" h="9525">
                  <a:moveTo>
                    <a:pt x="46569" y="4605"/>
                  </a:moveTo>
                  <a:lnTo>
                    <a:pt x="43971" y="5948"/>
                  </a:lnTo>
                  <a:lnTo>
                    <a:pt x="37689" y="8060"/>
                  </a:lnTo>
                  <a:lnTo>
                    <a:pt x="30840" y="8950"/>
                  </a:lnTo>
                  <a:lnTo>
                    <a:pt x="23526" y="8555"/>
                  </a:lnTo>
                  <a:lnTo>
                    <a:pt x="15868" y="6920"/>
                  </a:lnTo>
                  <a:lnTo>
                    <a:pt x="8045" y="4071"/>
                  </a:lnTo>
                  <a:lnTo>
                    <a:pt x="0" y="0"/>
                  </a:lnTo>
                </a:path>
              </a:pathLst>
            </a:custGeom>
            <a:ln w="11825">
              <a:solidFill>
                <a:srgbClr val="000000"/>
              </a:solidFill>
            </a:ln>
          </p:spPr>
          <p:txBody>
            <a:bodyPr wrap="square" lIns="0" tIns="0" rIns="0" bIns="0" rtlCol="0"/>
            <a:lstStyle/>
            <a:p>
              <a:endParaRPr sz="949"/>
            </a:p>
          </p:txBody>
        </p:sp>
        <p:sp>
          <p:nvSpPr>
            <p:cNvPr id="1566" name="object 1566"/>
            <p:cNvSpPr/>
            <p:nvPr/>
          </p:nvSpPr>
          <p:spPr>
            <a:xfrm>
              <a:off x="9378031" y="2179855"/>
              <a:ext cx="24768" cy="5020"/>
            </a:xfrm>
            <a:custGeom>
              <a:avLst/>
              <a:gdLst/>
              <a:ahLst/>
              <a:cxnLst/>
              <a:rect l="l" t="t" r="r" b="b"/>
              <a:pathLst>
                <a:path w="46990" h="9525">
                  <a:moveTo>
                    <a:pt x="0" y="4344"/>
                  </a:moveTo>
                  <a:lnTo>
                    <a:pt x="2598" y="3001"/>
                  </a:lnTo>
                  <a:lnTo>
                    <a:pt x="8880" y="890"/>
                  </a:lnTo>
                  <a:lnTo>
                    <a:pt x="15728" y="0"/>
                  </a:lnTo>
                  <a:lnTo>
                    <a:pt x="23043" y="394"/>
                  </a:lnTo>
                  <a:lnTo>
                    <a:pt x="30701" y="2029"/>
                  </a:lnTo>
                  <a:lnTo>
                    <a:pt x="38523" y="4878"/>
                  </a:lnTo>
                  <a:lnTo>
                    <a:pt x="46570" y="8950"/>
                  </a:lnTo>
                </a:path>
              </a:pathLst>
            </a:custGeom>
            <a:ln w="11825">
              <a:solidFill>
                <a:srgbClr val="000000"/>
              </a:solidFill>
            </a:ln>
          </p:spPr>
          <p:txBody>
            <a:bodyPr wrap="square" lIns="0" tIns="0" rIns="0" bIns="0" rtlCol="0"/>
            <a:lstStyle/>
            <a:p>
              <a:endParaRPr sz="949"/>
            </a:p>
          </p:txBody>
        </p:sp>
        <p:sp>
          <p:nvSpPr>
            <p:cNvPr id="1567" name="object 1567"/>
            <p:cNvSpPr/>
            <p:nvPr/>
          </p:nvSpPr>
          <p:spPr>
            <a:xfrm>
              <a:off x="9402578" y="2264722"/>
              <a:ext cx="24768" cy="5020"/>
            </a:xfrm>
            <a:custGeom>
              <a:avLst/>
              <a:gdLst/>
              <a:ahLst/>
              <a:cxnLst/>
              <a:rect l="l" t="t" r="r" b="b"/>
              <a:pathLst>
                <a:path w="46990" h="9525">
                  <a:moveTo>
                    <a:pt x="46569" y="4605"/>
                  </a:moveTo>
                  <a:lnTo>
                    <a:pt x="43971" y="5948"/>
                  </a:lnTo>
                  <a:lnTo>
                    <a:pt x="37689" y="8059"/>
                  </a:lnTo>
                  <a:lnTo>
                    <a:pt x="30840" y="8950"/>
                  </a:lnTo>
                  <a:lnTo>
                    <a:pt x="23526" y="8555"/>
                  </a:lnTo>
                  <a:lnTo>
                    <a:pt x="15868" y="6920"/>
                  </a:lnTo>
                  <a:lnTo>
                    <a:pt x="8045" y="4071"/>
                  </a:lnTo>
                  <a:lnTo>
                    <a:pt x="0" y="0"/>
                  </a:lnTo>
                </a:path>
              </a:pathLst>
            </a:custGeom>
            <a:ln w="11825">
              <a:solidFill>
                <a:srgbClr val="000000"/>
              </a:solidFill>
            </a:ln>
          </p:spPr>
          <p:txBody>
            <a:bodyPr wrap="square" lIns="0" tIns="0" rIns="0" bIns="0" rtlCol="0"/>
            <a:lstStyle/>
            <a:p>
              <a:endParaRPr sz="949"/>
            </a:p>
          </p:txBody>
        </p:sp>
        <p:sp>
          <p:nvSpPr>
            <p:cNvPr id="1568" name="object 1568"/>
            <p:cNvSpPr/>
            <p:nvPr/>
          </p:nvSpPr>
          <p:spPr>
            <a:xfrm>
              <a:off x="9766986" y="2600346"/>
              <a:ext cx="60915" cy="35143"/>
            </a:xfrm>
            <a:custGeom>
              <a:avLst/>
              <a:gdLst/>
              <a:ahLst/>
              <a:cxnLst/>
              <a:rect l="l" t="t" r="r" b="b"/>
              <a:pathLst>
                <a:path w="115569" h="66675">
                  <a:moveTo>
                    <a:pt x="115229" y="0"/>
                  </a:moveTo>
                  <a:lnTo>
                    <a:pt x="0" y="66527"/>
                  </a:lnTo>
                </a:path>
              </a:pathLst>
            </a:custGeom>
            <a:ln w="11825">
              <a:solidFill>
                <a:srgbClr val="000000"/>
              </a:solidFill>
            </a:ln>
          </p:spPr>
          <p:txBody>
            <a:bodyPr wrap="square" lIns="0" tIns="0" rIns="0" bIns="0" rtlCol="0"/>
            <a:lstStyle/>
            <a:p>
              <a:endParaRPr sz="949"/>
            </a:p>
          </p:txBody>
        </p:sp>
        <p:pic>
          <p:nvPicPr>
            <p:cNvPr id="1569" name="object 1569"/>
            <p:cNvPicPr/>
            <p:nvPr/>
          </p:nvPicPr>
          <p:blipFill>
            <a:blip r:embed="rId67" cstate="print"/>
            <a:stretch>
              <a:fillRect/>
            </a:stretch>
          </p:blipFill>
          <p:spPr>
            <a:xfrm>
              <a:off x="2758284" y="4944092"/>
              <a:ext cx="104395" cy="104395"/>
            </a:xfrm>
            <a:prstGeom prst="rect">
              <a:avLst/>
            </a:prstGeom>
          </p:spPr>
        </p:pic>
        <p:pic>
          <p:nvPicPr>
            <p:cNvPr id="1570" name="object 1570"/>
            <p:cNvPicPr/>
            <p:nvPr/>
          </p:nvPicPr>
          <p:blipFill>
            <a:blip r:embed="rId67" cstate="print"/>
            <a:stretch>
              <a:fillRect/>
            </a:stretch>
          </p:blipFill>
          <p:spPr>
            <a:xfrm>
              <a:off x="2758284" y="4575984"/>
              <a:ext cx="104395" cy="104395"/>
            </a:xfrm>
            <a:prstGeom prst="rect">
              <a:avLst/>
            </a:prstGeom>
          </p:spPr>
        </p:pic>
        <p:pic>
          <p:nvPicPr>
            <p:cNvPr id="1571" name="object 1571"/>
            <p:cNvPicPr/>
            <p:nvPr/>
          </p:nvPicPr>
          <p:blipFill>
            <a:blip r:embed="rId68" cstate="print"/>
            <a:stretch>
              <a:fillRect/>
            </a:stretch>
          </p:blipFill>
          <p:spPr>
            <a:xfrm>
              <a:off x="2758284" y="4207876"/>
              <a:ext cx="104395" cy="104395"/>
            </a:xfrm>
            <a:prstGeom prst="rect">
              <a:avLst/>
            </a:prstGeom>
          </p:spPr>
        </p:pic>
        <p:sp>
          <p:nvSpPr>
            <p:cNvPr id="496" name="TextBox 495">
              <a:extLst>
                <a:ext uri="{FF2B5EF4-FFF2-40B4-BE49-F238E27FC236}">
                  <a16:creationId xmlns:a16="http://schemas.microsoft.com/office/drawing/2014/main" id="{A0D0372D-9F4D-9BE5-D6C7-96EA57DBCDAC}"/>
                </a:ext>
              </a:extLst>
            </p:cNvPr>
            <p:cNvSpPr txBox="1"/>
            <p:nvPr/>
          </p:nvSpPr>
          <p:spPr>
            <a:xfrm>
              <a:off x="5315193" y="104847"/>
              <a:ext cx="5143203" cy="369332"/>
            </a:xfrm>
            <a:prstGeom prst="rect">
              <a:avLst/>
            </a:prstGeom>
            <a:noFill/>
          </p:spPr>
          <p:txBody>
            <a:bodyPr wrap="none" rtlCol="0">
              <a:spAutoFit/>
            </a:bodyPr>
            <a:lstStyle/>
            <a:p>
              <a:r>
                <a:rPr lang="en-US" b="1" dirty="0"/>
                <a:t>Instrument A (or EAC-5 UV MOS) Dimensions</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BC35B-810A-ED13-69E8-A36E554039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B7F675-5FBE-99E6-35E2-43C88FEC1845}"/>
              </a:ext>
            </a:extLst>
          </p:cNvPr>
          <p:cNvSpPr>
            <a:spLocks noGrp="1"/>
          </p:cNvSpPr>
          <p:nvPr>
            <p:ph type="ctrTitle"/>
          </p:nvPr>
        </p:nvSpPr>
        <p:spPr>
          <a:xfrm>
            <a:off x="297366" y="1304656"/>
            <a:ext cx="11597268" cy="1551164"/>
          </a:xfrm>
        </p:spPr>
        <p:txBody>
          <a:bodyPr/>
          <a:lstStyle/>
          <a:p>
            <a:pPr algn="ctr"/>
            <a:r>
              <a:rPr lang="en-US" sz="4400" b="1" spc="-20" dirty="0">
                <a:latin typeface="+mj-lt"/>
                <a:cs typeface="Calibri"/>
              </a:rPr>
              <a:t>HWO TMPO High Resolution Imager </a:t>
            </a:r>
            <a:br>
              <a:rPr lang="en-US" sz="4400" b="1" spc="-20" dirty="0">
                <a:latin typeface="+mj-lt"/>
                <a:cs typeface="Calibri"/>
              </a:rPr>
            </a:br>
            <a:r>
              <a:rPr lang="en-US" sz="3000" spc="-20" dirty="0">
                <a:latin typeface="+mj-lt"/>
                <a:cs typeface="Calibri"/>
              </a:rPr>
              <a:t>Government Concept Design Assumptions &amp; Guidelines</a:t>
            </a:r>
            <a:endParaRPr lang="en-US" sz="3000" i="1" dirty="0">
              <a:solidFill>
                <a:srgbClr val="FF0000"/>
              </a:solidFill>
              <a:latin typeface="+mj-lt"/>
              <a:cs typeface="Calibri"/>
            </a:endParaRPr>
          </a:p>
        </p:txBody>
      </p:sp>
      <p:sp>
        <p:nvSpPr>
          <p:cNvPr id="11" name="Subtitle 10">
            <a:extLst>
              <a:ext uri="{FF2B5EF4-FFF2-40B4-BE49-F238E27FC236}">
                <a16:creationId xmlns:a16="http://schemas.microsoft.com/office/drawing/2014/main" id="{3E2734C1-FA42-FAAA-E5B0-939890825328}"/>
              </a:ext>
            </a:extLst>
          </p:cNvPr>
          <p:cNvSpPr>
            <a:spLocks noGrp="1"/>
          </p:cNvSpPr>
          <p:nvPr>
            <p:ph type="subTitle" idx="1"/>
          </p:nvPr>
        </p:nvSpPr>
        <p:spPr>
          <a:xfrm>
            <a:off x="609600" y="3919760"/>
            <a:ext cx="10972800" cy="701700"/>
          </a:xfrm>
        </p:spPr>
        <p:txBody>
          <a:bodyPr/>
          <a:lstStyle/>
          <a:p>
            <a:r>
              <a:rPr lang="en-US" sz="2800" dirty="0">
                <a:latin typeface="+mj-lt"/>
              </a:rPr>
              <a:t>HWO TMPO HRI Team</a:t>
            </a:r>
          </a:p>
        </p:txBody>
      </p:sp>
      <p:sp>
        <p:nvSpPr>
          <p:cNvPr id="12" name="Google Shape;695;p1">
            <a:extLst>
              <a:ext uri="{FF2B5EF4-FFF2-40B4-BE49-F238E27FC236}">
                <a16:creationId xmlns:a16="http://schemas.microsoft.com/office/drawing/2014/main" id="{3F2119C5-54A1-E56A-1623-034EA4BE1159}"/>
              </a:ext>
            </a:extLst>
          </p:cNvPr>
          <p:cNvSpPr txBox="1">
            <a:spLocks/>
          </p:cNvSpPr>
          <p:nvPr/>
        </p:nvSpPr>
        <p:spPr bwMode="auto">
          <a:xfrm>
            <a:off x="609600" y="4416183"/>
            <a:ext cx="8936052" cy="997166"/>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pPr marL="0" indent="0"/>
            <a:r>
              <a:rPr lang="en-US" sz="2000" kern="0" dirty="0">
                <a:latin typeface="+mj-lt"/>
                <a:cs typeface="Calibri" panose="020F0502020204030204" pitchFamily="34" charset="0"/>
              </a:rPr>
              <a:t> </a:t>
            </a:r>
            <a:endParaRPr lang="en-US" sz="2400" kern="0" dirty="0">
              <a:latin typeface="+mj-lt"/>
              <a:cs typeface="Calibri" panose="020F0502020204030204" pitchFamily="34" charset="0"/>
            </a:endParaRPr>
          </a:p>
          <a:p>
            <a:pPr marL="0" indent="0"/>
            <a:r>
              <a:rPr lang="en-US" sz="2400" kern="0" dirty="0">
                <a:latin typeface="+mj-lt"/>
                <a:cs typeface="Calibri"/>
              </a:rPr>
              <a:t>April 2026</a:t>
            </a:r>
            <a:endParaRPr lang="en-US" sz="2400" kern="0" dirty="0">
              <a:solidFill>
                <a:schemeClr val="bg1">
                  <a:lumMod val="75000"/>
                </a:schemeClr>
              </a:solidFill>
              <a:latin typeface="+mj-lt"/>
              <a:cs typeface="Calibri"/>
            </a:endParaRPr>
          </a:p>
        </p:txBody>
      </p:sp>
    </p:spTree>
    <p:extLst>
      <p:ext uri="{BB962C8B-B14F-4D97-AF65-F5344CB8AC3E}">
        <p14:creationId xmlns:p14="http://schemas.microsoft.com/office/powerpoint/2010/main" val="2677365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CDA11-8A61-9CA5-FF53-C601652EA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8350B-863E-1EBE-E03A-D1745D7FEA9C}"/>
              </a:ext>
            </a:extLst>
          </p:cNvPr>
          <p:cNvSpPr>
            <a:spLocks noGrp="1"/>
          </p:cNvSpPr>
          <p:nvPr>
            <p:ph type="title"/>
          </p:nvPr>
        </p:nvSpPr>
        <p:spPr/>
        <p:txBody>
          <a:bodyPr/>
          <a:lstStyle/>
          <a:p>
            <a:r>
              <a:rPr lang="en-US" sz="2800" dirty="0">
                <a:cs typeface="Helvetica"/>
              </a:rPr>
              <a:t>Assumptions &amp; Guidelines</a:t>
            </a:r>
            <a:endParaRPr lang="en-US" dirty="0"/>
          </a:p>
        </p:txBody>
      </p:sp>
      <p:sp>
        <p:nvSpPr>
          <p:cNvPr id="3" name="Content Placeholder 2">
            <a:extLst>
              <a:ext uri="{FF2B5EF4-FFF2-40B4-BE49-F238E27FC236}">
                <a16:creationId xmlns:a16="http://schemas.microsoft.com/office/drawing/2014/main" id="{2F86BEC4-33BD-9D2B-3350-18A8809A64EC}"/>
              </a:ext>
            </a:extLst>
          </p:cNvPr>
          <p:cNvSpPr>
            <a:spLocks noGrp="1"/>
          </p:cNvSpPr>
          <p:nvPr>
            <p:ph idx="1"/>
          </p:nvPr>
        </p:nvSpPr>
        <p:spPr>
          <a:xfrm>
            <a:off x="209552" y="939966"/>
            <a:ext cx="11728449" cy="5486400"/>
          </a:xfrm>
        </p:spPr>
        <p:txBody>
          <a:bodyPr>
            <a:normAutofit lnSpcReduction="10000"/>
          </a:bodyPr>
          <a:lstStyle/>
          <a:p>
            <a:pPr>
              <a:spcBef>
                <a:spcPts val="0"/>
              </a:spcBef>
              <a:spcAft>
                <a:spcPts val="400"/>
              </a:spcAft>
            </a:pPr>
            <a:r>
              <a:rPr lang="en-US" sz="2000" b="0" dirty="0">
                <a:cs typeface="Helvetica"/>
              </a:rPr>
              <a:t>HRI is intended to be a general-purposed, high-resolution camera for astrophysics and precision astrometry</a:t>
            </a:r>
          </a:p>
          <a:p>
            <a:pPr>
              <a:spcBef>
                <a:spcPts val="0"/>
              </a:spcBef>
              <a:spcAft>
                <a:spcPts val="400"/>
              </a:spcAft>
            </a:pPr>
            <a:r>
              <a:rPr lang="en-US" sz="2000" b="0" dirty="0">
                <a:cs typeface="Helvetica"/>
              </a:rPr>
              <a:t>Configuration Assumptions made for EAC5 government designs:</a:t>
            </a:r>
          </a:p>
          <a:p>
            <a:pPr lvl="1">
              <a:spcBef>
                <a:spcPts val="0"/>
              </a:spcBef>
              <a:spcAft>
                <a:spcPts val="400"/>
              </a:spcAft>
            </a:pPr>
            <a:r>
              <a:rPr lang="en-US" dirty="0">
                <a:cs typeface="Helvetica"/>
              </a:rPr>
              <a:t>HRI contains two different channels:</a:t>
            </a:r>
          </a:p>
          <a:p>
            <a:pPr lvl="2">
              <a:spcBef>
                <a:spcPts val="0"/>
              </a:spcBef>
              <a:spcAft>
                <a:spcPts val="400"/>
              </a:spcAft>
            </a:pPr>
            <a:r>
              <a:rPr lang="en-US" dirty="0">
                <a:cs typeface="Helvetica"/>
              </a:rPr>
              <a:t>HRI-A: VIS Astrometry camera that also acts as a primary guiding instrument</a:t>
            </a:r>
          </a:p>
          <a:p>
            <a:pPr lvl="2">
              <a:spcBef>
                <a:spcPts val="0"/>
              </a:spcBef>
              <a:spcAft>
                <a:spcPts val="400"/>
              </a:spcAft>
            </a:pPr>
            <a:r>
              <a:rPr lang="en-US" dirty="0">
                <a:cs typeface="Helvetica"/>
              </a:rPr>
              <a:t>HRI-S: Science + wavefront sensing and control channels</a:t>
            </a:r>
          </a:p>
          <a:p>
            <a:pPr lvl="3">
              <a:spcBef>
                <a:spcPts val="0"/>
              </a:spcBef>
              <a:spcAft>
                <a:spcPts val="400"/>
              </a:spcAft>
            </a:pPr>
            <a:r>
              <a:rPr lang="en-US" dirty="0">
                <a:cs typeface="Helvetica"/>
              </a:rPr>
              <a:t>UVIS, including NUV</a:t>
            </a:r>
          </a:p>
          <a:p>
            <a:pPr lvl="3">
              <a:spcBef>
                <a:spcPts val="0"/>
              </a:spcBef>
              <a:spcAft>
                <a:spcPts val="400"/>
              </a:spcAft>
            </a:pPr>
            <a:r>
              <a:rPr lang="en-US" b="0" dirty="0">
                <a:cs typeface="Helvetica"/>
              </a:rPr>
              <a:t>NIR</a:t>
            </a:r>
          </a:p>
          <a:p>
            <a:pPr lvl="3">
              <a:spcBef>
                <a:spcPts val="0"/>
              </a:spcBef>
              <a:spcAft>
                <a:spcPts val="400"/>
              </a:spcAft>
            </a:pPr>
            <a:r>
              <a:rPr lang="en-US" dirty="0">
                <a:cs typeface="Helvetica"/>
              </a:rPr>
              <a:t>Enables secondary guiding capability</a:t>
            </a:r>
          </a:p>
          <a:p>
            <a:pPr>
              <a:spcBef>
                <a:spcPts val="0"/>
              </a:spcBef>
              <a:spcAft>
                <a:spcPts val="400"/>
              </a:spcAft>
            </a:pPr>
            <a:r>
              <a:rPr lang="en-US" sz="2000" b="0" dirty="0">
                <a:cs typeface="Helvetica"/>
              </a:rPr>
              <a:t>For EAC-5, the government team used </a:t>
            </a:r>
            <a:r>
              <a:rPr lang="en-US" sz="2000" u="sng" dirty="0">
                <a:cs typeface="Helvetica"/>
              </a:rPr>
              <a:t>Instrument B</a:t>
            </a:r>
            <a:r>
              <a:rPr lang="en-US" sz="2000" b="0" dirty="0">
                <a:cs typeface="Helvetica"/>
              </a:rPr>
              <a:t> resources and interfaces for HRI-S and </a:t>
            </a:r>
            <a:r>
              <a:rPr lang="en-US" sz="2000" u="sng" dirty="0">
                <a:cs typeface="Helvetica"/>
              </a:rPr>
              <a:t>Instrument C</a:t>
            </a:r>
            <a:r>
              <a:rPr lang="en-US" sz="2000" b="0" dirty="0">
                <a:cs typeface="Helvetica"/>
              </a:rPr>
              <a:t> resources and interfaces for HRI-A</a:t>
            </a:r>
            <a:endParaRPr lang="en-US" sz="2000" b="0" dirty="0">
              <a:highlight>
                <a:srgbClr val="FFFF00"/>
              </a:highlight>
              <a:cs typeface="Helvetica"/>
            </a:endParaRPr>
          </a:p>
          <a:p>
            <a:pPr>
              <a:spcBef>
                <a:spcPts val="0"/>
              </a:spcBef>
              <a:spcAft>
                <a:spcPts val="400"/>
              </a:spcAft>
            </a:pPr>
            <a:r>
              <a:rPr lang="en-US" sz="2000" b="0" dirty="0">
                <a:cs typeface="Helvetica"/>
              </a:rPr>
              <a:t>Accommodation Guidelines (preliminary):</a:t>
            </a:r>
            <a:endParaRPr lang="en-US" sz="2000" dirty="0">
              <a:cs typeface="Helvetica"/>
            </a:endParaRPr>
          </a:p>
          <a:p>
            <a:pPr marL="800100" lvl="1" indent="-342900">
              <a:spcBef>
                <a:spcPts val="0"/>
              </a:spcBef>
              <a:spcAft>
                <a:spcPts val="400"/>
              </a:spcAft>
              <a:buAutoNum type="arabicPeriod"/>
            </a:pPr>
            <a:r>
              <a:rPr lang="en-US" dirty="0">
                <a:cs typeface="Helvetica"/>
              </a:rPr>
              <a:t>Volume </a:t>
            </a:r>
            <a:endParaRPr lang="en-US" b="1" dirty="0">
              <a:cs typeface="Helvetica"/>
            </a:endParaRPr>
          </a:p>
          <a:p>
            <a:pPr marL="1200150" lvl="2" indent="-342900">
              <a:spcBef>
                <a:spcPts val="0"/>
              </a:spcBef>
              <a:spcAft>
                <a:spcPts val="400"/>
              </a:spcAft>
            </a:pPr>
            <a:r>
              <a:rPr lang="en-US" dirty="0">
                <a:cs typeface="Helvetica"/>
              </a:rPr>
              <a:t>HRI-A: Slide 54</a:t>
            </a:r>
          </a:p>
          <a:p>
            <a:pPr marL="1200150" lvl="2" indent="-342900">
              <a:spcBef>
                <a:spcPts val="0"/>
              </a:spcBef>
              <a:spcAft>
                <a:spcPts val="400"/>
              </a:spcAft>
            </a:pPr>
            <a:r>
              <a:rPr lang="en-US" dirty="0">
                <a:cs typeface="Helvetica"/>
              </a:rPr>
              <a:t>HRI-S: Slide 52</a:t>
            </a:r>
          </a:p>
          <a:p>
            <a:pPr marL="800100" lvl="1" indent="-342900">
              <a:spcBef>
                <a:spcPts val="0"/>
              </a:spcBef>
              <a:spcAft>
                <a:spcPts val="400"/>
              </a:spcAft>
              <a:buAutoNum type="arabicPeriod"/>
            </a:pPr>
            <a:r>
              <a:rPr lang="en-US" dirty="0">
                <a:cs typeface="Helvetica"/>
              </a:rPr>
              <a:t>Mass </a:t>
            </a:r>
          </a:p>
          <a:p>
            <a:pPr marL="1200150" lvl="2" indent="-342900">
              <a:spcBef>
                <a:spcPts val="0"/>
              </a:spcBef>
              <a:spcAft>
                <a:spcPts val="400"/>
              </a:spcAft>
            </a:pPr>
            <a:r>
              <a:rPr lang="en-US" dirty="0">
                <a:cs typeface="Helvetica"/>
              </a:rPr>
              <a:t>HRI-A + HRI-S: 700 kg</a:t>
            </a:r>
          </a:p>
          <a:p>
            <a:pPr marL="800100" lvl="1" indent="-342900">
              <a:spcBef>
                <a:spcPts val="0"/>
              </a:spcBef>
              <a:spcAft>
                <a:spcPts val="400"/>
              </a:spcAft>
              <a:buAutoNum type="arabicPeriod"/>
            </a:pPr>
            <a:r>
              <a:rPr lang="en-US" dirty="0">
                <a:cs typeface="Helvetica"/>
              </a:rPr>
              <a:t>Power </a:t>
            </a:r>
          </a:p>
          <a:p>
            <a:pPr marL="1200150" lvl="2" indent="-342900">
              <a:spcBef>
                <a:spcPts val="0"/>
              </a:spcBef>
              <a:spcAft>
                <a:spcPts val="400"/>
              </a:spcAft>
            </a:pPr>
            <a:r>
              <a:rPr lang="en-US" dirty="0">
                <a:cs typeface="Helvetica"/>
              </a:rPr>
              <a:t>HRI-A + HRI-S: 500 W</a:t>
            </a:r>
          </a:p>
          <a:p>
            <a:pPr marL="0" indent="0">
              <a:spcBef>
                <a:spcPts val="0"/>
              </a:spcBef>
              <a:spcAft>
                <a:spcPts val="400"/>
              </a:spcAft>
              <a:buNone/>
            </a:pPr>
            <a:endParaRPr lang="en-US" b="0" dirty="0">
              <a:cs typeface="Helvetica"/>
            </a:endParaRPr>
          </a:p>
        </p:txBody>
      </p:sp>
    </p:spTree>
    <p:extLst>
      <p:ext uri="{BB962C8B-B14F-4D97-AF65-F5344CB8AC3E}">
        <p14:creationId xmlns:p14="http://schemas.microsoft.com/office/powerpoint/2010/main" val="32626185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6EF99-A97C-5C5F-97EE-DD55499674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463079-B726-9D68-B61F-84569CF96BC7}"/>
              </a:ext>
            </a:extLst>
          </p:cNvPr>
          <p:cNvSpPr>
            <a:spLocks noGrp="1"/>
          </p:cNvSpPr>
          <p:nvPr>
            <p:ph type="title"/>
          </p:nvPr>
        </p:nvSpPr>
        <p:spPr/>
        <p:txBody>
          <a:bodyPr/>
          <a:lstStyle/>
          <a:p>
            <a:r>
              <a:rPr lang="en-US" sz="2800" dirty="0">
                <a:cs typeface="Helvetica"/>
              </a:rPr>
              <a:t>Proof-of-concept for HRI</a:t>
            </a:r>
            <a:endParaRPr lang="en-US" dirty="0"/>
          </a:p>
        </p:txBody>
      </p:sp>
      <p:sp>
        <p:nvSpPr>
          <p:cNvPr id="19" name="Rectangle 18">
            <a:extLst>
              <a:ext uri="{FF2B5EF4-FFF2-40B4-BE49-F238E27FC236}">
                <a16:creationId xmlns:a16="http://schemas.microsoft.com/office/drawing/2014/main" id="{0F56BAF0-D6D8-7867-394C-89F5A69E0F6E}"/>
              </a:ext>
            </a:extLst>
          </p:cNvPr>
          <p:cNvSpPr/>
          <p:nvPr/>
        </p:nvSpPr>
        <p:spPr>
          <a:xfrm>
            <a:off x="5280477" y="1242062"/>
            <a:ext cx="1360715" cy="446315"/>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HRI</a:t>
            </a:r>
          </a:p>
        </p:txBody>
      </p:sp>
      <p:sp>
        <p:nvSpPr>
          <p:cNvPr id="20" name="Rectangle 19">
            <a:extLst>
              <a:ext uri="{FF2B5EF4-FFF2-40B4-BE49-F238E27FC236}">
                <a16:creationId xmlns:a16="http://schemas.microsoft.com/office/drawing/2014/main" id="{25CC1FAA-7715-F8EF-2B51-A3FA37C6BE60}"/>
              </a:ext>
            </a:extLst>
          </p:cNvPr>
          <p:cNvSpPr/>
          <p:nvPr/>
        </p:nvSpPr>
        <p:spPr>
          <a:xfrm>
            <a:off x="1928586" y="1995218"/>
            <a:ext cx="1632857" cy="805543"/>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Astrometry + Guiding</a:t>
            </a:r>
          </a:p>
        </p:txBody>
      </p:sp>
      <p:sp>
        <p:nvSpPr>
          <p:cNvPr id="21" name="Rectangle 20">
            <a:extLst>
              <a:ext uri="{FF2B5EF4-FFF2-40B4-BE49-F238E27FC236}">
                <a16:creationId xmlns:a16="http://schemas.microsoft.com/office/drawing/2014/main" id="{5342AE24-48DC-ECA1-9764-9D30443F408E}"/>
              </a:ext>
            </a:extLst>
          </p:cNvPr>
          <p:cNvSpPr/>
          <p:nvPr/>
        </p:nvSpPr>
        <p:spPr>
          <a:xfrm>
            <a:off x="8409215" y="1995218"/>
            <a:ext cx="1632857" cy="805543"/>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Science + WFSC</a:t>
            </a:r>
          </a:p>
        </p:txBody>
      </p:sp>
      <p:sp>
        <p:nvSpPr>
          <p:cNvPr id="22" name="Rectangle 21">
            <a:extLst>
              <a:ext uri="{FF2B5EF4-FFF2-40B4-BE49-F238E27FC236}">
                <a16:creationId xmlns:a16="http://schemas.microsoft.com/office/drawing/2014/main" id="{E66A5E82-74E2-78FF-E39C-DCDD62E1FBD1}"/>
              </a:ext>
            </a:extLst>
          </p:cNvPr>
          <p:cNvSpPr/>
          <p:nvPr/>
        </p:nvSpPr>
        <p:spPr>
          <a:xfrm>
            <a:off x="1922234" y="3107602"/>
            <a:ext cx="1632857" cy="805543"/>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UVIS (400 – 1000 nm)</a:t>
            </a:r>
          </a:p>
        </p:txBody>
      </p:sp>
      <p:sp>
        <p:nvSpPr>
          <p:cNvPr id="23" name="TextBox 22">
            <a:extLst>
              <a:ext uri="{FF2B5EF4-FFF2-40B4-BE49-F238E27FC236}">
                <a16:creationId xmlns:a16="http://schemas.microsoft.com/office/drawing/2014/main" id="{6C98522A-3FAE-7D66-A04F-F05B358C5243}"/>
              </a:ext>
            </a:extLst>
          </p:cNvPr>
          <p:cNvSpPr txBox="1"/>
          <p:nvPr/>
        </p:nvSpPr>
        <p:spPr>
          <a:xfrm>
            <a:off x="595085" y="3913145"/>
            <a:ext cx="4299857"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prstClr val="black"/>
                </a:solidFill>
                <a:latin typeface="Aptos" panose="02110004020202020204"/>
              </a:rPr>
              <a:t>Diffraction-limited wavelength: 500 nm</a:t>
            </a:r>
          </a:p>
          <a:p>
            <a:pPr marL="285750" indent="-285750">
              <a:buFont typeface="Arial" panose="020B0604020202020204" pitchFamily="34" charset="0"/>
              <a:buChar char="•"/>
            </a:pPr>
            <a:r>
              <a:rPr lang="en-US" dirty="0">
                <a:solidFill>
                  <a:prstClr val="black"/>
                </a:solidFill>
                <a:latin typeface="Aptos" panose="02110004020202020204"/>
              </a:rPr>
              <a:t>Nyquist sample the core of the PSF</a:t>
            </a:r>
          </a:p>
          <a:p>
            <a:pPr marL="285750" indent="-285750">
              <a:buFont typeface="Arial" panose="020B0604020202020204" pitchFamily="34" charset="0"/>
              <a:buChar char="•"/>
            </a:pPr>
            <a:r>
              <a:rPr lang="en-US" dirty="0">
                <a:solidFill>
                  <a:prstClr val="black"/>
                </a:solidFill>
                <a:latin typeface="Aptos" panose="02110004020202020204"/>
              </a:rPr>
              <a:t>3’ x 4’ FOV (masses of exoplanets)</a:t>
            </a:r>
          </a:p>
        </p:txBody>
      </p:sp>
      <p:sp>
        <p:nvSpPr>
          <p:cNvPr id="24" name="TextBox 23">
            <a:extLst>
              <a:ext uri="{FF2B5EF4-FFF2-40B4-BE49-F238E27FC236}">
                <a16:creationId xmlns:a16="http://schemas.microsoft.com/office/drawing/2014/main" id="{2EDFEAA5-CFA1-6AC8-47B8-C6EDA04B0EF3}"/>
              </a:ext>
            </a:extLst>
          </p:cNvPr>
          <p:cNvSpPr txBox="1"/>
          <p:nvPr/>
        </p:nvSpPr>
        <p:spPr>
          <a:xfrm>
            <a:off x="5280477" y="3788163"/>
            <a:ext cx="4299857"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prstClr val="black"/>
                </a:solidFill>
                <a:latin typeface="Aptos" panose="02110004020202020204"/>
              </a:rPr>
              <a:t>Diffraction-limited wavelength: 550 nm</a:t>
            </a:r>
          </a:p>
          <a:p>
            <a:pPr marL="285750" indent="-285750">
              <a:buFont typeface="Arial" panose="020B0604020202020204" pitchFamily="34" charset="0"/>
              <a:buChar char="•"/>
            </a:pPr>
            <a:r>
              <a:rPr lang="en-US" dirty="0">
                <a:solidFill>
                  <a:prstClr val="black"/>
                </a:solidFill>
                <a:latin typeface="Aptos" panose="02110004020202020204"/>
              </a:rPr>
              <a:t>Nyquist sample the the spatial resolution element at 550 nm</a:t>
            </a:r>
          </a:p>
          <a:p>
            <a:pPr marL="285750" indent="-285750">
              <a:buFont typeface="Arial" panose="020B0604020202020204" pitchFamily="34" charset="0"/>
              <a:buChar char="•"/>
            </a:pPr>
            <a:r>
              <a:rPr lang="en-US" dirty="0">
                <a:solidFill>
                  <a:prstClr val="black"/>
                </a:solidFill>
                <a:latin typeface="Aptos" panose="02110004020202020204"/>
              </a:rPr>
              <a:t>3’ x 2’ FOV (following HDI heritage)</a:t>
            </a:r>
          </a:p>
        </p:txBody>
      </p:sp>
      <p:sp>
        <p:nvSpPr>
          <p:cNvPr id="25" name="TextBox 24">
            <a:extLst>
              <a:ext uri="{FF2B5EF4-FFF2-40B4-BE49-F238E27FC236}">
                <a16:creationId xmlns:a16="http://schemas.microsoft.com/office/drawing/2014/main" id="{097087D4-B4A9-8BB5-6202-B728AECB0EA7}"/>
              </a:ext>
            </a:extLst>
          </p:cNvPr>
          <p:cNvSpPr txBox="1"/>
          <p:nvPr/>
        </p:nvSpPr>
        <p:spPr>
          <a:xfrm>
            <a:off x="7892143" y="4988492"/>
            <a:ext cx="4299857"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prstClr val="black"/>
                </a:solidFill>
                <a:latin typeface="Aptos" panose="02110004020202020204"/>
              </a:rPr>
              <a:t>Diffraction-limited wavelength: 1.2 µm</a:t>
            </a:r>
          </a:p>
          <a:p>
            <a:pPr marL="285750" indent="-285750">
              <a:buFont typeface="Arial" panose="020B0604020202020204" pitchFamily="34" charset="0"/>
              <a:buChar char="•"/>
            </a:pPr>
            <a:r>
              <a:rPr lang="en-US" dirty="0">
                <a:solidFill>
                  <a:prstClr val="black"/>
                </a:solidFill>
                <a:latin typeface="Aptos" panose="02110004020202020204"/>
              </a:rPr>
              <a:t>Nyquist sample the the spatial resolution element at 1.2 µm</a:t>
            </a:r>
          </a:p>
          <a:p>
            <a:pPr marL="285750" indent="-285750">
              <a:buFont typeface="Arial" panose="020B0604020202020204" pitchFamily="34" charset="0"/>
              <a:buChar char="•"/>
            </a:pPr>
            <a:r>
              <a:rPr lang="en-US" dirty="0">
                <a:solidFill>
                  <a:prstClr val="black"/>
                </a:solidFill>
                <a:latin typeface="Aptos" panose="02110004020202020204"/>
              </a:rPr>
              <a:t>3’ x 2’ FOV (following HDI heritage)</a:t>
            </a:r>
          </a:p>
        </p:txBody>
      </p:sp>
      <p:cxnSp>
        <p:nvCxnSpPr>
          <p:cNvPr id="26" name="Elbow Connector 25">
            <a:extLst>
              <a:ext uri="{FF2B5EF4-FFF2-40B4-BE49-F238E27FC236}">
                <a16:creationId xmlns:a16="http://schemas.microsoft.com/office/drawing/2014/main" id="{D9C438C3-99C5-65C1-8677-CB7DFD0F0BAE}"/>
              </a:ext>
            </a:extLst>
          </p:cNvPr>
          <p:cNvCxnSpPr>
            <a:stCxn id="19" idx="2"/>
            <a:endCxn id="20" idx="0"/>
          </p:cNvCxnSpPr>
          <p:nvPr/>
        </p:nvCxnSpPr>
        <p:spPr>
          <a:xfrm rot="5400000">
            <a:off x="4199505" y="233887"/>
            <a:ext cx="306841" cy="3215820"/>
          </a:xfrm>
          <a:prstGeom prst="bentConnector3">
            <a:avLst>
              <a:gd name="adj1" fmla="val 50000"/>
            </a:avLst>
          </a:prstGeom>
          <a:noFill/>
          <a:ln w="19050" cap="flat" cmpd="sng" algn="ctr">
            <a:solidFill>
              <a:srgbClr val="156082"/>
            </a:solidFill>
            <a:prstDash val="solid"/>
            <a:miter lim="800000"/>
            <a:tailEnd type="triangle"/>
          </a:ln>
          <a:effectLst/>
        </p:spPr>
      </p:cxnSp>
      <p:cxnSp>
        <p:nvCxnSpPr>
          <p:cNvPr id="27" name="Elbow Connector 26">
            <a:extLst>
              <a:ext uri="{FF2B5EF4-FFF2-40B4-BE49-F238E27FC236}">
                <a16:creationId xmlns:a16="http://schemas.microsoft.com/office/drawing/2014/main" id="{A20CE0EA-3248-9FD9-CB04-83B6B3465905}"/>
              </a:ext>
            </a:extLst>
          </p:cNvPr>
          <p:cNvCxnSpPr>
            <a:cxnSpLocks/>
            <a:stCxn id="19" idx="2"/>
            <a:endCxn id="21" idx="0"/>
          </p:cNvCxnSpPr>
          <p:nvPr/>
        </p:nvCxnSpPr>
        <p:spPr>
          <a:xfrm rot="16200000" flipH="1">
            <a:off x="7439819" y="209392"/>
            <a:ext cx="306841" cy="3264809"/>
          </a:xfrm>
          <a:prstGeom prst="bentConnector3">
            <a:avLst>
              <a:gd name="adj1" fmla="val 50000"/>
            </a:avLst>
          </a:prstGeom>
          <a:noFill/>
          <a:ln w="19050" cap="flat" cmpd="sng" algn="ctr">
            <a:solidFill>
              <a:srgbClr val="156082"/>
            </a:solidFill>
            <a:prstDash val="solid"/>
            <a:miter lim="800000"/>
            <a:tailEnd type="triangle"/>
          </a:ln>
          <a:effectLst/>
        </p:spPr>
      </p:cxnSp>
      <p:cxnSp>
        <p:nvCxnSpPr>
          <p:cNvPr id="28" name="Elbow Connector 27">
            <a:extLst>
              <a:ext uri="{FF2B5EF4-FFF2-40B4-BE49-F238E27FC236}">
                <a16:creationId xmlns:a16="http://schemas.microsoft.com/office/drawing/2014/main" id="{B2FFD003-A3B9-14F3-FD7B-8613514DD702}"/>
              </a:ext>
            </a:extLst>
          </p:cNvPr>
          <p:cNvCxnSpPr>
            <a:cxnSpLocks/>
            <a:stCxn id="20" idx="2"/>
            <a:endCxn id="22" idx="0"/>
          </p:cNvCxnSpPr>
          <p:nvPr/>
        </p:nvCxnSpPr>
        <p:spPr>
          <a:xfrm rot="5400000">
            <a:off x="2588419" y="2951005"/>
            <a:ext cx="306841" cy="6352"/>
          </a:xfrm>
          <a:prstGeom prst="bentConnector3">
            <a:avLst>
              <a:gd name="adj1" fmla="val 50000"/>
            </a:avLst>
          </a:prstGeom>
          <a:noFill/>
          <a:ln w="19050" cap="flat" cmpd="sng" algn="ctr">
            <a:solidFill>
              <a:srgbClr val="156082"/>
            </a:solidFill>
            <a:prstDash val="solid"/>
            <a:miter lim="800000"/>
            <a:tailEnd type="triangle"/>
          </a:ln>
          <a:effectLst/>
        </p:spPr>
      </p:cxnSp>
      <p:sp>
        <p:nvSpPr>
          <p:cNvPr id="29" name="Rectangle 28">
            <a:extLst>
              <a:ext uri="{FF2B5EF4-FFF2-40B4-BE49-F238E27FC236}">
                <a16:creationId xmlns:a16="http://schemas.microsoft.com/office/drawing/2014/main" id="{5376D866-12FA-67D0-F6C4-1D1B127F2414}"/>
              </a:ext>
            </a:extLst>
          </p:cNvPr>
          <p:cNvSpPr/>
          <p:nvPr/>
        </p:nvSpPr>
        <p:spPr>
          <a:xfrm>
            <a:off x="6343545" y="3043551"/>
            <a:ext cx="1632857" cy="805543"/>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UVIS (200 – 1000 nm)</a:t>
            </a:r>
          </a:p>
        </p:txBody>
      </p:sp>
      <p:sp>
        <p:nvSpPr>
          <p:cNvPr id="30" name="Rectangle 29">
            <a:extLst>
              <a:ext uri="{FF2B5EF4-FFF2-40B4-BE49-F238E27FC236}">
                <a16:creationId xmlns:a16="http://schemas.microsoft.com/office/drawing/2014/main" id="{7A8F2975-273C-927A-8952-12DBF75B49B2}"/>
              </a:ext>
            </a:extLst>
          </p:cNvPr>
          <p:cNvSpPr/>
          <p:nvPr/>
        </p:nvSpPr>
        <p:spPr>
          <a:xfrm>
            <a:off x="9700080" y="4154765"/>
            <a:ext cx="1632857" cy="805543"/>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NIR (1.0 -2.5 µm)</a:t>
            </a:r>
          </a:p>
        </p:txBody>
      </p:sp>
      <p:cxnSp>
        <p:nvCxnSpPr>
          <p:cNvPr id="31" name="Elbow Connector 30">
            <a:extLst>
              <a:ext uri="{FF2B5EF4-FFF2-40B4-BE49-F238E27FC236}">
                <a16:creationId xmlns:a16="http://schemas.microsoft.com/office/drawing/2014/main" id="{6BFFCD82-8447-D0CD-509E-4C3B7293123F}"/>
              </a:ext>
            </a:extLst>
          </p:cNvPr>
          <p:cNvCxnSpPr>
            <a:cxnSpLocks/>
            <a:stCxn id="21" idx="2"/>
            <a:endCxn id="29" idx="0"/>
          </p:cNvCxnSpPr>
          <p:nvPr/>
        </p:nvCxnSpPr>
        <p:spPr>
          <a:xfrm rot="5400000">
            <a:off x="8071414" y="1889321"/>
            <a:ext cx="242790" cy="2065670"/>
          </a:xfrm>
          <a:prstGeom prst="bentConnector3">
            <a:avLst>
              <a:gd name="adj1" fmla="val 50000"/>
            </a:avLst>
          </a:prstGeom>
          <a:noFill/>
          <a:ln w="19050" cap="flat" cmpd="sng" algn="ctr">
            <a:solidFill>
              <a:srgbClr val="156082"/>
            </a:solidFill>
            <a:prstDash val="solid"/>
            <a:miter lim="800000"/>
            <a:tailEnd type="triangle"/>
          </a:ln>
          <a:effectLst/>
        </p:spPr>
      </p:cxnSp>
      <p:cxnSp>
        <p:nvCxnSpPr>
          <p:cNvPr id="32" name="Elbow Connector 31">
            <a:extLst>
              <a:ext uri="{FF2B5EF4-FFF2-40B4-BE49-F238E27FC236}">
                <a16:creationId xmlns:a16="http://schemas.microsoft.com/office/drawing/2014/main" id="{B6188F86-DB0B-0871-0767-E93D5346CF1B}"/>
              </a:ext>
            </a:extLst>
          </p:cNvPr>
          <p:cNvCxnSpPr>
            <a:cxnSpLocks/>
            <a:stCxn id="21" idx="2"/>
            <a:endCxn id="30" idx="0"/>
          </p:cNvCxnSpPr>
          <p:nvPr/>
        </p:nvCxnSpPr>
        <p:spPr>
          <a:xfrm rot="16200000" flipH="1">
            <a:off x="9194074" y="2832330"/>
            <a:ext cx="1354004" cy="1290865"/>
          </a:xfrm>
          <a:prstGeom prst="bentConnector3">
            <a:avLst>
              <a:gd name="adj1" fmla="val 50000"/>
            </a:avLst>
          </a:prstGeom>
          <a:noFill/>
          <a:ln w="19050" cap="flat" cmpd="sng" algn="ctr">
            <a:solidFill>
              <a:srgbClr val="156082"/>
            </a:solidFill>
            <a:prstDash val="solid"/>
            <a:miter lim="800000"/>
            <a:tailEnd type="triangle"/>
          </a:ln>
          <a:effectLst/>
        </p:spPr>
      </p:cxnSp>
      <p:sp>
        <p:nvSpPr>
          <p:cNvPr id="33" name="TextBox 32">
            <a:extLst>
              <a:ext uri="{FF2B5EF4-FFF2-40B4-BE49-F238E27FC236}">
                <a16:creationId xmlns:a16="http://schemas.microsoft.com/office/drawing/2014/main" id="{E5266707-777F-3620-F4E8-6BDCA079D6D0}"/>
              </a:ext>
            </a:extLst>
          </p:cNvPr>
          <p:cNvSpPr txBox="1"/>
          <p:nvPr/>
        </p:nvSpPr>
        <p:spPr>
          <a:xfrm>
            <a:off x="5857915" y="6205005"/>
            <a:ext cx="5491482" cy="369332"/>
          </a:xfrm>
          <a:prstGeom prst="rect">
            <a:avLst/>
          </a:prstGeom>
          <a:noFill/>
        </p:spPr>
        <p:txBody>
          <a:bodyPr wrap="square" lIns="91440" tIns="45720" rIns="91440" bIns="45720" rtlCol="0" anchor="t">
            <a:spAutoFit/>
          </a:bodyPr>
          <a:lstStyle/>
          <a:p>
            <a:pPr algn="ctr"/>
            <a:r>
              <a:rPr lang="en-US" dirty="0"/>
              <a:t>Wavefront sensing via defocusing lenses à la JWST </a:t>
            </a:r>
          </a:p>
        </p:txBody>
      </p:sp>
      <p:sp>
        <p:nvSpPr>
          <p:cNvPr id="34" name="TextBox 33">
            <a:extLst>
              <a:ext uri="{FF2B5EF4-FFF2-40B4-BE49-F238E27FC236}">
                <a16:creationId xmlns:a16="http://schemas.microsoft.com/office/drawing/2014/main" id="{F42E65EA-CBC0-119C-D5EC-351C13319623}"/>
              </a:ext>
            </a:extLst>
          </p:cNvPr>
          <p:cNvSpPr txBox="1"/>
          <p:nvPr/>
        </p:nvSpPr>
        <p:spPr>
          <a:xfrm>
            <a:off x="88565" y="5090115"/>
            <a:ext cx="5434665" cy="1200329"/>
          </a:xfrm>
          <a:prstGeom prst="rect">
            <a:avLst/>
          </a:prstGeom>
          <a:noFill/>
        </p:spPr>
        <p:txBody>
          <a:bodyPr wrap="square" lIns="91440" tIns="45720" rIns="91440" bIns="45720" rtlCol="0" anchor="t">
            <a:spAutoFit/>
          </a:bodyPr>
          <a:lstStyle/>
          <a:p>
            <a:r>
              <a:rPr lang="en-US" dirty="0"/>
              <a:t>Guider functionality provides roll when combined with guiding in science channel.</a:t>
            </a:r>
            <a:endParaRPr lang="en-US" dirty="0">
              <a:cs typeface="Helvetica"/>
            </a:endParaRPr>
          </a:p>
          <a:p>
            <a:r>
              <a:rPr lang="en-US" dirty="0"/>
              <a:t>NEA (tip/tilt) &lt; 1 mas per axis at 10 Hz. </a:t>
            </a:r>
            <a:endParaRPr lang="en-US"/>
          </a:p>
          <a:p>
            <a:r>
              <a:rPr lang="en-US" dirty="0"/>
              <a:t>NEA (roll) &lt; 1000 mas (requires ≥ 2 guide stars)</a:t>
            </a:r>
            <a:endParaRPr lang="en-US" dirty="0">
              <a:cs typeface="Helvetica"/>
            </a:endParaRPr>
          </a:p>
        </p:txBody>
      </p:sp>
    </p:spTree>
    <p:extLst>
      <p:ext uri="{BB962C8B-B14F-4D97-AF65-F5344CB8AC3E}">
        <p14:creationId xmlns:p14="http://schemas.microsoft.com/office/powerpoint/2010/main" val="2708862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9154D-F1FD-3A2B-C816-2563EBD8999B}"/>
              </a:ext>
            </a:extLst>
          </p:cNvPr>
          <p:cNvSpPr>
            <a:spLocks noGrp="1"/>
          </p:cNvSpPr>
          <p:nvPr>
            <p:ph type="title"/>
          </p:nvPr>
        </p:nvSpPr>
        <p:spPr/>
        <p:txBody>
          <a:bodyPr/>
          <a:lstStyle/>
          <a:p>
            <a:r>
              <a:rPr lang="en-US" dirty="0">
                <a:cs typeface="Helvetica"/>
              </a:rPr>
              <a:t>Initial HRI-A specifications</a:t>
            </a:r>
            <a:endParaRPr lang="en-US" dirty="0"/>
          </a:p>
        </p:txBody>
      </p:sp>
      <p:graphicFrame>
        <p:nvGraphicFramePr>
          <p:cNvPr id="5" name="Table 4">
            <a:extLst>
              <a:ext uri="{FF2B5EF4-FFF2-40B4-BE49-F238E27FC236}">
                <a16:creationId xmlns:a16="http://schemas.microsoft.com/office/drawing/2014/main" id="{947762C4-3329-34E5-7357-AA72AA604DA0}"/>
              </a:ext>
            </a:extLst>
          </p:cNvPr>
          <p:cNvGraphicFramePr>
            <a:graphicFrameLocks noGrp="1"/>
          </p:cNvGraphicFramePr>
          <p:nvPr/>
        </p:nvGraphicFramePr>
        <p:xfrm>
          <a:off x="229809" y="2310190"/>
          <a:ext cx="11730562" cy="1854200"/>
        </p:xfrm>
        <a:graphic>
          <a:graphicData uri="http://schemas.openxmlformats.org/drawingml/2006/table">
            <a:tbl>
              <a:tblPr bandRow="1">
                <a:tableStyleId>{5940675A-B579-460E-94D1-54222C63F5DA}</a:tableStyleId>
              </a:tblPr>
              <a:tblGrid>
                <a:gridCol w="1149047">
                  <a:extLst>
                    <a:ext uri="{9D8B030D-6E8A-4147-A177-3AD203B41FA5}">
                      <a16:colId xmlns:a16="http://schemas.microsoft.com/office/drawing/2014/main" val="1613412961"/>
                    </a:ext>
                  </a:extLst>
                </a:gridCol>
                <a:gridCol w="2512667">
                  <a:extLst>
                    <a:ext uri="{9D8B030D-6E8A-4147-A177-3AD203B41FA5}">
                      <a16:colId xmlns:a16="http://schemas.microsoft.com/office/drawing/2014/main" val="542942712"/>
                    </a:ext>
                  </a:extLst>
                </a:gridCol>
                <a:gridCol w="2027020">
                  <a:extLst>
                    <a:ext uri="{9D8B030D-6E8A-4147-A177-3AD203B41FA5}">
                      <a16:colId xmlns:a16="http://schemas.microsoft.com/office/drawing/2014/main" val="2592840845"/>
                    </a:ext>
                  </a:extLst>
                </a:gridCol>
                <a:gridCol w="1098513">
                  <a:extLst>
                    <a:ext uri="{9D8B030D-6E8A-4147-A177-3AD203B41FA5}">
                      <a16:colId xmlns:a16="http://schemas.microsoft.com/office/drawing/2014/main" val="3210489774"/>
                    </a:ext>
                  </a:extLst>
                </a:gridCol>
                <a:gridCol w="4943315">
                  <a:extLst>
                    <a:ext uri="{9D8B030D-6E8A-4147-A177-3AD203B41FA5}">
                      <a16:colId xmlns:a16="http://schemas.microsoft.com/office/drawing/2014/main" val="1640845400"/>
                    </a:ext>
                  </a:extLst>
                </a:gridCol>
              </a:tblGrid>
              <a:tr h="215900">
                <a:tc>
                  <a:txBody>
                    <a:bodyPr/>
                    <a:lstStyle/>
                    <a:p>
                      <a:pPr fontAlgn="b">
                        <a:buNone/>
                      </a:pPr>
                      <a:r>
                        <a:rPr lang="en-US" sz="1200" b="1" dirty="0">
                          <a:effectLst/>
                        </a:rPr>
                        <a:t>Configuration</a:t>
                      </a:r>
                    </a:p>
                  </a:txBody>
                  <a:tcPr marL="9525" marR="9525" marT="9525" marB="0" anchor="b">
                    <a:solidFill>
                      <a:schemeClr val="bg1">
                        <a:lumMod val="75000"/>
                      </a:schemeClr>
                    </a:solidFill>
                  </a:tcPr>
                </a:tc>
                <a:tc>
                  <a:txBody>
                    <a:bodyPr/>
                    <a:lstStyle/>
                    <a:p>
                      <a:pPr fontAlgn="b">
                        <a:buNone/>
                      </a:pPr>
                      <a:r>
                        <a:rPr lang="en-US" sz="1200" b="1" dirty="0">
                          <a:effectLst/>
                        </a:rPr>
                        <a:t>Parameter</a:t>
                      </a:r>
                    </a:p>
                  </a:txBody>
                  <a:tcPr marL="9525" marR="9525" marT="9525" marB="0" anchor="b">
                    <a:solidFill>
                      <a:schemeClr val="bg1">
                        <a:lumMod val="75000"/>
                      </a:schemeClr>
                    </a:solidFill>
                  </a:tcPr>
                </a:tc>
                <a:tc>
                  <a:txBody>
                    <a:bodyPr/>
                    <a:lstStyle/>
                    <a:p>
                      <a:pPr algn="ctr" fontAlgn="b">
                        <a:buNone/>
                      </a:pPr>
                      <a:r>
                        <a:rPr lang="en-US" sz="1200" b="1" dirty="0">
                          <a:effectLst/>
                        </a:rPr>
                        <a:t>Value</a:t>
                      </a:r>
                    </a:p>
                  </a:txBody>
                  <a:tcPr marL="9525" marR="9525" marT="9525" marB="0" anchor="b">
                    <a:solidFill>
                      <a:schemeClr val="bg1">
                        <a:lumMod val="75000"/>
                      </a:schemeClr>
                    </a:solidFill>
                  </a:tcPr>
                </a:tc>
                <a:tc>
                  <a:txBody>
                    <a:bodyPr/>
                    <a:lstStyle/>
                    <a:p>
                      <a:pPr fontAlgn="b">
                        <a:buNone/>
                      </a:pPr>
                      <a:r>
                        <a:rPr lang="en-US" sz="1200" b="1" dirty="0">
                          <a:effectLst/>
                        </a:rPr>
                        <a:t>Units</a:t>
                      </a:r>
                    </a:p>
                  </a:txBody>
                  <a:tcPr marL="9525" marR="9525" marT="9525" marB="0" anchor="b">
                    <a:solidFill>
                      <a:schemeClr val="bg1">
                        <a:lumMod val="75000"/>
                      </a:schemeClr>
                    </a:solidFill>
                  </a:tcPr>
                </a:tc>
                <a:tc>
                  <a:txBody>
                    <a:bodyPr/>
                    <a:lstStyle/>
                    <a:p>
                      <a:pPr fontAlgn="b">
                        <a:buNone/>
                      </a:pPr>
                      <a:r>
                        <a:rPr lang="en-US" sz="1200" b="1" dirty="0">
                          <a:effectLst/>
                        </a:rPr>
                        <a:t>Comments</a:t>
                      </a:r>
                    </a:p>
                  </a:txBody>
                  <a:tcPr marL="9525" marR="9525" marT="9525" marB="0" anchor="b">
                    <a:solidFill>
                      <a:schemeClr val="bg1">
                        <a:lumMod val="75000"/>
                      </a:schemeClr>
                    </a:solidFill>
                  </a:tcPr>
                </a:tc>
                <a:extLst>
                  <a:ext uri="{0D108BD9-81ED-4DB2-BD59-A6C34878D82A}">
                    <a16:rowId xmlns:a16="http://schemas.microsoft.com/office/drawing/2014/main" val="1482928091"/>
                  </a:ext>
                </a:extLst>
              </a:tr>
              <a:tr h="203200">
                <a:tc rowSpan="8">
                  <a:txBody>
                    <a:bodyPr/>
                    <a:lstStyle/>
                    <a:p>
                      <a:pPr algn="ctr" fontAlgn="ctr">
                        <a:buNone/>
                      </a:pPr>
                      <a:r>
                        <a:rPr lang="en-US" sz="1200" b="1" dirty="0">
                          <a:effectLst/>
                        </a:rPr>
                        <a:t>HRI-A</a:t>
                      </a:r>
                    </a:p>
                  </a:txBody>
                  <a:tcPr marL="9525" marR="9525" marT="9525" marB="0" anchor="ctr"/>
                </a:tc>
                <a:tc>
                  <a:txBody>
                    <a:bodyPr/>
                    <a:lstStyle/>
                    <a:p>
                      <a:pPr fontAlgn="b">
                        <a:buNone/>
                      </a:pPr>
                      <a:r>
                        <a:rPr lang="en-US" sz="1200" dirty="0">
                          <a:effectLst/>
                        </a:rPr>
                        <a:t>Field of View</a:t>
                      </a:r>
                    </a:p>
                  </a:txBody>
                  <a:tcPr marL="9525" marR="9525" marT="9525" marB="0" anchor="b"/>
                </a:tc>
                <a:tc>
                  <a:txBody>
                    <a:bodyPr/>
                    <a:lstStyle/>
                    <a:p>
                      <a:pPr algn="ctr" fontAlgn="b">
                        <a:buNone/>
                      </a:pPr>
                      <a:r>
                        <a:rPr lang="en-US" sz="1200" dirty="0">
                          <a:effectLst/>
                        </a:rPr>
                        <a:t>3' x 4' </a:t>
                      </a:r>
                    </a:p>
                  </a:txBody>
                  <a:tcPr marL="9525" marR="9525" marT="9525" marB="0" anchor="b"/>
                </a:tc>
                <a:tc>
                  <a:txBody>
                    <a:bodyPr/>
                    <a:lstStyle/>
                    <a:p>
                      <a:pPr fontAlgn="b">
                        <a:buNone/>
                      </a:pPr>
                      <a:r>
                        <a:rPr lang="en-US" sz="1200" dirty="0">
                          <a:effectLst/>
                        </a:rPr>
                        <a:t>arcmin x arcmin</a:t>
                      </a:r>
                    </a:p>
                  </a:txBody>
                  <a:tcPr marL="9525" marR="9525" marT="9525" marB="0" anchor="b"/>
                </a:tc>
                <a:tc>
                  <a:txBody>
                    <a:bodyPr/>
                    <a:lstStyle/>
                    <a:p>
                      <a:pPr fontAlgn="b">
                        <a:buNone/>
                      </a:pPr>
                      <a:r>
                        <a:rPr lang="en-US" sz="1200" dirty="0">
                          <a:effectLst/>
                        </a:rPr>
                        <a:t>Note that this is currently shared with the guiding functionality</a:t>
                      </a:r>
                    </a:p>
                  </a:txBody>
                  <a:tcPr marL="9525" marR="9525" marT="9525" marB="0" anchor="b"/>
                </a:tc>
                <a:extLst>
                  <a:ext uri="{0D108BD9-81ED-4DB2-BD59-A6C34878D82A}">
                    <a16:rowId xmlns:a16="http://schemas.microsoft.com/office/drawing/2014/main" val="613033897"/>
                  </a:ext>
                </a:extLst>
              </a:tr>
              <a:tr h="203200">
                <a:tc vMerge="1">
                  <a:txBody>
                    <a:bodyPr/>
                    <a:lstStyle/>
                    <a:p>
                      <a:endParaRPr lang="en-US"/>
                    </a:p>
                  </a:txBody>
                  <a:tcPr marL="0" marR="0" marT="0" marB="0" horzOverflow="overflow"/>
                </a:tc>
                <a:tc>
                  <a:txBody>
                    <a:bodyPr/>
                    <a:lstStyle/>
                    <a:p>
                      <a:pPr fontAlgn="b">
                        <a:buNone/>
                      </a:pPr>
                      <a:r>
                        <a:rPr lang="en-US" sz="1200" dirty="0">
                          <a:effectLst/>
                        </a:rPr>
                        <a:t>Plate scale</a:t>
                      </a:r>
                    </a:p>
                  </a:txBody>
                  <a:tcPr marL="9525" marR="9525" marT="9525" marB="0" anchor="b"/>
                </a:tc>
                <a:tc>
                  <a:txBody>
                    <a:bodyPr/>
                    <a:lstStyle/>
                    <a:p>
                      <a:pPr algn="ctr" fontAlgn="b">
                        <a:buNone/>
                      </a:pPr>
                      <a:r>
                        <a:rPr lang="en-US" sz="1200" dirty="0">
                          <a:effectLst/>
                        </a:rPr>
                        <a:t>5.3</a:t>
                      </a:r>
                    </a:p>
                  </a:txBody>
                  <a:tcPr marL="9525" marR="9525" marT="9525" marB="0" anchor="b"/>
                </a:tc>
                <a:tc>
                  <a:txBody>
                    <a:bodyPr/>
                    <a:lstStyle/>
                    <a:p>
                      <a:pPr fontAlgn="b">
                        <a:buNone/>
                      </a:pPr>
                      <a:r>
                        <a:rPr lang="en-US" sz="1200" dirty="0">
                          <a:effectLst/>
                        </a:rPr>
                        <a:t>mas/pix</a:t>
                      </a:r>
                    </a:p>
                  </a:txBody>
                  <a:tcPr marL="9525" marR="9525" marT="9525" marB="0" anchor="b"/>
                </a:tc>
                <a:tc>
                  <a:txBody>
                    <a:bodyPr/>
                    <a:lstStyle/>
                    <a:p>
                      <a:pPr fontAlgn="b">
                        <a:buNone/>
                      </a:pPr>
                      <a:r>
                        <a:rPr lang="en-US" sz="1200" dirty="0">
                          <a:effectLst/>
                        </a:rPr>
                        <a:t>Nyquist sample core at diffraction-limited wavelength</a:t>
                      </a:r>
                    </a:p>
                  </a:txBody>
                  <a:tcPr marL="9525" marR="9525" marT="9525" marB="0" anchor="b"/>
                </a:tc>
                <a:extLst>
                  <a:ext uri="{0D108BD9-81ED-4DB2-BD59-A6C34878D82A}">
                    <a16:rowId xmlns:a16="http://schemas.microsoft.com/office/drawing/2014/main" val="475820283"/>
                  </a:ext>
                </a:extLst>
              </a:tr>
              <a:tr h="203200">
                <a:tc vMerge="1">
                  <a:txBody>
                    <a:bodyPr/>
                    <a:lstStyle/>
                    <a:p>
                      <a:endParaRPr lang="en-US"/>
                    </a:p>
                  </a:txBody>
                  <a:tcPr marL="0" marR="0" marT="0" marB="0" horzOverflow="overflow"/>
                </a:tc>
                <a:tc>
                  <a:txBody>
                    <a:bodyPr/>
                    <a:lstStyle/>
                    <a:p>
                      <a:pPr fontAlgn="b">
                        <a:buNone/>
                      </a:pPr>
                      <a:r>
                        <a:rPr lang="en-US" sz="1200" dirty="0">
                          <a:effectLst/>
                        </a:rPr>
                        <a:t>Bandpass</a:t>
                      </a:r>
                    </a:p>
                  </a:txBody>
                  <a:tcPr marL="9525" marR="9525" marT="9525" marB="0" anchor="b"/>
                </a:tc>
                <a:tc>
                  <a:txBody>
                    <a:bodyPr/>
                    <a:lstStyle/>
                    <a:p>
                      <a:pPr algn="ctr" fontAlgn="b">
                        <a:buNone/>
                      </a:pPr>
                      <a:r>
                        <a:rPr lang="en-US" sz="1200" dirty="0">
                          <a:effectLst/>
                        </a:rPr>
                        <a:t>400 - 1000</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342881243"/>
                  </a:ext>
                </a:extLst>
              </a:tr>
              <a:tr h="203200">
                <a:tc vMerge="1">
                  <a:txBody>
                    <a:bodyPr/>
                    <a:lstStyle/>
                    <a:p>
                      <a:endParaRPr lang="en-US"/>
                    </a:p>
                  </a:txBody>
                  <a:tcPr marL="0" marR="0" marT="0" marB="0" horzOverflow="overflow"/>
                </a:tc>
                <a:tc>
                  <a:txBody>
                    <a:bodyPr/>
                    <a:lstStyle/>
                    <a:p>
                      <a:pPr fontAlgn="b">
                        <a:buNone/>
                      </a:pPr>
                      <a:r>
                        <a:rPr lang="en-US" sz="1200" dirty="0">
                          <a:effectLst/>
                        </a:rPr>
                        <a:t>Detector Temperature</a:t>
                      </a:r>
                    </a:p>
                  </a:txBody>
                  <a:tcPr marL="9525" marR="9525" marT="9525" marB="0" anchor="b"/>
                </a:tc>
                <a:tc>
                  <a:txBody>
                    <a:bodyPr/>
                    <a:lstStyle/>
                    <a:p>
                      <a:pPr algn="ctr" fontAlgn="b">
                        <a:buNone/>
                      </a:pPr>
                      <a:r>
                        <a:rPr lang="en-US" sz="1200" dirty="0">
                          <a:effectLst/>
                        </a:rPr>
                        <a:t>170</a:t>
                      </a:r>
                    </a:p>
                  </a:txBody>
                  <a:tcPr marL="9525" marR="9525" marT="9525" marB="0" anchor="b"/>
                </a:tc>
                <a:tc>
                  <a:txBody>
                    <a:bodyPr/>
                    <a:lstStyle/>
                    <a:p>
                      <a:pPr fontAlgn="b">
                        <a:buNone/>
                      </a:pPr>
                      <a:r>
                        <a:rPr lang="en-US" sz="1200" dirty="0">
                          <a:effectLst/>
                        </a:rPr>
                        <a:t>K</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3729214980"/>
                  </a:ext>
                </a:extLst>
              </a:tr>
              <a:tr h="203200">
                <a:tc vMerge="1">
                  <a:txBody>
                    <a:bodyPr/>
                    <a:lstStyle/>
                    <a:p>
                      <a:endParaRPr lang="en-US"/>
                    </a:p>
                  </a:txBody>
                  <a:tcPr marL="0" marR="0" marT="0" marB="0" horzOverflow="overflow"/>
                </a:tc>
                <a:tc>
                  <a:txBody>
                    <a:bodyPr/>
                    <a:lstStyle/>
                    <a:p>
                      <a:pPr fontAlgn="b">
                        <a:buNone/>
                      </a:pPr>
                      <a:r>
                        <a:rPr lang="en-US" sz="1200" dirty="0">
                          <a:effectLst/>
                        </a:rPr>
                        <a:t># preceding reflections</a:t>
                      </a:r>
                    </a:p>
                  </a:txBody>
                  <a:tcPr marL="9525" marR="9525" marT="9525" marB="0" anchor="b"/>
                </a:tc>
                <a:tc>
                  <a:txBody>
                    <a:bodyPr/>
                    <a:lstStyle/>
                    <a:p>
                      <a:pPr algn="ctr" fontAlgn="b">
                        <a:buNone/>
                      </a:pPr>
                      <a:r>
                        <a:rPr lang="en-US" sz="1200" dirty="0">
                          <a:effectLst/>
                        </a:rPr>
                        <a:t>4</a:t>
                      </a:r>
                    </a:p>
                  </a:txBody>
                  <a:tcPr marL="9525" marR="9525" marT="9525" marB="0" anchor="b"/>
                </a:tc>
                <a:tc>
                  <a:txBody>
                    <a:bodyPr/>
                    <a:lstStyle/>
                    <a:p>
                      <a:pPr fontAlgn="b">
                        <a:buNone/>
                      </a:pPr>
                      <a:r>
                        <a:rPr lang="en-US" sz="1200" dirty="0">
                          <a:effectLst/>
                        </a:rPr>
                        <a:t>-</a:t>
                      </a:r>
                    </a:p>
                  </a:txBody>
                  <a:tcPr marL="9525" marR="9525" marT="9525" marB="0" anchor="b"/>
                </a:tc>
                <a:tc>
                  <a:txBody>
                    <a:bodyPr/>
                    <a:lstStyle/>
                    <a:p>
                      <a:pPr fontAlgn="b">
                        <a:buNone/>
                      </a:pPr>
                      <a:r>
                        <a:rPr lang="en-US" sz="1200" dirty="0">
                          <a:effectLst/>
                        </a:rPr>
                        <a:t>From telescope</a:t>
                      </a:r>
                    </a:p>
                  </a:txBody>
                  <a:tcPr marL="9525" marR="9525" marT="9525" marB="0" anchor="b"/>
                </a:tc>
                <a:extLst>
                  <a:ext uri="{0D108BD9-81ED-4DB2-BD59-A6C34878D82A}">
                    <a16:rowId xmlns:a16="http://schemas.microsoft.com/office/drawing/2014/main" val="1244239002"/>
                  </a:ext>
                </a:extLst>
              </a:tr>
              <a:tr h="203200">
                <a:tc vMerge="1">
                  <a:txBody>
                    <a:bodyPr/>
                    <a:lstStyle/>
                    <a:p>
                      <a:endParaRPr lang="en-US"/>
                    </a:p>
                  </a:txBody>
                  <a:tcPr marL="0" marR="0" marT="0" marB="0" horzOverflow="overflow"/>
                </a:tc>
                <a:tc>
                  <a:txBody>
                    <a:bodyPr/>
                    <a:lstStyle/>
                    <a:p>
                      <a:pPr fontAlgn="b">
                        <a:buNone/>
                      </a:pPr>
                      <a:r>
                        <a:rPr lang="en-US" sz="1200" dirty="0">
                          <a:effectLst/>
                        </a:rPr>
                        <a:t>f-number</a:t>
                      </a:r>
                    </a:p>
                  </a:txBody>
                  <a:tcPr marL="9525" marR="9525" marT="9525" marB="0" anchor="b"/>
                </a:tc>
                <a:tc>
                  <a:txBody>
                    <a:bodyPr/>
                    <a:lstStyle/>
                    <a:p>
                      <a:pPr algn="ctr" fontAlgn="b">
                        <a:buNone/>
                      </a:pPr>
                      <a:r>
                        <a:rPr lang="en-US" sz="1200" dirty="0">
                          <a:effectLst/>
                        </a:rPr>
                        <a:t>38.9</a:t>
                      </a:r>
                    </a:p>
                  </a:txBody>
                  <a:tcPr marL="9525" marR="9525" marT="9525" marB="0" anchor="b"/>
                </a:tc>
                <a:tc>
                  <a:txBody>
                    <a:bodyPr/>
                    <a:lstStyle/>
                    <a:p>
                      <a:pPr fontAlgn="b">
                        <a:buNone/>
                      </a:pPr>
                      <a:r>
                        <a:rPr lang="en-US" sz="1200" dirty="0">
                          <a:effectLst/>
                        </a:rPr>
                        <a:t>-</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2011677572"/>
                  </a:ext>
                </a:extLst>
              </a:tr>
              <a:tr h="203200">
                <a:tc vMerge="1">
                  <a:txBody>
                    <a:bodyPr/>
                    <a:lstStyle/>
                    <a:p>
                      <a:endParaRPr lang="en-US"/>
                    </a:p>
                  </a:txBody>
                  <a:tcPr marL="0" marR="0" marT="0" marB="0" horzOverflow="overflow"/>
                </a:tc>
                <a:tc>
                  <a:txBody>
                    <a:bodyPr/>
                    <a:lstStyle/>
                    <a:p>
                      <a:pPr fontAlgn="b">
                        <a:buNone/>
                      </a:pPr>
                      <a:r>
                        <a:rPr lang="en-US" sz="1200" dirty="0">
                          <a:effectLst/>
                        </a:rPr>
                        <a:t>Astrometric Precision per epoch</a:t>
                      </a:r>
                    </a:p>
                  </a:txBody>
                  <a:tcPr marL="9525" marR="9525" marT="9525" marB="0" anchor="b"/>
                </a:tc>
                <a:tc>
                  <a:txBody>
                    <a:bodyPr/>
                    <a:lstStyle/>
                    <a:p>
                      <a:pPr algn="ctr" fontAlgn="b">
                        <a:buNone/>
                      </a:pPr>
                      <a:r>
                        <a:rPr lang="en-US" sz="1200" dirty="0">
                          <a:effectLst/>
                        </a:rPr>
                        <a:t>0.3</a:t>
                      </a:r>
                    </a:p>
                  </a:txBody>
                  <a:tcPr marL="9525" marR="9525" marT="9525" marB="0" anchor="b"/>
                </a:tc>
                <a:tc>
                  <a:txBody>
                    <a:bodyPr/>
                    <a:lstStyle/>
                    <a:p>
                      <a:pPr fontAlgn="b">
                        <a:buNone/>
                      </a:pPr>
                      <a:r>
                        <a:rPr lang="en-US" sz="1200" dirty="0">
                          <a:effectLst/>
                        </a:rPr>
                        <a:t>µas</a:t>
                      </a:r>
                    </a:p>
                  </a:txBody>
                  <a:tcPr marL="9525" marR="9525" marT="9525" marB="0" anchor="b"/>
                </a:tc>
                <a:tc>
                  <a:txBody>
                    <a:bodyPr/>
                    <a:lstStyle/>
                    <a:p>
                      <a:pPr fontAlgn="b">
                        <a:buNone/>
                      </a:pPr>
                      <a:r>
                        <a:rPr lang="en-US" sz="1200" dirty="0">
                          <a:effectLst/>
                        </a:rPr>
                        <a:t>Likely necessitates detector calibration</a:t>
                      </a:r>
                    </a:p>
                  </a:txBody>
                  <a:tcPr marL="9525" marR="9525" marT="9525" marB="0" anchor="b"/>
                </a:tc>
                <a:extLst>
                  <a:ext uri="{0D108BD9-81ED-4DB2-BD59-A6C34878D82A}">
                    <a16:rowId xmlns:a16="http://schemas.microsoft.com/office/drawing/2014/main" val="1113135830"/>
                  </a:ext>
                </a:extLst>
              </a:tr>
              <a:tr h="215900">
                <a:tc vMerge="1">
                  <a:txBody>
                    <a:bodyPr/>
                    <a:lstStyle/>
                    <a:p>
                      <a:endParaRPr lang="en-US"/>
                    </a:p>
                  </a:txBody>
                  <a:tcPr marL="0" marR="0" marT="0" marB="0" horzOverflow="overflow"/>
                </a:tc>
                <a:tc>
                  <a:txBody>
                    <a:bodyPr/>
                    <a:lstStyle/>
                    <a:p>
                      <a:pPr fontAlgn="b">
                        <a:buNone/>
                      </a:pPr>
                      <a:r>
                        <a:rPr lang="en-US" sz="1200" dirty="0">
                          <a:effectLst/>
                        </a:rPr>
                        <a:t>Diffraction-Limited wavelength</a:t>
                      </a:r>
                    </a:p>
                  </a:txBody>
                  <a:tcPr marL="9525" marR="9525" marT="9525" marB="0" anchor="b"/>
                </a:tc>
                <a:tc>
                  <a:txBody>
                    <a:bodyPr/>
                    <a:lstStyle/>
                    <a:p>
                      <a:pPr algn="ctr" fontAlgn="b">
                        <a:buNone/>
                      </a:pPr>
                      <a:r>
                        <a:rPr lang="en-US" sz="1200" dirty="0">
                          <a:effectLst/>
                        </a:rPr>
                        <a:t>500</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1579679414"/>
                  </a:ext>
                </a:extLst>
              </a:tr>
            </a:tbl>
          </a:graphicData>
        </a:graphic>
      </p:graphicFrame>
    </p:spTree>
    <p:extLst>
      <p:ext uri="{BB962C8B-B14F-4D97-AF65-F5344CB8AC3E}">
        <p14:creationId xmlns:p14="http://schemas.microsoft.com/office/powerpoint/2010/main" val="25792799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CA024-DDC7-D11F-1190-460F0FB6E170}"/>
              </a:ext>
            </a:extLst>
          </p:cNvPr>
          <p:cNvSpPr>
            <a:spLocks noGrp="1"/>
          </p:cNvSpPr>
          <p:nvPr>
            <p:ph type="title"/>
          </p:nvPr>
        </p:nvSpPr>
        <p:spPr/>
        <p:txBody>
          <a:bodyPr/>
          <a:lstStyle/>
          <a:p>
            <a:r>
              <a:rPr lang="en-US" dirty="0">
                <a:cs typeface="Helvetica"/>
              </a:rPr>
              <a:t>Initial HRI-S specifications</a:t>
            </a:r>
            <a:endParaRPr lang="en-US" dirty="0"/>
          </a:p>
        </p:txBody>
      </p:sp>
      <p:graphicFrame>
        <p:nvGraphicFramePr>
          <p:cNvPr id="5" name="Table 4">
            <a:extLst>
              <a:ext uri="{FF2B5EF4-FFF2-40B4-BE49-F238E27FC236}">
                <a16:creationId xmlns:a16="http://schemas.microsoft.com/office/drawing/2014/main" id="{992AB8F4-341E-02D0-C4FA-680FC55D3B6F}"/>
              </a:ext>
            </a:extLst>
          </p:cNvPr>
          <p:cNvGraphicFramePr>
            <a:graphicFrameLocks noGrp="1"/>
          </p:cNvGraphicFramePr>
          <p:nvPr/>
        </p:nvGraphicFramePr>
        <p:xfrm>
          <a:off x="151190" y="1832428"/>
          <a:ext cx="11887800" cy="3898900"/>
        </p:xfrm>
        <a:graphic>
          <a:graphicData uri="http://schemas.openxmlformats.org/drawingml/2006/table">
            <a:tbl>
              <a:tblPr bandRow="1">
                <a:tableStyleId>{5940675A-B579-460E-94D1-54222C63F5DA}</a:tableStyleId>
              </a:tblPr>
              <a:tblGrid>
                <a:gridCol w="1100666">
                  <a:extLst>
                    <a:ext uri="{9D8B030D-6E8A-4147-A177-3AD203B41FA5}">
                      <a16:colId xmlns:a16="http://schemas.microsoft.com/office/drawing/2014/main" val="2411097675"/>
                    </a:ext>
                  </a:extLst>
                </a:gridCol>
                <a:gridCol w="2610129">
                  <a:extLst>
                    <a:ext uri="{9D8B030D-6E8A-4147-A177-3AD203B41FA5}">
                      <a16:colId xmlns:a16="http://schemas.microsoft.com/office/drawing/2014/main" val="3095315153"/>
                    </a:ext>
                  </a:extLst>
                </a:gridCol>
                <a:gridCol w="2054190">
                  <a:extLst>
                    <a:ext uri="{9D8B030D-6E8A-4147-A177-3AD203B41FA5}">
                      <a16:colId xmlns:a16="http://schemas.microsoft.com/office/drawing/2014/main" val="3572872582"/>
                    </a:ext>
                  </a:extLst>
                </a:gridCol>
                <a:gridCol w="1113239">
                  <a:extLst>
                    <a:ext uri="{9D8B030D-6E8A-4147-A177-3AD203B41FA5}">
                      <a16:colId xmlns:a16="http://schemas.microsoft.com/office/drawing/2014/main" val="3362471379"/>
                    </a:ext>
                  </a:extLst>
                </a:gridCol>
                <a:gridCol w="5009576">
                  <a:extLst>
                    <a:ext uri="{9D8B030D-6E8A-4147-A177-3AD203B41FA5}">
                      <a16:colId xmlns:a16="http://schemas.microsoft.com/office/drawing/2014/main" val="3798971068"/>
                    </a:ext>
                  </a:extLst>
                </a:gridCol>
              </a:tblGrid>
              <a:tr h="215900">
                <a:tc>
                  <a:txBody>
                    <a:bodyPr/>
                    <a:lstStyle/>
                    <a:p>
                      <a:pPr fontAlgn="b">
                        <a:buNone/>
                      </a:pPr>
                      <a:r>
                        <a:rPr lang="en-US" sz="1200" b="1" dirty="0">
                          <a:effectLst/>
                        </a:rPr>
                        <a:t>Configuration</a:t>
                      </a:r>
                    </a:p>
                  </a:txBody>
                  <a:tcPr marL="9525" marR="9525" marT="9525" marB="0" anchor="b">
                    <a:solidFill>
                      <a:schemeClr val="bg1">
                        <a:lumMod val="75000"/>
                      </a:schemeClr>
                    </a:solidFill>
                  </a:tcPr>
                </a:tc>
                <a:tc>
                  <a:txBody>
                    <a:bodyPr/>
                    <a:lstStyle/>
                    <a:p>
                      <a:pPr fontAlgn="b">
                        <a:buNone/>
                      </a:pPr>
                      <a:r>
                        <a:rPr lang="en-US" sz="1200" b="1" dirty="0">
                          <a:effectLst/>
                        </a:rPr>
                        <a:t>Parameter</a:t>
                      </a:r>
                    </a:p>
                  </a:txBody>
                  <a:tcPr marL="9525" marR="9525" marT="9525" marB="0" anchor="b">
                    <a:solidFill>
                      <a:schemeClr val="bg1">
                        <a:lumMod val="75000"/>
                      </a:schemeClr>
                    </a:solidFill>
                  </a:tcPr>
                </a:tc>
                <a:tc>
                  <a:txBody>
                    <a:bodyPr/>
                    <a:lstStyle/>
                    <a:p>
                      <a:pPr algn="ctr" fontAlgn="b">
                        <a:buNone/>
                      </a:pPr>
                      <a:r>
                        <a:rPr lang="en-US" sz="1200" b="1" dirty="0">
                          <a:effectLst/>
                        </a:rPr>
                        <a:t>Value</a:t>
                      </a:r>
                    </a:p>
                  </a:txBody>
                  <a:tcPr marL="9525" marR="9525" marT="9525" marB="0" anchor="b">
                    <a:solidFill>
                      <a:schemeClr val="bg1">
                        <a:lumMod val="75000"/>
                      </a:schemeClr>
                    </a:solidFill>
                  </a:tcPr>
                </a:tc>
                <a:tc>
                  <a:txBody>
                    <a:bodyPr/>
                    <a:lstStyle/>
                    <a:p>
                      <a:pPr fontAlgn="b">
                        <a:buNone/>
                      </a:pPr>
                      <a:r>
                        <a:rPr lang="en-US" sz="1200" b="1" dirty="0">
                          <a:effectLst/>
                        </a:rPr>
                        <a:t>Units</a:t>
                      </a:r>
                    </a:p>
                  </a:txBody>
                  <a:tcPr marL="9525" marR="9525" marT="9525" marB="0" anchor="b">
                    <a:solidFill>
                      <a:schemeClr val="bg1">
                        <a:lumMod val="75000"/>
                      </a:schemeClr>
                    </a:solidFill>
                  </a:tcPr>
                </a:tc>
                <a:tc>
                  <a:txBody>
                    <a:bodyPr/>
                    <a:lstStyle/>
                    <a:p>
                      <a:pPr fontAlgn="b">
                        <a:buNone/>
                      </a:pPr>
                      <a:r>
                        <a:rPr lang="en-US" sz="1200" b="1" dirty="0">
                          <a:effectLst/>
                        </a:rPr>
                        <a:t>Comments</a:t>
                      </a:r>
                    </a:p>
                  </a:txBody>
                  <a:tcPr marL="9525" marR="9525" marT="9525" marB="0" anchor="b">
                    <a:solidFill>
                      <a:schemeClr val="bg1">
                        <a:lumMod val="75000"/>
                      </a:schemeClr>
                    </a:solidFill>
                  </a:tcPr>
                </a:tc>
                <a:extLst>
                  <a:ext uri="{0D108BD9-81ED-4DB2-BD59-A6C34878D82A}">
                    <a16:rowId xmlns:a16="http://schemas.microsoft.com/office/drawing/2014/main" val="605744223"/>
                  </a:ext>
                </a:extLst>
              </a:tr>
              <a:tr h="203200">
                <a:tc rowSpan="9">
                  <a:txBody>
                    <a:bodyPr/>
                    <a:lstStyle/>
                    <a:p>
                      <a:pPr algn="ctr" fontAlgn="ctr">
                        <a:buNone/>
                      </a:pPr>
                      <a:r>
                        <a:rPr lang="en-US" sz="1200" b="1" dirty="0">
                          <a:effectLst/>
                        </a:rPr>
                        <a:t>HRI-S, UVIS</a:t>
                      </a:r>
                    </a:p>
                  </a:txBody>
                  <a:tcPr marL="9525" marR="9525" marT="9525" marB="0" anchor="ctr">
                    <a:solidFill>
                      <a:schemeClr val="bg1">
                        <a:lumMod val="75000"/>
                      </a:schemeClr>
                    </a:solidFill>
                  </a:tcPr>
                </a:tc>
                <a:tc>
                  <a:txBody>
                    <a:bodyPr/>
                    <a:lstStyle/>
                    <a:p>
                      <a:pPr fontAlgn="b">
                        <a:buNone/>
                      </a:pPr>
                      <a:r>
                        <a:rPr lang="en-US" sz="1200" dirty="0">
                          <a:effectLst/>
                        </a:rPr>
                        <a:t>Field of view</a:t>
                      </a:r>
                    </a:p>
                  </a:txBody>
                  <a:tcPr marL="9525" marR="9525" marT="9525" marB="0" anchor="b"/>
                </a:tc>
                <a:tc>
                  <a:txBody>
                    <a:bodyPr/>
                    <a:lstStyle/>
                    <a:p>
                      <a:pPr algn="ctr" fontAlgn="b">
                        <a:buNone/>
                      </a:pPr>
                      <a:r>
                        <a:rPr lang="en-US" sz="1200" dirty="0">
                          <a:effectLst/>
                        </a:rPr>
                        <a:t>3' x 2'</a:t>
                      </a:r>
                    </a:p>
                  </a:txBody>
                  <a:tcPr marL="9525" marR="9525" marT="9525" marB="0" anchor="b"/>
                </a:tc>
                <a:tc>
                  <a:txBody>
                    <a:bodyPr/>
                    <a:lstStyle/>
                    <a:p>
                      <a:pPr fontAlgn="b">
                        <a:buNone/>
                      </a:pPr>
                      <a:r>
                        <a:rPr lang="en-US" sz="1200" dirty="0">
                          <a:effectLst/>
                        </a:rPr>
                        <a:t>arcmin x arcmin</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892508104"/>
                  </a:ext>
                </a:extLst>
              </a:tr>
              <a:tr h="203200">
                <a:tc vMerge="1">
                  <a:txBody>
                    <a:bodyPr/>
                    <a:lstStyle/>
                    <a:p>
                      <a:endParaRPr lang="en-US"/>
                    </a:p>
                  </a:txBody>
                  <a:tcPr marL="0" marR="0" marT="0" marB="0" horzOverflow="overflow"/>
                </a:tc>
                <a:tc>
                  <a:txBody>
                    <a:bodyPr/>
                    <a:lstStyle/>
                    <a:p>
                      <a:pPr fontAlgn="b">
                        <a:buNone/>
                      </a:pPr>
                      <a:r>
                        <a:rPr lang="en-US" sz="1200" dirty="0">
                          <a:effectLst/>
                        </a:rPr>
                        <a:t>Diffraction-Limited wavelength</a:t>
                      </a:r>
                    </a:p>
                  </a:txBody>
                  <a:tcPr marL="9525" marR="9525" marT="9525" marB="0" anchor="b"/>
                </a:tc>
                <a:tc>
                  <a:txBody>
                    <a:bodyPr/>
                    <a:lstStyle/>
                    <a:p>
                      <a:pPr algn="ctr" fontAlgn="b">
                        <a:buNone/>
                      </a:pPr>
                      <a:r>
                        <a:rPr lang="en-US" sz="1200" dirty="0">
                          <a:effectLst/>
                        </a:rPr>
                        <a:t>500</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788582350"/>
                  </a:ext>
                </a:extLst>
              </a:tr>
              <a:tr h="203200">
                <a:tc vMerge="1">
                  <a:txBody>
                    <a:bodyPr/>
                    <a:lstStyle/>
                    <a:p>
                      <a:endParaRPr lang="en-US"/>
                    </a:p>
                  </a:txBody>
                  <a:tcPr marL="0" marR="0" marT="0" marB="0" horzOverflow="overflow"/>
                </a:tc>
                <a:tc>
                  <a:txBody>
                    <a:bodyPr/>
                    <a:lstStyle/>
                    <a:p>
                      <a:pPr fontAlgn="b">
                        <a:buNone/>
                      </a:pPr>
                      <a:r>
                        <a:rPr lang="en-US" sz="1200" dirty="0">
                          <a:effectLst/>
                        </a:rPr>
                        <a:t>Bandpass</a:t>
                      </a:r>
                    </a:p>
                  </a:txBody>
                  <a:tcPr marL="9525" marR="9525" marT="9525" marB="0" anchor="b"/>
                </a:tc>
                <a:tc>
                  <a:txBody>
                    <a:bodyPr/>
                    <a:lstStyle/>
                    <a:p>
                      <a:pPr algn="ctr" fontAlgn="b">
                        <a:buNone/>
                      </a:pPr>
                      <a:r>
                        <a:rPr lang="en-US" sz="1200" dirty="0">
                          <a:effectLst/>
                        </a:rPr>
                        <a:t>200 - 1000</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708412284"/>
                  </a:ext>
                </a:extLst>
              </a:tr>
              <a:tr h="203200">
                <a:tc vMerge="1">
                  <a:txBody>
                    <a:bodyPr/>
                    <a:lstStyle/>
                    <a:p>
                      <a:endParaRPr lang="en-US"/>
                    </a:p>
                  </a:txBody>
                  <a:tcPr marL="0" marR="0" marT="0" marB="0" horzOverflow="overflow"/>
                </a:tc>
                <a:tc>
                  <a:txBody>
                    <a:bodyPr/>
                    <a:lstStyle/>
                    <a:p>
                      <a:pPr fontAlgn="b">
                        <a:buNone/>
                      </a:pPr>
                      <a:r>
                        <a:rPr lang="en-US" sz="1200" dirty="0">
                          <a:effectLst/>
                        </a:rPr>
                        <a:t>Plate scale</a:t>
                      </a:r>
                    </a:p>
                  </a:txBody>
                  <a:tcPr marL="9525" marR="9525" marT="9525" marB="0" anchor="b"/>
                </a:tc>
                <a:tc>
                  <a:txBody>
                    <a:bodyPr/>
                    <a:lstStyle/>
                    <a:p>
                      <a:pPr algn="ctr" fontAlgn="b">
                        <a:buNone/>
                      </a:pPr>
                      <a:r>
                        <a:rPr lang="en-US" sz="1200" dirty="0">
                          <a:effectLst/>
                        </a:rPr>
                        <a:t>6.9</a:t>
                      </a:r>
                    </a:p>
                  </a:txBody>
                  <a:tcPr marL="9525" marR="9525" marT="9525" marB="0" anchor="b"/>
                </a:tc>
                <a:tc>
                  <a:txBody>
                    <a:bodyPr/>
                    <a:lstStyle/>
                    <a:p>
                      <a:pPr fontAlgn="b">
                        <a:buNone/>
                      </a:pPr>
                      <a:r>
                        <a:rPr lang="en-US" sz="1200" dirty="0">
                          <a:effectLst/>
                        </a:rPr>
                        <a:t>mas/pix</a:t>
                      </a:r>
                    </a:p>
                  </a:txBody>
                  <a:tcPr marL="9525" marR="9525" marT="9525" marB="0" anchor="b"/>
                </a:tc>
                <a:tc>
                  <a:txBody>
                    <a:bodyPr/>
                    <a:lstStyle/>
                    <a:p>
                      <a:pPr fontAlgn="b">
                        <a:buNone/>
                      </a:pPr>
                      <a:r>
                        <a:rPr lang="en-US" sz="1200" dirty="0">
                          <a:effectLst/>
                        </a:rPr>
                        <a:t>Nyquist sample spatial resolution element at diffraction-limited wavelength</a:t>
                      </a:r>
                    </a:p>
                  </a:txBody>
                  <a:tcPr marL="9525" marR="9525" marT="9525" marB="0" anchor="b"/>
                </a:tc>
                <a:extLst>
                  <a:ext uri="{0D108BD9-81ED-4DB2-BD59-A6C34878D82A}">
                    <a16:rowId xmlns:a16="http://schemas.microsoft.com/office/drawing/2014/main" val="597358773"/>
                  </a:ext>
                </a:extLst>
              </a:tr>
              <a:tr h="203200">
                <a:tc vMerge="1">
                  <a:txBody>
                    <a:bodyPr/>
                    <a:lstStyle/>
                    <a:p>
                      <a:endParaRPr lang="en-US"/>
                    </a:p>
                  </a:txBody>
                  <a:tcPr marL="0" marR="0" marT="0" marB="0" horzOverflow="overflow"/>
                </a:tc>
                <a:tc>
                  <a:txBody>
                    <a:bodyPr/>
                    <a:lstStyle/>
                    <a:p>
                      <a:pPr fontAlgn="b">
                        <a:buNone/>
                      </a:pPr>
                      <a:r>
                        <a:rPr lang="en-US" sz="1200" dirty="0">
                          <a:effectLst/>
                        </a:rPr>
                        <a:t>Detector temperature</a:t>
                      </a:r>
                    </a:p>
                  </a:txBody>
                  <a:tcPr marL="9525" marR="9525" marT="9525" marB="0" anchor="b"/>
                </a:tc>
                <a:tc>
                  <a:txBody>
                    <a:bodyPr/>
                    <a:lstStyle/>
                    <a:p>
                      <a:pPr algn="ctr" fontAlgn="b">
                        <a:buNone/>
                      </a:pPr>
                      <a:r>
                        <a:rPr lang="en-US" sz="1200" dirty="0">
                          <a:effectLst/>
                        </a:rPr>
                        <a:t>170</a:t>
                      </a:r>
                    </a:p>
                  </a:txBody>
                  <a:tcPr marL="9525" marR="9525" marT="9525" marB="0" anchor="b"/>
                </a:tc>
                <a:tc>
                  <a:txBody>
                    <a:bodyPr/>
                    <a:lstStyle/>
                    <a:p>
                      <a:pPr fontAlgn="b">
                        <a:buNone/>
                      </a:pPr>
                      <a:r>
                        <a:rPr lang="en-US" sz="1200" dirty="0">
                          <a:effectLst/>
                        </a:rPr>
                        <a:t>K</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1996159390"/>
                  </a:ext>
                </a:extLst>
              </a:tr>
              <a:tr h="203200">
                <a:tc vMerge="1">
                  <a:txBody>
                    <a:bodyPr/>
                    <a:lstStyle/>
                    <a:p>
                      <a:endParaRPr lang="en-US"/>
                    </a:p>
                  </a:txBody>
                  <a:tcPr marL="0" marR="0" marT="0" marB="0" horzOverflow="overflow"/>
                </a:tc>
                <a:tc>
                  <a:txBody>
                    <a:bodyPr/>
                    <a:lstStyle/>
                    <a:p>
                      <a:pPr fontAlgn="b">
                        <a:buNone/>
                      </a:pPr>
                      <a:r>
                        <a:rPr lang="en-US" sz="1200" dirty="0">
                          <a:effectLst/>
                        </a:rPr>
                        <a:t>f-number</a:t>
                      </a:r>
                    </a:p>
                  </a:txBody>
                  <a:tcPr marL="9525" marR="9525" marT="9525" marB="0" anchor="b"/>
                </a:tc>
                <a:tc>
                  <a:txBody>
                    <a:bodyPr/>
                    <a:lstStyle/>
                    <a:p>
                      <a:pPr algn="ctr" fontAlgn="b">
                        <a:buNone/>
                      </a:pPr>
                      <a:r>
                        <a:rPr lang="en-US" sz="1200" dirty="0">
                          <a:effectLst/>
                        </a:rPr>
                        <a:t>16.4</a:t>
                      </a:r>
                    </a:p>
                  </a:txBody>
                  <a:tcPr marL="9525" marR="9525" marT="9525" marB="0" anchor="b"/>
                </a:tc>
                <a:tc>
                  <a:txBody>
                    <a:bodyPr/>
                    <a:lstStyle/>
                    <a:p>
                      <a:pPr fontAlgn="b">
                        <a:buNone/>
                      </a:pPr>
                      <a:endParaRPr lang="en-US" sz="1200" dirty="0">
                        <a:effectLst/>
                      </a:endParaRP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85710476"/>
                  </a:ext>
                </a:extLst>
              </a:tr>
              <a:tr h="203200">
                <a:tc vMerge="1">
                  <a:txBody>
                    <a:bodyPr/>
                    <a:lstStyle/>
                    <a:p>
                      <a:endParaRPr lang="en-US"/>
                    </a:p>
                  </a:txBody>
                  <a:tcPr marL="0" marR="0" marT="0" marB="0" horzOverflow="overflow"/>
                </a:tc>
                <a:tc>
                  <a:txBody>
                    <a:bodyPr/>
                    <a:lstStyle/>
                    <a:p>
                      <a:pPr fontAlgn="b">
                        <a:buNone/>
                      </a:pPr>
                      <a:r>
                        <a:rPr lang="en-US" sz="1200" dirty="0">
                          <a:effectLst/>
                        </a:rPr>
                        <a:t>Filters</a:t>
                      </a:r>
                    </a:p>
                  </a:txBody>
                  <a:tcPr marL="9525" marR="9525" marT="9525" marB="0" anchor="b"/>
                </a:tc>
                <a:tc>
                  <a:txBody>
                    <a:bodyPr/>
                    <a:lstStyle/>
                    <a:p>
                      <a:pPr algn="ctr" fontAlgn="b">
                        <a:buNone/>
                      </a:pPr>
                      <a:r>
                        <a:rPr lang="en-US" sz="1200" dirty="0">
                          <a:effectLst/>
                        </a:rPr>
                        <a:t>TBD</a:t>
                      </a:r>
                    </a:p>
                  </a:txBody>
                  <a:tcPr marL="9525" marR="9525" marT="9525" marB="0" anchor="b"/>
                </a:tc>
                <a:tc>
                  <a:txBody>
                    <a:bodyPr/>
                    <a:lstStyle/>
                    <a:p>
                      <a:pPr fontAlgn="b">
                        <a:buNone/>
                      </a:pPr>
                      <a:endParaRPr lang="en-US" sz="1200" dirty="0">
                        <a:effectLst/>
                      </a:endParaRP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612271903"/>
                  </a:ext>
                </a:extLst>
              </a:tr>
              <a:tr h="203200">
                <a:tc vMerge="1">
                  <a:txBody>
                    <a:bodyPr/>
                    <a:lstStyle/>
                    <a:p>
                      <a:endParaRPr lang="en-US"/>
                    </a:p>
                  </a:txBody>
                  <a:tcPr marL="0" marR="0" marT="0" marB="0" horzOverflow="overflow"/>
                </a:tc>
                <a:tc>
                  <a:txBody>
                    <a:bodyPr/>
                    <a:lstStyle/>
                    <a:p>
                      <a:pPr fontAlgn="b">
                        <a:buNone/>
                      </a:pPr>
                      <a:r>
                        <a:rPr lang="en-US" sz="1200" dirty="0">
                          <a:effectLst/>
                        </a:rPr>
                        <a:t>Allowable wavefront error</a:t>
                      </a:r>
                    </a:p>
                  </a:txBody>
                  <a:tcPr marL="9525" marR="9525" marT="9525" marB="0" anchor="b"/>
                </a:tc>
                <a:tc>
                  <a:txBody>
                    <a:bodyPr/>
                    <a:lstStyle/>
                    <a:p>
                      <a:pPr algn="ctr" fontAlgn="b">
                        <a:buNone/>
                      </a:pPr>
                      <a:r>
                        <a:rPr lang="en-US" sz="1200" dirty="0">
                          <a:effectLst/>
                        </a:rPr>
                        <a:t>≤ 35</a:t>
                      </a:r>
                    </a:p>
                  </a:txBody>
                  <a:tcPr marL="9525" marR="9525" marT="9525" marB="0" anchor="b"/>
                </a:tc>
                <a:tc>
                  <a:txBody>
                    <a:bodyPr/>
                    <a:lstStyle/>
                    <a:p>
                      <a:pPr fontAlgn="b">
                        <a:buNone/>
                      </a:pPr>
                      <a:r>
                        <a:rPr lang="en-US" sz="1200" dirty="0">
                          <a:effectLst/>
                        </a:rPr>
                        <a:t>nm RMS WFE</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4200575299"/>
                  </a:ext>
                </a:extLst>
              </a:tr>
              <a:tr h="215900">
                <a:tc vMerge="1">
                  <a:txBody>
                    <a:bodyPr/>
                    <a:lstStyle/>
                    <a:p>
                      <a:endParaRPr lang="en-US"/>
                    </a:p>
                  </a:txBody>
                  <a:tcPr marL="0" marR="0" marT="0" marB="0" horzOverflow="overflow"/>
                </a:tc>
                <a:tc>
                  <a:txBody>
                    <a:bodyPr/>
                    <a:lstStyle/>
                    <a:p>
                      <a:pPr fontAlgn="b">
                        <a:buNone/>
                      </a:pPr>
                      <a:r>
                        <a:rPr lang="en-US" sz="1200" dirty="0">
                          <a:effectLst/>
                        </a:rPr>
                        <a:t># preceding reflections</a:t>
                      </a:r>
                    </a:p>
                  </a:txBody>
                  <a:tcPr marL="9525" marR="9525" marT="9525" marB="0" anchor="b"/>
                </a:tc>
                <a:tc>
                  <a:txBody>
                    <a:bodyPr/>
                    <a:lstStyle/>
                    <a:p>
                      <a:pPr algn="ctr" fontAlgn="b">
                        <a:buNone/>
                      </a:pPr>
                      <a:r>
                        <a:rPr lang="en-US" sz="1200" dirty="0">
                          <a:effectLst/>
                        </a:rPr>
                        <a:t>4</a:t>
                      </a:r>
                    </a:p>
                  </a:txBody>
                  <a:tcPr marL="9525" marR="9525" marT="9525" marB="0" anchor="b"/>
                </a:tc>
                <a:tc>
                  <a:txBody>
                    <a:bodyPr/>
                    <a:lstStyle/>
                    <a:p>
                      <a:pPr fontAlgn="b">
                        <a:buNone/>
                      </a:pPr>
                      <a:r>
                        <a:rPr lang="en-US" sz="1200" dirty="0">
                          <a:effectLst/>
                        </a:rPr>
                        <a:t>-</a:t>
                      </a:r>
                    </a:p>
                  </a:txBody>
                  <a:tcPr marL="9525" marR="9525" marT="9525" marB="0" anchor="b"/>
                </a:tc>
                <a:tc>
                  <a:txBody>
                    <a:bodyPr/>
                    <a:lstStyle/>
                    <a:p>
                      <a:pPr fontAlgn="b">
                        <a:buNone/>
                      </a:pPr>
                      <a:r>
                        <a:rPr lang="en-US" sz="1200" dirty="0">
                          <a:effectLst/>
                        </a:rPr>
                        <a:t>From telescope</a:t>
                      </a:r>
                    </a:p>
                  </a:txBody>
                  <a:tcPr marL="9525" marR="9525" marT="9525" marB="0" anchor="b"/>
                </a:tc>
                <a:extLst>
                  <a:ext uri="{0D108BD9-81ED-4DB2-BD59-A6C34878D82A}">
                    <a16:rowId xmlns:a16="http://schemas.microsoft.com/office/drawing/2014/main" val="4005441743"/>
                  </a:ext>
                </a:extLst>
              </a:tr>
              <a:tr h="203200">
                <a:tc rowSpan="9">
                  <a:txBody>
                    <a:bodyPr/>
                    <a:lstStyle/>
                    <a:p>
                      <a:pPr algn="ctr" fontAlgn="ctr">
                        <a:buNone/>
                      </a:pPr>
                      <a:r>
                        <a:rPr lang="en-US" sz="1200" b="1" dirty="0">
                          <a:effectLst/>
                        </a:rPr>
                        <a:t>HRI-S, NIR</a:t>
                      </a:r>
                    </a:p>
                  </a:txBody>
                  <a:tcPr marL="9525" marR="9525" marT="9525" marB="0" anchor="ctr">
                    <a:solidFill>
                      <a:schemeClr val="bg1">
                        <a:lumMod val="75000"/>
                      </a:schemeClr>
                    </a:solidFill>
                  </a:tcPr>
                </a:tc>
                <a:tc>
                  <a:txBody>
                    <a:bodyPr/>
                    <a:lstStyle/>
                    <a:p>
                      <a:pPr fontAlgn="b">
                        <a:buNone/>
                      </a:pPr>
                      <a:r>
                        <a:rPr lang="en-US" sz="1200" dirty="0">
                          <a:effectLst/>
                        </a:rPr>
                        <a:t>Field of view</a:t>
                      </a:r>
                    </a:p>
                  </a:txBody>
                  <a:tcPr marL="9525" marR="9525" marT="9525" marB="0" anchor="b"/>
                </a:tc>
                <a:tc>
                  <a:txBody>
                    <a:bodyPr/>
                    <a:lstStyle/>
                    <a:p>
                      <a:pPr algn="ctr" fontAlgn="b">
                        <a:buNone/>
                      </a:pPr>
                      <a:r>
                        <a:rPr lang="en-US" sz="1200" dirty="0">
                          <a:effectLst/>
                        </a:rPr>
                        <a:t>3' x 2'</a:t>
                      </a:r>
                    </a:p>
                  </a:txBody>
                  <a:tcPr marL="9525" marR="9525" marT="9525" marB="0" anchor="b"/>
                </a:tc>
                <a:tc>
                  <a:txBody>
                    <a:bodyPr/>
                    <a:lstStyle/>
                    <a:p>
                      <a:pPr fontAlgn="b">
                        <a:buNone/>
                      </a:pPr>
                      <a:r>
                        <a:rPr lang="en-US" sz="1200" dirty="0">
                          <a:effectLst/>
                        </a:rPr>
                        <a:t>arcmin x arcmin</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3889574739"/>
                  </a:ext>
                </a:extLst>
              </a:tr>
              <a:tr h="203200">
                <a:tc vMerge="1">
                  <a:txBody>
                    <a:bodyPr/>
                    <a:lstStyle/>
                    <a:p>
                      <a:endParaRPr lang="en-US"/>
                    </a:p>
                  </a:txBody>
                  <a:tcPr marL="0" marR="0" marT="0" marB="0" horzOverflow="overflow"/>
                </a:tc>
                <a:tc>
                  <a:txBody>
                    <a:bodyPr/>
                    <a:lstStyle/>
                    <a:p>
                      <a:pPr fontAlgn="b">
                        <a:buNone/>
                      </a:pPr>
                      <a:r>
                        <a:rPr lang="en-US" sz="1200" dirty="0">
                          <a:effectLst/>
                        </a:rPr>
                        <a:t>Diffraction-Limited wavelength</a:t>
                      </a:r>
                    </a:p>
                  </a:txBody>
                  <a:tcPr marL="9525" marR="9525" marT="9525" marB="0" anchor="b"/>
                </a:tc>
                <a:tc>
                  <a:txBody>
                    <a:bodyPr/>
                    <a:lstStyle/>
                    <a:p>
                      <a:pPr algn="ctr" fontAlgn="b">
                        <a:buNone/>
                      </a:pPr>
                      <a:r>
                        <a:rPr lang="en-US" sz="1200" dirty="0">
                          <a:effectLst/>
                        </a:rPr>
                        <a:t>1200</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87635185"/>
                  </a:ext>
                </a:extLst>
              </a:tr>
              <a:tr h="203200">
                <a:tc vMerge="1">
                  <a:txBody>
                    <a:bodyPr/>
                    <a:lstStyle/>
                    <a:p>
                      <a:endParaRPr lang="en-US"/>
                    </a:p>
                  </a:txBody>
                  <a:tcPr marL="0" marR="0" marT="0" marB="0" horzOverflow="overflow"/>
                </a:tc>
                <a:tc>
                  <a:txBody>
                    <a:bodyPr/>
                    <a:lstStyle/>
                    <a:p>
                      <a:pPr fontAlgn="b">
                        <a:buNone/>
                      </a:pPr>
                      <a:r>
                        <a:rPr lang="en-US" sz="1200" dirty="0">
                          <a:effectLst/>
                        </a:rPr>
                        <a:t>Bandpass</a:t>
                      </a:r>
                    </a:p>
                  </a:txBody>
                  <a:tcPr marL="9525" marR="9525" marT="9525" marB="0" anchor="b"/>
                </a:tc>
                <a:tc>
                  <a:txBody>
                    <a:bodyPr/>
                    <a:lstStyle/>
                    <a:p>
                      <a:pPr algn="ctr" fontAlgn="b">
                        <a:buNone/>
                      </a:pPr>
                      <a:r>
                        <a:rPr lang="en-US" sz="1200" dirty="0">
                          <a:effectLst/>
                        </a:rPr>
                        <a:t>1000 - 2500 (TBC) </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2863675719"/>
                  </a:ext>
                </a:extLst>
              </a:tr>
              <a:tr h="203200">
                <a:tc vMerge="1">
                  <a:txBody>
                    <a:bodyPr/>
                    <a:lstStyle/>
                    <a:p>
                      <a:endParaRPr lang="en-US"/>
                    </a:p>
                  </a:txBody>
                  <a:tcPr marL="0" marR="0" marT="0" marB="0" horzOverflow="overflow"/>
                </a:tc>
                <a:tc>
                  <a:txBody>
                    <a:bodyPr/>
                    <a:lstStyle/>
                    <a:p>
                      <a:pPr fontAlgn="b">
                        <a:buNone/>
                      </a:pPr>
                      <a:r>
                        <a:rPr lang="en-US" sz="1200" dirty="0">
                          <a:effectLst/>
                        </a:rPr>
                        <a:t>Plate scale</a:t>
                      </a:r>
                    </a:p>
                  </a:txBody>
                  <a:tcPr marL="9525" marR="9525" marT="9525" marB="0" anchor="b"/>
                </a:tc>
                <a:tc>
                  <a:txBody>
                    <a:bodyPr/>
                    <a:lstStyle/>
                    <a:p>
                      <a:pPr algn="ctr" fontAlgn="b">
                        <a:buNone/>
                      </a:pPr>
                      <a:r>
                        <a:rPr lang="en-US" sz="1200" dirty="0">
                          <a:effectLst/>
                        </a:rPr>
                        <a:t>15.1</a:t>
                      </a:r>
                    </a:p>
                  </a:txBody>
                  <a:tcPr marL="9525" marR="9525" marT="9525" marB="0" anchor="b"/>
                </a:tc>
                <a:tc>
                  <a:txBody>
                    <a:bodyPr/>
                    <a:lstStyle/>
                    <a:p>
                      <a:pPr fontAlgn="b">
                        <a:buNone/>
                      </a:pPr>
                      <a:r>
                        <a:rPr lang="en-US" sz="1200" dirty="0">
                          <a:effectLst/>
                        </a:rPr>
                        <a:t>mas/pix</a:t>
                      </a:r>
                    </a:p>
                  </a:txBody>
                  <a:tcPr marL="9525" marR="9525" marT="9525" marB="0" anchor="b"/>
                </a:tc>
                <a:tc>
                  <a:txBody>
                    <a:bodyPr/>
                    <a:lstStyle/>
                    <a:p>
                      <a:pPr fontAlgn="b">
                        <a:buNone/>
                      </a:pPr>
                      <a:r>
                        <a:rPr lang="en-US" sz="1200" dirty="0">
                          <a:effectLst/>
                        </a:rPr>
                        <a:t>Nyquist sample spatial resolution element at diffraction-limited wavelength</a:t>
                      </a:r>
                    </a:p>
                  </a:txBody>
                  <a:tcPr marL="9525" marR="9525" marT="9525" marB="0" anchor="b"/>
                </a:tc>
                <a:extLst>
                  <a:ext uri="{0D108BD9-81ED-4DB2-BD59-A6C34878D82A}">
                    <a16:rowId xmlns:a16="http://schemas.microsoft.com/office/drawing/2014/main" val="3798402626"/>
                  </a:ext>
                </a:extLst>
              </a:tr>
              <a:tr h="203200">
                <a:tc vMerge="1">
                  <a:txBody>
                    <a:bodyPr/>
                    <a:lstStyle/>
                    <a:p>
                      <a:endParaRPr lang="en-US"/>
                    </a:p>
                  </a:txBody>
                  <a:tcPr marL="0" marR="0" marT="0" marB="0" horzOverflow="overflow"/>
                </a:tc>
                <a:tc>
                  <a:txBody>
                    <a:bodyPr/>
                    <a:lstStyle/>
                    <a:p>
                      <a:pPr fontAlgn="b">
                        <a:buNone/>
                      </a:pPr>
                      <a:r>
                        <a:rPr lang="en-US" sz="1200" dirty="0">
                          <a:effectLst/>
                        </a:rPr>
                        <a:t>Detector temperature</a:t>
                      </a:r>
                    </a:p>
                  </a:txBody>
                  <a:tcPr marL="9525" marR="9525" marT="9525" marB="0" anchor="b"/>
                </a:tc>
                <a:tc>
                  <a:txBody>
                    <a:bodyPr/>
                    <a:lstStyle/>
                    <a:p>
                      <a:pPr algn="ctr" fontAlgn="b">
                        <a:buNone/>
                      </a:pPr>
                      <a:r>
                        <a:rPr lang="en-US" sz="1200" dirty="0">
                          <a:effectLst/>
                        </a:rPr>
                        <a:t>95</a:t>
                      </a:r>
                    </a:p>
                  </a:txBody>
                  <a:tcPr marL="9525" marR="9525" marT="9525" marB="0" anchor="b"/>
                </a:tc>
                <a:tc>
                  <a:txBody>
                    <a:bodyPr/>
                    <a:lstStyle/>
                    <a:p>
                      <a:pPr fontAlgn="b">
                        <a:buNone/>
                      </a:pPr>
                      <a:r>
                        <a:rPr lang="en-US" sz="1200" dirty="0">
                          <a:effectLst/>
                        </a:rPr>
                        <a:t>K</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787161879"/>
                  </a:ext>
                </a:extLst>
              </a:tr>
              <a:tr h="203200">
                <a:tc vMerge="1">
                  <a:txBody>
                    <a:bodyPr/>
                    <a:lstStyle/>
                    <a:p>
                      <a:endParaRPr lang="en-US"/>
                    </a:p>
                  </a:txBody>
                  <a:tcPr marL="0" marR="0" marT="0" marB="0" horzOverflow="overflow"/>
                </a:tc>
                <a:tc>
                  <a:txBody>
                    <a:bodyPr/>
                    <a:lstStyle/>
                    <a:p>
                      <a:pPr fontAlgn="b">
                        <a:buNone/>
                      </a:pPr>
                      <a:r>
                        <a:rPr lang="en-US" sz="1200" dirty="0">
                          <a:effectLst/>
                        </a:rPr>
                        <a:t>f-number</a:t>
                      </a:r>
                    </a:p>
                  </a:txBody>
                  <a:tcPr marL="9525" marR="9525" marT="9525" marB="0" anchor="b"/>
                </a:tc>
                <a:tc>
                  <a:txBody>
                    <a:bodyPr/>
                    <a:lstStyle/>
                    <a:p>
                      <a:pPr algn="ctr" fontAlgn="b">
                        <a:buNone/>
                      </a:pPr>
                      <a:r>
                        <a:rPr lang="en-US" sz="1200" dirty="0">
                          <a:effectLst/>
                        </a:rPr>
                        <a:t>13.7</a:t>
                      </a:r>
                    </a:p>
                  </a:txBody>
                  <a:tcPr marL="9525" marR="9525" marT="9525" marB="0" anchor="b"/>
                </a:tc>
                <a:tc>
                  <a:txBody>
                    <a:bodyPr/>
                    <a:lstStyle/>
                    <a:p>
                      <a:pPr fontAlgn="b">
                        <a:buNone/>
                      </a:pPr>
                      <a:endParaRPr lang="en-US" sz="1200" dirty="0">
                        <a:effectLst/>
                      </a:endParaRP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1818924426"/>
                  </a:ext>
                </a:extLst>
              </a:tr>
              <a:tr h="203200">
                <a:tc vMerge="1">
                  <a:txBody>
                    <a:bodyPr/>
                    <a:lstStyle/>
                    <a:p>
                      <a:endParaRPr lang="en-US"/>
                    </a:p>
                  </a:txBody>
                  <a:tcPr marL="0" marR="0" marT="0" marB="0" horzOverflow="overflow"/>
                </a:tc>
                <a:tc>
                  <a:txBody>
                    <a:bodyPr/>
                    <a:lstStyle/>
                    <a:p>
                      <a:pPr fontAlgn="b">
                        <a:buNone/>
                      </a:pPr>
                      <a:r>
                        <a:rPr lang="en-US" sz="1200" dirty="0">
                          <a:effectLst/>
                        </a:rPr>
                        <a:t>Filters</a:t>
                      </a:r>
                    </a:p>
                  </a:txBody>
                  <a:tcPr marL="9525" marR="9525" marT="9525" marB="0" anchor="b"/>
                </a:tc>
                <a:tc>
                  <a:txBody>
                    <a:bodyPr/>
                    <a:lstStyle/>
                    <a:p>
                      <a:pPr algn="ctr" fontAlgn="b">
                        <a:buNone/>
                      </a:pPr>
                      <a:r>
                        <a:rPr lang="en-US" sz="1200" dirty="0">
                          <a:effectLst/>
                        </a:rPr>
                        <a:t>TBD</a:t>
                      </a:r>
                    </a:p>
                  </a:txBody>
                  <a:tcPr marL="9525" marR="9525" marT="9525" marB="0" anchor="b"/>
                </a:tc>
                <a:tc>
                  <a:txBody>
                    <a:bodyPr/>
                    <a:lstStyle/>
                    <a:p>
                      <a:pPr fontAlgn="b">
                        <a:buNone/>
                      </a:pPr>
                      <a:endParaRPr lang="en-US" sz="1200" dirty="0">
                        <a:effectLst/>
                      </a:endParaRP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493379784"/>
                  </a:ext>
                </a:extLst>
              </a:tr>
              <a:tr h="203200">
                <a:tc vMerge="1">
                  <a:txBody>
                    <a:bodyPr/>
                    <a:lstStyle/>
                    <a:p>
                      <a:endParaRPr lang="en-US"/>
                    </a:p>
                  </a:txBody>
                  <a:tcPr marL="0" marR="0" marT="0" marB="0" horzOverflow="overflow"/>
                </a:tc>
                <a:tc>
                  <a:txBody>
                    <a:bodyPr/>
                    <a:lstStyle/>
                    <a:p>
                      <a:pPr fontAlgn="b">
                        <a:buNone/>
                      </a:pPr>
                      <a:r>
                        <a:rPr lang="en-US" sz="1200" dirty="0">
                          <a:effectLst/>
                        </a:rPr>
                        <a:t>Allowable wavefront error</a:t>
                      </a:r>
                    </a:p>
                  </a:txBody>
                  <a:tcPr marL="9525" marR="9525" marT="9525" marB="0" anchor="b"/>
                </a:tc>
                <a:tc>
                  <a:txBody>
                    <a:bodyPr/>
                    <a:lstStyle/>
                    <a:p>
                      <a:pPr algn="ctr" fontAlgn="b">
                        <a:buNone/>
                      </a:pPr>
                      <a:r>
                        <a:rPr lang="en-US" sz="1200" dirty="0">
                          <a:effectLst/>
                        </a:rPr>
                        <a:t>≤ 71</a:t>
                      </a:r>
                    </a:p>
                  </a:txBody>
                  <a:tcPr marL="9525" marR="9525" marT="9525" marB="0" anchor="b"/>
                </a:tc>
                <a:tc>
                  <a:txBody>
                    <a:bodyPr/>
                    <a:lstStyle/>
                    <a:p>
                      <a:pPr fontAlgn="b">
                        <a:buNone/>
                      </a:pPr>
                      <a:r>
                        <a:rPr lang="en-US" sz="1200" dirty="0">
                          <a:effectLst/>
                        </a:rPr>
                        <a:t>nm RMS WFE</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3453664793"/>
                  </a:ext>
                </a:extLst>
              </a:tr>
              <a:tr h="215900">
                <a:tc vMerge="1">
                  <a:txBody>
                    <a:bodyPr/>
                    <a:lstStyle/>
                    <a:p>
                      <a:endParaRPr lang="en-US"/>
                    </a:p>
                  </a:txBody>
                  <a:tcPr marL="0" marR="0" marT="0" marB="0" horzOverflow="overflow"/>
                </a:tc>
                <a:tc>
                  <a:txBody>
                    <a:bodyPr/>
                    <a:lstStyle/>
                    <a:p>
                      <a:pPr fontAlgn="b">
                        <a:buNone/>
                      </a:pPr>
                      <a:r>
                        <a:rPr lang="en-US" sz="1200" dirty="0">
                          <a:effectLst/>
                        </a:rPr>
                        <a:t># preceding reflections</a:t>
                      </a:r>
                    </a:p>
                  </a:txBody>
                  <a:tcPr marL="9525" marR="9525" marT="9525" marB="0" anchor="b"/>
                </a:tc>
                <a:tc>
                  <a:txBody>
                    <a:bodyPr/>
                    <a:lstStyle/>
                    <a:p>
                      <a:pPr algn="ctr" fontAlgn="b">
                        <a:buNone/>
                      </a:pPr>
                      <a:r>
                        <a:rPr lang="en-US" sz="1200" dirty="0">
                          <a:effectLst/>
                        </a:rPr>
                        <a:t>4</a:t>
                      </a:r>
                    </a:p>
                  </a:txBody>
                  <a:tcPr marL="9525" marR="9525" marT="9525" marB="0" anchor="b"/>
                </a:tc>
                <a:tc>
                  <a:txBody>
                    <a:bodyPr/>
                    <a:lstStyle/>
                    <a:p>
                      <a:pPr fontAlgn="b">
                        <a:buNone/>
                      </a:pPr>
                      <a:r>
                        <a:rPr lang="en-US" sz="1200" dirty="0">
                          <a:effectLst/>
                        </a:rPr>
                        <a:t>-</a:t>
                      </a:r>
                    </a:p>
                  </a:txBody>
                  <a:tcPr marL="9525" marR="9525" marT="9525" marB="0" anchor="b"/>
                </a:tc>
                <a:tc>
                  <a:txBody>
                    <a:bodyPr/>
                    <a:lstStyle/>
                    <a:p>
                      <a:pPr fontAlgn="b">
                        <a:buNone/>
                      </a:pPr>
                      <a:r>
                        <a:rPr lang="en-US" sz="1200" dirty="0">
                          <a:effectLst/>
                        </a:rPr>
                        <a:t>From telescope</a:t>
                      </a:r>
                    </a:p>
                  </a:txBody>
                  <a:tcPr marL="9525" marR="9525" marT="9525" marB="0" anchor="b"/>
                </a:tc>
                <a:extLst>
                  <a:ext uri="{0D108BD9-81ED-4DB2-BD59-A6C34878D82A}">
                    <a16:rowId xmlns:a16="http://schemas.microsoft.com/office/drawing/2014/main" val="2956986004"/>
                  </a:ext>
                </a:extLst>
              </a:tr>
            </a:tbl>
          </a:graphicData>
        </a:graphic>
      </p:graphicFrame>
    </p:spTree>
    <p:extLst>
      <p:ext uri="{BB962C8B-B14F-4D97-AF65-F5344CB8AC3E}">
        <p14:creationId xmlns:p14="http://schemas.microsoft.com/office/powerpoint/2010/main" val="19933717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C332A-3FA0-C5A6-AD52-6559B700B164}"/>
              </a:ext>
            </a:extLst>
          </p:cNvPr>
          <p:cNvSpPr>
            <a:spLocks noGrp="1"/>
          </p:cNvSpPr>
          <p:nvPr>
            <p:ph type="title"/>
          </p:nvPr>
        </p:nvSpPr>
        <p:spPr/>
        <p:txBody>
          <a:bodyPr/>
          <a:lstStyle/>
          <a:p>
            <a:r>
              <a:rPr lang="en-US" dirty="0">
                <a:cs typeface="Helvetica"/>
              </a:rPr>
              <a:t>Initial wavefront sensing specifications</a:t>
            </a:r>
            <a:endParaRPr lang="en-US" dirty="0"/>
          </a:p>
        </p:txBody>
      </p:sp>
      <p:graphicFrame>
        <p:nvGraphicFramePr>
          <p:cNvPr id="5" name="Table 4">
            <a:extLst>
              <a:ext uri="{FF2B5EF4-FFF2-40B4-BE49-F238E27FC236}">
                <a16:creationId xmlns:a16="http://schemas.microsoft.com/office/drawing/2014/main" id="{EA3182D9-D3DE-2846-4AD4-1809C0DC9C42}"/>
              </a:ext>
            </a:extLst>
          </p:cNvPr>
          <p:cNvGraphicFramePr>
            <a:graphicFrameLocks noGrp="1"/>
          </p:cNvGraphicFramePr>
          <p:nvPr/>
        </p:nvGraphicFramePr>
        <p:xfrm>
          <a:off x="65841" y="2426557"/>
          <a:ext cx="12032943" cy="1995170"/>
        </p:xfrm>
        <a:graphic>
          <a:graphicData uri="http://schemas.openxmlformats.org/drawingml/2006/table">
            <a:tbl>
              <a:tblPr bandRow="1">
                <a:tableStyleId>{5940675A-B579-460E-94D1-54222C63F5DA}</a:tableStyleId>
              </a:tblPr>
              <a:tblGrid>
                <a:gridCol w="1108797">
                  <a:extLst>
                    <a:ext uri="{9D8B030D-6E8A-4147-A177-3AD203B41FA5}">
                      <a16:colId xmlns:a16="http://schemas.microsoft.com/office/drawing/2014/main" val="2528567962"/>
                    </a:ext>
                  </a:extLst>
                </a:gridCol>
                <a:gridCol w="2647305">
                  <a:extLst>
                    <a:ext uri="{9D8B030D-6E8A-4147-A177-3AD203B41FA5}">
                      <a16:colId xmlns:a16="http://schemas.microsoft.com/office/drawing/2014/main" val="1792329204"/>
                    </a:ext>
                  </a:extLst>
                </a:gridCol>
                <a:gridCol w="2079271">
                  <a:extLst>
                    <a:ext uri="{9D8B030D-6E8A-4147-A177-3AD203B41FA5}">
                      <a16:colId xmlns:a16="http://schemas.microsoft.com/office/drawing/2014/main" val="1935416596"/>
                    </a:ext>
                  </a:extLst>
                </a:gridCol>
                <a:gridCol w="1126830">
                  <a:extLst>
                    <a:ext uri="{9D8B030D-6E8A-4147-A177-3AD203B41FA5}">
                      <a16:colId xmlns:a16="http://schemas.microsoft.com/office/drawing/2014/main" val="4151243701"/>
                    </a:ext>
                  </a:extLst>
                </a:gridCol>
                <a:gridCol w="5070740">
                  <a:extLst>
                    <a:ext uri="{9D8B030D-6E8A-4147-A177-3AD203B41FA5}">
                      <a16:colId xmlns:a16="http://schemas.microsoft.com/office/drawing/2014/main" val="2776907393"/>
                    </a:ext>
                  </a:extLst>
                </a:gridCol>
              </a:tblGrid>
              <a:tr h="215900">
                <a:tc>
                  <a:txBody>
                    <a:bodyPr/>
                    <a:lstStyle/>
                    <a:p>
                      <a:pPr fontAlgn="b">
                        <a:buNone/>
                      </a:pPr>
                      <a:r>
                        <a:rPr lang="en-US" sz="1200" b="1" dirty="0">
                          <a:effectLst/>
                        </a:rPr>
                        <a:t>Configuration</a:t>
                      </a:r>
                    </a:p>
                  </a:txBody>
                  <a:tcPr marL="9525" marR="9525" marT="9525" marB="0" anchor="b">
                    <a:solidFill>
                      <a:schemeClr val="bg1">
                        <a:lumMod val="75000"/>
                      </a:schemeClr>
                    </a:solidFill>
                  </a:tcPr>
                </a:tc>
                <a:tc>
                  <a:txBody>
                    <a:bodyPr/>
                    <a:lstStyle/>
                    <a:p>
                      <a:pPr fontAlgn="b">
                        <a:buNone/>
                      </a:pPr>
                      <a:r>
                        <a:rPr lang="en-US" sz="1200" b="1" dirty="0">
                          <a:effectLst/>
                        </a:rPr>
                        <a:t>Parameter</a:t>
                      </a:r>
                    </a:p>
                  </a:txBody>
                  <a:tcPr marL="9525" marR="9525" marT="9525" marB="0" anchor="b">
                    <a:solidFill>
                      <a:schemeClr val="bg1">
                        <a:lumMod val="75000"/>
                      </a:schemeClr>
                    </a:solidFill>
                  </a:tcPr>
                </a:tc>
                <a:tc>
                  <a:txBody>
                    <a:bodyPr/>
                    <a:lstStyle/>
                    <a:p>
                      <a:pPr algn="ctr" fontAlgn="b">
                        <a:buNone/>
                      </a:pPr>
                      <a:r>
                        <a:rPr lang="en-US" sz="1200" b="1" dirty="0">
                          <a:effectLst/>
                        </a:rPr>
                        <a:t>Value</a:t>
                      </a:r>
                    </a:p>
                  </a:txBody>
                  <a:tcPr marL="9525" marR="9525" marT="9525" marB="0" anchor="b">
                    <a:solidFill>
                      <a:schemeClr val="bg1">
                        <a:lumMod val="75000"/>
                      </a:schemeClr>
                    </a:solidFill>
                  </a:tcPr>
                </a:tc>
                <a:tc>
                  <a:txBody>
                    <a:bodyPr/>
                    <a:lstStyle/>
                    <a:p>
                      <a:pPr fontAlgn="b">
                        <a:buNone/>
                      </a:pPr>
                      <a:r>
                        <a:rPr lang="en-US" sz="1200" b="1" dirty="0">
                          <a:effectLst/>
                        </a:rPr>
                        <a:t>Units</a:t>
                      </a:r>
                    </a:p>
                  </a:txBody>
                  <a:tcPr marL="9525" marR="9525" marT="9525" marB="0" anchor="b">
                    <a:solidFill>
                      <a:schemeClr val="bg1">
                        <a:lumMod val="75000"/>
                      </a:schemeClr>
                    </a:solidFill>
                  </a:tcPr>
                </a:tc>
                <a:tc>
                  <a:txBody>
                    <a:bodyPr/>
                    <a:lstStyle/>
                    <a:p>
                      <a:pPr fontAlgn="b">
                        <a:buNone/>
                      </a:pPr>
                      <a:r>
                        <a:rPr lang="en-US" sz="1200" b="1" dirty="0">
                          <a:effectLst/>
                        </a:rPr>
                        <a:t>Comments</a:t>
                      </a:r>
                    </a:p>
                  </a:txBody>
                  <a:tcPr marL="9525" marR="9525" marT="9525" marB="0" anchor="b">
                    <a:solidFill>
                      <a:schemeClr val="bg1">
                        <a:lumMod val="75000"/>
                      </a:schemeClr>
                    </a:solidFill>
                  </a:tcPr>
                </a:tc>
                <a:extLst>
                  <a:ext uri="{0D108BD9-81ED-4DB2-BD59-A6C34878D82A}">
                    <a16:rowId xmlns:a16="http://schemas.microsoft.com/office/drawing/2014/main" val="560615672"/>
                  </a:ext>
                </a:extLst>
              </a:tr>
              <a:tr h="203200">
                <a:tc rowSpan="7">
                  <a:txBody>
                    <a:bodyPr/>
                    <a:lstStyle/>
                    <a:p>
                      <a:pPr algn="ctr" fontAlgn="ctr">
                        <a:buNone/>
                      </a:pPr>
                      <a:r>
                        <a:rPr lang="en-US" sz="1200" b="1" dirty="0">
                          <a:effectLst/>
                        </a:rPr>
                        <a:t>Wavefront sensing, in either of the HRI-S channels</a:t>
                      </a:r>
                    </a:p>
                  </a:txBody>
                  <a:tcPr marL="9525" marR="9525" marT="9525" marB="0" anchor="ctr">
                    <a:solidFill>
                      <a:schemeClr val="bg1">
                        <a:lumMod val="75000"/>
                      </a:schemeClr>
                    </a:solidFill>
                  </a:tcPr>
                </a:tc>
                <a:tc>
                  <a:txBody>
                    <a:bodyPr/>
                    <a:lstStyle/>
                    <a:p>
                      <a:pPr fontAlgn="b">
                        <a:buNone/>
                      </a:pPr>
                      <a:r>
                        <a:rPr lang="en-US" sz="1200" dirty="0">
                          <a:effectLst/>
                        </a:rPr>
                        <a:t>Wavefront sensing reference wavelength</a:t>
                      </a:r>
                    </a:p>
                  </a:txBody>
                  <a:tcPr marL="9525" marR="9525" marT="9525" marB="0" anchor="b"/>
                </a:tc>
                <a:tc>
                  <a:txBody>
                    <a:bodyPr/>
                    <a:lstStyle/>
                    <a:p>
                      <a:pPr algn="ctr" fontAlgn="b">
                        <a:buNone/>
                      </a:pPr>
                      <a:r>
                        <a:rPr lang="en-US" sz="1200" dirty="0">
                          <a:effectLst/>
                        </a:rPr>
                        <a:t>632 or 1550</a:t>
                      </a:r>
                    </a:p>
                  </a:txBody>
                  <a:tcPr marL="9525" marR="9525" marT="9525" marB="0" anchor="b"/>
                </a:tc>
                <a:tc>
                  <a:txBody>
                    <a:bodyPr/>
                    <a:lstStyle/>
                    <a:p>
                      <a:pPr fontAlgn="b">
                        <a:buNone/>
                      </a:pPr>
                      <a:r>
                        <a:rPr lang="en-US" sz="1200" dirty="0">
                          <a:effectLst/>
                        </a:rPr>
                        <a:t>nm</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3931274789"/>
                  </a:ext>
                </a:extLst>
              </a:tr>
              <a:tr h="203200">
                <a:tc vMerge="1">
                  <a:txBody>
                    <a:bodyPr/>
                    <a:lstStyle/>
                    <a:p>
                      <a:endParaRPr lang="en-US"/>
                    </a:p>
                  </a:txBody>
                  <a:tcPr marL="0" marR="0" marT="0" marB="0" horzOverflow="overflow"/>
                </a:tc>
                <a:tc>
                  <a:txBody>
                    <a:bodyPr/>
                    <a:lstStyle/>
                    <a:p>
                      <a:pPr fontAlgn="b">
                        <a:buNone/>
                      </a:pPr>
                      <a:r>
                        <a:rPr lang="en-US" sz="1200" dirty="0">
                          <a:effectLst/>
                        </a:rPr>
                        <a:t>Wavefront sensing sampling "Q"</a:t>
                      </a:r>
                    </a:p>
                  </a:txBody>
                  <a:tcPr marL="9525" marR="9525" marT="9525" marB="0" anchor="b"/>
                </a:tc>
                <a:tc>
                  <a:txBody>
                    <a:bodyPr/>
                    <a:lstStyle/>
                    <a:p>
                      <a:pPr algn="ctr" fontAlgn="b">
                        <a:buNone/>
                      </a:pPr>
                      <a:r>
                        <a:rPr lang="en-US" sz="1200" dirty="0">
                          <a:effectLst/>
                        </a:rPr>
                        <a:t>≥ 1.25 at reference wavelength</a:t>
                      </a:r>
                    </a:p>
                  </a:txBody>
                  <a:tcPr marL="9525" marR="9525" marT="9525" marB="0" anchor="b"/>
                </a:tc>
                <a:tc>
                  <a:txBody>
                    <a:bodyPr/>
                    <a:lstStyle/>
                    <a:p>
                      <a:pPr fontAlgn="b">
                        <a:buNone/>
                      </a:pPr>
                      <a:r>
                        <a:rPr lang="en-US" sz="1200" dirty="0">
                          <a:effectLst/>
                        </a:rPr>
                        <a:t>-</a:t>
                      </a:r>
                    </a:p>
                  </a:txBody>
                  <a:tcPr marL="9525" marR="9525" marT="9525" marB="0" anchor="b"/>
                </a:tc>
                <a:tc>
                  <a:txBody>
                    <a:bodyPr/>
                    <a:lstStyle/>
                    <a:p>
                      <a:pPr fontAlgn="b">
                        <a:buNone/>
                      </a:pPr>
                      <a:r>
                        <a:rPr lang="en-US" sz="1200" dirty="0">
                          <a:effectLst/>
                        </a:rPr>
                        <a:t>Q = λ*f-number/pixel pitch</a:t>
                      </a:r>
                    </a:p>
                  </a:txBody>
                  <a:tcPr marL="9525" marR="9525" marT="9525" marB="0" anchor="b"/>
                </a:tc>
                <a:extLst>
                  <a:ext uri="{0D108BD9-81ED-4DB2-BD59-A6C34878D82A}">
                    <a16:rowId xmlns:a16="http://schemas.microsoft.com/office/drawing/2014/main" val="2838370687"/>
                  </a:ext>
                </a:extLst>
              </a:tr>
              <a:tr h="203200">
                <a:tc vMerge="1">
                  <a:txBody>
                    <a:bodyPr/>
                    <a:lstStyle/>
                    <a:p>
                      <a:endParaRPr lang="en-US"/>
                    </a:p>
                  </a:txBody>
                  <a:tcPr marL="0" marR="0" marT="0" marB="0" horzOverflow="overflow"/>
                </a:tc>
                <a:tc>
                  <a:txBody>
                    <a:bodyPr/>
                    <a:lstStyle/>
                    <a:p>
                      <a:pPr fontAlgn="b">
                        <a:buNone/>
                      </a:pPr>
                      <a:r>
                        <a:rPr lang="en-US" sz="1200" dirty="0">
                          <a:effectLst/>
                        </a:rPr>
                        <a:t>Wavefront sensing defocus ranges</a:t>
                      </a:r>
                    </a:p>
                  </a:txBody>
                  <a:tcPr marL="9525" marR="9525" marT="9525" marB="0" anchor="b"/>
                </a:tc>
                <a:tc>
                  <a:txBody>
                    <a:bodyPr/>
                    <a:lstStyle/>
                    <a:p>
                      <a:pPr algn="ctr" fontAlgn="b">
                        <a:buNone/>
                      </a:pPr>
                      <a:r>
                        <a:rPr lang="en-US" sz="1200" dirty="0">
                          <a:effectLst/>
                        </a:rPr>
                        <a:t>-8λ, -4λ, 0λ, 4λ, 8λ</a:t>
                      </a:r>
                    </a:p>
                  </a:txBody>
                  <a:tcPr marL="9525" marR="9525" marT="9525" marB="0" anchor="b"/>
                </a:tc>
                <a:tc>
                  <a:txBody>
                    <a:bodyPr/>
                    <a:lstStyle/>
                    <a:p>
                      <a:pPr fontAlgn="b">
                        <a:buNone/>
                      </a:pPr>
                      <a:r>
                        <a:rPr lang="en-US" sz="1200" dirty="0">
                          <a:effectLst/>
                        </a:rPr>
                        <a:t>-</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1639433149"/>
                  </a:ext>
                </a:extLst>
              </a:tr>
              <a:tr h="203200">
                <a:tc vMerge="1">
                  <a:txBody>
                    <a:bodyPr/>
                    <a:lstStyle/>
                    <a:p>
                      <a:endParaRPr lang="en-US"/>
                    </a:p>
                  </a:txBody>
                  <a:tcPr marL="0" marR="0" marT="0" marB="0" horzOverflow="overflow"/>
                </a:tc>
                <a:tc>
                  <a:txBody>
                    <a:bodyPr/>
                    <a:lstStyle/>
                    <a:p>
                      <a:pPr fontAlgn="b">
                        <a:buNone/>
                      </a:pPr>
                      <a:r>
                        <a:rPr lang="en-US" sz="1200" dirty="0">
                          <a:effectLst/>
                        </a:rPr>
                        <a:t>Wavefront sensing spectral bandpass </a:t>
                      </a:r>
                    </a:p>
                  </a:txBody>
                  <a:tcPr marL="9525" marR="9525" marT="9525" marB="0" anchor="b"/>
                </a:tc>
                <a:tc>
                  <a:txBody>
                    <a:bodyPr/>
                    <a:lstStyle/>
                    <a:p>
                      <a:pPr algn="ctr" fontAlgn="b">
                        <a:buNone/>
                      </a:pPr>
                      <a:r>
                        <a:rPr lang="en-US" sz="1200" dirty="0">
                          <a:effectLst/>
                        </a:rPr>
                        <a:t>20% of reference wavelength</a:t>
                      </a:r>
                    </a:p>
                  </a:txBody>
                  <a:tcPr marL="9525" marR="9525" marT="9525" marB="0" anchor="b"/>
                </a:tc>
                <a:tc>
                  <a:txBody>
                    <a:bodyPr/>
                    <a:lstStyle/>
                    <a:p>
                      <a:pPr fontAlgn="b">
                        <a:buNone/>
                      </a:pPr>
                      <a:endParaRPr lang="en-US" sz="1200" dirty="0">
                        <a:effectLst/>
                      </a:endParaRP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2421473738"/>
                  </a:ext>
                </a:extLst>
              </a:tr>
              <a:tr h="203200">
                <a:tc vMerge="1">
                  <a:txBody>
                    <a:bodyPr/>
                    <a:lstStyle/>
                    <a:p>
                      <a:endParaRPr lang="en-US"/>
                    </a:p>
                  </a:txBody>
                  <a:tcPr marL="0" marR="0" marT="0" marB="0" horzOverflow="overflow"/>
                </a:tc>
                <a:tc>
                  <a:txBody>
                    <a:bodyPr/>
                    <a:lstStyle/>
                    <a:p>
                      <a:pPr fontAlgn="b">
                        <a:buNone/>
                      </a:pPr>
                      <a:r>
                        <a:rPr lang="en-US" sz="1200" dirty="0">
                          <a:effectLst/>
                        </a:rPr>
                        <a:t>Wavefront sensing focus sweep speed</a:t>
                      </a:r>
                    </a:p>
                  </a:txBody>
                  <a:tcPr marL="9525" marR="9525" marT="9525" marB="0" anchor="b"/>
                </a:tc>
                <a:tc>
                  <a:txBody>
                    <a:bodyPr/>
                    <a:lstStyle/>
                    <a:p>
                      <a:pPr algn="ctr" fontAlgn="b">
                        <a:buNone/>
                      </a:pPr>
                      <a:r>
                        <a:rPr lang="en-US" sz="1200" dirty="0">
                          <a:effectLst/>
                        </a:rPr>
                        <a:t>≤ 10</a:t>
                      </a:r>
                    </a:p>
                  </a:txBody>
                  <a:tcPr marL="9525" marR="9525" marT="9525" marB="0" anchor="b"/>
                </a:tc>
                <a:tc>
                  <a:txBody>
                    <a:bodyPr/>
                    <a:lstStyle/>
                    <a:p>
                      <a:pPr fontAlgn="b">
                        <a:buNone/>
                      </a:pPr>
                      <a:r>
                        <a:rPr lang="en-US" sz="1200" dirty="0">
                          <a:effectLst/>
                        </a:rPr>
                        <a:t>minutes</a:t>
                      </a: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371844060"/>
                  </a:ext>
                </a:extLst>
              </a:tr>
              <a:tr h="203200">
                <a:tc vMerge="1">
                  <a:txBody>
                    <a:bodyPr/>
                    <a:lstStyle/>
                    <a:p>
                      <a:endParaRPr lang="en-US"/>
                    </a:p>
                  </a:txBody>
                  <a:tcPr marL="0" marR="0" marT="0" marB="0" horzOverflow="overflow"/>
                </a:tc>
                <a:tc>
                  <a:txBody>
                    <a:bodyPr/>
                    <a:lstStyle/>
                    <a:p>
                      <a:pPr fontAlgn="b">
                        <a:buNone/>
                      </a:pPr>
                      <a:r>
                        <a:rPr lang="en-US" sz="1200" dirty="0">
                          <a:effectLst/>
                        </a:rPr>
                        <a:t>Pupil Imaging resolution</a:t>
                      </a:r>
                    </a:p>
                  </a:txBody>
                  <a:tcPr marL="9525" marR="9525" marT="9525" marB="0" anchor="b"/>
                </a:tc>
                <a:tc>
                  <a:txBody>
                    <a:bodyPr/>
                    <a:lstStyle/>
                    <a:p>
                      <a:pPr algn="ctr" fontAlgn="b">
                        <a:buNone/>
                      </a:pPr>
                      <a:r>
                        <a:rPr lang="en-US" sz="1200" dirty="0">
                          <a:effectLst/>
                        </a:rPr>
                        <a:t>≤ 2</a:t>
                      </a:r>
                    </a:p>
                  </a:txBody>
                  <a:tcPr marL="9525" marR="9525" marT="9525" marB="0" anchor="b"/>
                </a:tc>
                <a:tc>
                  <a:txBody>
                    <a:bodyPr/>
                    <a:lstStyle/>
                    <a:p>
                      <a:pPr fontAlgn="b">
                        <a:buNone/>
                      </a:pPr>
                      <a:r>
                        <a:rPr lang="en-US" sz="1200" dirty="0">
                          <a:effectLst/>
                        </a:rPr>
                        <a:t>mm</a:t>
                      </a:r>
                    </a:p>
                  </a:txBody>
                  <a:tcPr marL="9525" marR="9525" marT="9525" marB="0" anchor="b"/>
                </a:tc>
                <a:tc>
                  <a:txBody>
                    <a:bodyPr/>
                    <a:lstStyle/>
                    <a:p>
                      <a:pPr fontAlgn="b">
                        <a:buNone/>
                      </a:pPr>
                      <a:r>
                        <a:rPr lang="en-US" sz="1200" dirty="0">
                          <a:effectLst/>
                        </a:rPr>
                        <a:t>At telescope entrance pupil</a:t>
                      </a:r>
                    </a:p>
                  </a:txBody>
                  <a:tcPr marL="9525" marR="9525" marT="9525" marB="0" anchor="b"/>
                </a:tc>
                <a:extLst>
                  <a:ext uri="{0D108BD9-81ED-4DB2-BD59-A6C34878D82A}">
                    <a16:rowId xmlns:a16="http://schemas.microsoft.com/office/drawing/2014/main" val="21123100"/>
                  </a:ext>
                </a:extLst>
              </a:tr>
              <a:tr h="215900">
                <a:tc vMerge="1">
                  <a:txBody>
                    <a:bodyPr/>
                    <a:lstStyle/>
                    <a:p>
                      <a:endParaRPr lang="en-US"/>
                    </a:p>
                  </a:txBody>
                  <a:tcPr marL="0" marR="0" marT="0" marB="0" horzOverflow="overflow"/>
                </a:tc>
                <a:tc>
                  <a:txBody>
                    <a:bodyPr/>
                    <a:lstStyle/>
                    <a:p>
                      <a:pPr fontAlgn="b">
                        <a:buNone/>
                      </a:pPr>
                      <a:r>
                        <a:rPr lang="en-US" sz="1200" dirty="0">
                          <a:effectLst/>
                        </a:rPr>
                        <a:t>Number of pupil wheel element spaces</a:t>
                      </a:r>
                    </a:p>
                  </a:txBody>
                  <a:tcPr marL="9525" marR="9525" marT="9525" marB="0" anchor="b"/>
                </a:tc>
                <a:tc>
                  <a:txBody>
                    <a:bodyPr/>
                    <a:lstStyle/>
                    <a:p>
                      <a:pPr algn="ctr" fontAlgn="b">
                        <a:buNone/>
                      </a:pPr>
                      <a:r>
                        <a:rPr lang="en-US" sz="1200" dirty="0">
                          <a:effectLst/>
                        </a:rPr>
                        <a:t>≥ 3</a:t>
                      </a:r>
                    </a:p>
                  </a:txBody>
                  <a:tcPr marL="9525" marR="9525" marT="9525" marB="0" anchor="b"/>
                </a:tc>
                <a:tc>
                  <a:txBody>
                    <a:bodyPr/>
                    <a:lstStyle/>
                    <a:p>
                      <a:pPr fontAlgn="b">
                        <a:buNone/>
                      </a:pPr>
                      <a:endParaRPr lang="en-US" sz="1200" dirty="0">
                        <a:effectLst/>
                      </a:endParaRPr>
                    </a:p>
                  </a:txBody>
                  <a:tcPr marL="9525" marR="9525" marT="9525" marB="0" anchor="b"/>
                </a:tc>
                <a:tc>
                  <a:txBody>
                    <a:bodyPr/>
                    <a:lstStyle/>
                    <a:p>
                      <a:pPr fontAlgn="b">
                        <a:buNone/>
                      </a:pPr>
                      <a:endParaRPr lang="en-US" sz="1200" dirty="0">
                        <a:effectLst/>
                      </a:endParaRPr>
                    </a:p>
                  </a:txBody>
                  <a:tcPr marL="9525" marR="9525" marT="9525" marB="0" anchor="b"/>
                </a:tc>
                <a:extLst>
                  <a:ext uri="{0D108BD9-81ED-4DB2-BD59-A6C34878D82A}">
                    <a16:rowId xmlns:a16="http://schemas.microsoft.com/office/drawing/2014/main" val="2043074793"/>
                  </a:ext>
                </a:extLst>
              </a:tr>
            </a:tbl>
          </a:graphicData>
        </a:graphic>
      </p:graphicFrame>
      <p:sp>
        <p:nvSpPr>
          <p:cNvPr id="8" name="TextBox 7">
            <a:extLst>
              <a:ext uri="{FF2B5EF4-FFF2-40B4-BE49-F238E27FC236}">
                <a16:creationId xmlns:a16="http://schemas.microsoft.com/office/drawing/2014/main" id="{ACE7A5D9-1CD7-FE7B-EFCF-C38FF199388D}"/>
              </a:ext>
            </a:extLst>
          </p:cNvPr>
          <p:cNvSpPr txBox="1"/>
          <p:nvPr/>
        </p:nvSpPr>
        <p:spPr>
          <a:xfrm>
            <a:off x="3699387" y="4516693"/>
            <a:ext cx="476864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Suggest having WFS operational in both channels if possible. </a:t>
            </a:r>
            <a:endParaRPr lang="en-US" dirty="0"/>
          </a:p>
        </p:txBody>
      </p:sp>
    </p:spTree>
    <p:extLst>
      <p:ext uri="{BB962C8B-B14F-4D97-AF65-F5344CB8AC3E}">
        <p14:creationId xmlns:p14="http://schemas.microsoft.com/office/powerpoint/2010/main" val="978450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16AD9-9D10-C456-DB30-B54081FA9F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044A4-9C0E-16E1-62EA-B40D70AAEE2D}"/>
              </a:ext>
            </a:extLst>
          </p:cNvPr>
          <p:cNvSpPr>
            <a:spLocks noGrp="1"/>
          </p:cNvSpPr>
          <p:nvPr>
            <p:ph type="title"/>
          </p:nvPr>
        </p:nvSpPr>
        <p:spPr/>
        <p:txBody>
          <a:bodyPr/>
          <a:lstStyle/>
          <a:p>
            <a:r>
              <a:rPr lang="en-US" dirty="0"/>
              <a:t>EAC-5 Instrument &amp; Guider Assembly Overview</a:t>
            </a:r>
          </a:p>
        </p:txBody>
      </p:sp>
      <p:pic>
        <p:nvPicPr>
          <p:cNvPr id="7" name="Picture 6">
            <a:extLst>
              <a:ext uri="{FF2B5EF4-FFF2-40B4-BE49-F238E27FC236}">
                <a16:creationId xmlns:a16="http://schemas.microsoft.com/office/drawing/2014/main" id="{C64EF5A2-FCA7-A7BE-ECE9-88CC2788B629}"/>
              </a:ext>
            </a:extLst>
          </p:cNvPr>
          <p:cNvPicPr>
            <a:picLocks noChangeAspect="1"/>
          </p:cNvPicPr>
          <p:nvPr/>
        </p:nvPicPr>
        <p:blipFill>
          <a:blip r:embed="rId2">
            <a:extLst>
              <a:ext uri="{28A0092B-C50C-407E-A947-70E740481C1C}">
                <a14:useLocalDpi xmlns:a14="http://schemas.microsoft.com/office/drawing/2010/main" val="0"/>
              </a:ext>
            </a:extLst>
          </a:blip>
          <a:srcRect l="31790" t="7320" r="29536" b="6045"/>
          <a:stretch>
            <a:fillRect/>
          </a:stretch>
        </p:blipFill>
        <p:spPr>
          <a:xfrm>
            <a:off x="163472" y="829001"/>
            <a:ext cx="4551763" cy="5486400"/>
          </a:xfrm>
          <a:prstGeom prst="rect">
            <a:avLst/>
          </a:prstGeom>
        </p:spPr>
      </p:pic>
      <p:sp>
        <p:nvSpPr>
          <p:cNvPr id="35" name="Freeform 34">
            <a:extLst>
              <a:ext uri="{FF2B5EF4-FFF2-40B4-BE49-F238E27FC236}">
                <a16:creationId xmlns:a16="http://schemas.microsoft.com/office/drawing/2014/main" id="{006F6872-59D5-BFE1-050C-BB7A4816111A}"/>
              </a:ext>
            </a:extLst>
          </p:cNvPr>
          <p:cNvSpPr/>
          <p:nvPr/>
        </p:nvSpPr>
        <p:spPr bwMode="auto">
          <a:xfrm>
            <a:off x="486959" y="1536625"/>
            <a:ext cx="1596142" cy="3852383"/>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96142" h="3852383">
                <a:moveTo>
                  <a:pt x="1433822" y="0"/>
                </a:moveTo>
                <a:lnTo>
                  <a:pt x="1433822" y="860293"/>
                </a:lnTo>
                <a:lnTo>
                  <a:pt x="1596142" y="1731408"/>
                </a:lnTo>
                <a:lnTo>
                  <a:pt x="1596142" y="3522334"/>
                </a:lnTo>
                <a:lnTo>
                  <a:pt x="1531214" y="3744170"/>
                </a:lnTo>
                <a:lnTo>
                  <a:pt x="1038845" y="3744170"/>
                </a:lnTo>
                <a:lnTo>
                  <a:pt x="1038845" y="3852383"/>
                </a:lnTo>
                <a:lnTo>
                  <a:pt x="1038845" y="3852383"/>
                </a:lnTo>
                <a:lnTo>
                  <a:pt x="952274" y="3809098"/>
                </a:lnTo>
                <a:lnTo>
                  <a:pt x="0" y="2364454"/>
                </a:lnTo>
                <a:lnTo>
                  <a:pt x="0" y="2288705"/>
                </a:lnTo>
                <a:lnTo>
                  <a:pt x="14338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36" name="Freeform 35">
            <a:extLst>
              <a:ext uri="{FF2B5EF4-FFF2-40B4-BE49-F238E27FC236}">
                <a16:creationId xmlns:a16="http://schemas.microsoft.com/office/drawing/2014/main" id="{A281D8BD-187B-13D0-BF0E-74F4CD7FF101}"/>
              </a:ext>
            </a:extLst>
          </p:cNvPr>
          <p:cNvSpPr/>
          <p:nvPr/>
        </p:nvSpPr>
        <p:spPr bwMode="auto">
          <a:xfrm flipH="1">
            <a:off x="2896563" y="1536625"/>
            <a:ext cx="1596142" cy="3852383"/>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96142" h="3852383">
                <a:moveTo>
                  <a:pt x="1433822" y="0"/>
                </a:moveTo>
                <a:lnTo>
                  <a:pt x="1433822" y="860293"/>
                </a:lnTo>
                <a:lnTo>
                  <a:pt x="1596142" y="1731408"/>
                </a:lnTo>
                <a:lnTo>
                  <a:pt x="1596142" y="3522334"/>
                </a:lnTo>
                <a:lnTo>
                  <a:pt x="1531214" y="3744170"/>
                </a:lnTo>
                <a:lnTo>
                  <a:pt x="1038845" y="3744170"/>
                </a:lnTo>
                <a:lnTo>
                  <a:pt x="1038845" y="3852383"/>
                </a:lnTo>
                <a:lnTo>
                  <a:pt x="1038845" y="3852383"/>
                </a:lnTo>
                <a:lnTo>
                  <a:pt x="952274" y="3809098"/>
                </a:lnTo>
                <a:lnTo>
                  <a:pt x="0" y="2364454"/>
                </a:lnTo>
                <a:lnTo>
                  <a:pt x="0" y="2288705"/>
                </a:lnTo>
                <a:lnTo>
                  <a:pt x="14338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cxnSp>
        <p:nvCxnSpPr>
          <p:cNvPr id="8" name="Straight Arrow Connector 7">
            <a:extLst>
              <a:ext uri="{FF2B5EF4-FFF2-40B4-BE49-F238E27FC236}">
                <a16:creationId xmlns:a16="http://schemas.microsoft.com/office/drawing/2014/main" id="{0C1B5798-B57B-5DC0-C02C-975EA6AE0758}"/>
              </a:ext>
            </a:extLst>
          </p:cNvPr>
          <p:cNvCxnSpPr>
            <a:cxnSpLocks/>
          </p:cNvCxnSpPr>
          <p:nvPr/>
        </p:nvCxnSpPr>
        <p:spPr bwMode="auto">
          <a:xfrm flipH="1">
            <a:off x="2743200" y="1428750"/>
            <a:ext cx="2619375" cy="644599"/>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0" name="Straight Arrow Connector 9">
            <a:extLst>
              <a:ext uri="{FF2B5EF4-FFF2-40B4-BE49-F238E27FC236}">
                <a16:creationId xmlns:a16="http://schemas.microsoft.com/office/drawing/2014/main" id="{0DE46341-ECEC-1A46-95DE-E885918C1C5A}"/>
              </a:ext>
            </a:extLst>
          </p:cNvPr>
          <p:cNvCxnSpPr>
            <a:cxnSpLocks/>
          </p:cNvCxnSpPr>
          <p:nvPr/>
        </p:nvCxnSpPr>
        <p:spPr bwMode="auto">
          <a:xfrm flipH="1">
            <a:off x="2743200" y="2182619"/>
            <a:ext cx="2619375" cy="673978"/>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1" name="Straight Arrow Connector 10">
            <a:extLst>
              <a:ext uri="{FF2B5EF4-FFF2-40B4-BE49-F238E27FC236}">
                <a16:creationId xmlns:a16="http://schemas.microsoft.com/office/drawing/2014/main" id="{AC7299B8-5FCC-4C51-D14C-D3996B579193}"/>
              </a:ext>
            </a:extLst>
          </p:cNvPr>
          <p:cNvCxnSpPr>
            <a:cxnSpLocks/>
          </p:cNvCxnSpPr>
          <p:nvPr/>
        </p:nvCxnSpPr>
        <p:spPr bwMode="auto">
          <a:xfrm flipH="1">
            <a:off x="2286000" y="3041263"/>
            <a:ext cx="3076575" cy="590809"/>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2" name="Straight Arrow Connector 11">
            <a:extLst>
              <a:ext uri="{FF2B5EF4-FFF2-40B4-BE49-F238E27FC236}">
                <a16:creationId xmlns:a16="http://schemas.microsoft.com/office/drawing/2014/main" id="{7645925E-CF04-9A7F-9D61-2B8BAF1B7C0F}"/>
              </a:ext>
            </a:extLst>
          </p:cNvPr>
          <p:cNvCxnSpPr>
            <a:cxnSpLocks/>
          </p:cNvCxnSpPr>
          <p:nvPr/>
        </p:nvCxnSpPr>
        <p:spPr bwMode="auto">
          <a:xfrm flipH="1">
            <a:off x="2351844" y="4194713"/>
            <a:ext cx="2455008" cy="306510"/>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3" name="Straight Arrow Connector 12">
            <a:extLst>
              <a:ext uri="{FF2B5EF4-FFF2-40B4-BE49-F238E27FC236}">
                <a16:creationId xmlns:a16="http://schemas.microsoft.com/office/drawing/2014/main" id="{EFCDE352-345C-D0C9-19CE-80E59EB9A8AF}"/>
              </a:ext>
            </a:extLst>
          </p:cNvPr>
          <p:cNvCxnSpPr>
            <a:cxnSpLocks/>
          </p:cNvCxnSpPr>
          <p:nvPr/>
        </p:nvCxnSpPr>
        <p:spPr bwMode="auto">
          <a:xfrm flipH="1">
            <a:off x="2681226" y="4499503"/>
            <a:ext cx="2455008" cy="306510"/>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14" name="TextBox 13">
            <a:extLst>
              <a:ext uri="{FF2B5EF4-FFF2-40B4-BE49-F238E27FC236}">
                <a16:creationId xmlns:a16="http://schemas.microsoft.com/office/drawing/2014/main" id="{6188DACE-0AE5-2DB4-D2E3-F5E8AF900677}"/>
              </a:ext>
            </a:extLst>
          </p:cNvPr>
          <p:cNvSpPr txBox="1"/>
          <p:nvPr/>
        </p:nvSpPr>
        <p:spPr>
          <a:xfrm>
            <a:off x="5362575" y="1239854"/>
            <a:ext cx="1739534" cy="646331"/>
          </a:xfrm>
          <a:prstGeom prst="rect">
            <a:avLst/>
          </a:prstGeom>
          <a:noFill/>
        </p:spPr>
        <p:txBody>
          <a:bodyPr wrap="square" lIns="91440" tIns="45720" rIns="91440" bIns="45720" rtlCol="0" anchor="t">
            <a:spAutoFit/>
          </a:bodyPr>
          <a:lstStyle/>
          <a:p>
            <a:r>
              <a:rPr lang="en-US" dirty="0"/>
              <a:t>CI (including NIR channel)</a:t>
            </a:r>
          </a:p>
        </p:txBody>
      </p:sp>
      <p:sp>
        <p:nvSpPr>
          <p:cNvPr id="15" name="TextBox 14">
            <a:extLst>
              <a:ext uri="{FF2B5EF4-FFF2-40B4-BE49-F238E27FC236}">
                <a16:creationId xmlns:a16="http://schemas.microsoft.com/office/drawing/2014/main" id="{EF46D67C-7C6A-C5DA-FC0A-9EE0E75FA3D9}"/>
              </a:ext>
            </a:extLst>
          </p:cNvPr>
          <p:cNvSpPr txBox="1"/>
          <p:nvPr/>
        </p:nvSpPr>
        <p:spPr>
          <a:xfrm>
            <a:off x="5362575" y="1995493"/>
            <a:ext cx="1664512" cy="646331"/>
          </a:xfrm>
          <a:prstGeom prst="rect">
            <a:avLst/>
          </a:prstGeom>
          <a:noFill/>
        </p:spPr>
        <p:txBody>
          <a:bodyPr wrap="square" rtlCol="0">
            <a:spAutoFit/>
          </a:bodyPr>
          <a:lstStyle/>
          <a:p>
            <a:r>
              <a:rPr lang="en-US" dirty="0"/>
              <a:t>Instrument A (far UV)</a:t>
            </a:r>
          </a:p>
        </p:txBody>
      </p:sp>
      <p:sp>
        <p:nvSpPr>
          <p:cNvPr id="16" name="TextBox 15">
            <a:extLst>
              <a:ext uri="{FF2B5EF4-FFF2-40B4-BE49-F238E27FC236}">
                <a16:creationId xmlns:a16="http://schemas.microsoft.com/office/drawing/2014/main" id="{003CE8FA-6542-845C-18CA-48AEFCD3C7D3}"/>
              </a:ext>
            </a:extLst>
          </p:cNvPr>
          <p:cNvSpPr txBox="1"/>
          <p:nvPr/>
        </p:nvSpPr>
        <p:spPr>
          <a:xfrm>
            <a:off x="5362575" y="2856597"/>
            <a:ext cx="1492716" cy="369332"/>
          </a:xfrm>
          <a:prstGeom prst="rect">
            <a:avLst/>
          </a:prstGeom>
          <a:noFill/>
        </p:spPr>
        <p:txBody>
          <a:bodyPr wrap="none" rtlCol="0">
            <a:spAutoFit/>
          </a:bodyPr>
          <a:lstStyle/>
          <a:p>
            <a:r>
              <a:rPr lang="en-US" dirty="0"/>
              <a:t>Instrument B</a:t>
            </a:r>
          </a:p>
        </p:txBody>
      </p:sp>
      <p:sp>
        <p:nvSpPr>
          <p:cNvPr id="17" name="TextBox 16">
            <a:extLst>
              <a:ext uri="{FF2B5EF4-FFF2-40B4-BE49-F238E27FC236}">
                <a16:creationId xmlns:a16="http://schemas.microsoft.com/office/drawing/2014/main" id="{5937EAE6-8824-C875-DBD3-9D93A46E7E87}"/>
              </a:ext>
            </a:extLst>
          </p:cNvPr>
          <p:cNvSpPr txBox="1"/>
          <p:nvPr/>
        </p:nvSpPr>
        <p:spPr>
          <a:xfrm>
            <a:off x="4806852" y="3989663"/>
            <a:ext cx="1505540" cy="369332"/>
          </a:xfrm>
          <a:prstGeom prst="rect">
            <a:avLst/>
          </a:prstGeom>
          <a:noFill/>
        </p:spPr>
        <p:txBody>
          <a:bodyPr wrap="none" rtlCol="0">
            <a:spAutoFit/>
          </a:bodyPr>
          <a:lstStyle/>
          <a:p>
            <a:r>
              <a:rPr lang="en-US" dirty="0"/>
              <a:t>Instrument D</a:t>
            </a:r>
          </a:p>
        </p:txBody>
      </p:sp>
      <p:sp>
        <p:nvSpPr>
          <p:cNvPr id="18" name="TextBox 17">
            <a:extLst>
              <a:ext uri="{FF2B5EF4-FFF2-40B4-BE49-F238E27FC236}">
                <a16:creationId xmlns:a16="http://schemas.microsoft.com/office/drawing/2014/main" id="{36315212-985F-D556-C473-12AC847E7015}"/>
              </a:ext>
            </a:extLst>
          </p:cNvPr>
          <p:cNvSpPr txBox="1"/>
          <p:nvPr/>
        </p:nvSpPr>
        <p:spPr>
          <a:xfrm>
            <a:off x="5136234" y="4298951"/>
            <a:ext cx="1492716" cy="369332"/>
          </a:xfrm>
          <a:prstGeom prst="rect">
            <a:avLst/>
          </a:prstGeom>
          <a:noFill/>
        </p:spPr>
        <p:txBody>
          <a:bodyPr wrap="none" rtlCol="0">
            <a:spAutoFit/>
          </a:bodyPr>
          <a:lstStyle/>
          <a:p>
            <a:r>
              <a:rPr lang="en-US" dirty="0"/>
              <a:t>Instrument E</a:t>
            </a:r>
          </a:p>
        </p:txBody>
      </p:sp>
      <p:cxnSp>
        <p:nvCxnSpPr>
          <p:cNvPr id="32" name="Straight Arrow Connector 31">
            <a:extLst>
              <a:ext uri="{FF2B5EF4-FFF2-40B4-BE49-F238E27FC236}">
                <a16:creationId xmlns:a16="http://schemas.microsoft.com/office/drawing/2014/main" id="{B1410F01-9B3C-7CAD-37A7-DC6F65D9BF2C}"/>
              </a:ext>
            </a:extLst>
          </p:cNvPr>
          <p:cNvCxnSpPr>
            <a:cxnSpLocks/>
          </p:cNvCxnSpPr>
          <p:nvPr/>
        </p:nvCxnSpPr>
        <p:spPr bwMode="auto">
          <a:xfrm flipH="1">
            <a:off x="2615609" y="3331888"/>
            <a:ext cx="2750508" cy="528193"/>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33" name="TextBox 32">
            <a:extLst>
              <a:ext uri="{FF2B5EF4-FFF2-40B4-BE49-F238E27FC236}">
                <a16:creationId xmlns:a16="http://schemas.microsoft.com/office/drawing/2014/main" id="{D533A221-D4CA-F1D0-0937-A8DF6C41DEE7}"/>
              </a:ext>
            </a:extLst>
          </p:cNvPr>
          <p:cNvSpPr txBox="1"/>
          <p:nvPr/>
        </p:nvSpPr>
        <p:spPr>
          <a:xfrm>
            <a:off x="5366117" y="3147222"/>
            <a:ext cx="1505540" cy="369332"/>
          </a:xfrm>
          <a:prstGeom prst="rect">
            <a:avLst/>
          </a:prstGeom>
          <a:noFill/>
        </p:spPr>
        <p:txBody>
          <a:bodyPr wrap="none" rtlCol="0">
            <a:spAutoFit/>
          </a:bodyPr>
          <a:lstStyle/>
          <a:p>
            <a:r>
              <a:rPr lang="en-US" dirty="0"/>
              <a:t>Instrument C</a:t>
            </a:r>
          </a:p>
        </p:txBody>
      </p:sp>
      <p:sp>
        <p:nvSpPr>
          <p:cNvPr id="5" name="Content Placeholder 4">
            <a:extLst>
              <a:ext uri="{FF2B5EF4-FFF2-40B4-BE49-F238E27FC236}">
                <a16:creationId xmlns:a16="http://schemas.microsoft.com/office/drawing/2014/main" id="{2694DDFD-9B76-7E3C-1600-A13EBDF9B77F}"/>
              </a:ext>
            </a:extLst>
          </p:cNvPr>
          <p:cNvSpPr>
            <a:spLocks noGrp="1"/>
          </p:cNvSpPr>
          <p:nvPr>
            <p:ph idx="1"/>
          </p:nvPr>
        </p:nvSpPr>
        <p:spPr>
          <a:xfrm>
            <a:off x="7476767" y="1116881"/>
            <a:ext cx="4228274" cy="5486400"/>
          </a:xfrm>
        </p:spPr>
        <p:txBody>
          <a:bodyPr/>
          <a:lstStyle/>
          <a:p>
            <a:r>
              <a:rPr lang="en-US" dirty="0"/>
              <a:t>The observatory accommodates a total of six instrument bays for science instruments and guiders.</a:t>
            </a:r>
          </a:p>
          <a:p>
            <a:r>
              <a:rPr lang="en-US" dirty="0"/>
              <a:t> Instrument Location Guidelines</a:t>
            </a:r>
          </a:p>
          <a:p>
            <a:pPr lvl="1"/>
            <a:r>
              <a:rPr lang="en-US" b="1" dirty="0"/>
              <a:t>CI NIR Channel:</a:t>
            </a:r>
            <a:r>
              <a:rPr lang="en-US" dirty="0"/>
              <a:t> Positioned on the cold side of the observatory to enable passive cooling of detectors</a:t>
            </a:r>
          </a:p>
          <a:p>
            <a:pPr lvl="1"/>
            <a:r>
              <a:rPr lang="en-US" b="1" dirty="0"/>
              <a:t>Instrument A (w/ far UV):</a:t>
            </a:r>
            <a:r>
              <a:rPr lang="en-US" dirty="0"/>
              <a:t> Located under CI bay to minimize number of reflections</a:t>
            </a:r>
          </a:p>
          <a:p>
            <a:pPr lvl="1"/>
            <a:r>
              <a:rPr lang="en-US" b="1" dirty="0"/>
              <a:t>All Other Instruments and Guiders:</a:t>
            </a:r>
            <a:r>
              <a:rPr lang="en-US" dirty="0"/>
              <a:t> May be located in any of the remaining instrument bays (B–E) or across multiple bays</a:t>
            </a:r>
          </a:p>
        </p:txBody>
      </p:sp>
    </p:spTree>
    <p:extLst>
      <p:ext uri="{BB962C8B-B14F-4D97-AF65-F5344CB8AC3E}">
        <p14:creationId xmlns:p14="http://schemas.microsoft.com/office/powerpoint/2010/main" val="1492998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B3B78-EACA-249C-03A5-0D178F3F2DD8}"/>
              </a:ext>
            </a:extLst>
          </p:cNvPr>
          <p:cNvSpPr>
            <a:spLocks noGrp="1"/>
          </p:cNvSpPr>
          <p:nvPr>
            <p:ph type="title"/>
          </p:nvPr>
        </p:nvSpPr>
        <p:spPr/>
        <p:txBody>
          <a:bodyPr/>
          <a:lstStyle/>
          <a:p>
            <a:r>
              <a:rPr lang="en-US" dirty="0">
                <a:cs typeface="Helvetica"/>
              </a:rPr>
              <a:t>Initial guiding specifications</a:t>
            </a:r>
          </a:p>
        </p:txBody>
      </p:sp>
      <p:sp>
        <p:nvSpPr>
          <p:cNvPr id="3" name="Content Placeholder 2">
            <a:extLst>
              <a:ext uri="{FF2B5EF4-FFF2-40B4-BE49-F238E27FC236}">
                <a16:creationId xmlns:a16="http://schemas.microsoft.com/office/drawing/2014/main" id="{0FBCF8AD-766F-1742-B7D4-354D658138D8}"/>
              </a:ext>
            </a:extLst>
          </p:cNvPr>
          <p:cNvSpPr>
            <a:spLocks noGrp="1"/>
          </p:cNvSpPr>
          <p:nvPr>
            <p:ph idx="1"/>
          </p:nvPr>
        </p:nvSpPr>
        <p:spPr/>
        <p:txBody>
          <a:bodyPr/>
          <a:lstStyle/>
          <a:p>
            <a:r>
              <a:rPr lang="en-US" b="0" dirty="0">
                <a:cs typeface="Helvetica"/>
              </a:rPr>
              <a:t>2 Degrees of freedom measured (tip + tilt) with the goal to include roll</a:t>
            </a:r>
          </a:p>
          <a:p>
            <a:r>
              <a:rPr lang="en-US" b="0" dirty="0">
                <a:cs typeface="Helvetica"/>
              </a:rPr>
              <a:t>Noise equivalent angle (NEA) &lt; 1 mas, per axis for tip + tilt; &lt; 1000 mas for roll</a:t>
            </a:r>
          </a:p>
          <a:p>
            <a:r>
              <a:rPr lang="en-US" b="0" dirty="0">
                <a:cs typeface="Helvetica"/>
              </a:rPr>
              <a:t>Guide star availability ≥ 95% (TBC)</a:t>
            </a:r>
          </a:p>
          <a:p>
            <a:r>
              <a:rPr lang="en-US" b="0" dirty="0">
                <a:cs typeface="Helvetica"/>
              </a:rPr>
              <a:t>Number of stars to be found ≥ 10 (TBC)</a:t>
            </a:r>
          </a:p>
          <a:p>
            <a:r>
              <a:rPr lang="en-US" b="0" dirty="0">
                <a:cs typeface="Helvetica"/>
              </a:rPr>
              <a:t>Field of view: 3' x 4' (TBC)</a:t>
            </a:r>
          </a:p>
          <a:p>
            <a:r>
              <a:rPr lang="en-US" b="0" dirty="0">
                <a:cs typeface="Helvetica"/>
              </a:rPr>
              <a:t>Able to acquire guide stars in the presence of ≤ 200 mas (per axis of tip, tilt, and roll) of pointing error</a:t>
            </a:r>
          </a:p>
          <a:p>
            <a:r>
              <a:rPr lang="en-US" b="0" dirty="0">
                <a:cs typeface="Helvetica"/>
              </a:rPr>
              <a:t>Guider sampling rate of 5 (TBR) - 10 Hz </a:t>
            </a:r>
          </a:p>
          <a:p>
            <a:r>
              <a:rPr lang="en-US" b="0" dirty="0">
                <a:cs typeface="Helvetica"/>
              </a:rPr>
              <a:t>Wavelength range of 400 – 1000 nm</a:t>
            </a:r>
          </a:p>
          <a:p>
            <a:r>
              <a:rPr lang="en-US" b="0" dirty="0">
                <a:cs typeface="Helvetica"/>
              </a:rPr>
              <a:t>Wavefront error input to FGS &lt; 35 nm RMS</a:t>
            </a:r>
          </a:p>
          <a:p>
            <a:endParaRPr lang="en-US" b="0" dirty="0">
              <a:cs typeface="Helvetica"/>
            </a:endParaRPr>
          </a:p>
        </p:txBody>
      </p:sp>
    </p:spTree>
    <p:extLst>
      <p:ext uri="{BB962C8B-B14F-4D97-AF65-F5344CB8AC3E}">
        <p14:creationId xmlns:p14="http://schemas.microsoft.com/office/powerpoint/2010/main" val="24201302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A629BD-59DF-90D2-E3A9-3ABFCB660602}"/>
              </a:ext>
            </a:extLst>
          </p:cNvPr>
          <p:cNvPicPr>
            <a:picLocks noChangeAspect="1"/>
          </p:cNvPicPr>
          <p:nvPr/>
        </p:nvPicPr>
        <p:blipFill>
          <a:blip r:embed="rId2"/>
          <a:srcRect l="27306" r="27306"/>
          <a:stretch>
            <a:fillRect/>
          </a:stretch>
        </p:blipFill>
        <p:spPr>
          <a:xfrm>
            <a:off x="7920308" y="1063342"/>
            <a:ext cx="4116695" cy="5145869"/>
          </a:xfrm>
          <a:prstGeom prst="rect">
            <a:avLst/>
          </a:prstGeom>
        </p:spPr>
      </p:pic>
      <p:sp>
        <p:nvSpPr>
          <p:cNvPr id="2" name="Title 1">
            <a:extLst>
              <a:ext uri="{FF2B5EF4-FFF2-40B4-BE49-F238E27FC236}">
                <a16:creationId xmlns:a16="http://schemas.microsoft.com/office/drawing/2014/main" id="{AAFE0BCD-DB6A-AC6D-AF8E-2CA8A0CC50D6}"/>
              </a:ext>
            </a:extLst>
          </p:cNvPr>
          <p:cNvSpPr>
            <a:spLocks noGrp="1"/>
          </p:cNvSpPr>
          <p:nvPr>
            <p:ph type="title"/>
          </p:nvPr>
        </p:nvSpPr>
        <p:spPr/>
        <p:txBody>
          <a:bodyPr/>
          <a:lstStyle/>
          <a:p>
            <a:r>
              <a:rPr lang="en-US" dirty="0">
                <a:cs typeface="Helvetica"/>
              </a:rPr>
              <a:t>Instrument B (or EAC-5 HRI-S) Optical feed from telescope</a:t>
            </a:r>
            <a:endParaRPr lang="en-US" dirty="0"/>
          </a:p>
        </p:txBody>
      </p:sp>
      <p:pic>
        <p:nvPicPr>
          <p:cNvPr id="4" name="Content Placeholder 3">
            <a:extLst>
              <a:ext uri="{FF2B5EF4-FFF2-40B4-BE49-F238E27FC236}">
                <a16:creationId xmlns:a16="http://schemas.microsoft.com/office/drawing/2014/main" id="{4AE54137-33C1-9C8F-A654-B2D4A855FF25}"/>
              </a:ext>
            </a:extLst>
          </p:cNvPr>
          <p:cNvPicPr>
            <a:picLocks noGrp="1" noChangeAspect="1"/>
          </p:cNvPicPr>
          <p:nvPr>
            <p:ph idx="1"/>
          </p:nvPr>
        </p:nvPicPr>
        <p:blipFill>
          <a:blip r:embed="rId3"/>
          <a:stretch>
            <a:fillRect/>
          </a:stretch>
        </p:blipFill>
        <p:spPr bwMode="auto">
          <a:xfrm>
            <a:off x="318242" y="1434766"/>
            <a:ext cx="7249507" cy="3455084"/>
          </a:xfrm>
          <a:prstGeom prst="rect">
            <a:avLst/>
          </a:prstGeom>
          <a:noFill/>
          <a:ln w="9525">
            <a:noFill/>
            <a:miter lim="800000"/>
            <a:headEnd/>
            <a:tailEnd/>
          </a:ln>
          <a:effectLst/>
        </p:spPr>
      </p:pic>
      <p:cxnSp>
        <p:nvCxnSpPr>
          <p:cNvPr id="6" name="Straight Arrow Connector 5">
            <a:extLst>
              <a:ext uri="{FF2B5EF4-FFF2-40B4-BE49-F238E27FC236}">
                <a16:creationId xmlns:a16="http://schemas.microsoft.com/office/drawing/2014/main" id="{EC0B241F-E6CF-DE85-E8F4-D92D1F029397}"/>
              </a:ext>
            </a:extLst>
          </p:cNvPr>
          <p:cNvCxnSpPr>
            <a:cxnSpLocks/>
          </p:cNvCxnSpPr>
          <p:nvPr/>
        </p:nvCxnSpPr>
        <p:spPr bwMode="auto">
          <a:xfrm flipH="1" flipV="1">
            <a:off x="6531429" y="4528457"/>
            <a:ext cx="296091" cy="112973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 name="Straight Arrow Connector 6">
            <a:extLst>
              <a:ext uri="{FF2B5EF4-FFF2-40B4-BE49-F238E27FC236}">
                <a16:creationId xmlns:a16="http://schemas.microsoft.com/office/drawing/2014/main" id="{6EEB367B-4101-3A3D-DFD7-C17056DE9C9A}"/>
              </a:ext>
            </a:extLst>
          </p:cNvPr>
          <p:cNvCxnSpPr>
            <a:cxnSpLocks/>
          </p:cNvCxnSpPr>
          <p:nvPr/>
        </p:nvCxnSpPr>
        <p:spPr bwMode="auto">
          <a:xfrm flipH="1" flipV="1">
            <a:off x="6883114" y="3992422"/>
            <a:ext cx="981600" cy="12816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7227E396-A46A-30C9-46C2-9CECEE9995B2}"/>
              </a:ext>
            </a:extLst>
          </p:cNvPr>
          <p:cNvSpPr txBox="1"/>
          <p:nvPr/>
        </p:nvSpPr>
        <p:spPr>
          <a:xfrm>
            <a:off x="6032569" y="5658194"/>
            <a:ext cx="144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Helvetica"/>
              </a:rPr>
              <a:t>M3</a:t>
            </a:r>
          </a:p>
        </p:txBody>
      </p:sp>
      <p:sp>
        <p:nvSpPr>
          <p:cNvPr id="10" name="TextBox 9">
            <a:extLst>
              <a:ext uri="{FF2B5EF4-FFF2-40B4-BE49-F238E27FC236}">
                <a16:creationId xmlns:a16="http://schemas.microsoft.com/office/drawing/2014/main" id="{DA6A5939-164E-BCCD-65EA-6278C272FCC6}"/>
              </a:ext>
            </a:extLst>
          </p:cNvPr>
          <p:cNvSpPr txBox="1"/>
          <p:nvPr/>
        </p:nvSpPr>
        <p:spPr>
          <a:xfrm>
            <a:off x="7075094" y="5274022"/>
            <a:ext cx="144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Helvetica"/>
              </a:rPr>
              <a:t>M4</a:t>
            </a:r>
          </a:p>
        </p:txBody>
      </p:sp>
    </p:spTree>
    <p:extLst>
      <p:ext uri="{BB962C8B-B14F-4D97-AF65-F5344CB8AC3E}">
        <p14:creationId xmlns:p14="http://schemas.microsoft.com/office/powerpoint/2010/main" val="13919747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67176-0E07-FBF5-307E-809A48BBE5CF}"/>
            </a:ext>
          </a:extLst>
        </p:cNvPr>
        <p:cNvGrpSpPr/>
        <p:nvPr/>
      </p:nvGrpSpPr>
      <p:grpSpPr>
        <a:xfrm>
          <a:off x="0" y="0"/>
          <a:ext cx="0" cy="0"/>
          <a:chOff x="0" y="0"/>
          <a:chExt cx="0" cy="0"/>
        </a:xfrm>
      </p:grpSpPr>
      <p:pic>
        <p:nvPicPr>
          <p:cNvPr id="38" name="Picture 37">
            <a:extLst>
              <a:ext uri="{FF2B5EF4-FFF2-40B4-BE49-F238E27FC236}">
                <a16:creationId xmlns:a16="http://schemas.microsoft.com/office/drawing/2014/main" id="{A75158F5-63A5-FB07-7CB1-4B6E6D2A7ACF}"/>
              </a:ext>
            </a:extLst>
          </p:cNvPr>
          <p:cNvPicPr>
            <a:picLocks noChangeAspect="1"/>
          </p:cNvPicPr>
          <p:nvPr/>
        </p:nvPicPr>
        <p:blipFill>
          <a:blip r:embed="rId2">
            <a:extLst>
              <a:ext uri="{28A0092B-C50C-407E-A947-70E740481C1C}">
                <a14:useLocalDpi xmlns:a14="http://schemas.microsoft.com/office/drawing/2010/main" val="0"/>
              </a:ext>
            </a:extLst>
          </a:blip>
          <a:srcRect l="28105" t="50109" r="64134" b="19973"/>
          <a:stretch>
            <a:fillRect/>
          </a:stretch>
        </p:blipFill>
        <p:spPr>
          <a:xfrm>
            <a:off x="8745692" y="933606"/>
            <a:ext cx="2438706" cy="5117131"/>
          </a:xfrm>
          <a:prstGeom prst="rect">
            <a:avLst/>
          </a:prstGeom>
        </p:spPr>
      </p:pic>
      <p:pic>
        <p:nvPicPr>
          <p:cNvPr id="30" name="Picture 29">
            <a:extLst>
              <a:ext uri="{FF2B5EF4-FFF2-40B4-BE49-F238E27FC236}">
                <a16:creationId xmlns:a16="http://schemas.microsoft.com/office/drawing/2014/main" id="{1E7FF19D-77B1-755D-1AB4-AC81E95451B5}"/>
              </a:ext>
            </a:extLst>
          </p:cNvPr>
          <p:cNvPicPr>
            <a:picLocks noChangeAspect="1"/>
          </p:cNvPicPr>
          <p:nvPr/>
        </p:nvPicPr>
        <p:blipFill>
          <a:blip r:embed="rId3">
            <a:alphaModFix/>
            <a:extLst>
              <a:ext uri="{28A0092B-C50C-407E-A947-70E740481C1C}">
                <a14:useLocalDpi xmlns:a14="http://schemas.microsoft.com/office/drawing/2010/main" val="0"/>
              </a:ext>
            </a:extLst>
          </a:blip>
          <a:srcRect l="28129" t="9626" r="29539" b="20707"/>
          <a:stretch>
            <a:fillRect/>
          </a:stretch>
        </p:blipFill>
        <p:spPr>
          <a:xfrm>
            <a:off x="2507324" y="690522"/>
            <a:ext cx="6613816" cy="5934305"/>
          </a:xfrm>
          <a:prstGeom prst="rect">
            <a:avLst/>
          </a:prstGeom>
        </p:spPr>
      </p:pic>
      <p:sp>
        <p:nvSpPr>
          <p:cNvPr id="5" name="Title 4">
            <a:extLst>
              <a:ext uri="{FF2B5EF4-FFF2-40B4-BE49-F238E27FC236}">
                <a16:creationId xmlns:a16="http://schemas.microsoft.com/office/drawing/2014/main" id="{44BFB8FC-0ED9-1C2C-01C2-D977AD5573A2}"/>
              </a:ext>
            </a:extLst>
          </p:cNvPr>
          <p:cNvSpPr>
            <a:spLocks noGrp="1"/>
          </p:cNvSpPr>
          <p:nvPr>
            <p:ph type="title"/>
          </p:nvPr>
        </p:nvSpPr>
        <p:spPr/>
        <p:txBody>
          <a:bodyPr/>
          <a:lstStyle/>
          <a:p>
            <a:r>
              <a:rPr lang="en-US" dirty="0"/>
              <a:t>Instrument B (or EAC-5 HRI-S) Overview </a:t>
            </a:r>
            <a:r>
              <a:rPr lang="en-US" b="0" i="1" dirty="0"/>
              <a:t>(dimensions next page)</a:t>
            </a:r>
          </a:p>
        </p:txBody>
      </p:sp>
      <p:sp>
        <p:nvSpPr>
          <p:cNvPr id="7" name="TextBox 6">
            <a:extLst>
              <a:ext uri="{FF2B5EF4-FFF2-40B4-BE49-F238E27FC236}">
                <a16:creationId xmlns:a16="http://schemas.microsoft.com/office/drawing/2014/main" id="{03C49859-CF05-2B8B-C7EB-E557F291A609}"/>
              </a:ext>
            </a:extLst>
          </p:cNvPr>
          <p:cNvSpPr txBox="1"/>
          <p:nvPr/>
        </p:nvSpPr>
        <p:spPr>
          <a:xfrm>
            <a:off x="479942" y="4444637"/>
            <a:ext cx="2357752" cy="646331"/>
          </a:xfrm>
          <a:prstGeom prst="rect">
            <a:avLst/>
          </a:prstGeom>
          <a:solidFill>
            <a:schemeClr val="accent2">
              <a:lumMod val="20000"/>
              <a:lumOff val="80000"/>
            </a:schemeClr>
          </a:solidFill>
        </p:spPr>
        <p:txBody>
          <a:bodyPr wrap="square" rtlCol="0">
            <a:spAutoFit/>
          </a:bodyPr>
          <a:lstStyle/>
          <a:p>
            <a:pPr algn="r"/>
            <a:r>
              <a:rPr lang="en-US" dirty="0"/>
              <a:t>3DOR </a:t>
            </a:r>
            <a:br>
              <a:rPr lang="en-US" dirty="0"/>
            </a:br>
            <a:r>
              <a:rPr lang="en-US" dirty="0"/>
              <a:t>(B_CS @ center)</a:t>
            </a:r>
          </a:p>
        </p:txBody>
      </p:sp>
      <p:sp>
        <p:nvSpPr>
          <p:cNvPr id="8" name="TextBox 7">
            <a:extLst>
              <a:ext uri="{FF2B5EF4-FFF2-40B4-BE49-F238E27FC236}">
                <a16:creationId xmlns:a16="http://schemas.microsoft.com/office/drawing/2014/main" id="{CCA0C295-DA69-0FF2-C16C-3D0717157846}"/>
              </a:ext>
            </a:extLst>
          </p:cNvPr>
          <p:cNvSpPr txBox="1"/>
          <p:nvPr/>
        </p:nvSpPr>
        <p:spPr>
          <a:xfrm>
            <a:off x="3582183" y="4694793"/>
            <a:ext cx="861237" cy="369332"/>
          </a:xfrm>
          <a:prstGeom prst="rect">
            <a:avLst/>
          </a:prstGeom>
          <a:noFill/>
        </p:spPr>
        <p:txBody>
          <a:bodyPr wrap="square" rtlCol="0">
            <a:spAutoFit/>
          </a:bodyPr>
          <a:lstStyle/>
          <a:p>
            <a:r>
              <a:rPr lang="en-US" dirty="0">
                <a:solidFill>
                  <a:srgbClr val="000DFF"/>
                </a:solidFill>
              </a:rPr>
              <a:t>2DOR</a:t>
            </a:r>
          </a:p>
        </p:txBody>
      </p:sp>
      <p:cxnSp>
        <p:nvCxnSpPr>
          <p:cNvPr id="13" name="Straight Arrow Connector 12">
            <a:extLst>
              <a:ext uri="{FF2B5EF4-FFF2-40B4-BE49-F238E27FC236}">
                <a16:creationId xmlns:a16="http://schemas.microsoft.com/office/drawing/2014/main" id="{7DA558FA-8DF8-4223-799B-46F96B249610}"/>
              </a:ext>
            </a:extLst>
          </p:cNvPr>
          <p:cNvCxnSpPr>
            <a:cxnSpLocks/>
            <a:stCxn id="7" idx="3"/>
          </p:cNvCxnSpPr>
          <p:nvPr/>
        </p:nvCxnSpPr>
        <p:spPr bwMode="auto">
          <a:xfrm>
            <a:off x="2837694" y="4767803"/>
            <a:ext cx="399196" cy="86889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TextBox 9">
            <a:extLst>
              <a:ext uri="{FF2B5EF4-FFF2-40B4-BE49-F238E27FC236}">
                <a16:creationId xmlns:a16="http://schemas.microsoft.com/office/drawing/2014/main" id="{15BEDC74-09FC-1892-E79F-E1835BBED26C}"/>
              </a:ext>
            </a:extLst>
          </p:cNvPr>
          <p:cNvSpPr txBox="1"/>
          <p:nvPr/>
        </p:nvSpPr>
        <p:spPr>
          <a:xfrm>
            <a:off x="3582182" y="6205338"/>
            <a:ext cx="861237" cy="369332"/>
          </a:xfrm>
          <a:prstGeom prst="rect">
            <a:avLst/>
          </a:prstGeom>
          <a:noFill/>
        </p:spPr>
        <p:txBody>
          <a:bodyPr wrap="square" rtlCol="0">
            <a:spAutoFit/>
          </a:bodyPr>
          <a:lstStyle/>
          <a:p>
            <a:r>
              <a:rPr lang="en-US" dirty="0">
                <a:solidFill>
                  <a:srgbClr val="FF0000"/>
                </a:solidFill>
              </a:rPr>
              <a:t>1DOR</a:t>
            </a:r>
          </a:p>
        </p:txBody>
      </p:sp>
      <p:grpSp>
        <p:nvGrpSpPr>
          <p:cNvPr id="3" name="Group 2">
            <a:extLst>
              <a:ext uri="{FF2B5EF4-FFF2-40B4-BE49-F238E27FC236}">
                <a16:creationId xmlns:a16="http://schemas.microsoft.com/office/drawing/2014/main" id="{B44B2715-2705-2BB2-7CA3-0B64DCAC5AF3}"/>
              </a:ext>
            </a:extLst>
          </p:cNvPr>
          <p:cNvGrpSpPr/>
          <p:nvPr/>
        </p:nvGrpSpPr>
        <p:grpSpPr>
          <a:xfrm>
            <a:off x="9618350" y="3595779"/>
            <a:ext cx="2093708" cy="1176920"/>
            <a:chOff x="9626965" y="4820507"/>
            <a:chExt cx="2093708" cy="1176920"/>
          </a:xfrm>
        </p:grpSpPr>
        <p:sp>
          <p:nvSpPr>
            <p:cNvPr id="6" name="TextBox 5">
              <a:extLst>
                <a:ext uri="{FF2B5EF4-FFF2-40B4-BE49-F238E27FC236}">
                  <a16:creationId xmlns:a16="http://schemas.microsoft.com/office/drawing/2014/main" id="{C53CB34A-B6EF-7096-6096-9DDE5C3C98E1}"/>
                </a:ext>
              </a:extLst>
            </p:cNvPr>
            <p:cNvSpPr txBox="1"/>
            <p:nvPr/>
          </p:nvSpPr>
          <p:spPr>
            <a:xfrm>
              <a:off x="11034588" y="5412651"/>
              <a:ext cx="686085" cy="307777"/>
            </a:xfrm>
            <a:prstGeom prst="rect">
              <a:avLst/>
            </a:prstGeom>
            <a:noFill/>
          </p:spPr>
          <p:txBody>
            <a:bodyPr wrap="none" lIns="0" tIns="0" rIns="0" bIns="0" rtlCol="0">
              <a:spAutoFit/>
            </a:bodyPr>
            <a:lstStyle/>
            <a:p>
              <a:r>
                <a:rPr lang="en-US" sz="2000" b="1" dirty="0"/>
                <a:t>B_CS</a:t>
              </a:r>
            </a:p>
          </p:txBody>
        </p:sp>
        <p:sp>
          <p:nvSpPr>
            <p:cNvPr id="9" name="TextBox 8">
              <a:extLst>
                <a:ext uri="{FF2B5EF4-FFF2-40B4-BE49-F238E27FC236}">
                  <a16:creationId xmlns:a16="http://schemas.microsoft.com/office/drawing/2014/main" id="{3DCF90E3-EF22-E1CA-9722-83B836F7E1B8}"/>
                </a:ext>
              </a:extLst>
            </p:cNvPr>
            <p:cNvSpPr txBox="1"/>
            <p:nvPr/>
          </p:nvSpPr>
          <p:spPr>
            <a:xfrm>
              <a:off x="9983346" y="4820507"/>
              <a:ext cx="269304" cy="276999"/>
            </a:xfrm>
            <a:prstGeom prst="rect">
              <a:avLst/>
            </a:prstGeom>
            <a:solidFill>
              <a:schemeClr val="bg1"/>
            </a:solidFill>
          </p:spPr>
          <p:txBody>
            <a:bodyPr wrap="none" lIns="0" tIns="0" rIns="0" bIns="0" rtlCol="0">
              <a:spAutoFit/>
            </a:bodyPr>
            <a:lstStyle/>
            <a:p>
              <a:r>
                <a:rPr lang="en-US" b="1" dirty="0"/>
                <a:t>B</a:t>
              </a:r>
              <a:r>
                <a:rPr lang="en-US" baseline="-25000" dirty="0">
                  <a:solidFill>
                    <a:srgbClr val="FF0000"/>
                  </a:solidFill>
                </a:rPr>
                <a:t>X</a:t>
              </a:r>
            </a:p>
          </p:txBody>
        </p:sp>
        <p:sp>
          <p:nvSpPr>
            <p:cNvPr id="12" name="TextBox 11">
              <a:extLst>
                <a:ext uri="{FF2B5EF4-FFF2-40B4-BE49-F238E27FC236}">
                  <a16:creationId xmlns:a16="http://schemas.microsoft.com/office/drawing/2014/main" id="{F0691AF2-5A7A-BCFF-E27A-CE21373E0B5A}"/>
                </a:ext>
              </a:extLst>
            </p:cNvPr>
            <p:cNvSpPr txBox="1"/>
            <p:nvPr/>
          </p:nvSpPr>
          <p:spPr>
            <a:xfrm>
              <a:off x="10428920" y="5720428"/>
              <a:ext cx="269304" cy="276999"/>
            </a:xfrm>
            <a:prstGeom prst="rect">
              <a:avLst/>
            </a:prstGeom>
            <a:solidFill>
              <a:schemeClr val="bg1"/>
            </a:solidFill>
          </p:spPr>
          <p:txBody>
            <a:bodyPr wrap="none" lIns="0" tIns="0" rIns="0" bIns="0" rtlCol="0">
              <a:spAutoFit/>
            </a:bodyPr>
            <a:lstStyle/>
            <a:p>
              <a:r>
                <a:rPr lang="en-US" b="1" dirty="0"/>
                <a:t>B</a:t>
              </a:r>
              <a:r>
                <a:rPr lang="en-US" baseline="-25000" dirty="0">
                  <a:solidFill>
                    <a:srgbClr val="008000"/>
                  </a:solidFill>
                </a:rPr>
                <a:t>Y</a:t>
              </a:r>
            </a:p>
          </p:txBody>
        </p:sp>
        <p:sp>
          <p:nvSpPr>
            <p:cNvPr id="14" name="TextBox 13">
              <a:extLst>
                <a:ext uri="{FF2B5EF4-FFF2-40B4-BE49-F238E27FC236}">
                  <a16:creationId xmlns:a16="http://schemas.microsoft.com/office/drawing/2014/main" id="{E06A87F8-78DA-9718-BA01-2ACA2948E136}"/>
                </a:ext>
              </a:extLst>
            </p:cNvPr>
            <p:cNvSpPr txBox="1"/>
            <p:nvPr/>
          </p:nvSpPr>
          <p:spPr>
            <a:xfrm>
              <a:off x="9626965" y="5269374"/>
              <a:ext cx="296999" cy="276999"/>
            </a:xfrm>
            <a:prstGeom prst="rect">
              <a:avLst/>
            </a:prstGeom>
            <a:solidFill>
              <a:schemeClr val="bg1"/>
            </a:solidFill>
          </p:spPr>
          <p:txBody>
            <a:bodyPr wrap="square" lIns="0" tIns="0" rIns="0" bIns="0" rtlCol="0">
              <a:spAutoFit/>
            </a:bodyPr>
            <a:lstStyle/>
            <a:p>
              <a:r>
                <a:rPr lang="en-US" b="1" dirty="0"/>
                <a:t>B</a:t>
              </a:r>
              <a:r>
                <a:rPr lang="en-US" baseline="-25000" dirty="0">
                  <a:solidFill>
                    <a:srgbClr val="000DFF"/>
                  </a:solidFill>
                </a:rPr>
                <a:t>Z</a:t>
              </a:r>
            </a:p>
          </p:txBody>
        </p:sp>
      </p:grpSp>
      <p:grpSp>
        <p:nvGrpSpPr>
          <p:cNvPr id="17" name="Group 16">
            <a:extLst>
              <a:ext uri="{FF2B5EF4-FFF2-40B4-BE49-F238E27FC236}">
                <a16:creationId xmlns:a16="http://schemas.microsoft.com/office/drawing/2014/main" id="{41824075-413F-53A5-739F-529345A626F0}"/>
              </a:ext>
            </a:extLst>
          </p:cNvPr>
          <p:cNvGrpSpPr/>
          <p:nvPr/>
        </p:nvGrpSpPr>
        <p:grpSpPr>
          <a:xfrm>
            <a:off x="3680574" y="5211356"/>
            <a:ext cx="1560634" cy="759837"/>
            <a:chOff x="3689797" y="5199407"/>
            <a:chExt cx="1560634" cy="759837"/>
          </a:xfrm>
        </p:grpSpPr>
        <p:sp>
          <p:nvSpPr>
            <p:cNvPr id="18" name="TextBox 17">
              <a:extLst>
                <a:ext uri="{FF2B5EF4-FFF2-40B4-BE49-F238E27FC236}">
                  <a16:creationId xmlns:a16="http://schemas.microsoft.com/office/drawing/2014/main" id="{1CFC8BE8-3999-DE54-8C7D-465FA279F025}"/>
                </a:ext>
              </a:extLst>
            </p:cNvPr>
            <p:cNvSpPr txBox="1"/>
            <p:nvPr/>
          </p:nvSpPr>
          <p:spPr>
            <a:xfrm>
              <a:off x="4211685" y="5398162"/>
              <a:ext cx="1038746" cy="276999"/>
            </a:xfrm>
            <a:prstGeom prst="rect">
              <a:avLst/>
            </a:prstGeom>
            <a:noFill/>
          </p:spPr>
          <p:txBody>
            <a:bodyPr wrap="none" lIns="0" tIns="0" rIns="0" bIns="0" rtlCol="0">
              <a:spAutoFit/>
            </a:bodyPr>
            <a:lstStyle/>
            <a:p>
              <a:r>
                <a:rPr lang="en-US" dirty="0">
                  <a:solidFill>
                    <a:srgbClr val="7030A0"/>
                  </a:solidFill>
                </a:rPr>
                <a:t>Optics CS</a:t>
              </a:r>
            </a:p>
          </p:txBody>
        </p:sp>
        <p:sp>
          <p:nvSpPr>
            <p:cNvPr id="21" name="TextBox 20">
              <a:extLst>
                <a:ext uri="{FF2B5EF4-FFF2-40B4-BE49-F238E27FC236}">
                  <a16:creationId xmlns:a16="http://schemas.microsoft.com/office/drawing/2014/main" id="{BA5CD615-D034-88E4-1E5D-7E984FBCB163}"/>
                </a:ext>
              </a:extLst>
            </p:cNvPr>
            <p:cNvSpPr txBox="1"/>
            <p:nvPr/>
          </p:nvSpPr>
          <p:spPr>
            <a:xfrm>
              <a:off x="3720457" y="5199407"/>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FF0000"/>
                  </a:solidFill>
                </a:rPr>
                <a:t>X</a:t>
              </a:r>
            </a:p>
          </p:txBody>
        </p:sp>
        <p:sp>
          <p:nvSpPr>
            <p:cNvPr id="22" name="TextBox 21">
              <a:extLst>
                <a:ext uri="{FF2B5EF4-FFF2-40B4-BE49-F238E27FC236}">
                  <a16:creationId xmlns:a16="http://schemas.microsoft.com/office/drawing/2014/main" id="{D2773C7E-C23C-906E-4131-0CF99A8C6FC6}"/>
                </a:ext>
              </a:extLst>
            </p:cNvPr>
            <p:cNvSpPr txBox="1"/>
            <p:nvPr/>
          </p:nvSpPr>
          <p:spPr>
            <a:xfrm>
              <a:off x="4118341" y="5682245"/>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008000"/>
                  </a:solidFill>
                </a:rPr>
                <a:t>Y</a:t>
              </a:r>
            </a:p>
          </p:txBody>
        </p:sp>
        <p:sp>
          <p:nvSpPr>
            <p:cNvPr id="23" name="TextBox 22">
              <a:extLst>
                <a:ext uri="{FF2B5EF4-FFF2-40B4-BE49-F238E27FC236}">
                  <a16:creationId xmlns:a16="http://schemas.microsoft.com/office/drawing/2014/main" id="{6FEA9BF9-B06F-B71E-5C33-EAF7ABB8FE96}"/>
                </a:ext>
              </a:extLst>
            </p:cNvPr>
            <p:cNvSpPr txBox="1"/>
            <p:nvPr/>
          </p:nvSpPr>
          <p:spPr>
            <a:xfrm>
              <a:off x="3689797" y="5536662"/>
              <a:ext cx="317801" cy="276999"/>
            </a:xfrm>
            <a:prstGeom prst="rect">
              <a:avLst/>
            </a:prstGeom>
            <a:noFill/>
          </p:spPr>
          <p:txBody>
            <a:bodyPr wrap="square" lIns="0" tIns="0" rIns="0" bIns="0" rtlCol="0">
              <a:spAutoFit/>
            </a:bodyPr>
            <a:lstStyle/>
            <a:p>
              <a:r>
                <a:rPr lang="en-US" dirty="0">
                  <a:solidFill>
                    <a:srgbClr val="7030A0"/>
                  </a:solidFill>
                </a:rPr>
                <a:t>V</a:t>
              </a:r>
              <a:r>
                <a:rPr lang="en-US" baseline="-25000" dirty="0">
                  <a:solidFill>
                    <a:srgbClr val="000DFF"/>
                  </a:solidFill>
                </a:rPr>
                <a:t>Z</a:t>
              </a:r>
            </a:p>
          </p:txBody>
        </p:sp>
      </p:grpSp>
    </p:spTree>
    <p:extLst>
      <p:ext uri="{BB962C8B-B14F-4D97-AF65-F5344CB8AC3E}">
        <p14:creationId xmlns:p14="http://schemas.microsoft.com/office/powerpoint/2010/main" val="5128891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482150" y="1455953"/>
            <a:ext cx="170028" cy="205171"/>
          </a:xfrm>
          <a:custGeom>
            <a:avLst/>
            <a:gdLst/>
            <a:ahLst/>
            <a:cxnLst/>
            <a:rect l="l" t="t" r="r" b="b"/>
            <a:pathLst>
              <a:path w="322579" h="389255">
                <a:moveTo>
                  <a:pt x="6494" y="11509"/>
                </a:moveTo>
                <a:lnTo>
                  <a:pt x="17923" y="81"/>
                </a:lnTo>
              </a:path>
              <a:path w="322579" h="389255">
                <a:moveTo>
                  <a:pt x="5566" y="63057"/>
                </a:moveTo>
                <a:lnTo>
                  <a:pt x="68605" y="17"/>
                </a:lnTo>
              </a:path>
              <a:path w="322579" h="389255">
                <a:moveTo>
                  <a:pt x="4638" y="114604"/>
                </a:moveTo>
                <a:lnTo>
                  <a:pt x="119244" y="0"/>
                </a:lnTo>
              </a:path>
              <a:path w="322579" h="389255">
                <a:moveTo>
                  <a:pt x="3711" y="166152"/>
                </a:moveTo>
                <a:lnTo>
                  <a:pt x="169840" y="22"/>
                </a:lnTo>
              </a:path>
              <a:path w="322579" h="389255">
                <a:moveTo>
                  <a:pt x="2782" y="217700"/>
                </a:moveTo>
                <a:lnTo>
                  <a:pt x="220401" y="82"/>
                </a:lnTo>
              </a:path>
              <a:path w="322579" h="389255">
                <a:moveTo>
                  <a:pt x="1855" y="269247"/>
                </a:moveTo>
                <a:lnTo>
                  <a:pt x="270927" y="174"/>
                </a:lnTo>
              </a:path>
              <a:path w="322579" h="389255">
                <a:moveTo>
                  <a:pt x="927" y="320795"/>
                </a:moveTo>
                <a:lnTo>
                  <a:pt x="321424" y="298"/>
                </a:lnTo>
              </a:path>
              <a:path w="322579" h="389255">
                <a:moveTo>
                  <a:pt x="0" y="372342"/>
                </a:moveTo>
                <a:lnTo>
                  <a:pt x="321986" y="50356"/>
                </a:lnTo>
              </a:path>
              <a:path w="322579" h="389255">
                <a:moveTo>
                  <a:pt x="42437" y="380523"/>
                </a:moveTo>
                <a:lnTo>
                  <a:pt x="321002" y="101959"/>
                </a:lnTo>
              </a:path>
              <a:path w="322579" h="389255">
                <a:moveTo>
                  <a:pt x="91351" y="382231"/>
                </a:moveTo>
                <a:lnTo>
                  <a:pt x="320020" y="153562"/>
                </a:lnTo>
              </a:path>
              <a:path w="322579" h="389255">
                <a:moveTo>
                  <a:pt x="140301" y="383900"/>
                </a:moveTo>
                <a:lnTo>
                  <a:pt x="319036" y="205165"/>
                </a:lnTo>
              </a:path>
              <a:path w="322579" h="389255">
                <a:moveTo>
                  <a:pt x="189287" y="385534"/>
                </a:moveTo>
                <a:lnTo>
                  <a:pt x="318053" y="256767"/>
                </a:lnTo>
              </a:path>
              <a:path w="322579" h="389255">
                <a:moveTo>
                  <a:pt x="238303" y="387137"/>
                </a:moveTo>
                <a:lnTo>
                  <a:pt x="317070" y="308371"/>
                </a:lnTo>
              </a:path>
              <a:path w="322579" h="389255">
                <a:moveTo>
                  <a:pt x="287348" y="388712"/>
                </a:moveTo>
                <a:lnTo>
                  <a:pt x="316087" y="359973"/>
                </a:lnTo>
              </a:path>
            </a:pathLst>
          </a:custGeom>
          <a:ln w="3175">
            <a:solidFill>
              <a:srgbClr val="000000"/>
            </a:solidFill>
          </a:ln>
        </p:spPr>
        <p:txBody>
          <a:bodyPr wrap="square" lIns="0" tIns="0" rIns="0" bIns="0" rtlCol="0"/>
          <a:lstStyle/>
          <a:p>
            <a:endParaRPr sz="949"/>
          </a:p>
        </p:txBody>
      </p:sp>
      <p:sp>
        <p:nvSpPr>
          <p:cNvPr id="3" name="object 3"/>
          <p:cNvSpPr/>
          <p:nvPr/>
        </p:nvSpPr>
        <p:spPr>
          <a:xfrm>
            <a:off x="2546443" y="1290737"/>
            <a:ext cx="848799" cy="1024516"/>
          </a:xfrm>
          <a:custGeom>
            <a:avLst/>
            <a:gdLst/>
            <a:ahLst/>
            <a:cxnLst/>
            <a:rect l="l" t="t" r="r" b="b"/>
            <a:pathLst>
              <a:path w="1610360" h="1943735">
                <a:moveTo>
                  <a:pt x="32471" y="57550"/>
                </a:moveTo>
                <a:lnTo>
                  <a:pt x="89615" y="405"/>
                </a:lnTo>
              </a:path>
              <a:path w="1610360" h="1943735">
                <a:moveTo>
                  <a:pt x="27832" y="315288"/>
                </a:moveTo>
                <a:lnTo>
                  <a:pt x="343027" y="92"/>
                </a:lnTo>
              </a:path>
              <a:path w="1610360" h="1943735">
                <a:moveTo>
                  <a:pt x="23193" y="573025"/>
                </a:moveTo>
                <a:lnTo>
                  <a:pt x="596219" y="0"/>
                </a:lnTo>
              </a:path>
              <a:path w="1610360" h="1943735">
                <a:moveTo>
                  <a:pt x="18554" y="830763"/>
                </a:moveTo>
                <a:lnTo>
                  <a:pt x="849200" y="117"/>
                </a:lnTo>
              </a:path>
              <a:path w="1610360" h="1943735">
                <a:moveTo>
                  <a:pt x="13916" y="1088500"/>
                </a:moveTo>
                <a:lnTo>
                  <a:pt x="1102003" y="414"/>
                </a:lnTo>
              </a:path>
              <a:path w="1610360" h="1943735">
                <a:moveTo>
                  <a:pt x="9277" y="1346238"/>
                </a:moveTo>
                <a:lnTo>
                  <a:pt x="1354640" y="875"/>
                </a:lnTo>
              </a:path>
              <a:path w="1610360" h="1943735">
                <a:moveTo>
                  <a:pt x="4638" y="1603976"/>
                </a:moveTo>
                <a:lnTo>
                  <a:pt x="1607122" y="1492"/>
                </a:lnTo>
              </a:path>
              <a:path w="1610360" h="1943735">
                <a:moveTo>
                  <a:pt x="0" y="1861713"/>
                </a:moveTo>
                <a:lnTo>
                  <a:pt x="1609928" y="251785"/>
                </a:lnTo>
              </a:path>
              <a:path w="1610360" h="1943735">
                <a:moveTo>
                  <a:pt x="212190" y="1902622"/>
                </a:moveTo>
                <a:lnTo>
                  <a:pt x="1605014" y="509799"/>
                </a:lnTo>
              </a:path>
              <a:path w="1610360" h="1943735">
                <a:moveTo>
                  <a:pt x="456757" y="1911155"/>
                </a:moveTo>
                <a:lnTo>
                  <a:pt x="1600098" y="767813"/>
                </a:lnTo>
              </a:path>
              <a:path w="1610360" h="1943735">
                <a:moveTo>
                  <a:pt x="701508" y="1919502"/>
                </a:moveTo>
                <a:lnTo>
                  <a:pt x="1595183" y="1025827"/>
                </a:lnTo>
              </a:path>
              <a:path w="1610360" h="1943735">
                <a:moveTo>
                  <a:pt x="946438" y="1927672"/>
                </a:moveTo>
                <a:lnTo>
                  <a:pt x="1590268" y="1283841"/>
                </a:lnTo>
              </a:path>
              <a:path w="1610360" h="1943735">
                <a:moveTo>
                  <a:pt x="1191520" y="1935689"/>
                </a:moveTo>
                <a:lnTo>
                  <a:pt x="1585353" y="1541856"/>
                </a:lnTo>
              </a:path>
              <a:path w="1610360" h="1943735">
                <a:moveTo>
                  <a:pt x="1436743" y="1943564"/>
                </a:moveTo>
                <a:lnTo>
                  <a:pt x="1580438" y="1799869"/>
                </a:lnTo>
              </a:path>
            </a:pathLst>
          </a:custGeom>
          <a:ln w="3175">
            <a:solidFill>
              <a:srgbClr val="000000"/>
            </a:solidFill>
          </a:ln>
        </p:spPr>
        <p:txBody>
          <a:bodyPr wrap="square" lIns="0" tIns="0" rIns="0" bIns="0" rtlCol="0"/>
          <a:lstStyle/>
          <a:p>
            <a:endParaRPr sz="949"/>
          </a:p>
        </p:txBody>
      </p:sp>
      <p:grpSp>
        <p:nvGrpSpPr>
          <p:cNvPr id="4" name="object 4"/>
          <p:cNvGrpSpPr/>
          <p:nvPr/>
        </p:nvGrpSpPr>
        <p:grpSpPr>
          <a:xfrm>
            <a:off x="9855388" y="4896116"/>
            <a:ext cx="50205" cy="175717"/>
            <a:chOff x="17184444" y="9289019"/>
            <a:chExt cx="95250" cy="333375"/>
          </a:xfrm>
        </p:grpSpPr>
        <p:pic>
          <p:nvPicPr>
            <p:cNvPr id="5" name="object 5"/>
            <p:cNvPicPr/>
            <p:nvPr/>
          </p:nvPicPr>
          <p:blipFill>
            <a:blip r:embed="rId2" cstate="print"/>
            <a:stretch>
              <a:fillRect/>
            </a:stretch>
          </p:blipFill>
          <p:spPr>
            <a:xfrm>
              <a:off x="17196733" y="9289019"/>
              <a:ext cx="73971" cy="147883"/>
            </a:xfrm>
            <a:prstGeom prst="rect">
              <a:avLst/>
            </a:prstGeom>
          </p:spPr>
        </p:pic>
        <p:sp>
          <p:nvSpPr>
            <p:cNvPr id="6" name="object 6"/>
            <p:cNvSpPr/>
            <p:nvPr/>
          </p:nvSpPr>
          <p:spPr>
            <a:xfrm>
              <a:off x="17190357" y="9468484"/>
              <a:ext cx="83185" cy="147955"/>
            </a:xfrm>
            <a:custGeom>
              <a:avLst/>
              <a:gdLst/>
              <a:ahLst/>
              <a:cxnLst/>
              <a:rect l="l" t="t" r="r" b="b"/>
              <a:pathLst>
                <a:path w="83184" h="147954">
                  <a:moveTo>
                    <a:pt x="0" y="0"/>
                  </a:moveTo>
                  <a:lnTo>
                    <a:pt x="0" y="147824"/>
                  </a:lnTo>
                  <a:lnTo>
                    <a:pt x="64673" y="147824"/>
                  </a:lnTo>
                  <a:lnTo>
                    <a:pt x="73912" y="135505"/>
                  </a:lnTo>
                  <a:lnTo>
                    <a:pt x="83151" y="123186"/>
                  </a:lnTo>
                  <a:lnTo>
                    <a:pt x="83151" y="86230"/>
                  </a:lnTo>
                  <a:lnTo>
                    <a:pt x="73912" y="73912"/>
                  </a:lnTo>
                  <a:lnTo>
                    <a:pt x="64673" y="61593"/>
                  </a:lnTo>
                  <a:lnTo>
                    <a:pt x="73912" y="49274"/>
                  </a:lnTo>
                  <a:lnTo>
                    <a:pt x="73912" y="12318"/>
                  </a:lnTo>
                  <a:lnTo>
                    <a:pt x="64673" y="0"/>
                  </a:lnTo>
                  <a:lnTo>
                    <a:pt x="0" y="0"/>
                  </a:lnTo>
                </a:path>
                <a:path w="83184" h="147954">
                  <a:moveTo>
                    <a:pt x="0" y="61593"/>
                  </a:moveTo>
                  <a:lnTo>
                    <a:pt x="64673" y="61593"/>
                  </a:lnTo>
                </a:path>
              </a:pathLst>
            </a:custGeom>
            <a:ln w="11825">
              <a:solidFill>
                <a:srgbClr val="000000"/>
              </a:solidFill>
            </a:ln>
          </p:spPr>
          <p:txBody>
            <a:bodyPr wrap="square" lIns="0" tIns="0" rIns="0" bIns="0" rtlCol="0"/>
            <a:lstStyle/>
            <a:p>
              <a:endParaRPr sz="949"/>
            </a:p>
          </p:txBody>
        </p:sp>
      </p:grpSp>
      <p:pic>
        <p:nvPicPr>
          <p:cNvPr id="7" name="object 7"/>
          <p:cNvPicPr/>
          <p:nvPr/>
        </p:nvPicPr>
        <p:blipFill>
          <a:blip r:embed="rId3" cstate="print"/>
          <a:stretch>
            <a:fillRect/>
          </a:stretch>
        </p:blipFill>
        <p:spPr>
          <a:xfrm>
            <a:off x="8484787" y="4852561"/>
            <a:ext cx="50061" cy="207395"/>
          </a:xfrm>
          <a:prstGeom prst="rect">
            <a:avLst/>
          </a:prstGeom>
        </p:spPr>
      </p:pic>
      <p:sp>
        <p:nvSpPr>
          <p:cNvPr id="8" name="object 8"/>
          <p:cNvSpPr/>
          <p:nvPr/>
        </p:nvSpPr>
        <p:spPr>
          <a:xfrm>
            <a:off x="9607837" y="4852561"/>
            <a:ext cx="273784" cy="0"/>
          </a:xfrm>
          <a:custGeom>
            <a:avLst/>
            <a:gdLst/>
            <a:ahLst/>
            <a:cxnLst/>
            <a:rect l="l" t="t" r="r" b="b"/>
            <a:pathLst>
              <a:path w="519430">
                <a:moveTo>
                  <a:pt x="518934" y="0"/>
                </a:moveTo>
                <a:lnTo>
                  <a:pt x="0" y="0"/>
                </a:lnTo>
              </a:path>
            </a:pathLst>
          </a:custGeom>
          <a:ln w="11825">
            <a:solidFill>
              <a:srgbClr val="000000"/>
            </a:solidFill>
            <a:prstDash val="sysDashDotDot"/>
          </a:ln>
        </p:spPr>
        <p:txBody>
          <a:bodyPr wrap="square" lIns="0" tIns="0" rIns="0" bIns="0" rtlCol="0"/>
          <a:lstStyle/>
          <a:p>
            <a:endParaRPr sz="949"/>
          </a:p>
        </p:txBody>
      </p:sp>
      <p:sp>
        <p:nvSpPr>
          <p:cNvPr id="9" name="object 9"/>
          <p:cNvSpPr/>
          <p:nvPr/>
        </p:nvSpPr>
        <p:spPr>
          <a:xfrm>
            <a:off x="8511415" y="4852561"/>
            <a:ext cx="703874" cy="0"/>
          </a:xfrm>
          <a:custGeom>
            <a:avLst/>
            <a:gdLst/>
            <a:ahLst/>
            <a:cxnLst/>
            <a:rect l="l" t="t" r="r" b="b"/>
            <a:pathLst>
              <a:path w="1335405">
                <a:moveTo>
                  <a:pt x="1335213" y="0"/>
                </a:moveTo>
                <a:lnTo>
                  <a:pt x="0" y="0"/>
                </a:lnTo>
              </a:path>
            </a:pathLst>
          </a:custGeom>
          <a:ln w="11825">
            <a:solidFill>
              <a:srgbClr val="000000"/>
            </a:solidFill>
            <a:prstDash val="sysDashDotDot"/>
          </a:ln>
        </p:spPr>
        <p:txBody>
          <a:bodyPr wrap="square" lIns="0" tIns="0" rIns="0" bIns="0" rtlCol="0"/>
          <a:lstStyle/>
          <a:p>
            <a:endParaRPr sz="949"/>
          </a:p>
        </p:txBody>
      </p:sp>
      <p:sp>
        <p:nvSpPr>
          <p:cNvPr id="10" name="object 10"/>
          <p:cNvSpPr/>
          <p:nvPr/>
        </p:nvSpPr>
        <p:spPr>
          <a:xfrm>
            <a:off x="9881359" y="4852561"/>
            <a:ext cx="0" cy="43846"/>
          </a:xfrm>
          <a:custGeom>
            <a:avLst/>
            <a:gdLst/>
            <a:ahLst/>
            <a:cxnLst/>
            <a:rect l="l" t="t" r="r" b="b"/>
            <a:pathLst>
              <a:path h="83184">
                <a:moveTo>
                  <a:pt x="0" y="82663"/>
                </a:moveTo>
                <a:lnTo>
                  <a:pt x="0" y="0"/>
                </a:lnTo>
              </a:path>
            </a:pathLst>
          </a:custGeom>
          <a:ln w="11825">
            <a:solidFill>
              <a:srgbClr val="000000"/>
            </a:solidFill>
          </a:ln>
        </p:spPr>
        <p:txBody>
          <a:bodyPr wrap="square" lIns="0" tIns="0" rIns="0" bIns="0" rtlCol="0"/>
          <a:lstStyle/>
          <a:p>
            <a:endParaRPr sz="949"/>
          </a:p>
        </p:txBody>
      </p:sp>
      <p:pic>
        <p:nvPicPr>
          <p:cNvPr id="11" name="object 11"/>
          <p:cNvPicPr/>
          <p:nvPr/>
        </p:nvPicPr>
        <p:blipFill>
          <a:blip r:embed="rId4" cstate="print"/>
          <a:stretch>
            <a:fillRect/>
          </a:stretch>
        </p:blipFill>
        <p:spPr>
          <a:xfrm>
            <a:off x="8142291" y="6698594"/>
            <a:ext cx="84149" cy="117264"/>
          </a:xfrm>
          <a:prstGeom prst="rect">
            <a:avLst/>
          </a:prstGeom>
        </p:spPr>
      </p:pic>
      <p:pic>
        <p:nvPicPr>
          <p:cNvPr id="12" name="object 12"/>
          <p:cNvPicPr/>
          <p:nvPr/>
        </p:nvPicPr>
        <p:blipFill>
          <a:blip r:embed="rId5" cstate="print"/>
          <a:stretch>
            <a:fillRect/>
          </a:stretch>
        </p:blipFill>
        <p:spPr>
          <a:xfrm>
            <a:off x="11251210" y="3762034"/>
            <a:ext cx="84149" cy="117264"/>
          </a:xfrm>
          <a:prstGeom prst="rect">
            <a:avLst/>
          </a:prstGeom>
        </p:spPr>
      </p:pic>
      <p:sp>
        <p:nvSpPr>
          <p:cNvPr id="13" name="object 13"/>
          <p:cNvSpPr/>
          <p:nvPr/>
        </p:nvSpPr>
        <p:spPr>
          <a:xfrm>
            <a:off x="10176798" y="6740983"/>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14" name="object 14"/>
          <p:cNvPicPr/>
          <p:nvPr/>
        </p:nvPicPr>
        <p:blipFill>
          <a:blip r:embed="rId6" cstate="print"/>
          <a:stretch>
            <a:fillRect/>
          </a:stretch>
        </p:blipFill>
        <p:spPr>
          <a:xfrm>
            <a:off x="7653529" y="6733175"/>
            <a:ext cx="35374" cy="64514"/>
          </a:xfrm>
          <a:prstGeom prst="rect">
            <a:avLst/>
          </a:prstGeom>
        </p:spPr>
      </p:pic>
      <p:sp>
        <p:nvSpPr>
          <p:cNvPr id="15" name="object 15"/>
          <p:cNvSpPr/>
          <p:nvPr/>
        </p:nvSpPr>
        <p:spPr>
          <a:xfrm>
            <a:off x="5019685" y="6740983"/>
            <a:ext cx="32801" cy="58572"/>
          </a:xfrm>
          <a:custGeom>
            <a:avLst/>
            <a:gdLst/>
            <a:ahLst/>
            <a:cxnLst/>
            <a:rect l="l" t="t" r="r" b="b"/>
            <a:pathLst>
              <a:path w="62229" h="111125">
                <a:moveTo>
                  <a:pt x="6910" y="9214"/>
                </a:moveTo>
                <a:lnTo>
                  <a:pt x="20732" y="0"/>
                </a:lnTo>
                <a:lnTo>
                  <a:pt x="34553" y="0"/>
                </a:lnTo>
                <a:lnTo>
                  <a:pt x="48374" y="9214"/>
                </a:lnTo>
                <a:lnTo>
                  <a:pt x="55286" y="18428"/>
                </a:lnTo>
                <a:lnTo>
                  <a:pt x="55286" y="27643"/>
                </a:lnTo>
                <a:lnTo>
                  <a:pt x="48374" y="36857"/>
                </a:lnTo>
                <a:lnTo>
                  <a:pt x="34553" y="46071"/>
                </a:lnTo>
                <a:lnTo>
                  <a:pt x="48374" y="55286"/>
                </a:lnTo>
                <a:lnTo>
                  <a:pt x="55286" y="64500"/>
                </a:lnTo>
                <a:lnTo>
                  <a:pt x="62196" y="73715"/>
                </a:lnTo>
                <a:lnTo>
                  <a:pt x="62196" y="82929"/>
                </a:lnTo>
                <a:lnTo>
                  <a:pt x="55286" y="92143"/>
                </a:lnTo>
                <a:lnTo>
                  <a:pt x="48374" y="101358"/>
                </a:lnTo>
                <a:lnTo>
                  <a:pt x="34553" y="110572"/>
                </a:lnTo>
                <a:lnTo>
                  <a:pt x="20732" y="110572"/>
                </a:lnTo>
                <a:lnTo>
                  <a:pt x="6910" y="101358"/>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16" name="object 16"/>
          <p:cNvSpPr/>
          <p:nvPr/>
        </p:nvSpPr>
        <p:spPr>
          <a:xfrm>
            <a:off x="2363956" y="6726907"/>
            <a:ext cx="32801" cy="58572"/>
          </a:xfrm>
          <a:custGeom>
            <a:avLst/>
            <a:gdLst/>
            <a:ahLst/>
            <a:cxnLst/>
            <a:rect l="l" t="t" r="r" b="b"/>
            <a:pathLst>
              <a:path w="62230" h="111125">
                <a:moveTo>
                  <a:pt x="48375" y="110572"/>
                </a:moveTo>
                <a:lnTo>
                  <a:pt x="48375" y="0"/>
                </a:lnTo>
                <a:lnTo>
                  <a:pt x="0" y="82929"/>
                </a:lnTo>
                <a:lnTo>
                  <a:pt x="62196" y="82929"/>
                </a:lnTo>
              </a:path>
            </a:pathLst>
          </a:custGeom>
          <a:ln w="11825">
            <a:solidFill>
              <a:srgbClr val="000000"/>
            </a:solidFill>
          </a:ln>
        </p:spPr>
        <p:txBody>
          <a:bodyPr wrap="square" lIns="0" tIns="0" rIns="0" bIns="0" rtlCol="0"/>
          <a:lstStyle/>
          <a:p>
            <a:endParaRPr sz="949"/>
          </a:p>
        </p:txBody>
      </p:sp>
      <p:sp>
        <p:nvSpPr>
          <p:cNvPr id="17" name="object 17"/>
          <p:cNvSpPr/>
          <p:nvPr/>
        </p:nvSpPr>
        <p:spPr>
          <a:xfrm>
            <a:off x="10171770" y="80399"/>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18" name="object 18"/>
          <p:cNvPicPr/>
          <p:nvPr/>
        </p:nvPicPr>
        <p:blipFill>
          <a:blip r:embed="rId6" cstate="print"/>
          <a:stretch>
            <a:fillRect/>
          </a:stretch>
        </p:blipFill>
        <p:spPr>
          <a:xfrm>
            <a:off x="7648502" y="72590"/>
            <a:ext cx="35374" cy="64515"/>
          </a:xfrm>
          <a:prstGeom prst="rect">
            <a:avLst/>
          </a:prstGeom>
        </p:spPr>
      </p:pic>
      <p:sp>
        <p:nvSpPr>
          <p:cNvPr id="19" name="object 19"/>
          <p:cNvSpPr/>
          <p:nvPr/>
        </p:nvSpPr>
        <p:spPr>
          <a:xfrm>
            <a:off x="5014658" y="80399"/>
            <a:ext cx="32801" cy="58572"/>
          </a:xfrm>
          <a:custGeom>
            <a:avLst/>
            <a:gdLst/>
            <a:ahLst/>
            <a:cxnLst/>
            <a:rect l="l" t="t" r="r" b="b"/>
            <a:pathLst>
              <a:path w="62229" h="111125">
                <a:moveTo>
                  <a:pt x="6910" y="9213"/>
                </a:moveTo>
                <a:lnTo>
                  <a:pt x="20732" y="0"/>
                </a:lnTo>
                <a:lnTo>
                  <a:pt x="34553" y="0"/>
                </a:lnTo>
                <a:lnTo>
                  <a:pt x="48375" y="9213"/>
                </a:lnTo>
                <a:lnTo>
                  <a:pt x="55286" y="18427"/>
                </a:lnTo>
                <a:lnTo>
                  <a:pt x="55286" y="27642"/>
                </a:lnTo>
                <a:lnTo>
                  <a:pt x="48375" y="36856"/>
                </a:lnTo>
                <a:lnTo>
                  <a:pt x="34553" y="46071"/>
                </a:lnTo>
                <a:lnTo>
                  <a:pt x="48375" y="55286"/>
                </a:lnTo>
                <a:lnTo>
                  <a:pt x="55286" y="64500"/>
                </a:lnTo>
                <a:lnTo>
                  <a:pt x="62196" y="73714"/>
                </a:lnTo>
                <a:lnTo>
                  <a:pt x="62196" y="82928"/>
                </a:lnTo>
                <a:lnTo>
                  <a:pt x="55286" y="92143"/>
                </a:lnTo>
                <a:lnTo>
                  <a:pt x="48375" y="101357"/>
                </a:lnTo>
                <a:lnTo>
                  <a:pt x="34553" y="110572"/>
                </a:lnTo>
                <a:lnTo>
                  <a:pt x="20732" y="110572"/>
                </a:lnTo>
                <a:lnTo>
                  <a:pt x="6910" y="101357"/>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20" name="object 20"/>
          <p:cNvSpPr/>
          <p:nvPr/>
        </p:nvSpPr>
        <p:spPr>
          <a:xfrm>
            <a:off x="2358928" y="66322"/>
            <a:ext cx="32801" cy="58572"/>
          </a:xfrm>
          <a:custGeom>
            <a:avLst/>
            <a:gdLst/>
            <a:ahLst/>
            <a:cxnLst/>
            <a:rect l="l" t="t" r="r" b="b"/>
            <a:pathLst>
              <a:path w="62230" h="111125">
                <a:moveTo>
                  <a:pt x="48375" y="110572"/>
                </a:moveTo>
                <a:lnTo>
                  <a:pt x="48375" y="0"/>
                </a:lnTo>
                <a:lnTo>
                  <a:pt x="0" y="82930"/>
                </a:lnTo>
                <a:lnTo>
                  <a:pt x="62197" y="82930"/>
                </a:lnTo>
              </a:path>
            </a:pathLst>
          </a:custGeom>
          <a:ln w="11825">
            <a:solidFill>
              <a:srgbClr val="000000"/>
            </a:solidFill>
          </a:ln>
        </p:spPr>
        <p:txBody>
          <a:bodyPr wrap="square" lIns="0" tIns="0" rIns="0" bIns="0" rtlCol="0"/>
          <a:lstStyle/>
          <a:p>
            <a:endParaRPr sz="949"/>
          </a:p>
        </p:txBody>
      </p:sp>
      <p:sp>
        <p:nvSpPr>
          <p:cNvPr id="21" name="object 21"/>
          <p:cNvSpPr/>
          <p:nvPr/>
        </p:nvSpPr>
        <p:spPr>
          <a:xfrm>
            <a:off x="11279471" y="5959218"/>
            <a:ext cx="36482" cy="58572"/>
          </a:xfrm>
          <a:custGeom>
            <a:avLst/>
            <a:gdLst/>
            <a:ahLst/>
            <a:cxnLst/>
            <a:rect l="l" t="t" r="r" b="b"/>
            <a:pathLst>
              <a:path w="69215" h="111125">
                <a:moveTo>
                  <a:pt x="0" y="110572"/>
                </a:moveTo>
                <a:lnTo>
                  <a:pt x="34554" y="0"/>
                </a:lnTo>
                <a:lnTo>
                  <a:pt x="69108" y="110572"/>
                </a:lnTo>
              </a:path>
              <a:path w="69215" h="111125">
                <a:moveTo>
                  <a:pt x="13820" y="73714"/>
                </a:moveTo>
                <a:lnTo>
                  <a:pt x="55285" y="73714"/>
                </a:lnTo>
              </a:path>
            </a:pathLst>
          </a:custGeom>
          <a:ln w="11825">
            <a:solidFill>
              <a:srgbClr val="000000"/>
            </a:solidFill>
          </a:ln>
        </p:spPr>
        <p:txBody>
          <a:bodyPr wrap="square" lIns="0" tIns="0" rIns="0" bIns="0" rtlCol="0"/>
          <a:lstStyle/>
          <a:p>
            <a:endParaRPr sz="949"/>
          </a:p>
        </p:txBody>
      </p:sp>
      <p:pic>
        <p:nvPicPr>
          <p:cNvPr id="22" name="object 22"/>
          <p:cNvPicPr/>
          <p:nvPr/>
        </p:nvPicPr>
        <p:blipFill>
          <a:blip r:embed="rId7" cstate="print"/>
          <a:stretch>
            <a:fillRect/>
          </a:stretch>
        </p:blipFill>
        <p:spPr>
          <a:xfrm>
            <a:off x="11272711" y="2530670"/>
            <a:ext cx="42659" cy="64514"/>
          </a:xfrm>
          <a:prstGeom prst="rect">
            <a:avLst/>
          </a:prstGeom>
        </p:spPr>
      </p:pic>
      <p:pic>
        <p:nvPicPr>
          <p:cNvPr id="23" name="object 23"/>
          <p:cNvPicPr/>
          <p:nvPr/>
        </p:nvPicPr>
        <p:blipFill>
          <a:blip r:embed="rId8" cstate="print"/>
          <a:stretch>
            <a:fillRect/>
          </a:stretch>
        </p:blipFill>
        <p:spPr>
          <a:xfrm>
            <a:off x="11275422" y="815668"/>
            <a:ext cx="39016" cy="64514"/>
          </a:xfrm>
          <a:prstGeom prst="rect">
            <a:avLst/>
          </a:prstGeom>
        </p:spPr>
      </p:pic>
      <p:sp>
        <p:nvSpPr>
          <p:cNvPr id="24" name="object 24"/>
          <p:cNvSpPr/>
          <p:nvPr/>
        </p:nvSpPr>
        <p:spPr>
          <a:xfrm>
            <a:off x="892323" y="5959218"/>
            <a:ext cx="36482" cy="58572"/>
          </a:xfrm>
          <a:custGeom>
            <a:avLst/>
            <a:gdLst/>
            <a:ahLst/>
            <a:cxnLst/>
            <a:rect l="l" t="t" r="r" b="b"/>
            <a:pathLst>
              <a:path w="69214" h="111125">
                <a:moveTo>
                  <a:pt x="0" y="110572"/>
                </a:moveTo>
                <a:lnTo>
                  <a:pt x="34553" y="0"/>
                </a:lnTo>
                <a:lnTo>
                  <a:pt x="69107" y="110572"/>
                </a:lnTo>
              </a:path>
              <a:path w="69214" h="111125">
                <a:moveTo>
                  <a:pt x="13821" y="73714"/>
                </a:moveTo>
                <a:lnTo>
                  <a:pt x="55286" y="73714"/>
                </a:lnTo>
              </a:path>
            </a:pathLst>
          </a:custGeom>
          <a:ln w="11825">
            <a:solidFill>
              <a:srgbClr val="000000"/>
            </a:solidFill>
          </a:ln>
        </p:spPr>
        <p:txBody>
          <a:bodyPr wrap="square" lIns="0" tIns="0" rIns="0" bIns="0" rtlCol="0"/>
          <a:lstStyle/>
          <a:p>
            <a:endParaRPr sz="949"/>
          </a:p>
        </p:txBody>
      </p:sp>
      <p:pic>
        <p:nvPicPr>
          <p:cNvPr id="25" name="object 25"/>
          <p:cNvPicPr/>
          <p:nvPr/>
        </p:nvPicPr>
        <p:blipFill>
          <a:blip r:embed="rId9" cstate="print"/>
          <a:stretch>
            <a:fillRect/>
          </a:stretch>
        </p:blipFill>
        <p:spPr>
          <a:xfrm>
            <a:off x="885564" y="2530670"/>
            <a:ext cx="42659" cy="64514"/>
          </a:xfrm>
          <a:prstGeom prst="rect">
            <a:avLst/>
          </a:prstGeom>
        </p:spPr>
      </p:pic>
      <p:pic>
        <p:nvPicPr>
          <p:cNvPr id="26" name="object 26"/>
          <p:cNvPicPr/>
          <p:nvPr/>
        </p:nvPicPr>
        <p:blipFill>
          <a:blip r:embed="rId8" cstate="print"/>
          <a:stretch>
            <a:fillRect/>
          </a:stretch>
        </p:blipFill>
        <p:spPr>
          <a:xfrm>
            <a:off x="888275" y="815668"/>
            <a:ext cx="39016" cy="64514"/>
          </a:xfrm>
          <a:prstGeom prst="rect">
            <a:avLst/>
          </a:prstGeom>
        </p:spPr>
      </p:pic>
      <p:sp>
        <p:nvSpPr>
          <p:cNvPr id="27" name="object 27"/>
          <p:cNvSpPr/>
          <p:nvPr/>
        </p:nvSpPr>
        <p:spPr>
          <a:xfrm>
            <a:off x="897871" y="4239225"/>
            <a:ext cx="32801" cy="58572"/>
          </a:xfrm>
          <a:custGeom>
            <a:avLst/>
            <a:gdLst/>
            <a:ahLst/>
            <a:cxnLst/>
            <a:rect l="l" t="t" r="r" b="b"/>
            <a:pathLst>
              <a:path w="62229" h="111125">
                <a:moveTo>
                  <a:pt x="0" y="0"/>
                </a:moveTo>
                <a:lnTo>
                  <a:pt x="0" y="110572"/>
                </a:lnTo>
                <a:lnTo>
                  <a:pt x="48375" y="110572"/>
                </a:lnTo>
                <a:lnTo>
                  <a:pt x="55286" y="101358"/>
                </a:lnTo>
                <a:lnTo>
                  <a:pt x="62197" y="92144"/>
                </a:lnTo>
                <a:lnTo>
                  <a:pt x="62197" y="64500"/>
                </a:lnTo>
                <a:lnTo>
                  <a:pt x="55286" y="55286"/>
                </a:lnTo>
                <a:lnTo>
                  <a:pt x="48375" y="46071"/>
                </a:lnTo>
                <a:lnTo>
                  <a:pt x="55286" y="36857"/>
                </a:lnTo>
                <a:lnTo>
                  <a:pt x="55286" y="9214"/>
                </a:lnTo>
                <a:lnTo>
                  <a:pt x="48375" y="0"/>
                </a:lnTo>
                <a:lnTo>
                  <a:pt x="0" y="0"/>
                </a:lnTo>
              </a:path>
              <a:path w="62229" h="111125">
                <a:moveTo>
                  <a:pt x="0" y="46071"/>
                </a:moveTo>
                <a:lnTo>
                  <a:pt x="48375" y="46071"/>
                </a:lnTo>
              </a:path>
            </a:pathLst>
          </a:custGeom>
          <a:ln w="11825">
            <a:solidFill>
              <a:srgbClr val="000000"/>
            </a:solidFill>
          </a:ln>
        </p:spPr>
        <p:txBody>
          <a:bodyPr wrap="square" lIns="0" tIns="0" rIns="0" bIns="0" rtlCol="0"/>
          <a:lstStyle/>
          <a:p>
            <a:endParaRPr sz="949"/>
          </a:p>
        </p:txBody>
      </p:sp>
      <p:sp>
        <p:nvSpPr>
          <p:cNvPr id="28" name="object 28"/>
          <p:cNvSpPr/>
          <p:nvPr/>
        </p:nvSpPr>
        <p:spPr>
          <a:xfrm>
            <a:off x="10966464" y="6731176"/>
            <a:ext cx="63928" cy="25102"/>
          </a:xfrm>
          <a:custGeom>
            <a:avLst/>
            <a:gdLst/>
            <a:ahLst/>
            <a:cxnLst/>
            <a:rect l="l" t="t" r="r" b="b"/>
            <a:pathLst>
              <a:path w="121284" h="47625">
                <a:moveTo>
                  <a:pt x="0" y="47303"/>
                </a:moveTo>
                <a:lnTo>
                  <a:pt x="0" y="0"/>
                </a:lnTo>
                <a:lnTo>
                  <a:pt x="14782" y="0"/>
                </a:lnTo>
                <a:lnTo>
                  <a:pt x="20695" y="3942"/>
                </a:lnTo>
                <a:lnTo>
                  <a:pt x="23652" y="7884"/>
                </a:lnTo>
                <a:lnTo>
                  <a:pt x="23652" y="15767"/>
                </a:lnTo>
                <a:lnTo>
                  <a:pt x="20695" y="19709"/>
                </a:lnTo>
                <a:lnTo>
                  <a:pt x="14782" y="23651"/>
                </a:lnTo>
                <a:lnTo>
                  <a:pt x="0" y="23651"/>
                </a:lnTo>
              </a:path>
              <a:path w="121284" h="47625">
                <a:moveTo>
                  <a:pt x="14782" y="23651"/>
                </a:moveTo>
                <a:lnTo>
                  <a:pt x="23652" y="47303"/>
                </a:lnTo>
              </a:path>
              <a:path w="121284" h="47625">
                <a:moveTo>
                  <a:pt x="70956" y="47303"/>
                </a:moveTo>
                <a:lnTo>
                  <a:pt x="47305" y="47303"/>
                </a:lnTo>
                <a:lnTo>
                  <a:pt x="47305" y="0"/>
                </a:lnTo>
                <a:lnTo>
                  <a:pt x="70956" y="0"/>
                </a:lnTo>
              </a:path>
              <a:path w="121284" h="47625">
                <a:moveTo>
                  <a:pt x="47305" y="23651"/>
                </a:moveTo>
                <a:lnTo>
                  <a:pt x="62086" y="23651"/>
                </a:lnTo>
              </a:path>
              <a:path w="121284" h="47625">
                <a:moveTo>
                  <a:pt x="91652" y="0"/>
                </a:moveTo>
                <a:lnTo>
                  <a:pt x="106433" y="47303"/>
                </a:lnTo>
                <a:lnTo>
                  <a:pt x="121217" y="0"/>
                </a:lnTo>
              </a:path>
            </a:pathLst>
          </a:custGeom>
          <a:ln w="11825">
            <a:solidFill>
              <a:srgbClr val="000000"/>
            </a:solidFill>
          </a:ln>
        </p:spPr>
        <p:txBody>
          <a:bodyPr wrap="square" lIns="0" tIns="0" rIns="0" bIns="0" rtlCol="0"/>
          <a:lstStyle/>
          <a:p>
            <a:endParaRPr sz="949"/>
          </a:p>
        </p:txBody>
      </p:sp>
      <p:sp>
        <p:nvSpPr>
          <p:cNvPr id="29" name="object 29"/>
          <p:cNvSpPr/>
          <p:nvPr/>
        </p:nvSpPr>
        <p:spPr>
          <a:xfrm>
            <a:off x="11066197" y="6731176"/>
            <a:ext cx="163668" cy="25102"/>
          </a:xfrm>
          <a:custGeom>
            <a:avLst/>
            <a:gdLst/>
            <a:ahLst/>
            <a:cxnLst/>
            <a:rect l="l" t="t" r="r" b="b"/>
            <a:pathLst>
              <a:path w="310515" h="47625">
                <a:moveTo>
                  <a:pt x="11825" y="47303"/>
                </a:moveTo>
                <a:lnTo>
                  <a:pt x="5914" y="43361"/>
                </a:lnTo>
                <a:lnTo>
                  <a:pt x="2957" y="39419"/>
                </a:lnTo>
                <a:lnTo>
                  <a:pt x="0" y="31535"/>
                </a:lnTo>
                <a:lnTo>
                  <a:pt x="0" y="15767"/>
                </a:lnTo>
                <a:lnTo>
                  <a:pt x="2957" y="7884"/>
                </a:lnTo>
                <a:lnTo>
                  <a:pt x="5914" y="3942"/>
                </a:lnTo>
                <a:lnTo>
                  <a:pt x="11825" y="0"/>
                </a:lnTo>
                <a:lnTo>
                  <a:pt x="17740" y="3942"/>
                </a:lnTo>
                <a:lnTo>
                  <a:pt x="20695" y="7884"/>
                </a:lnTo>
                <a:lnTo>
                  <a:pt x="23650" y="15767"/>
                </a:lnTo>
                <a:lnTo>
                  <a:pt x="23650" y="31535"/>
                </a:lnTo>
                <a:lnTo>
                  <a:pt x="20695" y="39419"/>
                </a:lnTo>
                <a:lnTo>
                  <a:pt x="17740" y="43361"/>
                </a:lnTo>
                <a:lnTo>
                  <a:pt x="11825" y="47303"/>
                </a:lnTo>
              </a:path>
              <a:path w="310515" h="47625">
                <a:moveTo>
                  <a:pt x="50261" y="3942"/>
                </a:moveTo>
                <a:lnTo>
                  <a:pt x="56173" y="0"/>
                </a:lnTo>
                <a:lnTo>
                  <a:pt x="62086" y="0"/>
                </a:lnTo>
                <a:lnTo>
                  <a:pt x="67999" y="3942"/>
                </a:lnTo>
                <a:lnTo>
                  <a:pt x="70956" y="7884"/>
                </a:lnTo>
                <a:lnTo>
                  <a:pt x="70956" y="11825"/>
                </a:lnTo>
                <a:lnTo>
                  <a:pt x="67999" y="15767"/>
                </a:lnTo>
                <a:lnTo>
                  <a:pt x="62086" y="19709"/>
                </a:lnTo>
                <a:lnTo>
                  <a:pt x="67999" y="23651"/>
                </a:lnTo>
                <a:lnTo>
                  <a:pt x="70956" y="27593"/>
                </a:lnTo>
                <a:lnTo>
                  <a:pt x="73912" y="31535"/>
                </a:lnTo>
                <a:lnTo>
                  <a:pt x="73912" y="35477"/>
                </a:lnTo>
                <a:lnTo>
                  <a:pt x="70956" y="39419"/>
                </a:lnTo>
                <a:lnTo>
                  <a:pt x="67999" y="43361"/>
                </a:lnTo>
                <a:lnTo>
                  <a:pt x="62086" y="47303"/>
                </a:lnTo>
                <a:lnTo>
                  <a:pt x="56173" y="47303"/>
                </a:lnTo>
                <a:lnTo>
                  <a:pt x="50261" y="43361"/>
                </a:lnTo>
                <a:lnTo>
                  <a:pt x="47303" y="39419"/>
                </a:lnTo>
              </a:path>
              <a:path w="310515" h="47625">
                <a:moveTo>
                  <a:pt x="56173" y="19709"/>
                </a:moveTo>
                <a:lnTo>
                  <a:pt x="62086" y="19709"/>
                </a:lnTo>
              </a:path>
              <a:path w="310515" h="47625">
                <a:moveTo>
                  <a:pt x="97563" y="47303"/>
                </a:moveTo>
                <a:lnTo>
                  <a:pt x="115303" y="0"/>
                </a:lnTo>
              </a:path>
              <a:path w="310515" h="47625">
                <a:moveTo>
                  <a:pt x="141911" y="7884"/>
                </a:moveTo>
                <a:lnTo>
                  <a:pt x="144868" y="3942"/>
                </a:lnTo>
                <a:lnTo>
                  <a:pt x="150781" y="0"/>
                </a:lnTo>
                <a:lnTo>
                  <a:pt x="156694" y="0"/>
                </a:lnTo>
                <a:lnTo>
                  <a:pt x="162607" y="3942"/>
                </a:lnTo>
                <a:lnTo>
                  <a:pt x="165564" y="7884"/>
                </a:lnTo>
                <a:lnTo>
                  <a:pt x="165564" y="15767"/>
                </a:lnTo>
                <a:lnTo>
                  <a:pt x="162607" y="19709"/>
                </a:lnTo>
                <a:lnTo>
                  <a:pt x="156694" y="23651"/>
                </a:lnTo>
                <a:lnTo>
                  <a:pt x="150781" y="27593"/>
                </a:lnTo>
                <a:lnTo>
                  <a:pt x="144868" y="35477"/>
                </a:lnTo>
                <a:lnTo>
                  <a:pt x="141911" y="47303"/>
                </a:lnTo>
                <a:lnTo>
                  <a:pt x="165564" y="47303"/>
                </a:lnTo>
              </a:path>
              <a:path w="310515" h="47625">
                <a:moveTo>
                  <a:pt x="201040" y="47303"/>
                </a:moveTo>
                <a:lnTo>
                  <a:pt x="195128" y="43361"/>
                </a:lnTo>
                <a:lnTo>
                  <a:pt x="192170" y="39419"/>
                </a:lnTo>
                <a:lnTo>
                  <a:pt x="189215" y="31535"/>
                </a:lnTo>
                <a:lnTo>
                  <a:pt x="189215" y="15767"/>
                </a:lnTo>
                <a:lnTo>
                  <a:pt x="192170" y="7884"/>
                </a:lnTo>
                <a:lnTo>
                  <a:pt x="195128" y="3942"/>
                </a:lnTo>
                <a:lnTo>
                  <a:pt x="201040" y="0"/>
                </a:lnTo>
                <a:lnTo>
                  <a:pt x="206955" y="3942"/>
                </a:lnTo>
                <a:lnTo>
                  <a:pt x="209910" y="7884"/>
                </a:lnTo>
                <a:lnTo>
                  <a:pt x="212866" y="15767"/>
                </a:lnTo>
                <a:lnTo>
                  <a:pt x="212866" y="31535"/>
                </a:lnTo>
                <a:lnTo>
                  <a:pt x="209910" y="39419"/>
                </a:lnTo>
                <a:lnTo>
                  <a:pt x="206955" y="43361"/>
                </a:lnTo>
                <a:lnTo>
                  <a:pt x="201040" y="47303"/>
                </a:lnTo>
              </a:path>
              <a:path w="310515" h="47625">
                <a:moveTo>
                  <a:pt x="236519" y="7884"/>
                </a:moveTo>
                <a:lnTo>
                  <a:pt x="239476" y="3942"/>
                </a:lnTo>
                <a:lnTo>
                  <a:pt x="245387" y="0"/>
                </a:lnTo>
                <a:lnTo>
                  <a:pt x="251301" y="0"/>
                </a:lnTo>
                <a:lnTo>
                  <a:pt x="257214" y="3942"/>
                </a:lnTo>
                <a:lnTo>
                  <a:pt x="260172" y="7884"/>
                </a:lnTo>
                <a:lnTo>
                  <a:pt x="260172" y="15767"/>
                </a:lnTo>
                <a:lnTo>
                  <a:pt x="257214" y="19709"/>
                </a:lnTo>
                <a:lnTo>
                  <a:pt x="251301" y="23651"/>
                </a:lnTo>
                <a:lnTo>
                  <a:pt x="245387" y="27593"/>
                </a:lnTo>
                <a:lnTo>
                  <a:pt x="239476" y="35477"/>
                </a:lnTo>
                <a:lnTo>
                  <a:pt x="236519" y="47303"/>
                </a:lnTo>
                <a:lnTo>
                  <a:pt x="260172" y="47303"/>
                </a:lnTo>
              </a:path>
              <a:path w="310515" h="47625">
                <a:moveTo>
                  <a:pt x="304518" y="47303"/>
                </a:moveTo>
                <a:lnTo>
                  <a:pt x="304518" y="0"/>
                </a:lnTo>
                <a:lnTo>
                  <a:pt x="283823" y="35477"/>
                </a:lnTo>
                <a:lnTo>
                  <a:pt x="310431" y="35477"/>
                </a:lnTo>
              </a:path>
            </a:pathLst>
          </a:custGeom>
          <a:ln w="11825">
            <a:solidFill>
              <a:srgbClr val="000000"/>
            </a:solidFill>
          </a:ln>
        </p:spPr>
        <p:txBody>
          <a:bodyPr wrap="square" lIns="0" tIns="0" rIns="0" bIns="0" rtlCol="0"/>
          <a:lstStyle/>
          <a:p>
            <a:endParaRPr sz="949"/>
          </a:p>
        </p:txBody>
      </p:sp>
      <p:sp>
        <p:nvSpPr>
          <p:cNvPr id="30" name="object 30"/>
          <p:cNvSpPr/>
          <p:nvPr/>
        </p:nvSpPr>
        <p:spPr>
          <a:xfrm>
            <a:off x="2071254" y="4449469"/>
            <a:ext cx="121831" cy="48866"/>
          </a:xfrm>
          <a:custGeom>
            <a:avLst/>
            <a:gdLst/>
            <a:ahLst/>
            <a:cxnLst/>
            <a:rect l="l" t="t" r="r" b="b"/>
            <a:pathLst>
              <a:path w="231139" h="92709">
                <a:moveTo>
                  <a:pt x="46195" y="30797"/>
                </a:moveTo>
                <a:lnTo>
                  <a:pt x="40420" y="46195"/>
                </a:lnTo>
                <a:lnTo>
                  <a:pt x="23097" y="53894"/>
                </a:lnTo>
                <a:lnTo>
                  <a:pt x="5774" y="46195"/>
                </a:lnTo>
                <a:lnTo>
                  <a:pt x="0" y="30797"/>
                </a:lnTo>
                <a:lnTo>
                  <a:pt x="5774" y="15398"/>
                </a:lnTo>
                <a:lnTo>
                  <a:pt x="11548" y="7699"/>
                </a:lnTo>
                <a:lnTo>
                  <a:pt x="23097" y="0"/>
                </a:lnTo>
                <a:lnTo>
                  <a:pt x="34646" y="7699"/>
                </a:lnTo>
                <a:lnTo>
                  <a:pt x="40420" y="15398"/>
                </a:lnTo>
                <a:lnTo>
                  <a:pt x="46195" y="30797"/>
                </a:lnTo>
                <a:lnTo>
                  <a:pt x="46195" y="61593"/>
                </a:lnTo>
                <a:lnTo>
                  <a:pt x="40420" y="76992"/>
                </a:lnTo>
                <a:lnTo>
                  <a:pt x="34646" y="84690"/>
                </a:lnTo>
                <a:lnTo>
                  <a:pt x="23097" y="92390"/>
                </a:lnTo>
                <a:lnTo>
                  <a:pt x="11548" y="84690"/>
                </a:lnTo>
                <a:lnTo>
                  <a:pt x="5774" y="76992"/>
                </a:lnTo>
              </a:path>
              <a:path w="231139" h="92709">
                <a:moveTo>
                  <a:pt x="138585" y="0"/>
                </a:moveTo>
                <a:lnTo>
                  <a:pt x="103938" y="0"/>
                </a:lnTo>
                <a:lnTo>
                  <a:pt x="98164" y="38495"/>
                </a:lnTo>
                <a:lnTo>
                  <a:pt x="109713" y="30797"/>
                </a:lnTo>
                <a:lnTo>
                  <a:pt x="121262" y="30797"/>
                </a:lnTo>
                <a:lnTo>
                  <a:pt x="132810" y="38495"/>
                </a:lnTo>
                <a:lnTo>
                  <a:pt x="138585" y="46195"/>
                </a:lnTo>
                <a:lnTo>
                  <a:pt x="144359" y="61593"/>
                </a:lnTo>
                <a:lnTo>
                  <a:pt x="138585" y="76992"/>
                </a:lnTo>
                <a:lnTo>
                  <a:pt x="132810" y="84690"/>
                </a:lnTo>
                <a:lnTo>
                  <a:pt x="121262" y="92390"/>
                </a:lnTo>
                <a:lnTo>
                  <a:pt x="109713" y="92390"/>
                </a:lnTo>
                <a:lnTo>
                  <a:pt x="98164" y="84690"/>
                </a:lnTo>
                <a:lnTo>
                  <a:pt x="92390" y="76992"/>
                </a:lnTo>
              </a:path>
              <a:path w="231139" h="92709">
                <a:moveTo>
                  <a:pt x="207877" y="92390"/>
                </a:moveTo>
                <a:lnTo>
                  <a:pt x="196329" y="84690"/>
                </a:lnTo>
                <a:lnTo>
                  <a:pt x="190554" y="76992"/>
                </a:lnTo>
                <a:lnTo>
                  <a:pt x="184780" y="61593"/>
                </a:lnTo>
                <a:lnTo>
                  <a:pt x="184780" y="30797"/>
                </a:lnTo>
                <a:lnTo>
                  <a:pt x="190554" y="15398"/>
                </a:lnTo>
                <a:lnTo>
                  <a:pt x="196329" y="7699"/>
                </a:lnTo>
                <a:lnTo>
                  <a:pt x="207877" y="0"/>
                </a:lnTo>
                <a:lnTo>
                  <a:pt x="219426" y="7699"/>
                </a:lnTo>
                <a:lnTo>
                  <a:pt x="225201" y="15398"/>
                </a:lnTo>
                <a:lnTo>
                  <a:pt x="230975" y="30797"/>
                </a:lnTo>
                <a:lnTo>
                  <a:pt x="230975" y="61593"/>
                </a:lnTo>
                <a:lnTo>
                  <a:pt x="225201" y="76992"/>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1" name="object 31"/>
          <p:cNvGrpSpPr/>
          <p:nvPr/>
        </p:nvGrpSpPr>
        <p:grpSpPr>
          <a:xfrm>
            <a:off x="2384433" y="4464063"/>
            <a:ext cx="58572" cy="19747"/>
            <a:chOff x="3010382" y="8469319"/>
            <a:chExt cx="111125" cy="37465"/>
          </a:xfrm>
        </p:grpSpPr>
        <p:sp>
          <p:nvSpPr>
            <p:cNvPr id="32" name="object 32"/>
            <p:cNvSpPr/>
            <p:nvPr/>
          </p:nvSpPr>
          <p:spPr>
            <a:xfrm>
              <a:off x="3010411" y="846934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3" name="object 33"/>
            <p:cNvSpPr/>
            <p:nvPr/>
          </p:nvSpPr>
          <p:spPr>
            <a:xfrm>
              <a:off x="3010411" y="846934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4" name="object 34"/>
          <p:cNvGrpSpPr/>
          <p:nvPr/>
        </p:nvGrpSpPr>
        <p:grpSpPr>
          <a:xfrm>
            <a:off x="2792266" y="4464063"/>
            <a:ext cx="58572" cy="19747"/>
            <a:chOff x="3784131" y="8469319"/>
            <a:chExt cx="111125" cy="37465"/>
          </a:xfrm>
        </p:grpSpPr>
        <p:sp>
          <p:nvSpPr>
            <p:cNvPr id="35" name="object 35"/>
            <p:cNvSpPr/>
            <p:nvPr/>
          </p:nvSpPr>
          <p:spPr>
            <a:xfrm>
              <a:off x="3784160" y="846934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6" name="object 36"/>
            <p:cNvSpPr/>
            <p:nvPr/>
          </p:nvSpPr>
          <p:spPr>
            <a:xfrm>
              <a:off x="3784160" y="846934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7" name="object 37"/>
          <p:cNvSpPr/>
          <p:nvPr/>
        </p:nvSpPr>
        <p:spPr>
          <a:xfrm>
            <a:off x="1734806" y="6122724"/>
            <a:ext cx="124843" cy="48866"/>
          </a:xfrm>
          <a:custGeom>
            <a:avLst/>
            <a:gdLst/>
            <a:ahLst/>
            <a:cxnLst/>
            <a:rect l="l" t="t" r="r" b="b"/>
            <a:pathLst>
              <a:path w="236855" h="92709">
                <a:moveTo>
                  <a:pt x="40420" y="92390"/>
                </a:moveTo>
                <a:lnTo>
                  <a:pt x="40420" y="0"/>
                </a:lnTo>
                <a:lnTo>
                  <a:pt x="0" y="69292"/>
                </a:lnTo>
                <a:lnTo>
                  <a:pt x="51969" y="69292"/>
                </a:lnTo>
              </a:path>
              <a:path w="236855" h="92709">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 w="236855"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38" name="object 38"/>
          <p:cNvGrpSpPr/>
          <p:nvPr/>
        </p:nvGrpSpPr>
        <p:grpSpPr>
          <a:xfrm>
            <a:off x="1785923" y="6251355"/>
            <a:ext cx="19747" cy="58572"/>
            <a:chOff x="1874876" y="11860209"/>
            <a:chExt cx="37465" cy="111125"/>
          </a:xfrm>
        </p:grpSpPr>
        <p:sp>
          <p:nvSpPr>
            <p:cNvPr id="39" name="object 39"/>
            <p:cNvSpPr/>
            <p:nvPr/>
          </p:nvSpPr>
          <p:spPr>
            <a:xfrm>
              <a:off x="1874906" y="11860238"/>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40" name="object 40"/>
            <p:cNvSpPr/>
            <p:nvPr/>
          </p:nvSpPr>
          <p:spPr>
            <a:xfrm>
              <a:off x="1874906" y="11860238"/>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41" name="object 41"/>
          <p:cNvGrpSpPr/>
          <p:nvPr/>
        </p:nvGrpSpPr>
        <p:grpSpPr>
          <a:xfrm>
            <a:off x="1785923" y="5984323"/>
            <a:ext cx="19747" cy="58572"/>
            <a:chOff x="1874876" y="11353590"/>
            <a:chExt cx="37465" cy="111125"/>
          </a:xfrm>
        </p:grpSpPr>
        <p:sp>
          <p:nvSpPr>
            <p:cNvPr id="42" name="object 42"/>
            <p:cNvSpPr/>
            <p:nvPr/>
          </p:nvSpPr>
          <p:spPr>
            <a:xfrm>
              <a:off x="1874906" y="11353620"/>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43" name="object 43"/>
            <p:cNvSpPr/>
            <p:nvPr/>
          </p:nvSpPr>
          <p:spPr>
            <a:xfrm>
              <a:off x="1874906" y="11353620"/>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44" name="object 44"/>
          <p:cNvSpPr/>
          <p:nvPr/>
        </p:nvSpPr>
        <p:spPr>
          <a:xfrm>
            <a:off x="1448084" y="587731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5" name="object 45"/>
          <p:cNvSpPr/>
          <p:nvPr/>
        </p:nvSpPr>
        <p:spPr>
          <a:xfrm>
            <a:off x="1484607" y="5877318"/>
            <a:ext cx="124843" cy="48866"/>
          </a:xfrm>
          <a:custGeom>
            <a:avLst/>
            <a:gdLst/>
            <a:ahLst/>
            <a:cxnLst/>
            <a:rect l="l" t="t" r="r" b="b"/>
            <a:pathLst>
              <a:path w="236855" h="92709">
                <a:moveTo>
                  <a:pt x="40420" y="92390"/>
                </a:moveTo>
                <a:lnTo>
                  <a:pt x="40420" y="0"/>
                </a:lnTo>
                <a:lnTo>
                  <a:pt x="0" y="69292"/>
                </a:lnTo>
                <a:lnTo>
                  <a:pt x="51969" y="69292"/>
                </a:lnTo>
              </a:path>
              <a:path w="236855" h="92709">
                <a:moveTo>
                  <a:pt x="92390" y="15398"/>
                </a:moveTo>
                <a:lnTo>
                  <a:pt x="98164" y="7699"/>
                </a:lnTo>
                <a:lnTo>
                  <a:pt x="109713" y="0"/>
                </a:lnTo>
                <a:lnTo>
                  <a:pt x="121262" y="0"/>
                </a:lnTo>
                <a:lnTo>
                  <a:pt x="132810" y="7699"/>
                </a:lnTo>
                <a:lnTo>
                  <a:pt x="138585" y="15398"/>
                </a:lnTo>
                <a:lnTo>
                  <a:pt x="138585" y="30797"/>
                </a:lnTo>
                <a:lnTo>
                  <a:pt x="132810" y="38495"/>
                </a:lnTo>
                <a:lnTo>
                  <a:pt x="121262" y="46195"/>
                </a:lnTo>
                <a:lnTo>
                  <a:pt x="109713" y="53894"/>
                </a:lnTo>
                <a:lnTo>
                  <a:pt x="98164" y="69292"/>
                </a:lnTo>
                <a:lnTo>
                  <a:pt x="92390" y="92390"/>
                </a:lnTo>
                <a:lnTo>
                  <a:pt x="138585" y="92390"/>
                </a:lnTo>
              </a:path>
              <a:path w="236855" h="92709">
                <a:moveTo>
                  <a:pt x="230975" y="0"/>
                </a:moveTo>
                <a:lnTo>
                  <a:pt x="196329" y="0"/>
                </a:lnTo>
                <a:lnTo>
                  <a:pt x="190554" y="38495"/>
                </a:lnTo>
                <a:lnTo>
                  <a:pt x="202103" y="30797"/>
                </a:lnTo>
                <a:lnTo>
                  <a:pt x="213652" y="30797"/>
                </a:lnTo>
                <a:lnTo>
                  <a:pt x="225200" y="38495"/>
                </a:lnTo>
                <a:lnTo>
                  <a:pt x="230975" y="46195"/>
                </a:lnTo>
                <a:lnTo>
                  <a:pt x="236749" y="61593"/>
                </a:lnTo>
                <a:lnTo>
                  <a:pt x="230975" y="76992"/>
                </a:lnTo>
                <a:lnTo>
                  <a:pt x="225200" y="84690"/>
                </a:lnTo>
                <a:lnTo>
                  <a:pt x="213652" y="92390"/>
                </a:lnTo>
                <a:lnTo>
                  <a:pt x="202103" y="92390"/>
                </a:lnTo>
                <a:lnTo>
                  <a:pt x="190554" y="84690"/>
                </a:lnTo>
                <a:lnTo>
                  <a:pt x="184780" y="76992"/>
                </a:lnTo>
              </a:path>
            </a:pathLst>
          </a:custGeom>
          <a:ln w="3175">
            <a:solidFill>
              <a:srgbClr val="000000"/>
            </a:solidFill>
          </a:ln>
        </p:spPr>
        <p:txBody>
          <a:bodyPr wrap="square" lIns="0" tIns="0" rIns="0" bIns="0" rtlCol="0"/>
          <a:lstStyle/>
          <a:p>
            <a:endParaRPr sz="949"/>
          </a:p>
        </p:txBody>
      </p:sp>
      <p:grpSp>
        <p:nvGrpSpPr>
          <p:cNvPr id="46" name="object 46"/>
          <p:cNvGrpSpPr/>
          <p:nvPr/>
        </p:nvGrpSpPr>
        <p:grpSpPr>
          <a:xfrm>
            <a:off x="1511376" y="6192918"/>
            <a:ext cx="19747" cy="58572"/>
            <a:chOff x="1353998" y="11749340"/>
            <a:chExt cx="37465" cy="111125"/>
          </a:xfrm>
        </p:grpSpPr>
        <p:sp>
          <p:nvSpPr>
            <p:cNvPr id="47" name="object 47"/>
            <p:cNvSpPr/>
            <p:nvPr/>
          </p:nvSpPr>
          <p:spPr>
            <a:xfrm>
              <a:off x="1354028" y="1174937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48" name="object 48"/>
            <p:cNvSpPr/>
            <p:nvPr/>
          </p:nvSpPr>
          <p:spPr>
            <a:xfrm>
              <a:off x="1354028" y="1174937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49" name="object 49"/>
          <p:cNvGrpSpPr/>
          <p:nvPr/>
        </p:nvGrpSpPr>
        <p:grpSpPr>
          <a:xfrm>
            <a:off x="1511376" y="5551950"/>
            <a:ext cx="19747" cy="58572"/>
            <a:chOff x="1353998" y="10533282"/>
            <a:chExt cx="37465" cy="111125"/>
          </a:xfrm>
        </p:grpSpPr>
        <p:sp>
          <p:nvSpPr>
            <p:cNvPr id="50" name="object 50"/>
            <p:cNvSpPr/>
            <p:nvPr/>
          </p:nvSpPr>
          <p:spPr>
            <a:xfrm>
              <a:off x="1354028" y="10533312"/>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51" name="object 51"/>
            <p:cNvSpPr/>
            <p:nvPr/>
          </p:nvSpPr>
          <p:spPr>
            <a:xfrm>
              <a:off x="1354028" y="10533312"/>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52" name="object 52"/>
          <p:cNvSpPr/>
          <p:nvPr/>
        </p:nvSpPr>
        <p:spPr>
          <a:xfrm>
            <a:off x="1152056" y="5314992"/>
            <a:ext cx="173709" cy="48866"/>
          </a:xfrm>
          <a:custGeom>
            <a:avLst/>
            <a:gdLst/>
            <a:ahLst/>
            <a:cxnLst/>
            <a:rect l="l" t="t" r="r" b="b"/>
            <a:pathLst>
              <a:path w="3295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9565" h="92709">
                <a:moveTo>
                  <a:pt x="132810" y="92390"/>
                </a:moveTo>
                <a:lnTo>
                  <a:pt x="132810" y="0"/>
                </a:lnTo>
                <a:lnTo>
                  <a:pt x="92390" y="69292"/>
                </a:lnTo>
                <a:lnTo>
                  <a:pt x="144359" y="69292"/>
                </a:lnTo>
              </a:path>
              <a:path w="329565" h="92709">
                <a:moveTo>
                  <a:pt x="184780" y="15398"/>
                </a:moveTo>
                <a:lnTo>
                  <a:pt x="190554" y="7699"/>
                </a:lnTo>
                <a:lnTo>
                  <a:pt x="202103" y="0"/>
                </a:lnTo>
                <a:lnTo>
                  <a:pt x="213652" y="0"/>
                </a:lnTo>
                <a:lnTo>
                  <a:pt x="225200" y="7699"/>
                </a:lnTo>
                <a:lnTo>
                  <a:pt x="230975" y="15398"/>
                </a:lnTo>
                <a:lnTo>
                  <a:pt x="230975" y="30796"/>
                </a:lnTo>
                <a:lnTo>
                  <a:pt x="225200" y="38495"/>
                </a:lnTo>
                <a:lnTo>
                  <a:pt x="213652" y="46195"/>
                </a:lnTo>
                <a:lnTo>
                  <a:pt x="202103" y="53894"/>
                </a:lnTo>
                <a:lnTo>
                  <a:pt x="190554" y="69292"/>
                </a:lnTo>
                <a:lnTo>
                  <a:pt x="184780" y="92390"/>
                </a:lnTo>
                <a:lnTo>
                  <a:pt x="230975" y="92390"/>
                </a:lnTo>
              </a:path>
              <a:path w="329565" h="92709">
                <a:moveTo>
                  <a:pt x="323365" y="0"/>
                </a:moveTo>
                <a:lnTo>
                  <a:pt x="288719" y="0"/>
                </a:lnTo>
                <a:lnTo>
                  <a:pt x="282944" y="38495"/>
                </a:lnTo>
                <a:lnTo>
                  <a:pt x="294493" y="30796"/>
                </a:lnTo>
                <a:lnTo>
                  <a:pt x="306042" y="30796"/>
                </a:lnTo>
                <a:lnTo>
                  <a:pt x="317591" y="38495"/>
                </a:lnTo>
                <a:lnTo>
                  <a:pt x="323365" y="46195"/>
                </a:lnTo>
                <a:lnTo>
                  <a:pt x="329139" y="61593"/>
                </a:lnTo>
                <a:lnTo>
                  <a:pt x="323365" y="76991"/>
                </a:lnTo>
                <a:lnTo>
                  <a:pt x="317591" y="84690"/>
                </a:lnTo>
                <a:lnTo>
                  <a:pt x="306042" y="92390"/>
                </a:lnTo>
                <a:lnTo>
                  <a:pt x="294493" y="92390"/>
                </a:lnTo>
                <a:lnTo>
                  <a:pt x="282944" y="84690"/>
                </a:lnTo>
                <a:lnTo>
                  <a:pt x="277170" y="76991"/>
                </a:lnTo>
              </a:path>
            </a:pathLst>
          </a:custGeom>
          <a:ln w="3175">
            <a:solidFill>
              <a:srgbClr val="000000"/>
            </a:solidFill>
          </a:ln>
        </p:spPr>
        <p:txBody>
          <a:bodyPr wrap="square" lIns="0" tIns="0" rIns="0" bIns="0" rtlCol="0"/>
          <a:lstStyle/>
          <a:p>
            <a:endParaRPr sz="949"/>
          </a:p>
        </p:txBody>
      </p:sp>
      <p:grpSp>
        <p:nvGrpSpPr>
          <p:cNvPr id="53" name="object 53"/>
          <p:cNvGrpSpPr/>
          <p:nvPr/>
        </p:nvGrpSpPr>
        <p:grpSpPr>
          <a:xfrm>
            <a:off x="1227522" y="6192918"/>
            <a:ext cx="19747" cy="58572"/>
            <a:chOff x="815464" y="11749340"/>
            <a:chExt cx="37465" cy="111125"/>
          </a:xfrm>
        </p:grpSpPr>
        <p:sp>
          <p:nvSpPr>
            <p:cNvPr id="54" name="object 54"/>
            <p:cNvSpPr/>
            <p:nvPr/>
          </p:nvSpPr>
          <p:spPr>
            <a:xfrm>
              <a:off x="815493" y="1174937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55" name="object 55"/>
            <p:cNvSpPr/>
            <p:nvPr/>
          </p:nvSpPr>
          <p:spPr>
            <a:xfrm>
              <a:off x="815493" y="1174937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56" name="object 56"/>
          <p:cNvGrpSpPr/>
          <p:nvPr/>
        </p:nvGrpSpPr>
        <p:grpSpPr>
          <a:xfrm>
            <a:off x="1227522" y="5061140"/>
            <a:ext cx="19747" cy="58572"/>
            <a:chOff x="815464" y="9602106"/>
            <a:chExt cx="37465" cy="111125"/>
          </a:xfrm>
        </p:grpSpPr>
        <p:sp>
          <p:nvSpPr>
            <p:cNvPr id="57" name="object 57"/>
            <p:cNvSpPr/>
            <p:nvPr/>
          </p:nvSpPr>
          <p:spPr>
            <a:xfrm>
              <a:off x="815493" y="9602135"/>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58" name="object 58"/>
            <p:cNvSpPr/>
            <p:nvPr/>
          </p:nvSpPr>
          <p:spPr>
            <a:xfrm>
              <a:off x="815493" y="9602135"/>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59" name="object 59"/>
          <p:cNvSpPr/>
          <p:nvPr/>
        </p:nvSpPr>
        <p:spPr>
          <a:xfrm>
            <a:off x="5341235" y="3981725"/>
            <a:ext cx="76312" cy="48866"/>
          </a:xfrm>
          <a:custGeom>
            <a:avLst/>
            <a:gdLst/>
            <a:ahLst/>
            <a:cxnLst/>
            <a:rect l="l" t="t" r="r" b="b"/>
            <a:pathLst>
              <a:path w="144779"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144779"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144779" h="92709">
                <a:moveTo>
                  <a:pt x="144359" y="30796"/>
                </a:moveTo>
                <a:lnTo>
                  <a:pt x="138585" y="46195"/>
                </a:lnTo>
                <a:lnTo>
                  <a:pt x="121262" y="53894"/>
                </a:lnTo>
                <a:lnTo>
                  <a:pt x="103938" y="46195"/>
                </a:lnTo>
                <a:lnTo>
                  <a:pt x="98164" y="30796"/>
                </a:lnTo>
                <a:lnTo>
                  <a:pt x="103938" y="15398"/>
                </a:lnTo>
                <a:lnTo>
                  <a:pt x="109713" y="7699"/>
                </a:lnTo>
                <a:lnTo>
                  <a:pt x="121262" y="0"/>
                </a:lnTo>
                <a:lnTo>
                  <a:pt x="132810" y="7699"/>
                </a:lnTo>
                <a:lnTo>
                  <a:pt x="138585" y="15398"/>
                </a:lnTo>
                <a:lnTo>
                  <a:pt x="144359" y="30796"/>
                </a:lnTo>
                <a:lnTo>
                  <a:pt x="144359" y="61593"/>
                </a:lnTo>
                <a:lnTo>
                  <a:pt x="138585" y="76991"/>
                </a:lnTo>
                <a:lnTo>
                  <a:pt x="132810" y="84690"/>
                </a:lnTo>
                <a:lnTo>
                  <a:pt x="121262" y="92390"/>
                </a:lnTo>
                <a:lnTo>
                  <a:pt x="109713" y="84690"/>
                </a:lnTo>
                <a:lnTo>
                  <a:pt x="103938" y="76991"/>
                </a:lnTo>
              </a:path>
            </a:pathLst>
          </a:custGeom>
          <a:ln w="3175">
            <a:solidFill>
              <a:srgbClr val="000000"/>
            </a:solidFill>
          </a:ln>
        </p:spPr>
        <p:txBody>
          <a:bodyPr wrap="square" lIns="0" tIns="0" rIns="0" bIns="0" rtlCol="0"/>
          <a:lstStyle/>
          <a:p>
            <a:endParaRPr sz="949"/>
          </a:p>
        </p:txBody>
      </p:sp>
      <p:sp>
        <p:nvSpPr>
          <p:cNvPr id="60" name="object 60"/>
          <p:cNvSpPr/>
          <p:nvPr/>
        </p:nvSpPr>
        <p:spPr>
          <a:xfrm>
            <a:off x="5450805" y="4026365"/>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grpSp>
        <p:nvGrpSpPr>
          <p:cNvPr id="61" name="object 61"/>
          <p:cNvGrpSpPr/>
          <p:nvPr/>
        </p:nvGrpSpPr>
        <p:grpSpPr>
          <a:xfrm>
            <a:off x="5489593" y="3980946"/>
            <a:ext cx="59577" cy="50540"/>
            <a:chOff x="8901561" y="7552739"/>
            <a:chExt cx="113030" cy="95885"/>
          </a:xfrm>
        </p:grpSpPr>
        <p:sp>
          <p:nvSpPr>
            <p:cNvPr id="62" name="object 62"/>
            <p:cNvSpPr/>
            <p:nvPr/>
          </p:nvSpPr>
          <p:spPr>
            <a:xfrm>
              <a:off x="8903039" y="7554218"/>
              <a:ext cx="46355" cy="92710"/>
            </a:xfrm>
            <a:custGeom>
              <a:avLst/>
              <a:gdLst/>
              <a:ahLst/>
              <a:cxnLst/>
              <a:rect l="l" t="t" r="r" b="b"/>
              <a:pathLst>
                <a:path w="46354" h="92709">
                  <a:moveTo>
                    <a:pt x="0" y="61593"/>
                  </a:moveTo>
                  <a:lnTo>
                    <a:pt x="5774" y="46195"/>
                  </a:lnTo>
                  <a:lnTo>
                    <a:pt x="23097" y="38495"/>
                  </a:lnTo>
                  <a:lnTo>
                    <a:pt x="40420" y="46195"/>
                  </a:lnTo>
                  <a:lnTo>
                    <a:pt x="46195" y="61593"/>
                  </a:lnTo>
                  <a:lnTo>
                    <a:pt x="40420" y="76991"/>
                  </a:lnTo>
                  <a:lnTo>
                    <a:pt x="34646" y="84690"/>
                  </a:lnTo>
                  <a:lnTo>
                    <a:pt x="23097" y="92390"/>
                  </a:lnTo>
                  <a:lnTo>
                    <a:pt x="11548" y="84690"/>
                  </a:lnTo>
                  <a:lnTo>
                    <a:pt x="5774" y="76991"/>
                  </a:lnTo>
                  <a:lnTo>
                    <a:pt x="0" y="61593"/>
                  </a:lnTo>
                  <a:lnTo>
                    <a:pt x="0" y="30796"/>
                  </a:lnTo>
                  <a:lnTo>
                    <a:pt x="5774" y="15398"/>
                  </a:lnTo>
                  <a:lnTo>
                    <a:pt x="11548" y="7699"/>
                  </a:lnTo>
                  <a:lnTo>
                    <a:pt x="23097" y="0"/>
                  </a:lnTo>
                  <a:lnTo>
                    <a:pt x="34646" y="7699"/>
                  </a:lnTo>
                  <a:lnTo>
                    <a:pt x="40420" y="15398"/>
                  </a:lnTo>
                </a:path>
              </a:pathLst>
            </a:custGeom>
            <a:ln w="3175">
              <a:solidFill>
                <a:srgbClr val="000000"/>
              </a:solidFill>
            </a:ln>
          </p:spPr>
          <p:txBody>
            <a:bodyPr wrap="square" lIns="0" tIns="0" rIns="0" bIns="0" rtlCol="0"/>
            <a:lstStyle/>
            <a:p>
              <a:endParaRPr sz="949"/>
            </a:p>
          </p:txBody>
        </p:sp>
        <p:sp>
          <p:nvSpPr>
            <p:cNvPr id="63" name="object 63"/>
            <p:cNvSpPr/>
            <p:nvPr/>
          </p:nvSpPr>
          <p:spPr>
            <a:xfrm>
              <a:off x="8992563" y="7554218"/>
              <a:ext cx="8890" cy="1270"/>
            </a:xfrm>
            <a:custGeom>
              <a:avLst/>
              <a:gdLst/>
              <a:ahLst/>
              <a:cxnLst/>
              <a:rect l="l" t="t" r="r" b="b"/>
              <a:pathLst>
                <a:path w="8890" h="1270">
                  <a:moveTo>
                    <a:pt x="4720" y="0"/>
                  </a:moveTo>
                  <a:lnTo>
                    <a:pt x="0" y="674"/>
                  </a:lnTo>
                  <a:lnTo>
                    <a:pt x="8766" y="674"/>
                  </a:lnTo>
                  <a:lnTo>
                    <a:pt x="4720" y="0"/>
                  </a:lnTo>
                  <a:close/>
                </a:path>
              </a:pathLst>
            </a:custGeom>
            <a:solidFill>
              <a:srgbClr val="000000"/>
            </a:solidFill>
          </p:spPr>
          <p:txBody>
            <a:bodyPr wrap="square" lIns="0" tIns="0" rIns="0" bIns="0" rtlCol="0"/>
            <a:lstStyle/>
            <a:p>
              <a:endParaRPr sz="949"/>
            </a:p>
          </p:txBody>
        </p:sp>
        <p:sp>
          <p:nvSpPr>
            <p:cNvPr id="64" name="object 64"/>
            <p:cNvSpPr/>
            <p:nvPr/>
          </p:nvSpPr>
          <p:spPr>
            <a:xfrm>
              <a:off x="8992563" y="7554218"/>
              <a:ext cx="8890" cy="1270"/>
            </a:xfrm>
            <a:custGeom>
              <a:avLst/>
              <a:gdLst/>
              <a:ahLst/>
              <a:cxnLst/>
              <a:rect l="l" t="t" r="r" b="b"/>
              <a:pathLst>
                <a:path w="8890" h="1270">
                  <a:moveTo>
                    <a:pt x="0" y="674"/>
                  </a:moveTo>
                  <a:lnTo>
                    <a:pt x="4720" y="0"/>
                  </a:lnTo>
                  <a:lnTo>
                    <a:pt x="8766" y="674"/>
                  </a:lnTo>
                  <a:lnTo>
                    <a:pt x="0" y="674"/>
                  </a:lnTo>
                  <a:close/>
                </a:path>
              </a:pathLst>
            </a:custGeom>
            <a:ln w="3175">
              <a:solidFill>
                <a:srgbClr val="000000"/>
              </a:solidFill>
            </a:ln>
          </p:spPr>
          <p:txBody>
            <a:bodyPr wrap="square" lIns="0" tIns="0" rIns="0" bIns="0" rtlCol="0"/>
            <a:lstStyle/>
            <a:p>
              <a:endParaRPr sz="949"/>
            </a:p>
          </p:txBody>
        </p:sp>
        <p:sp>
          <p:nvSpPr>
            <p:cNvPr id="65" name="object 65"/>
            <p:cNvSpPr/>
            <p:nvPr/>
          </p:nvSpPr>
          <p:spPr>
            <a:xfrm>
              <a:off x="8988517" y="7554892"/>
              <a:ext cx="13335" cy="2540"/>
            </a:xfrm>
            <a:custGeom>
              <a:avLst/>
              <a:gdLst/>
              <a:ahLst/>
              <a:cxnLst/>
              <a:rect l="l" t="t" r="r" b="b"/>
              <a:pathLst>
                <a:path w="13334" h="2540">
                  <a:moveTo>
                    <a:pt x="12812" y="0"/>
                  </a:moveTo>
                  <a:lnTo>
                    <a:pt x="4046" y="0"/>
                  </a:lnTo>
                  <a:lnTo>
                    <a:pt x="0" y="2023"/>
                  </a:lnTo>
                  <a:lnTo>
                    <a:pt x="12812" y="0"/>
                  </a:lnTo>
                  <a:close/>
                </a:path>
              </a:pathLst>
            </a:custGeom>
            <a:solidFill>
              <a:srgbClr val="000000"/>
            </a:solidFill>
          </p:spPr>
          <p:txBody>
            <a:bodyPr wrap="square" lIns="0" tIns="0" rIns="0" bIns="0" rtlCol="0"/>
            <a:lstStyle/>
            <a:p>
              <a:endParaRPr sz="949"/>
            </a:p>
          </p:txBody>
        </p:sp>
        <p:sp>
          <p:nvSpPr>
            <p:cNvPr id="66" name="object 66"/>
            <p:cNvSpPr/>
            <p:nvPr/>
          </p:nvSpPr>
          <p:spPr>
            <a:xfrm>
              <a:off x="8988517" y="7554892"/>
              <a:ext cx="13335" cy="2540"/>
            </a:xfrm>
            <a:custGeom>
              <a:avLst/>
              <a:gdLst/>
              <a:ahLst/>
              <a:cxnLst/>
              <a:rect l="l" t="t" r="r" b="b"/>
              <a:pathLst>
                <a:path w="13334" h="2540">
                  <a:moveTo>
                    <a:pt x="12812" y="0"/>
                  </a:moveTo>
                  <a:lnTo>
                    <a:pt x="0" y="2023"/>
                  </a:lnTo>
                  <a:lnTo>
                    <a:pt x="4046" y="0"/>
                  </a:lnTo>
                  <a:lnTo>
                    <a:pt x="12812" y="0"/>
                  </a:lnTo>
                  <a:close/>
                </a:path>
              </a:pathLst>
            </a:custGeom>
            <a:ln w="3175">
              <a:solidFill>
                <a:srgbClr val="000000"/>
              </a:solidFill>
            </a:ln>
          </p:spPr>
          <p:txBody>
            <a:bodyPr wrap="square" lIns="0" tIns="0" rIns="0" bIns="0" rtlCol="0"/>
            <a:lstStyle/>
            <a:p>
              <a:endParaRPr sz="949"/>
            </a:p>
          </p:txBody>
        </p:sp>
        <p:sp>
          <p:nvSpPr>
            <p:cNvPr id="67" name="object 67"/>
            <p:cNvSpPr/>
            <p:nvPr/>
          </p:nvSpPr>
          <p:spPr>
            <a:xfrm>
              <a:off x="8988517" y="7554892"/>
              <a:ext cx="17780" cy="2540"/>
            </a:xfrm>
            <a:custGeom>
              <a:avLst/>
              <a:gdLst/>
              <a:ahLst/>
              <a:cxnLst/>
              <a:rect l="l" t="t" r="r" b="b"/>
              <a:pathLst>
                <a:path w="17779" h="2540">
                  <a:moveTo>
                    <a:pt x="12812" y="0"/>
                  </a:moveTo>
                  <a:lnTo>
                    <a:pt x="0" y="2023"/>
                  </a:lnTo>
                  <a:lnTo>
                    <a:pt x="17533" y="2023"/>
                  </a:lnTo>
                  <a:lnTo>
                    <a:pt x="12812" y="0"/>
                  </a:lnTo>
                  <a:close/>
                </a:path>
              </a:pathLst>
            </a:custGeom>
            <a:solidFill>
              <a:srgbClr val="000000"/>
            </a:solidFill>
          </p:spPr>
          <p:txBody>
            <a:bodyPr wrap="square" lIns="0" tIns="0" rIns="0" bIns="0" rtlCol="0"/>
            <a:lstStyle/>
            <a:p>
              <a:endParaRPr sz="949"/>
            </a:p>
          </p:txBody>
        </p:sp>
        <p:sp>
          <p:nvSpPr>
            <p:cNvPr id="68" name="object 68"/>
            <p:cNvSpPr/>
            <p:nvPr/>
          </p:nvSpPr>
          <p:spPr>
            <a:xfrm>
              <a:off x="8988517" y="7554892"/>
              <a:ext cx="17780" cy="2540"/>
            </a:xfrm>
            <a:custGeom>
              <a:avLst/>
              <a:gdLst/>
              <a:ahLst/>
              <a:cxnLst/>
              <a:rect l="l" t="t" r="r" b="b"/>
              <a:pathLst>
                <a:path w="17779" h="2540">
                  <a:moveTo>
                    <a:pt x="0" y="2023"/>
                  </a:moveTo>
                  <a:lnTo>
                    <a:pt x="12812" y="0"/>
                  </a:lnTo>
                  <a:lnTo>
                    <a:pt x="17533" y="2023"/>
                  </a:lnTo>
                  <a:lnTo>
                    <a:pt x="0" y="2023"/>
                  </a:lnTo>
                  <a:close/>
                </a:path>
              </a:pathLst>
            </a:custGeom>
            <a:ln w="3175">
              <a:solidFill>
                <a:srgbClr val="000000"/>
              </a:solidFill>
            </a:ln>
          </p:spPr>
          <p:txBody>
            <a:bodyPr wrap="square" lIns="0" tIns="0" rIns="0" bIns="0" rtlCol="0"/>
            <a:lstStyle/>
            <a:p>
              <a:endParaRPr sz="949"/>
            </a:p>
          </p:txBody>
        </p:sp>
        <p:sp>
          <p:nvSpPr>
            <p:cNvPr id="69" name="object 69"/>
            <p:cNvSpPr/>
            <p:nvPr/>
          </p:nvSpPr>
          <p:spPr>
            <a:xfrm>
              <a:off x="8985145" y="7556915"/>
              <a:ext cx="20955" cy="3175"/>
            </a:xfrm>
            <a:custGeom>
              <a:avLst/>
              <a:gdLst/>
              <a:ahLst/>
              <a:cxnLst/>
              <a:rect l="l" t="t" r="r" b="b"/>
              <a:pathLst>
                <a:path w="20954" h="3175">
                  <a:moveTo>
                    <a:pt x="20906" y="0"/>
                  </a:moveTo>
                  <a:lnTo>
                    <a:pt x="3372" y="0"/>
                  </a:lnTo>
                  <a:lnTo>
                    <a:pt x="0" y="2697"/>
                  </a:lnTo>
                  <a:lnTo>
                    <a:pt x="20906" y="0"/>
                  </a:lnTo>
                  <a:close/>
                </a:path>
              </a:pathLst>
            </a:custGeom>
            <a:solidFill>
              <a:srgbClr val="000000"/>
            </a:solidFill>
          </p:spPr>
          <p:txBody>
            <a:bodyPr wrap="square" lIns="0" tIns="0" rIns="0" bIns="0" rtlCol="0"/>
            <a:lstStyle/>
            <a:p>
              <a:endParaRPr sz="949"/>
            </a:p>
          </p:txBody>
        </p:sp>
        <p:sp>
          <p:nvSpPr>
            <p:cNvPr id="70" name="object 70"/>
            <p:cNvSpPr/>
            <p:nvPr/>
          </p:nvSpPr>
          <p:spPr>
            <a:xfrm>
              <a:off x="8985145" y="7556915"/>
              <a:ext cx="20955" cy="3175"/>
            </a:xfrm>
            <a:custGeom>
              <a:avLst/>
              <a:gdLst/>
              <a:ahLst/>
              <a:cxnLst/>
              <a:rect l="l" t="t" r="r" b="b"/>
              <a:pathLst>
                <a:path w="20954" h="3175">
                  <a:moveTo>
                    <a:pt x="20906" y="0"/>
                  </a:moveTo>
                  <a:lnTo>
                    <a:pt x="0" y="2697"/>
                  </a:lnTo>
                  <a:lnTo>
                    <a:pt x="3372" y="0"/>
                  </a:lnTo>
                  <a:lnTo>
                    <a:pt x="20906" y="0"/>
                  </a:lnTo>
                  <a:close/>
                </a:path>
              </a:pathLst>
            </a:custGeom>
            <a:ln w="3175">
              <a:solidFill>
                <a:srgbClr val="000000"/>
              </a:solidFill>
            </a:ln>
          </p:spPr>
          <p:txBody>
            <a:bodyPr wrap="square" lIns="0" tIns="0" rIns="0" bIns="0" rtlCol="0"/>
            <a:lstStyle/>
            <a:p>
              <a:endParaRPr sz="949"/>
            </a:p>
          </p:txBody>
        </p:sp>
        <p:sp>
          <p:nvSpPr>
            <p:cNvPr id="71" name="object 71"/>
            <p:cNvSpPr/>
            <p:nvPr/>
          </p:nvSpPr>
          <p:spPr>
            <a:xfrm>
              <a:off x="8985145" y="7556915"/>
              <a:ext cx="24765" cy="3175"/>
            </a:xfrm>
            <a:custGeom>
              <a:avLst/>
              <a:gdLst/>
              <a:ahLst/>
              <a:cxnLst/>
              <a:rect l="l" t="t" r="r" b="b"/>
              <a:pathLst>
                <a:path w="24765" h="3175">
                  <a:moveTo>
                    <a:pt x="20906" y="0"/>
                  </a:moveTo>
                  <a:lnTo>
                    <a:pt x="0" y="2697"/>
                  </a:lnTo>
                  <a:lnTo>
                    <a:pt x="24277" y="2697"/>
                  </a:lnTo>
                  <a:lnTo>
                    <a:pt x="20906" y="0"/>
                  </a:lnTo>
                  <a:close/>
                </a:path>
              </a:pathLst>
            </a:custGeom>
            <a:solidFill>
              <a:srgbClr val="000000"/>
            </a:solidFill>
          </p:spPr>
          <p:txBody>
            <a:bodyPr wrap="square" lIns="0" tIns="0" rIns="0" bIns="0" rtlCol="0"/>
            <a:lstStyle/>
            <a:p>
              <a:endParaRPr sz="949"/>
            </a:p>
          </p:txBody>
        </p:sp>
        <p:sp>
          <p:nvSpPr>
            <p:cNvPr id="72" name="object 72"/>
            <p:cNvSpPr/>
            <p:nvPr/>
          </p:nvSpPr>
          <p:spPr>
            <a:xfrm>
              <a:off x="8985145" y="7556915"/>
              <a:ext cx="24765" cy="3175"/>
            </a:xfrm>
            <a:custGeom>
              <a:avLst/>
              <a:gdLst/>
              <a:ahLst/>
              <a:cxnLst/>
              <a:rect l="l" t="t" r="r" b="b"/>
              <a:pathLst>
                <a:path w="24765" h="3175">
                  <a:moveTo>
                    <a:pt x="0" y="2697"/>
                  </a:moveTo>
                  <a:lnTo>
                    <a:pt x="20906" y="0"/>
                  </a:lnTo>
                  <a:lnTo>
                    <a:pt x="24277" y="2697"/>
                  </a:lnTo>
                  <a:lnTo>
                    <a:pt x="0" y="2697"/>
                  </a:lnTo>
                  <a:close/>
                </a:path>
              </a:pathLst>
            </a:custGeom>
            <a:ln w="3175">
              <a:solidFill>
                <a:srgbClr val="000000"/>
              </a:solidFill>
            </a:ln>
          </p:spPr>
          <p:txBody>
            <a:bodyPr wrap="square" lIns="0" tIns="0" rIns="0" bIns="0" rtlCol="0"/>
            <a:lstStyle/>
            <a:p>
              <a:endParaRPr sz="949"/>
            </a:p>
          </p:txBody>
        </p:sp>
        <p:sp>
          <p:nvSpPr>
            <p:cNvPr id="73" name="object 73"/>
            <p:cNvSpPr/>
            <p:nvPr/>
          </p:nvSpPr>
          <p:spPr>
            <a:xfrm>
              <a:off x="8982447" y="7560961"/>
              <a:ext cx="15240" cy="2540"/>
            </a:xfrm>
            <a:custGeom>
              <a:avLst/>
              <a:gdLst/>
              <a:ahLst/>
              <a:cxnLst/>
              <a:rect l="l" t="t" r="r" b="b"/>
              <a:pathLst>
                <a:path w="15240" h="2540">
                  <a:moveTo>
                    <a:pt x="14837" y="0"/>
                  </a:moveTo>
                  <a:lnTo>
                    <a:pt x="0" y="2022"/>
                  </a:lnTo>
                  <a:lnTo>
                    <a:pt x="12139" y="674"/>
                  </a:lnTo>
                  <a:lnTo>
                    <a:pt x="14837" y="0"/>
                  </a:lnTo>
                  <a:close/>
                </a:path>
              </a:pathLst>
            </a:custGeom>
            <a:solidFill>
              <a:srgbClr val="000000"/>
            </a:solidFill>
          </p:spPr>
          <p:txBody>
            <a:bodyPr wrap="square" lIns="0" tIns="0" rIns="0" bIns="0" rtlCol="0"/>
            <a:lstStyle/>
            <a:p>
              <a:endParaRPr sz="949"/>
            </a:p>
          </p:txBody>
        </p:sp>
        <p:sp>
          <p:nvSpPr>
            <p:cNvPr id="74" name="object 74"/>
            <p:cNvSpPr/>
            <p:nvPr/>
          </p:nvSpPr>
          <p:spPr>
            <a:xfrm>
              <a:off x="8982447" y="7560961"/>
              <a:ext cx="15240" cy="2540"/>
            </a:xfrm>
            <a:custGeom>
              <a:avLst/>
              <a:gdLst/>
              <a:ahLst/>
              <a:cxnLst/>
              <a:rect l="l" t="t" r="r" b="b"/>
              <a:pathLst>
                <a:path w="15240" h="2540">
                  <a:moveTo>
                    <a:pt x="14837" y="0"/>
                  </a:moveTo>
                  <a:lnTo>
                    <a:pt x="12139" y="674"/>
                  </a:lnTo>
                  <a:lnTo>
                    <a:pt x="0" y="2022"/>
                  </a:lnTo>
                  <a:lnTo>
                    <a:pt x="14837" y="0"/>
                  </a:lnTo>
                  <a:close/>
                </a:path>
              </a:pathLst>
            </a:custGeom>
            <a:ln w="3175">
              <a:solidFill>
                <a:srgbClr val="000000"/>
              </a:solidFill>
            </a:ln>
          </p:spPr>
          <p:txBody>
            <a:bodyPr wrap="square" lIns="0" tIns="0" rIns="0" bIns="0" rtlCol="0"/>
            <a:lstStyle/>
            <a:p>
              <a:endParaRPr sz="949"/>
            </a:p>
          </p:txBody>
        </p:sp>
        <p:sp>
          <p:nvSpPr>
            <p:cNvPr id="75" name="object 75"/>
            <p:cNvSpPr/>
            <p:nvPr/>
          </p:nvSpPr>
          <p:spPr>
            <a:xfrm>
              <a:off x="8985145" y="7559612"/>
              <a:ext cx="24765" cy="1905"/>
            </a:xfrm>
            <a:custGeom>
              <a:avLst/>
              <a:gdLst/>
              <a:ahLst/>
              <a:cxnLst/>
              <a:rect l="l" t="t" r="r" b="b"/>
              <a:pathLst>
                <a:path w="24765" h="1904">
                  <a:moveTo>
                    <a:pt x="24277" y="0"/>
                  </a:moveTo>
                  <a:lnTo>
                    <a:pt x="0" y="0"/>
                  </a:lnTo>
                  <a:lnTo>
                    <a:pt x="12139" y="1348"/>
                  </a:lnTo>
                  <a:lnTo>
                    <a:pt x="24277" y="0"/>
                  </a:lnTo>
                  <a:close/>
                </a:path>
              </a:pathLst>
            </a:custGeom>
            <a:solidFill>
              <a:srgbClr val="000000"/>
            </a:solidFill>
          </p:spPr>
          <p:txBody>
            <a:bodyPr wrap="square" lIns="0" tIns="0" rIns="0" bIns="0" rtlCol="0"/>
            <a:lstStyle/>
            <a:p>
              <a:endParaRPr sz="949"/>
            </a:p>
          </p:txBody>
        </p:sp>
        <p:sp>
          <p:nvSpPr>
            <p:cNvPr id="76" name="object 76"/>
            <p:cNvSpPr/>
            <p:nvPr/>
          </p:nvSpPr>
          <p:spPr>
            <a:xfrm>
              <a:off x="8985145" y="7559612"/>
              <a:ext cx="24765" cy="1905"/>
            </a:xfrm>
            <a:custGeom>
              <a:avLst/>
              <a:gdLst/>
              <a:ahLst/>
              <a:cxnLst/>
              <a:rect l="l" t="t" r="r" b="b"/>
              <a:pathLst>
                <a:path w="24765" h="1904">
                  <a:moveTo>
                    <a:pt x="0" y="0"/>
                  </a:moveTo>
                  <a:lnTo>
                    <a:pt x="24277" y="0"/>
                  </a:lnTo>
                  <a:lnTo>
                    <a:pt x="12139" y="1348"/>
                  </a:lnTo>
                  <a:lnTo>
                    <a:pt x="0" y="0"/>
                  </a:lnTo>
                  <a:close/>
                </a:path>
              </a:pathLst>
            </a:custGeom>
            <a:ln w="3175">
              <a:solidFill>
                <a:srgbClr val="000000"/>
              </a:solidFill>
            </a:ln>
          </p:spPr>
          <p:txBody>
            <a:bodyPr wrap="square" lIns="0" tIns="0" rIns="0" bIns="0" rtlCol="0"/>
            <a:lstStyle/>
            <a:p>
              <a:endParaRPr sz="949"/>
            </a:p>
          </p:txBody>
        </p:sp>
        <p:sp>
          <p:nvSpPr>
            <p:cNvPr id="77" name="object 77"/>
            <p:cNvSpPr/>
            <p:nvPr/>
          </p:nvSpPr>
          <p:spPr>
            <a:xfrm>
              <a:off x="8982447" y="7559612"/>
              <a:ext cx="15240" cy="3810"/>
            </a:xfrm>
            <a:custGeom>
              <a:avLst/>
              <a:gdLst/>
              <a:ahLst/>
              <a:cxnLst/>
              <a:rect l="l" t="t" r="r" b="b"/>
              <a:pathLst>
                <a:path w="15240" h="3809">
                  <a:moveTo>
                    <a:pt x="2697" y="0"/>
                  </a:moveTo>
                  <a:lnTo>
                    <a:pt x="0" y="3371"/>
                  </a:lnTo>
                  <a:lnTo>
                    <a:pt x="14837" y="1348"/>
                  </a:lnTo>
                  <a:lnTo>
                    <a:pt x="2697" y="0"/>
                  </a:lnTo>
                  <a:close/>
                </a:path>
              </a:pathLst>
            </a:custGeom>
            <a:solidFill>
              <a:srgbClr val="000000"/>
            </a:solidFill>
          </p:spPr>
          <p:txBody>
            <a:bodyPr wrap="square" lIns="0" tIns="0" rIns="0" bIns="0" rtlCol="0"/>
            <a:lstStyle/>
            <a:p>
              <a:endParaRPr sz="949"/>
            </a:p>
          </p:txBody>
        </p:sp>
        <p:sp>
          <p:nvSpPr>
            <p:cNvPr id="78" name="object 78"/>
            <p:cNvSpPr/>
            <p:nvPr/>
          </p:nvSpPr>
          <p:spPr>
            <a:xfrm>
              <a:off x="8982447" y="7559612"/>
              <a:ext cx="15240" cy="3810"/>
            </a:xfrm>
            <a:custGeom>
              <a:avLst/>
              <a:gdLst/>
              <a:ahLst/>
              <a:cxnLst/>
              <a:rect l="l" t="t" r="r" b="b"/>
              <a:pathLst>
                <a:path w="15240" h="3809">
                  <a:moveTo>
                    <a:pt x="14837" y="1348"/>
                  </a:moveTo>
                  <a:lnTo>
                    <a:pt x="0" y="3371"/>
                  </a:lnTo>
                  <a:lnTo>
                    <a:pt x="2697" y="0"/>
                  </a:lnTo>
                  <a:lnTo>
                    <a:pt x="14837" y="1348"/>
                  </a:lnTo>
                  <a:close/>
                </a:path>
              </a:pathLst>
            </a:custGeom>
            <a:ln w="3175">
              <a:solidFill>
                <a:srgbClr val="000000"/>
              </a:solidFill>
            </a:ln>
          </p:spPr>
          <p:txBody>
            <a:bodyPr wrap="square" lIns="0" tIns="0" rIns="0" bIns="0" rtlCol="0"/>
            <a:lstStyle/>
            <a:p>
              <a:endParaRPr sz="949"/>
            </a:p>
          </p:txBody>
        </p:sp>
        <p:sp>
          <p:nvSpPr>
            <p:cNvPr id="79" name="object 79"/>
            <p:cNvSpPr/>
            <p:nvPr/>
          </p:nvSpPr>
          <p:spPr>
            <a:xfrm>
              <a:off x="8982447" y="7561635"/>
              <a:ext cx="12700" cy="1905"/>
            </a:xfrm>
            <a:custGeom>
              <a:avLst/>
              <a:gdLst/>
              <a:ahLst/>
              <a:cxnLst/>
              <a:rect l="l" t="t" r="r" b="b"/>
              <a:pathLst>
                <a:path w="12700" h="1904">
                  <a:moveTo>
                    <a:pt x="12139" y="0"/>
                  </a:moveTo>
                  <a:lnTo>
                    <a:pt x="0" y="1348"/>
                  </a:lnTo>
                  <a:lnTo>
                    <a:pt x="9441" y="1348"/>
                  </a:lnTo>
                  <a:lnTo>
                    <a:pt x="12139" y="0"/>
                  </a:lnTo>
                  <a:close/>
                </a:path>
              </a:pathLst>
            </a:custGeom>
            <a:solidFill>
              <a:srgbClr val="000000"/>
            </a:solidFill>
          </p:spPr>
          <p:txBody>
            <a:bodyPr wrap="square" lIns="0" tIns="0" rIns="0" bIns="0" rtlCol="0"/>
            <a:lstStyle/>
            <a:p>
              <a:endParaRPr sz="949"/>
            </a:p>
          </p:txBody>
        </p:sp>
        <p:sp>
          <p:nvSpPr>
            <p:cNvPr id="80" name="object 80"/>
            <p:cNvSpPr/>
            <p:nvPr/>
          </p:nvSpPr>
          <p:spPr>
            <a:xfrm>
              <a:off x="8982447" y="7561635"/>
              <a:ext cx="12700" cy="1905"/>
            </a:xfrm>
            <a:custGeom>
              <a:avLst/>
              <a:gdLst/>
              <a:ahLst/>
              <a:cxnLst/>
              <a:rect l="l" t="t" r="r" b="b"/>
              <a:pathLst>
                <a:path w="12700" h="1904">
                  <a:moveTo>
                    <a:pt x="0" y="1348"/>
                  </a:moveTo>
                  <a:lnTo>
                    <a:pt x="12139"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81" name="object 81"/>
            <p:cNvSpPr/>
            <p:nvPr/>
          </p:nvSpPr>
          <p:spPr>
            <a:xfrm>
              <a:off x="8997284" y="7559612"/>
              <a:ext cx="12700" cy="2540"/>
            </a:xfrm>
            <a:custGeom>
              <a:avLst/>
              <a:gdLst/>
              <a:ahLst/>
              <a:cxnLst/>
              <a:rect l="l" t="t" r="r" b="b"/>
              <a:pathLst>
                <a:path w="12700" h="2540">
                  <a:moveTo>
                    <a:pt x="12138" y="0"/>
                  </a:moveTo>
                  <a:lnTo>
                    <a:pt x="0" y="1348"/>
                  </a:lnTo>
                  <a:lnTo>
                    <a:pt x="2697" y="2023"/>
                  </a:lnTo>
                  <a:lnTo>
                    <a:pt x="12138" y="0"/>
                  </a:lnTo>
                  <a:close/>
                </a:path>
              </a:pathLst>
            </a:custGeom>
            <a:solidFill>
              <a:srgbClr val="000000"/>
            </a:solidFill>
          </p:spPr>
          <p:txBody>
            <a:bodyPr wrap="square" lIns="0" tIns="0" rIns="0" bIns="0" rtlCol="0"/>
            <a:lstStyle/>
            <a:p>
              <a:endParaRPr sz="949"/>
            </a:p>
          </p:txBody>
        </p:sp>
        <p:sp>
          <p:nvSpPr>
            <p:cNvPr id="82" name="object 82"/>
            <p:cNvSpPr/>
            <p:nvPr/>
          </p:nvSpPr>
          <p:spPr>
            <a:xfrm>
              <a:off x="8997284" y="7559612"/>
              <a:ext cx="12700" cy="2540"/>
            </a:xfrm>
            <a:custGeom>
              <a:avLst/>
              <a:gdLst/>
              <a:ahLst/>
              <a:cxnLst/>
              <a:rect l="l" t="t" r="r" b="b"/>
              <a:pathLst>
                <a:path w="12700" h="2540">
                  <a:moveTo>
                    <a:pt x="2697" y="2023"/>
                  </a:moveTo>
                  <a:lnTo>
                    <a:pt x="0" y="1348"/>
                  </a:lnTo>
                  <a:lnTo>
                    <a:pt x="12138" y="0"/>
                  </a:lnTo>
                  <a:lnTo>
                    <a:pt x="2697" y="2023"/>
                  </a:lnTo>
                  <a:close/>
                </a:path>
              </a:pathLst>
            </a:custGeom>
            <a:ln w="3175">
              <a:solidFill>
                <a:srgbClr val="000000"/>
              </a:solidFill>
            </a:ln>
          </p:spPr>
          <p:txBody>
            <a:bodyPr wrap="square" lIns="0" tIns="0" rIns="0" bIns="0" rtlCol="0"/>
            <a:lstStyle/>
            <a:p>
              <a:endParaRPr sz="949"/>
            </a:p>
          </p:txBody>
        </p:sp>
        <p:sp>
          <p:nvSpPr>
            <p:cNvPr id="83" name="object 83"/>
            <p:cNvSpPr/>
            <p:nvPr/>
          </p:nvSpPr>
          <p:spPr>
            <a:xfrm>
              <a:off x="8999982" y="7559612"/>
              <a:ext cx="9525" cy="3810"/>
            </a:xfrm>
            <a:custGeom>
              <a:avLst/>
              <a:gdLst/>
              <a:ahLst/>
              <a:cxnLst/>
              <a:rect l="l" t="t" r="r" b="b"/>
              <a:pathLst>
                <a:path w="9525" h="3809">
                  <a:moveTo>
                    <a:pt x="9440" y="0"/>
                  </a:moveTo>
                  <a:lnTo>
                    <a:pt x="0" y="2023"/>
                  </a:lnTo>
                  <a:lnTo>
                    <a:pt x="2022" y="3371"/>
                  </a:lnTo>
                  <a:lnTo>
                    <a:pt x="9440" y="0"/>
                  </a:lnTo>
                  <a:close/>
                </a:path>
              </a:pathLst>
            </a:custGeom>
            <a:solidFill>
              <a:srgbClr val="000000"/>
            </a:solidFill>
          </p:spPr>
          <p:txBody>
            <a:bodyPr wrap="square" lIns="0" tIns="0" rIns="0" bIns="0" rtlCol="0"/>
            <a:lstStyle/>
            <a:p>
              <a:endParaRPr sz="949"/>
            </a:p>
          </p:txBody>
        </p:sp>
        <p:sp>
          <p:nvSpPr>
            <p:cNvPr id="84" name="object 84"/>
            <p:cNvSpPr/>
            <p:nvPr/>
          </p:nvSpPr>
          <p:spPr>
            <a:xfrm>
              <a:off x="8999982" y="7559612"/>
              <a:ext cx="9525" cy="3810"/>
            </a:xfrm>
            <a:custGeom>
              <a:avLst/>
              <a:gdLst/>
              <a:ahLst/>
              <a:cxnLst/>
              <a:rect l="l" t="t" r="r" b="b"/>
              <a:pathLst>
                <a:path w="9525" h="3809">
                  <a:moveTo>
                    <a:pt x="2022" y="3371"/>
                  </a:moveTo>
                  <a:lnTo>
                    <a:pt x="0" y="2023"/>
                  </a:lnTo>
                  <a:lnTo>
                    <a:pt x="9440" y="0"/>
                  </a:lnTo>
                  <a:lnTo>
                    <a:pt x="2022" y="3371"/>
                  </a:lnTo>
                  <a:close/>
                </a:path>
              </a:pathLst>
            </a:custGeom>
            <a:ln w="3175">
              <a:solidFill>
                <a:srgbClr val="000000"/>
              </a:solidFill>
            </a:ln>
          </p:spPr>
          <p:txBody>
            <a:bodyPr wrap="square" lIns="0" tIns="0" rIns="0" bIns="0" rtlCol="0"/>
            <a:lstStyle/>
            <a:p>
              <a:endParaRPr sz="949"/>
            </a:p>
          </p:txBody>
        </p:sp>
        <p:sp>
          <p:nvSpPr>
            <p:cNvPr id="85" name="object 85"/>
            <p:cNvSpPr/>
            <p:nvPr/>
          </p:nvSpPr>
          <p:spPr>
            <a:xfrm>
              <a:off x="9002005" y="7559612"/>
              <a:ext cx="10160" cy="3810"/>
            </a:xfrm>
            <a:custGeom>
              <a:avLst/>
              <a:gdLst/>
              <a:ahLst/>
              <a:cxnLst/>
              <a:rect l="l" t="t" r="r" b="b"/>
              <a:pathLst>
                <a:path w="10159" h="3809">
                  <a:moveTo>
                    <a:pt x="7417" y="0"/>
                  </a:moveTo>
                  <a:lnTo>
                    <a:pt x="0" y="3371"/>
                  </a:lnTo>
                  <a:lnTo>
                    <a:pt x="10115" y="3371"/>
                  </a:lnTo>
                  <a:lnTo>
                    <a:pt x="7417" y="0"/>
                  </a:lnTo>
                  <a:close/>
                </a:path>
              </a:pathLst>
            </a:custGeom>
            <a:solidFill>
              <a:srgbClr val="000000"/>
            </a:solidFill>
          </p:spPr>
          <p:txBody>
            <a:bodyPr wrap="square" lIns="0" tIns="0" rIns="0" bIns="0" rtlCol="0"/>
            <a:lstStyle/>
            <a:p>
              <a:endParaRPr sz="949"/>
            </a:p>
          </p:txBody>
        </p:sp>
        <p:sp>
          <p:nvSpPr>
            <p:cNvPr id="86" name="object 86"/>
            <p:cNvSpPr/>
            <p:nvPr/>
          </p:nvSpPr>
          <p:spPr>
            <a:xfrm>
              <a:off x="9002005" y="7559612"/>
              <a:ext cx="10160" cy="3810"/>
            </a:xfrm>
            <a:custGeom>
              <a:avLst/>
              <a:gdLst/>
              <a:ahLst/>
              <a:cxnLst/>
              <a:rect l="l" t="t" r="r" b="b"/>
              <a:pathLst>
                <a:path w="10159" h="3809">
                  <a:moveTo>
                    <a:pt x="0" y="3371"/>
                  </a:moveTo>
                  <a:lnTo>
                    <a:pt x="7417" y="0"/>
                  </a:lnTo>
                  <a:lnTo>
                    <a:pt x="10115" y="3371"/>
                  </a:lnTo>
                  <a:lnTo>
                    <a:pt x="0" y="3371"/>
                  </a:lnTo>
                  <a:close/>
                </a:path>
              </a:pathLst>
            </a:custGeom>
            <a:ln w="3175">
              <a:solidFill>
                <a:srgbClr val="000000"/>
              </a:solidFill>
            </a:ln>
          </p:spPr>
          <p:txBody>
            <a:bodyPr wrap="square" lIns="0" tIns="0" rIns="0" bIns="0" rtlCol="0"/>
            <a:lstStyle/>
            <a:p>
              <a:endParaRPr sz="949"/>
            </a:p>
          </p:txBody>
        </p:sp>
        <p:sp>
          <p:nvSpPr>
            <p:cNvPr id="87" name="object 87"/>
            <p:cNvSpPr/>
            <p:nvPr/>
          </p:nvSpPr>
          <p:spPr>
            <a:xfrm>
              <a:off x="9002005" y="7562984"/>
              <a:ext cx="10160" cy="1905"/>
            </a:xfrm>
            <a:custGeom>
              <a:avLst/>
              <a:gdLst/>
              <a:ahLst/>
              <a:cxnLst/>
              <a:rect l="l" t="t" r="r" b="b"/>
              <a:pathLst>
                <a:path w="10159" h="1904">
                  <a:moveTo>
                    <a:pt x="10115" y="0"/>
                  </a:moveTo>
                  <a:lnTo>
                    <a:pt x="0" y="0"/>
                  </a:lnTo>
                  <a:lnTo>
                    <a:pt x="2697" y="1348"/>
                  </a:lnTo>
                  <a:lnTo>
                    <a:pt x="10115" y="0"/>
                  </a:lnTo>
                  <a:close/>
                </a:path>
              </a:pathLst>
            </a:custGeom>
            <a:solidFill>
              <a:srgbClr val="000000"/>
            </a:solidFill>
          </p:spPr>
          <p:txBody>
            <a:bodyPr wrap="square" lIns="0" tIns="0" rIns="0" bIns="0" rtlCol="0"/>
            <a:lstStyle/>
            <a:p>
              <a:endParaRPr sz="949"/>
            </a:p>
          </p:txBody>
        </p:sp>
        <p:sp>
          <p:nvSpPr>
            <p:cNvPr id="88" name="object 88"/>
            <p:cNvSpPr/>
            <p:nvPr/>
          </p:nvSpPr>
          <p:spPr>
            <a:xfrm>
              <a:off x="9002005" y="7562984"/>
              <a:ext cx="10160" cy="1905"/>
            </a:xfrm>
            <a:custGeom>
              <a:avLst/>
              <a:gdLst/>
              <a:ahLst/>
              <a:cxnLst/>
              <a:rect l="l" t="t" r="r" b="b"/>
              <a:pathLst>
                <a:path w="10159" h="1904">
                  <a:moveTo>
                    <a:pt x="10115" y="0"/>
                  </a:moveTo>
                  <a:lnTo>
                    <a:pt x="2697" y="1348"/>
                  </a:lnTo>
                  <a:lnTo>
                    <a:pt x="0" y="0"/>
                  </a:lnTo>
                  <a:lnTo>
                    <a:pt x="10115" y="0"/>
                  </a:lnTo>
                  <a:close/>
                </a:path>
              </a:pathLst>
            </a:custGeom>
            <a:ln w="3175">
              <a:solidFill>
                <a:srgbClr val="000000"/>
              </a:solidFill>
            </a:ln>
          </p:spPr>
          <p:txBody>
            <a:bodyPr wrap="square" lIns="0" tIns="0" rIns="0" bIns="0" rtlCol="0"/>
            <a:lstStyle/>
            <a:p>
              <a:endParaRPr sz="949"/>
            </a:p>
          </p:txBody>
        </p:sp>
        <p:sp>
          <p:nvSpPr>
            <p:cNvPr id="89" name="object 89"/>
            <p:cNvSpPr/>
            <p:nvPr/>
          </p:nvSpPr>
          <p:spPr>
            <a:xfrm>
              <a:off x="8980424" y="7564333"/>
              <a:ext cx="9525" cy="3175"/>
            </a:xfrm>
            <a:custGeom>
              <a:avLst/>
              <a:gdLst/>
              <a:ahLst/>
              <a:cxnLst/>
              <a:rect l="l" t="t" r="r" b="b"/>
              <a:pathLst>
                <a:path w="9525" h="3175">
                  <a:moveTo>
                    <a:pt x="9441" y="0"/>
                  </a:moveTo>
                  <a:lnTo>
                    <a:pt x="0" y="2697"/>
                  </a:lnTo>
                  <a:lnTo>
                    <a:pt x="7418" y="2023"/>
                  </a:lnTo>
                  <a:lnTo>
                    <a:pt x="9441" y="0"/>
                  </a:lnTo>
                  <a:close/>
                </a:path>
              </a:pathLst>
            </a:custGeom>
            <a:solidFill>
              <a:srgbClr val="000000"/>
            </a:solidFill>
          </p:spPr>
          <p:txBody>
            <a:bodyPr wrap="square" lIns="0" tIns="0" rIns="0" bIns="0" rtlCol="0"/>
            <a:lstStyle/>
            <a:p>
              <a:endParaRPr sz="949"/>
            </a:p>
          </p:txBody>
        </p:sp>
        <p:sp>
          <p:nvSpPr>
            <p:cNvPr id="90" name="object 90"/>
            <p:cNvSpPr/>
            <p:nvPr/>
          </p:nvSpPr>
          <p:spPr>
            <a:xfrm>
              <a:off x="8980424" y="7564333"/>
              <a:ext cx="9525" cy="3175"/>
            </a:xfrm>
            <a:custGeom>
              <a:avLst/>
              <a:gdLst/>
              <a:ahLst/>
              <a:cxnLst/>
              <a:rect l="l" t="t" r="r" b="b"/>
              <a:pathLst>
                <a:path w="9525" h="3175">
                  <a:moveTo>
                    <a:pt x="9441" y="0"/>
                  </a:moveTo>
                  <a:lnTo>
                    <a:pt x="7418" y="2023"/>
                  </a:lnTo>
                  <a:lnTo>
                    <a:pt x="0" y="2697"/>
                  </a:lnTo>
                  <a:lnTo>
                    <a:pt x="9441" y="0"/>
                  </a:lnTo>
                  <a:close/>
                </a:path>
              </a:pathLst>
            </a:custGeom>
            <a:ln w="3175">
              <a:solidFill>
                <a:srgbClr val="000000"/>
              </a:solidFill>
            </a:ln>
          </p:spPr>
          <p:txBody>
            <a:bodyPr wrap="square" lIns="0" tIns="0" rIns="0" bIns="0" rtlCol="0"/>
            <a:lstStyle/>
            <a:p>
              <a:endParaRPr sz="949"/>
            </a:p>
          </p:txBody>
        </p:sp>
        <p:sp>
          <p:nvSpPr>
            <p:cNvPr id="91" name="object 91"/>
            <p:cNvSpPr/>
            <p:nvPr/>
          </p:nvSpPr>
          <p:spPr>
            <a:xfrm>
              <a:off x="8980424" y="7562984"/>
              <a:ext cx="12065" cy="4445"/>
            </a:xfrm>
            <a:custGeom>
              <a:avLst/>
              <a:gdLst/>
              <a:ahLst/>
              <a:cxnLst/>
              <a:rect l="l" t="t" r="r" b="b"/>
              <a:pathLst>
                <a:path w="12065" h="4445">
                  <a:moveTo>
                    <a:pt x="11464" y="0"/>
                  </a:moveTo>
                  <a:lnTo>
                    <a:pt x="0" y="4046"/>
                  </a:lnTo>
                  <a:lnTo>
                    <a:pt x="9441" y="1348"/>
                  </a:lnTo>
                  <a:lnTo>
                    <a:pt x="11464" y="0"/>
                  </a:lnTo>
                  <a:close/>
                </a:path>
              </a:pathLst>
            </a:custGeom>
            <a:solidFill>
              <a:srgbClr val="000000"/>
            </a:solidFill>
          </p:spPr>
          <p:txBody>
            <a:bodyPr wrap="square" lIns="0" tIns="0" rIns="0" bIns="0" rtlCol="0"/>
            <a:lstStyle/>
            <a:p>
              <a:endParaRPr sz="949"/>
            </a:p>
          </p:txBody>
        </p:sp>
        <p:sp>
          <p:nvSpPr>
            <p:cNvPr id="92" name="object 92"/>
            <p:cNvSpPr/>
            <p:nvPr/>
          </p:nvSpPr>
          <p:spPr>
            <a:xfrm>
              <a:off x="8980424" y="7562984"/>
              <a:ext cx="12065" cy="4445"/>
            </a:xfrm>
            <a:custGeom>
              <a:avLst/>
              <a:gdLst/>
              <a:ahLst/>
              <a:cxnLst/>
              <a:rect l="l" t="t" r="r" b="b"/>
              <a:pathLst>
                <a:path w="12065" h="4445">
                  <a:moveTo>
                    <a:pt x="11464" y="0"/>
                  </a:moveTo>
                  <a:lnTo>
                    <a:pt x="9441" y="1348"/>
                  </a:lnTo>
                  <a:lnTo>
                    <a:pt x="0" y="4046"/>
                  </a:lnTo>
                  <a:lnTo>
                    <a:pt x="11464" y="0"/>
                  </a:lnTo>
                  <a:close/>
                </a:path>
              </a:pathLst>
            </a:custGeom>
            <a:ln w="3175">
              <a:solidFill>
                <a:srgbClr val="000000"/>
              </a:solidFill>
            </a:ln>
          </p:spPr>
          <p:txBody>
            <a:bodyPr wrap="square" lIns="0" tIns="0" rIns="0" bIns="0" rtlCol="0"/>
            <a:lstStyle/>
            <a:p>
              <a:endParaRPr sz="949"/>
            </a:p>
          </p:txBody>
        </p:sp>
        <p:sp>
          <p:nvSpPr>
            <p:cNvPr id="93" name="object 93"/>
            <p:cNvSpPr/>
            <p:nvPr/>
          </p:nvSpPr>
          <p:spPr>
            <a:xfrm>
              <a:off x="8980424" y="7562984"/>
              <a:ext cx="12065" cy="4445"/>
            </a:xfrm>
            <a:custGeom>
              <a:avLst/>
              <a:gdLst/>
              <a:ahLst/>
              <a:cxnLst/>
              <a:rect l="l" t="t" r="r" b="b"/>
              <a:pathLst>
                <a:path w="12065" h="4445">
                  <a:moveTo>
                    <a:pt x="11464" y="0"/>
                  </a:moveTo>
                  <a:lnTo>
                    <a:pt x="2022" y="0"/>
                  </a:lnTo>
                  <a:lnTo>
                    <a:pt x="0" y="4046"/>
                  </a:lnTo>
                  <a:lnTo>
                    <a:pt x="11464" y="0"/>
                  </a:lnTo>
                  <a:close/>
                </a:path>
              </a:pathLst>
            </a:custGeom>
            <a:solidFill>
              <a:srgbClr val="000000"/>
            </a:solidFill>
          </p:spPr>
          <p:txBody>
            <a:bodyPr wrap="square" lIns="0" tIns="0" rIns="0" bIns="0" rtlCol="0"/>
            <a:lstStyle/>
            <a:p>
              <a:endParaRPr sz="949"/>
            </a:p>
          </p:txBody>
        </p:sp>
        <p:sp>
          <p:nvSpPr>
            <p:cNvPr id="94" name="object 94"/>
            <p:cNvSpPr/>
            <p:nvPr/>
          </p:nvSpPr>
          <p:spPr>
            <a:xfrm>
              <a:off x="8980424" y="7562984"/>
              <a:ext cx="12065" cy="4445"/>
            </a:xfrm>
            <a:custGeom>
              <a:avLst/>
              <a:gdLst/>
              <a:ahLst/>
              <a:cxnLst/>
              <a:rect l="l" t="t" r="r" b="b"/>
              <a:pathLst>
                <a:path w="12065" h="4445">
                  <a:moveTo>
                    <a:pt x="11464" y="0"/>
                  </a:moveTo>
                  <a:lnTo>
                    <a:pt x="0" y="4046"/>
                  </a:lnTo>
                  <a:lnTo>
                    <a:pt x="2022" y="0"/>
                  </a:lnTo>
                  <a:lnTo>
                    <a:pt x="11464" y="0"/>
                  </a:lnTo>
                  <a:close/>
                </a:path>
              </a:pathLst>
            </a:custGeom>
            <a:ln w="3175">
              <a:solidFill>
                <a:srgbClr val="000000"/>
              </a:solidFill>
            </a:ln>
          </p:spPr>
          <p:txBody>
            <a:bodyPr wrap="square" lIns="0" tIns="0" rIns="0" bIns="0" rtlCol="0"/>
            <a:lstStyle/>
            <a:p>
              <a:endParaRPr sz="949"/>
            </a:p>
          </p:txBody>
        </p:sp>
        <p:sp>
          <p:nvSpPr>
            <p:cNvPr id="95" name="object 95"/>
            <p:cNvSpPr/>
            <p:nvPr/>
          </p:nvSpPr>
          <p:spPr>
            <a:xfrm>
              <a:off x="9004702" y="7562984"/>
              <a:ext cx="7620" cy="3810"/>
            </a:xfrm>
            <a:custGeom>
              <a:avLst/>
              <a:gdLst/>
              <a:ahLst/>
              <a:cxnLst/>
              <a:rect l="l" t="t" r="r" b="b"/>
              <a:pathLst>
                <a:path w="7620" h="3809">
                  <a:moveTo>
                    <a:pt x="7417" y="0"/>
                  </a:moveTo>
                  <a:lnTo>
                    <a:pt x="0" y="1348"/>
                  </a:lnTo>
                  <a:lnTo>
                    <a:pt x="1348" y="3371"/>
                  </a:lnTo>
                  <a:lnTo>
                    <a:pt x="7417" y="0"/>
                  </a:lnTo>
                  <a:close/>
                </a:path>
              </a:pathLst>
            </a:custGeom>
            <a:solidFill>
              <a:srgbClr val="000000"/>
            </a:solidFill>
          </p:spPr>
          <p:txBody>
            <a:bodyPr wrap="square" lIns="0" tIns="0" rIns="0" bIns="0" rtlCol="0"/>
            <a:lstStyle/>
            <a:p>
              <a:endParaRPr sz="949"/>
            </a:p>
          </p:txBody>
        </p:sp>
        <p:sp>
          <p:nvSpPr>
            <p:cNvPr id="96" name="object 96"/>
            <p:cNvSpPr/>
            <p:nvPr/>
          </p:nvSpPr>
          <p:spPr>
            <a:xfrm>
              <a:off x="9004702" y="7562984"/>
              <a:ext cx="7620" cy="3810"/>
            </a:xfrm>
            <a:custGeom>
              <a:avLst/>
              <a:gdLst/>
              <a:ahLst/>
              <a:cxnLst/>
              <a:rect l="l" t="t" r="r" b="b"/>
              <a:pathLst>
                <a:path w="7620" h="3809">
                  <a:moveTo>
                    <a:pt x="1348" y="3371"/>
                  </a:moveTo>
                  <a:lnTo>
                    <a:pt x="0" y="1348"/>
                  </a:lnTo>
                  <a:lnTo>
                    <a:pt x="7417" y="0"/>
                  </a:lnTo>
                  <a:lnTo>
                    <a:pt x="1348" y="3371"/>
                  </a:lnTo>
                  <a:close/>
                </a:path>
              </a:pathLst>
            </a:custGeom>
            <a:ln w="3175">
              <a:solidFill>
                <a:srgbClr val="000000"/>
              </a:solidFill>
            </a:ln>
          </p:spPr>
          <p:txBody>
            <a:bodyPr wrap="square" lIns="0" tIns="0" rIns="0" bIns="0" rtlCol="0"/>
            <a:lstStyle/>
            <a:p>
              <a:endParaRPr sz="949"/>
            </a:p>
          </p:txBody>
        </p:sp>
        <p:sp>
          <p:nvSpPr>
            <p:cNvPr id="97" name="object 97"/>
            <p:cNvSpPr/>
            <p:nvPr/>
          </p:nvSpPr>
          <p:spPr>
            <a:xfrm>
              <a:off x="9006051" y="7562984"/>
              <a:ext cx="7620" cy="4445"/>
            </a:xfrm>
            <a:custGeom>
              <a:avLst/>
              <a:gdLst/>
              <a:ahLst/>
              <a:cxnLst/>
              <a:rect l="l" t="t" r="r" b="b"/>
              <a:pathLst>
                <a:path w="7620" h="4445">
                  <a:moveTo>
                    <a:pt x="6069" y="0"/>
                  </a:moveTo>
                  <a:lnTo>
                    <a:pt x="0" y="3371"/>
                  </a:lnTo>
                  <a:lnTo>
                    <a:pt x="7418" y="4046"/>
                  </a:lnTo>
                  <a:lnTo>
                    <a:pt x="6069" y="0"/>
                  </a:lnTo>
                  <a:close/>
                </a:path>
              </a:pathLst>
            </a:custGeom>
            <a:solidFill>
              <a:srgbClr val="000000"/>
            </a:solidFill>
          </p:spPr>
          <p:txBody>
            <a:bodyPr wrap="square" lIns="0" tIns="0" rIns="0" bIns="0" rtlCol="0"/>
            <a:lstStyle/>
            <a:p>
              <a:endParaRPr sz="949"/>
            </a:p>
          </p:txBody>
        </p:sp>
        <p:sp>
          <p:nvSpPr>
            <p:cNvPr id="98" name="object 98"/>
            <p:cNvSpPr/>
            <p:nvPr/>
          </p:nvSpPr>
          <p:spPr>
            <a:xfrm>
              <a:off x="9006051" y="7562984"/>
              <a:ext cx="7620" cy="4445"/>
            </a:xfrm>
            <a:custGeom>
              <a:avLst/>
              <a:gdLst/>
              <a:ahLst/>
              <a:cxnLst/>
              <a:rect l="l" t="t" r="r" b="b"/>
              <a:pathLst>
                <a:path w="7620" h="4445">
                  <a:moveTo>
                    <a:pt x="0" y="3371"/>
                  </a:moveTo>
                  <a:lnTo>
                    <a:pt x="6069" y="0"/>
                  </a:lnTo>
                  <a:lnTo>
                    <a:pt x="7418" y="4046"/>
                  </a:lnTo>
                  <a:lnTo>
                    <a:pt x="0" y="3371"/>
                  </a:lnTo>
                  <a:close/>
                </a:path>
              </a:pathLst>
            </a:custGeom>
            <a:ln w="3175">
              <a:solidFill>
                <a:srgbClr val="000000"/>
              </a:solidFill>
            </a:ln>
          </p:spPr>
          <p:txBody>
            <a:bodyPr wrap="square" lIns="0" tIns="0" rIns="0" bIns="0" rtlCol="0"/>
            <a:lstStyle/>
            <a:p>
              <a:endParaRPr sz="949"/>
            </a:p>
          </p:txBody>
        </p:sp>
        <p:sp>
          <p:nvSpPr>
            <p:cNvPr id="99" name="object 99"/>
            <p:cNvSpPr/>
            <p:nvPr/>
          </p:nvSpPr>
          <p:spPr>
            <a:xfrm>
              <a:off x="8980424" y="7566356"/>
              <a:ext cx="7620" cy="3175"/>
            </a:xfrm>
            <a:custGeom>
              <a:avLst/>
              <a:gdLst/>
              <a:ahLst/>
              <a:cxnLst/>
              <a:rect l="l" t="t" r="r" b="b"/>
              <a:pathLst>
                <a:path w="7620" h="3175">
                  <a:moveTo>
                    <a:pt x="7418" y="0"/>
                  </a:moveTo>
                  <a:lnTo>
                    <a:pt x="0" y="674"/>
                  </a:lnTo>
                  <a:lnTo>
                    <a:pt x="6743" y="2697"/>
                  </a:lnTo>
                  <a:lnTo>
                    <a:pt x="7418" y="0"/>
                  </a:lnTo>
                  <a:close/>
                </a:path>
              </a:pathLst>
            </a:custGeom>
            <a:solidFill>
              <a:srgbClr val="000000"/>
            </a:solidFill>
          </p:spPr>
          <p:txBody>
            <a:bodyPr wrap="square" lIns="0" tIns="0" rIns="0" bIns="0" rtlCol="0"/>
            <a:lstStyle/>
            <a:p>
              <a:endParaRPr sz="949"/>
            </a:p>
          </p:txBody>
        </p:sp>
        <p:sp>
          <p:nvSpPr>
            <p:cNvPr id="100" name="object 100"/>
            <p:cNvSpPr/>
            <p:nvPr/>
          </p:nvSpPr>
          <p:spPr>
            <a:xfrm>
              <a:off x="8980424" y="7566356"/>
              <a:ext cx="7620" cy="3175"/>
            </a:xfrm>
            <a:custGeom>
              <a:avLst/>
              <a:gdLst/>
              <a:ahLst/>
              <a:cxnLst/>
              <a:rect l="l" t="t" r="r" b="b"/>
              <a:pathLst>
                <a:path w="7620" h="3175">
                  <a:moveTo>
                    <a:pt x="0" y="674"/>
                  </a:moveTo>
                  <a:lnTo>
                    <a:pt x="7418" y="0"/>
                  </a:lnTo>
                  <a:lnTo>
                    <a:pt x="6743" y="2697"/>
                  </a:lnTo>
                  <a:lnTo>
                    <a:pt x="0" y="674"/>
                  </a:lnTo>
                  <a:close/>
                </a:path>
              </a:pathLst>
            </a:custGeom>
            <a:ln w="3175">
              <a:solidFill>
                <a:srgbClr val="000000"/>
              </a:solidFill>
            </a:ln>
          </p:spPr>
          <p:txBody>
            <a:bodyPr wrap="square" lIns="0" tIns="0" rIns="0" bIns="0" rtlCol="0"/>
            <a:lstStyle/>
            <a:p>
              <a:endParaRPr sz="949"/>
            </a:p>
          </p:txBody>
        </p:sp>
        <p:sp>
          <p:nvSpPr>
            <p:cNvPr id="101" name="object 101"/>
            <p:cNvSpPr/>
            <p:nvPr/>
          </p:nvSpPr>
          <p:spPr>
            <a:xfrm>
              <a:off x="9006051" y="7566356"/>
              <a:ext cx="7620" cy="3175"/>
            </a:xfrm>
            <a:custGeom>
              <a:avLst/>
              <a:gdLst/>
              <a:ahLst/>
              <a:cxnLst/>
              <a:rect l="l" t="t" r="r" b="b"/>
              <a:pathLst>
                <a:path w="7620" h="3175">
                  <a:moveTo>
                    <a:pt x="0" y="0"/>
                  </a:moveTo>
                  <a:lnTo>
                    <a:pt x="1348" y="2697"/>
                  </a:lnTo>
                  <a:lnTo>
                    <a:pt x="7418" y="674"/>
                  </a:lnTo>
                  <a:lnTo>
                    <a:pt x="0" y="0"/>
                  </a:lnTo>
                  <a:close/>
                </a:path>
              </a:pathLst>
            </a:custGeom>
            <a:solidFill>
              <a:srgbClr val="000000"/>
            </a:solidFill>
          </p:spPr>
          <p:txBody>
            <a:bodyPr wrap="square" lIns="0" tIns="0" rIns="0" bIns="0" rtlCol="0"/>
            <a:lstStyle/>
            <a:p>
              <a:endParaRPr sz="949"/>
            </a:p>
          </p:txBody>
        </p:sp>
        <p:sp>
          <p:nvSpPr>
            <p:cNvPr id="102" name="object 102"/>
            <p:cNvSpPr/>
            <p:nvPr/>
          </p:nvSpPr>
          <p:spPr>
            <a:xfrm>
              <a:off x="9006051" y="7566356"/>
              <a:ext cx="7620" cy="3175"/>
            </a:xfrm>
            <a:custGeom>
              <a:avLst/>
              <a:gdLst/>
              <a:ahLst/>
              <a:cxnLst/>
              <a:rect l="l" t="t" r="r" b="b"/>
              <a:pathLst>
                <a:path w="7620" h="3175">
                  <a:moveTo>
                    <a:pt x="7418" y="674"/>
                  </a:moveTo>
                  <a:lnTo>
                    <a:pt x="1348" y="2697"/>
                  </a:lnTo>
                  <a:lnTo>
                    <a:pt x="0" y="0"/>
                  </a:lnTo>
                  <a:lnTo>
                    <a:pt x="7418" y="674"/>
                  </a:lnTo>
                  <a:close/>
                </a:path>
              </a:pathLst>
            </a:custGeom>
            <a:ln w="3175">
              <a:solidFill>
                <a:srgbClr val="000000"/>
              </a:solidFill>
            </a:ln>
          </p:spPr>
          <p:txBody>
            <a:bodyPr wrap="square" lIns="0" tIns="0" rIns="0" bIns="0" rtlCol="0"/>
            <a:lstStyle/>
            <a:p>
              <a:endParaRPr sz="949"/>
            </a:p>
          </p:txBody>
        </p:sp>
        <p:sp>
          <p:nvSpPr>
            <p:cNvPr id="103" name="object 103"/>
            <p:cNvSpPr/>
            <p:nvPr/>
          </p:nvSpPr>
          <p:spPr>
            <a:xfrm>
              <a:off x="8979750" y="7567030"/>
              <a:ext cx="7620" cy="5080"/>
            </a:xfrm>
            <a:custGeom>
              <a:avLst/>
              <a:gdLst/>
              <a:ahLst/>
              <a:cxnLst/>
              <a:rect l="l" t="t" r="r" b="b"/>
              <a:pathLst>
                <a:path w="7620" h="5079">
                  <a:moveTo>
                    <a:pt x="673" y="0"/>
                  </a:moveTo>
                  <a:lnTo>
                    <a:pt x="0" y="4720"/>
                  </a:lnTo>
                  <a:lnTo>
                    <a:pt x="7417" y="2023"/>
                  </a:lnTo>
                  <a:lnTo>
                    <a:pt x="673" y="0"/>
                  </a:lnTo>
                  <a:close/>
                </a:path>
              </a:pathLst>
            </a:custGeom>
            <a:solidFill>
              <a:srgbClr val="000000"/>
            </a:solidFill>
          </p:spPr>
          <p:txBody>
            <a:bodyPr wrap="square" lIns="0" tIns="0" rIns="0" bIns="0" rtlCol="0"/>
            <a:lstStyle/>
            <a:p>
              <a:endParaRPr sz="949"/>
            </a:p>
          </p:txBody>
        </p:sp>
        <p:sp>
          <p:nvSpPr>
            <p:cNvPr id="104" name="object 104"/>
            <p:cNvSpPr/>
            <p:nvPr/>
          </p:nvSpPr>
          <p:spPr>
            <a:xfrm>
              <a:off x="8979750" y="7567030"/>
              <a:ext cx="7620" cy="5080"/>
            </a:xfrm>
            <a:custGeom>
              <a:avLst/>
              <a:gdLst/>
              <a:ahLst/>
              <a:cxnLst/>
              <a:rect l="l" t="t" r="r" b="b"/>
              <a:pathLst>
                <a:path w="7620" h="5079">
                  <a:moveTo>
                    <a:pt x="7417" y="2023"/>
                  </a:moveTo>
                  <a:lnTo>
                    <a:pt x="0" y="4720"/>
                  </a:lnTo>
                  <a:lnTo>
                    <a:pt x="673" y="0"/>
                  </a:lnTo>
                  <a:lnTo>
                    <a:pt x="7417" y="2023"/>
                  </a:lnTo>
                  <a:close/>
                </a:path>
              </a:pathLst>
            </a:custGeom>
            <a:ln w="3175">
              <a:solidFill>
                <a:srgbClr val="000000"/>
              </a:solidFill>
            </a:ln>
          </p:spPr>
          <p:txBody>
            <a:bodyPr wrap="square" lIns="0" tIns="0" rIns="0" bIns="0" rtlCol="0"/>
            <a:lstStyle/>
            <a:p>
              <a:endParaRPr sz="949"/>
            </a:p>
          </p:txBody>
        </p:sp>
        <p:sp>
          <p:nvSpPr>
            <p:cNvPr id="105" name="object 105"/>
            <p:cNvSpPr/>
            <p:nvPr/>
          </p:nvSpPr>
          <p:spPr>
            <a:xfrm>
              <a:off x="8979750" y="7569054"/>
              <a:ext cx="7620" cy="3175"/>
            </a:xfrm>
            <a:custGeom>
              <a:avLst/>
              <a:gdLst/>
              <a:ahLst/>
              <a:cxnLst/>
              <a:rect l="l" t="t" r="r" b="b"/>
              <a:pathLst>
                <a:path w="7620" h="3175">
                  <a:moveTo>
                    <a:pt x="7417" y="0"/>
                  </a:moveTo>
                  <a:lnTo>
                    <a:pt x="0" y="2697"/>
                  </a:lnTo>
                  <a:lnTo>
                    <a:pt x="6743" y="2697"/>
                  </a:lnTo>
                  <a:lnTo>
                    <a:pt x="7417" y="0"/>
                  </a:lnTo>
                  <a:close/>
                </a:path>
              </a:pathLst>
            </a:custGeom>
            <a:solidFill>
              <a:srgbClr val="000000"/>
            </a:solidFill>
          </p:spPr>
          <p:txBody>
            <a:bodyPr wrap="square" lIns="0" tIns="0" rIns="0" bIns="0" rtlCol="0"/>
            <a:lstStyle/>
            <a:p>
              <a:endParaRPr sz="949"/>
            </a:p>
          </p:txBody>
        </p:sp>
        <p:sp>
          <p:nvSpPr>
            <p:cNvPr id="106" name="object 106"/>
            <p:cNvSpPr/>
            <p:nvPr/>
          </p:nvSpPr>
          <p:spPr>
            <a:xfrm>
              <a:off x="8979750" y="7569054"/>
              <a:ext cx="7620" cy="3175"/>
            </a:xfrm>
            <a:custGeom>
              <a:avLst/>
              <a:gdLst/>
              <a:ahLst/>
              <a:cxnLst/>
              <a:rect l="l" t="t" r="r" b="b"/>
              <a:pathLst>
                <a:path w="7620" h="3175">
                  <a:moveTo>
                    <a:pt x="0" y="2697"/>
                  </a:moveTo>
                  <a:lnTo>
                    <a:pt x="7417" y="0"/>
                  </a:lnTo>
                  <a:lnTo>
                    <a:pt x="6743" y="2697"/>
                  </a:lnTo>
                  <a:lnTo>
                    <a:pt x="0" y="2697"/>
                  </a:lnTo>
                  <a:close/>
                </a:path>
              </a:pathLst>
            </a:custGeom>
            <a:ln w="3175">
              <a:solidFill>
                <a:srgbClr val="000000"/>
              </a:solidFill>
            </a:ln>
          </p:spPr>
          <p:txBody>
            <a:bodyPr wrap="square" lIns="0" tIns="0" rIns="0" bIns="0" rtlCol="0"/>
            <a:lstStyle/>
            <a:p>
              <a:endParaRPr sz="949"/>
            </a:p>
          </p:txBody>
        </p:sp>
        <p:sp>
          <p:nvSpPr>
            <p:cNvPr id="107" name="object 107"/>
            <p:cNvSpPr/>
            <p:nvPr/>
          </p:nvSpPr>
          <p:spPr>
            <a:xfrm>
              <a:off x="9007399" y="7567030"/>
              <a:ext cx="6350" cy="5080"/>
            </a:xfrm>
            <a:custGeom>
              <a:avLst/>
              <a:gdLst/>
              <a:ahLst/>
              <a:cxnLst/>
              <a:rect l="l" t="t" r="r" b="b"/>
              <a:pathLst>
                <a:path w="6350" h="5079">
                  <a:moveTo>
                    <a:pt x="6070" y="0"/>
                  </a:moveTo>
                  <a:lnTo>
                    <a:pt x="0" y="2023"/>
                  </a:lnTo>
                  <a:lnTo>
                    <a:pt x="0" y="4720"/>
                  </a:lnTo>
                  <a:lnTo>
                    <a:pt x="6070" y="0"/>
                  </a:lnTo>
                  <a:close/>
                </a:path>
              </a:pathLst>
            </a:custGeom>
            <a:solidFill>
              <a:srgbClr val="000000"/>
            </a:solidFill>
          </p:spPr>
          <p:txBody>
            <a:bodyPr wrap="square" lIns="0" tIns="0" rIns="0" bIns="0" rtlCol="0"/>
            <a:lstStyle/>
            <a:p>
              <a:endParaRPr sz="949"/>
            </a:p>
          </p:txBody>
        </p:sp>
        <p:sp>
          <p:nvSpPr>
            <p:cNvPr id="108" name="object 108"/>
            <p:cNvSpPr/>
            <p:nvPr/>
          </p:nvSpPr>
          <p:spPr>
            <a:xfrm>
              <a:off x="9007399" y="7567030"/>
              <a:ext cx="6350" cy="5080"/>
            </a:xfrm>
            <a:custGeom>
              <a:avLst/>
              <a:gdLst/>
              <a:ahLst/>
              <a:cxnLst/>
              <a:rect l="l" t="t" r="r" b="b"/>
              <a:pathLst>
                <a:path w="6350" h="5079">
                  <a:moveTo>
                    <a:pt x="0" y="4720"/>
                  </a:moveTo>
                  <a:lnTo>
                    <a:pt x="0" y="2023"/>
                  </a:lnTo>
                  <a:lnTo>
                    <a:pt x="6070" y="0"/>
                  </a:lnTo>
                  <a:lnTo>
                    <a:pt x="0" y="4720"/>
                  </a:lnTo>
                  <a:close/>
                </a:path>
              </a:pathLst>
            </a:custGeom>
            <a:ln w="3175">
              <a:solidFill>
                <a:srgbClr val="000000"/>
              </a:solidFill>
            </a:ln>
          </p:spPr>
          <p:txBody>
            <a:bodyPr wrap="square" lIns="0" tIns="0" rIns="0" bIns="0" rtlCol="0"/>
            <a:lstStyle/>
            <a:p>
              <a:endParaRPr sz="949"/>
            </a:p>
          </p:txBody>
        </p:sp>
        <p:sp>
          <p:nvSpPr>
            <p:cNvPr id="109" name="object 109"/>
            <p:cNvSpPr/>
            <p:nvPr/>
          </p:nvSpPr>
          <p:spPr>
            <a:xfrm>
              <a:off x="9007399" y="7567030"/>
              <a:ext cx="6985" cy="5080"/>
            </a:xfrm>
            <a:custGeom>
              <a:avLst/>
              <a:gdLst/>
              <a:ahLst/>
              <a:cxnLst/>
              <a:rect l="l" t="t" r="r" b="b"/>
              <a:pathLst>
                <a:path w="6984" h="5079">
                  <a:moveTo>
                    <a:pt x="6070" y="0"/>
                  </a:moveTo>
                  <a:lnTo>
                    <a:pt x="0" y="4720"/>
                  </a:lnTo>
                  <a:lnTo>
                    <a:pt x="6743" y="4720"/>
                  </a:lnTo>
                  <a:lnTo>
                    <a:pt x="6070" y="0"/>
                  </a:lnTo>
                  <a:close/>
                </a:path>
              </a:pathLst>
            </a:custGeom>
            <a:solidFill>
              <a:srgbClr val="000000"/>
            </a:solidFill>
          </p:spPr>
          <p:txBody>
            <a:bodyPr wrap="square" lIns="0" tIns="0" rIns="0" bIns="0" rtlCol="0"/>
            <a:lstStyle/>
            <a:p>
              <a:endParaRPr sz="949"/>
            </a:p>
          </p:txBody>
        </p:sp>
        <p:sp>
          <p:nvSpPr>
            <p:cNvPr id="110" name="object 110"/>
            <p:cNvSpPr/>
            <p:nvPr/>
          </p:nvSpPr>
          <p:spPr>
            <a:xfrm>
              <a:off x="9007399" y="7567030"/>
              <a:ext cx="6985" cy="5080"/>
            </a:xfrm>
            <a:custGeom>
              <a:avLst/>
              <a:gdLst/>
              <a:ahLst/>
              <a:cxnLst/>
              <a:rect l="l" t="t" r="r" b="b"/>
              <a:pathLst>
                <a:path w="6984" h="5079">
                  <a:moveTo>
                    <a:pt x="0" y="4720"/>
                  </a:moveTo>
                  <a:lnTo>
                    <a:pt x="6070" y="0"/>
                  </a:lnTo>
                  <a:lnTo>
                    <a:pt x="6743" y="4720"/>
                  </a:lnTo>
                  <a:lnTo>
                    <a:pt x="0" y="4720"/>
                  </a:lnTo>
                  <a:close/>
                </a:path>
              </a:pathLst>
            </a:custGeom>
            <a:ln w="3175">
              <a:solidFill>
                <a:srgbClr val="000000"/>
              </a:solidFill>
            </a:ln>
          </p:spPr>
          <p:txBody>
            <a:bodyPr wrap="square" lIns="0" tIns="0" rIns="0" bIns="0" rtlCol="0"/>
            <a:lstStyle/>
            <a:p>
              <a:endParaRPr sz="949"/>
            </a:p>
          </p:txBody>
        </p:sp>
        <p:sp>
          <p:nvSpPr>
            <p:cNvPr id="111" name="object 111"/>
            <p:cNvSpPr/>
            <p:nvPr/>
          </p:nvSpPr>
          <p:spPr>
            <a:xfrm>
              <a:off x="9007399" y="7571751"/>
              <a:ext cx="6985" cy="3175"/>
            </a:xfrm>
            <a:custGeom>
              <a:avLst/>
              <a:gdLst/>
              <a:ahLst/>
              <a:cxnLst/>
              <a:rect l="l" t="t" r="r" b="b"/>
              <a:pathLst>
                <a:path w="6984" h="3175">
                  <a:moveTo>
                    <a:pt x="6743" y="0"/>
                  </a:moveTo>
                  <a:lnTo>
                    <a:pt x="0" y="0"/>
                  </a:lnTo>
                  <a:lnTo>
                    <a:pt x="0" y="2697"/>
                  </a:lnTo>
                  <a:lnTo>
                    <a:pt x="6743" y="0"/>
                  </a:lnTo>
                  <a:close/>
                </a:path>
              </a:pathLst>
            </a:custGeom>
            <a:solidFill>
              <a:srgbClr val="000000"/>
            </a:solidFill>
          </p:spPr>
          <p:txBody>
            <a:bodyPr wrap="square" lIns="0" tIns="0" rIns="0" bIns="0" rtlCol="0"/>
            <a:lstStyle/>
            <a:p>
              <a:endParaRPr sz="949"/>
            </a:p>
          </p:txBody>
        </p:sp>
        <p:sp>
          <p:nvSpPr>
            <p:cNvPr id="112" name="object 112"/>
            <p:cNvSpPr/>
            <p:nvPr/>
          </p:nvSpPr>
          <p:spPr>
            <a:xfrm>
              <a:off x="9007399" y="7571751"/>
              <a:ext cx="6985" cy="3175"/>
            </a:xfrm>
            <a:custGeom>
              <a:avLst/>
              <a:gdLst/>
              <a:ahLst/>
              <a:cxnLst/>
              <a:rect l="l" t="t" r="r" b="b"/>
              <a:pathLst>
                <a:path w="6984" h="3175">
                  <a:moveTo>
                    <a:pt x="6743" y="0"/>
                  </a:moveTo>
                  <a:lnTo>
                    <a:pt x="0" y="2697"/>
                  </a:lnTo>
                  <a:lnTo>
                    <a:pt x="0" y="0"/>
                  </a:lnTo>
                  <a:lnTo>
                    <a:pt x="6743" y="0"/>
                  </a:lnTo>
                  <a:close/>
                </a:path>
              </a:pathLst>
            </a:custGeom>
            <a:ln w="3175">
              <a:solidFill>
                <a:srgbClr val="000000"/>
              </a:solidFill>
            </a:ln>
          </p:spPr>
          <p:txBody>
            <a:bodyPr wrap="square" lIns="0" tIns="0" rIns="0" bIns="0" rtlCol="0"/>
            <a:lstStyle/>
            <a:p>
              <a:endParaRPr sz="949"/>
            </a:p>
          </p:txBody>
        </p:sp>
        <p:sp>
          <p:nvSpPr>
            <p:cNvPr id="113" name="object 113"/>
            <p:cNvSpPr/>
            <p:nvPr/>
          </p:nvSpPr>
          <p:spPr>
            <a:xfrm>
              <a:off x="8980424" y="7571751"/>
              <a:ext cx="6985" cy="5080"/>
            </a:xfrm>
            <a:custGeom>
              <a:avLst/>
              <a:gdLst/>
              <a:ahLst/>
              <a:cxnLst/>
              <a:rect l="l" t="t" r="r" b="b"/>
              <a:pathLst>
                <a:path w="6984" h="5079">
                  <a:moveTo>
                    <a:pt x="6070" y="0"/>
                  </a:moveTo>
                  <a:lnTo>
                    <a:pt x="0" y="4720"/>
                  </a:lnTo>
                  <a:lnTo>
                    <a:pt x="6743" y="2697"/>
                  </a:lnTo>
                  <a:lnTo>
                    <a:pt x="6070" y="0"/>
                  </a:lnTo>
                  <a:close/>
                </a:path>
              </a:pathLst>
            </a:custGeom>
            <a:solidFill>
              <a:srgbClr val="000000"/>
            </a:solidFill>
          </p:spPr>
          <p:txBody>
            <a:bodyPr wrap="square" lIns="0" tIns="0" rIns="0" bIns="0" rtlCol="0"/>
            <a:lstStyle/>
            <a:p>
              <a:endParaRPr sz="949"/>
            </a:p>
          </p:txBody>
        </p:sp>
        <p:sp>
          <p:nvSpPr>
            <p:cNvPr id="114" name="object 114"/>
            <p:cNvSpPr/>
            <p:nvPr/>
          </p:nvSpPr>
          <p:spPr>
            <a:xfrm>
              <a:off x="8980424" y="7571751"/>
              <a:ext cx="6985" cy="5080"/>
            </a:xfrm>
            <a:custGeom>
              <a:avLst/>
              <a:gdLst/>
              <a:ahLst/>
              <a:cxnLst/>
              <a:rect l="l" t="t" r="r" b="b"/>
              <a:pathLst>
                <a:path w="6984" h="5079">
                  <a:moveTo>
                    <a:pt x="6070" y="0"/>
                  </a:moveTo>
                  <a:lnTo>
                    <a:pt x="6743" y="2697"/>
                  </a:lnTo>
                  <a:lnTo>
                    <a:pt x="0" y="4720"/>
                  </a:lnTo>
                  <a:lnTo>
                    <a:pt x="6070" y="0"/>
                  </a:lnTo>
                  <a:close/>
                </a:path>
              </a:pathLst>
            </a:custGeom>
            <a:ln w="3175">
              <a:solidFill>
                <a:srgbClr val="000000"/>
              </a:solidFill>
            </a:ln>
          </p:spPr>
          <p:txBody>
            <a:bodyPr wrap="square" lIns="0" tIns="0" rIns="0" bIns="0" rtlCol="0"/>
            <a:lstStyle/>
            <a:p>
              <a:endParaRPr sz="949"/>
            </a:p>
          </p:txBody>
        </p:sp>
        <p:sp>
          <p:nvSpPr>
            <p:cNvPr id="115" name="object 115"/>
            <p:cNvSpPr/>
            <p:nvPr/>
          </p:nvSpPr>
          <p:spPr>
            <a:xfrm>
              <a:off x="8979750" y="7571751"/>
              <a:ext cx="6985" cy="5080"/>
            </a:xfrm>
            <a:custGeom>
              <a:avLst/>
              <a:gdLst/>
              <a:ahLst/>
              <a:cxnLst/>
              <a:rect l="l" t="t" r="r" b="b"/>
              <a:pathLst>
                <a:path w="6984" h="5079">
                  <a:moveTo>
                    <a:pt x="6743" y="0"/>
                  </a:moveTo>
                  <a:lnTo>
                    <a:pt x="0" y="0"/>
                  </a:lnTo>
                  <a:lnTo>
                    <a:pt x="673" y="4720"/>
                  </a:lnTo>
                  <a:lnTo>
                    <a:pt x="6743" y="0"/>
                  </a:lnTo>
                  <a:close/>
                </a:path>
              </a:pathLst>
            </a:custGeom>
            <a:solidFill>
              <a:srgbClr val="000000"/>
            </a:solidFill>
          </p:spPr>
          <p:txBody>
            <a:bodyPr wrap="square" lIns="0" tIns="0" rIns="0" bIns="0" rtlCol="0"/>
            <a:lstStyle/>
            <a:p>
              <a:endParaRPr sz="949"/>
            </a:p>
          </p:txBody>
        </p:sp>
        <p:sp>
          <p:nvSpPr>
            <p:cNvPr id="116" name="object 116"/>
            <p:cNvSpPr/>
            <p:nvPr/>
          </p:nvSpPr>
          <p:spPr>
            <a:xfrm>
              <a:off x="8979750" y="7571751"/>
              <a:ext cx="6985" cy="5080"/>
            </a:xfrm>
            <a:custGeom>
              <a:avLst/>
              <a:gdLst/>
              <a:ahLst/>
              <a:cxnLst/>
              <a:rect l="l" t="t" r="r" b="b"/>
              <a:pathLst>
                <a:path w="6984" h="5079">
                  <a:moveTo>
                    <a:pt x="6743" y="0"/>
                  </a:moveTo>
                  <a:lnTo>
                    <a:pt x="673" y="4720"/>
                  </a:lnTo>
                  <a:lnTo>
                    <a:pt x="0" y="0"/>
                  </a:lnTo>
                  <a:lnTo>
                    <a:pt x="6743" y="0"/>
                  </a:lnTo>
                  <a:close/>
                </a:path>
              </a:pathLst>
            </a:custGeom>
            <a:ln w="3175">
              <a:solidFill>
                <a:srgbClr val="000000"/>
              </a:solidFill>
            </a:ln>
          </p:spPr>
          <p:txBody>
            <a:bodyPr wrap="square" lIns="0" tIns="0" rIns="0" bIns="0" rtlCol="0"/>
            <a:lstStyle/>
            <a:p>
              <a:endParaRPr sz="949"/>
            </a:p>
          </p:txBody>
        </p:sp>
        <p:sp>
          <p:nvSpPr>
            <p:cNvPr id="117" name="object 117"/>
            <p:cNvSpPr/>
            <p:nvPr/>
          </p:nvSpPr>
          <p:spPr>
            <a:xfrm>
              <a:off x="9007399" y="7571751"/>
              <a:ext cx="6985" cy="5080"/>
            </a:xfrm>
            <a:custGeom>
              <a:avLst/>
              <a:gdLst/>
              <a:ahLst/>
              <a:cxnLst/>
              <a:rect l="l" t="t" r="r" b="b"/>
              <a:pathLst>
                <a:path w="6984" h="5079">
                  <a:moveTo>
                    <a:pt x="6743" y="0"/>
                  </a:moveTo>
                  <a:lnTo>
                    <a:pt x="0" y="2697"/>
                  </a:lnTo>
                  <a:lnTo>
                    <a:pt x="6070" y="4720"/>
                  </a:lnTo>
                  <a:lnTo>
                    <a:pt x="6743" y="0"/>
                  </a:lnTo>
                  <a:close/>
                </a:path>
              </a:pathLst>
            </a:custGeom>
            <a:solidFill>
              <a:srgbClr val="000000"/>
            </a:solidFill>
          </p:spPr>
          <p:txBody>
            <a:bodyPr wrap="square" lIns="0" tIns="0" rIns="0" bIns="0" rtlCol="0"/>
            <a:lstStyle/>
            <a:p>
              <a:endParaRPr sz="949"/>
            </a:p>
          </p:txBody>
        </p:sp>
        <p:sp>
          <p:nvSpPr>
            <p:cNvPr id="118" name="object 118"/>
            <p:cNvSpPr/>
            <p:nvPr/>
          </p:nvSpPr>
          <p:spPr>
            <a:xfrm>
              <a:off x="9007399" y="7571751"/>
              <a:ext cx="6985" cy="5080"/>
            </a:xfrm>
            <a:custGeom>
              <a:avLst/>
              <a:gdLst/>
              <a:ahLst/>
              <a:cxnLst/>
              <a:rect l="l" t="t" r="r" b="b"/>
              <a:pathLst>
                <a:path w="6984" h="5079">
                  <a:moveTo>
                    <a:pt x="0" y="2697"/>
                  </a:moveTo>
                  <a:lnTo>
                    <a:pt x="6743" y="0"/>
                  </a:lnTo>
                  <a:lnTo>
                    <a:pt x="6070" y="4720"/>
                  </a:lnTo>
                  <a:lnTo>
                    <a:pt x="0" y="2697"/>
                  </a:lnTo>
                  <a:close/>
                </a:path>
              </a:pathLst>
            </a:custGeom>
            <a:ln w="3175">
              <a:solidFill>
                <a:srgbClr val="000000"/>
              </a:solidFill>
            </a:ln>
          </p:spPr>
          <p:txBody>
            <a:bodyPr wrap="square" lIns="0" tIns="0" rIns="0" bIns="0" rtlCol="0"/>
            <a:lstStyle/>
            <a:p>
              <a:endParaRPr sz="949"/>
            </a:p>
          </p:txBody>
        </p:sp>
        <p:sp>
          <p:nvSpPr>
            <p:cNvPr id="119" name="object 119"/>
            <p:cNvSpPr/>
            <p:nvPr/>
          </p:nvSpPr>
          <p:spPr>
            <a:xfrm>
              <a:off x="8980424" y="7574449"/>
              <a:ext cx="7620" cy="3175"/>
            </a:xfrm>
            <a:custGeom>
              <a:avLst/>
              <a:gdLst/>
              <a:ahLst/>
              <a:cxnLst/>
              <a:rect l="l" t="t" r="r" b="b"/>
              <a:pathLst>
                <a:path w="7620" h="3175">
                  <a:moveTo>
                    <a:pt x="6743" y="0"/>
                  </a:moveTo>
                  <a:lnTo>
                    <a:pt x="0" y="2023"/>
                  </a:lnTo>
                  <a:lnTo>
                    <a:pt x="7418" y="2697"/>
                  </a:lnTo>
                  <a:lnTo>
                    <a:pt x="6743" y="0"/>
                  </a:lnTo>
                  <a:close/>
                </a:path>
              </a:pathLst>
            </a:custGeom>
            <a:solidFill>
              <a:srgbClr val="000000"/>
            </a:solidFill>
          </p:spPr>
          <p:txBody>
            <a:bodyPr wrap="square" lIns="0" tIns="0" rIns="0" bIns="0" rtlCol="0"/>
            <a:lstStyle/>
            <a:p>
              <a:endParaRPr sz="949"/>
            </a:p>
          </p:txBody>
        </p:sp>
        <p:sp>
          <p:nvSpPr>
            <p:cNvPr id="120" name="object 120"/>
            <p:cNvSpPr/>
            <p:nvPr/>
          </p:nvSpPr>
          <p:spPr>
            <a:xfrm>
              <a:off x="8980424" y="7574449"/>
              <a:ext cx="7620" cy="3175"/>
            </a:xfrm>
            <a:custGeom>
              <a:avLst/>
              <a:gdLst/>
              <a:ahLst/>
              <a:cxnLst/>
              <a:rect l="l" t="t" r="r" b="b"/>
              <a:pathLst>
                <a:path w="7620" h="3175">
                  <a:moveTo>
                    <a:pt x="0" y="2023"/>
                  </a:moveTo>
                  <a:lnTo>
                    <a:pt x="6743" y="0"/>
                  </a:lnTo>
                  <a:lnTo>
                    <a:pt x="7418" y="2697"/>
                  </a:lnTo>
                  <a:lnTo>
                    <a:pt x="0" y="2023"/>
                  </a:lnTo>
                  <a:close/>
                </a:path>
              </a:pathLst>
            </a:custGeom>
            <a:ln w="3175">
              <a:solidFill>
                <a:srgbClr val="000000"/>
              </a:solidFill>
            </a:ln>
          </p:spPr>
          <p:txBody>
            <a:bodyPr wrap="square" lIns="0" tIns="0" rIns="0" bIns="0" rtlCol="0"/>
            <a:lstStyle/>
            <a:p>
              <a:endParaRPr sz="949"/>
            </a:p>
          </p:txBody>
        </p:sp>
        <p:sp>
          <p:nvSpPr>
            <p:cNvPr id="121" name="object 121"/>
            <p:cNvSpPr/>
            <p:nvPr/>
          </p:nvSpPr>
          <p:spPr>
            <a:xfrm>
              <a:off x="9006051" y="7574449"/>
              <a:ext cx="7620" cy="3175"/>
            </a:xfrm>
            <a:custGeom>
              <a:avLst/>
              <a:gdLst/>
              <a:ahLst/>
              <a:cxnLst/>
              <a:rect l="l" t="t" r="r" b="b"/>
              <a:pathLst>
                <a:path w="7620" h="3175">
                  <a:moveTo>
                    <a:pt x="1348" y="0"/>
                  </a:moveTo>
                  <a:lnTo>
                    <a:pt x="0" y="2697"/>
                  </a:lnTo>
                  <a:lnTo>
                    <a:pt x="7418" y="2023"/>
                  </a:lnTo>
                  <a:lnTo>
                    <a:pt x="1348" y="0"/>
                  </a:lnTo>
                  <a:close/>
                </a:path>
              </a:pathLst>
            </a:custGeom>
            <a:solidFill>
              <a:srgbClr val="000000"/>
            </a:solidFill>
          </p:spPr>
          <p:txBody>
            <a:bodyPr wrap="square" lIns="0" tIns="0" rIns="0" bIns="0" rtlCol="0"/>
            <a:lstStyle/>
            <a:p>
              <a:endParaRPr sz="949"/>
            </a:p>
          </p:txBody>
        </p:sp>
        <p:sp>
          <p:nvSpPr>
            <p:cNvPr id="122" name="object 122"/>
            <p:cNvSpPr/>
            <p:nvPr/>
          </p:nvSpPr>
          <p:spPr>
            <a:xfrm>
              <a:off x="9006051" y="7574449"/>
              <a:ext cx="7620" cy="3175"/>
            </a:xfrm>
            <a:custGeom>
              <a:avLst/>
              <a:gdLst/>
              <a:ahLst/>
              <a:cxnLst/>
              <a:rect l="l" t="t" r="r" b="b"/>
              <a:pathLst>
                <a:path w="7620" h="3175">
                  <a:moveTo>
                    <a:pt x="7418" y="2023"/>
                  </a:moveTo>
                  <a:lnTo>
                    <a:pt x="0" y="2697"/>
                  </a:lnTo>
                  <a:lnTo>
                    <a:pt x="1348" y="0"/>
                  </a:lnTo>
                  <a:lnTo>
                    <a:pt x="7418" y="2023"/>
                  </a:lnTo>
                  <a:close/>
                </a:path>
              </a:pathLst>
            </a:custGeom>
            <a:ln w="3175">
              <a:solidFill>
                <a:srgbClr val="000000"/>
              </a:solidFill>
            </a:ln>
          </p:spPr>
          <p:txBody>
            <a:bodyPr wrap="square" lIns="0" tIns="0" rIns="0" bIns="0" rtlCol="0"/>
            <a:lstStyle/>
            <a:p>
              <a:endParaRPr sz="949"/>
            </a:p>
          </p:txBody>
        </p:sp>
        <p:sp>
          <p:nvSpPr>
            <p:cNvPr id="123" name="object 123"/>
            <p:cNvSpPr/>
            <p:nvPr/>
          </p:nvSpPr>
          <p:spPr>
            <a:xfrm>
              <a:off x="8982447" y="7577146"/>
              <a:ext cx="7620" cy="3810"/>
            </a:xfrm>
            <a:custGeom>
              <a:avLst/>
              <a:gdLst/>
              <a:ahLst/>
              <a:cxnLst/>
              <a:rect l="l" t="t" r="r" b="b"/>
              <a:pathLst>
                <a:path w="7620" h="3809">
                  <a:moveTo>
                    <a:pt x="5395" y="0"/>
                  </a:moveTo>
                  <a:lnTo>
                    <a:pt x="0" y="3371"/>
                  </a:lnTo>
                  <a:lnTo>
                    <a:pt x="7418" y="2023"/>
                  </a:lnTo>
                  <a:lnTo>
                    <a:pt x="5395" y="0"/>
                  </a:lnTo>
                  <a:close/>
                </a:path>
              </a:pathLst>
            </a:custGeom>
            <a:solidFill>
              <a:srgbClr val="000000"/>
            </a:solidFill>
          </p:spPr>
          <p:txBody>
            <a:bodyPr wrap="square" lIns="0" tIns="0" rIns="0" bIns="0" rtlCol="0"/>
            <a:lstStyle/>
            <a:p>
              <a:endParaRPr sz="949"/>
            </a:p>
          </p:txBody>
        </p:sp>
        <p:sp>
          <p:nvSpPr>
            <p:cNvPr id="124" name="object 124"/>
            <p:cNvSpPr/>
            <p:nvPr/>
          </p:nvSpPr>
          <p:spPr>
            <a:xfrm>
              <a:off x="8982447" y="7577146"/>
              <a:ext cx="7620" cy="3810"/>
            </a:xfrm>
            <a:custGeom>
              <a:avLst/>
              <a:gdLst/>
              <a:ahLst/>
              <a:cxnLst/>
              <a:rect l="l" t="t" r="r" b="b"/>
              <a:pathLst>
                <a:path w="7620" h="3809">
                  <a:moveTo>
                    <a:pt x="5395" y="0"/>
                  </a:moveTo>
                  <a:lnTo>
                    <a:pt x="7418" y="2023"/>
                  </a:lnTo>
                  <a:lnTo>
                    <a:pt x="0" y="3371"/>
                  </a:lnTo>
                  <a:lnTo>
                    <a:pt x="5395" y="0"/>
                  </a:lnTo>
                  <a:close/>
                </a:path>
              </a:pathLst>
            </a:custGeom>
            <a:ln w="3175">
              <a:solidFill>
                <a:srgbClr val="000000"/>
              </a:solidFill>
            </a:ln>
          </p:spPr>
          <p:txBody>
            <a:bodyPr wrap="square" lIns="0" tIns="0" rIns="0" bIns="0" rtlCol="0"/>
            <a:lstStyle/>
            <a:p>
              <a:endParaRPr sz="949"/>
            </a:p>
          </p:txBody>
        </p:sp>
        <p:sp>
          <p:nvSpPr>
            <p:cNvPr id="125" name="object 125"/>
            <p:cNvSpPr/>
            <p:nvPr/>
          </p:nvSpPr>
          <p:spPr>
            <a:xfrm>
              <a:off x="8980424" y="7576472"/>
              <a:ext cx="7620" cy="4445"/>
            </a:xfrm>
            <a:custGeom>
              <a:avLst/>
              <a:gdLst/>
              <a:ahLst/>
              <a:cxnLst/>
              <a:rect l="l" t="t" r="r" b="b"/>
              <a:pathLst>
                <a:path w="7620" h="4445">
                  <a:moveTo>
                    <a:pt x="0" y="0"/>
                  </a:moveTo>
                  <a:lnTo>
                    <a:pt x="2022" y="4046"/>
                  </a:lnTo>
                  <a:lnTo>
                    <a:pt x="7418" y="674"/>
                  </a:lnTo>
                  <a:lnTo>
                    <a:pt x="0" y="0"/>
                  </a:lnTo>
                  <a:close/>
                </a:path>
              </a:pathLst>
            </a:custGeom>
            <a:solidFill>
              <a:srgbClr val="000000"/>
            </a:solidFill>
          </p:spPr>
          <p:txBody>
            <a:bodyPr wrap="square" lIns="0" tIns="0" rIns="0" bIns="0" rtlCol="0"/>
            <a:lstStyle/>
            <a:p>
              <a:endParaRPr sz="949"/>
            </a:p>
          </p:txBody>
        </p:sp>
        <p:sp>
          <p:nvSpPr>
            <p:cNvPr id="126" name="object 126"/>
            <p:cNvSpPr/>
            <p:nvPr/>
          </p:nvSpPr>
          <p:spPr>
            <a:xfrm>
              <a:off x="8980424" y="7576472"/>
              <a:ext cx="7620" cy="4445"/>
            </a:xfrm>
            <a:custGeom>
              <a:avLst/>
              <a:gdLst/>
              <a:ahLst/>
              <a:cxnLst/>
              <a:rect l="l" t="t" r="r" b="b"/>
              <a:pathLst>
                <a:path w="7620" h="4445">
                  <a:moveTo>
                    <a:pt x="7418" y="674"/>
                  </a:moveTo>
                  <a:lnTo>
                    <a:pt x="2022" y="4046"/>
                  </a:lnTo>
                  <a:lnTo>
                    <a:pt x="0" y="0"/>
                  </a:lnTo>
                  <a:lnTo>
                    <a:pt x="7418" y="674"/>
                  </a:lnTo>
                  <a:close/>
                </a:path>
              </a:pathLst>
            </a:custGeom>
            <a:ln w="3175">
              <a:solidFill>
                <a:srgbClr val="000000"/>
              </a:solidFill>
            </a:ln>
          </p:spPr>
          <p:txBody>
            <a:bodyPr wrap="square" lIns="0" tIns="0" rIns="0" bIns="0" rtlCol="0"/>
            <a:lstStyle/>
            <a:p>
              <a:endParaRPr sz="949"/>
            </a:p>
          </p:txBody>
        </p:sp>
        <p:sp>
          <p:nvSpPr>
            <p:cNvPr id="127" name="object 127"/>
            <p:cNvSpPr/>
            <p:nvPr/>
          </p:nvSpPr>
          <p:spPr>
            <a:xfrm>
              <a:off x="8982447" y="7579170"/>
              <a:ext cx="9525" cy="1905"/>
            </a:xfrm>
            <a:custGeom>
              <a:avLst/>
              <a:gdLst/>
              <a:ahLst/>
              <a:cxnLst/>
              <a:rect l="l" t="t" r="r" b="b"/>
              <a:pathLst>
                <a:path w="9525" h="1904">
                  <a:moveTo>
                    <a:pt x="7418" y="0"/>
                  </a:moveTo>
                  <a:lnTo>
                    <a:pt x="0" y="1348"/>
                  </a:lnTo>
                  <a:lnTo>
                    <a:pt x="9441" y="1348"/>
                  </a:lnTo>
                  <a:lnTo>
                    <a:pt x="7418" y="0"/>
                  </a:lnTo>
                  <a:close/>
                </a:path>
              </a:pathLst>
            </a:custGeom>
            <a:solidFill>
              <a:srgbClr val="000000"/>
            </a:solidFill>
          </p:spPr>
          <p:txBody>
            <a:bodyPr wrap="square" lIns="0" tIns="0" rIns="0" bIns="0" rtlCol="0"/>
            <a:lstStyle/>
            <a:p>
              <a:endParaRPr sz="949"/>
            </a:p>
          </p:txBody>
        </p:sp>
        <p:sp>
          <p:nvSpPr>
            <p:cNvPr id="128" name="object 128"/>
            <p:cNvSpPr/>
            <p:nvPr/>
          </p:nvSpPr>
          <p:spPr>
            <a:xfrm>
              <a:off x="8982447" y="7579170"/>
              <a:ext cx="9525" cy="1905"/>
            </a:xfrm>
            <a:custGeom>
              <a:avLst/>
              <a:gdLst/>
              <a:ahLst/>
              <a:cxnLst/>
              <a:rect l="l" t="t" r="r" b="b"/>
              <a:pathLst>
                <a:path w="9525" h="1904">
                  <a:moveTo>
                    <a:pt x="0" y="1348"/>
                  </a:moveTo>
                  <a:lnTo>
                    <a:pt x="7418"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129" name="object 129"/>
            <p:cNvSpPr/>
            <p:nvPr/>
          </p:nvSpPr>
          <p:spPr>
            <a:xfrm>
              <a:off x="9004702" y="7576472"/>
              <a:ext cx="8890" cy="3175"/>
            </a:xfrm>
            <a:custGeom>
              <a:avLst/>
              <a:gdLst/>
              <a:ahLst/>
              <a:cxnLst/>
              <a:rect l="l" t="t" r="r" b="b"/>
              <a:pathLst>
                <a:path w="8890" h="3175">
                  <a:moveTo>
                    <a:pt x="8766" y="0"/>
                  </a:moveTo>
                  <a:lnTo>
                    <a:pt x="1348" y="674"/>
                  </a:lnTo>
                  <a:lnTo>
                    <a:pt x="0" y="2697"/>
                  </a:lnTo>
                  <a:lnTo>
                    <a:pt x="8766" y="0"/>
                  </a:lnTo>
                  <a:close/>
                </a:path>
              </a:pathLst>
            </a:custGeom>
            <a:solidFill>
              <a:srgbClr val="000000"/>
            </a:solidFill>
          </p:spPr>
          <p:txBody>
            <a:bodyPr wrap="square" lIns="0" tIns="0" rIns="0" bIns="0" rtlCol="0"/>
            <a:lstStyle/>
            <a:p>
              <a:endParaRPr sz="949"/>
            </a:p>
          </p:txBody>
        </p:sp>
        <p:sp>
          <p:nvSpPr>
            <p:cNvPr id="130" name="object 130"/>
            <p:cNvSpPr/>
            <p:nvPr/>
          </p:nvSpPr>
          <p:spPr>
            <a:xfrm>
              <a:off x="9004702" y="7576472"/>
              <a:ext cx="8890" cy="3175"/>
            </a:xfrm>
            <a:custGeom>
              <a:avLst/>
              <a:gdLst/>
              <a:ahLst/>
              <a:cxnLst/>
              <a:rect l="l" t="t" r="r" b="b"/>
              <a:pathLst>
                <a:path w="8890" h="3175">
                  <a:moveTo>
                    <a:pt x="0" y="2697"/>
                  </a:moveTo>
                  <a:lnTo>
                    <a:pt x="1348" y="674"/>
                  </a:lnTo>
                  <a:lnTo>
                    <a:pt x="8766" y="0"/>
                  </a:lnTo>
                  <a:lnTo>
                    <a:pt x="0" y="2697"/>
                  </a:lnTo>
                  <a:close/>
                </a:path>
              </a:pathLst>
            </a:custGeom>
            <a:ln w="3175">
              <a:solidFill>
                <a:srgbClr val="000000"/>
              </a:solidFill>
            </a:ln>
          </p:spPr>
          <p:txBody>
            <a:bodyPr wrap="square" lIns="0" tIns="0" rIns="0" bIns="0" rtlCol="0"/>
            <a:lstStyle/>
            <a:p>
              <a:endParaRPr sz="949"/>
            </a:p>
          </p:txBody>
        </p:sp>
        <p:sp>
          <p:nvSpPr>
            <p:cNvPr id="131" name="object 131"/>
            <p:cNvSpPr/>
            <p:nvPr/>
          </p:nvSpPr>
          <p:spPr>
            <a:xfrm>
              <a:off x="9002005" y="7576472"/>
              <a:ext cx="12065" cy="4445"/>
            </a:xfrm>
            <a:custGeom>
              <a:avLst/>
              <a:gdLst/>
              <a:ahLst/>
              <a:cxnLst/>
              <a:rect l="l" t="t" r="r" b="b"/>
              <a:pathLst>
                <a:path w="12065" h="4445">
                  <a:moveTo>
                    <a:pt x="11464" y="0"/>
                  </a:moveTo>
                  <a:lnTo>
                    <a:pt x="2697" y="2697"/>
                  </a:lnTo>
                  <a:lnTo>
                    <a:pt x="0" y="4046"/>
                  </a:lnTo>
                  <a:lnTo>
                    <a:pt x="11464" y="0"/>
                  </a:lnTo>
                  <a:close/>
                </a:path>
              </a:pathLst>
            </a:custGeom>
            <a:solidFill>
              <a:srgbClr val="000000"/>
            </a:solidFill>
          </p:spPr>
          <p:txBody>
            <a:bodyPr wrap="square" lIns="0" tIns="0" rIns="0" bIns="0" rtlCol="0"/>
            <a:lstStyle/>
            <a:p>
              <a:endParaRPr sz="949"/>
            </a:p>
          </p:txBody>
        </p:sp>
        <p:sp>
          <p:nvSpPr>
            <p:cNvPr id="132" name="object 132"/>
            <p:cNvSpPr/>
            <p:nvPr/>
          </p:nvSpPr>
          <p:spPr>
            <a:xfrm>
              <a:off x="9002005" y="7576472"/>
              <a:ext cx="12065" cy="4445"/>
            </a:xfrm>
            <a:custGeom>
              <a:avLst/>
              <a:gdLst/>
              <a:ahLst/>
              <a:cxnLst/>
              <a:rect l="l" t="t" r="r" b="b"/>
              <a:pathLst>
                <a:path w="12065" h="4445">
                  <a:moveTo>
                    <a:pt x="0" y="4046"/>
                  </a:moveTo>
                  <a:lnTo>
                    <a:pt x="2697" y="2697"/>
                  </a:lnTo>
                  <a:lnTo>
                    <a:pt x="11464" y="0"/>
                  </a:lnTo>
                  <a:lnTo>
                    <a:pt x="0" y="4046"/>
                  </a:lnTo>
                  <a:close/>
                </a:path>
              </a:pathLst>
            </a:custGeom>
            <a:ln w="3175">
              <a:solidFill>
                <a:srgbClr val="000000"/>
              </a:solidFill>
            </a:ln>
          </p:spPr>
          <p:txBody>
            <a:bodyPr wrap="square" lIns="0" tIns="0" rIns="0" bIns="0" rtlCol="0"/>
            <a:lstStyle/>
            <a:p>
              <a:endParaRPr sz="949"/>
            </a:p>
          </p:txBody>
        </p:sp>
        <p:sp>
          <p:nvSpPr>
            <p:cNvPr id="133" name="object 133"/>
            <p:cNvSpPr/>
            <p:nvPr/>
          </p:nvSpPr>
          <p:spPr>
            <a:xfrm>
              <a:off x="9002005" y="7576472"/>
              <a:ext cx="12065" cy="4445"/>
            </a:xfrm>
            <a:custGeom>
              <a:avLst/>
              <a:gdLst/>
              <a:ahLst/>
              <a:cxnLst/>
              <a:rect l="l" t="t" r="r" b="b"/>
              <a:pathLst>
                <a:path w="12065" h="4445">
                  <a:moveTo>
                    <a:pt x="11464" y="0"/>
                  </a:moveTo>
                  <a:lnTo>
                    <a:pt x="0" y="4046"/>
                  </a:lnTo>
                  <a:lnTo>
                    <a:pt x="10115" y="4046"/>
                  </a:lnTo>
                  <a:lnTo>
                    <a:pt x="11464" y="0"/>
                  </a:lnTo>
                  <a:close/>
                </a:path>
              </a:pathLst>
            </a:custGeom>
            <a:solidFill>
              <a:srgbClr val="000000"/>
            </a:solidFill>
          </p:spPr>
          <p:txBody>
            <a:bodyPr wrap="square" lIns="0" tIns="0" rIns="0" bIns="0" rtlCol="0"/>
            <a:lstStyle/>
            <a:p>
              <a:endParaRPr sz="949"/>
            </a:p>
          </p:txBody>
        </p:sp>
        <p:sp>
          <p:nvSpPr>
            <p:cNvPr id="134" name="object 134"/>
            <p:cNvSpPr/>
            <p:nvPr/>
          </p:nvSpPr>
          <p:spPr>
            <a:xfrm>
              <a:off x="9002005" y="7576472"/>
              <a:ext cx="12065" cy="4445"/>
            </a:xfrm>
            <a:custGeom>
              <a:avLst/>
              <a:gdLst/>
              <a:ahLst/>
              <a:cxnLst/>
              <a:rect l="l" t="t" r="r" b="b"/>
              <a:pathLst>
                <a:path w="12065" h="4445">
                  <a:moveTo>
                    <a:pt x="0" y="4046"/>
                  </a:moveTo>
                  <a:lnTo>
                    <a:pt x="11464" y="0"/>
                  </a:lnTo>
                  <a:lnTo>
                    <a:pt x="10115" y="4046"/>
                  </a:lnTo>
                  <a:lnTo>
                    <a:pt x="0" y="4046"/>
                  </a:lnTo>
                  <a:close/>
                </a:path>
              </a:pathLst>
            </a:custGeom>
            <a:ln w="3175">
              <a:solidFill>
                <a:srgbClr val="000000"/>
              </a:solidFill>
            </a:ln>
          </p:spPr>
          <p:txBody>
            <a:bodyPr wrap="square" lIns="0" tIns="0" rIns="0" bIns="0" rtlCol="0"/>
            <a:lstStyle/>
            <a:p>
              <a:endParaRPr sz="949"/>
            </a:p>
          </p:txBody>
        </p:sp>
        <p:sp>
          <p:nvSpPr>
            <p:cNvPr id="135" name="object 135"/>
            <p:cNvSpPr/>
            <p:nvPr/>
          </p:nvSpPr>
          <p:spPr>
            <a:xfrm>
              <a:off x="8999982" y="7580518"/>
              <a:ext cx="12700" cy="1905"/>
            </a:xfrm>
            <a:custGeom>
              <a:avLst/>
              <a:gdLst/>
              <a:ahLst/>
              <a:cxnLst/>
              <a:rect l="l" t="t" r="r" b="b"/>
              <a:pathLst>
                <a:path w="12700" h="1904">
                  <a:moveTo>
                    <a:pt x="12138" y="0"/>
                  </a:moveTo>
                  <a:lnTo>
                    <a:pt x="2022" y="0"/>
                  </a:lnTo>
                  <a:lnTo>
                    <a:pt x="0" y="1348"/>
                  </a:lnTo>
                  <a:lnTo>
                    <a:pt x="12138" y="0"/>
                  </a:lnTo>
                  <a:close/>
                </a:path>
              </a:pathLst>
            </a:custGeom>
            <a:solidFill>
              <a:srgbClr val="000000"/>
            </a:solidFill>
          </p:spPr>
          <p:txBody>
            <a:bodyPr wrap="square" lIns="0" tIns="0" rIns="0" bIns="0" rtlCol="0"/>
            <a:lstStyle/>
            <a:p>
              <a:endParaRPr sz="949"/>
            </a:p>
          </p:txBody>
        </p:sp>
        <p:sp>
          <p:nvSpPr>
            <p:cNvPr id="136" name="object 136"/>
            <p:cNvSpPr/>
            <p:nvPr/>
          </p:nvSpPr>
          <p:spPr>
            <a:xfrm>
              <a:off x="8999982" y="7580518"/>
              <a:ext cx="12700" cy="1905"/>
            </a:xfrm>
            <a:custGeom>
              <a:avLst/>
              <a:gdLst/>
              <a:ahLst/>
              <a:cxnLst/>
              <a:rect l="l" t="t" r="r" b="b"/>
              <a:pathLst>
                <a:path w="12700" h="1904">
                  <a:moveTo>
                    <a:pt x="12138" y="0"/>
                  </a:moveTo>
                  <a:lnTo>
                    <a:pt x="0" y="1348"/>
                  </a:lnTo>
                  <a:lnTo>
                    <a:pt x="2022" y="0"/>
                  </a:lnTo>
                  <a:lnTo>
                    <a:pt x="12138" y="0"/>
                  </a:lnTo>
                  <a:close/>
                </a:path>
              </a:pathLst>
            </a:custGeom>
            <a:ln w="3175">
              <a:solidFill>
                <a:srgbClr val="000000"/>
              </a:solidFill>
            </a:ln>
          </p:spPr>
          <p:txBody>
            <a:bodyPr wrap="square" lIns="0" tIns="0" rIns="0" bIns="0" rtlCol="0"/>
            <a:lstStyle/>
            <a:p>
              <a:endParaRPr sz="949"/>
            </a:p>
          </p:txBody>
        </p:sp>
        <p:sp>
          <p:nvSpPr>
            <p:cNvPr id="137" name="object 137"/>
            <p:cNvSpPr/>
            <p:nvPr/>
          </p:nvSpPr>
          <p:spPr>
            <a:xfrm>
              <a:off x="8985145" y="7581867"/>
              <a:ext cx="15240" cy="2540"/>
            </a:xfrm>
            <a:custGeom>
              <a:avLst/>
              <a:gdLst/>
              <a:ahLst/>
              <a:cxnLst/>
              <a:rect l="l" t="t" r="r" b="b"/>
              <a:pathLst>
                <a:path w="15240" h="2540">
                  <a:moveTo>
                    <a:pt x="14836" y="0"/>
                  </a:moveTo>
                  <a:lnTo>
                    <a:pt x="12139" y="0"/>
                  </a:lnTo>
                  <a:lnTo>
                    <a:pt x="0" y="2023"/>
                  </a:lnTo>
                  <a:lnTo>
                    <a:pt x="14836" y="0"/>
                  </a:lnTo>
                  <a:close/>
                </a:path>
              </a:pathLst>
            </a:custGeom>
            <a:solidFill>
              <a:srgbClr val="000000"/>
            </a:solidFill>
          </p:spPr>
          <p:txBody>
            <a:bodyPr wrap="square" lIns="0" tIns="0" rIns="0" bIns="0" rtlCol="0"/>
            <a:lstStyle/>
            <a:p>
              <a:endParaRPr sz="949"/>
            </a:p>
          </p:txBody>
        </p:sp>
        <p:sp>
          <p:nvSpPr>
            <p:cNvPr id="138" name="object 138"/>
            <p:cNvSpPr/>
            <p:nvPr/>
          </p:nvSpPr>
          <p:spPr>
            <a:xfrm>
              <a:off x="8985145" y="7581867"/>
              <a:ext cx="15240" cy="2540"/>
            </a:xfrm>
            <a:custGeom>
              <a:avLst/>
              <a:gdLst/>
              <a:ahLst/>
              <a:cxnLst/>
              <a:rect l="l" t="t" r="r" b="b"/>
              <a:pathLst>
                <a:path w="15240" h="2540">
                  <a:moveTo>
                    <a:pt x="12139" y="0"/>
                  </a:moveTo>
                  <a:lnTo>
                    <a:pt x="14836" y="0"/>
                  </a:lnTo>
                  <a:lnTo>
                    <a:pt x="0" y="2023"/>
                  </a:lnTo>
                  <a:lnTo>
                    <a:pt x="12139" y="0"/>
                  </a:lnTo>
                  <a:close/>
                </a:path>
              </a:pathLst>
            </a:custGeom>
            <a:ln w="3175">
              <a:solidFill>
                <a:srgbClr val="000000"/>
              </a:solidFill>
            </a:ln>
          </p:spPr>
          <p:txBody>
            <a:bodyPr wrap="square" lIns="0" tIns="0" rIns="0" bIns="0" rtlCol="0"/>
            <a:lstStyle/>
            <a:p>
              <a:endParaRPr sz="949"/>
            </a:p>
          </p:txBody>
        </p:sp>
        <p:sp>
          <p:nvSpPr>
            <p:cNvPr id="139" name="object 139"/>
            <p:cNvSpPr/>
            <p:nvPr/>
          </p:nvSpPr>
          <p:spPr>
            <a:xfrm>
              <a:off x="8985145" y="7581867"/>
              <a:ext cx="12700" cy="2540"/>
            </a:xfrm>
            <a:custGeom>
              <a:avLst/>
              <a:gdLst/>
              <a:ahLst/>
              <a:cxnLst/>
              <a:rect l="l" t="t" r="r" b="b"/>
              <a:pathLst>
                <a:path w="12700" h="2540">
                  <a:moveTo>
                    <a:pt x="12139" y="0"/>
                  </a:moveTo>
                  <a:lnTo>
                    <a:pt x="9441" y="0"/>
                  </a:lnTo>
                  <a:lnTo>
                    <a:pt x="0" y="2023"/>
                  </a:lnTo>
                  <a:lnTo>
                    <a:pt x="12139" y="0"/>
                  </a:lnTo>
                  <a:close/>
                </a:path>
              </a:pathLst>
            </a:custGeom>
            <a:solidFill>
              <a:srgbClr val="000000"/>
            </a:solidFill>
          </p:spPr>
          <p:txBody>
            <a:bodyPr wrap="square" lIns="0" tIns="0" rIns="0" bIns="0" rtlCol="0"/>
            <a:lstStyle/>
            <a:p>
              <a:endParaRPr sz="949"/>
            </a:p>
          </p:txBody>
        </p:sp>
        <p:sp>
          <p:nvSpPr>
            <p:cNvPr id="140" name="object 140"/>
            <p:cNvSpPr/>
            <p:nvPr/>
          </p:nvSpPr>
          <p:spPr>
            <a:xfrm>
              <a:off x="8985145" y="7581867"/>
              <a:ext cx="12700" cy="2540"/>
            </a:xfrm>
            <a:custGeom>
              <a:avLst/>
              <a:gdLst/>
              <a:ahLst/>
              <a:cxnLst/>
              <a:rect l="l" t="t" r="r" b="b"/>
              <a:pathLst>
                <a:path w="12700" h="2540">
                  <a:moveTo>
                    <a:pt x="9441" y="0"/>
                  </a:moveTo>
                  <a:lnTo>
                    <a:pt x="12139" y="0"/>
                  </a:lnTo>
                  <a:lnTo>
                    <a:pt x="0" y="2023"/>
                  </a:lnTo>
                  <a:lnTo>
                    <a:pt x="9441" y="0"/>
                  </a:lnTo>
                  <a:close/>
                </a:path>
              </a:pathLst>
            </a:custGeom>
            <a:ln w="3175">
              <a:solidFill>
                <a:srgbClr val="000000"/>
              </a:solidFill>
            </a:ln>
          </p:spPr>
          <p:txBody>
            <a:bodyPr wrap="square" lIns="0" tIns="0" rIns="0" bIns="0" rtlCol="0"/>
            <a:lstStyle/>
            <a:p>
              <a:endParaRPr sz="949"/>
            </a:p>
          </p:txBody>
        </p:sp>
        <p:sp>
          <p:nvSpPr>
            <p:cNvPr id="141" name="object 141"/>
            <p:cNvSpPr/>
            <p:nvPr/>
          </p:nvSpPr>
          <p:spPr>
            <a:xfrm>
              <a:off x="8985145" y="7580518"/>
              <a:ext cx="9525" cy="3810"/>
            </a:xfrm>
            <a:custGeom>
              <a:avLst/>
              <a:gdLst/>
              <a:ahLst/>
              <a:cxnLst/>
              <a:rect l="l" t="t" r="r" b="b"/>
              <a:pathLst>
                <a:path w="9525" h="3809">
                  <a:moveTo>
                    <a:pt x="6743" y="0"/>
                  </a:moveTo>
                  <a:lnTo>
                    <a:pt x="0" y="3372"/>
                  </a:lnTo>
                  <a:lnTo>
                    <a:pt x="9441" y="1348"/>
                  </a:lnTo>
                  <a:lnTo>
                    <a:pt x="6743" y="0"/>
                  </a:lnTo>
                  <a:close/>
                </a:path>
              </a:pathLst>
            </a:custGeom>
            <a:solidFill>
              <a:srgbClr val="000000"/>
            </a:solidFill>
          </p:spPr>
          <p:txBody>
            <a:bodyPr wrap="square" lIns="0" tIns="0" rIns="0" bIns="0" rtlCol="0"/>
            <a:lstStyle/>
            <a:p>
              <a:endParaRPr sz="949"/>
            </a:p>
          </p:txBody>
        </p:sp>
        <p:sp>
          <p:nvSpPr>
            <p:cNvPr id="142" name="object 142"/>
            <p:cNvSpPr/>
            <p:nvPr/>
          </p:nvSpPr>
          <p:spPr>
            <a:xfrm>
              <a:off x="8985145" y="7580518"/>
              <a:ext cx="9525" cy="3810"/>
            </a:xfrm>
            <a:custGeom>
              <a:avLst/>
              <a:gdLst/>
              <a:ahLst/>
              <a:cxnLst/>
              <a:rect l="l" t="t" r="r" b="b"/>
              <a:pathLst>
                <a:path w="9525" h="3809">
                  <a:moveTo>
                    <a:pt x="6743" y="0"/>
                  </a:moveTo>
                  <a:lnTo>
                    <a:pt x="9441" y="1348"/>
                  </a:lnTo>
                  <a:lnTo>
                    <a:pt x="0" y="3372"/>
                  </a:lnTo>
                  <a:lnTo>
                    <a:pt x="6743" y="0"/>
                  </a:lnTo>
                  <a:close/>
                </a:path>
              </a:pathLst>
            </a:custGeom>
            <a:ln w="3175">
              <a:solidFill>
                <a:srgbClr val="000000"/>
              </a:solidFill>
            </a:ln>
          </p:spPr>
          <p:txBody>
            <a:bodyPr wrap="square" lIns="0" tIns="0" rIns="0" bIns="0" rtlCol="0"/>
            <a:lstStyle/>
            <a:p>
              <a:endParaRPr sz="949"/>
            </a:p>
          </p:txBody>
        </p:sp>
        <p:sp>
          <p:nvSpPr>
            <p:cNvPr id="143" name="object 143"/>
            <p:cNvSpPr/>
            <p:nvPr/>
          </p:nvSpPr>
          <p:spPr>
            <a:xfrm>
              <a:off x="8982447" y="7580518"/>
              <a:ext cx="9525" cy="3810"/>
            </a:xfrm>
            <a:custGeom>
              <a:avLst/>
              <a:gdLst/>
              <a:ahLst/>
              <a:cxnLst/>
              <a:rect l="l" t="t" r="r" b="b"/>
              <a:pathLst>
                <a:path w="9525" h="3809">
                  <a:moveTo>
                    <a:pt x="9441" y="0"/>
                  </a:moveTo>
                  <a:lnTo>
                    <a:pt x="0" y="0"/>
                  </a:lnTo>
                  <a:lnTo>
                    <a:pt x="2697" y="3372"/>
                  </a:lnTo>
                  <a:lnTo>
                    <a:pt x="9441" y="0"/>
                  </a:lnTo>
                  <a:close/>
                </a:path>
              </a:pathLst>
            </a:custGeom>
            <a:solidFill>
              <a:srgbClr val="000000"/>
            </a:solidFill>
          </p:spPr>
          <p:txBody>
            <a:bodyPr wrap="square" lIns="0" tIns="0" rIns="0" bIns="0" rtlCol="0"/>
            <a:lstStyle/>
            <a:p>
              <a:endParaRPr sz="949"/>
            </a:p>
          </p:txBody>
        </p:sp>
        <p:sp>
          <p:nvSpPr>
            <p:cNvPr id="144" name="object 144"/>
            <p:cNvSpPr/>
            <p:nvPr/>
          </p:nvSpPr>
          <p:spPr>
            <a:xfrm>
              <a:off x="8982447" y="7580518"/>
              <a:ext cx="9525" cy="3810"/>
            </a:xfrm>
            <a:custGeom>
              <a:avLst/>
              <a:gdLst/>
              <a:ahLst/>
              <a:cxnLst/>
              <a:rect l="l" t="t" r="r" b="b"/>
              <a:pathLst>
                <a:path w="9525" h="3809">
                  <a:moveTo>
                    <a:pt x="9441" y="0"/>
                  </a:moveTo>
                  <a:lnTo>
                    <a:pt x="2697" y="3372"/>
                  </a:lnTo>
                  <a:lnTo>
                    <a:pt x="0" y="0"/>
                  </a:lnTo>
                  <a:lnTo>
                    <a:pt x="9441" y="0"/>
                  </a:lnTo>
                  <a:close/>
                </a:path>
              </a:pathLst>
            </a:custGeom>
            <a:ln w="3175">
              <a:solidFill>
                <a:srgbClr val="000000"/>
              </a:solidFill>
            </a:ln>
          </p:spPr>
          <p:txBody>
            <a:bodyPr wrap="square" lIns="0" tIns="0" rIns="0" bIns="0" rtlCol="0"/>
            <a:lstStyle/>
            <a:p>
              <a:endParaRPr sz="949"/>
            </a:p>
          </p:txBody>
        </p:sp>
        <p:sp>
          <p:nvSpPr>
            <p:cNvPr id="145" name="object 145"/>
            <p:cNvSpPr/>
            <p:nvPr/>
          </p:nvSpPr>
          <p:spPr>
            <a:xfrm>
              <a:off x="8985145" y="7580518"/>
              <a:ext cx="27305" cy="3810"/>
            </a:xfrm>
            <a:custGeom>
              <a:avLst/>
              <a:gdLst/>
              <a:ahLst/>
              <a:cxnLst/>
              <a:rect l="l" t="t" r="r" b="b"/>
              <a:pathLst>
                <a:path w="27304" h="3809">
                  <a:moveTo>
                    <a:pt x="26975" y="0"/>
                  </a:moveTo>
                  <a:lnTo>
                    <a:pt x="14836" y="1348"/>
                  </a:lnTo>
                  <a:lnTo>
                    <a:pt x="0" y="3372"/>
                  </a:lnTo>
                  <a:lnTo>
                    <a:pt x="26975" y="0"/>
                  </a:lnTo>
                  <a:close/>
                </a:path>
              </a:pathLst>
            </a:custGeom>
            <a:solidFill>
              <a:srgbClr val="000000"/>
            </a:solidFill>
          </p:spPr>
          <p:txBody>
            <a:bodyPr wrap="square" lIns="0" tIns="0" rIns="0" bIns="0" rtlCol="0"/>
            <a:lstStyle/>
            <a:p>
              <a:endParaRPr sz="949"/>
            </a:p>
          </p:txBody>
        </p:sp>
        <p:sp>
          <p:nvSpPr>
            <p:cNvPr id="146" name="object 146"/>
            <p:cNvSpPr/>
            <p:nvPr/>
          </p:nvSpPr>
          <p:spPr>
            <a:xfrm>
              <a:off x="8985145" y="7580518"/>
              <a:ext cx="27305" cy="3810"/>
            </a:xfrm>
            <a:custGeom>
              <a:avLst/>
              <a:gdLst/>
              <a:ahLst/>
              <a:cxnLst/>
              <a:rect l="l" t="t" r="r" b="b"/>
              <a:pathLst>
                <a:path w="27304" h="3809">
                  <a:moveTo>
                    <a:pt x="0" y="3372"/>
                  </a:moveTo>
                  <a:lnTo>
                    <a:pt x="14836" y="1348"/>
                  </a:lnTo>
                  <a:lnTo>
                    <a:pt x="26975" y="0"/>
                  </a:lnTo>
                  <a:lnTo>
                    <a:pt x="0" y="3372"/>
                  </a:lnTo>
                  <a:close/>
                </a:path>
              </a:pathLst>
            </a:custGeom>
            <a:ln w="3175">
              <a:solidFill>
                <a:srgbClr val="000000"/>
              </a:solidFill>
            </a:ln>
          </p:spPr>
          <p:txBody>
            <a:bodyPr wrap="square" lIns="0" tIns="0" rIns="0" bIns="0" rtlCol="0"/>
            <a:lstStyle/>
            <a:p>
              <a:endParaRPr sz="949"/>
            </a:p>
          </p:txBody>
        </p:sp>
        <p:sp>
          <p:nvSpPr>
            <p:cNvPr id="147" name="object 147"/>
            <p:cNvSpPr/>
            <p:nvPr/>
          </p:nvSpPr>
          <p:spPr>
            <a:xfrm>
              <a:off x="8985145" y="7580518"/>
              <a:ext cx="27305" cy="3810"/>
            </a:xfrm>
            <a:custGeom>
              <a:avLst/>
              <a:gdLst/>
              <a:ahLst/>
              <a:cxnLst/>
              <a:rect l="l" t="t" r="r" b="b"/>
              <a:pathLst>
                <a:path w="27304" h="3809">
                  <a:moveTo>
                    <a:pt x="26975" y="0"/>
                  </a:moveTo>
                  <a:lnTo>
                    <a:pt x="0" y="3372"/>
                  </a:lnTo>
                  <a:lnTo>
                    <a:pt x="24277" y="3372"/>
                  </a:lnTo>
                  <a:lnTo>
                    <a:pt x="26975" y="0"/>
                  </a:lnTo>
                  <a:close/>
                </a:path>
              </a:pathLst>
            </a:custGeom>
            <a:solidFill>
              <a:srgbClr val="000000"/>
            </a:solidFill>
          </p:spPr>
          <p:txBody>
            <a:bodyPr wrap="square" lIns="0" tIns="0" rIns="0" bIns="0" rtlCol="0"/>
            <a:lstStyle/>
            <a:p>
              <a:endParaRPr sz="949"/>
            </a:p>
          </p:txBody>
        </p:sp>
        <p:sp>
          <p:nvSpPr>
            <p:cNvPr id="148" name="object 148"/>
            <p:cNvSpPr/>
            <p:nvPr/>
          </p:nvSpPr>
          <p:spPr>
            <a:xfrm>
              <a:off x="8985145" y="7580518"/>
              <a:ext cx="27305" cy="3810"/>
            </a:xfrm>
            <a:custGeom>
              <a:avLst/>
              <a:gdLst/>
              <a:ahLst/>
              <a:cxnLst/>
              <a:rect l="l" t="t" r="r" b="b"/>
              <a:pathLst>
                <a:path w="27304" h="3809">
                  <a:moveTo>
                    <a:pt x="0" y="3372"/>
                  </a:moveTo>
                  <a:lnTo>
                    <a:pt x="26975" y="0"/>
                  </a:lnTo>
                  <a:lnTo>
                    <a:pt x="24277" y="3372"/>
                  </a:lnTo>
                  <a:lnTo>
                    <a:pt x="0" y="3372"/>
                  </a:lnTo>
                  <a:close/>
                </a:path>
              </a:pathLst>
            </a:custGeom>
            <a:ln w="3175">
              <a:solidFill>
                <a:srgbClr val="000000"/>
              </a:solidFill>
            </a:ln>
          </p:spPr>
          <p:txBody>
            <a:bodyPr wrap="square" lIns="0" tIns="0" rIns="0" bIns="0" rtlCol="0"/>
            <a:lstStyle/>
            <a:p>
              <a:endParaRPr sz="949"/>
            </a:p>
          </p:txBody>
        </p:sp>
        <p:sp>
          <p:nvSpPr>
            <p:cNvPr id="149" name="object 149"/>
            <p:cNvSpPr/>
            <p:nvPr/>
          </p:nvSpPr>
          <p:spPr>
            <a:xfrm>
              <a:off x="8985145" y="7583890"/>
              <a:ext cx="24765" cy="3175"/>
            </a:xfrm>
            <a:custGeom>
              <a:avLst/>
              <a:gdLst/>
              <a:ahLst/>
              <a:cxnLst/>
              <a:rect l="l" t="t" r="r" b="b"/>
              <a:pathLst>
                <a:path w="24765" h="3175">
                  <a:moveTo>
                    <a:pt x="24277" y="0"/>
                  </a:moveTo>
                  <a:lnTo>
                    <a:pt x="0" y="0"/>
                  </a:lnTo>
                  <a:lnTo>
                    <a:pt x="3372" y="2697"/>
                  </a:lnTo>
                  <a:lnTo>
                    <a:pt x="24277" y="0"/>
                  </a:lnTo>
                  <a:close/>
                </a:path>
              </a:pathLst>
            </a:custGeom>
            <a:solidFill>
              <a:srgbClr val="000000"/>
            </a:solidFill>
          </p:spPr>
          <p:txBody>
            <a:bodyPr wrap="square" lIns="0" tIns="0" rIns="0" bIns="0" rtlCol="0"/>
            <a:lstStyle/>
            <a:p>
              <a:endParaRPr sz="949"/>
            </a:p>
          </p:txBody>
        </p:sp>
        <p:sp>
          <p:nvSpPr>
            <p:cNvPr id="150" name="object 150"/>
            <p:cNvSpPr/>
            <p:nvPr/>
          </p:nvSpPr>
          <p:spPr>
            <a:xfrm>
              <a:off x="8985145" y="7583890"/>
              <a:ext cx="24765" cy="3175"/>
            </a:xfrm>
            <a:custGeom>
              <a:avLst/>
              <a:gdLst/>
              <a:ahLst/>
              <a:cxnLst/>
              <a:rect l="l" t="t" r="r" b="b"/>
              <a:pathLst>
                <a:path w="24765" h="3175">
                  <a:moveTo>
                    <a:pt x="24277" y="0"/>
                  </a:moveTo>
                  <a:lnTo>
                    <a:pt x="3372" y="2697"/>
                  </a:lnTo>
                  <a:lnTo>
                    <a:pt x="0" y="0"/>
                  </a:lnTo>
                  <a:lnTo>
                    <a:pt x="24277" y="0"/>
                  </a:lnTo>
                  <a:close/>
                </a:path>
              </a:pathLst>
            </a:custGeom>
            <a:ln w="3175">
              <a:solidFill>
                <a:srgbClr val="000000"/>
              </a:solidFill>
            </a:ln>
          </p:spPr>
          <p:txBody>
            <a:bodyPr wrap="square" lIns="0" tIns="0" rIns="0" bIns="0" rtlCol="0"/>
            <a:lstStyle/>
            <a:p>
              <a:endParaRPr sz="949"/>
            </a:p>
          </p:txBody>
        </p:sp>
        <p:sp>
          <p:nvSpPr>
            <p:cNvPr id="151" name="object 151"/>
            <p:cNvSpPr/>
            <p:nvPr/>
          </p:nvSpPr>
          <p:spPr>
            <a:xfrm>
              <a:off x="8988517" y="7583890"/>
              <a:ext cx="20955" cy="3175"/>
            </a:xfrm>
            <a:custGeom>
              <a:avLst/>
              <a:gdLst/>
              <a:ahLst/>
              <a:cxnLst/>
              <a:rect l="l" t="t" r="r" b="b"/>
              <a:pathLst>
                <a:path w="20954" h="3175">
                  <a:moveTo>
                    <a:pt x="20905" y="0"/>
                  </a:moveTo>
                  <a:lnTo>
                    <a:pt x="0" y="2697"/>
                  </a:lnTo>
                  <a:lnTo>
                    <a:pt x="16859" y="2697"/>
                  </a:lnTo>
                  <a:lnTo>
                    <a:pt x="20905" y="0"/>
                  </a:lnTo>
                  <a:close/>
                </a:path>
              </a:pathLst>
            </a:custGeom>
            <a:solidFill>
              <a:srgbClr val="000000"/>
            </a:solidFill>
          </p:spPr>
          <p:txBody>
            <a:bodyPr wrap="square" lIns="0" tIns="0" rIns="0" bIns="0" rtlCol="0"/>
            <a:lstStyle/>
            <a:p>
              <a:endParaRPr sz="949"/>
            </a:p>
          </p:txBody>
        </p:sp>
        <p:sp>
          <p:nvSpPr>
            <p:cNvPr id="152" name="object 152"/>
            <p:cNvSpPr/>
            <p:nvPr/>
          </p:nvSpPr>
          <p:spPr>
            <a:xfrm>
              <a:off x="8988517" y="7583890"/>
              <a:ext cx="20955" cy="3175"/>
            </a:xfrm>
            <a:custGeom>
              <a:avLst/>
              <a:gdLst/>
              <a:ahLst/>
              <a:cxnLst/>
              <a:rect l="l" t="t" r="r" b="b"/>
              <a:pathLst>
                <a:path w="20954" h="3175">
                  <a:moveTo>
                    <a:pt x="0" y="2697"/>
                  </a:moveTo>
                  <a:lnTo>
                    <a:pt x="20905" y="0"/>
                  </a:lnTo>
                  <a:lnTo>
                    <a:pt x="16859" y="2697"/>
                  </a:lnTo>
                  <a:lnTo>
                    <a:pt x="0" y="2697"/>
                  </a:lnTo>
                  <a:close/>
                </a:path>
              </a:pathLst>
            </a:custGeom>
            <a:ln w="3175">
              <a:solidFill>
                <a:srgbClr val="000000"/>
              </a:solidFill>
            </a:ln>
          </p:spPr>
          <p:txBody>
            <a:bodyPr wrap="square" lIns="0" tIns="0" rIns="0" bIns="0" rtlCol="0"/>
            <a:lstStyle/>
            <a:p>
              <a:endParaRPr sz="949"/>
            </a:p>
          </p:txBody>
        </p:sp>
        <p:sp>
          <p:nvSpPr>
            <p:cNvPr id="153" name="object 153"/>
            <p:cNvSpPr/>
            <p:nvPr/>
          </p:nvSpPr>
          <p:spPr>
            <a:xfrm>
              <a:off x="8988517" y="7586588"/>
              <a:ext cx="17145" cy="2540"/>
            </a:xfrm>
            <a:custGeom>
              <a:avLst/>
              <a:gdLst/>
              <a:ahLst/>
              <a:cxnLst/>
              <a:rect l="l" t="t" r="r" b="b"/>
              <a:pathLst>
                <a:path w="17145" h="2540">
                  <a:moveTo>
                    <a:pt x="16859" y="0"/>
                  </a:moveTo>
                  <a:lnTo>
                    <a:pt x="0" y="0"/>
                  </a:lnTo>
                  <a:lnTo>
                    <a:pt x="4046" y="2023"/>
                  </a:lnTo>
                  <a:lnTo>
                    <a:pt x="16859" y="0"/>
                  </a:lnTo>
                  <a:close/>
                </a:path>
              </a:pathLst>
            </a:custGeom>
            <a:solidFill>
              <a:srgbClr val="000000"/>
            </a:solidFill>
          </p:spPr>
          <p:txBody>
            <a:bodyPr wrap="square" lIns="0" tIns="0" rIns="0" bIns="0" rtlCol="0"/>
            <a:lstStyle/>
            <a:p>
              <a:endParaRPr sz="949"/>
            </a:p>
          </p:txBody>
        </p:sp>
        <p:sp>
          <p:nvSpPr>
            <p:cNvPr id="154" name="object 154"/>
            <p:cNvSpPr/>
            <p:nvPr/>
          </p:nvSpPr>
          <p:spPr>
            <a:xfrm>
              <a:off x="8988517" y="7586588"/>
              <a:ext cx="17145" cy="2540"/>
            </a:xfrm>
            <a:custGeom>
              <a:avLst/>
              <a:gdLst/>
              <a:ahLst/>
              <a:cxnLst/>
              <a:rect l="l" t="t" r="r" b="b"/>
              <a:pathLst>
                <a:path w="17145" h="2540">
                  <a:moveTo>
                    <a:pt x="16859" y="0"/>
                  </a:moveTo>
                  <a:lnTo>
                    <a:pt x="4046" y="2023"/>
                  </a:lnTo>
                  <a:lnTo>
                    <a:pt x="0" y="0"/>
                  </a:lnTo>
                  <a:lnTo>
                    <a:pt x="16859" y="0"/>
                  </a:lnTo>
                  <a:close/>
                </a:path>
              </a:pathLst>
            </a:custGeom>
            <a:ln w="3175">
              <a:solidFill>
                <a:srgbClr val="000000"/>
              </a:solidFill>
            </a:ln>
          </p:spPr>
          <p:txBody>
            <a:bodyPr wrap="square" lIns="0" tIns="0" rIns="0" bIns="0" rtlCol="0"/>
            <a:lstStyle/>
            <a:p>
              <a:endParaRPr sz="949"/>
            </a:p>
          </p:txBody>
        </p:sp>
        <p:sp>
          <p:nvSpPr>
            <p:cNvPr id="155" name="object 155"/>
            <p:cNvSpPr/>
            <p:nvPr/>
          </p:nvSpPr>
          <p:spPr>
            <a:xfrm>
              <a:off x="8992563" y="7586588"/>
              <a:ext cx="13335" cy="2540"/>
            </a:xfrm>
            <a:custGeom>
              <a:avLst/>
              <a:gdLst/>
              <a:ahLst/>
              <a:cxnLst/>
              <a:rect l="l" t="t" r="r" b="b"/>
              <a:pathLst>
                <a:path w="13334" h="2540">
                  <a:moveTo>
                    <a:pt x="12812" y="0"/>
                  </a:moveTo>
                  <a:lnTo>
                    <a:pt x="0" y="2023"/>
                  </a:lnTo>
                  <a:lnTo>
                    <a:pt x="4720" y="2023"/>
                  </a:lnTo>
                  <a:lnTo>
                    <a:pt x="12812" y="0"/>
                  </a:lnTo>
                  <a:close/>
                </a:path>
              </a:pathLst>
            </a:custGeom>
            <a:solidFill>
              <a:srgbClr val="000000"/>
            </a:solidFill>
          </p:spPr>
          <p:txBody>
            <a:bodyPr wrap="square" lIns="0" tIns="0" rIns="0" bIns="0" rtlCol="0"/>
            <a:lstStyle/>
            <a:p>
              <a:endParaRPr sz="949"/>
            </a:p>
          </p:txBody>
        </p:sp>
        <p:sp>
          <p:nvSpPr>
            <p:cNvPr id="156" name="object 156"/>
            <p:cNvSpPr/>
            <p:nvPr/>
          </p:nvSpPr>
          <p:spPr>
            <a:xfrm>
              <a:off x="8992563" y="7586588"/>
              <a:ext cx="13335" cy="2540"/>
            </a:xfrm>
            <a:custGeom>
              <a:avLst/>
              <a:gdLst/>
              <a:ahLst/>
              <a:cxnLst/>
              <a:rect l="l" t="t" r="r" b="b"/>
              <a:pathLst>
                <a:path w="13334" h="2540">
                  <a:moveTo>
                    <a:pt x="4720" y="2023"/>
                  </a:moveTo>
                  <a:lnTo>
                    <a:pt x="0" y="2023"/>
                  </a:lnTo>
                  <a:lnTo>
                    <a:pt x="12812" y="0"/>
                  </a:lnTo>
                  <a:lnTo>
                    <a:pt x="4720" y="2023"/>
                  </a:lnTo>
                  <a:close/>
                </a:path>
              </a:pathLst>
            </a:custGeom>
            <a:ln w="3175">
              <a:solidFill>
                <a:srgbClr val="000000"/>
              </a:solidFill>
            </a:ln>
          </p:spPr>
          <p:txBody>
            <a:bodyPr wrap="square" lIns="0" tIns="0" rIns="0" bIns="0" rtlCol="0"/>
            <a:lstStyle/>
            <a:p>
              <a:endParaRPr sz="949"/>
            </a:p>
          </p:txBody>
        </p:sp>
        <p:sp>
          <p:nvSpPr>
            <p:cNvPr id="157" name="object 157"/>
            <p:cNvSpPr/>
            <p:nvPr/>
          </p:nvSpPr>
          <p:spPr>
            <a:xfrm>
              <a:off x="8997284" y="7586588"/>
              <a:ext cx="8255" cy="2540"/>
            </a:xfrm>
            <a:custGeom>
              <a:avLst/>
              <a:gdLst/>
              <a:ahLst/>
              <a:cxnLst/>
              <a:rect l="l" t="t" r="r" b="b"/>
              <a:pathLst>
                <a:path w="8254" h="2540">
                  <a:moveTo>
                    <a:pt x="8092" y="0"/>
                  </a:moveTo>
                  <a:lnTo>
                    <a:pt x="0" y="2023"/>
                  </a:lnTo>
                  <a:lnTo>
                    <a:pt x="4046" y="2023"/>
                  </a:lnTo>
                  <a:lnTo>
                    <a:pt x="8092" y="0"/>
                  </a:lnTo>
                  <a:close/>
                </a:path>
              </a:pathLst>
            </a:custGeom>
            <a:solidFill>
              <a:srgbClr val="000000"/>
            </a:solidFill>
          </p:spPr>
          <p:txBody>
            <a:bodyPr wrap="square" lIns="0" tIns="0" rIns="0" bIns="0" rtlCol="0"/>
            <a:lstStyle/>
            <a:p>
              <a:endParaRPr sz="949"/>
            </a:p>
          </p:txBody>
        </p:sp>
        <p:sp>
          <p:nvSpPr>
            <p:cNvPr id="158" name="object 158"/>
            <p:cNvSpPr/>
            <p:nvPr/>
          </p:nvSpPr>
          <p:spPr>
            <a:xfrm>
              <a:off x="8997284" y="7586588"/>
              <a:ext cx="8255" cy="2540"/>
            </a:xfrm>
            <a:custGeom>
              <a:avLst/>
              <a:gdLst/>
              <a:ahLst/>
              <a:cxnLst/>
              <a:rect l="l" t="t" r="r" b="b"/>
              <a:pathLst>
                <a:path w="8254" h="2540">
                  <a:moveTo>
                    <a:pt x="0" y="2023"/>
                  </a:moveTo>
                  <a:lnTo>
                    <a:pt x="8092" y="0"/>
                  </a:lnTo>
                  <a:lnTo>
                    <a:pt x="4046" y="2023"/>
                  </a:lnTo>
                  <a:lnTo>
                    <a:pt x="0" y="2023"/>
                  </a:lnTo>
                  <a:close/>
                </a:path>
              </a:pathLst>
            </a:custGeom>
            <a:ln w="3175">
              <a:solidFill>
                <a:srgbClr val="000000"/>
              </a:solidFill>
            </a:ln>
          </p:spPr>
          <p:txBody>
            <a:bodyPr wrap="square" lIns="0" tIns="0" rIns="0" bIns="0" rtlCol="0"/>
            <a:lstStyle/>
            <a:p>
              <a:endParaRPr sz="949"/>
            </a:p>
          </p:txBody>
        </p:sp>
      </p:grpSp>
      <p:grpSp>
        <p:nvGrpSpPr>
          <p:cNvPr id="159" name="object 159"/>
          <p:cNvGrpSpPr/>
          <p:nvPr/>
        </p:nvGrpSpPr>
        <p:grpSpPr>
          <a:xfrm>
            <a:off x="6499016" y="3727950"/>
            <a:ext cx="58907" cy="19747"/>
            <a:chOff x="10816661" y="7072748"/>
            <a:chExt cx="111760" cy="37465"/>
          </a:xfrm>
        </p:grpSpPr>
        <p:sp>
          <p:nvSpPr>
            <p:cNvPr id="160" name="object 160"/>
            <p:cNvSpPr/>
            <p:nvPr/>
          </p:nvSpPr>
          <p:spPr>
            <a:xfrm>
              <a:off x="10816691" y="7072777"/>
              <a:ext cx="111760" cy="37465"/>
            </a:xfrm>
            <a:custGeom>
              <a:avLst/>
              <a:gdLst/>
              <a:ahLst/>
              <a:cxnLst/>
              <a:rect l="l" t="t" r="r" b="b"/>
              <a:pathLst>
                <a:path w="111759" h="37465">
                  <a:moveTo>
                    <a:pt x="0" y="0"/>
                  </a:moveTo>
                  <a:lnTo>
                    <a:pt x="692" y="36949"/>
                  </a:lnTo>
                  <a:lnTo>
                    <a:pt x="111195" y="16395"/>
                  </a:lnTo>
                  <a:lnTo>
                    <a:pt x="0" y="0"/>
                  </a:lnTo>
                  <a:close/>
                </a:path>
              </a:pathLst>
            </a:custGeom>
            <a:solidFill>
              <a:srgbClr val="000000"/>
            </a:solidFill>
          </p:spPr>
          <p:txBody>
            <a:bodyPr wrap="square" lIns="0" tIns="0" rIns="0" bIns="0" rtlCol="0"/>
            <a:lstStyle/>
            <a:p>
              <a:endParaRPr sz="949"/>
            </a:p>
          </p:txBody>
        </p:sp>
        <p:sp>
          <p:nvSpPr>
            <p:cNvPr id="161" name="object 161"/>
            <p:cNvSpPr/>
            <p:nvPr/>
          </p:nvSpPr>
          <p:spPr>
            <a:xfrm>
              <a:off x="10816691" y="7072777"/>
              <a:ext cx="111760" cy="37465"/>
            </a:xfrm>
            <a:custGeom>
              <a:avLst/>
              <a:gdLst/>
              <a:ahLst/>
              <a:cxnLst/>
              <a:rect l="l" t="t" r="r" b="b"/>
              <a:pathLst>
                <a:path w="111759" h="37465">
                  <a:moveTo>
                    <a:pt x="111195" y="16395"/>
                  </a:moveTo>
                  <a:lnTo>
                    <a:pt x="692" y="36949"/>
                  </a:lnTo>
                  <a:lnTo>
                    <a:pt x="0" y="0"/>
                  </a:lnTo>
                  <a:lnTo>
                    <a:pt x="111195" y="16395"/>
                  </a:lnTo>
                  <a:close/>
                </a:path>
              </a:pathLst>
            </a:custGeom>
            <a:ln w="3175">
              <a:solidFill>
                <a:srgbClr val="000000"/>
              </a:solidFill>
            </a:ln>
          </p:spPr>
          <p:txBody>
            <a:bodyPr wrap="square" lIns="0" tIns="0" rIns="0" bIns="0" rtlCol="0"/>
            <a:lstStyle/>
            <a:p>
              <a:endParaRPr sz="949"/>
            </a:p>
          </p:txBody>
        </p:sp>
      </p:grpSp>
      <p:grpSp>
        <p:nvGrpSpPr>
          <p:cNvPr id="162" name="object 162"/>
          <p:cNvGrpSpPr/>
          <p:nvPr/>
        </p:nvGrpSpPr>
        <p:grpSpPr>
          <a:xfrm>
            <a:off x="4051673" y="6192808"/>
            <a:ext cx="19747" cy="58907"/>
            <a:chOff x="6173506" y="11749133"/>
            <a:chExt cx="37465" cy="111760"/>
          </a:xfrm>
        </p:grpSpPr>
        <p:sp>
          <p:nvSpPr>
            <p:cNvPr id="163" name="object 163"/>
            <p:cNvSpPr/>
            <p:nvPr/>
          </p:nvSpPr>
          <p:spPr>
            <a:xfrm>
              <a:off x="6173535" y="11749162"/>
              <a:ext cx="37465" cy="111125"/>
            </a:xfrm>
            <a:custGeom>
              <a:avLst/>
              <a:gdLst/>
              <a:ahLst/>
              <a:cxnLst/>
              <a:rect l="l" t="t" r="r" b="b"/>
              <a:pathLst>
                <a:path w="37464" h="111125">
                  <a:moveTo>
                    <a:pt x="0" y="0"/>
                  </a:moveTo>
                  <a:lnTo>
                    <a:pt x="17188" y="111075"/>
                  </a:lnTo>
                  <a:lnTo>
                    <a:pt x="36953" y="429"/>
                  </a:lnTo>
                  <a:lnTo>
                    <a:pt x="0" y="0"/>
                  </a:lnTo>
                  <a:close/>
                </a:path>
              </a:pathLst>
            </a:custGeom>
            <a:solidFill>
              <a:srgbClr val="000000"/>
            </a:solidFill>
          </p:spPr>
          <p:txBody>
            <a:bodyPr wrap="square" lIns="0" tIns="0" rIns="0" bIns="0" rtlCol="0"/>
            <a:lstStyle/>
            <a:p>
              <a:endParaRPr sz="949"/>
            </a:p>
          </p:txBody>
        </p:sp>
        <p:sp>
          <p:nvSpPr>
            <p:cNvPr id="164" name="object 164"/>
            <p:cNvSpPr/>
            <p:nvPr/>
          </p:nvSpPr>
          <p:spPr>
            <a:xfrm>
              <a:off x="6173535" y="11749162"/>
              <a:ext cx="37465" cy="111125"/>
            </a:xfrm>
            <a:custGeom>
              <a:avLst/>
              <a:gdLst/>
              <a:ahLst/>
              <a:cxnLst/>
              <a:rect l="l" t="t" r="r" b="b"/>
              <a:pathLst>
                <a:path w="37464" h="111125">
                  <a:moveTo>
                    <a:pt x="17188" y="111075"/>
                  </a:moveTo>
                  <a:lnTo>
                    <a:pt x="0" y="0"/>
                  </a:lnTo>
                  <a:lnTo>
                    <a:pt x="36953" y="429"/>
                  </a:lnTo>
                  <a:lnTo>
                    <a:pt x="17188" y="111075"/>
                  </a:lnTo>
                  <a:close/>
                </a:path>
              </a:pathLst>
            </a:custGeom>
            <a:ln w="3175">
              <a:solidFill>
                <a:srgbClr val="000000"/>
              </a:solidFill>
            </a:ln>
          </p:spPr>
          <p:txBody>
            <a:bodyPr wrap="square" lIns="0" tIns="0" rIns="0" bIns="0" rtlCol="0"/>
            <a:lstStyle/>
            <a:p>
              <a:endParaRPr sz="949"/>
            </a:p>
          </p:txBody>
        </p:sp>
      </p:grpSp>
      <p:sp>
        <p:nvSpPr>
          <p:cNvPr id="165" name="object 165"/>
          <p:cNvSpPr/>
          <p:nvPr/>
        </p:nvSpPr>
        <p:spPr>
          <a:xfrm>
            <a:off x="6414671" y="631421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66" name="object 166"/>
          <p:cNvSpPr/>
          <p:nvPr/>
        </p:nvSpPr>
        <p:spPr>
          <a:xfrm>
            <a:off x="6451194" y="6314215"/>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167" name="object 167"/>
          <p:cNvGrpSpPr/>
          <p:nvPr/>
        </p:nvGrpSpPr>
        <p:grpSpPr>
          <a:xfrm>
            <a:off x="6775060" y="6328809"/>
            <a:ext cx="58572" cy="19747"/>
            <a:chOff x="11340376" y="12007157"/>
            <a:chExt cx="111125" cy="37465"/>
          </a:xfrm>
        </p:grpSpPr>
        <p:sp>
          <p:nvSpPr>
            <p:cNvPr id="168" name="object 168"/>
            <p:cNvSpPr/>
            <p:nvPr/>
          </p:nvSpPr>
          <p:spPr>
            <a:xfrm>
              <a:off x="11340405" y="1200718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69" name="object 169"/>
            <p:cNvSpPr/>
            <p:nvPr/>
          </p:nvSpPr>
          <p:spPr>
            <a:xfrm>
              <a:off x="11340405" y="1200718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70" name="object 170"/>
          <p:cNvGrpSpPr/>
          <p:nvPr/>
        </p:nvGrpSpPr>
        <p:grpSpPr>
          <a:xfrm>
            <a:off x="6667541" y="6328809"/>
            <a:ext cx="58572" cy="19747"/>
            <a:chOff x="11136390" y="12007157"/>
            <a:chExt cx="111125" cy="37465"/>
          </a:xfrm>
        </p:grpSpPr>
        <p:sp>
          <p:nvSpPr>
            <p:cNvPr id="171" name="object 171"/>
            <p:cNvSpPr/>
            <p:nvPr/>
          </p:nvSpPr>
          <p:spPr>
            <a:xfrm>
              <a:off x="11136419" y="1200718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72" name="object 172"/>
            <p:cNvSpPr/>
            <p:nvPr/>
          </p:nvSpPr>
          <p:spPr>
            <a:xfrm>
              <a:off x="11136419" y="1200718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73" name="object 173"/>
          <p:cNvSpPr/>
          <p:nvPr/>
        </p:nvSpPr>
        <p:spPr>
          <a:xfrm>
            <a:off x="6049843" y="6389832"/>
            <a:ext cx="173709" cy="48866"/>
          </a:xfrm>
          <a:custGeom>
            <a:avLst/>
            <a:gdLst/>
            <a:ahLst/>
            <a:cxnLst/>
            <a:rect l="l" t="t" r="r" b="b"/>
            <a:pathLst>
              <a:path w="3295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9565"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329565" h="92709">
                <a:moveTo>
                  <a:pt x="184780" y="61593"/>
                </a:moveTo>
                <a:lnTo>
                  <a:pt x="190554" y="46195"/>
                </a:lnTo>
                <a:lnTo>
                  <a:pt x="207877" y="38495"/>
                </a:lnTo>
                <a:lnTo>
                  <a:pt x="225201" y="46195"/>
                </a:lnTo>
                <a:lnTo>
                  <a:pt x="230975" y="61593"/>
                </a:lnTo>
                <a:lnTo>
                  <a:pt x="225201" y="76991"/>
                </a:lnTo>
                <a:lnTo>
                  <a:pt x="219426" y="84690"/>
                </a:lnTo>
                <a:lnTo>
                  <a:pt x="207877" y="92390"/>
                </a:lnTo>
                <a:lnTo>
                  <a:pt x="196329" y="84690"/>
                </a:lnTo>
                <a:lnTo>
                  <a:pt x="190554" y="76991"/>
                </a:lnTo>
                <a:lnTo>
                  <a:pt x="184780" y="61593"/>
                </a:lnTo>
                <a:lnTo>
                  <a:pt x="184780" y="30796"/>
                </a:lnTo>
                <a:lnTo>
                  <a:pt x="190554" y="15398"/>
                </a:lnTo>
                <a:lnTo>
                  <a:pt x="196329" y="7699"/>
                </a:lnTo>
                <a:lnTo>
                  <a:pt x="207877" y="0"/>
                </a:lnTo>
                <a:lnTo>
                  <a:pt x="219426" y="7699"/>
                </a:lnTo>
                <a:lnTo>
                  <a:pt x="225201" y="15398"/>
                </a:lnTo>
              </a:path>
              <a:path w="329565" h="92709">
                <a:moveTo>
                  <a:pt x="323365" y="0"/>
                </a:moveTo>
                <a:lnTo>
                  <a:pt x="288719" y="0"/>
                </a:lnTo>
                <a:lnTo>
                  <a:pt x="282944" y="38495"/>
                </a:lnTo>
                <a:lnTo>
                  <a:pt x="294493" y="30796"/>
                </a:lnTo>
                <a:lnTo>
                  <a:pt x="306042" y="30796"/>
                </a:lnTo>
                <a:lnTo>
                  <a:pt x="317591" y="38495"/>
                </a:lnTo>
                <a:lnTo>
                  <a:pt x="323365" y="46195"/>
                </a:lnTo>
                <a:lnTo>
                  <a:pt x="329139" y="61593"/>
                </a:lnTo>
                <a:lnTo>
                  <a:pt x="323365" y="76991"/>
                </a:lnTo>
                <a:lnTo>
                  <a:pt x="317591" y="84690"/>
                </a:lnTo>
                <a:lnTo>
                  <a:pt x="306042" y="92390"/>
                </a:lnTo>
                <a:lnTo>
                  <a:pt x="294493" y="92390"/>
                </a:lnTo>
                <a:lnTo>
                  <a:pt x="282944" y="84690"/>
                </a:lnTo>
                <a:lnTo>
                  <a:pt x="277170" y="76991"/>
                </a:lnTo>
              </a:path>
            </a:pathLst>
          </a:custGeom>
          <a:ln w="3175">
            <a:solidFill>
              <a:srgbClr val="000000"/>
            </a:solidFill>
          </a:ln>
        </p:spPr>
        <p:txBody>
          <a:bodyPr wrap="square" lIns="0" tIns="0" rIns="0" bIns="0" rtlCol="0"/>
          <a:lstStyle/>
          <a:p>
            <a:endParaRPr sz="949"/>
          </a:p>
        </p:txBody>
      </p:sp>
      <p:grpSp>
        <p:nvGrpSpPr>
          <p:cNvPr id="174" name="object 174"/>
          <p:cNvGrpSpPr/>
          <p:nvPr/>
        </p:nvGrpSpPr>
        <p:grpSpPr>
          <a:xfrm>
            <a:off x="6667541" y="6404426"/>
            <a:ext cx="58572" cy="19747"/>
            <a:chOff x="11136390" y="12150619"/>
            <a:chExt cx="111125" cy="37465"/>
          </a:xfrm>
        </p:grpSpPr>
        <p:sp>
          <p:nvSpPr>
            <p:cNvPr id="175" name="object 175"/>
            <p:cNvSpPr/>
            <p:nvPr/>
          </p:nvSpPr>
          <p:spPr>
            <a:xfrm>
              <a:off x="11136419" y="1215064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76" name="object 176"/>
            <p:cNvSpPr/>
            <p:nvPr/>
          </p:nvSpPr>
          <p:spPr>
            <a:xfrm>
              <a:off x="11136419" y="1215064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177" name="object 177"/>
          <p:cNvGrpSpPr/>
          <p:nvPr/>
        </p:nvGrpSpPr>
        <p:grpSpPr>
          <a:xfrm>
            <a:off x="5467050" y="6404426"/>
            <a:ext cx="58572" cy="19747"/>
            <a:chOff x="8858791" y="12150619"/>
            <a:chExt cx="111125" cy="37465"/>
          </a:xfrm>
        </p:grpSpPr>
        <p:sp>
          <p:nvSpPr>
            <p:cNvPr id="178" name="object 178"/>
            <p:cNvSpPr/>
            <p:nvPr/>
          </p:nvSpPr>
          <p:spPr>
            <a:xfrm>
              <a:off x="8858820" y="1215064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79" name="object 179"/>
            <p:cNvSpPr/>
            <p:nvPr/>
          </p:nvSpPr>
          <p:spPr>
            <a:xfrm>
              <a:off x="8858820" y="1215064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180" name="object 180"/>
          <p:cNvSpPr/>
          <p:nvPr/>
        </p:nvSpPr>
        <p:spPr>
          <a:xfrm>
            <a:off x="5583793" y="472556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81" name="object 181"/>
          <p:cNvSpPr/>
          <p:nvPr/>
        </p:nvSpPr>
        <p:spPr>
          <a:xfrm>
            <a:off x="5620316" y="4725563"/>
            <a:ext cx="76312" cy="48866"/>
          </a:xfrm>
          <a:custGeom>
            <a:avLst/>
            <a:gdLst/>
            <a:ahLst/>
            <a:cxnLst/>
            <a:rect l="l" t="t" r="r" b="b"/>
            <a:pathLst>
              <a:path w="144779" h="92709">
                <a:moveTo>
                  <a:pt x="23097" y="92390"/>
                </a:moveTo>
                <a:lnTo>
                  <a:pt x="28871" y="53894"/>
                </a:lnTo>
                <a:lnTo>
                  <a:pt x="34646" y="30796"/>
                </a:lnTo>
                <a:lnTo>
                  <a:pt x="40420" y="15398"/>
                </a:lnTo>
                <a:lnTo>
                  <a:pt x="46195" y="0"/>
                </a:lnTo>
                <a:lnTo>
                  <a:pt x="0" y="0"/>
                </a:lnTo>
              </a:path>
              <a:path w="14477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182" name="object 182"/>
          <p:cNvGrpSpPr/>
          <p:nvPr/>
        </p:nvGrpSpPr>
        <p:grpSpPr>
          <a:xfrm>
            <a:off x="5298180" y="4740157"/>
            <a:ext cx="58572" cy="19747"/>
            <a:chOff x="8538407" y="8993130"/>
            <a:chExt cx="111125" cy="37465"/>
          </a:xfrm>
        </p:grpSpPr>
        <p:sp>
          <p:nvSpPr>
            <p:cNvPr id="183" name="object 183"/>
            <p:cNvSpPr/>
            <p:nvPr/>
          </p:nvSpPr>
          <p:spPr>
            <a:xfrm>
              <a:off x="8538437" y="899315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84" name="object 184"/>
            <p:cNvSpPr/>
            <p:nvPr/>
          </p:nvSpPr>
          <p:spPr>
            <a:xfrm>
              <a:off x="8538437" y="899315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185" name="object 185"/>
          <p:cNvGrpSpPr/>
          <p:nvPr/>
        </p:nvGrpSpPr>
        <p:grpSpPr>
          <a:xfrm>
            <a:off x="5442509" y="4740157"/>
            <a:ext cx="58572" cy="19747"/>
            <a:chOff x="8812231" y="8993130"/>
            <a:chExt cx="111125" cy="37465"/>
          </a:xfrm>
        </p:grpSpPr>
        <p:sp>
          <p:nvSpPr>
            <p:cNvPr id="186" name="object 186"/>
            <p:cNvSpPr/>
            <p:nvPr/>
          </p:nvSpPr>
          <p:spPr>
            <a:xfrm>
              <a:off x="8812261" y="899315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87" name="object 187"/>
            <p:cNvSpPr/>
            <p:nvPr/>
          </p:nvSpPr>
          <p:spPr>
            <a:xfrm>
              <a:off x="8812261" y="899315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188" name="object 188"/>
          <p:cNvSpPr/>
          <p:nvPr/>
        </p:nvSpPr>
        <p:spPr>
          <a:xfrm>
            <a:off x="5678971" y="4517093"/>
            <a:ext cx="170697" cy="48866"/>
          </a:xfrm>
          <a:custGeom>
            <a:avLst/>
            <a:gdLst/>
            <a:ahLst/>
            <a:cxnLst/>
            <a:rect l="l" t="t" r="r" b="b"/>
            <a:pathLst>
              <a:path w="323850" h="92709">
                <a:moveTo>
                  <a:pt x="0" y="15398"/>
                </a:moveTo>
                <a:lnTo>
                  <a:pt x="5774" y="7698"/>
                </a:lnTo>
                <a:lnTo>
                  <a:pt x="17323" y="0"/>
                </a:lnTo>
                <a:lnTo>
                  <a:pt x="28871" y="0"/>
                </a:lnTo>
                <a:lnTo>
                  <a:pt x="40420" y="7698"/>
                </a:lnTo>
                <a:lnTo>
                  <a:pt x="46195" y="15398"/>
                </a:lnTo>
                <a:lnTo>
                  <a:pt x="46195" y="30796"/>
                </a:lnTo>
                <a:lnTo>
                  <a:pt x="40420" y="38495"/>
                </a:lnTo>
                <a:lnTo>
                  <a:pt x="28871" y="46195"/>
                </a:lnTo>
                <a:lnTo>
                  <a:pt x="17323" y="53893"/>
                </a:lnTo>
                <a:lnTo>
                  <a:pt x="5774" y="69292"/>
                </a:lnTo>
                <a:lnTo>
                  <a:pt x="0" y="92390"/>
                </a:lnTo>
                <a:lnTo>
                  <a:pt x="46195" y="92390"/>
                </a:lnTo>
              </a:path>
              <a:path w="323850" h="92709">
                <a:moveTo>
                  <a:pt x="115487" y="92390"/>
                </a:moveTo>
                <a:lnTo>
                  <a:pt x="121262" y="53893"/>
                </a:lnTo>
                <a:lnTo>
                  <a:pt x="127036" y="30796"/>
                </a:lnTo>
                <a:lnTo>
                  <a:pt x="132810" y="15398"/>
                </a:lnTo>
                <a:lnTo>
                  <a:pt x="138585" y="0"/>
                </a:lnTo>
                <a:lnTo>
                  <a:pt x="92390" y="0"/>
                </a:lnTo>
              </a:path>
              <a:path w="323850" h="92709">
                <a:moveTo>
                  <a:pt x="230975" y="30796"/>
                </a:moveTo>
                <a:lnTo>
                  <a:pt x="225200" y="46195"/>
                </a:lnTo>
                <a:lnTo>
                  <a:pt x="207877" y="53893"/>
                </a:lnTo>
                <a:lnTo>
                  <a:pt x="190554" y="46195"/>
                </a:lnTo>
                <a:lnTo>
                  <a:pt x="184780" y="30796"/>
                </a:lnTo>
                <a:lnTo>
                  <a:pt x="190554" y="15398"/>
                </a:lnTo>
                <a:lnTo>
                  <a:pt x="196329" y="7698"/>
                </a:lnTo>
                <a:lnTo>
                  <a:pt x="207877" y="0"/>
                </a:lnTo>
                <a:lnTo>
                  <a:pt x="219426" y="7698"/>
                </a:lnTo>
                <a:lnTo>
                  <a:pt x="225200" y="15398"/>
                </a:lnTo>
                <a:lnTo>
                  <a:pt x="230975" y="30796"/>
                </a:lnTo>
                <a:lnTo>
                  <a:pt x="230975" y="61593"/>
                </a:lnTo>
                <a:lnTo>
                  <a:pt x="225200" y="76991"/>
                </a:lnTo>
                <a:lnTo>
                  <a:pt x="219426" y="84690"/>
                </a:lnTo>
                <a:lnTo>
                  <a:pt x="207877" y="92390"/>
                </a:lnTo>
                <a:lnTo>
                  <a:pt x="196329" y="84690"/>
                </a:lnTo>
                <a:lnTo>
                  <a:pt x="190554" y="76991"/>
                </a:lnTo>
              </a:path>
              <a:path w="323850" h="92709">
                <a:moveTo>
                  <a:pt x="300268" y="92390"/>
                </a:moveTo>
                <a:lnTo>
                  <a:pt x="288719" y="84690"/>
                </a:lnTo>
                <a:lnTo>
                  <a:pt x="282944" y="76991"/>
                </a:lnTo>
                <a:lnTo>
                  <a:pt x="277170" y="61593"/>
                </a:lnTo>
                <a:lnTo>
                  <a:pt x="277170" y="30796"/>
                </a:lnTo>
                <a:lnTo>
                  <a:pt x="282944" y="15398"/>
                </a:lnTo>
                <a:lnTo>
                  <a:pt x="288719" y="7698"/>
                </a:lnTo>
                <a:lnTo>
                  <a:pt x="300268" y="0"/>
                </a:lnTo>
                <a:lnTo>
                  <a:pt x="311816" y="7698"/>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189" name="object 189"/>
          <p:cNvGrpSpPr/>
          <p:nvPr/>
        </p:nvGrpSpPr>
        <p:grpSpPr>
          <a:xfrm>
            <a:off x="6667541" y="4531687"/>
            <a:ext cx="58572" cy="19747"/>
            <a:chOff x="11136390" y="8597617"/>
            <a:chExt cx="111125" cy="37465"/>
          </a:xfrm>
        </p:grpSpPr>
        <p:sp>
          <p:nvSpPr>
            <p:cNvPr id="190" name="object 190"/>
            <p:cNvSpPr/>
            <p:nvPr/>
          </p:nvSpPr>
          <p:spPr>
            <a:xfrm>
              <a:off x="11136419" y="859764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91" name="object 191"/>
            <p:cNvSpPr/>
            <p:nvPr/>
          </p:nvSpPr>
          <p:spPr>
            <a:xfrm>
              <a:off x="11136419" y="859764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192" name="object 192"/>
          <p:cNvGrpSpPr/>
          <p:nvPr/>
        </p:nvGrpSpPr>
        <p:grpSpPr>
          <a:xfrm>
            <a:off x="5356617" y="4531687"/>
            <a:ext cx="58572" cy="19747"/>
            <a:chOff x="8649275" y="8597617"/>
            <a:chExt cx="111125" cy="37465"/>
          </a:xfrm>
        </p:grpSpPr>
        <p:sp>
          <p:nvSpPr>
            <p:cNvPr id="193" name="object 193"/>
            <p:cNvSpPr/>
            <p:nvPr/>
          </p:nvSpPr>
          <p:spPr>
            <a:xfrm>
              <a:off x="8649305" y="859764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94" name="object 194"/>
            <p:cNvSpPr/>
            <p:nvPr/>
          </p:nvSpPr>
          <p:spPr>
            <a:xfrm>
              <a:off x="8649305" y="859764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195" name="object 195"/>
          <p:cNvSpPr/>
          <p:nvPr/>
        </p:nvSpPr>
        <p:spPr>
          <a:xfrm>
            <a:off x="6913944" y="1967538"/>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196" name="object 196"/>
          <p:cNvSpPr/>
          <p:nvPr/>
        </p:nvSpPr>
        <p:spPr>
          <a:xfrm>
            <a:off x="6950467" y="1967538"/>
            <a:ext cx="121831" cy="48866"/>
          </a:xfrm>
          <a:custGeom>
            <a:avLst/>
            <a:gdLst/>
            <a:ahLst/>
            <a:cxnLst/>
            <a:rect l="l" t="t" r="r" b="b"/>
            <a:pathLst>
              <a:path w="231140" h="92710">
                <a:moveTo>
                  <a:pt x="23097" y="92390"/>
                </a:moveTo>
                <a:lnTo>
                  <a:pt x="11548" y="84689"/>
                </a:lnTo>
                <a:lnTo>
                  <a:pt x="5774" y="76990"/>
                </a:lnTo>
                <a:lnTo>
                  <a:pt x="0" y="61592"/>
                </a:lnTo>
                <a:lnTo>
                  <a:pt x="0" y="30795"/>
                </a:lnTo>
                <a:lnTo>
                  <a:pt x="5774" y="15397"/>
                </a:lnTo>
                <a:lnTo>
                  <a:pt x="11548" y="7698"/>
                </a:lnTo>
                <a:lnTo>
                  <a:pt x="23097" y="0"/>
                </a:lnTo>
                <a:lnTo>
                  <a:pt x="34646" y="7698"/>
                </a:lnTo>
                <a:lnTo>
                  <a:pt x="40420" y="15397"/>
                </a:lnTo>
                <a:lnTo>
                  <a:pt x="46195" y="30795"/>
                </a:lnTo>
                <a:lnTo>
                  <a:pt x="46195" y="61592"/>
                </a:lnTo>
                <a:lnTo>
                  <a:pt x="40420" y="76990"/>
                </a:lnTo>
                <a:lnTo>
                  <a:pt x="34646" y="84689"/>
                </a:lnTo>
                <a:lnTo>
                  <a:pt x="23097" y="92390"/>
                </a:lnTo>
              </a:path>
              <a:path w="231140" h="92710">
                <a:moveTo>
                  <a:pt x="138585" y="0"/>
                </a:moveTo>
                <a:lnTo>
                  <a:pt x="103938" y="0"/>
                </a:lnTo>
                <a:lnTo>
                  <a:pt x="98164" y="38494"/>
                </a:lnTo>
                <a:lnTo>
                  <a:pt x="109713" y="30795"/>
                </a:lnTo>
                <a:lnTo>
                  <a:pt x="121262" y="30795"/>
                </a:lnTo>
                <a:lnTo>
                  <a:pt x="132810" y="38494"/>
                </a:lnTo>
                <a:lnTo>
                  <a:pt x="138585" y="46195"/>
                </a:lnTo>
                <a:lnTo>
                  <a:pt x="144359" y="61592"/>
                </a:lnTo>
                <a:lnTo>
                  <a:pt x="138585" y="76990"/>
                </a:lnTo>
                <a:lnTo>
                  <a:pt x="132810" y="84689"/>
                </a:lnTo>
                <a:lnTo>
                  <a:pt x="121262" y="92390"/>
                </a:lnTo>
                <a:lnTo>
                  <a:pt x="109713" y="92390"/>
                </a:lnTo>
                <a:lnTo>
                  <a:pt x="98164" y="84689"/>
                </a:lnTo>
                <a:lnTo>
                  <a:pt x="92390" y="76990"/>
                </a:lnTo>
              </a:path>
              <a:path w="231140" h="92710">
                <a:moveTo>
                  <a:pt x="207877" y="92390"/>
                </a:moveTo>
                <a:lnTo>
                  <a:pt x="196329" y="84689"/>
                </a:lnTo>
                <a:lnTo>
                  <a:pt x="190554" y="76990"/>
                </a:lnTo>
                <a:lnTo>
                  <a:pt x="184780" y="61592"/>
                </a:lnTo>
                <a:lnTo>
                  <a:pt x="184780" y="30795"/>
                </a:lnTo>
                <a:lnTo>
                  <a:pt x="190554" y="15397"/>
                </a:lnTo>
                <a:lnTo>
                  <a:pt x="196329" y="7698"/>
                </a:lnTo>
                <a:lnTo>
                  <a:pt x="207877" y="0"/>
                </a:lnTo>
                <a:lnTo>
                  <a:pt x="219426" y="7698"/>
                </a:lnTo>
                <a:lnTo>
                  <a:pt x="225201" y="15397"/>
                </a:lnTo>
                <a:lnTo>
                  <a:pt x="230975" y="30795"/>
                </a:lnTo>
                <a:lnTo>
                  <a:pt x="230975" y="61592"/>
                </a:lnTo>
                <a:lnTo>
                  <a:pt x="225201" y="76990"/>
                </a:lnTo>
                <a:lnTo>
                  <a:pt x="219426" y="84689"/>
                </a:lnTo>
                <a:lnTo>
                  <a:pt x="207877" y="92390"/>
                </a:lnTo>
              </a:path>
            </a:pathLst>
          </a:custGeom>
          <a:ln w="3175">
            <a:solidFill>
              <a:srgbClr val="000000"/>
            </a:solidFill>
          </a:ln>
        </p:spPr>
        <p:txBody>
          <a:bodyPr wrap="square" lIns="0" tIns="0" rIns="0" bIns="0" rtlCol="0"/>
          <a:lstStyle/>
          <a:p>
            <a:endParaRPr sz="949"/>
          </a:p>
        </p:txBody>
      </p:sp>
      <p:grpSp>
        <p:nvGrpSpPr>
          <p:cNvPr id="197" name="object 197"/>
          <p:cNvGrpSpPr/>
          <p:nvPr/>
        </p:nvGrpSpPr>
        <p:grpSpPr>
          <a:xfrm>
            <a:off x="7152547" y="1270911"/>
            <a:ext cx="19747" cy="58572"/>
            <a:chOff x="12056554" y="2411199"/>
            <a:chExt cx="37465" cy="111125"/>
          </a:xfrm>
        </p:grpSpPr>
        <p:sp>
          <p:nvSpPr>
            <p:cNvPr id="198" name="object 198"/>
            <p:cNvSpPr/>
            <p:nvPr/>
          </p:nvSpPr>
          <p:spPr>
            <a:xfrm>
              <a:off x="12056583" y="241122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99" name="object 199"/>
            <p:cNvSpPr/>
            <p:nvPr/>
          </p:nvSpPr>
          <p:spPr>
            <a:xfrm>
              <a:off x="12056583" y="241122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00" name="object 200"/>
          <p:cNvGrpSpPr/>
          <p:nvPr/>
        </p:nvGrpSpPr>
        <p:grpSpPr>
          <a:xfrm>
            <a:off x="7152547" y="1727824"/>
            <a:ext cx="19747" cy="58572"/>
            <a:chOff x="12056554" y="3278066"/>
            <a:chExt cx="37465" cy="111125"/>
          </a:xfrm>
        </p:grpSpPr>
        <p:sp>
          <p:nvSpPr>
            <p:cNvPr id="201" name="object 201"/>
            <p:cNvSpPr/>
            <p:nvPr/>
          </p:nvSpPr>
          <p:spPr>
            <a:xfrm>
              <a:off x="12056583" y="327809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02" name="object 202"/>
            <p:cNvSpPr/>
            <p:nvPr/>
          </p:nvSpPr>
          <p:spPr>
            <a:xfrm>
              <a:off x="12056583" y="327809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03" name="object 203"/>
          <p:cNvSpPr/>
          <p:nvPr/>
        </p:nvSpPr>
        <p:spPr>
          <a:xfrm>
            <a:off x="7073069" y="851394"/>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04" name="object 204"/>
          <p:cNvSpPr/>
          <p:nvPr/>
        </p:nvSpPr>
        <p:spPr>
          <a:xfrm>
            <a:off x="7109592" y="851394"/>
            <a:ext cx="124843" cy="48866"/>
          </a:xfrm>
          <a:custGeom>
            <a:avLst/>
            <a:gdLst/>
            <a:ahLst/>
            <a:cxnLst/>
            <a:rect l="l" t="t" r="r" b="b"/>
            <a:pathLst>
              <a:path w="236854" h="92710">
                <a:moveTo>
                  <a:pt x="0" y="61594"/>
                </a:moveTo>
                <a:lnTo>
                  <a:pt x="5774" y="46195"/>
                </a:lnTo>
                <a:lnTo>
                  <a:pt x="23097" y="38496"/>
                </a:lnTo>
                <a:lnTo>
                  <a:pt x="40420" y="46195"/>
                </a:lnTo>
                <a:lnTo>
                  <a:pt x="46195" y="61594"/>
                </a:lnTo>
                <a:lnTo>
                  <a:pt x="40420" y="76991"/>
                </a:lnTo>
                <a:lnTo>
                  <a:pt x="34646" y="84691"/>
                </a:lnTo>
                <a:lnTo>
                  <a:pt x="23097" y="92390"/>
                </a:lnTo>
                <a:lnTo>
                  <a:pt x="11548" y="84691"/>
                </a:lnTo>
                <a:lnTo>
                  <a:pt x="5774" y="76991"/>
                </a:lnTo>
                <a:lnTo>
                  <a:pt x="0" y="61594"/>
                </a:lnTo>
                <a:lnTo>
                  <a:pt x="0" y="30796"/>
                </a:lnTo>
                <a:lnTo>
                  <a:pt x="5774" y="15399"/>
                </a:lnTo>
                <a:lnTo>
                  <a:pt x="11548" y="7699"/>
                </a:lnTo>
                <a:lnTo>
                  <a:pt x="23097" y="0"/>
                </a:lnTo>
                <a:lnTo>
                  <a:pt x="34646" y="7699"/>
                </a:lnTo>
                <a:lnTo>
                  <a:pt x="40420" y="15399"/>
                </a:lnTo>
              </a:path>
              <a:path w="236854" h="92710">
                <a:moveTo>
                  <a:pt x="109713" y="92390"/>
                </a:moveTo>
                <a:lnTo>
                  <a:pt x="98164" y="84691"/>
                </a:lnTo>
                <a:lnTo>
                  <a:pt x="92390" y="76991"/>
                </a:lnTo>
                <a:lnTo>
                  <a:pt x="86615" y="69292"/>
                </a:lnTo>
                <a:lnTo>
                  <a:pt x="86615" y="61594"/>
                </a:lnTo>
                <a:lnTo>
                  <a:pt x="92390" y="53894"/>
                </a:lnTo>
                <a:lnTo>
                  <a:pt x="98164" y="46195"/>
                </a:lnTo>
                <a:lnTo>
                  <a:pt x="109713" y="38496"/>
                </a:lnTo>
                <a:lnTo>
                  <a:pt x="121262" y="38496"/>
                </a:lnTo>
                <a:lnTo>
                  <a:pt x="132810" y="46195"/>
                </a:lnTo>
                <a:lnTo>
                  <a:pt x="138585" y="53894"/>
                </a:lnTo>
                <a:lnTo>
                  <a:pt x="144359" y="61594"/>
                </a:lnTo>
                <a:lnTo>
                  <a:pt x="144359" y="69292"/>
                </a:lnTo>
                <a:lnTo>
                  <a:pt x="138585" y="76991"/>
                </a:lnTo>
                <a:lnTo>
                  <a:pt x="132810" y="84691"/>
                </a:lnTo>
                <a:lnTo>
                  <a:pt x="121262" y="92390"/>
                </a:lnTo>
                <a:lnTo>
                  <a:pt x="109713" y="92390"/>
                </a:lnTo>
              </a:path>
              <a:path w="236854" h="92710">
                <a:moveTo>
                  <a:pt x="109713" y="38496"/>
                </a:moveTo>
                <a:lnTo>
                  <a:pt x="98164" y="30796"/>
                </a:lnTo>
                <a:lnTo>
                  <a:pt x="92390" y="23097"/>
                </a:lnTo>
                <a:lnTo>
                  <a:pt x="92390" y="15399"/>
                </a:lnTo>
                <a:lnTo>
                  <a:pt x="98164" y="7699"/>
                </a:lnTo>
                <a:lnTo>
                  <a:pt x="109713" y="0"/>
                </a:lnTo>
                <a:lnTo>
                  <a:pt x="121262" y="0"/>
                </a:lnTo>
                <a:lnTo>
                  <a:pt x="132810" y="7699"/>
                </a:lnTo>
                <a:lnTo>
                  <a:pt x="138585" y="15399"/>
                </a:lnTo>
                <a:lnTo>
                  <a:pt x="138585" y="23097"/>
                </a:lnTo>
                <a:lnTo>
                  <a:pt x="132810" y="30796"/>
                </a:lnTo>
                <a:lnTo>
                  <a:pt x="121262" y="38496"/>
                </a:lnTo>
              </a:path>
              <a:path w="236854" h="92710">
                <a:moveTo>
                  <a:pt x="230975" y="0"/>
                </a:moveTo>
                <a:lnTo>
                  <a:pt x="196329" y="0"/>
                </a:lnTo>
                <a:lnTo>
                  <a:pt x="190554" y="38496"/>
                </a:lnTo>
                <a:lnTo>
                  <a:pt x="202103" y="30796"/>
                </a:lnTo>
                <a:lnTo>
                  <a:pt x="213652" y="30796"/>
                </a:lnTo>
                <a:lnTo>
                  <a:pt x="225201" y="38496"/>
                </a:lnTo>
                <a:lnTo>
                  <a:pt x="230975" y="46195"/>
                </a:lnTo>
                <a:lnTo>
                  <a:pt x="236749" y="61594"/>
                </a:lnTo>
                <a:lnTo>
                  <a:pt x="230975" y="76991"/>
                </a:lnTo>
                <a:lnTo>
                  <a:pt x="225201" y="84691"/>
                </a:lnTo>
                <a:lnTo>
                  <a:pt x="213652" y="92390"/>
                </a:lnTo>
                <a:lnTo>
                  <a:pt x="202103" y="92390"/>
                </a:lnTo>
                <a:lnTo>
                  <a:pt x="190554" y="84691"/>
                </a:lnTo>
                <a:lnTo>
                  <a:pt x="184780" y="76991"/>
                </a:lnTo>
              </a:path>
            </a:pathLst>
          </a:custGeom>
          <a:ln w="3175">
            <a:solidFill>
              <a:srgbClr val="000000"/>
            </a:solidFill>
          </a:ln>
        </p:spPr>
        <p:txBody>
          <a:bodyPr wrap="square" lIns="0" tIns="0" rIns="0" bIns="0" rtlCol="0"/>
          <a:lstStyle/>
          <a:p>
            <a:endParaRPr sz="949"/>
          </a:p>
        </p:txBody>
      </p:sp>
      <p:grpSp>
        <p:nvGrpSpPr>
          <p:cNvPr id="205" name="object 205"/>
          <p:cNvGrpSpPr/>
          <p:nvPr/>
        </p:nvGrpSpPr>
        <p:grpSpPr>
          <a:xfrm>
            <a:off x="7543637" y="865988"/>
            <a:ext cx="58572" cy="19747"/>
            <a:chOff x="12798539" y="1642971"/>
            <a:chExt cx="111125" cy="37465"/>
          </a:xfrm>
        </p:grpSpPr>
        <p:sp>
          <p:nvSpPr>
            <p:cNvPr id="206" name="object 206"/>
            <p:cNvSpPr/>
            <p:nvPr/>
          </p:nvSpPr>
          <p:spPr>
            <a:xfrm>
              <a:off x="12798569" y="1643001"/>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07" name="object 207"/>
            <p:cNvSpPr/>
            <p:nvPr/>
          </p:nvSpPr>
          <p:spPr>
            <a:xfrm>
              <a:off x="12798569" y="1643001"/>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08" name="object 208"/>
          <p:cNvGrpSpPr/>
          <p:nvPr/>
        </p:nvGrpSpPr>
        <p:grpSpPr>
          <a:xfrm>
            <a:off x="6775060" y="865988"/>
            <a:ext cx="58572" cy="19747"/>
            <a:chOff x="11340376" y="1642971"/>
            <a:chExt cx="111125" cy="37465"/>
          </a:xfrm>
        </p:grpSpPr>
        <p:sp>
          <p:nvSpPr>
            <p:cNvPr id="209" name="object 209"/>
            <p:cNvSpPr/>
            <p:nvPr/>
          </p:nvSpPr>
          <p:spPr>
            <a:xfrm>
              <a:off x="11340405" y="1643001"/>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10" name="object 210"/>
            <p:cNvSpPr/>
            <p:nvPr/>
          </p:nvSpPr>
          <p:spPr>
            <a:xfrm>
              <a:off x="11340405" y="1643001"/>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11" name="object 211"/>
          <p:cNvSpPr/>
          <p:nvPr/>
        </p:nvSpPr>
        <p:spPr>
          <a:xfrm>
            <a:off x="10948320" y="538622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12" name="object 212"/>
          <p:cNvSpPr/>
          <p:nvPr/>
        </p:nvSpPr>
        <p:spPr>
          <a:xfrm>
            <a:off x="10984844" y="5386228"/>
            <a:ext cx="73299" cy="48866"/>
          </a:xfrm>
          <a:custGeom>
            <a:avLst/>
            <a:gdLst/>
            <a:ahLst/>
            <a:cxnLst/>
            <a:rect l="l" t="t" r="r" b="b"/>
            <a:pathLst>
              <a:path w="139065" h="92709">
                <a:moveTo>
                  <a:pt x="23097" y="92390"/>
                </a:moveTo>
                <a:lnTo>
                  <a:pt x="11548" y="84690"/>
                </a:lnTo>
                <a:lnTo>
                  <a:pt x="5774" y="76992"/>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2"/>
                </a:lnTo>
                <a:lnTo>
                  <a:pt x="34646" y="84690"/>
                </a:lnTo>
                <a:lnTo>
                  <a:pt x="23097" y="92390"/>
                </a:lnTo>
              </a:path>
              <a:path w="139065" h="92709">
                <a:moveTo>
                  <a:pt x="115487" y="92390"/>
                </a:moveTo>
                <a:lnTo>
                  <a:pt x="103938" y="84690"/>
                </a:lnTo>
                <a:lnTo>
                  <a:pt x="98164" y="76992"/>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2"/>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13" name="object 213"/>
          <p:cNvGrpSpPr/>
          <p:nvPr/>
        </p:nvGrpSpPr>
        <p:grpSpPr>
          <a:xfrm>
            <a:off x="10836301" y="5662382"/>
            <a:ext cx="19747" cy="58572"/>
            <a:chOff x="19045454" y="10742796"/>
            <a:chExt cx="37465" cy="111125"/>
          </a:xfrm>
        </p:grpSpPr>
        <p:sp>
          <p:nvSpPr>
            <p:cNvPr id="214" name="object 214"/>
            <p:cNvSpPr/>
            <p:nvPr/>
          </p:nvSpPr>
          <p:spPr>
            <a:xfrm>
              <a:off x="19045484" y="1074282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15" name="object 215"/>
            <p:cNvSpPr/>
            <p:nvPr/>
          </p:nvSpPr>
          <p:spPr>
            <a:xfrm>
              <a:off x="19045484" y="1074282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16" name="object 216"/>
          <p:cNvGrpSpPr/>
          <p:nvPr/>
        </p:nvGrpSpPr>
        <p:grpSpPr>
          <a:xfrm>
            <a:off x="10836301" y="5554864"/>
            <a:ext cx="19747" cy="58572"/>
            <a:chOff x="19045454" y="10538811"/>
            <a:chExt cx="37465" cy="111125"/>
          </a:xfrm>
        </p:grpSpPr>
        <p:sp>
          <p:nvSpPr>
            <p:cNvPr id="217" name="object 217"/>
            <p:cNvSpPr/>
            <p:nvPr/>
          </p:nvSpPr>
          <p:spPr>
            <a:xfrm>
              <a:off x="19045484" y="1053884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18" name="object 218"/>
            <p:cNvSpPr/>
            <p:nvPr/>
          </p:nvSpPr>
          <p:spPr>
            <a:xfrm>
              <a:off x="19045484" y="1053884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19" name="object 219"/>
          <p:cNvSpPr/>
          <p:nvPr/>
        </p:nvSpPr>
        <p:spPr>
          <a:xfrm>
            <a:off x="6955223" y="573991"/>
            <a:ext cx="73299" cy="48866"/>
          </a:xfrm>
          <a:custGeom>
            <a:avLst/>
            <a:gdLst/>
            <a:ahLst/>
            <a:cxnLst/>
            <a:rect l="l" t="t" r="r" b="b"/>
            <a:pathLst>
              <a:path w="139065" h="92709">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20" name="object 220"/>
          <p:cNvGrpSpPr/>
          <p:nvPr/>
        </p:nvGrpSpPr>
        <p:grpSpPr>
          <a:xfrm>
            <a:off x="6725978" y="588585"/>
            <a:ext cx="58572" cy="19747"/>
            <a:chOff x="11247257" y="1116676"/>
            <a:chExt cx="111125" cy="37465"/>
          </a:xfrm>
        </p:grpSpPr>
        <p:sp>
          <p:nvSpPr>
            <p:cNvPr id="221" name="object 221"/>
            <p:cNvSpPr/>
            <p:nvPr/>
          </p:nvSpPr>
          <p:spPr>
            <a:xfrm>
              <a:off x="11247287" y="111670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22" name="object 222"/>
            <p:cNvSpPr/>
            <p:nvPr/>
          </p:nvSpPr>
          <p:spPr>
            <a:xfrm>
              <a:off x="11247287" y="111670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23" name="object 223"/>
          <p:cNvGrpSpPr/>
          <p:nvPr/>
        </p:nvGrpSpPr>
        <p:grpSpPr>
          <a:xfrm>
            <a:off x="6643000" y="588585"/>
            <a:ext cx="58572" cy="19747"/>
            <a:chOff x="11089830" y="1116676"/>
            <a:chExt cx="111125" cy="37465"/>
          </a:xfrm>
        </p:grpSpPr>
        <p:sp>
          <p:nvSpPr>
            <p:cNvPr id="224" name="object 224"/>
            <p:cNvSpPr/>
            <p:nvPr/>
          </p:nvSpPr>
          <p:spPr>
            <a:xfrm>
              <a:off x="11089860" y="111670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25" name="object 225"/>
            <p:cNvSpPr/>
            <p:nvPr/>
          </p:nvSpPr>
          <p:spPr>
            <a:xfrm>
              <a:off x="11089860" y="111670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26" name="object 226"/>
          <p:cNvSpPr/>
          <p:nvPr/>
        </p:nvSpPr>
        <p:spPr>
          <a:xfrm>
            <a:off x="6975722" y="71890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27" name="object 227"/>
          <p:cNvSpPr/>
          <p:nvPr/>
        </p:nvSpPr>
        <p:spPr>
          <a:xfrm>
            <a:off x="7012246" y="718900"/>
            <a:ext cx="73299" cy="48866"/>
          </a:xfrm>
          <a:custGeom>
            <a:avLst/>
            <a:gdLst/>
            <a:ahLst/>
            <a:cxnLst/>
            <a:rect l="l" t="t" r="r" b="b"/>
            <a:pathLst>
              <a:path w="139065" h="92709">
                <a:moveTo>
                  <a:pt x="23097" y="92390"/>
                </a:moveTo>
                <a:lnTo>
                  <a:pt x="11548" y="84690"/>
                </a:lnTo>
                <a:lnTo>
                  <a:pt x="5774" y="76992"/>
                </a:lnTo>
                <a:lnTo>
                  <a:pt x="0" y="61593"/>
                </a:lnTo>
                <a:lnTo>
                  <a:pt x="0" y="30797"/>
                </a:lnTo>
                <a:lnTo>
                  <a:pt x="5774" y="15398"/>
                </a:lnTo>
                <a:lnTo>
                  <a:pt x="11548" y="7700"/>
                </a:lnTo>
                <a:lnTo>
                  <a:pt x="23097" y="0"/>
                </a:lnTo>
                <a:lnTo>
                  <a:pt x="34646" y="7700"/>
                </a:lnTo>
                <a:lnTo>
                  <a:pt x="40420" y="15398"/>
                </a:lnTo>
                <a:lnTo>
                  <a:pt x="46195" y="30797"/>
                </a:lnTo>
                <a:lnTo>
                  <a:pt x="46195" y="61593"/>
                </a:lnTo>
                <a:lnTo>
                  <a:pt x="40420" y="76992"/>
                </a:lnTo>
                <a:lnTo>
                  <a:pt x="34646" y="84690"/>
                </a:lnTo>
                <a:lnTo>
                  <a:pt x="23097" y="92390"/>
                </a:lnTo>
              </a:path>
              <a:path w="139065" h="92709">
                <a:moveTo>
                  <a:pt x="115487" y="92390"/>
                </a:moveTo>
                <a:lnTo>
                  <a:pt x="103938" y="84690"/>
                </a:lnTo>
                <a:lnTo>
                  <a:pt x="98164" y="76992"/>
                </a:lnTo>
                <a:lnTo>
                  <a:pt x="92390" y="61593"/>
                </a:lnTo>
                <a:lnTo>
                  <a:pt x="92390" y="30797"/>
                </a:lnTo>
                <a:lnTo>
                  <a:pt x="98164" y="15398"/>
                </a:lnTo>
                <a:lnTo>
                  <a:pt x="103938" y="7700"/>
                </a:lnTo>
                <a:lnTo>
                  <a:pt x="115487" y="0"/>
                </a:lnTo>
                <a:lnTo>
                  <a:pt x="127036" y="7700"/>
                </a:lnTo>
                <a:lnTo>
                  <a:pt x="132810" y="15398"/>
                </a:lnTo>
                <a:lnTo>
                  <a:pt x="138585" y="30797"/>
                </a:lnTo>
                <a:lnTo>
                  <a:pt x="138585" y="61593"/>
                </a:lnTo>
                <a:lnTo>
                  <a:pt x="132810" y="76992"/>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28" name="object 228"/>
          <p:cNvGrpSpPr/>
          <p:nvPr/>
        </p:nvGrpSpPr>
        <p:grpSpPr>
          <a:xfrm>
            <a:off x="6775060" y="733493"/>
            <a:ext cx="58572" cy="19747"/>
            <a:chOff x="11340376" y="1391599"/>
            <a:chExt cx="111125" cy="37465"/>
          </a:xfrm>
        </p:grpSpPr>
        <p:sp>
          <p:nvSpPr>
            <p:cNvPr id="229" name="object 229"/>
            <p:cNvSpPr/>
            <p:nvPr/>
          </p:nvSpPr>
          <p:spPr>
            <a:xfrm>
              <a:off x="11340405" y="139162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30" name="object 230"/>
            <p:cNvSpPr/>
            <p:nvPr/>
          </p:nvSpPr>
          <p:spPr>
            <a:xfrm>
              <a:off x="11340405" y="139162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31" name="object 231"/>
          <p:cNvGrpSpPr/>
          <p:nvPr/>
        </p:nvGrpSpPr>
        <p:grpSpPr>
          <a:xfrm>
            <a:off x="6667541" y="733493"/>
            <a:ext cx="58572" cy="19747"/>
            <a:chOff x="11136390" y="1391599"/>
            <a:chExt cx="111125" cy="37465"/>
          </a:xfrm>
        </p:grpSpPr>
        <p:sp>
          <p:nvSpPr>
            <p:cNvPr id="232" name="object 232"/>
            <p:cNvSpPr/>
            <p:nvPr/>
          </p:nvSpPr>
          <p:spPr>
            <a:xfrm>
              <a:off x="11136419" y="139162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33" name="object 233"/>
            <p:cNvSpPr/>
            <p:nvPr/>
          </p:nvSpPr>
          <p:spPr>
            <a:xfrm>
              <a:off x="11136419" y="139162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34" name="object 234"/>
          <p:cNvSpPr/>
          <p:nvPr/>
        </p:nvSpPr>
        <p:spPr>
          <a:xfrm>
            <a:off x="6233739" y="465781"/>
            <a:ext cx="27445" cy="48866"/>
          </a:xfrm>
          <a:custGeom>
            <a:avLst/>
            <a:gdLst/>
            <a:ahLst/>
            <a:cxnLst/>
            <a:rect l="l" t="t" r="r" b="b"/>
            <a:pathLst>
              <a:path w="52070" h="92709">
                <a:moveTo>
                  <a:pt x="40420" y="92390"/>
                </a:moveTo>
                <a:lnTo>
                  <a:pt x="40420" y="0"/>
                </a:lnTo>
                <a:lnTo>
                  <a:pt x="0" y="69292"/>
                </a:lnTo>
                <a:lnTo>
                  <a:pt x="51969" y="69292"/>
                </a:lnTo>
              </a:path>
            </a:pathLst>
          </a:custGeom>
          <a:ln w="3175">
            <a:solidFill>
              <a:srgbClr val="000000"/>
            </a:solidFill>
          </a:ln>
        </p:spPr>
        <p:txBody>
          <a:bodyPr wrap="square" lIns="0" tIns="0" rIns="0" bIns="0" rtlCol="0"/>
          <a:lstStyle/>
          <a:p>
            <a:endParaRPr sz="949"/>
          </a:p>
        </p:txBody>
      </p:sp>
      <p:sp>
        <p:nvSpPr>
          <p:cNvPr id="235" name="object 235"/>
          <p:cNvSpPr/>
          <p:nvPr/>
        </p:nvSpPr>
        <p:spPr>
          <a:xfrm>
            <a:off x="6294611" y="46578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36" name="object 236"/>
          <p:cNvSpPr/>
          <p:nvPr/>
        </p:nvSpPr>
        <p:spPr>
          <a:xfrm>
            <a:off x="6331135" y="465781"/>
            <a:ext cx="27445" cy="48866"/>
          </a:xfrm>
          <a:custGeom>
            <a:avLst/>
            <a:gdLst/>
            <a:ahLst/>
            <a:cxnLst/>
            <a:rect l="l" t="t" r="r" b="b"/>
            <a:pathLst>
              <a:path w="52070" h="92709">
                <a:moveTo>
                  <a:pt x="46195" y="0"/>
                </a:moveTo>
                <a:lnTo>
                  <a:pt x="11548" y="0"/>
                </a:lnTo>
                <a:lnTo>
                  <a:pt x="5774" y="38495"/>
                </a:lnTo>
                <a:lnTo>
                  <a:pt x="17323" y="30795"/>
                </a:lnTo>
                <a:lnTo>
                  <a:pt x="28871" y="30795"/>
                </a:lnTo>
                <a:lnTo>
                  <a:pt x="40420" y="38495"/>
                </a:lnTo>
                <a:lnTo>
                  <a:pt x="46195" y="46195"/>
                </a:lnTo>
                <a:lnTo>
                  <a:pt x="51969" y="61593"/>
                </a:lnTo>
                <a:lnTo>
                  <a:pt x="46195" y="76990"/>
                </a:lnTo>
                <a:lnTo>
                  <a:pt x="40420" y="84690"/>
                </a:lnTo>
                <a:lnTo>
                  <a:pt x="28871" y="92390"/>
                </a:lnTo>
                <a:lnTo>
                  <a:pt x="17323" y="92390"/>
                </a:lnTo>
                <a:lnTo>
                  <a:pt x="5774" y="84690"/>
                </a:lnTo>
                <a:lnTo>
                  <a:pt x="0" y="76990"/>
                </a:lnTo>
              </a:path>
            </a:pathLst>
          </a:custGeom>
          <a:ln w="3175">
            <a:solidFill>
              <a:srgbClr val="000000"/>
            </a:solidFill>
          </a:ln>
        </p:spPr>
        <p:txBody>
          <a:bodyPr wrap="square" lIns="0" tIns="0" rIns="0" bIns="0" rtlCol="0"/>
          <a:lstStyle/>
          <a:p>
            <a:endParaRPr sz="949"/>
          </a:p>
        </p:txBody>
      </p:sp>
      <p:grpSp>
        <p:nvGrpSpPr>
          <p:cNvPr id="237" name="object 237"/>
          <p:cNvGrpSpPr/>
          <p:nvPr/>
        </p:nvGrpSpPr>
        <p:grpSpPr>
          <a:xfrm>
            <a:off x="6701437" y="480375"/>
            <a:ext cx="58572" cy="19747"/>
            <a:chOff x="11200698" y="911378"/>
            <a:chExt cx="111125" cy="37465"/>
          </a:xfrm>
        </p:grpSpPr>
        <p:sp>
          <p:nvSpPr>
            <p:cNvPr id="238" name="object 238"/>
            <p:cNvSpPr/>
            <p:nvPr/>
          </p:nvSpPr>
          <p:spPr>
            <a:xfrm>
              <a:off x="11200728" y="911407"/>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39" name="object 239"/>
            <p:cNvSpPr/>
            <p:nvPr/>
          </p:nvSpPr>
          <p:spPr>
            <a:xfrm>
              <a:off x="11200728" y="911407"/>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40" name="object 240"/>
          <p:cNvGrpSpPr/>
          <p:nvPr/>
        </p:nvGrpSpPr>
        <p:grpSpPr>
          <a:xfrm>
            <a:off x="6439315" y="480375"/>
            <a:ext cx="58572" cy="19747"/>
            <a:chOff x="10703393" y="911378"/>
            <a:chExt cx="111125" cy="37465"/>
          </a:xfrm>
        </p:grpSpPr>
        <p:sp>
          <p:nvSpPr>
            <p:cNvPr id="241" name="object 241"/>
            <p:cNvSpPr/>
            <p:nvPr/>
          </p:nvSpPr>
          <p:spPr>
            <a:xfrm>
              <a:off x="10703422" y="911407"/>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42" name="object 242"/>
            <p:cNvSpPr/>
            <p:nvPr/>
          </p:nvSpPr>
          <p:spPr>
            <a:xfrm>
              <a:off x="10703422" y="911407"/>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43" name="object 243"/>
          <p:cNvSpPr/>
          <p:nvPr/>
        </p:nvSpPr>
        <p:spPr>
          <a:xfrm>
            <a:off x="6974060" y="1057130"/>
            <a:ext cx="73299" cy="48866"/>
          </a:xfrm>
          <a:custGeom>
            <a:avLst/>
            <a:gdLst/>
            <a:ahLst/>
            <a:cxnLst/>
            <a:rect l="l" t="t" r="r" b="b"/>
            <a:pathLst>
              <a:path w="139065" h="92710">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 w="139065" h="92710">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44" name="object 244"/>
          <p:cNvGrpSpPr/>
          <p:nvPr/>
        </p:nvGrpSpPr>
        <p:grpSpPr>
          <a:xfrm>
            <a:off x="6874214" y="1212474"/>
            <a:ext cx="19747" cy="58572"/>
            <a:chOff x="11528495" y="2300331"/>
            <a:chExt cx="37465" cy="111125"/>
          </a:xfrm>
        </p:grpSpPr>
        <p:sp>
          <p:nvSpPr>
            <p:cNvPr id="245" name="object 245"/>
            <p:cNvSpPr/>
            <p:nvPr/>
          </p:nvSpPr>
          <p:spPr>
            <a:xfrm>
              <a:off x="11528525" y="230036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46" name="object 246"/>
            <p:cNvSpPr/>
            <p:nvPr/>
          </p:nvSpPr>
          <p:spPr>
            <a:xfrm>
              <a:off x="11528525" y="230036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47" name="object 247"/>
          <p:cNvGrpSpPr/>
          <p:nvPr/>
        </p:nvGrpSpPr>
        <p:grpSpPr>
          <a:xfrm>
            <a:off x="6874214" y="1295451"/>
            <a:ext cx="19747" cy="58572"/>
            <a:chOff x="11528495" y="2457758"/>
            <a:chExt cx="37465" cy="111125"/>
          </a:xfrm>
        </p:grpSpPr>
        <p:sp>
          <p:nvSpPr>
            <p:cNvPr id="248" name="object 248"/>
            <p:cNvSpPr/>
            <p:nvPr/>
          </p:nvSpPr>
          <p:spPr>
            <a:xfrm>
              <a:off x="11528525" y="2457788"/>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49" name="object 249"/>
            <p:cNvSpPr/>
            <p:nvPr/>
          </p:nvSpPr>
          <p:spPr>
            <a:xfrm>
              <a:off x="11528525" y="2457788"/>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50" name="object 250"/>
          <p:cNvSpPr/>
          <p:nvPr/>
        </p:nvSpPr>
        <p:spPr>
          <a:xfrm>
            <a:off x="7160849" y="1131464"/>
            <a:ext cx="124843" cy="48866"/>
          </a:xfrm>
          <a:custGeom>
            <a:avLst/>
            <a:gdLst/>
            <a:ahLst/>
            <a:cxnLst/>
            <a:rect l="l" t="t" r="r" b="b"/>
            <a:pathLst>
              <a:path w="236854" h="92710">
                <a:moveTo>
                  <a:pt x="0" y="15399"/>
                </a:moveTo>
                <a:lnTo>
                  <a:pt x="5774" y="7700"/>
                </a:lnTo>
                <a:lnTo>
                  <a:pt x="17323" y="0"/>
                </a:lnTo>
                <a:lnTo>
                  <a:pt x="28871" y="0"/>
                </a:lnTo>
                <a:lnTo>
                  <a:pt x="40420" y="7700"/>
                </a:lnTo>
                <a:lnTo>
                  <a:pt x="46195" y="15399"/>
                </a:lnTo>
                <a:lnTo>
                  <a:pt x="46195" y="30797"/>
                </a:lnTo>
                <a:lnTo>
                  <a:pt x="40420" y="38496"/>
                </a:lnTo>
                <a:lnTo>
                  <a:pt x="28871" y="46195"/>
                </a:lnTo>
                <a:lnTo>
                  <a:pt x="17323" y="53895"/>
                </a:lnTo>
                <a:lnTo>
                  <a:pt x="5774" y="69292"/>
                </a:lnTo>
                <a:lnTo>
                  <a:pt x="0" y="92390"/>
                </a:lnTo>
                <a:lnTo>
                  <a:pt x="46195" y="92390"/>
                </a:lnTo>
              </a:path>
              <a:path w="236854" h="92710">
                <a:moveTo>
                  <a:pt x="115487" y="92390"/>
                </a:moveTo>
                <a:lnTo>
                  <a:pt x="121262" y="53895"/>
                </a:lnTo>
                <a:lnTo>
                  <a:pt x="127036" y="30797"/>
                </a:lnTo>
                <a:lnTo>
                  <a:pt x="132810" y="15399"/>
                </a:lnTo>
                <a:lnTo>
                  <a:pt x="138585" y="0"/>
                </a:lnTo>
                <a:lnTo>
                  <a:pt x="92390" y="0"/>
                </a:lnTo>
              </a:path>
              <a:path w="236854" h="92710">
                <a:moveTo>
                  <a:pt x="230975" y="0"/>
                </a:moveTo>
                <a:lnTo>
                  <a:pt x="196329" y="0"/>
                </a:lnTo>
                <a:lnTo>
                  <a:pt x="190554" y="38496"/>
                </a:lnTo>
                <a:lnTo>
                  <a:pt x="202103" y="30797"/>
                </a:lnTo>
                <a:lnTo>
                  <a:pt x="213652" y="30797"/>
                </a:lnTo>
                <a:lnTo>
                  <a:pt x="225201" y="38496"/>
                </a:lnTo>
                <a:lnTo>
                  <a:pt x="230975" y="46195"/>
                </a:lnTo>
                <a:lnTo>
                  <a:pt x="236749" y="61594"/>
                </a:lnTo>
                <a:lnTo>
                  <a:pt x="230975" y="76992"/>
                </a:lnTo>
                <a:lnTo>
                  <a:pt x="225201" y="84691"/>
                </a:lnTo>
                <a:lnTo>
                  <a:pt x="213652" y="92390"/>
                </a:lnTo>
                <a:lnTo>
                  <a:pt x="202103" y="92390"/>
                </a:lnTo>
                <a:lnTo>
                  <a:pt x="190554" y="84691"/>
                </a:lnTo>
                <a:lnTo>
                  <a:pt x="184780" y="76992"/>
                </a:lnTo>
              </a:path>
            </a:pathLst>
          </a:custGeom>
          <a:ln w="3175">
            <a:solidFill>
              <a:srgbClr val="000000"/>
            </a:solidFill>
          </a:ln>
        </p:spPr>
        <p:txBody>
          <a:bodyPr wrap="square" lIns="0" tIns="0" rIns="0" bIns="0" rtlCol="0"/>
          <a:lstStyle/>
          <a:p>
            <a:endParaRPr sz="949"/>
          </a:p>
        </p:txBody>
      </p:sp>
      <p:grpSp>
        <p:nvGrpSpPr>
          <p:cNvPr id="251" name="object 251"/>
          <p:cNvGrpSpPr/>
          <p:nvPr/>
        </p:nvGrpSpPr>
        <p:grpSpPr>
          <a:xfrm>
            <a:off x="7061003" y="1237014"/>
            <a:ext cx="19747" cy="58572"/>
            <a:chOff x="11882875" y="2346890"/>
            <a:chExt cx="37465" cy="111125"/>
          </a:xfrm>
        </p:grpSpPr>
        <p:sp>
          <p:nvSpPr>
            <p:cNvPr id="252" name="object 252"/>
            <p:cNvSpPr/>
            <p:nvPr/>
          </p:nvSpPr>
          <p:spPr>
            <a:xfrm>
              <a:off x="11882905" y="2346919"/>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53" name="object 253"/>
            <p:cNvSpPr/>
            <p:nvPr/>
          </p:nvSpPr>
          <p:spPr>
            <a:xfrm>
              <a:off x="11882905" y="2346919"/>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54" name="object 254"/>
          <p:cNvGrpSpPr/>
          <p:nvPr/>
        </p:nvGrpSpPr>
        <p:grpSpPr>
          <a:xfrm>
            <a:off x="7061003" y="1430424"/>
            <a:ext cx="19747" cy="58572"/>
            <a:chOff x="11882875" y="2713831"/>
            <a:chExt cx="37465" cy="111125"/>
          </a:xfrm>
        </p:grpSpPr>
        <p:sp>
          <p:nvSpPr>
            <p:cNvPr id="255" name="object 255"/>
            <p:cNvSpPr/>
            <p:nvPr/>
          </p:nvSpPr>
          <p:spPr>
            <a:xfrm>
              <a:off x="11882905" y="2713861"/>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56" name="object 256"/>
            <p:cNvSpPr/>
            <p:nvPr/>
          </p:nvSpPr>
          <p:spPr>
            <a:xfrm>
              <a:off x="11882905" y="2713861"/>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57" name="object 257"/>
          <p:cNvSpPr/>
          <p:nvPr/>
        </p:nvSpPr>
        <p:spPr>
          <a:xfrm>
            <a:off x="4976381" y="1495453"/>
            <a:ext cx="121831" cy="48866"/>
          </a:xfrm>
          <a:custGeom>
            <a:avLst/>
            <a:gdLst/>
            <a:ahLst/>
            <a:cxnLst/>
            <a:rect l="l" t="t" r="r" b="b"/>
            <a:pathLst>
              <a:path w="231140" h="92710">
                <a:moveTo>
                  <a:pt x="46195" y="30795"/>
                </a:moveTo>
                <a:lnTo>
                  <a:pt x="40420" y="46195"/>
                </a:lnTo>
                <a:lnTo>
                  <a:pt x="23097" y="53893"/>
                </a:lnTo>
                <a:lnTo>
                  <a:pt x="5774" y="46195"/>
                </a:lnTo>
                <a:lnTo>
                  <a:pt x="0" y="30795"/>
                </a:lnTo>
                <a:lnTo>
                  <a:pt x="5774" y="15397"/>
                </a:lnTo>
                <a:lnTo>
                  <a:pt x="11548" y="7698"/>
                </a:lnTo>
                <a:lnTo>
                  <a:pt x="23097" y="0"/>
                </a:lnTo>
                <a:lnTo>
                  <a:pt x="34646" y="7698"/>
                </a:lnTo>
                <a:lnTo>
                  <a:pt x="40420" y="15397"/>
                </a:lnTo>
                <a:lnTo>
                  <a:pt x="46195" y="30795"/>
                </a:lnTo>
                <a:lnTo>
                  <a:pt x="46195" y="61592"/>
                </a:lnTo>
                <a:lnTo>
                  <a:pt x="40420" y="76990"/>
                </a:lnTo>
                <a:lnTo>
                  <a:pt x="34646" y="84689"/>
                </a:lnTo>
                <a:lnTo>
                  <a:pt x="23097" y="92390"/>
                </a:lnTo>
                <a:lnTo>
                  <a:pt x="11548" y="84689"/>
                </a:lnTo>
                <a:lnTo>
                  <a:pt x="5774" y="76990"/>
                </a:lnTo>
              </a:path>
              <a:path w="231140" h="92710">
                <a:moveTo>
                  <a:pt x="138585" y="0"/>
                </a:moveTo>
                <a:lnTo>
                  <a:pt x="103938" y="0"/>
                </a:lnTo>
                <a:lnTo>
                  <a:pt x="98164" y="38494"/>
                </a:lnTo>
                <a:lnTo>
                  <a:pt x="109713" y="30795"/>
                </a:lnTo>
                <a:lnTo>
                  <a:pt x="121262" y="30795"/>
                </a:lnTo>
                <a:lnTo>
                  <a:pt x="132810" y="38494"/>
                </a:lnTo>
                <a:lnTo>
                  <a:pt x="138585" y="46195"/>
                </a:lnTo>
                <a:lnTo>
                  <a:pt x="144359" y="61592"/>
                </a:lnTo>
                <a:lnTo>
                  <a:pt x="138585" y="76990"/>
                </a:lnTo>
                <a:lnTo>
                  <a:pt x="132810" y="84689"/>
                </a:lnTo>
                <a:lnTo>
                  <a:pt x="121262" y="92390"/>
                </a:lnTo>
                <a:lnTo>
                  <a:pt x="109713" y="92390"/>
                </a:lnTo>
                <a:lnTo>
                  <a:pt x="98164" y="84689"/>
                </a:lnTo>
                <a:lnTo>
                  <a:pt x="92390" y="76990"/>
                </a:lnTo>
              </a:path>
              <a:path w="231140" h="92710">
                <a:moveTo>
                  <a:pt x="207877" y="92390"/>
                </a:moveTo>
                <a:lnTo>
                  <a:pt x="196329" y="84689"/>
                </a:lnTo>
                <a:lnTo>
                  <a:pt x="190554" y="76990"/>
                </a:lnTo>
                <a:lnTo>
                  <a:pt x="184780" y="61592"/>
                </a:lnTo>
                <a:lnTo>
                  <a:pt x="184780" y="30795"/>
                </a:lnTo>
                <a:lnTo>
                  <a:pt x="190554" y="15397"/>
                </a:lnTo>
                <a:lnTo>
                  <a:pt x="196329" y="7698"/>
                </a:lnTo>
                <a:lnTo>
                  <a:pt x="207877" y="0"/>
                </a:lnTo>
                <a:lnTo>
                  <a:pt x="219426" y="7698"/>
                </a:lnTo>
                <a:lnTo>
                  <a:pt x="225200" y="15397"/>
                </a:lnTo>
                <a:lnTo>
                  <a:pt x="230975" y="30795"/>
                </a:lnTo>
                <a:lnTo>
                  <a:pt x="230975" y="61592"/>
                </a:lnTo>
                <a:lnTo>
                  <a:pt x="225200" y="76990"/>
                </a:lnTo>
                <a:lnTo>
                  <a:pt x="219426" y="84689"/>
                </a:lnTo>
                <a:lnTo>
                  <a:pt x="207877" y="92390"/>
                </a:lnTo>
              </a:path>
            </a:pathLst>
          </a:custGeom>
          <a:ln w="3175">
            <a:solidFill>
              <a:srgbClr val="000000"/>
            </a:solidFill>
          </a:ln>
        </p:spPr>
        <p:txBody>
          <a:bodyPr wrap="square" lIns="0" tIns="0" rIns="0" bIns="0" rtlCol="0"/>
          <a:lstStyle/>
          <a:p>
            <a:endParaRPr sz="949"/>
          </a:p>
        </p:txBody>
      </p:sp>
      <p:grpSp>
        <p:nvGrpSpPr>
          <p:cNvPr id="258" name="object 258"/>
          <p:cNvGrpSpPr/>
          <p:nvPr/>
        </p:nvGrpSpPr>
        <p:grpSpPr>
          <a:xfrm>
            <a:off x="5027498" y="1270911"/>
            <a:ext cx="19747" cy="58572"/>
            <a:chOff x="8024864" y="2411199"/>
            <a:chExt cx="37465" cy="111125"/>
          </a:xfrm>
        </p:grpSpPr>
        <p:sp>
          <p:nvSpPr>
            <p:cNvPr id="259" name="object 259"/>
            <p:cNvSpPr/>
            <p:nvPr/>
          </p:nvSpPr>
          <p:spPr>
            <a:xfrm>
              <a:off x="8024893" y="241122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60" name="object 260"/>
            <p:cNvSpPr/>
            <p:nvPr/>
          </p:nvSpPr>
          <p:spPr>
            <a:xfrm>
              <a:off x="8024893" y="241122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61" name="object 261"/>
          <p:cNvGrpSpPr/>
          <p:nvPr/>
        </p:nvGrpSpPr>
        <p:grpSpPr>
          <a:xfrm>
            <a:off x="5027498" y="1678744"/>
            <a:ext cx="19747" cy="58572"/>
            <a:chOff x="8024864" y="3184949"/>
            <a:chExt cx="37465" cy="111125"/>
          </a:xfrm>
        </p:grpSpPr>
        <p:sp>
          <p:nvSpPr>
            <p:cNvPr id="262" name="object 262"/>
            <p:cNvSpPr/>
            <p:nvPr/>
          </p:nvSpPr>
          <p:spPr>
            <a:xfrm>
              <a:off x="8024893" y="3184978"/>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63" name="object 263"/>
            <p:cNvSpPr/>
            <p:nvPr/>
          </p:nvSpPr>
          <p:spPr>
            <a:xfrm>
              <a:off x="8024893" y="3184978"/>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64" name="object 264"/>
          <p:cNvSpPr/>
          <p:nvPr/>
        </p:nvSpPr>
        <p:spPr>
          <a:xfrm>
            <a:off x="3971791" y="2952348"/>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65" name="object 265"/>
          <p:cNvSpPr/>
          <p:nvPr/>
        </p:nvSpPr>
        <p:spPr>
          <a:xfrm>
            <a:off x="4020488" y="2952348"/>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66" name="object 266"/>
          <p:cNvSpPr/>
          <p:nvPr/>
        </p:nvSpPr>
        <p:spPr>
          <a:xfrm>
            <a:off x="4057012" y="2952348"/>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2"/>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grpSp>
        <p:nvGrpSpPr>
          <p:cNvPr id="267" name="object 267"/>
          <p:cNvGrpSpPr/>
          <p:nvPr/>
        </p:nvGrpSpPr>
        <p:grpSpPr>
          <a:xfrm>
            <a:off x="3483428" y="2966942"/>
            <a:ext cx="58572" cy="19747"/>
            <a:chOff x="5095419" y="5628948"/>
            <a:chExt cx="111125" cy="37465"/>
          </a:xfrm>
        </p:grpSpPr>
        <p:sp>
          <p:nvSpPr>
            <p:cNvPr id="268" name="object 268"/>
            <p:cNvSpPr/>
            <p:nvPr/>
          </p:nvSpPr>
          <p:spPr>
            <a:xfrm>
              <a:off x="5095448" y="5628977"/>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69" name="object 269"/>
            <p:cNvSpPr/>
            <p:nvPr/>
          </p:nvSpPr>
          <p:spPr>
            <a:xfrm>
              <a:off x="5095448" y="5628977"/>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70" name="object 270"/>
          <p:cNvGrpSpPr/>
          <p:nvPr/>
        </p:nvGrpSpPr>
        <p:grpSpPr>
          <a:xfrm>
            <a:off x="3707207" y="2966942"/>
            <a:ext cx="58572" cy="19747"/>
            <a:chOff x="5519977" y="5628948"/>
            <a:chExt cx="111125" cy="37465"/>
          </a:xfrm>
        </p:grpSpPr>
        <p:sp>
          <p:nvSpPr>
            <p:cNvPr id="271" name="object 271"/>
            <p:cNvSpPr/>
            <p:nvPr/>
          </p:nvSpPr>
          <p:spPr>
            <a:xfrm>
              <a:off x="5520006" y="5628977"/>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72" name="object 272"/>
            <p:cNvSpPr/>
            <p:nvPr/>
          </p:nvSpPr>
          <p:spPr>
            <a:xfrm>
              <a:off x="5520006" y="5628977"/>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73" name="object 273"/>
          <p:cNvSpPr/>
          <p:nvPr/>
        </p:nvSpPr>
        <p:spPr>
          <a:xfrm>
            <a:off x="2901084" y="2952348"/>
            <a:ext cx="124843" cy="48866"/>
          </a:xfrm>
          <a:custGeom>
            <a:avLst/>
            <a:gdLst/>
            <a:ahLst/>
            <a:cxnLst/>
            <a:rect l="l" t="t" r="r" b="b"/>
            <a:pathLst>
              <a:path w="236854" h="92710">
                <a:moveTo>
                  <a:pt x="40420" y="92390"/>
                </a:moveTo>
                <a:lnTo>
                  <a:pt x="40420" y="0"/>
                </a:lnTo>
                <a:lnTo>
                  <a:pt x="0" y="69292"/>
                </a:lnTo>
                <a:lnTo>
                  <a:pt x="51969" y="69292"/>
                </a:lnTo>
              </a:path>
              <a:path w="236854" h="92710">
                <a:moveTo>
                  <a:pt x="92390" y="15397"/>
                </a:moveTo>
                <a:lnTo>
                  <a:pt x="98164" y="7698"/>
                </a:lnTo>
                <a:lnTo>
                  <a:pt x="109713" y="0"/>
                </a:lnTo>
                <a:lnTo>
                  <a:pt x="121262" y="0"/>
                </a:lnTo>
                <a:lnTo>
                  <a:pt x="132810" y="7698"/>
                </a:lnTo>
                <a:lnTo>
                  <a:pt x="138585" y="15397"/>
                </a:lnTo>
                <a:lnTo>
                  <a:pt x="138585" y="30796"/>
                </a:lnTo>
                <a:lnTo>
                  <a:pt x="132810" y="38495"/>
                </a:lnTo>
                <a:lnTo>
                  <a:pt x="121262" y="46195"/>
                </a:lnTo>
                <a:lnTo>
                  <a:pt x="109713" y="53893"/>
                </a:lnTo>
                <a:lnTo>
                  <a:pt x="98164" y="69292"/>
                </a:lnTo>
                <a:lnTo>
                  <a:pt x="92390" y="92390"/>
                </a:lnTo>
                <a:lnTo>
                  <a:pt x="138585" y="92390"/>
                </a:lnTo>
              </a:path>
              <a:path w="236854" h="92710">
                <a:moveTo>
                  <a:pt x="230975" y="0"/>
                </a:moveTo>
                <a:lnTo>
                  <a:pt x="196329" y="0"/>
                </a:lnTo>
                <a:lnTo>
                  <a:pt x="190554" y="38495"/>
                </a:lnTo>
                <a:lnTo>
                  <a:pt x="202103" y="30796"/>
                </a:lnTo>
                <a:lnTo>
                  <a:pt x="213652" y="30796"/>
                </a:lnTo>
                <a:lnTo>
                  <a:pt x="225200" y="38495"/>
                </a:lnTo>
                <a:lnTo>
                  <a:pt x="230975" y="46195"/>
                </a:lnTo>
                <a:lnTo>
                  <a:pt x="236749" y="61592"/>
                </a:lnTo>
                <a:lnTo>
                  <a:pt x="230975" y="76991"/>
                </a:lnTo>
                <a:lnTo>
                  <a:pt x="225200"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74" name="object 274"/>
          <p:cNvGrpSpPr/>
          <p:nvPr/>
        </p:nvGrpSpPr>
        <p:grpSpPr>
          <a:xfrm>
            <a:off x="2440456" y="2966942"/>
            <a:ext cx="58572" cy="19747"/>
            <a:chOff x="3116669" y="5628948"/>
            <a:chExt cx="111125" cy="37465"/>
          </a:xfrm>
        </p:grpSpPr>
        <p:sp>
          <p:nvSpPr>
            <p:cNvPr id="275" name="object 275"/>
            <p:cNvSpPr/>
            <p:nvPr/>
          </p:nvSpPr>
          <p:spPr>
            <a:xfrm>
              <a:off x="3116698" y="5628977"/>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76" name="object 276"/>
            <p:cNvSpPr/>
            <p:nvPr/>
          </p:nvSpPr>
          <p:spPr>
            <a:xfrm>
              <a:off x="3116698" y="5628977"/>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77" name="object 277"/>
          <p:cNvGrpSpPr/>
          <p:nvPr/>
        </p:nvGrpSpPr>
        <p:grpSpPr>
          <a:xfrm>
            <a:off x="3424991" y="2966942"/>
            <a:ext cx="58572" cy="19747"/>
            <a:chOff x="4984551" y="5628948"/>
            <a:chExt cx="111125" cy="37465"/>
          </a:xfrm>
        </p:grpSpPr>
        <p:sp>
          <p:nvSpPr>
            <p:cNvPr id="278" name="object 278"/>
            <p:cNvSpPr/>
            <p:nvPr/>
          </p:nvSpPr>
          <p:spPr>
            <a:xfrm>
              <a:off x="4984580" y="5628977"/>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79" name="object 279"/>
            <p:cNvSpPr/>
            <p:nvPr/>
          </p:nvSpPr>
          <p:spPr>
            <a:xfrm>
              <a:off x="4984580" y="5628977"/>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80" name="object 280"/>
          <p:cNvSpPr/>
          <p:nvPr/>
        </p:nvSpPr>
        <p:spPr>
          <a:xfrm>
            <a:off x="4229754" y="1783012"/>
            <a:ext cx="124843" cy="48866"/>
          </a:xfrm>
          <a:custGeom>
            <a:avLst/>
            <a:gdLst/>
            <a:ahLst/>
            <a:cxnLst/>
            <a:rect l="l" t="t" r="r" b="b"/>
            <a:pathLst>
              <a:path w="236854" h="92710">
                <a:moveTo>
                  <a:pt x="40420" y="92390"/>
                </a:moveTo>
                <a:lnTo>
                  <a:pt x="40420" y="0"/>
                </a:lnTo>
                <a:lnTo>
                  <a:pt x="0" y="69292"/>
                </a:lnTo>
                <a:lnTo>
                  <a:pt x="51969" y="69292"/>
                </a:lnTo>
              </a:path>
              <a:path w="236854" h="92710">
                <a:moveTo>
                  <a:pt x="115487" y="92390"/>
                </a:moveTo>
                <a:lnTo>
                  <a:pt x="121262" y="53894"/>
                </a:lnTo>
                <a:lnTo>
                  <a:pt x="127036" y="30796"/>
                </a:lnTo>
                <a:lnTo>
                  <a:pt x="132810" y="15398"/>
                </a:lnTo>
                <a:lnTo>
                  <a:pt x="138585" y="0"/>
                </a:lnTo>
                <a:lnTo>
                  <a:pt x="92390" y="0"/>
                </a:lnTo>
              </a:path>
              <a:path w="236854" h="92710">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81" name="object 281"/>
          <p:cNvGrpSpPr/>
          <p:nvPr/>
        </p:nvGrpSpPr>
        <p:grpSpPr>
          <a:xfrm>
            <a:off x="4280871" y="2331745"/>
            <a:ext cx="19747" cy="58572"/>
            <a:chOff x="6608347" y="4423838"/>
            <a:chExt cx="37465" cy="111125"/>
          </a:xfrm>
        </p:grpSpPr>
        <p:sp>
          <p:nvSpPr>
            <p:cNvPr id="282" name="object 282"/>
            <p:cNvSpPr/>
            <p:nvPr/>
          </p:nvSpPr>
          <p:spPr>
            <a:xfrm>
              <a:off x="6608377" y="4423868"/>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83" name="object 283"/>
            <p:cNvSpPr/>
            <p:nvPr/>
          </p:nvSpPr>
          <p:spPr>
            <a:xfrm>
              <a:off x="6608377" y="4423868"/>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84" name="object 284"/>
          <p:cNvGrpSpPr/>
          <p:nvPr/>
        </p:nvGrpSpPr>
        <p:grpSpPr>
          <a:xfrm>
            <a:off x="4280871" y="1224508"/>
            <a:ext cx="19747" cy="58572"/>
            <a:chOff x="6608347" y="2323163"/>
            <a:chExt cx="37465" cy="111125"/>
          </a:xfrm>
        </p:grpSpPr>
        <p:sp>
          <p:nvSpPr>
            <p:cNvPr id="285" name="object 285"/>
            <p:cNvSpPr/>
            <p:nvPr/>
          </p:nvSpPr>
          <p:spPr>
            <a:xfrm>
              <a:off x="6608377" y="2323192"/>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86" name="object 286"/>
            <p:cNvSpPr/>
            <p:nvPr/>
          </p:nvSpPr>
          <p:spPr>
            <a:xfrm>
              <a:off x="6608377" y="2323192"/>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87" name="object 287"/>
          <p:cNvSpPr/>
          <p:nvPr/>
        </p:nvSpPr>
        <p:spPr>
          <a:xfrm>
            <a:off x="4392891" y="2734223"/>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88" name="object 288"/>
          <p:cNvSpPr/>
          <p:nvPr/>
        </p:nvSpPr>
        <p:spPr>
          <a:xfrm>
            <a:off x="4429414" y="2734223"/>
            <a:ext cx="76312" cy="48866"/>
          </a:xfrm>
          <a:custGeom>
            <a:avLst/>
            <a:gdLst/>
            <a:ahLst/>
            <a:cxnLst/>
            <a:rect l="l" t="t" r="r" b="b"/>
            <a:pathLst>
              <a:path w="144779" h="92710">
                <a:moveTo>
                  <a:pt x="0" y="15397"/>
                </a:moveTo>
                <a:lnTo>
                  <a:pt x="5774" y="7699"/>
                </a:lnTo>
                <a:lnTo>
                  <a:pt x="17323" y="0"/>
                </a:lnTo>
                <a:lnTo>
                  <a:pt x="28871" y="0"/>
                </a:lnTo>
                <a:lnTo>
                  <a:pt x="40420" y="7699"/>
                </a:lnTo>
                <a:lnTo>
                  <a:pt x="46195" y="15397"/>
                </a:lnTo>
                <a:lnTo>
                  <a:pt x="46195" y="30796"/>
                </a:lnTo>
                <a:lnTo>
                  <a:pt x="40420" y="38495"/>
                </a:lnTo>
                <a:lnTo>
                  <a:pt x="28871" y="46195"/>
                </a:lnTo>
                <a:lnTo>
                  <a:pt x="17323" y="53894"/>
                </a:lnTo>
                <a:lnTo>
                  <a:pt x="5774" y="69292"/>
                </a:lnTo>
                <a:lnTo>
                  <a:pt x="0" y="92390"/>
                </a:lnTo>
                <a:lnTo>
                  <a:pt x="46195" y="92390"/>
                </a:lnTo>
              </a:path>
              <a:path w="144779" h="92710">
                <a:moveTo>
                  <a:pt x="138585" y="0"/>
                </a:moveTo>
                <a:lnTo>
                  <a:pt x="103938" y="0"/>
                </a:lnTo>
                <a:lnTo>
                  <a:pt x="98164" y="38495"/>
                </a:lnTo>
                <a:lnTo>
                  <a:pt x="109713" y="30796"/>
                </a:lnTo>
                <a:lnTo>
                  <a:pt x="121262" y="30796"/>
                </a:lnTo>
                <a:lnTo>
                  <a:pt x="132810" y="38495"/>
                </a:lnTo>
                <a:lnTo>
                  <a:pt x="138585" y="46195"/>
                </a:lnTo>
                <a:lnTo>
                  <a:pt x="144359" y="61592"/>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289" name="object 289"/>
          <p:cNvGrpSpPr/>
          <p:nvPr/>
        </p:nvGrpSpPr>
        <p:grpSpPr>
          <a:xfrm>
            <a:off x="4280871" y="2390182"/>
            <a:ext cx="19747" cy="58572"/>
            <a:chOff x="6608347" y="4534706"/>
            <a:chExt cx="37465" cy="111125"/>
          </a:xfrm>
        </p:grpSpPr>
        <p:sp>
          <p:nvSpPr>
            <p:cNvPr id="290" name="object 290"/>
            <p:cNvSpPr/>
            <p:nvPr/>
          </p:nvSpPr>
          <p:spPr>
            <a:xfrm>
              <a:off x="6608377" y="453473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91" name="object 291"/>
            <p:cNvSpPr/>
            <p:nvPr/>
          </p:nvSpPr>
          <p:spPr>
            <a:xfrm>
              <a:off x="6608377" y="453473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92" name="object 292"/>
          <p:cNvGrpSpPr/>
          <p:nvPr/>
        </p:nvGrpSpPr>
        <p:grpSpPr>
          <a:xfrm>
            <a:off x="4280871" y="2638502"/>
            <a:ext cx="19747" cy="58572"/>
            <a:chOff x="6608347" y="5005823"/>
            <a:chExt cx="37465" cy="111125"/>
          </a:xfrm>
        </p:grpSpPr>
        <p:sp>
          <p:nvSpPr>
            <p:cNvPr id="293" name="object 293"/>
            <p:cNvSpPr/>
            <p:nvPr/>
          </p:nvSpPr>
          <p:spPr>
            <a:xfrm>
              <a:off x="6608377" y="5005853"/>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94" name="object 294"/>
            <p:cNvSpPr/>
            <p:nvPr/>
          </p:nvSpPr>
          <p:spPr>
            <a:xfrm>
              <a:off x="6608377" y="5005853"/>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95" name="object 295"/>
          <p:cNvSpPr/>
          <p:nvPr/>
        </p:nvSpPr>
        <p:spPr>
          <a:xfrm>
            <a:off x="4830206" y="5552189"/>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09713" y="92390"/>
                </a:moveTo>
                <a:lnTo>
                  <a:pt x="98164" y="84690"/>
                </a:lnTo>
                <a:lnTo>
                  <a:pt x="92390" y="76991"/>
                </a:lnTo>
                <a:lnTo>
                  <a:pt x="86615" y="69292"/>
                </a:lnTo>
                <a:lnTo>
                  <a:pt x="86615" y="61593"/>
                </a:lnTo>
                <a:lnTo>
                  <a:pt x="92390" y="53894"/>
                </a:lnTo>
                <a:lnTo>
                  <a:pt x="98164" y="46195"/>
                </a:lnTo>
                <a:lnTo>
                  <a:pt x="109713" y="38495"/>
                </a:lnTo>
                <a:lnTo>
                  <a:pt x="121262" y="38495"/>
                </a:lnTo>
                <a:lnTo>
                  <a:pt x="132810" y="46195"/>
                </a:lnTo>
                <a:lnTo>
                  <a:pt x="138585" y="53894"/>
                </a:lnTo>
                <a:lnTo>
                  <a:pt x="144359" y="61593"/>
                </a:lnTo>
                <a:lnTo>
                  <a:pt x="144359" y="69292"/>
                </a:lnTo>
                <a:lnTo>
                  <a:pt x="138585" y="76991"/>
                </a:lnTo>
                <a:lnTo>
                  <a:pt x="132810" y="84690"/>
                </a:lnTo>
                <a:lnTo>
                  <a:pt x="121262" y="92390"/>
                </a:lnTo>
                <a:lnTo>
                  <a:pt x="109713" y="92390"/>
                </a:lnTo>
              </a:path>
              <a:path w="323850" h="92709">
                <a:moveTo>
                  <a:pt x="109713" y="38495"/>
                </a:moveTo>
                <a:lnTo>
                  <a:pt x="98164" y="30796"/>
                </a:lnTo>
                <a:lnTo>
                  <a:pt x="92390" y="23097"/>
                </a:lnTo>
                <a:lnTo>
                  <a:pt x="92390" y="15398"/>
                </a:lnTo>
                <a:lnTo>
                  <a:pt x="98164" y="7699"/>
                </a:lnTo>
                <a:lnTo>
                  <a:pt x="109713" y="0"/>
                </a:lnTo>
                <a:lnTo>
                  <a:pt x="121262" y="0"/>
                </a:lnTo>
                <a:lnTo>
                  <a:pt x="132810" y="7699"/>
                </a:lnTo>
                <a:lnTo>
                  <a:pt x="138585" y="15398"/>
                </a:lnTo>
                <a:lnTo>
                  <a:pt x="138585" y="23097"/>
                </a:lnTo>
                <a:lnTo>
                  <a:pt x="132810" y="30796"/>
                </a:lnTo>
                <a:lnTo>
                  <a:pt x="121262" y="38495"/>
                </a:lnTo>
              </a:path>
              <a:path w="323850" h="92709">
                <a:moveTo>
                  <a:pt x="230975" y="0"/>
                </a:moveTo>
                <a:lnTo>
                  <a:pt x="196329" y="0"/>
                </a:lnTo>
                <a:lnTo>
                  <a:pt x="190554" y="38495"/>
                </a:lnTo>
                <a:lnTo>
                  <a:pt x="202103" y="30796"/>
                </a:lnTo>
                <a:lnTo>
                  <a:pt x="213652" y="30796"/>
                </a:lnTo>
                <a:lnTo>
                  <a:pt x="225200" y="38495"/>
                </a:lnTo>
                <a:lnTo>
                  <a:pt x="230975" y="46195"/>
                </a:lnTo>
                <a:lnTo>
                  <a:pt x="236749" y="61593"/>
                </a:lnTo>
                <a:lnTo>
                  <a:pt x="230975" y="76991"/>
                </a:lnTo>
                <a:lnTo>
                  <a:pt x="225200" y="84690"/>
                </a:lnTo>
                <a:lnTo>
                  <a:pt x="213652" y="92390"/>
                </a:lnTo>
                <a:lnTo>
                  <a:pt x="202103" y="92390"/>
                </a:lnTo>
                <a:lnTo>
                  <a:pt x="190554" y="84690"/>
                </a:lnTo>
                <a:lnTo>
                  <a:pt x="184780" y="76991"/>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296" name="object 296"/>
          <p:cNvGrpSpPr/>
          <p:nvPr/>
        </p:nvGrpSpPr>
        <p:grpSpPr>
          <a:xfrm>
            <a:off x="4905672" y="4852545"/>
            <a:ext cx="19747" cy="58572"/>
            <a:chOff x="7793733" y="9206355"/>
            <a:chExt cx="37465" cy="111125"/>
          </a:xfrm>
        </p:grpSpPr>
        <p:sp>
          <p:nvSpPr>
            <p:cNvPr id="297" name="object 297"/>
            <p:cNvSpPr/>
            <p:nvPr/>
          </p:nvSpPr>
          <p:spPr>
            <a:xfrm>
              <a:off x="7793763" y="9206385"/>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98" name="object 298"/>
            <p:cNvSpPr/>
            <p:nvPr/>
          </p:nvSpPr>
          <p:spPr>
            <a:xfrm>
              <a:off x="7793763" y="9206385"/>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99" name="object 299"/>
          <p:cNvGrpSpPr/>
          <p:nvPr/>
        </p:nvGrpSpPr>
        <p:grpSpPr>
          <a:xfrm>
            <a:off x="4905672" y="6192918"/>
            <a:ext cx="19747" cy="58572"/>
            <a:chOff x="7793733" y="11749340"/>
            <a:chExt cx="37465" cy="111125"/>
          </a:xfrm>
        </p:grpSpPr>
        <p:sp>
          <p:nvSpPr>
            <p:cNvPr id="300" name="object 300"/>
            <p:cNvSpPr/>
            <p:nvPr/>
          </p:nvSpPr>
          <p:spPr>
            <a:xfrm>
              <a:off x="7793763" y="1174937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01" name="object 301"/>
            <p:cNvSpPr/>
            <p:nvPr/>
          </p:nvSpPr>
          <p:spPr>
            <a:xfrm>
              <a:off x="7793763" y="1174937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02" name="object 302"/>
          <p:cNvSpPr/>
          <p:nvPr/>
        </p:nvSpPr>
        <p:spPr>
          <a:xfrm>
            <a:off x="8631898" y="592026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03" name="object 303"/>
          <p:cNvSpPr/>
          <p:nvPr/>
        </p:nvSpPr>
        <p:spPr>
          <a:xfrm>
            <a:off x="8680595" y="592026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04" name="object 304"/>
          <p:cNvSpPr/>
          <p:nvPr/>
        </p:nvSpPr>
        <p:spPr>
          <a:xfrm>
            <a:off x="8717118" y="5920265"/>
            <a:ext cx="73299" cy="48866"/>
          </a:xfrm>
          <a:custGeom>
            <a:avLst/>
            <a:gdLst/>
            <a:ahLst/>
            <a:cxnLst/>
            <a:rect l="l" t="t" r="r" b="b"/>
            <a:pathLst>
              <a:path w="139065" h="92709">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305" name="object 305"/>
          <p:cNvGrpSpPr/>
          <p:nvPr/>
        </p:nvGrpSpPr>
        <p:grpSpPr>
          <a:xfrm>
            <a:off x="8695189" y="5662382"/>
            <a:ext cx="19747" cy="58572"/>
            <a:chOff x="14983288" y="10742796"/>
            <a:chExt cx="37465" cy="111125"/>
          </a:xfrm>
        </p:grpSpPr>
        <p:sp>
          <p:nvSpPr>
            <p:cNvPr id="306" name="object 306"/>
            <p:cNvSpPr/>
            <p:nvPr/>
          </p:nvSpPr>
          <p:spPr>
            <a:xfrm>
              <a:off x="14983318" y="1074282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07" name="object 307"/>
            <p:cNvSpPr/>
            <p:nvPr/>
          </p:nvSpPr>
          <p:spPr>
            <a:xfrm>
              <a:off x="14983318" y="1074282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08" name="object 308"/>
          <p:cNvGrpSpPr/>
          <p:nvPr/>
        </p:nvGrpSpPr>
        <p:grpSpPr>
          <a:xfrm>
            <a:off x="8695189" y="6168377"/>
            <a:ext cx="19747" cy="58572"/>
            <a:chOff x="14983288" y="11702781"/>
            <a:chExt cx="37465" cy="111125"/>
          </a:xfrm>
        </p:grpSpPr>
        <p:sp>
          <p:nvSpPr>
            <p:cNvPr id="309" name="object 309"/>
            <p:cNvSpPr/>
            <p:nvPr/>
          </p:nvSpPr>
          <p:spPr>
            <a:xfrm>
              <a:off x="14983318" y="1170281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10" name="object 310"/>
            <p:cNvSpPr/>
            <p:nvPr/>
          </p:nvSpPr>
          <p:spPr>
            <a:xfrm>
              <a:off x="14983318" y="1170281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11" name="object 311"/>
          <p:cNvSpPr/>
          <p:nvPr/>
        </p:nvSpPr>
        <p:spPr>
          <a:xfrm>
            <a:off x="8631898" y="524540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12" name="object 312"/>
          <p:cNvSpPr/>
          <p:nvPr/>
        </p:nvSpPr>
        <p:spPr>
          <a:xfrm>
            <a:off x="8668421" y="5245401"/>
            <a:ext cx="121831" cy="48866"/>
          </a:xfrm>
          <a:custGeom>
            <a:avLst/>
            <a:gdLst/>
            <a:ahLst/>
            <a:cxnLst/>
            <a:rect l="l" t="t" r="r" b="b"/>
            <a:pathLst>
              <a:path w="231140" h="92709">
                <a:moveTo>
                  <a:pt x="0" y="61593"/>
                </a:moveTo>
                <a:lnTo>
                  <a:pt x="5774" y="46195"/>
                </a:lnTo>
                <a:lnTo>
                  <a:pt x="23097" y="38495"/>
                </a:lnTo>
                <a:lnTo>
                  <a:pt x="40420" y="46195"/>
                </a:lnTo>
                <a:lnTo>
                  <a:pt x="46195" y="61593"/>
                </a:lnTo>
                <a:lnTo>
                  <a:pt x="40420" y="76991"/>
                </a:lnTo>
                <a:lnTo>
                  <a:pt x="34646" y="84690"/>
                </a:lnTo>
                <a:lnTo>
                  <a:pt x="23097" y="92390"/>
                </a:lnTo>
                <a:lnTo>
                  <a:pt x="11548" y="84690"/>
                </a:lnTo>
                <a:lnTo>
                  <a:pt x="5774" y="76991"/>
                </a:lnTo>
                <a:lnTo>
                  <a:pt x="0" y="61593"/>
                </a:lnTo>
                <a:lnTo>
                  <a:pt x="0" y="30796"/>
                </a:lnTo>
                <a:lnTo>
                  <a:pt x="5774" y="15398"/>
                </a:lnTo>
                <a:lnTo>
                  <a:pt x="11548" y="7698"/>
                </a:lnTo>
                <a:lnTo>
                  <a:pt x="23097" y="0"/>
                </a:lnTo>
                <a:lnTo>
                  <a:pt x="34646" y="7698"/>
                </a:lnTo>
                <a:lnTo>
                  <a:pt x="40420" y="15398"/>
                </a:lnTo>
              </a:path>
              <a:path w="231140" h="92709">
                <a:moveTo>
                  <a:pt x="115487" y="92390"/>
                </a:moveTo>
                <a:lnTo>
                  <a:pt x="103938" y="84690"/>
                </a:lnTo>
                <a:lnTo>
                  <a:pt x="98164" y="76991"/>
                </a:lnTo>
                <a:lnTo>
                  <a:pt x="92390" y="61593"/>
                </a:lnTo>
                <a:lnTo>
                  <a:pt x="92390" y="30796"/>
                </a:lnTo>
                <a:lnTo>
                  <a:pt x="98164" y="15398"/>
                </a:lnTo>
                <a:lnTo>
                  <a:pt x="103938" y="7698"/>
                </a:lnTo>
                <a:lnTo>
                  <a:pt x="115487" y="0"/>
                </a:lnTo>
                <a:lnTo>
                  <a:pt x="127036" y="7698"/>
                </a:lnTo>
                <a:lnTo>
                  <a:pt x="132810" y="15398"/>
                </a:lnTo>
                <a:lnTo>
                  <a:pt x="138585" y="30796"/>
                </a:lnTo>
                <a:lnTo>
                  <a:pt x="138585" y="61593"/>
                </a:lnTo>
                <a:lnTo>
                  <a:pt x="132810" y="76991"/>
                </a:lnTo>
                <a:lnTo>
                  <a:pt x="127036" y="84690"/>
                </a:lnTo>
                <a:lnTo>
                  <a:pt x="115487" y="92390"/>
                </a:lnTo>
              </a:path>
              <a:path w="231140" h="92709">
                <a:moveTo>
                  <a:pt x="207877" y="92390"/>
                </a:moveTo>
                <a:lnTo>
                  <a:pt x="196329" y="84690"/>
                </a:lnTo>
                <a:lnTo>
                  <a:pt x="190554" y="76991"/>
                </a:lnTo>
                <a:lnTo>
                  <a:pt x="184780" y="61593"/>
                </a:lnTo>
                <a:lnTo>
                  <a:pt x="184780" y="30796"/>
                </a:lnTo>
                <a:lnTo>
                  <a:pt x="190554" y="15398"/>
                </a:lnTo>
                <a:lnTo>
                  <a:pt x="196329" y="7698"/>
                </a:lnTo>
                <a:lnTo>
                  <a:pt x="207877" y="0"/>
                </a:lnTo>
                <a:lnTo>
                  <a:pt x="219426" y="7698"/>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13" name="object 313"/>
          <p:cNvGrpSpPr/>
          <p:nvPr/>
        </p:nvGrpSpPr>
        <p:grpSpPr>
          <a:xfrm>
            <a:off x="8695189" y="4877086"/>
            <a:ext cx="19747" cy="58572"/>
            <a:chOff x="14983288" y="9252915"/>
            <a:chExt cx="37465" cy="111125"/>
          </a:xfrm>
        </p:grpSpPr>
        <p:sp>
          <p:nvSpPr>
            <p:cNvPr id="314" name="object 314"/>
            <p:cNvSpPr/>
            <p:nvPr/>
          </p:nvSpPr>
          <p:spPr>
            <a:xfrm>
              <a:off x="14983318" y="9252944"/>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15" name="object 315"/>
            <p:cNvSpPr/>
            <p:nvPr/>
          </p:nvSpPr>
          <p:spPr>
            <a:xfrm>
              <a:off x="14983318" y="9252944"/>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16" name="object 316"/>
          <p:cNvGrpSpPr/>
          <p:nvPr/>
        </p:nvGrpSpPr>
        <p:grpSpPr>
          <a:xfrm>
            <a:off x="8695189" y="5603946"/>
            <a:ext cx="19747" cy="58572"/>
            <a:chOff x="14983288" y="10631929"/>
            <a:chExt cx="37465" cy="111125"/>
          </a:xfrm>
        </p:grpSpPr>
        <p:sp>
          <p:nvSpPr>
            <p:cNvPr id="317" name="object 317"/>
            <p:cNvSpPr/>
            <p:nvPr/>
          </p:nvSpPr>
          <p:spPr>
            <a:xfrm>
              <a:off x="14983318" y="10631958"/>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18" name="object 318"/>
            <p:cNvSpPr/>
            <p:nvPr/>
          </p:nvSpPr>
          <p:spPr>
            <a:xfrm>
              <a:off x="14983318" y="10631958"/>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19" name="object 319"/>
          <p:cNvSpPr/>
          <p:nvPr/>
        </p:nvSpPr>
        <p:spPr>
          <a:xfrm>
            <a:off x="9789249" y="6383180"/>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39065" h="92709">
                <a:moveTo>
                  <a:pt x="92390" y="0"/>
                </a:moveTo>
                <a:lnTo>
                  <a:pt x="138585" y="92390"/>
                </a:lnTo>
              </a:path>
              <a:path w="139065" h="92709">
                <a:moveTo>
                  <a:pt x="92390" y="92390"/>
                </a:moveTo>
                <a:lnTo>
                  <a:pt x="138585" y="0"/>
                </a:lnTo>
              </a:path>
            </a:pathLst>
          </a:custGeom>
          <a:ln w="3175">
            <a:solidFill>
              <a:srgbClr val="000000"/>
            </a:solidFill>
          </a:ln>
        </p:spPr>
        <p:txBody>
          <a:bodyPr wrap="square" lIns="0" tIns="0" rIns="0" bIns="0" rtlCol="0"/>
          <a:lstStyle/>
          <a:p>
            <a:endParaRPr sz="949"/>
          </a:p>
        </p:txBody>
      </p:sp>
      <p:sp>
        <p:nvSpPr>
          <p:cNvPr id="320" name="object 320"/>
          <p:cNvSpPr/>
          <p:nvPr/>
        </p:nvSpPr>
        <p:spPr>
          <a:xfrm>
            <a:off x="9935342" y="6383180"/>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21" name="object 321"/>
          <p:cNvGrpSpPr/>
          <p:nvPr/>
        </p:nvGrpSpPr>
        <p:grpSpPr>
          <a:xfrm>
            <a:off x="9549384" y="6397773"/>
            <a:ext cx="58572" cy="19747"/>
            <a:chOff x="16603885" y="12137997"/>
            <a:chExt cx="111125" cy="37465"/>
          </a:xfrm>
        </p:grpSpPr>
        <p:sp>
          <p:nvSpPr>
            <p:cNvPr id="322" name="object 322"/>
            <p:cNvSpPr/>
            <p:nvPr/>
          </p:nvSpPr>
          <p:spPr>
            <a:xfrm>
              <a:off x="16603915" y="12138027"/>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23" name="object 323"/>
            <p:cNvSpPr/>
            <p:nvPr/>
          </p:nvSpPr>
          <p:spPr>
            <a:xfrm>
              <a:off x="16603915" y="12138027"/>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324" name="object 324"/>
          <p:cNvGrpSpPr/>
          <p:nvPr/>
        </p:nvGrpSpPr>
        <p:grpSpPr>
          <a:xfrm>
            <a:off x="9166092" y="6397773"/>
            <a:ext cx="58572" cy="19747"/>
            <a:chOff x="15876696" y="12137997"/>
            <a:chExt cx="111125" cy="37465"/>
          </a:xfrm>
        </p:grpSpPr>
        <p:sp>
          <p:nvSpPr>
            <p:cNvPr id="325" name="object 325"/>
            <p:cNvSpPr/>
            <p:nvPr/>
          </p:nvSpPr>
          <p:spPr>
            <a:xfrm>
              <a:off x="15876725" y="12138027"/>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26" name="object 326"/>
            <p:cNvSpPr/>
            <p:nvPr/>
          </p:nvSpPr>
          <p:spPr>
            <a:xfrm>
              <a:off x="15876725" y="12138027"/>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327" name="object 327"/>
          <p:cNvSpPr/>
          <p:nvPr/>
        </p:nvSpPr>
        <p:spPr>
          <a:xfrm>
            <a:off x="1700279" y="5275519"/>
            <a:ext cx="73299" cy="48866"/>
          </a:xfrm>
          <a:custGeom>
            <a:avLst/>
            <a:gdLst/>
            <a:ahLst/>
            <a:cxnLst/>
            <a:rect l="l" t="t" r="r" b="b"/>
            <a:pathLst>
              <a:path w="139064" h="92709">
                <a:moveTo>
                  <a:pt x="5774" y="7698"/>
                </a:moveTo>
                <a:lnTo>
                  <a:pt x="17323" y="0"/>
                </a:lnTo>
                <a:lnTo>
                  <a:pt x="28871" y="0"/>
                </a:lnTo>
                <a:lnTo>
                  <a:pt x="40420" y="7698"/>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139064" h="92709">
                <a:moveTo>
                  <a:pt x="17323" y="38495"/>
                </a:moveTo>
                <a:lnTo>
                  <a:pt x="28871" y="38495"/>
                </a:lnTo>
              </a:path>
              <a:path w="139064" h="92709">
                <a:moveTo>
                  <a:pt x="92390" y="0"/>
                </a:moveTo>
                <a:lnTo>
                  <a:pt x="138585" y="92390"/>
                </a:lnTo>
              </a:path>
              <a:path w="139064" h="92709">
                <a:moveTo>
                  <a:pt x="92390" y="92390"/>
                </a:moveTo>
                <a:lnTo>
                  <a:pt x="138585" y="0"/>
                </a:lnTo>
              </a:path>
            </a:pathLst>
          </a:custGeom>
          <a:ln w="3175">
            <a:solidFill>
              <a:srgbClr val="000000"/>
            </a:solidFill>
          </a:ln>
        </p:spPr>
        <p:txBody>
          <a:bodyPr wrap="square" lIns="0" tIns="0" rIns="0" bIns="0" rtlCol="0"/>
          <a:lstStyle/>
          <a:p>
            <a:endParaRPr sz="949"/>
          </a:p>
        </p:txBody>
      </p:sp>
      <p:grpSp>
        <p:nvGrpSpPr>
          <p:cNvPr id="328" name="object 328"/>
          <p:cNvGrpSpPr/>
          <p:nvPr/>
        </p:nvGrpSpPr>
        <p:grpSpPr>
          <a:xfrm>
            <a:off x="1838802" y="5264129"/>
            <a:ext cx="187767" cy="72295"/>
            <a:chOff x="1975200" y="9987222"/>
            <a:chExt cx="356235" cy="137160"/>
          </a:xfrm>
        </p:grpSpPr>
        <p:pic>
          <p:nvPicPr>
            <p:cNvPr id="329" name="object 329"/>
            <p:cNvPicPr/>
            <p:nvPr/>
          </p:nvPicPr>
          <p:blipFill>
            <a:blip r:embed="rId10" cstate="print"/>
            <a:stretch>
              <a:fillRect/>
            </a:stretch>
          </p:blipFill>
          <p:spPr>
            <a:xfrm>
              <a:off x="1975200" y="9987222"/>
              <a:ext cx="90426" cy="136958"/>
            </a:xfrm>
            <a:prstGeom prst="rect">
              <a:avLst/>
            </a:prstGeom>
          </p:spPr>
        </p:pic>
        <p:sp>
          <p:nvSpPr>
            <p:cNvPr id="330" name="object 330"/>
            <p:cNvSpPr/>
            <p:nvPr/>
          </p:nvSpPr>
          <p:spPr>
            <a:xfrm>
              <a:off x="2098534" y="10008832"/>
              <a:ext cx="231140" cy="92710"/>
            </a:xfrm>
            <a:custGeom>
              <a:avLst/>
              <a:gdLst/>
              <a:ahLst/>
              <a:cxnLst/>
              <a:rect l="l" t="t" r="r" b="b"/>
              <a:pathLst>
                <a:path w="231139" h="92709">
                  <a:moveTo>
                    <a:pt x="0" y="15398"/>
                  </a:moveTo>
                  <a:lnTo>
                    <a:pt x="5774" y="7698"/>
                  </a:lnTo>
                  <a:lnTo>
                    <a:pt x="17323" y="0"/>
                  </a:lnTo>
                  <a:lnTo>
                    <a:pt x="28871" y="0"/>
                  </a:lnTo>
                  <a:lnTo>
                    <a:pt x="40420" y="7698"/>
                  </a:lnTo>
                  <a:lnTo>
                    <a:pt x="46195" y="15398"/>
                  </a:lnTo>
                  <a:lnTo>
                    <a:pt x="46195" y="30796"/>
                  </a:lnTo>
                  <a:lnTo>
                    <a:pt x="40420" y="38495"/>
                  </a:lnTo>
                  <a:lnTo>
                    <a:pt x="28871" y="46195"/>
                  </a:lnTo>
                  <a:lnTo>
                    <a:pt x="17323" y="53894"/>
                  </a:lnTo>
                  <a:lnTo>
                    <a:pt x="5774" y="69292"/>
                  </a:lnTo>
                  <a:lnTo>
                    <a:pt x="0" y="92390"/>
                  </a:lnTo>
                  <a:lnTo>
                    <a:pt x="46195" y="92390"/>
                  </a:lnTo>
                </a:path>
                <a:path w="231139" h="92709">
                  <a:moveTo>
                    <a:pt x="115487" y="92390"/>
                  </a:moveTo>
                  <a:lnTo>
                    <a:pt x="103938" y="84690"/>
                  </a:lnTo>
                  <a:lnTo>
                    <a:pt x="98164" y="76991"/>
                  </a:lnTo>
                  <a:lnTo>
                    <a:pt x="92390" y="61593"/>
                  </a:lnTo>
                  <a:lnTo>
                    <a:pt x="92390" y="30796"/>
                  </a:lnTo>
                  <a:lnTo>
                    <a:pt x="98164" y="15398"/>
                  </a:lnTo>
                  <a:lnTo>
                    <a:pt x="103938" y="7698"/>
                  </a:lnTo>
                  <a:lnTo>
                    <a:pt x="115487" y="0"/>
                  </a:lnTo>
                  <a:lnTo>
                    <a:pt x="127036" y="7698"/>
                  </a:lnTo>
                  <a:lnTo>
                    <a:pt x="132810" y="15398"/>
                  </a:lnTo>
                  <a:lnTo>
                    <a:pt x="138585" y="30796"/>
                  </a:lnTo>
                  <a:lnTo>
                    <a:pt x="138585" y="61593"/>
                  </a:lnTo>
                  <a:lnTo>
                    <a:pt x="132810" y="76991"/>
                  </a:lnTo>
                  <a:lnTo>
                    <a:pt x="127036" y="84690"/>
                  </a:lnTo>
                  <a:lnTo>
                    <a:pt x="115487" y="92390"/>
                  </a:lnTo>
                </a:path>
                <a:path w="231139" h="92709">
                  <a:moveTo>
                    <a:pt x="207877" y="92390"/>
                  </a:moveTo>
                  <a:lnTo>
                    <a:pt x="196329" y="84690"/>
                  </a:lnTo>
                  <a:lnTo>
                    <a:pt x="190554" y="76991"/>
                  </a:lnTo>
                  <a:lnTo>
                    <a:pt x="184780" y="61593"/>
                  </a:lnTo>
                  <a:lnTo>
                    <a:pt x="184780" y="30796"/>
                  </a:lnTo>
                  <a:lnTo>
                    <a:pt x="190554" y="15398"/>
                  </a:lnTo>
                  <a:lnTo>
                    <a:pt x="196329" y="7698"/>
                  </a:lnTo>
                  <a:lnTo>
                    <a:pt x="207877" y="0"/>
                  </a:lnTo>
                  <a:lnTo>
                    <a:pt x="219426" y="7698"/>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pic>
        <p:nvPicPr>
          <p:cNvPr id="331" name="object 331"/>
          <p:cNvPicPr/>
          <p:nvPr/>
        </p:nvPicPr>
        <p:blipFill>
          <a:blip r:embed="rId11" cstate="print"/>
          <a:stretch>
            <a:fillRect/>
          </a:stretch>
        </p:blipFill>
        <p:spPr>
          <a:xfrm>
            <a:off x="2517115" y="5494990"/>
            <a:ext cx="56623" cy="34962"/>
          </a:xfrm>
          <a:prstGeom prst="rect">
            <a:avLst/>
          </a:prstGeom>
        </p:spPr>
      </p:pic>
      <p:sp>
        <p:nvSpPr>
          <p:cNvPr id="332" name="object 332"/>
          <p:cNvSpPr/>
          <p:nvPr/>
        </p:nvSpPr>
        <p:spPr>
          <a:xfrm>
            <a:off x="9931263" y="4504262"/>
            <a:ext cx="121831" cy="48866"/>
          </a:xfrm>
          <a:custGeom>
            <a:avLst/>
            <a:gdLst/>
            <a:ahLst/>
            <a:cxnLst/>
            <a:rect l="l" t="t" r="r" b="b"/>
            <a:pathLst>
              <a:path w="231140" h="92709">
                <a:moveTo>
                  <a:pt x="46195" y="30797"/>
                </a:moveTo>
                <a:lnTo>
                  <a:pt x="40420" y="46195"/>
                </a:lnTo>
                <a:lnTo>
                  <a:pt x="23097" y="53894"/>
                </a:lnTo>
                <a:lnTo>
                  <a:pt x="5774" y="46195"/>
                </a:lnTo>
                <a:lnTo>
                  <a:pt x="0" y="30797"/>
                </a:lnTo>
                <a:lnTo>
                  <a:pt x="5774" y="15398"/>
                </a:lnTo>
                <a:lnTo>
                  <a:pt x="11548" y="7699"/>
                </a:lnTo>
                <a:lnTo>
                  <a:pt x="23097" y="0"/>
                </a:lnTo>
                <a:lnTo>
                  <a:pt x="34646" y="7699"/>
                </a:lnTo>
                <a:lnTo>
                  <a:pt x="40420" y="15398"/>
                </a:lnTo>
                <a:lnTo>
                  <a:pt x="46195" y="30797"/>
                </a:lnTo>
                <a:lnTo>
                  <a:pt x="46195" y="61593"/>
                </a:lnTo>
                <a:lnTo>
                  <a:pt x="40420" y="76992"/>
                </a:lnTo>
                <a:lnTo>
                  <a:pt x="34646" y="84690"/>
                </a:lnTo>
                <a:lnTo>
                  <a:pt x="23097" y="92390"/>
                </a:lnTo>
                <a:lnTo>
                  <a:pt x="11548" y="84690"/>
                </a:lnTo>
                <a:lnTo>
                  <a:pt x="5774" y="76992"/>
                </a:lnTo>
              </a:path>
              <a:path w="231140" h="92709">
                <a:moveTo>
                  <a:pt x="138585" y="0"/>
                </a:moveTo>
                <a:lnTo>
                  <a:pt x="103938" y="0"/>
                </a:lnTo>
                <a:lnTo>
                  <a:pt x="98164" y="38495"/>
                </a:lnTo>
                <a:lnTo>
                  <a:pt x="109713" y="30797"/>
                </a:lnTo>
                <a:lnTo>
                  <a:pt x="121262" y="30797"/>
                </a:lnTo>
                <a:lnTo>
                  <a:pt x="132810" y="38495"/>
                </a:lnTo>
                <a:lnTo>
                  <a:pt x="138585" y="46195"/>
                </a:lnTo>
                <a:lnTo>
                  <a:pt x="144359" y="61593"/>
                </a:lnTo>
                <a:lnTo>
                  <a:pt x="138585" y="76992"/>
                </a:lnTo>
                <a:lnTo>
                  <a:pt x="132810" y="84690"/>
                </a:lnTo>
                <a:lnTo>
                  <a:pt x="121262" y="92390"/>
                </a:lnTo>
                <a:lnTo>
                  <a:pt x="109713" y="92390"/>
                </a:lnTo>
                <a:lnTo>
                  <a:pt x="98164" y="84690"/>
                </a:lnTo>
                <a:lnTo>
                  <a:pt x="92390" y="76992"/>
                </a:lnTo>
              </a:path>
              <a:path w="231140" h="92709">
                <a:moveTo>
                  <a:pt x="207877" y="92390"/>
                </a:moveTo>
                <a:lnTo>
                  <a:pt x="196329" y="84690"/>
                </a:lnTo>
                <a:lnTo>
                  <a:pt x="190554" y="76992"/>
                </a:lnTo>
                <a:lnTo>
                  <a:pt x="184780" y="61593"/>
                </a:lnTo>
                <a:lnTo>
                  <a:pt x="184780" y="30797"/>
                </a:lnTo>
                <a:lnTo>
                  <a:pt x="190554" y="15398"/>
                </a:lnTo>
                <a:lnTo>
                  <a:pt x="196329" y="7699"/>
                </a:lnTo>
                <a:lnTo>
                  <a:pt x="207877" y="0"/>
                </a:lnTo>
                <a:lnTo>
                  <a:pt x="219426" y="7699"/>
                </a:lnTo>
                <a:lnTo>
                  <a:pt x="225201" y="15398"/>
                </a:lnTo>
                <a:lnTo>
                  <a:pt x="230975" y="30797"/>
                </a:lnTo>
                <a:lnTo>
                  <a:pt x="230975" y="61593"/>
                </a:lnTo>
                <a:lnTo>
                  <a:pt x="225201" y="76992"/>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33" name="object 333"/>
          <p:cNvGrpSpPr/>
          <p:nvPr/>
        </p:nvGrpSpPr>
        <p:grpSpPr>
          <a:xfrm>
            <a:off x="9549384" y="4518856"/>
            <a:ext cx="58572" cy="19747"/>
            <a:chOff x="16603885" y="8573274"/>
            <a:chExt cx="111125" cy="37465"/>
          </a:xfrm>
        </p:grpSpPr>
        <p:sp>
          <p:nvSpPr>
            <p:cNvPr id="334" name="object 334"/>
            <p:cNvSpPr/>
            <p:nvPr/>
          </p:nvSpPr>
          <p:spPr>
            <a:xfrm>
              <a:off x="16603915" y="8573303"/>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35" name="object 335"/>
            <p:cNvSpPr/>
            <p:nvPr/>
          </p:nvSpPr>
          <p:spPr>
            <a:xfrm>
              <a:off x="16603915" y="8573303"/>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336" name="object 336"/>
          <p:cNvGrpSpPr/>
          <p:nvPr/>
        </p:nvGrpSpPr>
        <p:grpSpPr>
          <a:xfrm>
            <a:off x="9141551" y="4518856"/>
            <a:ext cx="58572" cy="19747"/>
            <a:chOff x="15830136" y="8573274"/>
            <a:chExt cx="111125" cy="37465"/>
          </a:xfrm>
        </p:grpSpPr>
        <p:sp>
          <p:nvSpPr>
            <p:cNvPr id="337" name="object 337"/>
            <p:cNvSpPr/>
            <p:nvPr/>
          </p:nvSpPr>
          <p:spPr>
            <a:xfrm>
              <a:off x="15830165" y="8573303"/>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38" name="object 338"/>
            <p:cNvSpPr/>
            <p:nvPr/>
          </p:nvSpPr>
          <p:spPr>
            <a:xfrm>
              <a:off x="15830165" y="8573303"/>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339" name="object 339"/>
          <p:cNvSpPr/>
          <p:nvPr/>
        </p:nvSpPr>
        <p:spPr>
          <a:xfrm>
            <a:off x="10653200" y="598383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40" name="object 340"/>
          <p:cNvSpPr/>
          <p:nvPr/>
        </p:nvSpPr>
        <p:spPr>
          <a:xfrm>
            <a:off x="10689722" y="5983839"/>
            <a:ext cx="121831" cy="48866"/>
          </a:xfrm>
          <a:custGeom>
            <a:avLst/>
            <a:gdLst/>
            <a:ahLst/>
            <a:cxnLst/>
            <a:rect l="l" t="t" r="r" b="b"/>
            <a:pathLst>
              <a:path w="23114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23114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40" h="92709">
                <a:moveTo>
                  <a:pt x="207879" y="92390"/>
                </a:moveTo>
                <a:lnTo>
                  <a:pt x="196331" y="84690"/>
                </a:lnTo>
                <a:lnTo>
                  <a:pt x="190556" y="76991"/>
                </a:lnTo>
                <a:lnTo>
                  <a:pt x="184782" y="61593"/>
                </a:lnTo>
                <a:lnTo>
                  <a:pt x="184782" y="30796"/>
                </a:lnTo>
                <a:lnTo>
                  <a:pt x="190556" y="15398"/>
                </a:lnTo>
                <a:lnTo>
                  <a:pt x="196331" y="7699"/>
                </a:lnTo>
                <a:lnTo>
                  <a:pt x="207879" y="0"/>
                </a:lnTo>
                <a:lnTo>
                  <a:pt x="219428" y="7699"/>
                </a:lnTo>
                <a:lnTo>
                  <a:pt x="225203" y="15398"/>
                </a:lnTo>
                <a:lnTo>
                  <a:pt x="230977" y="30796"/>
                </a:lnTo>
                <a:lnTo>
                  <a:pt x="230977" y="61593"/>
                </a:lnTo>
                <a:lnTo>
                  <a:pt x="225203" y="76991"/>
                </a:lnTo>
                <a:lnTo>
                  <a:pt x="219428" y="84690"/>
                </a:lnTo>
                <a:lnTo>
                  <a:pt x="207879" y="92390"/>
                </a:lnTo>
              </a:path>
            </a:pathLst>
          </a:custGeom>
          <a:ln w="3175">
            <a:solidFill>
              <a:srgbClr val="000000"/>
            </a:solidFill>
          </a:ln>
        </p:spPr>
        <p:txBody>
          <a:bodyPr wrap="square" lIns="0" tIns="0" rIns="0" bIns="0" rtlCol="0"/>
          <a:lstStyle/>
          <a:p>
            <a:endParaRPr sz="949"/>
          </a:p>
        </p:txBody>
      </p:sp>
      <p:grpSp>
        <p:nvGrpSpPr>
          <p:cNvPr id="341" name="object 341"/>
          <p:cNvGrpSpPr/>
          <p:nvPr/>
        </p:nvGrpSpPr>
        <p:grpSpPr>
          <a:xfrm>
            <a:off x="10716492" y="5662382"/>
            <a:ext cx="19747" cy="58572"/>
            <a:chOff x="18818150" y="10742796"/>
            <a:chExt cx="37465" cy="111125"/>
          </a:xfrm>
        </p:grpSpPr>
        <p:sp>
          <p:nvSpPr>
            <p:cNvPr id="342" name="object 342"/>
            <p:cNvSpPr/>
            <p:nvPr/>
          </p:nvSpPr>
          <p:spPr>
            <a:xfrm>
              <a:off x="18818180" y="1074282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43" name="object 343"/>
            <p:cNvSpPr/>
            <p:nvPr/>
          </p:nvSpPr>
          <p:spPr>
            <a:xfrm>
              <a:off x="18818180" y="1074282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44" name="object 344"/>
          <p:cNvGrpSpPr/>
          <p:nvPr/>
        </p:nvGrpSpPr>
        <p:grpSpPr>
          <a:xfrm>
            <a:off x="10716492" y="6192918"/>
            <a:ext cx="19747" cy="58572"/>
            <a:chOff x="18818150" y="11749340"/>
            <a:chExt cx="37465" cy="111125"/>
          </a:xfrm>
        </p:grpSpPr>
        <p:sp>
          <p:nvSpPr>
            <p:cNvPr id="345" name="object 345"/>
            <p:cNvSpPr/>
            <p:nvPr/>
          </p:nvSpPr>
          <p:spPr>
            <a:xfrm>
              <a:off x="18818180" y="1174937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46" name="object 346"/>
            <p:cNvSpPr/>
            <p:nvPr/>
          </p:nvSpPr>
          <p:spPr>
            <a:xfrm>
              <a:off x="18818180" y="1174937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347" name="object 347"/>
          <p:cNvGrpSpPr/>
          <p:nvPr/>
        </p:nvGrpSpPr>
        <p:grpSpPr>
          <a:xfrm>
            <a:off x="1041502" y="254373"/>
            <a:ext cx="220902" cy="50540"/>
            <a:chOff x="462544" y="482602"/>
            <a:chExt cx="419100" cy="95885"/>
          </a:xfrm>
        </p:grpSpPr>
        <p:sp>
          <p:nvSpPr>
            <p:cNvPr id="348" name="object 348"/>
            <p:cNvSpPr/>
            <p:nvPr/>
          </p:nvSpPr>
          <p:spPr>
            <a:xfrm>
              <a:off x="464023" y="484081"/>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pic>
          <p:nvPicPr>
            <p:cNvPr id="349" name="object 349"/>
            <p:cNvPicPr/>
            <p:nvPr/>
          </p:nvPicPr>
          <p:blipFill>
            <a:blip r:embed="rId12" cstate="print"/>
            <a:stretch>
              <a:fillRect/>
            </a:stretch>
          </p:blipFill>
          <p:spPr>
            <a:xfrm>
              <a:off x="543386" y="482602"/>
              <a:ext cx="72249" cy="95346"/>
            </a:xfrm>
            <a:prstGeom prst="rect">
              <a:avLst/>
            </a:prstGeom>
          </p:spPr>
        </p:pic>
        <p:sp>
          <p:nvSpPr>
            <p:cNvPr id="350" name="object 350"/>
            <p:cNvSpPr/>
            <p:nvPr/>
          </p:nvSpPr>
          <p:spPr>
            <a:xfrm>
              <a:off x="643029" y="484081"/>
              <a:ext cx="236854" cy="92710"/>
            </a:xfrm>
            <a:custGeom>
              <a:avLst/>
              <a:gdLst/>
              <a:ahLst/>
              <a:cxnLst/>
              <a:rect l="l" t="t" r="r" b="b"/>
              <a:pathLst>
                <a:path w="236855" h="92709">
                  <a:moveTo>
                    <a:pt x="0" y="0"/>
                  </a:moveTo>
                  <a:lnTo>
                    <a:pt x="57743" y="0"/>
                  </a:lnTo>
                </a:path>
                <a:path w="236855" h="92709">
                  <a:moveTo>
                    <a:pt x="28871" y="0"/>
                  </a:moveTo>
                  <a:lnTo>
                    <a:pt x="28871" y="92390"/>
                  </a:lnTo>
                </a:path>
                <a:path w="236855" h="92709">
                  <a:moveTo>
                    <a:pt x="144359" y="92390"/>
                  </a:moveTo>
                  <a:lnTo>
                    <a:pt x="98164" y="92390"/>
                  </a:lnTo>
                  <a:lnTo>
                    <a:pt x="98164" y="0"/>
                  </a:lnTo>
                  <a:lnTo>
                    <a:pt x="144359" y="0"/>
                  </a:lnTo>
                </a:path>
                <a:path w="236855" h="92709">
                  <a:moveTo>
                    <a:pt x="98164" y="46195"/>
                  </a:moveTo>
                  <a:lnTo>
                    <a:pt x="127036" y="46195"/>
                  </a:lnTo>
                </a:path>
                <a:path w="236855" h="92709">
                  <a:moveTo>
                    <a:pt x="236749" y="15397"/>
                  </a:moveTo>
                  <a:lnTo>
                    <a:pt x="230975" y="7698"/>
                  </a:lnTo>
                  <a:lnTo>
                    <a:pt x="219426" y="0"/>
                  </a:lnTo>
                  <a:lnTo>
                    <a:pt x="207877" y="0"/>
                  </a:lnTo>
                  <a:lnTo>
                    <a:pt x="196329" y="7698"/>
                  </a:lnTo>
                  <a:lnTo>
                    <a:pt x="190554" y="15397"/>
                  </a:lnTo>
                  <a:lnTo>
                    <a:pt x="190554" y="23097"/>
                  </a:lnTo>
                  <a:lnTo>
                    <a:pt x="196329" y="30795"/>
                  </a:lnTo>
                  <a:lnTo>
                    <a:pt x="207877" y="38494"/>
                  </a:lnTo>
                  <a:lnTo>
                    <a:pt x="219426" y="46195"/>
                  </a:lnTo>
                  <a:lnTo>
                    <a:pt x="230975" y="53893"/>
                  </a:lnTo>
                  <a:lnTo>
                    <a:pt x="236749" y="61592"/>
                  </a:lnTo>
                  <a:lnTo>
                    <a:pt x="236749" y="76990"/>
                  </a:lnTo>
                  <a:lnTo>
                    <a:pt x="230975" y="84689"/>
                  </a:lnTo>
                  <a:lnTo>
                    <a:pt x="219426" y="92390"/>
                  </a:lnTo>
                  <a:lnTo>
                    <a:pt x="207877" y="92390"/>
                  </a:lnTo>
                  <a:lnTo>
                    <a:pt x="196329" y="84689"/>
                  </a:lnTo>
                  <a:lnTo>
                    <a:pt x="190554" y="76990"/>
                  </a:lnTo>
                  <a:lnTo>
                    <a:pt x="184780" y="69292"/>
                  </a:lnTo>
                </a:path>
              </a:pathLst>
            </a:custGeom>
            <a:ln w="3175">
              <a:solidFill>
                <a:srgbClr val="000000"/>
              </a:solidFill>
            </a:ln>
          </p:spPr>
          <p:txBody>
            <a:bodyPr wrap="square" lIns="0" tIns="0" rIns="0" bIns="0" rtlCol="0"/>
            <a:lstStyle/>
            <a:p>
              <a:endParaRPr sz="949"/>
            </a:p>
          </p:txBody>
        </p:sp>
      </p:grpSp>
      <p:sp>
        <p:nvSpPr>
          <p:cNvPr id="351" name="object 351"/>
          <p:cNvSpPr/>
          <p:nvPr/>
        </p:nvSpPr>
        <p:spPr>
          <a:xfrm>
            <a:off x="1294900" y="271384"/>
            <a:ext cx="3347" cy="32465"/>
          </a:xfrm>
          <a:custGeom>
            <a:avLst/>
            <a:gdLst/>
            <a:ahLst/>
            <a:cxnLst/>
            <a:rect l="l" t="t" r="r" b="b"/>
            <a:pathLst>
              <a:path w="6350" h="61595">
                <a:moveTo>
                  <a:pt x="5774" y="61594"/>
                </a:moveTo>
                <a:lnTo>
                  <a:pt x="0" y="61594"/>
                </a:lnTo>
                <a:lnTo>
                  <a:pt x="0" y="53894"/>
                </a:lnTo>
                <a:lnTo>
                  <a:pt x="5774" y="61594"/>
                </a:lnTo>
              </a:path>
              <a:path w="6350" h="61595">
                <a:moveTo>
                  <a:pt x="5774" y="0"/>
                </a:moveTo>
                <a:lnTo>
                  <a:pt x="5774" y="7699"/>
                </a:lnTo>
                <a:lnTo>
                  <a:pt x="0" y="0"/>
                </a:lnTo>
                <a:lnTo>
                  <a:pt x="5774" y="0"/>
                </a:lnTo>
              </a:path>
            </a:pathLst>
          </a:custGeom>
          <a:ln w="3175">
            <a:solidFill>
              <a:srgbClr val="000000"/>
            </a:solidFill>
          </a:ln>
        </p:spPr>
        <p:txBody>
          <a:bodyPr wrap="square" lIns="0" tIns="0" rIns="0" bIns="0" rtlCol="0"/>
          <a:lstStyle/>
          <a:p>
            <a:endParaRPr sz="949"/>
          </a:p>
        </p:txBody>
      </p:sp>
      <p:sp>
        <p:nvSpPr>
          <p:cNvPr id="352" name="object 352"/>
          <p:cNvSpPr/>
          <p:nvPr/>
        </p:nvSpPr>
        <p:spPr>
          <a:xfrm>
            <a:off x="1383165" y="255153"/>
            <a:ext cx="268094" cy="48866"/>
          </a:xfrm>
          <a:custGeom>
            <a:avLst/>
            <a:gdLst/>
            <a:ahLst/>
            <a:cxnLst/>
            <a:rect l="l" t="t" r="r" b="b"/>
            <a:pathLst>
              <a:path w="508634" h="92709">
                <a:moveTo>
                  <a:pt x="46195" y="0"/>
                </a:moveTo>
                <a:lnTo>
                  <a:pt x="46195" y="76990"/>
                </a:lnTo>
                <a:lnTo>
                  <a:pt x="40420" y="84689"/>
                </a:lnTo>
                <a:lnTo>
                  <a:pt x="28871" y="92390"/>
                </a:lnTo>
                <a:lnTo>
                  <a:pt x="17323" y="92390"/>
                </a:lnTo>
                <a:lnTo>
                  <a:pt x="5774" y="84689"/>
                </a:lnTo>
                <a:lnTo>
                  <a:pt x="0" y="76990"/>
                </a:lnTo>
                <a:lnTo>
                  <a:pt x="0" y="0"/>
                </a:lnTo>
              </a:path>
              <a:path w="508634" h="92709">
                <a:moveTo>
                  <a:pt x="92390" y="92390"/>
                </a:moveTo>
                <a:lnTo>
                  <a:pt x="92390" y="0"/>
                </a:lnTo>
                <a:lnTo>
                  <a:pt x="138585" y="92390"/>
                </a:lnTo>
                <a:lnTo>
                  <a:pt x="138585" y="0"/>
                </a:lnTo>
              </a:path>
              <a:path w="508634" h="92709">
                <a:moveTo>
                  <a:pt x="184780" y="0"/>
                </a:moveTo>
                <a:lnTo>
                  <a:pt x="184780" y="92390"/>
                </a:lnTo>
                <a:lnTo>
                  <a:pt x="230975" y="92390"/>
                </a:lnTo>
              </a:path>
              <a:path w="508634" h="92709">
                <a:moveTo>
                  <a:pt x="323365" y="92390"/>
                </a:moveTo>
                <a:lnTo>
                  <a:pt x="277170" y="92390"/>
                </a:lnTo>
                <a:lnTo>
                  <a:pt x="277170" y="0"/>
                </a:lnTo>
                <a:lnTo>
                  <a:pt x="323365" y="0"/>
                </a:lnTo>
              </a:path>
              <a:path w="508634" h="92709">
                <a:moveTo>
                  <a:pt x="277170" y="46195"/>
                </a:moveTo>
                <a:lnTo>
                  <a:pt x="306042" y="46195"/>
                </a:lnTo>
              </a:path>
              <a:path w="508634" h="92709">
                <a:moveTo>
                  <a:pt x="415755" y="15397"/>
                </a:moveTo>
                <a:lnTo>
                  <a:pt x="409981" y="7698"/>
                </a:lnTo>
                <a:lnTo>
                  <a:pt x="398432" y="0"/>
                </a:lnTo>
                <a:lnTo>
                  <a:pt x="386883" y="0"/>
                </a:lnTo>
                <a:lnTo>
                  <a:pt x="375334" y="7698"/>
                </a:lnTo>
                <a:lnTo>
                  <a:pt x="369560" y="15397"/>
                </a:lnTo>
                <a:lnTo>
                  <a:pt x="369560" y="23097"/>
                </a:lnTo>
                <a:lnTo>
                  <a:pt x="375334" y="30795"/>
                </a:lnTo>
                <a:lnTo>
                  <a:pt x="386883" y="38494"/>
                </a:lnTo>
                <a:lnTo>
                  <a:pt x="398432" y="46195"/>
                </a:lnTo>
                <a:lnTo>
                  <a:pt x="409981" y="53893"/>
                </a:lnTo>
                <a:lnTo>
                  <a:pt x="415755" y="61592"/>
                </a:lnTo>
                <a:lnTo>
                  <a:pt x="415755" y="76990"/>
                </a:lnTo>
                <a:lnTo>
                  <a:pt x="409981" y="84689"/>
                </a:lnTo>
                <a:lnTo>
                  <a:pt x="398432" y="92390"/>
                </a:lnTo>
                <a:lnTo>
                  <a:pt x="386883" y="92390"/>
                </a:lnTo>
                <a:lnTo>
                  <a:pt x="375334" y="84689"/>
                </a:lnTo>
                <a:lnTo>
                  <a:pt x="369560" y="76990"/>
                </a:lnTo>
                <a:lnTo>
                  <a:pt x="363786" y="69292"/>
                </a:lnTo>
              </a:path>
              <a:path w="508634" h="92709">
                <a:moveTo>
                  <a:pt x="508145" y="15397"/>
                </a:moveTo>
                <a:lnTo>
                  <a:pt x="502371" y="7698"/>
                </a:lnTo>
                <a:lnTo>
                  <a:pt x="490822" y="0"/>
                </a:lnTo>
                <a:lnTo>
                  <a:pt x="479273" y="0"/>
                </a:lnTo>
                <a:lnTo>
                  <a:pt x="467725" y="7698"/>
                </a:lnTo>
                <a:lnTo>
                  <a:pt x="461950" y="15397"/>
                </a:lnTo>
                <a:lnTo>
                  <a:pt x="461950" y="23097"/>
                </a:lnTo>
                <a:lnTo>
                  <a:pt x="467725" y="30795"/>
                </a:lnTo>
                <a:lnTo>
                  <a:pt x="479273" y="38494"/>
                </a:lnTo>
                <a:lnTo>
                  <a:pt x="490822" y="46195"/>
                </a:lnTo>
                <a:lnTo>
                  <a:pt x="502371" y="53893"/>
                </a:lnTo>
                <a:lnTo>
                  <a:pt x="508145" y="61592"/>
                </a:lnTo>
                <a:lnTo>
                  <a:pt x="508145" y="76990"/>
                </a:lnTo>
                <a:lnTo>
                  <a:pt x="502371" y="84689"/>
                </a:lnTo>
                <a:lnTo>
                  <a:pt x="490822" y="92390"/>
                </a:lnTo>
                <a:lnTo>
                  <a:pt x="479273" y="92390"/>
                </a:lnTo>
                <a:lnTo>
                  <a:pt x="467725" y="84689"/>
                </a:lnTo>
                <a:lnTo>
                  <a:pt x="461950" y="76990"/>
                </a:lnTo>
                <a:lnTo>
                  <a:pt x="456176" y="69292"/>
                </a:lnTo>
              </a:path>
            </a:pathLst>
          </a:custGeom>
          <a:ln w="3175">
            <a:solidFill>
              <a:srgbClr val="000000"/>
            </a:solidFill>
          </a:ln>
        </p:spPr>
        <p:txBody>
          <a:bodyPr wrap="square" lIns="0" tIns="0" rIns="0" bIns="0" rtlCol="0"/>
          <a:lstStyle/>
          <a:p>
            <a:endParaRPr sz="949"/>
          </a:p>
        </p:txBody>
      </p:sp>
      <p:grpSp>
        <p:nvGrpSpPr>
          <p:cNvPr id="353" name="object 353"/>
          <p:cNvGrpSpPr/>
          <p:nvPr/>
        </p:nvGrpSpPr>
        <p:grpSpPr>
          <a:xfrm>
            <a:off x="1717182" y="254373"/>
            <a:ext cx="281817" cy="50540"/>
            <a:chOff x="1744458" y="482602"/>
            <a:chExt cx="534670" cy="95885"/>
          </a:xfrm>
        </p:grpSpPr>
        <p:pic>
          <p:nvPicPr>
            <p:cNvPr id="354" name="object 354"/>
            <p:cNvPicPr/>
            <p:nvPr/>
          </p:nvPicPr>
          <p:blipFill>
            <a:blip r:embed="rId12" cstate="print"/>
            <a:stretch>
              <a:fillRect/>
            </a:stretch>
          </p:blipFill>
          <p:spPr>
            <a:xfrm>
              <a:off x="1744458" y="482602"/>
              <a:ext cx="72249" cy="95346"/>
            </a:xfrm>
            <a:prstGeom prst="rect">
              <a:avLst/>
            </a:prstGeom>
          </p:spPr>
        </p:pic>
        <p:sp>
          <p:nvSpPr>
            <p:cNvPr id="355" name="object 355"/>
            <p:cNvSpPr/>
            <p:nvPr/>
          </p:nvSpPr>
          <p:spPr>
            <a:xfrm>
              <a:off x="1844100" y="484081"/>
              <a:ext cx="433705" cy="92710"/>
            </a:xfrm>
            <a:custGeom>
              <a:avLst/>
              <a:gdLst/>
              <a:ahLst/>
              <a:cxnLst/>
              <a:rect l="l" t="t" r="r" b="b"/>
              <a:pathLst>
                <a:path w="433705" h="92709">
                  <a:moveTo>
                    <a:pt x="0" y="0"/>
                  </a:moveTo>
                  <a:lnTo>
                    <a:pt x="57743" y="0"/>
                  </a:lnTo>
                </a:path>
                <a:path w="433705" h="92709">
                  <a:moveTo>
                    <a:pt x="28871" y="0"/>
                  </a:moveTo>
                  <a:lnTo>
                    <a:pt x="28871" y="92390"/>
                  </a:lnTo>
                </a:path>
                <a:path w="433705" h="92709">
                  <a:moveTo>
                    <a:pt x="98164" y="0"/>
                  </a:moveTo>
                  <a:lnTo>
                    <a:pt x="98164" y="92390"/>
                  </a:lnTo>
                </a:path>
                <a:path w="433705" h="92709">
                  <a:moveTo>
                    <a:pt x="144359" y="0"/>
                  </a:moveTo>
                  <a:lnTo>
                    <a:pt x="144359" y="92390"/>
                  </a:lnTo>
                </a:path>
                <a:path w="433705" h="92709">
                  <a:moveTo>
                    <a:pt x="98164" y="46195"/>
                  </a:moveTo>
                  <a:lnTo>
                    <a:pt x="144359" y="46195"/>
                  </a:lnTo>
                </a:path>
                <a:path w="433705" h="92709">
                  <a:moveTo>
                    <a:pt x="236749" y="92390"/>
                  </a:moveTo>
                  <a:lnTo>
                    <a:pt x="190554" y="92390"/>
                  </a:lnTo>
                  <a:lnTo>
                    <a:pt x="190554" y="0"/>
                  </a:lnTo>
                  <a:lnTo>
                    <a:pt x="236749" y="0"/>
                  </a:lnTo>
                </a:path>
                <a:path w="433705" h="92709">
                  <a:moveTo>
                    <a:pt x="190554" y="46195"/>
                  </a:moveTo>
                  <a:lnTo>
                    <a:pt x="219426" y="46195"/>
                  </a:lnTo>
                </a:path>
                <a:path w="433705" h="92709">
                  <a:moveTo>
                    <a:pt x="282944" y="92390"/>
                  </a:moveTo>
                  <a:lnTo>
                    <a:pt x="282944" y="0"/>
                  </a:lnTo>
                  <a:lnTo>
                    <a:pt x="311816" y="0"/>
                  </a:lnTo>
                  <a:lnTo>
                    <a:pt x="323365" y="7698"/>
                  </a:lnTo>
                  <a:lnTo>
                    <a:pt x="329139" y="15397"/>
                  </a:lnTo>
                  <a:lnTo>
                    <a:pt x="329139" y="30795"/>
                  </a:lnTo>
                  <a:lnTo>
                    <a:pt x="323365" y="38494"/>
                  </a:lnTo>
                  <a:lnTo>
                    <a:pt x="311816" y="46195"/>
                  </a:lnTo>
                  <a:lnTo>
                    <a:pt x="282944" y="46195"/>
                  </a:lnTo>
                </a:path>
                <a:path w="433705" h="92709">
                  <a:moveTo>
                    <a:pt x="311816" y="46195"/>
                  </a:moveTo>
                  <a:lnTo>
                    <a:pt x="329139" y="92390"/>
                  </a:lnTo>
                </a:path>
                <a:path w="433705" h="92709">
                  <a:moveTo>
                    <a:pt x="363786" y="0"/>
                  </a:moveTo>
                  <a:lnTo>
                    <a:pt x="381109" y="92390"/>
                  </a:lnTo>
                  <a:lnTo>
                    <a:pt x="398432" y="0"/>
                  </a:lnTo>
                  <a:lnTo>
                    <a:pt x="415755" y="92390"/>
                  </a:lnTo>
                  <a:lnTo>
                    <a:pt x="433078" y="0"/>
                  </a:lnTo>
                </a:path>
              </a:pathLst>
            </a:custGeom>
            <a:ln w="3175">
              <a:solidFill>
                <a:srgbClr val="000000"/>
              </a:solidFill>
            </a:ln>
          </p:spPr>
          <p:txBody>
            <a:bodyPr wrap="square" lIns="0" tIns="0" rIns="0" bIns="0" rtlCol="0"/>
            <a:lstStyle/>
            <a:p>
              <a:endParaRPr sz="949"/>
            </a:p>
          </p:txBody>
        </p:sp>
      </p:grpSp>
      <p:sp>
        <p:nvSpPr>
          <p:cNvPr id="356" name="object 356"/>
          <p:cNvSpPr/>
          <p:nvPr/>
        </p:nvSpPr>
        <p:spPr>
          <a:xfrm>
            <a:off x="2028407" y="25515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57" name="object 357"/>
          <p:cNvSpPr/>
          <p:nvPr/>
        </p:nvSpPr>
        <p:spPr>
          <a:xfrm>
            <a:off x="2061887" y="255153"/>
            <a:ext cx="76312" cy="48866"/>
          </a:xfrm>
          <a:custGeom>
            <a:avLst/>
            <a:gdLst/>
            <a:ahLst/>
            <a:cxnLst/>
            <a:rect l="l" t="t" r="r" b="b"/>
            <a:pathLst>
              <a:path w="144780"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358" name="object 358"/>
          <p:cNvSpPr/>
          <p:nvPr/>
        </p:nvSpPr>
        <p:spPr>
          <a:xfrm>
            <a:off x="2207980" y="255153"/>
            <a:ext cx="173709" cy="48866"/>
          </a:xfrm>
          <a:custGeom>
            <a:avLst/>
            <a:gdLst/>
            <a:ahLst/>
            <a:cxnLst/>
            <a:rect l="l" t="t" r="r" b="b"/>
            <a:pathLst>
              <a:path w="329564"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329564" h="92709">
                <a:moveTo>
                  <a:pt x="98164" y="92390"/>
                </a:moveTo>
                <a:lnTo>
                  <a:pt x="98164" y="0"/>
                </a:lnTo>
                <a:lnTo>
                  <a:pt x="127036" y="0"/>
                </a:lnTo>
                <a:lnTo>
                  <a:pt x="138585" y="7698"/>
                </a:lnTo>
                <a:lnTo>
                  <a:pt x="144359" y="15397"/>
                </a:lnTo>
                <a:lnTo>
                  <a:pt x="144359" y="30795"/>
                </a:lnTo>
                <a:lnTo>
                  <a:pt x="138585" y="38494"/>
                </a:lnTo>
                <a:lnTo>
                  <a:pt x="127036" y="46195"/>
                </a:lnTo>
                <a:lnTo>
                  <a:pt x="98164" y="46195"/>
                </a:lnTo>
              </a:path>
              <a:path w="329564" h="92709">
                <a:moveTo>
                  <a:pt x="236749" y="92390"/>
                </a:moveTo>
                <a:lnTo>
                  <a:pt x="190554" y="92390"/>
                </a:lnTo>
                <a:lnTo>
                  <a:pt x="190554" y="0"/>
                </a:lnTo>
                <a:lnTo>
                  <a:pt x="236749" y="0"/>
                </a:lnTo>
              </a:path>
              <a:path w="329564" h="92709">
                <a:moveTo>
                  <a:pt x="190554" y="46195"/>
                </a:moveTo>
                <a:lnTo>
                  <a:pt x="219426" y="46195"/>
                </a:lnTo>
              </a:path>
              <a:path w="329564" h="92709">
                <a:moveTo>
                  <a:pt x="329139" y="76990"/>
                </a:moveTo>
                <a:lnTo>
                  <a:pt x="323365" y="84689"/>
                </a:lnTo>
                <a:lnTo>
                  <a:pt x="311816" y="92390"/>
                </a:lnTo>
                <a:lnTo>
                  <a:pt x="300268" y="92390"/>
                </a:lnTo>
                <a:lnTo>
                  <a:pt x="288719" y="84689"/>
                </a:lnTo>
                <a:lnTo>
                  <a:pt x="282944" y="76990"/>
                </a:lnTo>
                <a:lnTo>
                  <a:pt x="277170" y="69292"/>
                </a:lnTo>
                <a:lnTo>
                  <a:pt x="271396" y="46195"/>
                </a:lnTo>
                <a:lnTo>
                  <a:pt x="277170" y="23097"/>
                </a:lnTo>
                <a:lnTo>
                  <a:pt x="282944" y="15397"/>
                </a:lnTo>
                <a:lnTo>
                  <a:pt x="288719" y="7698"/>
                </a:lnTo>
                <a:lnTo>
                  <a:pt x="300268" y="0"/>
                </a:lnTo>
                <a:lnTo>
                  <a:pt x="311816" y="0"/>
                </a:lnTo>
                <a:lnTo>
                  <a:pt x="323365" y="7698"/>
                </a:lnTo>
                <a:lnTo>
                  <a:pt x="329139" y="15397"/>
                </a:lnTo>
              </a:path>
            </a:pathLst>
          </a:custGeom>
          <a:ln w="3175">
            <a:solidFill>
              <a:srgbClr val="000000"/>
            </a:solidFill>
          </a:ln>
        </p:spPr>
        <p:txBody>
          <a:bodyPr wrap="square" lIns="0" tIns="0" rIns="0" bIns="0" rtlCol="0"/>
          <a:lstStyle/>
          <a:p>
            <a:endParaRPr sz="949"/>
          </a:p>
        </p:txBody>
      </p:sp>
      <p:sp>
        <p:nvSpPr>
          <p:cNvPr id="359" name="object 359"/>
          <p:cNvSpPr/>
          <p:nvPr/>
        </p:nvSpPr>
        <p:spPr>
          <a:xfrm>
            <a:off x="2417989" y="25515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0" name="object 360"/>
          <p:cNvSpPr/>
          <p:nvPr/>
        </p:nvSpPr>
        <p:spPr>
          <a:xfrm>
            <a:off x="2454512" y="255153"/>
            <a:ext cx="24433" cy="48866"/>
          </a:xfrm>
          <a:custGeom>
            <a:avLst/>
            <a:gdLst/>
            <a:ahLst/>
            <a:cxnLst/>
            <a:rect l="l" t="t" r="r" b="b"/>
            <a:pathLst>
              <a:path w="46355" h="92709">
                <a:moveTo>
                  <a:pt x="0" y="92390"/>
                </a:move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361" name="object 361"/>
          <p:cNvSpPr/>
          <p:nvPr/>
        </p:nvSpPr>
        <p:spPr>
          <a:xfrm>
            <a:off x="2515384" y="25515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2" name="object 362"/>
          <p:cNvSpPr/>
          <p:nvPr/>
        </p:nvSpPr>
        <p:spPr>
          <a:xfrm>
            <a:off x="2551907" y="255153"/>
            <a:ext cx="76312" cy="48866"/>
          </a:xfrm>
          <a:custGeom>
            <a:avLst/>
            <a:gdLst/>
            <a:ahLst/>
            <a:cxnLst/>
            <a:rect l="l" t="t" r="r" b="b"/>
            <a:pathLst>
              <a:path w="144779" h="92709">
                <a:moveTo>
                  <a:pt x="46195" y="92390"/>
                </a:moveTo>
                <a:lnTo>
                  <a:pt x="0" y="92390"/>
                </a:lnTo>
                <a:lnTo>
                  <a:pt x="0" y="0"/>
                </a:lnTo>
                <a:lnTo>
                  <a:pt x="46195" y="0"/>
                </a:lnTo>
              </a:path>
              <a:path w="144779" h="92709">
                <a:moveTo>
                  <a:pt x="0" y="46195"/>
                </a:moveTo>
                <a:lnTo>
                  <a:pt x="28871" y="46195"/>
                </a:lnTo>
              </a:path>
              <a:path w="144779" h="92709">
                <a:moveTo>
                  <a:pt x="92390" y="0"/>
                </a:moveTo>
                <a:lnTo>
                  <a:pt x="115487" y="0"/>
                </a:lnTo>
                <a:lnTo>
                  <a:pt x="127036" y="7698"/>
                </a:lnTo>
                <a:lnTo>
                  <a:pt x="132810" y="15397"/>
                </a:lnTo>
                <a:lnTo>
                  <a:pt x="138585" y="23097"/>
                </a:lnTo>
                <a:lnTo>
                  <a:pt x="144359" y="46195"/>
                </a:lnTo>
                <a:lnTo>
                  <a:pt x="138585" y="69292"/>
                </a:lnTo>
                <a:lnTo>
                  <a:pt x="132810" y="76990"/>
                </a:lnTo>
                <a:lnTo>
                  <a:pt x="127036" y="84689"/>
                </a:lnTo>
                <a:lnTo>
                  <a:pt x="115487" y="92390"/>
                </a:lnTo>
                <a:lnTo>
                  <a:pt x="92390" y="92390"/>
                </a:lnTo>
                <a:lnTo>
                  <a:pt x="92390" y="0"/>
                </a:lnTo>
              </a:path>
            </a:pathLst>
          </a:custGeom>
          <a:ln w="3175">
            <a:solidFill>
              <a:srgbClr val="000000"/>
            </a:solidFill>
          </a:ln>
        </p:spPr>
        <p:txBody>
          <a:bodyPr wrap="square" lIns="0" tIns="0" rIns="0" bIns="0" rtlCol="0"/>
          <a:lstStyle/>
          <a:p>
            <a:endParaRPr sz="949"/>
          </a:p>
        </p:txBody>
      </p:sp>
      <p:sp>
        <p:nvSpPr>
          <p:cNvPr id="363" name="object 363"/>
          <p:cNvSpPr/>
          <p:nvPr/>
        </p:nvSpPr>
        <p:spPr>
          <a:xfrm>
            <a:off x="1054456" y="40124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4" name="object 364"/>
          <p:cNvSpPr/>
          <p:nvPr/>
        </p:nvSpPr>
        <p:spPr>
          <a:xfrm>
            <a:off x="1100110" y="445884"/>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65" name="object 365"/>
          <p:cNvSpPr/>
          <p:nvPr/>
        </p:nvSpPr>
        <p:spPr>
          <a:xfrm>
            <a:off x="1200549" y="40124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6" name="object 366"/>
          <p:cNvSpPr/>
          <p:nvPr/>
        </p:nvSpPr>
        <p:spPr>
          <a:xfrm>
            <a:off x="1237072" y="401245"/>
            <a:ext cx="365492" cy="48866"/>
          </a:xfrm>
          <a:custGeom>
            <a:avLst/>
            <a:gdLst/>
            <a:ahLst/>
            <a:cxnLst/>
            <a:rect l="l" t="t" r="r" b="b"/>
            <a:pathLst>
              <a:path w="693419" h="92709">
                <a:moveTo>
                  <a:pt x="0" y="92390"/>
                </a:moveTo>
                <a:lnTo>
                  <a:pt x="0" y="0"/>
                </a:lnTo>
                <a:lnTo>
                  <a:pt x="46195" y="92390"/>
                </a:lnTo>
                <a:lnTo>
                  <a:pt x="46195" y="0"/>
                </a:lnTo>
              </a:path>
              <a:path w="693419" h="92709">
                <a:moveTo>
                  <a:pt x="86615" y="0"/>
                </a:moveTo>
                <a:lnTo>
                  <a:pt x="144359" y="0"/>
                </a:lnTo>
              </a:path>
              <a:path w="693419" h="92709">
                <a:moveTo>
                  <a:pt x="115487" y="0"/>
                </a:moveTo>
                <a:lnTo>
                  <a:pt x="115487" y="92390"/>
                </a:lnTo>
              </a:path>
              <a:path w="693419" h="92709">
                <a:moveTo>
                  <a:pt x="230975" y="92390"/>
                </a:moveTo>
                <a:lnTo>
                  <a:pt x="184780" y="92390"/>
                </a:lnTo>
                <a:lnTo>
                  <a:pt x="184780" y="0"/>
                </a:lnTo>
                <a:lnTo>
                  <a:pt x="230975" y="0"/>
                </a:lnTo>
              </a:path>
              <a:path w="693419" h="92709">
                <a:moveTo>
                  <a:pt x="184780" y="46195"/>
                </a:moveTo>
                <a:lnTo>
                  <a:pt x="213652" y="46195"/>
                </a:lnTo>
              </a:path>
              <a:path w="693419" h="92709">
                <a:moveTo>
                  <a:pt x="277170" y="92390"/>
                </a:moveTo>
                <a:lnTo>
                  <a:pt x="277170" y="0"/>
                </a:lnTo>
                <a:lnTo>
                  <a:pt x="306042" y="0"/>
                </a:lnTo>
                <a:lnTo>
                  <a:pt x="317591" y="7698"/>
                </a:lnTo>
                <a:lnTo>
                  <a:pt x="323365" y="15397"/>
                </a:lnTo>
                <a:lnTo>
                  <a:pt x="323365" y="30795"/>
                </a:lnTo>
                <a:lnTo>
                  <a:pt x="317591" y="38494"/>
                </a:lnTo>
                <a:lnTo>
                  <a:pt x="306042" y="46195"/>
                </a:lnTo>
                <a:lnTo>
                  <a:pt x="277170" y="46195"/>
                </a:lnTo>
              </a:path>
              <a:path w="693419" h="92709">
                <a:moveTo>
                  <a:pt x="306042" y="46195"/>
                </a:moveTo>
                <a:lnTo>
                  <a:pt x="323365" y="92390"/>
                </a:lnTo>
              </a:path>
              <a:path w="693419" h="92709">
                <a:moveTo>
                  <a:pt x="369560" y="92390"/>
                </a:moveTo>
                <a:lnTo>
                  <a:pt x="369560" y="0"/>
                </a:lnTo>
                <a:lnTo>
                  <a:pt x="415755" y="0"/>
                </a:lnTo>
              </a:path>
              <a:path w="693419" h="92709">
                <a:moveTo>
                  <a:pt x="369560" y="46195"/>
                </a:moveTo>
                <a:lnTo>
                  <a:pt x="398432" y="46195"/>
                </a:lnTo>
              </a:path>
              <a:path w="693419" h="92709">
                <a:moveTo>
                  <a:pt x="456176" y="92390"/>
                </a:moveTo>
                <a:lnTo>
                  <a:pt x="485048" y="0"/>
                </a:lnTo>
                <a:lnTo>
                  <a:pt x="513920" y="92390"/>
                </a:lnTo>
              </a:path>
              <a:path w="693419" h="92709">
                <a:moveTo>
                  <a:pt x="467725" y="61592"/>
                </a:moveTo>
                <a:lnTo>
                  <a:pt x="502371" y="61592"/>
                </a:lnTo>
              </a:path>
              <a:path w="693419" h="92709">
                <a:moveTo>
                  <a:pt x="600535" y="76990"/>
                </a:moveTo>
                <a:lnTo>
                  <a:pt x="594761" y="84689"/>
                </a:lnTo>
                <a:lnTo>
                  <a:pt x="583212" y="92390"/>
                </a:lnTo>
                <a:lnTo>
                  <a:pt x="571664" y="92390"/>
                </a:lnTo>
                <a:lnTo>
                  <a:pt x="560115" y="84689"/>
                </a:lnTo>
                <a:lnTo>
                  <a:pt x="554340" y="76990"/>
                </a:lnTo>
                <a:lnTo>
                  <a:pt x="548566" y="69292"/>
                </a:lnTo>
                <a:lnTo>
                  <a:pt x="542792" y="46195"/>
                </a:lnTo>
                <a:lnTo>
                  <a:pt x="548566" y="23097"/>
                </a:lnTo>
                <a:lnTo>
                  <a:pt x="554340" y="15397"/>
                </a:lnTo>
                <a:lnTo>
                  <a:pt x="560115" y="7698"/>
                </a:lnTo>
                <a:lnTo>
                  <a:pt x="571664" y="0"/>
                </a:lnTo>
                <a:lnTo>
                  <a:pt x="583212" y="0"/>
                </a:lnTo>
                <a:lnTo>
                  <a:pt x="594761" y="7698"/>
                </a:lnTo>
                <a:lnTo>
                  <a:pt x="600535" y="15397"/>
                </a:lnTo>
              </a:path>
              <a:path w="693419" h="92709">
                <a:moveTo>
                  <a:pt x="692926" y="92390"/>
                </a:moveTo>
                <a:lnTo>
                  <a:pt x="646731" y="92390"/>
                </a:lnTo>
                <a:lnTo>
                  <a:pt x="646731" y="0"/>
                </a:lnTo>
                <a:lnTo>
                  <a:pt x="692926" y="0"/>
                </a:lnTo>
              </a:path>
              <a:path w="693419" h="92709">
                <a:moveTo>
                  <a:pt x="646731" y="46195"/>
                </a:moveTo>
                <a:lnTo>
                  <a:pt x="675602" y="46195"/>
                </a:lnTo>
              </a:path>
            </a:pathLst>
          </a:custGeom>
          <a:ln w="3175">
            <a:solidFill>
              <a:srgbClr val="000000"/>
            </a:solidFill>
          </a:ln>
        </p:spPr>
        <p:txBody>
          <a:bodyPr wrap="square" lIns="0" tIns="0" rIns="0" bIns="0" rtlCol="0"/>
          <a:lstStyle/>
          <a:p>
            <a:endParaRPr sz="949"/>
          </a:p>
        </p:txBody>
      </p:sp>
      <p:grpSp>
        <p:nvGrpSpPr>
          <p:cNvPr id="367" name="object 367"/>
          <p:cNvGrpSpPr/>
          <p:nvPr/>
        </p:nvGrpSpPr>
        <p:grpSpPr>
          <a:xfrm>
            <a:off x="1668484" y="400466"/>
            <a:ext cx="324324" cy="50540"/>
            <a:chOff x="1652068" y="759773"/>
            <a:chExt cx="615315" cy="95885"/>
          </a:xfrm>
        </p:grpSpPr>
        <p:sp>
          <p:nvSpPr>
            <p:cNvPr id="368" name="object 368"/>
            <p:cNvSpPr/>
            <p:nvPr/>
          </p:nvSpPr>
          <p:spPr>
            <a:xfrm>
              <a:off x="1653546" y="761251"/>
              <a:ext cx="57785" cy="92710"/>
            </a:xfrm>
            <a:custGeom>
              <a:avLst/>
              <a:gdLst/>
              <a:ahLst/>
              <a:cxnLst/>
              <a:rect l="l" t="t" r="r" b="b"/>
              <a:pathLst>
                <a:path w="57785" h="92709">
                  <a:moveTo>
                    <a:pt x="57743" y="76990"/>
                  </a:moveTo>
                  <a:lnTo>
                    <a:pt x="51969" y="84689"/>
                  </a:lnTo>
                  <a:lnTo>
                    <a:pt x="40420" y="92390"/>
                  </a:lnTo>
                  <a:lnTo>
                    <a:pt x="28871" y="92390"/>
                  </a:lnTo>
                  <a:lnTo>
                    <a:pt x="17323" y="84689"/>
                  </a:lnTo>
                  <a:lnTo>
                    <a:pt x="11548" y="76990"/>
                  </a:lnTo>
                  <a:lnTo>
                    <a:pt x="5774" y="69292"/>
                  </a:lnTo>
                  <a:lnTo>
                    <a:pt x="0" y="46195"/>
                  </a:lnTo>
                  <a:lnTo>
                    <a:pt x="5774" y="23097"/>
                  </a:lnTo>
                  <a:lnTo>
                    <a:pt x="11548" y="15397"/>
                  </a:lnTo>
                  <a:lnTo>
                    <a:pt x="17323" y="7698"/>
                  </a:lnTo>
                  <a:lnTo>
                    <a:pt x="28871" y="0"/>
                  </a:lnTo>
                  <a:lnTo>
                    <a:pt x="40420" y="0"/>
                  </a:lnTo>
                  <a:lnTo>
                    <a:pt x="51969" y="7698"/>
                  </a:lnTo>
                  <a:lnTo>
                    <a:pt x="57743" y="15397"/>
                  </a:lnTo>
                </a:path>
              </a:pathLst>
            </a:custGeom>
            <a:ln w="3175">
              <a:solidFill>
                <a:srgbClr val="000000"/>
              </a:solidFill>
            </a:ln>
          </p:spPr>
          <p:txBody>
            <a:bodyPr wrap="square" lIns="0" tIns="0" rIns="0" bIns="0" rtlCol="0"/>
            <a:lstStyle/>
            <a:p>
              <a:endParaRPr sz="949"/>
            </a:p>
          </p:txBody>
        </p:sp>
        <p:pic>
          <p:nvPicPr>
            <p:cNvPr id="369" name="object 369"/>
            <p:cNvPicPr/>
            <p:nvPr/>
          </p:nvPicPr>
          <p:blipFill>
            <a:blip r:embed="rId12" cstate="print"/>
            <a:stretch>
              <a:fillRect/>
            </a:stretch>
          </p:blipFill>
          <p:spPr>
            <a:xfrm>
              <a:off x="1744458" y="759773"/>
              <a:ext cx="72249" cy="95346"/>
            </a:xfrm>
            <a:prstGeom prst="rect">
              <a:avLst/>
            </a:prstGeom>
          </p:spPr>
        </p:pic>
        <p:sp>
          <p:nvSpPr>
            <p:cNvPr id="370" name="object 370"/>
            <p:cNvSpPr/>
            <p:nvPr/>
          </p:nvSpPr>
          <p:spPr>
            <a:xfrm>
              <a:off x="1849875" y="761251"/>
              <a:ext cx="231140" cy="92710"/>
            </a:xfrm>
            <a:custGeom>
              <a:avLst/>
              <a:gdLst/>
              <a:ahLst/>
              <a:cxnLst/>
              <a:rect l="l" t="t" r="r" b="b"/>
              <a:pathLst>
                <a:path w="231139" h="92709">
                  <a:moveTo>
                    <a:pt x="0" y="92390"/>
                  </a:moveTo>
                  <a:lnTo>
                    <a:pt x="0" y="0"/>
                  </a:lnTo>
                  <a:lnTo>
                    <a:pt x="46195" y="92390"/>
                  </a:lnTo>
                  <a:lnTo>
                    <a:pt x="46195" y="0"/>
                  </a:lnTo>
                </a:path>
                <a:path w="231139" h="92709">
                  <a:moveTo>
                    <a:pt x="86615" y="0"/>
                  </a:moveTo>
                  <a:lnTo>
                    <a:pt x="144359" y="0"/>
                  </a:lnTo>
                </a:path>
                <a:path w="231139" h="92709">
                  <a:moveTo>
                    <a:pt x="115487" y="0"/>
                  </a:moveTo>
                  <a:lnTo>
                    <a:pt x="115487" y="92390"/>
                  </a:lnTo>
                </a:path>
                <a:path w="231139" h="92709">
                  <a:moveTo>
                    <a:pt x="184780" y="92390"/>
                  </a:moveTo>
                  <a:lnTo>
                    <a:pt x="184780" y="0"/>
                  </a:lnTo>
                  <a:lnTo>
                    <a:pt x="213652" y="0"/>
                  </a:lnTo>
                  <a:lnTo>
                    <a:pt x="225200" y="7698"/>
                  </a:lnTo>
                  <a:lnTo>
                    <a:pt x="230975" y="15397"/>
                  </a:lnTo>
                  <a:lnTo>
                    <a:pt x="230975" y="30795"/>
                  </a:lnTo>
                  <a:lnTo>
                    <a:pt x="225200" y="38494"/>
                  </a:lnTo>
                  <a:lnTo>
                    <a:pt x="213652" y="46195"/>
                  </a:lnTo>
                  <a:lnTo>
                    <a:pt x="184780" y="46195"/>
                  </a:lnTo>
                </a:path>
                <a:path w="231139" h="92709">
                  <a:moveTo>
                    <a:pt x="213652" y="46195"/>
                  </a:moveTo>
                  <a:lnTo>
                    <a:pt x="230975" y="92390"/>
                  </a:lnTo>
                </a:path>
              </a:pathLst>
            </a:custGeom>
            <a:ln w="3175">
              <a:solidFill>
                <a:srgbClr val="000000"/>
              </a:solidFill>
            </a:ln>
          </p:spPr>
          <p:txBody>
            <a:bodyPr wrap="square" lIns="0" tIns="0" rIns="0" bIns="0" rtlCol="0"/>
            <a:lstStyle/>
            <a:p>
              <a:endParaRPr sz="949"/>
            </a:p>
          </p:txBody>
        </p:sp>
        <p:pic>
          <p:nvPicPr>
            <p:cNvPr id="371" name="object 371"/>
            <p:cNvPicPr/>
            <p:nvPr/>
          </p:nvPicPr>
          <p:blipFill>
            <a:blip r:embed="rId12" cstate="print"/>
            <a:stretch>
              <a:fillRect/>
            </a:stretch>
          </p:blipFill>
          <p:spPr>
            <a:xfrm>
              <a:off x="2114018" y="759773"/>
              <a:ext cx="72249" cy="95346"/>
            </a:xfrm>
            <a:prstGeom prst="rect">
              <a:avLst/>
            </a:prstGeom>
          </p:spPr>
        </p:pic>
        <p:sp>
          <p:nvSpPr>
            <p:cNvPr id="372" name="object 372"/>
            <p:cNvSpPr/>
            <p:nvPr/>
          </p:nvSpPr>
          <p:spPr>
            <a:xfrm>
              <a:off x="2219436" y="761251"/>
              <a:ext cx="46355" cy="92710"/>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grpSp>
      <p:sp>
        <p:nvSpPr>
          <p:cNvPr id="373" name="object 373"/>
          <p:cNvSpPr/>
          <p:nvPr/>
        </p:nvSpPr>
        <p:spPr>
          <a:xfrm>
            <a:off x="2064931" y="401245"/>
            <a:ext cx="176722" cy="48866"/>
          </a:xfrm>
          <a:custGeom>
            <a:avLst/>
            <a:gdLst/>
            <a:ahLst/>
            <a:cxnLst/>
            <a:rect l="l" t="t" r="r" b="b"/>
            <a:pathLst>
              <a:path w="335280"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35280" h="92709">
                <a:moveTo>
                  <a:pt x="92390" y="92390"/>
                </a:moveTo>
                <a:lnTo>
                  <a:pt x="92390" y="0"/>
                </a:lnTo>
                <a:lnTo>
                  <a:pt x="121262" y="0"/>
                </a:lnTo>
                <a:lnTo>
                  <a:pt x="132810" y="7698"/>
                </a:lnTo>
                <a:lnTo>
                  <a:pt x="138585" y="15397"/>
                </a:lnTo>
                <a:lnTo>
                  <a:pt x="138585" y="30795"/>
                </a:lnTo>
                <a:lnTo>
                  <a:pt x="132810" y="38494"/>
                </a:lnTo>
                <a:lnTo>
                  <a:pt x="121262" y="46195"/>
                </a:lnTo>
                <a:lnTo>
                  <a:pt x="92390" y="46195"/>
                </a:lnTo>
              </a:path>
              <a:path w="335280" h="92709">
                <a:moveTo>
                  <a:pt x="121262" y="46195"/>
                </a:moveTo>
                <a:lnTo>
                  <a:pt x="138585" y="92390"/>
                </a:lnTo>
              </a:path>
              <a:path w="335280" h="92709">
                <a:moveTo>
                  <a:pt x="179005" y="92390"/>
                </a:moveTo>
                <a:lnTo>
                  <a:pt x="207877" y="0"/>
                </a:lnTo>
                <a:lnTo>
                  <a:pt x="236749" y="92390"/>
                </a:lnTo>
              </a:path>
              <a:path w="335280" h="92709">
                <a:moveTo>
                  <a:pt x="190554" y="61592"/>
                </a:moveTo>
                <a:lnTo>
                  <a:pt x="225200" y="61592"/>
                </a:lnTo>
              </a:path>
              <a:path w="335280"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374" name="object 374"/>
          <p:cNvSpPr/>
          <p:nvPr/>
        </p:nvSpPr>
        <p:spPr>
          <a:xfrm>
            <a:off x="2271896" y="40124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5" name="object 375"/>
          <p:cNvSpPr/>
          <p:nvPr/>
        </p:nvSpPr>
        <p:spPr>
          <a:xfrm>
            <a:off x="2308419" y="401245"/>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0"/>
                </a:lnTo>
                <a:lnTo>
                  <a:pt x="132810" y="84689"/>
                </a:lnTo>
                <a:lnTo>
                  <a:pt x="121262" y="92390"/>
                </a:lnTo>
                <a:lnTo>
                  <a:pt x="109713" y="92390"/>
                </a:lnTo>
                <a:lnTo>
                  <a:pt x="98164" y="84689"/>
                </a:lnTo>
                <a:lnTo>
                  <a:pt x="92390" y="76990"/>
                </a:lnTo>
                <a:lnTo>
                  <a:pt x="86615" y="69292"/>
                </a:lnTo>
                <a:lnTo>
                  <a:pt x="80841" y="46195"/>
                </a:lnTo>
                <a:lnTo>
                  <a:pt x="86615" y="23097"/>
                </a:lnTo>
                <a:lnTo>
                  <a:pt x="92390" y="15397"/>
                </a:lnTo>
                <a:lnTo>
                  <a:pt x="98164" y="7698"/>
                </a:lnTo>
                <a:lnTo>
                  <a:pt x="109713" y="0"/>
                </a:lnTo>
                <a:lnTo>
                  <a:pt x="121262" y="0"/>
                </a:lnTo>
                <a:lnTo>
                  <a:pt x="132810" y="7698"/>
                </a:lnTo>
                <a:lnTo>
                  <a:pt x="138585" y="15397"/>
                </a:lnTo>
              </a:path>
            </a:pathLst>
          </a:custGeom>
          <a:ln w="3175">
            <a:solidFill>
              <a:srgbClr val="000000"/>
            </a:solidFill>
          </a:ln>
        </p:spPr>
        <p:txBody>
          <a:bodyPr wrap="square" lIns="0" tIns="0" rIns="0" bIns="0" rtlCol="0"/>
          <a:lstStyle/>
          <a:p>
            <a:endParaRPr sz="949"/>
          </a:p>
        </p:txBody>
      </p:sp>
      <p:sp>
        <p:nvSpPr>
          <p:cNvPr id="376" name="object 376"/>
          <p:cNvSpPr/>
          <p:nvPr/>
        </p:nvSpPr>
        <p:spPr>
          <a:xfrm>
            <a:off x="2414945" y="445884"/>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77" name="object 377"/>
          <p:cNvSpPr/>
          <p:nvPr/>
        </p:nvSpPr>
        <p:spPr>
          <a:xfrm>
            <a:off x="1042282" y="547338"/>
            <a:ext cx="24433" cy="48866"/>
          </a:xfrm>
          <a:custGeom>
            <a:avLst/>
            <a:gdLst/>
            <a:ahLst/>
            <a:cxnLst/>
            <a:rect l="l" t="t" r="r" b="b"/>
            <a:pathLst>
              <a:path w="46354" h="92709">
                <a:moveTo>
                  <a:pt x="0" y="15397"/>
                </a:moveTo>
                <a:lnTo>
                  <a:pt x="5774" y="7698"/>
                </a:lnTo>
                <a:lnTo>
                  <a:pt x="17323" y="0"/>
                </a:lnTo>
                <a:lnTo>
                  <a:pt x="28871" y="0"/>
                </a:lnTo>
                <a:lnTo>
                  <a:pt x="40420" y="7698"/>
                </a:lnTo>
                <a:lnTo>
                  <a:pt x="46195" y="15397"/>
                </a:lnTo>
                <a:lnTo>
                  <a:pt x="46195" y="30795"/>
                </a:lnTo>
                <a:lnTo>
                  <a:pt x="40420" y="38494"/>
                </a:lnTo>
                <a:lnTo>
                  <a:pt x="28871" y="46195"/>
                </a:lnTo>
                <a:lnTo>
                  <a:pt x="17323" y="53893"/>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378" name="object 378"/>
          <p:cNvSpPr/>
          <p:nvPr/>
        </p:nvSpPr>
        <p:spPr>
          <a:xfrm>
            <a:off x="1100110" y="591977"/>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79" name="object 379"/>
          <p:cNvSpPr/>
          <p:nvPr/>
        </p:nvSpPr>
        <p:spPr>
          <a:xfrm>
            <a:off x="1185330" y="547338"/>
            <a:ext cx="124843" cy="48866"/>
          </a:xfrm>
          <a:custGeom>
            <a:avLst/>
            <a:gdLst/>
            <a:ahLst/>
            <a:cxnLst/>
            <a:rect l="l" t="t" r="r" b="b"/>
            <a:pathLst>
              <a:path w="236855" h="92709">
                <a:moveTo>
                  <a:pt x="0" y="92390"/>
                </a:moveTo>
                <a:lnTo>
                  <a:pt x="28871" y="0"/>
                </a:lnTo>
                <a:lnTo>
                  <a:pt x="57743" y="92390"/>
                </a:lnTo>
              </a:path>
              <a:path w="236855" h="92709">
                <a:moveTo>
                  <a:pt x="11548" y="61592"/>
                </a:moveTo>
                <a:lnTo>
                  <a:pt x="46195" y="61592"/>
                </a:lnTo>
              </a:path>
              <a:path w="236855" h="92709">
                <a:moveTo>
                  <a:pt x="98164" y="0"/>
                </a:moveTo>
                <a:lnTo>
                  <a:pt x="98164" y="92390"/>
                </a:lnTo>
                <a:lnTo>
                  <a:pt x="144359" y="92390"/>
                </a:lnTo>
              </a:path>
              <a:path w="236855" h="92709">
                <a:moveTo>
                  <a:pt x="190554" y="0"/>
                </a:moveTo>
                <a:lnTo>
                  <a:pt x="190554" y="92390"/>
                </a:lnTo>
                <a:lnTo>
                  <a:pt x="236749" y="92390"/>
                </a:lnTo>
              </a:path>
            </a:pathLst>
          </a:custGeom>
          <a:ln w="3175">
            <a:solidFill>
              <a:srgbClr val="000000"/>
            </a:solidFill>
          </a:ln>
        </p:spPr>
        <p:txBody>
          <a:bodyPr wrap="square" lIns="0" tIns="0" rIns="0" bIns="0" rtlCol="0"/>
          <a:lstStyle/>
          <a:p>
            <a:endParaRPr sz="949"/>
          </a:p>
        </p:txBody>
      </p:sp>
      <p:sp>
        <p:nvSpPr>
          <p:cNvPr id="380" name="object 380"/>
          <p:cNvSpPr/>
          <p:nvPr/>
        </p:nvSpPr>
        <p:spPr>
          <a:xfrm>
            <a:off x="1383165" y="547338"/>
            <a:ext cx="27445" cy="48866"/>
          </a:xfrm>
          <a:custGeom>
            <a:avLst/>
            <a:gdLst/>
            <a:ahLst/>
            <a:cxnLst/>
            <a:rect l="l" t="t" r="r" b="b"/>
            <a:pathLst>
              <a:path w="5206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81" name="object 381"/>
          <p:cNvSpPr/>
          <p:nvPr/>
        </p:nvSpPr>
        <p:spPr>
          <a:xfrm>
            <a:off x="1444036" y="54733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2" name="object 382"/>
          <p:cNvSpPr/>
          <p:nvPr/>
        </p:nvSpPr>
        <p:spPr>
          <a:xfrm>
            <a:off x="1477517" y="547338"/>
            <a:ext cx="173709" cy="48866"/>
          </a:xfrm>
          <a:custGeom>
            <a:avLst/>
            <a:gdLst/>
            <a:ahLst/>
            <a:cxnLst/>
            <a:rect l="l" t="t" r="r" b="b"/>
            <a:pathLst>
              <a:path w="329565" h="92709">
                <a:moveTo>
                  <a:pt x="0" y="92390"/>
                </a:moveTo>
                <a:lnTo>
                  <a:pt x="0" y="0"/>
                </a:lnTo>
                <a:lnTo>
                  <a:pt x="28871" y="76990"/>
                </a:lnTo>
                <a:lnTo>
                  <a:pt x="57743" y="0"/>
                </a:lnTo>
                <a:lnTo>
                  <a:pt x="57743" y="92390"/>
                </a:lnTo>
              </a:path>
              <a:path w="329565" h="92709">
                <a:moveTo>
                  <a:pt x="144359" y="92390"/>
                </a:moveTo>
                <a:lnTo>
                  <a:pt x="98164" y="92390"/>
                </a:lnTo>
                <a:lnTo>
                  <a:pt x="98164" y="0"/>
                </a:lnTo>
                <a:lnTo>
                  <a:pt x="144359" y="0"/>
                </a:lnTo>
              </a:path>
              <a:path w="329565" h="92709">
                <a:moveTo>
                  <a:pt x="98164" y="46195"/>
                </a:moveTo>
                <a:lnTo>
                  <a:pt x="127036" y="46195"/>
                </a:lnTo>
              </a:path>
              <a:path w="329565" h="92709">
                <a:moveTo>
                  <a:pt x="190554" y="92390"/>
                </a:moveTo>
                <a:lnTo>
                  <a:pt x="190554" y="0"/>
                </a:lnTo>
                <a:lnTo>
                  <a:pt x="236749" y="92390"/>
                </a:lnTo>
                <a:lnTo>
                  <a:pt x="236749" y="0"/>
                </a:lnTo>
              </a:path>
              <a:path w="329565" h="92709">
                <a:moveTo>
                  <a:pt x="329139" y="15397"/>
                </a:moveTo>
                <a:lnTo>
                  <a:pt x="323365" y="7698"/>
                </a:lnTo>
                <a:lnTo>
                  <a:pt x="311816" y="0"/>
                </a:lnTo>
                <a:lnTo>
                  <a:pt x="300268" y="0"/>
                </a:lnTo>
                <a:lnTo>
                  <a:pt x="288719" y="7698"/>
                </a:lnTo>
                <a:lnTo>
                  <a:pt x="282944" y="15397"/>
                </a:lnTo>
                <a:lnTo>
                  <a:pt x="282944" y="23097"/>
                </a:lnTo>
                <a:lnTo>
                  <a:pt x="288719" y="30795"/>
                </a:lnTo>
                <a:lnTo>
                  <a:pt x="300268" y="38494"/>
                </a:lnTo>
                <a:lnTo>
                  <a:pt x="311816" y="46195"/>
                </a:lnTo>
                <a:lnTo>
                  <a:pt x="323365" y="53893"/>
                </a:lnTo>
                <a:lnTo>
                  <a:pt x="329139" y="61592"/>
                </a:lnTo>
                <a:lnTo>
                  <a:pt x="329139" y="76990"/>
                </a:lnTo>
                <a:lnTo>
                  <a:pt x="323365" y="84689"/>
                </a:lnTo>
                <a:lnTo>
                  <a:pt x="311816" y="92390"/>
                </a:lnTo>
                <a:lnTo>
                  <a:pt x="300268" y="92390"/>
                </a:lnTo>
                <a:lnTo>
                  <a:pt x="288719" y="84689"/>
                </a:lnTo>
                <a:lnTo>
                  <a:pt x="282944" y="76990"/>
                </a:lnTo>
                <a:lnTo>
                  <a:pt x="277170" y="69292"/>
                </a:lnTo>
              </a:path>
            </a:pathLst>
          </a:custGeom>
          <a:ln w="3175">
            <a:solidFill>
              <a:srgbClr val="000000"/>
            </a:solidFill>
          </a:ln>
        </p:spPr>
        <p:txBody>
          <a:bodyPr wrap="square" lIns="0" tIns="0" rIns="0" bIns="0" rtlCol="0"/>
          <a:lstStyle/>
          <a:p>
            <a:endParaRPr sz="949"/>
          </a:p>
        </p:txBody>
      </p:sp>
      <p:sp>
        <p:nvSpPr>
          <p:cNvPr id="383" name="object 383"/>
          <p:cNvSpPr/>
          <p:nvPr/>
        </p:nvSpPr>
        <p:spPr>
          <a:xfrm>
            <a:off x="1687524" y="54733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384" name="object 384"/>
          <p:cNvGrpSpPr/>
          <p:nvPr/>
        </p:nvGrpSpPr>
        <p:grpSpPr>
          <a:xfrm>
            <a:off x="1717182" y="546559"/>
            <a:ext cx="129529" cy="50540"/>
            <a:chOff x="1744458" y="1036943"/>
            <a:chExt cx="245745" cy="95885"/>
          </a:xfrm>
        </p:grpSpPr>
        <p:pic>
          <p:nvPicPr>
            <p:cNvPr id="385" name="object 385"/>
            <p:cNvPicPr/>
            <p:nvPr/>
          </p:nvPicPr>
          <p:blipFill>
            <a:blip r:embed="rId12" cstate="print"/>
            <a:stretch>
              <a:fillRect/>
            </a:stretch>
          </p:blipFill>
          <p:spPr>
            <a:xfrm>
              <a:off x="1744458" y="1036943"/>
              <a:ext cx="72249" cy="95346"/>
            </a:xfrm>
            <a:prstGeom prst="rect">
              <a:avLst/>
            </a:prstGeom>
          </p:spPr>
        </p:pic>
        <p:sp>
          <p:nvSpPr>
            <p:cNvPr id="386" name="object 386"/>
            <p:cNvSpPr/>
            <p:nvPr/>
          </p:nvSpPr>
          <p:spPr>
            <a:xfrm>
              <a:off x="1849875" y="1038422"/>
              <a:ext cx="139065" cy="92710"/>
            </a:xfrm>
            <a:custGeom>
              <a:avLst/>
              <a:gdLst/>
              <a:ahLst/>
              <a:cxnLst/>
              <a:rect l="l" t="t" r="r" b="b"/>
              <a:pathLst>
                <a:path w="139064" h="92709">
                  <a:moveTo>
                    <a:pt x="0" y="92390"/>
                  </a:moveTo>
                  <a:lnTo>
                    <a:pt x="0" y="0"/>
                  </a:lnTo>
                  <a:lnTo>
                    <a:pt x="46195" y="92390"/>
                  </a:lnTo>
                  <a:lnTo>
                    <a:pt x="46195" y="0"/>
                  </a:lnTo>
                </a:path>
                <a:path w="139064" h="92709">
                  <a:moveTo>
                    <a:pt x="138585" y="15397"/>
                  </a:moveTo>
                  <a:lnTo>
                    <a:pt x="132810" y="7698"/>
                  </a:lnTo>
                  <a:lnTo>
                    <a:pt x="121262" y="0"/>
                  </a:lnTo>
                  <a:lnTo>
                    <a:pt x="109713" y="0"/>
                  </a:lnTo>
                  <a:lnTo>
                    <a:pt x="98164" y="7698"/>
                  </a:lnTo>
                  <a:lnTo>
                    <a:pt x="92390" y="15397"/>
                  </a:lnTo>
                  <a:lnTo>
                    <a:pt x="92390" y="23097"/>
                  </a:lnTo>
                  <a:lnTo>
                    <a:pt x="98164" y="30795"/>
                  </a:lnTo>
                  <a:lnTo>
                    <a:pt x="109713" y="38494"/>
                  </a:lnTo>
                  <a:lnTo>
                    <a:pt x="121262" y="46195"/>
                  </a:lnTo>
                  <a:lnTo>
                    <a:pt x="132810" y="53893"/>
                  </a:lnTo>
                  <a:lnTo>
                    <a:pt x="138585" y="61592"/>
                  </a:lnTo>
                  <a:lnTo>
                    <a:pt x="138585" y="76990"/>
                  </a:lnTo>
                  <a:lnTo>
                    <a:pt x="132810" y="84689"/>
                  </a:lnTo>
                  <a:lnTo>
                    <a:pt x="121262" y="92390"/>
                  </a:lnTo>
                  <a:lnTo>
                    <a:pt x="109713" y="92390"/>
                  </a:lnTo>
                  <a:lnTo>
                    <a:pt x="98164" y="84689"/>
                  </a:lnTo>
                  <a:lnTo>
                    <a:pt x="92390" y="76990"/>
                  </a:lnTo>
                  <a:lnTo>
                    <a:pt x="86615" y="69292"/>
                  </a:lnTo>
                </a:path>
              </a:pathLst>
            </a:custGeom>
            <a:ln w="3175">
              <a:solidFill>
                <a:srgbClr val="000000"/>
              </a:solidFill>
            </a:ln>
          </p:spPr>
          <p:txBody>
            <a:bodyPr wrap="square" lIns="0" tIns="0" rIns="0" bIns="0" rtlCol="0"/>
            <a:lstStyle/>
            <a:p>
              <a:endParaRPr sz="949"/>
            </a:p>
          </p:txBody>
        </p:sp>
      </p:grpSp>
      <p:sp>
        <p:nvSpPr>
          <p:cNvPr id="387" name="object 387"/>
          <p:cNvSpPr/>
          <p:nvPr/>
        </p:nvSpPr>
        <p:spPr>
          <a:xfrm>
            <a:off x="1915794" y="547338"/>
            <a:ext cx="124843" cy="48866"/>
          </a:xfrm>
          <a:custGeom>
            <a:avLst/>
            <a:gdLst/>
            <a:ahLst/>
            <a:cxnLst/>
            <a:rect l="l" t="t" r="r" b="b"/>
            <a:pathLst>
              <a:path w="236855" h="92709">
                <a:moveTo>
                  <a:pt x="0" y="92390"/>
                </a:moveTo>
                <a:lnTo>
                  <a:pt x="28871" y="0"/>
                </a:lnTo>
                <a:lnTo>
                  <a:pt x="57743" y="92390"/>
                </a:lnTo>
              </a:path>
              <a:path w="236855" h="92709">
                <a:moveTo>
                  <a:pt x="11548" y="61592"/>
                </a:moveTo>
                <a:lnTo>
                  <a:pt x="46195" y="61592"/>
                </a:lnTo>
              </a:path>
              <a:path w="236855" h="92709">
                <a:moveTo>
                  <a:pt x="98164" y="92390"/>
                </a:moveTo>
                <a:lnTo>
                  <a:pt x="98164" y="0"/>
                </a:lnTo>
                <a:lnTo>
                  <a:pt x="127036" y="0"/>
                </a:lnTo>
                <a:lnTo>
                  <a:pt x="138585" y="7698"/>
                </a:lnTo>
                <a:lnTo>
                  <a:pt x="144359" y="15397"/>
                </a:lnTo>
                <a:lnTo>
                  <a:pt x="144359" y="30795"/>
                </a:lnTo>
                <a:lnTo>
                  <a:pt x="138585" y="38494"/>
                </a:lnTo>
                <a:lnTo>
                  <a:pt x="127036" y="46195"/>
                </a:lnTo>
                <a:lnTo>
                  <a:pt x="98164" y="46195"/>
                </a:lnTo>
              </a:path>
              <a:path w="236855" h="92709">
                <a:moveTo>
                  <a:pt x="127036" y="46195"/>
                </a:moveTo>
                <a:lnTo>
                  <a:pt x="144359" y="92390"/>
                </a:lnTo>
              </a:path>
              <a:path w="236855" h="92709">
                <a:moveTo>
                  <a:pt x="236749" y="92390"/>
                </a:moveTo>
                <a:lnTo>
                  <a:pt x="190554" y="92390"/>
                </a:lnTo>
                <a:lnTo>
                  <a:pt x="190554" y="0"/>
                </a:lnTo>
                <a:lnTo>
                  <a:pt x="236749" y="0"/>
                </a:lnTo>
              </a:path>
              <a:path w="236855"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388" name="object 388"/>
          <p:cNvSpPr/>
          <p:nvPr/>
        </p:nvSpPr>
        <p:spPr>
          <a:xfrm>
            <a:off x="2125803" y="54733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9" name="object 389"/>
          <p:cNvSpPr/>
          <p:nvPr/>
        </p:nvSpPr>
        <p:spPr>
          <a:xfrm>
            <a:off x="2162326" y="547338"/>
            <a:ext cx="24433" cy="48866"/>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sp>
        <p:nvSpPr>
          <p:cNvPr id="390" name="object 390"/>
          <p:cNvSpPr/>
          <p:nvPr/>
        </p:nvSpPr>
        <p:spPr>
          <a:xfrm>
            <a:off x="2256678" y="547338"/>
            <a:ext cx="173709" cy="48866"/>
          </a:xfrm>
          <a:custGeom>
            <a:avLst/>
            <a:gdLst/>
            <a:ahLst/>
            <a:cxnLst/>
            <a:rect l="l" t="t" r="r" b="b"/>
            <a:pathLst>
              <a:path w="329564" h="92709">
                <a:moveTo>
                  <a:pt x="0" y="92390"/>
                </a:moveTo>
                <a:lnTo>
                  <a:pt x="0" y="0"/>
                </a:lnTo>
                <a:lnTo>
                  <a:pt x="28871" y="76990"/>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84780" y="0"/>
                </a:moveTo>
                <a:lnTo>
                  <a:pt x="242524" y="0"/>
                </a:lnTo>
              </a:path>
              <a:path w="329564" h="92709">
                <a:moveTo>
                  <a:pt x="213652" y="0"/>
                </a:moveTo>
                <a:lnTo>
                  <a:pt x="213652" y="92390"/>
                </a:lnTo>
              </a:path>
              <a:path w="329564" h="92709">
                <a:moveTo>
                  <a:pt x="282944" y="92390"/>
                </a:moveTo>
                <a:lnTo>
                  <a:pt x="282944" y="0"/>
                </a:lnTo>
                <a:lnTo>
                  <a:pt x="311816" y="0"/>
                </a:lnTo>
                <a:lnTo>
                  <a:pt x="323365" y="7698"/>
                </a:lnTo>
                <a:lnTo>
                  <a:pt x="329139" y="15397"/>
                </a:lnTo>
                <a:lnTo>
                  <a:pt x="329139" y="30795"/>
                </a:lnTo>
                <a:lnTo>
                  <a:pt x="323365" y="38494"/>
                </a:lnTo>
                <a:lnTo>
                  <a:pt x="311816" y="46195"/>
                </a:lnTo>
                <a:lnTo>
                  <a:pt x="282944" y="46195"/>
                </a:lnTo>
              </a:path>
              <a:path w="329564" h="92709">
                <a:moveTo>
                  <a:pt x="311816" y="46195"/>
                </a:moveTo>
                <a:lnTo>
                  <a:pt x="329139" y="92390"/>
                </a:lnTo>
              </a:path>
            </a:pathLst>
          </a:custGeom>
          <a:ln w="3175">
            <a:solidFill>
              <a:srgbClr val="000000"/>
            </a:solidFill>
          </a:ln>
        </p:spPr>
        <p:txBody>
          <a:bodyPr wrap="square" lIns="0" tIns="0" rIns="0" bIns="0" rtlCol="0"/>
          <a:lstStyle/>
          <a:p>
            <a:endParaRPr sz="949"/>
          </a:p>
        </p:txBody>
      </p:sp>
      <p:sp>
        <p:nvSpPr>
          <p:cNvPr id="391" name="object 391"/>
          <p:cNvSpPr/>
          <p:nvPr/>
        </p:nvSpPr>
        <p:spPr>
          <a:xfrm>
            <a:off x="2466686" y="54733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2" name="object 392"/>
          <p:cNvSpPr/>
          <p:nvPr/>
        </p:nvSpPr>
        <p:spPr>
          <a:xfrm>
            <a:off x="2497122" y="547338"/>
            <a:ext cx="30458" cy="48866"/>
          </a:xfrm>
          <a:custGeom>
            <a:avLst/>
            <a:gdLst/>
            <a:ahLst/>
            <a:cxnLst/>
            <a:rect l="l" t="t" r="r" b="b"/>
            <a:pathLst>
              <a:path w="57785" h="92709">
                <a:moveTo>
                  <a:pt x="57743" y="76990"/>
                </a:moveTo>
                <a:lnTo>
                  <a:pt x="51969" y="84689"/>
                </a:lnTo>
                <a:lnTo>
                  <a:pt x="40420" y="92390"/>
                </a:lnTo>
                <a:lnTo>
                  <a:pt x="28871" y="92390"/>
                </a:lnTo>
                <a:lnTo>
                  <a:pt x="17323" y="84689"/>
                </a:lnTo>
                <a:lnTo>
                  <a:pt x="11548" y="76990"/>
                </a:lnTo>
                <a:lnTo>
                  <a:pt x="5774" y="69292"/>
                </a:lnTo>
                <a:lnTo>
                  <a:pt x="0" y="46195"/>
                </a:lnTo>
                <a:lnTo>
                  <a:pt x="5774" y="23097"/>
                </a:lnTo>
                <a:lnTo>
                  <a:pt x="11548" y="15397"/>
                </a:lnTo>
                <a:lnTo>
                  <a:pt x="17323" y="7698"/>
                </a:lnTo>
                <a:lnTo>
                  <a:pt x="28871" y="0"/>
                </a:lnTo>
                <a:lnTo>
                  <a:pt x="40420" y="0"/>
                </a:lnTo>
                <a:lnTo>
                  <a:pt x="51969" y="7698"/>
                </a:lnTo>
                <a:lnTo>
                  <a:pt x="57743" y="15397"/>
                </a:lnTo>
              </a:path>
            </a:pathLst>
          </a:custGeom>
          <a:ln w="3175">
            <a:solidFill>
              <a:srgbClr val="000000"/>
            </a:solidFill>
          </a:ln>
        </p:spPr>
        <p:txBody>
          <a:bodyPr wrap="square" lIns="0" tIns="0" rIns="0" bIns="0" rtlCol="0"/>
          <a:lstStyle/>
          <a:p>
            <a:endParaRPr sz="949"/>
          </a:p>
        </p:txBody>
      </p:sp>
      <p:sp>
        <p:nvSpPr>
          <p:cNvPr id="393" name="object 393"/>
          <p:cNvSpPr/>
          <p:nvPr/>
        </p:nvSpPr>
        <p:spPr>
          <a:xfrm>
            <a:off x="2561038" y="591977"/>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94" name="object 394"/>
          <p:cNvSpPr/>
          <p:nvPr/>
        </p:nvSpPr>
        <p:spPr>
          <a:xfrm>
            <a:off x="1042282" y="665023"/>
            <a:ext cx="27445" cy="77316"/>
          </a:xfrm>
          <a:custGeom>
            <a:avLst/>
            <a:gdLst/>
            <a:ahLst/>
            <a:cxnLst/>
            <a:rect l="l" t="t" r="r" b="b"/>
            <a:pathLst>
              <a:path w="52070" h="146684">
                <a:moveTo>
                  <a:pt x="23097" y="7700"/>
                </a:moveTo>
                <a:lnTo>
                  <a:pt x="17323" y="7700"/>
                </a:lnTo>
                <a:lnTo>
                  <a:pt x="17323" y="0"/>
                </a:lnTo>
                <a:lnTo>
                  <a:pt x="23097" y="7700"/>
                </a:lnTo>
              </a:path>
              <a:path w="52070" h="146684">
                <a:moveTo>
                  <a:pt x="5774" y="61593"/>
                </a:moveTo>
                <a:lnTo>
                  <a:pt x="17323" y="53895"/>
                </a:lnTo>
                <a:lnTo>
                  <a:pt x="28871" y="53895"/>
                </a:lnTo>
                <a:lnTo>
                  <a:pt x="40420" y="61593"/>
                </a:lnTo>
                <a:lnTo>
                  <a:pt x="46195" y="69292"/>
                </a:lnTo>
                <a:lnTo>
                  <a:pt x="46195" y="76992"/>
                </a:lnTo>
                <a:lnTo>
                  <a:pt x="40420" y="84690"/>
                </a:lnTo>
                <a:lnTo>
                  <a:pt x="28871" y="92390"/>
                </a:lnTo>
                <a:lnTo>
                  <a:pt x="40420" y="100090"/>
                </a:lnTo>
                <a:lnTo>
                  <a:pt x="46195" y="107788"/>
                </a:lnTo>
                <a:lnTo>
                  <a:pt x="51969" y="115487"/>
                </a:lnTo>
                <a:lnTo>
                  <a:pt x="51969" y="123187"/>
                </a:lnTo>
                <a:lnTo>
                  <a:pt x="46195" y="130886"/>
                </a:lnTo>
                <a:lnTo>
                  <a:pt x="40420" y="138585"/>
                </a:lnTo>
                <a:lnTo>
                  <a:pt x="28871" y="146285"/>
                </a:lnTo>
                <a:lnTo>
                  <a:pt x="17323" y="146285"/>
                </a:lnTo>
                <a:lnTo>
                  <a:pt x="5774" y="138585"/>
                </a:lnTo>
                <a:lnTo>
                  <a:pt x="0" y="130886"/>
                </a:lnTo>
              </a:path>
              <a:path w="52070" h="146684">
                <a:moveTo>
                  <a:pt x="17323" y="92390"/>
                </a:moveTo>
                <a:lnTo>
                  <a:pt x="28871" y="92390"/>
                </a:lnTo>
              </a:path>
            </a:pathLst>
          </a:custGeom>
          <a:ln w="3175">
            <a:solidFill>
              <a:srgbClr val="000000"/>
            </a:solidFill>
          </a:ln>
        </p:spPr>
        <p:txBody>
          <a:bodyPr wrap="square" lIns="0" tIns="0" rIns="0" bIns="0" rtlCol="0"/>
          <a:lstStyle/>
          <a:p>
            <a:endParaRPr sz="949"/>
          </a:p>
        </p:txBody>
      </p:sp>
      <p:sp>
        <p:nvSpPr>
          <p:cNvPr id="395" name="object 395"/>
          <p:cNvSpPr/>
          <p:nvPr/>
        </p:nvSpPr>
        <p:spPr>
          <a:xfrm>
            <a:off x="1100110" y="738070"/>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396" name="object 396"/>
          <p:cNvSpPr/>
          <p:nvPr/>
        </p:nvSpPr>
        <p:spPr>
          <a:xfrm>
            <a:off x="1185330" y="693431"/>
            <a:ext cx="76312" cy="48866"/>
          </a:xfrm>
          <a:custGeom>
            <a:avLst/>
            <a:gdLst/>
            <a:ahLst/>
            <a:cxnLst/>
            <a:rect l="l" t="t" r="r" b="b"/>
            <a:pathLst>
              <a:path w="144780" h="92709">
                <a:moveTo>
                  <a:pt x="0" y="0"/>
                </a:moveTo>
                <a:lnTo>
                  <a:pt x="57743" y="0"/>
                </a:lnTo>
              </a:path>
              <a:path w="144780" h="92709">
                <a:moveTo>
                  <a:pt x="28871" y="0"/>
                </a:moveTo>
                <a:lnTo>
                  <a:pt x="28871" y="92390"/>
                </a:lnTo>
              </a:path>
              <a:path w="144780" h="92709">
                <a:moveTo>
                  <a:pt x="98164" y="0"/>
                </a:moveTo>
                <a:lnTo>
                  <a:pt x="98164" y="92390"/>
                </a:lnTo>
              </a:path>
              <a:path w="144780" h="92709">
                <a:moveTo>
                  <a:pt x="144359" y="0"/>
                </a:moveTo>
                <a:lnTo>
                  <a:pt x="144359" y="92390"/>
                </a:lnTo>
              </a:path>
              <a:path w="144780" h="92709">
                <a:moveTo>
                  <a:pt x="98164" y="46195"/>
                </a:moveTo>
                <a:lnTo>
                  <a:pt x="144359" y="46195"/>
                </a:lnTo>
              </a:path>
            </a:pathLst>
          </a:custGeom>
          <a:ln w="3175">
            <a:solidFill>
              <a:srgbClr val="000000"/>
            </a:solidFill>
          </a:ln>
        </p:spPr>
        <p:txBody>
          <a:bodyPr wrap="square" lIns="0" tIns="0" rIns="0" bIns="0" rtlCol="0"/>
          <a:lstStyle/>
          <a:p>
            <a:endParaRPr sz="949"/>
          </a:p>
        </p:txBody>
      </p:sp>
      <p:sp>
        <p:nvSpPr>
          <p:cNvPr id="397" name="object 397"/>
          <p:cNvSpPr/>
          <p:nvPr/>
        </p:nvSpPr>
        <p:spPr>
          <a:xfrm>
            <a:off x="1297944"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8" name="object 398"/>
          <p:cNvSpPr/>
          <p:nvPr/>
        </p:nvSpPr>
        <p:spPr>
          <a:xfrm>
            <a:off x="1331423" y="693431"/>
            <a:ext cx="27445" cy="48866"/>
          </a:xfrm>
          <a:custGeom>
            <a:avLst/>
            <a:gdLst/>
            <a:ahLst/>
            <a:cxnLst/>
            <a:rect l="l" t="t" r="r" b="b"/>
            <a:pathLst>
              <a:path w="52069" h="92709">
                <a:moveTo>
                  <a:pt x="51969" y="15397"/>
                </a:moveTo>
                <a:lnTo>
                  <a:pt x="46194" y="7698"/>
                </a:lnTo>
                <a:lnTo>
                  <a:pt x="34646" y="0"/>
                </a:lnTo>
                <a:lnTo>
                  <a:pt x="23097" y="0"/>
                </a:lnTo>
                <a:lnTo>
                  <a:pt x="11548" y="7698"/>
                </a:lnTo>
                <a:lnTo>
                  <a:pt x="5774" y="15397"/>
                </a:lnTo>
                <a:lnTo>
                  <a:pt x="5774" y="23097"/>
                </a:lnTo>
                <a:lnTo>
                  <a:pt x="11548" y="30795"/>
                </a:lnTo>
                <a:lnTo>
                  <a:pt x="23097" y="38494"/>
                </a:lnTo>
                <a:lnTo>
                  <a:pt x="34646" y="46195"/>
                </a:lnTo>
                <a:lnTo>
                  <a:pt x="46194" y="53893"/>
                </a:lnTo>
                <a:lnTo>
                  <a:pt x="51969" y="61592"/>
                </a:lnTo>
                <a:lnTo>
                  <a:pt x="51969" y="76990"/>
                </a:lnTo>
                <a:lnTo>
                  <a:pt x="46194" y="84689"/>
                </a:lnTo>
                <a:lnTo>
                  <a:pt x="34646" y="92390"/>
                </a:lnTo>
                <a:lnTo>
                  <a:pt x="23097" y="92390"/>
                </a:lnTo>
                <a:lnTo>
                  <a:pt x="11548" y="84689"/>
                </a:lnTo>
                <a:lnTo>
                  <a:pt x="5774" y="76990"/>
                </a:lnTo>
                <a:lnTo>
                  <a:pt x="0" y="69292"/>
                </a:lnTo>
              </a:path>
            </a:pathLst>
          </a:custGeom>
          <a:ln w="3175">
            <a:solidFill>
              <a:srgbClr val="000000"/>
            </a:solidFill>
          </a:ln>
        </p:spPr>
        <p:txBody>
          <a:bodyPr wrap="square" lIns="0" tIns="0" rIns="0" bIns="0" rtlCol="0"/>
          <a:lstStyle/>
          <a:p>
            <a:endParaRPr sz="949"/>
          </a:p>
        </p:txBody>
      </p:sp>
      <p:sp>
        <p:nvSpPr>
          <p:cNvPr id="399" name="object 399"/>
          <p:cNvSpPr/>
          <p:nvPr/>
        </p:nvSpPr>
        <p:spPr>
          <a:xfrm>
            <a:off x="1444036"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0" name="object 400"/>
          <p:cNvSpPr/>
          <p:nvPr/>
        </p:nvSpPr>
        <p:spPr>
          <a:xfrm>
            <a:off x="1477516" y="693431"/>
            <a:ext cx="27445" cy="48866"/>
          </a:xfrm>
          <a:custGeom>
            <a:avLst/>
            <a:gdLst/>
            <a:ahLst/>
            <a:cxnLst/>
            <a:rect l="l" t="t" r="r" b="b"/>
            <a:pathLst>
              <a:path w="52069"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Lst>
          </a:custGeom>
          <a:ln w="3175">
            <a:solidFill>
              <a:srgbClr val="000000"/>
            </a:solidFill>
          </a:ln>
        </p:spPr>
        <p:txBody>
          <a:bodyPr wrap="square" lIns="0" tIns="0" rIns="0" bIns="0" rtlCol="0"/>
          <a:lstStyle/>
          <a:p>
            <a:endParaRPr sz="949"/>
          </a:p>
        </p:txBody>
      </p:sp>
      <p:sp>
        <p:nvSpPr>
          <p:cNvPr id="401" name="object 401"/>
          <p:cNvSpPr/>
          <p:nvPr/>
        </p:nvSpPr>
        <p:spPr>
          <a:xfrm>
            <a:off x="1574911" y="693431"/>
            <a:ext cx="30458" cy="48866"/>
          </a:xfrm>
          <a:custGeom>
            <a:avLst/>
            <a:gdLst/>
            <a:ahLst/>
            <a:cxnLst/>
            <a:rect l="l" t="t" r="r" b="b"/>
            <a:pathLst>
              <a:path w="57784" h="92709">
                <a:moveTo>
                  <a:pt x="0" y="92390"/>
                </a:moveTo>
                <a:lnTo>
                  <a:pt x="28871" y="0"/>
                </a:lnTo>
                <a:lnTo>
                  <a:pt x="57743" y="92390"/>
                </a:lnTo>
              </a:path>
              <a:path w="57784" h="92709">
                <a:moveTo>
                  <a:pt x="11548" y="61592"/>
                </a:moveTo>
                <a:lnTo>
                  <a:pt x="46195" y="61592"/>
                </a:lnTo>
              </a:path>
            </a:pathLst>
          </a:custGeom>
          <a:ln w="3175">
            <a:solidFill>
              <a:srgbClr val="000000"/>
            </a:solidFill>
          </a:ln>
        </p:spPr>
        <p:txBody>
          <a:bodyPr wrap="square" lIns="0" tIns="0" rIns="0" bIns="0" rtlCol="0"/>
          <a:lstStyle/>
          <a:p>
            <a:endParaRPr sz="949"/>
          </a:p>
        </p:txBody>
      </p:sp>
      <p:sp>
        <p:nvSpPr>
          <p:cNvPr id="402" name="object 402"/>
          <p:cNvSpPr/>
          <p:nvPr/>
        </p:nvSpPr>
        <p:spPr>
          <a:xfrm>
            <a:off x="1675351" y="693431"/>
            <a:ext cx="24433" cy="48866"/>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403" name="object 403"/>
          <p:cNvSpPr/>
          <p:nvPr/>
        </p:nvSpPr>
        <p:spPr>
          <a:xfrm>
            <a:off x="1736222"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4" name="object 404"/>
          <p:cNvSpPr/>
          <p:nvPr/>
        </p:nvSpPr>
        <p:spPr>
          <a:xfrm>
            <a:off x="1769702" y="693431"/>
            <a:ext cx="30458" cy="48866"/>
          </a:xfrm>
          <a:custGeom>
            <a:avLst/>
            <a:gdLst/>
            <a:ahLst/>
            <a:cxnLst/>
            <a:rect l="l" t="t" r="r" b="b"/>
            <a:pathLst>
              <a:path w="57785" h="92709">
                <a:moveTo>
                  <a:pt x="0" y="92390"/>
                </a:moveTo>
                <a:lnTo>
                  <a:pt x="0" y="0"/>
                </a:lnTo>
                <a:lnTo>
                  <a:pt x="28871" y="76990"/>
                </a:lnTo>
                <a:lnTo>
                  <a:pt x="57743" y="0"/>
                </a:lnTo>
                <a:lnTo>
                  <a:pt x="57743" y="92390"/>
                </a:lnTo>
              </a:path>
            </a:pathLst>
          </a:custGeom>
          <a:ln w="3175">
            <a:solidFill>
              <a:srgbClr val="000000"/>
            </a:solidFill>
          </a:ln>
        </p:spPr>
        <p:txBody>
          <a:bodyPr wrap="square" lIns="0" tIns="0" rIns="0" bIns="0" rtlCol="0"/>
          <a:lstStyle/>
          <a:p>
            <a:endParaRPr sz="949"/>
          </a:p>
        </p:txBody>
      </p:sp>
      <p:sp>
        <p:nvSpPr>
          <p:cNvPr id="405" name="object 405"/>
          <p:cNvSpPr/>
          <p:nvPr/>
        </p:nvSpPr>
        <p:spPr>
          <a:xfrm>
            <a:off x="1833617"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6" name="object 406"/>
          <p:cNvSpPr/>
          <p:nvPr/>
        </p:nvSpPr>
        <p:spPr>
          <a:xfrm>
            <a:off x="1867097" y="693431"/>
            <a:ext cx="127855" cy="48866"/>
          </a:xfrm>
          <a:custGeom>
            <a:avLst/>
            <a:gdLst/>
            <a:ahLst/>
            <a:cxnLst/>
            <a:rect l="l" t="t" r="r" b="b"/>
            <a:pathLst>
              <a:path w="242569" h="92709">
                <a:moveTo>
                  <a:pt x="0" y="0"/>
                </a:moveTo>
                <a:lnTo>
                  <a:pt x="57743" y="0"/>
                </a:lnTo>
              </a:path>
              <a:path w="242569" h="92709">
                <a:moveTo>
                  <a:pt x="28871" y="0"/>
                </a:moveTo>
                <a:lnTo>
                  <a:pt x="28871" y="92390"/>
                </a:lnTo>
              </a:path>
              <a:path w="242569" h="92709">
                <a:moveTo>
                  <a:pt x="144359" y="92390"/>
                </a:moveTo>
                <a:lnTo>
                  <a:pt x="98164" y="92390"/>
                </a:lnTo>
                <a:lnTo>
                  <a:pt x="98164" y="0"/>
                </a:lnTo>
                <a:lnTo>
                  <a:pt x="144359" y="0"/>
                </a:lnTo>
              </a:path>
              <a:path w="242569" h="92709">
                <a:moveTo>
                  <a:pt x="98164" y="46195"/>
                </a:moveTo>
                <a:lnTo>
                  <a:pt x="127036" y="46195"/>
                </a:lnTo>
              </a:path>
              <a:path w="242569" h="92709">
                <a:moveTo>
                  <a:pt x="190554" y="0"/>
                </a:moveTo>
                <a:lnTo>
                  <a:pt x="213652" y="0"/>
                </a:lnTo>
                <a:lnTo>
                  <a:pt x="225201" y="7698"/>
                </a:lnTo>
                <a:lnTo>
                  <a:pt x="230975" y="15397"/>
                </a:lnTo>
                <a:lnTo>
                  <a:pt x="236749" y="23097"/>
                </a:lnTo>
                <a:lnTo>
                  <a:pt x="242524" y="46195"/>
                </a:lnTo>
                <a:lnTo>
                  <a:pt x="236749" y="69292"/>
                </a:lnTo>
                <a:lnTo>
                  <a:pt x="230975" y="76990"/>
                </a:lnTo>
                <a:lnTo>
                  <a:pt x="225201" y="84689"/>
                </a:lnTo>
                <a:lnTo>
                  <a:pt x="213652" y="92390"/>
                </a:lnTo>
                <a:lnTo>
                  <a:pt x="190554" y="92390"/>
                </a:lnTo>
                <a:lnTo>
                  <a:pt x="190554" y="0"/>
                </a:lnTo>
              </a:path>
            </a:pathLst>
          </a:custGeom>
          <a:ln w="3175">
            <a:solidFill>
              <a:srgbClr val="000000"/>
            </a:solidFill>
          </a:ln>
        </p:spPr>
        <p:txBody>
          <a:bodyPr wrap="square" lIns="0" tIns="0" rIns="0" bIns="0" rtlCol="0"/>
          <a:lstStyle/>
          <a:p>
            <a:endParaRPr sz="949"/>
          </a:p>
        </p:txBody>
      </p:sp>
      <p:sp>
        <p:nvSpPr>
          <p:cNvPr id="407" name="object 407"/>
          <p:cNvSpPr/>
          <p:nvPr/>
        </p:nvSpPr>
        <p:spPr>
          <a:xfrm>
            <a:off x="2064931" y="693431"/>
            <a:ext cx="27445" cy="48866"/>
          </a:xfrm>
          <a:custGeom>
            <a:avLst/>
            <a:gdLst/>
            <a:ahLst/>
            <a:cxnLst/>
            <a:rect l="l" t="t" r="r" b="b"/>
            <a:pathLst>
              <a:path w="5206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408" name="object 408"/>
          <p:cNvSpPr/>
          <p:nvPr/>
        </p:nvSpPr>
        <p:spPr>
          <a:xfrm>
            <a:off x="2125803"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9" name="object 409"/>
          <p:cNvSpPr/>
          <p:nvPr/>
        </p:nvSpPr>
        <p:spPr>
          <a:xfrm>
            <a:off x="2159283" y="693431"/>
            <a:ext cx="173709" cy="48866"/>
          </a:xfrm>
          <a:custGeom>
            <a:avLst/>
            <a:gdLst/>
            <a:ahLst/>
            <a:cxnLst/>
            <a:rect l="l" t="t" r="r" b="b"/>
            <a:pathLst>
              <a:path w="329564" h="92709">
                <a:moveTo>
                  <a:pt x="0" y="92390"/>
                </a:moveTo>
                <a:lnTo>
                  <a:pt x="0" y="0"/>
                </a:lnTo>
                <a:lnTo>
                  <a:pt x="28871" y="76990"/>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90554" y="92390"/>
                </a:moveTo>
                <a:lnTo>
                  <a:pt x="190554" y="0"/>
                </a:lnTo>
                <a:lnTo>
                  <a:pt x="236749" y="92390"/>
                </a:lnTo>
                <a:lnTo>
                  <a:pt x="236749" y="0"/>
                </a:lnTo>
              </a:path>
              <a:path w="329564" h="92709">
                <a:moveTo>
                  <a:pt x="329139" y="15397"/>
                </a:moveTo>
                <a:lnTo>
                  <a:pt x="323365" y="7698"/>
                </a:lnTo>
                <a:lnTo>
                  <a:pt x="311816" y="0"/>
                </a:lnTo>
                <a:lnTo>
                  <a:pt x="300268" y="0"/>
                </a:lnTo>
                <a:lnTo>
                  <a:pt x="288719" y="7698"/>
                </a:lnTo>
                <a:lnTo>
                  <a:pt x="282944" y="15397"/>
                </a:lnTo>
                <a:lnTo>
                  <a:pt x="282944" y="23097"/>
                </a:lnTo>
                <a:lnTo>
                  <a:pt x="288719" y="30795"/>
                </a:lnTo>
                <a:lnTo>
                  <a:pt x="300268" y="38494"/>
                </a:lnTo>
                <a:lnTo>
                  <a:pt x="311816" y="46195"/>
                </a:lnTo>
                <a:lnTo>
                  <a:pt x="323365" y="53893"/>
                </a:lnTo>
                <a:lnTo>
                  <a:pt x="329139" y="61592"/>
                </a:lnTo>
                <a:lnTo>
                  <a:pt x="329139" y="76990"/>
                </a:lnTo>
                <a:lnTo>
                  <a:pt x="323365" y="84689"/>
                </a:lnTo>
                <a:lnTo>
                  <a:pt x="311816" y="92390"/>
                </a:lnTo>
                <a:lnTo>
                  <a:pt x="300268" y="92390"/>
                </a:lnTo>
                <a:lnTo>
                  <a:pt x="288719" y="84689"/>
                </a:lnTo>
                <a:lnTo>
                  <a:pt x="282944" y="76990"/>
                </a:lnTo>
                <a:lnTo>
                  <a:pt x="277170" y="69292"/>
                </a:lnTo>
              </a:path>
            </a:pathLst>
          </a:custGeom>
          <a:ln w="3175">
            <a:solidFill>
              <a:srgbClr val="000000"/>
            </a:solidFill>
          </a:ln>
        </p:spPr>
        <p:txBody>
          <a:bodyPr wrap="square" lIns="0" tIns="0" rIns="0" bIns="0" rtlCol="0"/>
          <a:lstStyle/>
          <a:p>
            <a:endParaRPr sz="949"/>
          </a:p>
        </p:txBody>
      </p:sp>
      <p:sp>
        <p:nvSpPr>
          <p:cNvPr id="410" name="object 410"/>
          <p:cNvSpPr/>
          <p:nvPr/>
        </p:nvSpPr>
        <p:spPr>
          <a:xfrm>
            <a:off x="2369291"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411" name="object 411"/>
          <p:cNvGrpSpPr/>
          <p:nvPr/>
        </p:nvGrpSpPr>
        <p:grpSpPr>
          <a:xfrm>
            <a:off x="2398948" y="692652"/>
            <a:ext cx="80997" cy="50540"/>
            <a:chOff x="3037920" y="1314114"/>
            <a:chExt cx="153670" cy="95885"/>
          </a:xfrm>
        </p:grpSpPr>
        <p:pic>
          <p:nvPicPr>
            <p:cNvPr id="412" name="object 412"/>
            <p:cNvPicPr/>
            <p:nvPr/>
          </p:nvPicPr>
          <p:blipFill>
            <a:blip r:embed="rId12" cstate="print"/>
            <a:stretch>
              <a:fillRect/>
            </a:stretch>
          </p:blipFill>
          <p:spPr>
            <a:xfrm>
              <a:off x="3037920" y="1314114"/>
              <a:ext cx="72249" cy="95346"/>
            </a:xfrm>
            <a:prstGeom prst="rect">
              <a:avLst/>
            </a:prstGeom>
          </p:spPr>
        </p:pic>
        <p:sp>
          <p:nvSpPr>
            <p:cNvPr id="413" name="object 413"/>
            <p:cNvSpPr/>
            <p:nvPr/>
          </p:nvSpPr>
          <p:spPr>
            <a:xfrm>
              <a:off x="3143337" y="1315592"/>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414" name="object 414"/>
          <p:cNvSpPr/>
          <p:nvPr/>
        </p:nvSpPr>
        <p:spPr>
          <a:xfrm>
            <a:off x="2551907" y="693431"/>
            <a:ext cx="176722" cy="48866"/>
          </a:xfrm>
          <a:custGeom>
            <a:avLst/>
            <a:gdLst/>
            <a:ahLst/>
            <a:cxnLst/>
            <a:rect l="l" t="t" r="r" b="b"/>
            <a:pathLst>
              <a:path w="33527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35279" h="92709">
                <a:moveTo>
                  <a:pt x="92390" y="92390"/>
                </a:moveTo>
                <a:lnTo>
                  <a:pt x="92390" y="0"/>
                </a:lnTo>
                <a:lnTo>
                  <a:pt x="121262" y="0"/>
                </a:lnTo>
                <a:lnTo>
                  <a:pt x="132810" y="7698"/>
                </a:lnTo>
                <a:lnTo>
                  <a:pt x="138585" y="15397"/>
                </a:lnTo>
                <a:lnTo>
                  <a:pt x="138585" y="30795"/>
                </a:lnTo>
                <a:lnTo>
                  <a:pt x="132810" y="38494"/>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2"/>
                </a:moveTo>
                <a:lnTo>
                  <a:pt x="225200" y="61592"/>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15" name="object 415"/>
          <p:cNvSpPr/>
          <p:nvPr/>
        </p:nvSpPr>
        <p:spPr>
          <a:xfrm>
            <a:off x="2758872"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6" name="object 416"/>
          <p:cNvSpPr/>
          <p:nvPr/>
        </p:nvSpPr>
        <p:spPr>
          <a:xfrm>
            <a:off x="2795395" y="693431"/>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0"/>
                </a:lnTo>
                <a:lnTo>
                  <a:pt x="132810" y="84689"/>
                </a:lnTo>
                <a:lnTo>
                  <a:pt x="121262" y="92390"/>
                </a:lnTo>
                <a:lnTo>
                  <a:pt x="109713" y="92390"/>
                </a:lnTo>
                <a:lnTo>
                  <a:pt x="98164" y="84689"/>
                </a:lnTo>
                <a:lnTo>
                  <a:pt x="92390" y="76990"/>
                </a:lnTo>
                <a:lnTo>
                  <a:pt x="86615" y="69292"/>
                </a:lnTo>
                <a:lnTo>
                  <a:pt x="80841" y="46195"/>
                </a:lnTo>
                <a:lnTo>
                  <a:pt x="86615" y="23097"/>
                </a:lnTo>
                <a:lnTo>
                  <a:pt x="92390" y="15397"/>
                </a:lnTo>
                <a:lnTo>
                  <a:pt x="98164" y="7698"/>
                </a:lnTo>
                <a:lnTo>
                  <a:pt x="109713" y="0"/>
                </a:lnTo>
                <a:lnTo>
                  <a:pt x="121262" y="0"/>
                </a:lnTo>
                <a:lnTo>
                  <a:pt x="132810" y="7698"/>
                </a:lnTo>
                <a:lnTo>
                  <a:pt x="138585" y="15397"/>
                </a:lnTo>
              </a:path>
            </a:pathLst>
          </a:custGeom>
          <a:ln w="3175">
            <a:solidFill>
              <a:srgbClr val="000000"/>
            </a:solidFill>
          </a:ln>
        </p:spPr>
        <p:txBody>
          <a:bodyPr wrap="square" lIns="0" tIns="0" rIns="0" bIns="0" rtlCol="0"/>
          <a:lstStyle/>
          <a:p>
            <a:endParaRPr sz="949"/>
          </a:p>
        </p:txBody>
      </p:sp>
      <p:sp>
        <p:nvSpPr>
          <p:cNvPr id="417" name="object 417"/>
          <p:cNvSpPr/>
          <p:nvPr/>
        </p:nvSpPr>
        <p:spPr>
          <a:xfrm>
            <a:off x="2901921" y="738070"/>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sp>
        <p:nvSpPr>
          <p:cNvPr id="418" name="object 418"/>
          <p:cNvSpPr/>
          <p:nvPr/>
        </p:nvSpPr>
        <p:spPr>
          <a:xfrm>
            <a:off x="2987141" y="693431"/>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grpSp>
        <p:nvGrpSpPr>
          <p:cNvPr id="419" name="object 419"/>
          <p:cNvGrpSpPr/>
          <p:nvPr/>
        </p:nvGrpSpPr>
        <p:grpSpPr>
          <a:xfrm>
            <a:off x="3184197" y="692652"/>
            <a:ext cx="366831" cy="50540"/>
            <a:chOff x="4527712" y="1314114"/>
            <a:chExt cx="695960" cy="95885"/>
          </a:xfrm>
        </p:grpSpPr>
        <p:sp>
          <p:nvSpPr>
            <p:cNvPr id="420" name="object 420"/>
            <p:cNvSpPr/>
            <p:nvPr/>
          </p:nvSpPr>
          <p:spPr>
            <a:xfrm>
              <a:off x="4529190" y="1315592"/>
              <a:ext cx="508634" cy="92710"/>
            </a:xfrm>
            <a:custGeom>
              <a:avLst/>
              <a:gdLst/>
              <a:ahLst/>
              <a:cxnLst/>
              <a:rect l="l" t="t" r="r" b="b"/>
              <a:pathLst>
                <a:path w="508635" h="92709">
                  <a:moveTo>
                    <a:pt x="46195" y="92390"/>
                  </a:moveTo>
                  <a:lnTo>
                    <a:pt x="0" y="92390"/>
                  </a:lnTo>
                  <a:lnTo>
                    <a:pt x="0" y="0"/>
                  </a:lnTo>
                  <a:lnTo>
                    <a:pt x="46195" y="0"/>
                  </a:lnTo>
                </a:path>
                <a:path w="508635" h="92709">
                  <a:moveTo>
                    <a:pt x="0" y="46195"/>
                  </a:moveTo>
                  <a:lnTo>
                    <a:pt x="28871" y="46195"/>
                  </a:lnTo>
                </a:path>
                <a:path w="508635" h="92709">
                  <a:moveTo>
                    <a:pt x="92390" y="0"/>
                  </a:moveTo>
                  <a:lnTo>
                    <a:pt x="92390" y="92390"/>
                  </a:lnTo>
                  <a:lnTo>
                    <a:pt x="138585" y="92390"/>
                  </a:lnTo>
                </a:path>
                <a:path w="508635" h="92709">
                  <a:moveTo>
                    <a:pt x="230975" y="92390"/>
                  </a:moveTo>
                  <a:lnTo>
                    <a:pt x="184780" y="92390"/>
                  </a:lnTo>
                  <a:lnTo>
                    <a:pt x="184780" y="0"/>
                  </a:lnTo>
                  <a:lnTo>
                    <a:pt x="230975" y="0"/>
                  </a:lnTo>
                </a:path>
                <a:path w="508635" h="92709">
                  <a:moveTo>
                    <a:pt x="184780" y="46195"/>
                  </a:moveTo>
                  <a:lnTo>
                    <a:pt x="213652" y="46195"/>
                  </a:lnTo>
                </a:path>
                <a:path w="508635" h="92709">
                  <a:moveTo>
                    <a:pt x="323365" y="76990"/>
                  </a:moveTo>
                  <a:lnTo>
                    <a:pt x="317591" y="84689"/>
                  </a:lnTo>
                  <a:lnTo>
                    <a:pt x="306042" y="92390"/>
                  </a:lnTo>
                  <a:lnTo>
                    <a:pt x="294493" y="92390"/>
                  </a:lnTo>
                  <a:lnTo>
                    <a:pt x="282944" y="84689"/>
                  </a:lnTo>
                  <a:lnTo>
                    <a:pt x="277170" y="76990"/>
                  </a:lnTo>
                  <a:lnTo>
                    <a:pt x="271396" y="69292"/>
                  </a:lnTo>
                  <a:lnTo>
                    <a:pt x="265621" y="46195"/>
                  </a:lnTo>
                  <a:lnTo>
                    <a:pt x="271396" y="23097"/>
                  </a:lnTo>
                  <a:lnTo>
                    <a:pt x="277170" y="15397"/>
                  </a:lnTo>
                  <a:lnTo>
                    <a:pt x="282944" y="7698"/>
                  </a:lnTo>
                  <a:lnTo>
                    <a:pt x="294493" y="0"/>
                  </a:lnTo>
                  <a:lnTo>
                    <a:pt x="306042" y="0"/>
                  </a:lnTo>
                  <a:lnTo>
                    <a:pt x="317591" y="7698"/>
                  </a:lnTo>
                  <a:lnTo>
                    <a:pt x="323365" y="15397"/>
                  </a:lnTo>
                </a:path>
                <a:path w="508635" h="92709">
                  <a:moveTo>
                    <a:pt x="363786" y="0"/>
                  </a:moveTo>
                  <a:lnTo>
                    <a:pt x="421530" y="0"/>
                  </a:lnTo>
                </a:path>
                <a:path w="508635" h="92709">
                  <a:moveTo>
                    <a:pt x="392658" y="0"/>
                  </a:moveTo>
                  <a:lnTo>
                    <a:pt x="392658" y="92390"/>
                  </a:lnTo>
                </a:path>
                <a:path w="508635" h="92709">
                  <a:moveTo>
                    <a:pt x="461950" y="92390"/>
                  </a:moveTo>
                  <a:lnTo>
                    <a:pt x="461950" y="0"/>
                  </a:lnTo>
                  <a:lnTo>
                    <a:pt x="490822" y="0"/>
                  </a:lnTo>
                  <a:lnTo>
                    <a:pt x="502371" y="7698"/>
                  </a:lnTo>
                  <a:lnTo>
                    <a:pt x="508145" y="15397"/>
                  </a:lnTo>
                  <a:lnTo>
                    <a:pt x="508145" y="30795"/>
                  </a:lnTo>
                  <a:lnTo>
                    <a:pt x="502371" y="38494"/>
                  </a:lnTo>
                  <a:lnTo>
                    <a:pt x="490822" y="46195"/>
                  </a:lnTo>
                  <a:lnTo>
                    <a:pt x="461950" y="46195"/>
                  </a:lnTo>
                </a:path>
                <a:path w="508635" h="92709">
                  <a:moveTo>
                    <a:pt x="490822" y="46195"/>
                  </a:moveTo>
                  <a:lnTo>
                    <a:pt x="508145" y="92390"/>
                  </a:lnTo>
                </a:path>
              </a:pathLst>
            </a:custGeom>
            <a:ln w="3175">
              <a:solidFill>
                <a:srgbClr val="000000"/>
              </a:solidFill>
            </a:ln>
          </p:spPr>
          <p:txBody>
            <a:bodyPr wrap="square" lIns="0" tIns="0" rIns="0" bIns="0" rtlCol="0"/>
            <a:lstStyle/>
            <a:p>
              <a:endParaRPr sz="949"/>
            </a:p>
          </p:txBody>
        </p:sp>
        <p:pic>
          <p:nvPicPr>
            <p:cNvPr id="421" name="object 421"/>
            <p:cNvPicPr/>
            <p:nvPr/>
          </p:nvPicPr>
          <p:blipFill>
            <a:blip r:embed="rId12" cstate="print"/>
            <a:stretch>
              <a:fillRect/>
            </a:stretch>
          </p:blipFill>
          <p:spPr>
            <a:xfrm>
              <a:off x="5070504" y="1314114"/>
              <a:ext cx="72249" cy="95346"/>
            </a:xfrm>
            <a:prstGeom prst="rect">
              <a:avLst/>
            </a:prstGeom>
          </p:spPr>
        </p:pic>
        <p:sp>
          <p:nvSpPr>
            <p:cNvPr id="422" name="object 422"/>
            <p:cNvSpPr/>
            <p:nvPr/>
          </p:nvSpPr>
          <p:spPr>
            <a:xfrm>
              <a:off x="5175921" y="1315592"/>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423" name="object 423"/>
          <p:cNvSpPr/>
          <p:nvPr/>
        </p:nvSpPr>
        <p:spPr>
          <a:xfrm>
            <a:off x="3586731"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4" name="object 424"/>
          <p:cNvSpPr/>
          <p:nvPr/>
        </p:nvSpPr>
        <p:spPr>
          <a:xfrm>
            <a:off x="3617167" y="693431"/>
            <a:ext cx="30458" cy="48866"/>
          </a:xfrm>
          <a:custGeom>
            <a:avLst/>
            <a:gdLst/>
            <a:ahLst/>
            <a:cxnLst/>
            <a:rect l="l" t="t" r="r" b="b"/>
            <a:pathLst>
              <a:path w="57785" h="92709">
                <a:moveTo>
                  <a:pt x="57743" y="76990"/>
                </a:moveTo>
                <a:lnTo>
                  <a:pt x="51969" y="84689"/>
                </a:lnTo>
                <a:lnTo>
                  <a:pt x="40420" y="92390"/>
                </a:lnTo>
                <a:lnTo>
                  <a:pt x="28871" y="92390"/>
                </a:lnTo>
                <a:lnTo>
                  <a:pt x="17323" y="84689"/>
                </a:lnTo>
                <a:lnTo>
                  <a:pt x="11548" y="76990"/>
                </a:lnTo>
                <a:lnTo>
                  <a:pt x="5774" y="69292"/>
                </a:lnTo>
                <a:lnTo>
                  <a:pt x="0" y="46195"/>
                </a:lnTo>
                <a:lnTo>
                  <a:pt x="5774" y="23097"/>
                </a:lnTo>
                <a:lnTo>
                  <a:pt x="11548" y="15397"/>
                </a:lnTo>
                <a:lnTo>
                  <a:pt x="17323" y="7698"/>
                </a:lnTo>
                <a:lnTo>
                  <a:pt x="28871" y="0"/>
                </a:lnTo>
                <a:lnTo>
                  <a:pt x="40420" y="0"/>
                </a:lnTo>
                <a:lnTo>
                  <a:pt x="51969" y="7698"/>
                </a:lnTo>
                <a:lnTo>
                  <a:pt x="57743" y="15397"/>
                </a:lnTo>
              </a:path>
            </a:pathLst>
          </a:custGeom>
          <a:ln w="3175">
            <a:solidFill>
              <a:srgbClr val="000000"/>
            </a:solidFill>
          </a:ln>
        </p:spPr>
        <p:txBody>
          <a:bodyPr wrap="square" lIns="0" tIns="0" rIns="0" bIns="0" rtlCol="0"/>
          <a:lstStyle/>
          <a:p>
            <a:endParaRPr sz="949"/>
          </a:p>
        </p:txBody>
      </p:sp>
      <p:sp>
        <p:nvSpPr>
          <p:cNvPr id="425" name="object 425"/>
          <p:cNvSpPr/>
          <p:nvPr/>
        </p:nvSpPr>
        <p:spPr>
          <a:xfrm>
            <a:off x="3720650" y="693431"/>
            <a:ext cx="173709" cy="48866"/>
          </a:xfrm>
          <a:custGeom>
            <a:avLst/>
            <a:gdLst/>
            <a:ahLst/>
            <a:cxnLst/>
            <a:rect l="l" t="t" r="r" b="b"/>
            <a:pathLst>
              <a:path w="329564" h="92709">
                <a:moveTo>
                  <a:pt x="0" y="92390"/>
                </a:moveTo>
                <a:lnTo>
                  <a:pt x="0" y="0"/>
                </a:lnTo>
                <a:lnTo>
                  <a:pt x="28871" y="0"/>
                </a:lnTo>
                <a:lnTo>
                  <a:pt x="40420" y="7698"/>
                </a:lnTo>
                <a:lnTo>
                  <a:pt x="46195" y="15397"/>
                </a:lnTo>
                <a:lnTo>
                  <a:pt x="46195" y="30795"/>
                </a:lnTo>
                <a:lnTo>
                  <a:pt x="40420" y="38494"/>
                </a:lnTo>
                <a:lnTo>
                  <a:pt x="28871" y="46195"/>
                </a:lnTo>
                <a:lnTo>
                  <a:pt x="0" y="46195"/>
                </a:lnTo>
              </a:path>
              <a:path w="329564" h="92709">
                <a:moveTo>
                  <a:pt x="86615" y="92390"/>
                </a:moveTo>
                <a:lnTo>
                  <a:pt x="115487" y="0"/>
                </a:lnTo>
                <a:lnTo>
                  <a:pt x="144359" y="92390"/>
                </a:lnTo>
              </a:path>
              <a:path w="329564" h="92709">
                <a:moveTo>
                  <a:pt x="98164" y="61592"/>
                </a:moveTo>
                <a:lnTo>
                  <a:pt x="132810" y="61592"/>
                </a:lnTo>
              </a:path>
              <a:path w="329564" h="92709">
                <a:moveTo>
                  <a:pt x="184780" y="92390"/>
                </a:moveTo>
                <a:lnTo>
                  <a:pt x="184780" y="0"/>
                </a:lnTo>
                <a:lnTo>
                  <a:pt x="213652" y="0"/>
                </a:lnTo>
                <a:lnTo>
                  <a:pt x="225200" y="7698"/>
                </a:lnTo>
                <a:lnTo>
                  <a:pt x="230975" y="15397"/>
                </a:lnTo>
                <a:lnTo>
                  <a:pt x="230975" y="30795"/>
                </a:lnTo>
                <a:lnTo>
                  <a:pt x="225200" y="38494"/>
                </a:lnTo>
                <a:lnTo>
                  <a:pt x="213652" y="46195"/>
                </a:lnTo>
                <a:lnTo>
                  <a:pt x="184780" y="46195"/>
                </a:lnTo>
              </a:path>
              <a:path w="329564" h="92709">
                <a:moveTo>
                  <a:pt x="213652" y="46195"/>
                </a:moveTo>
                <a:lnTo>
                  <a:pt x="230975" y="92390"/>
                </a:lnTo>
              </a:path>
              <a:path w="329564" h="92709">
                <a:moveTo>
                  <a:pt x="271396" y="0"/>
                </a:moveTo>
                <a:lnTo>
                  <a:pt x="329139" y="0"/>
                </a:lnTo>
              </a:path>
              <a:path w="329564" h="92709">
                <a:moveTo>
                  <a:pt x="300268" y="0"/>
                </a:moveTo>
                <a:lnTo>
                  <a:pt x="300268" y="92390"/>
                </a:lnTo>
              </a:path>
            </a:pathLst>
          </a:custGeom>
          <a:ln w="3175">
            <a:solidFill>
              <a:srgbClr val="000000"/>
            </a:solidFill>
          </a:ln>
        </p:spPr>
        <p:txBody>
          <a:bodyPr wrap="square" lIns="0" tIns="0" rIns="0" bIns="0" rtlCol="0"/>
          <a:lstStyle/>
          <a:p>
            <a:endParaRPr sz="949"/>
          </a:p>
        </p:txBody>
      </p:sp>
      <p:sp>
        <p:nvSpPr>
          <p:cNvPr id="426" name="object 426"/>
          <p:cNvSpPr/>
          <p:nvPr/>
        </p:nvSpPr>
        <p:spPr>
          <a:xfrm>
            <a:off x="3964137" y="693431"/>
            <a:ext cx="24433" cy="48866"/>
          </a:xfrm>
          <a:custGeom>
            <a:avLst/>
            <a:gdLst/>
            <a:ahLst/>
            <a:cxnLst/>
            <a:rect l="l" t="t" r="r" b="b"/>
            <a:pathLst>
              <a:path w="46354" h="92709">
                <a:moveTo>
                  <a:pt x="0" y="92390"/>
                </a:moveTo>
                <a:lnTo>
                  <a:pt x="0" y="0"/>
                </a:lnTo>
                <a:lnTo>
                  <a:pt x="46195" y="0"/>
                </a:lnTo>
              </a:path>
              <a:path w="46354"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427" name="object 427"/>
          <p:cNvSpPr/>
          <p:nvPr/>
        </p:nvSpPr>
        <p:spPr>
          <a:xfrm>
            <a:off x="4025009" y="69343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8" name="object 428"/>
          <p:cNvSpPr/>
          <p:nvPr/>
        </p:nvSpPr>
        <p:spPr>
          <a:xfrm>
            <a:off x="4061533" y="693431"/>
            <a:ext cx="73299" cy="48866"/>
          </a:xfrm>
          <a:custGeom>
            <a:avLst/>
            <a:gdLst/>
            <a:ahLst/>
            <a:cxnLst/>
            <a:rect l="l" t="t" r="r" b="b"/>
            <a:pathLst>
              <a:path w="139064" h="92709">
                <a:moveTo>
                  <a:pt x="0" y="0"/>
                </a:moveTo>
                <a:lnTo>
                  <a:pt x="0" y="92390"/>
                </a:lnTo>
                <a:lnTo>
                  <a:pt x="46195" y="92390"/>
                </a:lnTo>
              </a:path>
              <a:path w="139064" h="92709">
                <a:moveTo>
                  <a:pt x="138585" y="92390"/>
                </a:moveTo>
                <a:lnTo>
                  <a:pt x="92390" y="92390"/>
                </a:lnTo>
                <a:lnTo>
                  <a:pt x="92390" y="0"/>
                </a:lnTo>
                <a:lnTo>
                  <a:pt x="138585" y="0"/>
                </a:lnTo>
              </a:path>
              <a:path w="139064" h="92709">
                <a:moveTo>
                  <a:pt x="92390" y="46195"/>
                </a:moveTo>
                <a:lnTo>
                  <a:pt x="121262" y="46195"/>
                </a:lnTo>
              </a:path>
            </a:pathLst>
          </a:custGeom>
          <a:ln w="3175">
            <a:solidFill>
              <a:srgbClr val="000000"/>
            </a:solidFill>
          </a:ln>
        </p:spPr>
        <p:txBody>
          <a:bodyPr wrap="square" lIns="0" tIns="0" rIns="0" bIns="0" rtlCol="0"/>
          <a:lstStyle/>
          <a:p>
            <a:endParaRPr sz="949"/>
          </a:p>
        </p:txBody>
      </p:sp>
      <p:sp>
        <p:nvSpPr>
          <p:cNvPr id="429" name="object 429"/>
          <p:cNvSpPr/>
          <p:nvPr/>
        </p:nvSpPr>
        <p:spPr>
          <a:xfrm>
            <a:off x="4165015" y="738070"/>
            <a:ext cx="6359" cy="12384"/>
          </a:xfrm>
          <a:custGeom>
            <a:avLst/>
            <a:gdLst/>
            <a:ahLst/>
            <a:cxnLst/>
            <a:rect l="l" t="t" r="r" b="b"/>
            <a:pathLst>
              <a:path w="12064" h="23494">
                <a:moveTo>
                  <a:pt x="11548" y="7700"/>
                </a:moveTo>
                <a:lnTo>
                  <a:pt x="5774" y="0"/>
                </a:lnTo>
                <a:lnTo>
                  <a:pt x="11548" y="0"/>
                </a:lnTo>
                <a:lnTo>
                  <a:pt x="11548" y="7700"/>
                </a:lnTo>
                <a:lnTo>
                  <a:pt x="0" y="23097"/>
                </a:lnTo>
              </a:path>
            </a:pathLst>
          </a:custGeom>
          <a:ln w="3175">
            <a:solidFill>
              <a:srgbClr val="000000"/>
            </a:solidFill>
          </a:ln>
        </p:spPr>
        <p:txBody>
          <a:bodyPr wrap="square" lIns="0" tIns="0" rIns="0" bIns="0" rtlCol="0"/>
          <a:lstStyle/>
          <a:p>
            <a:endParaRPr sz="949"/>
          </a:p>
        </p:txBody>
      </p:sp>
      <p:sp>
        <p:nvSpPr>
          <p:cNvPr id="430" name="object 430"/>
          <p:cNvSpPr/>
          <p:nvPr/>
        </p:nvSpPr>
        <p:spPr>
          <a:xfrm>
            <a:off x="1291857" y="766477"/>
            <a:ext cx="12384" cy="16400"/>
          </a:xfrm>
          <a:custGeom>
            <a:avLst/>
            <a:gdLst/>
            <a:ahLst/>
            <a:cxnLst/>
            <a:rect l="l" t="t" r="r" b="b"/>
            <a:pathLst>
              <a:path w="23494" h="31115">
                <a:moveTo>
                  <a:pt x="0" y="0"/>
                </a:moveTo>
                <a:lnTo>
                  <a:pt x="0" y="30795"/>
                </a:lnTo>
              </a:path>
              <a:path w="23494" h="31115">
                <a:moveTo>
                  <a:pt x="23097" y="0"/>
                </a:moveTo>
                <a:lnTo>
                  <a:pt x="23097" y="30795"/>
                </a:lnTo>
              </a:path>
            </a:pathLst>
          </a:custGeom>
          <a:ln w="3175">
            <a:solidFill>
              <a:srgbClr val="000000"/>
            </a:solidFill>
          </a:ln>
        </p:spPr>
        <p:txBody>
          <a:bodyPr wrap="square" lIns="0" tIns="0" rIns="0" bIns="0" rtlCol="0"/>
          <a:lstStyle/>
          <a:p>
            <a:endParaRPr sz="949"/>
          </a:p>
        </p:txBody>
      </p:sp>
      <p:sp>
        <p:nvSpPr>
          <p:cNvPr id="431" name="object 431"/>
          <p:cNvSpPr/>
          <p:nvPr/>
        </p:nvSpPr>
        <p:spPr>
          <a:xfrm>
            <a:off x="1346641" y="7664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2" name="object 432"/>
          <p:cNvSpPr/>
          <p:nvPr/>
        </p:nvSpPr>
        <p:spPr>
          <a:xfrm>
            <a:off x="1386209" y="782709"/>
            <a:ext cx="18408" cy="32465"/>
          </a:xfrm>
          <a:custGeom>
            <a:avLst/>
            <a:gdLst/>
            <a:ahLst/>
            <a:cxnLst/>
            <a:rect l="l" t="t" r="r" b="b"/>
            <a:pathLst>
              <a:path w="34925" h="61594">
                <a:moveTo>
                  <a:pt x="0" y="61594"/>
                </a:moveTo>
                <a:lnTo>
                  <a:pt x="0" y="0"/>
                </a:lnTo>
              </a:path>
              <a:path w="34925" h="61594">
                <a:moveTo>
                  <a:pt x="0" y="15399"/>
                </a:moveTo>
                <a:lnTo>
                  <a:pt x="11548" y="0"/>
                </a:lnTo>
                <a:lnTo>
                  <a:pt x="23097" y="0"/>
                </a:lnTo>
                <a:lnTo>
                  <a:pt x="34646" y="15399"/>
                </a:lnTo>
                <a:lnTo>
                  <a:pt x="34646" y="61594"/>
                </a:lnTo>
              </a:path>
            </a:pathLst>
          </a:custGeom>
          <a:ln w="3175">
            <a:solidFill>
              <a:srgbClr val="000000"/>
            </a:solidFill>
          </a:ln>
        </p:spPr>
        <p:txBody>
          <a:bodyPr wrap="square" lIns="0" tIns="0" rIns="0" bIns="0" rtlCol="0"/>
          <a:lstStyle/>
          <a:p>
            <a:endParaRPr sz="949"/>
          </a:p>
        </p:txBody>
      </p:sp>
      <p:sp>
        <p:nvSpPr>
          <p:cNvPr id="433" name="object 433"/>
          <p:cNvSpPr/>
          <p:nvPr/>
        </p:nvSpPr>
        <p:spPr>
          <a:xfrm>
            <a:off x="1434906" y="782709"/>
            <a:ext cx="18408" cy="32465"/>
          </a:xfrm>
          <a:custGeom>
            <a:avLst/>
            <a:gdLst/>
            <a:ahLst/>
            <a:cxnLst/>
            <a:rect l="l" t="t" r="r" b="b"/>
            <a:pathLst>
              <a:path w="34925" h="61594">
                <a:moveTo>
                  <a:pt x="28871" y="7699"/>
                </a:moveTo>
                <a:lnTo>
                  <a:pt x="23097" y="0"/>
                </a:lnTo>
                <a:lnTo>
                  <a:pt x="11548" y="0"/>
                </a:lnTo>
                <a:lnTo>
                  <a:pt x="5774" y="7699"/>
                </a:lnTo>
                <a:lnTo>
                  <a:pt x="5774" y="15399"/>
                </a:lnTo>
                <a:lnTo>
                  <a:pt x="17323" y="23097"/>
                </a:lnTo>
                <a:lnTo>
                  <a:pt x="28871" y="30796"/>
                </a:lnTo>
                <a:lnTo>
                  <a:pt x="34646" y="38496"/>
                </a:lnTo>
                <a:lnTo>
                  <a:pt x="34646" y="46195"/>
                </a:lnTo>
                <a:lnTo>
                  <a:pt x="28871" y="53894"/>
                </a:lnTo>
                <a:lnTo>
                  <a:pt x="23097" y="61594"/>
                </a:lnTo>
                <a:lnTo>
                  <a:pt x="11548" y="61594"/>
                </a:lnTo>
                <a:lnTo>
                  <a:pt x="5774" y="53894"/>
                </a:lnTo>
                <a:lnTo>
                  <a:pt x="0" y="46195"/>
                </a:lnTo>
              </a:path>
            </a:pathLst>
          </a:custGeom>
          <a:ln w="3175">
            <a:solidFill>
              <a:srgbClr val="000000"/>
            </a:solidFill>
          </a:ln>
        </p:spPr>
        <p:txBody>
          <a:bodyPr wrap="square" lIns="0" tIns="0" rIns="0" bIns="0" rtlCol="0"/>
          <a:lstStyle/>
          <a:p>
            <a:endParaRPr sz="949"/>
          </a:p>
        </p:txBody>
      </p:sp>
      <p:sp>
        <p:nvSpPr>
          <p:cNvPr id="434" name="object 434"/>
          <p:cNvSpPr/>
          <p:nvPr/>
        </p:nvSpPr>
        <p:spPr>
          <a:xfrm>
            <a:off x="1483604" y="766477"/>
            <a:ext cx="18408" cy="48866"/>
          </a:xfrm>
          <a:custGeom>
            <a:avLst/>
            <a:gdLst/>
            <a:ahLst/>
            <a:cxnLst/>
            <a:rect l="l" t="t" r="r" b="b"/>
            <a:pathLst>
              <a:path w="34925" h="92709">
                <a:moveTo>
                  <a:pt x="17323" y="92390"/>
                </a:moveTo>
                <a:lnTo>
                  <a:pt x="17323" y="0"/>
                </a:lnTo>
              </a:path>
              <a:path w="34925" h="92709">
                <a:moveTo>
                  <a:pt x="0" y="38494"/>
                </a:moveTo>
                <a:lnTo>
                  <a:pt x="34646" y="38494"/>
                </a:lnTo>
              </a:path>
            </a:pathLst>
          </a:custGeom>
          <a:ln w="3175">
            <a:solidFill>
              <a:srgbClr val="000000"/>
            </a:solidFill>
          </a:ln>
        </p:spPr>
        <p:txBody>
          <a:bodyPr wrap="square" lIns="0" tIns="0" rIns="0" bIns="0" rtlCol="0"/>
          <a:lstStyle/>
          <a:p>
            <a:endParaRPr sz="949"/>
          </a:p>
        </p:txBody>
      </p:sp>
      <p:sp>
        <p:nvSpPr>
          <p:cNvPr id="435" name="object 435"/>
          <p:cNvSpPr/>
          <p:nvPr/>
        </p:nvSpPr>
        <p:spPr>
          <a:xfrm>
            <a:off x="1532301" y="782709"/>
            <a:ext cx="15396" cy="32465"/>
          </a:xfrm>
          <a:custGeom>
            <a:avLst/>
            <a:gdLst/>
            <a:ahLst/>
            <a:cxnLst/>
            <a:rect l="l" t="t" r="r" b="b"/>
            <a:pathLst>
              <a:path w="29209" h="61594">
                <a:moveTo>
                  <a:pt x="0" y="61594"/>
                </a:moveTo>
                <a:lnTo>
                  <a:pt x="0" y="0"/>
                </a:lnTo>
              </a:path>
              <a:path w="29209" h="61594">
                <a:moveTo>
                  <a:pt x="0" y="15399"/>
                </a:moveTo>
                <a:lnTo>
                  <a:pt x="11548" y="0"/>
                </a:lnTo>
                <a:lnTo>
                  <a:pt x="23097" y="0"/>
                </a:lnTo>
                <a:lnTo>
                  <a:pt x="28871" y="7699"/>
                </a:lnTo>
              </a:path>
            </a:pathLst>
          </a:custGeom>
          <a:ln w="3175">
            <a:solidFill>
              <a:srgbClr val="000000"/>
            </a:solidFill>
          </a:ln>
        </p:spPr>
        <p:txBody>
          <a:bodyPr wrap="square" lIns="0" tIns="0" rIns="0" bIns="0" rtlCol="0"/>
          <a:lstStyle/>
          <a:p>
            <a:endParaRPr sz="949"/>
          </a:p>
        </p:txBody>
      </p:sp>
      <p:grpSp>
        <p:nvGrpSpPr>
          <p:cNvPr id="436" name="object 436"/>
          <p:cNvGrpSpPr/>
          <p:nvPr/>
        </p:nvGrpSpPr>
        <p:grpSpPr>
          <a:xfrm>
            <a:off x="1580219" y="781930"/>
            <a:ext cx="117480" cy="34139"/>
            <a:chOff x="1484610" y="1483495"/>
            <a:chExt cx="222885" cy="64769"/>
          </a:xfrm>
        </p:grpSpPr>
        <p:sp>
          <p:nvSpPr>
            <p:cNvPr id="437" name="object 437"/>
            <p:cNvSpPr/>
            <p:nvPr/>
          </p:nvSpPr>
          <p:spPr>
            <a:xfrm>
              <a:off x="1486089" y="1484973"/>
              <a:ext cx="34925" cy="61594"/>
            </a:xfrm>
            <a:custGeom>
              <a:avLst/>
              <a:gdLst/>
              <a:ahLst/>
              <a:cxnLst/>
              <a:rect l="l" t="t" r="r" b="b"/>
              <a:pathLst>
                <a:path w="34925" h="61594">
                  <a:moveTo>
                    <a:pt x="0" y="0"/>
                  </a:moveTo>
                  <a:lnTo>
                    <a:pt x="0" y="46195"/>
                  </a:lnTo>
                  <a:lnTo>
                    <a:pt x="11548" y="61594"/>
                  </a:lnTo>
                  <a:lnTo>
                    <a:pt x="23097" y="61594"/>
                  </a:lnTo>
                  <a:lnTo>
                    <a:pt x="34646" y="46195"/>
                  </a:lnTo>
                </a:path>
                <a:path w="34925" h="61594">
                  <a:moveTo>
                    <a:pt x="34646" y="0"/>
                  </a:moveTo>
                  <a:lnTo>
                    <a:pt x="34646" y="61594"/>
                  </a:lnTo>
                </a:path>
              </a:pathLst>
            </a:custGeom>
            <a:ln w="3175">
              <a:solidFill>
                <a:srgbClr val="000000"/>
              </a:solidFill>
            </a:ln>
          </p:spPr>
          <p:txBody>
            <a:bodyPr wrap="square" lIns="0" tIns="0" rIns="0" bIns="0" rtlCol="0"/>
            <a:lstStyle/>
            <a:p>
              <a:endParaRPr sz="949"/>
            </a:p>
          </p:txBody>
        </p:sp>
        <p:pic>
          <p:nvPicPr>
            <p:cNvPr id="438" name="object 438"/>
            <p:cNvPicPr/>
            <p:nvPr/>
          </p:nvPicPr>
          <p:blipFill>
            <a:blip r:embed="rId13" cstate="print"/>
            <a:stretch>
              <a:fillRect/>
            </a:stretch>
          </p:blipFill>
          <p:spPr>
            <a:xfrm>
              <a:off x="1559677" y="1483495"/>
              <a:ext cx="72249" cy="64550"/>
            </a:xfrm>
            <a:prstGeom prst="rect">
              <a:avLst/>
            </a:prstGeom>
          </p:spPr>
        </p:pic>
        <p:sp>
          <p:nvSpPr>
            <p:cNvPr id="439" name="object 439"/>
            <p:cNvSpPr/>
            <p:nvPr/>
          </p:nvSpPr>
          <p:spPr>
            <a:xfrm>
              <a:off x="1665095" y="1484973"/>
              <a:ext cx="40640" cy="61594"/>
            </a:xfrm>
            <a:custGeom>
              <a:avLst/>
              <a:gdLst/>
              <a:ahLst/>
              <a:cxnLst/>
              <a:rect l="l" t="t" r="r" b="b"/>
              <a:pathLst>
                <a:path w="40639" h="61594">
                  <a:moveTo>
                    <a:pt x="40420" y="46195"/>
                  </a:moveTo>
                  <a:lnTo>
                    <a:pt x="34646" y="53894"/>
                  </a:lnTo>
                  <a:lnTo>
                    <a:pt x="23097" y="61594"/>
                  </a:lnTo>
                  <a:lnTo>
                    <a:pt x="11548" y="53894"/>
                  </a:lnTo>
                  <a:lnTo>
                    <a:pt x="0" y="38496"/>
                  </a:lnTo>
                  <a:lnTo>
                    <a:pt x="0" y="23097"/>
                  </a:lnTo>
                  <a:lnTo>
                    <a:pt x="11548" y="7699"/>
                  </a:lnTo>
                  <a:lnTo>
                    <a:pt x="23097" y="0"/>
                  </a:lnTo>
                  <a:lnTo>
                    <a:pt x="34646" y="7699"/>
                  </a:lnTo>
                  <a:lnTo>
                    <a:pt x="40420" y="23097"/>
                  </a:lnTo>
                  <a:lnTo>
                    <a:pt x="0" y="23097"/>
                  </a:lnTo>
                </a:path>
              </a:pathLst>
            </a:custGeom>
            <a:ln w="3175">
              <a:solidFill>
                <a:srgbClr val="000000"/>
              </a:solidFill>
            </a:ln>
          </p:spPr>
          <p:txBody>
            <a:bodyPr wrap="square" lIns="0" tIns="0" rIns="0" bIns="0" rtlCol="0"/>
            <a:lstStyle/>
            <a:p>
              <a:endParaRPr sz="949"/>
            </a:p>
          </p:txBody>
        </p:sp>
      </p:grpSp>
      <p:sp>
        <p:nvSpPr>
          <p:cNvPr id="440" name="object 440"/>
          <p:cNvSpPr/>
          <p:nvPr/>
        </p:nvSpPr>
        <p:spPr>
          <a:xfrm>
            <a:off x="1727092" y="782709"/>
            <a:ext cx="18408" cy="32465"/>
          </a:xfrm>
          <a:custGeom>
            <a:avLst/>
            <a:gdLst/>
            <a:ahLst/>
            <a:cxnLst/>
            <a:rect l="l" t="t" r="r" b="b"/>
            <a:pathLst>
              <a:path w="34925" h="61594">
                <a:moveTo>
                  <a:pt x="0" y="61594"/>
                </a:moveTo>
                <a:lnTo>
                  <a:pt x="0" y="0"/>
                </a:lnTo>
              </a:path>
              <a:path w="34925" h="61594">
                <a:moveTo>
                  <a:pt x="0" y="15399"/>
                </a:moveTo>
                <a:lnTo>
                  <a:pt x="11548" y="0"/>
                </a:lnTo>
                <a:lnTo>
                  <a:pt x="23097" y="0"/>
                </a:lnTo>
                <a:lnTo>
                  <a:pt x="34646" y="15399"/>
                </a:lnTo>
                <a:lnTo>
                  <a:pt x="34646" y="61594"/>
                </a:lnTo>
              </a:path>
            </a:pathLst>
          </a:custGeom>
          <a:ln w="3175">
            <a:solidFill>
              <a:srgbClr val="000000"/>
            </a:solidFill>
          </a:ln>
        </p:spPr>
        <p:txBody>
          <a:bodyPr wrap="square" lIns="0" tIns="0" rIns="0" bIns="0" rtlCol="0"/>
          <a:lstStyle/>
          <a:p>
            <a:endParaRPr sz="949"/>
          </a:p>
        </p:txBody>
      </p:sp>
      <p:sp>
        <p:nvSpPr>
          <p:cNvPr id="441" name="object 441"/>
          <p:cNvSpPr/>
          <p:nvPr/>
        </p:nvSpPr>
        <p:spPr>
          <a:xfrm>
            <a:off x="1775789" y="766477"/>
            <a:ext cx="18408" cy="48866"/>
          </a:xfrm>
          <a:custGeom>
            <a:avLst/>
            <a:gdLst/>
            <a:ahLst/>
            <a:cxnLst/>
            <a:rect l="l" t="t" r="r" b="b"/>
            <a:pathLst>
              <a:path w="34925" h="92709">
                <a:moveTo>
                  <a:pt x="17323" y="92390"/>
                </a:moveTo>
                <a:lnTo>
                  <a:pt x="17323" y="0"/>
                </a:lnTo>
              </a:path>
              <a:path w="34925" h="92709">
                <a:moveTo>
                  <a:pt x="0" y="38494"/>
                </a:moveTo>
                <a:lnTo>
                  <a:pt x="34646" y="38494"/>
                </a:lnTo>
              </a:path>
            </a:pathLst>
          </a:custGeom>
          <a:ln w="3175">
            <a:solidFill>
              <a:srgbClr val="000000"/>
            </a:solidFill>
          </a:ln>
        </p:spPr>
        <p:txBody>
          <a:bodyPr wrap="square" lIns="0" tIns="0" rIns="0" bIns="0" rtlCol="0"/>
          <a:lstStyle/>
          <a:p>
            <a:endParaRPr sz="949"/>
          </a:p>
        </p:txBody>
      </p:sp>
      <p:sp>
        <p:nvSpPr>
          <p:cNvPr id="442" name="object 442"/>
          <p:cNvSpPr/>
          <p:nvPr/>
        </p:nvSpPr>
        <p:spPr>
          <a:xfrm>
            <a:off x="1821443" y="766477"/>
            <a:ext cx="73299" cy="48866"/>
          </a:xfrm>
          <a:custGeom>
            <a:avLst/>
            <a:gdLst/>
            <a:ahLst/>
            <a:cxnLst/>
            <a:rect l="l" t="t" r="r" b="b"/>
            <a:pathLst>
              <a:path w="139064" h="92709">
                <a:moveTo>
                  <a:pt x="46195" y="92390"/>
                </a:moveTo>
                <a:lnTo>
                  <a:pt x="0" y="92390"/>
                </a:lnTo>
              </a:path>
              <a:path w="139064" h="92709">
                <a:moveTo>
                  <a:pt x="86615" y="0"/>
                </a:moveTo>
                <a:lnTo>
                  <a:pt x="86615" y="92390"/>
                </a:lnTo>
                <a:lnTo>
                  <a:pt x="127036" y="92390"/>
                </a:lnTo>
                <a:lnTo>
                  <a:pt x="132810" y="84689"/>
                </a:lnTo>
                <a:lnTo>
                  <a:pt x="138585" y="76990"/>
                </a:lnTo>
                <a:lnTo>
                  <a:pt x="138585" y="53893"/>
                </a:lnTo>
                <a:lnTo>
                  <a:pt x="132810" y="46195"/>
                </a:lnTo>
                <a:lnTo>
                  <a:pt x="127036" y="38494"/>
                </a:lnTo>
                <a:lnTo>
                  <a:pt x="132810" y="30795"/>
                </a:lnTo>
                <a:lnTo>
                  <a:pt x="132810" y="7698"/>
                </a:lnTo>
                <a:lnTo>
                  <a:pt x="127036" y="0"/>
                </a:lnTo>
                <a:lnTo>
                  <a:pt x="86615" y="0"/>
                </a:lnTo>
              </a:path>
              <a:path w="139064" h="92709">
                <a:moveTo>
                  <a:pt x="86615" y="38494"/>
                </a:moveTo>
                <a:lnTo>
                  <a:pt x="127036" y="38494"/>
                </a:lnTo>
              </a:path>
            </a:pathLst>
          </a:custGeom>
          <a:ln w="3175">
            <a:solidFill>
              <a:srgbClr val="000000"/>
            </a:solidFill>
          </a:ln>
        </p:spPr>
        <p:txBody>
          <a:bodyPr wrap="square" lIns="0" tIns="0" rIns="0" bIns="0" rtlCol="0"/>
          <a:lstStyle/>
          <a:p>
            <a:endParaRPr sz="949"/>
          </a:p>
        </p:txBody>
      </p:sp>
      <p:sp>
        <p:nvSpPr>
          <p:cNvPr id="443" name="object 443"/>
          <p:cNvSpPr/>
          <p:nvPr/>
        </p:nvSpPr>
        <p:spPr>
          <a:xfrm>
            <a:off x="1924925" y="766477"/>
            <a:ext cx="12384" cy="16400"/>
          </a:xfrm>
          <a:custGeom>
            <a:avLst/>
            <a:gdLst/>
            <a:ahLst/>
            <a:cxnLst/>
            <a:rect l="l" t="t" r="r" b="b"/>
            <a:pathLst>
              <a:path w="23494" h="31115">
                <a:moveTo>
                  <a:pt x="0" y="0"/>
                </a:moveTo>
                <a:lnTo>
                  <a:pt x="0" y="30795"/>
                </a:lnTo>
              </a:path>
              <a:path w="23494" h="31115">
                <a:moveTo>
                  <a:pt x="23097" y="0"/>
                </a:moveTo>
                <a:lnTo>
                  <a:pt x="23097" y="30795"/>
                </a:lnTo>
              </a:path>
            </a:pathLst>
          </a:custGeom>
          <a:ln w="3175">
            <a:solidFill>
              <a:srgbClr val="000000"/>
            </a:solidFill>
          </a:ln>
        </p:spPr>
        <p:txBody>
          <a:bodyPr wrap="square" lIns="0" tIns="0" rIns="0" bIns="0" rtlCol="0"/>
          <a:lstStyle/>
          <a:p>
            <a:endParaRPr sz="949"/>
          </a:p>
        </p:txBody>
      </p:sp>
      <p:sp>
        <p:nvSpPr>
          <p:cNvPr id="444" name="object 444"/>
          <p:cNvSpPr/>
          <p:nvPr/>
        </p:nvSpPr>
        <p:spPr>
          <a:xfrm>
            <a:off x="1973623" y="811116"/>
            <a:ext cx="6359" cy="12384"/>
          </a:xfrm>
          <a:custGeom>
            <a:avLst/>
            <a:gdLst/>
            <a:ahLst/>
            <a:cxnLst/>
            <a:rect l="l" t="t" r="r" b="b"/>
            <a:pathLst>
              <a:path w="12064" h="23494">
                <a:moveTo>
                  <a:pt x="11548" y="7700"/>
                </a:moveTo>
                <a:lnTo>
                  <a:pt x="5774" y="0"/>
                </a:lnTo>
                <a:lnTo>
                  <a:pt x="11548" y="0"/>
                </a:lnTo>
                <a:lnTo>
                  <a:pt x="11548" y="7700"/>
                </a:lnTo>
                <a:lnTo>
                  <a:pt x="0" y="23097"/>
                </a:lnTo>
              </a:path>
            </a:pathLst>
          </a:custGeom>
          <a:ln w="3175">
            <a:solidFill>
              <a:srgbClr val="000000"/>
            </a:solidFill>
          </a:ln>
        </p:spPr>
        <p:txBody>
          <a:bodyPr wrap="square" lIns="0" tIns="0" rIns="0" bIns="0" rtlCol="0"/>
          <a:lstStyle/>
          <a:p>
            <a:endParaRPr sz="949"/>
          </a:p>
        </p:txBody>
      </p:sp>
      <p:sp>
        <p:nvSpPr>
          <p:cNvPr id="445" name="object 445"/>
          <p:cNvSpPr/>
          <p:nvPr/>
        </p:nvSpPr>
        <p:spPr>
          <a:xfrm>
            <a:off x="2061887" y="766477"/>
            <a:ext cx="222241" cy="48866"/>
          </a:xfrm>
          <a:custGeom>
            <a:avLst/>
            <a:gdLst/>
            <a:ahLst/>
            <a:cxnLst/>
            <a:rect l="l" t="t" r="r" b="b"/>
            <a:pathLst>
              <a:path w="421639"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421639" h="92709">
                <a:moveTo>
                  <a:pt x="98164" y="0"/>
                </a:moveTo>
                <a:lnTo>
                  <a:pt x="98164" y="92390"/>
                </a:lnTo>
              </a:path>
              <a:path w="421639" h="92709">
                <a:moveTo>
                  <a:pt x="144359" y="0"/>
                </a:moveTo>
                <a:lnTo>
                  <a:pt x="144359" y="92390"/>
                </a:lnTo>
              </a:path>
              <a:path w="421639" h="92709">
                <a:moveTo>
                  <a:pt x="98164" y="46195"/>
                </a:moveTo>
                <a:lnTo>
                  <a:pt x="144359" y="46195"/>
                </a:lnTo>
              </a:path>
              <a:path w="421639" h="92709">
                <a:moveTo>
                  <a:pt x="184780" y="92390"/>
                </a:moveTo>
                <a:lnTo>
                  <a:pt x="213652" y="0"/>
                </a:lnTo>
                <a:lnTo>
                  <a:pt x="242524" y="92390"/>
                </a:lnTo>
              </a:path>
              <a:path w="421639" h="92709">
                <a:moveTo>
                  <a:pt x="196329" y="61592"/>
                </a:moveTo>
                <a:lnTo>
                  <a:pt x="230975" y="61592"/>
                </a:lnTo>
              </a:path>
              <a:path w="421639" h="92709">
                <a:moveTo>
                  <a:pt x="282944" y="0"/>
                </a:moveTo>
                <a:lnTo>
                  <a:pt x="282944" y="92390"/>
                </a:lnTo>
                <a:lnTo>
                  <a:pt x="329139" y="92390"/>
                </a:lnTo>
              </a:path>
              <a:path w="421639" h="92709">
                <a:moveTo>
                  <a:pt x="375335" y="0"/>
                </a:moveTo>
                <a:lnTo>
                  <a:pt x="375335" y="92390"/>
                </a:lnTo>
                <a:lnTo>
                  <a:pt x="421530" y="92390"/>
                </a:lnTo>
              </a:path>
            </a:pathLst>
          </a:custGeom>
          <a:ln w="3175">
            <a:solidFill>
              <a:srgbClr val="000000"/>
            </a:solidFill>
          </a:ln>
        </p:spPr>
        <p:txBody>
          <a:bodyPr wrap="square" lIns="0" tIns="0" rIns="0" bIns="0" rtlCol="0"/>
          <a:lstStyle/>
          <a:p>
            <a:endParaRPr sz="949"/>
          </a:p>
        </p:txBody>
      </p:sp>
      <p:sp>
        <p:nvSpPr>
          <p:cNvPr id="446" name="object 446"/>
          <p:cNvSpPr/>
          <p:nvPr/>
        </p:nvSpPr>
        <p:spPr>
          <a:xfrm>
            <a:off x="2354072" y="766477"/>
            <a:ext cx="76312" cy="48866"/>
          </a:xfrm>
          <a:custGeom>
            <a:avLst/>
            <a:gdLst/>
            <a:ahLst/>
            <a:cxnLst/>
            <a:rect l="l" t="t" r="r" b="b"/>
            <a:pathLst>
              <a:path w="144780" h="92709">
                <a:moveTo>
                  <a:pt x="0" y="0"/>
                </a:moveTo>
                <a:lnTo>
                  <a:pt x="0" y="92390"/>
                </a:lnTo>
                <a:lnTo>
                  <a:pt x="40420" y="92390"/>
                </a:lnTo>
                <a:lnTo>
                  <a:pt x="46195" y="84689"/>
                </a:lnTo>
                <a:lnTo>
                  <a:pt x="51969" y="76990"/>
                </a:lnTo>
                <a:lnTo>
                  <a:pt x="51969" y="53893"/>
                </a:lnTo>
                <a:lnTo>
                  <a:pt x="46195" y="46195"/>
                </a:lnTo>
                <a:lnTo>
                  <a:pt x="40420" y="38494"/>
                </a:lnTo>
                <a:lnTo>
                  <a:pt x="46195" y="30795"/>
                </a:lnTo>
                <a:lnTo>
                  <a:pt x="46195" y="7698"/>
                </a:lnTo>
                <a:lnTo>
                  <a:pt x="40420" y="0"/>
                </a:lnTo>
                <a:lnTo>
                  <a:pt x="0" y="0"/>
                </a:lnTo>
              </a:path>
              <a:path w="144780" h="92709">
                <a:moveTo>
                  <a:pt x="0" y="38494"/>
                </a:moveTo>
                <a:lnTo>
                  <a:pt x="40420" y="38494"/>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447" name="object 447"/>
          <p:cNvSpPr/>
          <p:nvPr/>
        </p:nvSpPr>
        <p:spPr>
          <a:xfrm>
            <a:off x="2503209" y="766477"/>
            <a:ext cx="173709" cy="48866"/>
          </a:xfrm>
          <a:custGeom>
            <a:avLst/>
            <a:gdLst/>
            <a:ahLst/>
            <a:cxnLst/>
            <a:rect l="l" t="t" r="r" b="b"/>
            <a:pathLst>
              <a:path w="329564" h="92709">
                <a:moveTo>
                  <a:pt x="46195" y="0"/>
                </a:moveTo>
                <a:lnTo>
                  <a:pt x="46195" y="76990"/>
                </a:lnTo>
                <a:lnTo>
                  <a:pt x="40420" y="84689"/>
                </a:lnTo>
                <a:lnTo>
                  <a:pt x="28871" y="92390"/>
                </a:lnTo>
                <a:lnTo>
                  <a:pt x="17323" y="92390"/>
                </a:lnTo>
                <a:lnTo>
                  <a:pt x="5774" y="84689"/>
                </a:lnTo>
                <a:lnTo>
                  <a:pt x="0" y="76990"/>
                </a:lnTo>
                <a:lnTo>
                  <a:pt x="0" y="0"/>
                </a:lnTo>
              </a:path>
              <a:path w="329564" h="92709">
                <a:moveTo>
                  <a:pt x="138585" y="15397"/>
                </a:moveTo>
                <a:lnTo>
                  <a:pt x="132810" y="7698"/>
                </a:lnTo>
                <a:lnTo>
                  <a:pt x="121262" y="0"/>
                </a:lnTo>
                <a:lnTo>
                  <a:pt x="109713" y="0"/>
                </a:lnTo>
                <a:lnTo>
                  <a:pt x="98164" y="7698"/>
                </a:lnTo>
                <a:lnTo>
                  <a:pt x="92390" y="15397"/>
                </a:lnTo>
                <a:lnTo>
                  <a:pt x="92390" y="23097"/>
                </a:lnTo>
                <a:lnTo>
                  <a:pt x="98164" y="30795"/>
                </a:lnTo>
                <a:lnTo>
                  <a:pt x="109713" y="38494"/>
                </a:lnTo>
                <a:lnTo>
                  <a:pt x="121262" y="46195"/>
                </a:lnTo>
                <a:lnTo>
                  <a:pt x="132810" y="53893"/>
                </a:lnTo>
                <a:lnTo>
                  <a:pt x="138585" y="61592"/>
                </a:lnTo>
                <a:lnTo>
                  <a:pt x="138585" y="76990"/>
                </a:lnTo>
                <a:lnTo>
                  <a:pt x="132810" y="84689"/>
                </a:lnTo>
                <a:lnTo>
                  <a:pt x="121262" y="92390"/>
                </a:lnTo>
                <a:lnTo>
                  <a:pt x="109713" y="92390"/>
                </a:lnTo>
                <a:lnTo>
                  <a:pt x="98164" y="84689"/>
                </a:lnTo>
                <a:lnTo>
                  <a:pt x="92390" y="76990"/>
                </a:lnTo>
                <a:lnTo>
                  <a:pt x="86615" y="69292"/>
                </a:lnTo>
              </a:path>
              <a:path w="329564" h="92709">
                <a:moveTo>
                  <a:pt x="230975" y="92390"/>
                </a:moveTo>
                <a:lnTo>
                  <a:pt x="184780" y="92390"/>
                </a:lnTo>
                <a:lnTo>
                  <a:pt x="184780" y="0"/>
                </a:lnTo>
                <a:lnTo>
                  <a:pt x="230975" y="0"/>
                </a:lnTo>
              </a:path>
              <a:path w="329564" h="92709">
                <a:moveTo>
                  <a:pt x="184780" y="46195"/>
                </a:moveTo>
                <a:lnTo>
                  <a:pt x="213652" y="46195"/>
                </a:lnTo>
              </a:path>
              <a:path w="329564" h="92709">
                <a:moveTo>
                  <a:pt x="277170" y="0"/>
                </a:moveTo>
                <a:lnTo>
                  <a:pt x="300268" y="0"/>
                </a:lnTo>
                <a:lnTo>
                  <a:pt x="311816" y="7698"/>
                </a:lnTo>
                <a:lnTo>
                  <a:pt x="317591" y="15397"/>
                </a:lnTo>
                <a:lnTo>
                  <a:pt x="323365" y="23097"/>
                </a:lnTo>
                <a:lnTo>
                  <a:pt x="329139" y="46195"/>
                </a:lnTo>
                <a:lnTo>
                  <a:pt x="323365" y="69292"/>
                </a:lnTo>
                <a:lnTo>
                  <a:pt x="317591" y="76990"/>
                </a:lnTo>
                <a:lnTo>
                  <a:pt x="311816" y="84689"/>
                </a:lnTo>
                <a:lnTo>
                  <a:pt x="300268" y="92390"/>
                </a:lnTo>
                <a:lnTo>
                  <a:pt x="277170" y="92390"/>
                </a:lnTo>
                <a:lnTo>
                  <a:pt x="277170" y="0"/>
                </a:lnTo>
              </a:path>
            </a:pathLst>
          </a:custGeom>
          <a:ln w="3175">
            <a:solidFill>
              <a:srgbClr val="000000"/>
            </a:solidFill>
          </a:ln>
        </p:spPr>
        <p:txBody>
          <a:bodyPr wrap="square" lIns="0" tIns="0" rIns="0" bIns="0" rtlCol="0"/>
          <a:lstStyle/>
          <a:p>
            <a:endParaRPr sz="949"/>
          </a:p>
        </p:txBody>
      </p:sp>
      <p:grpSp>
        <p:nvGrpSpPr>
          <p:cNvPr id="448" name="object 448"/>
          <p:cNvGrpSpPr/>
          <p:nvPr/>
        </p:nvGrpSpPr>
        <p:grpSpPr>
          <a:xfrm>
            <a:off x="2743653" y="765698"/>
            <a:ext cx="83006" cy="50540"/>
            <a:chOff x="3691904" y="1452699"/>
            <a:chExt cx="157480" cy="95885"/>
          </a:xfrm>
        </p:grpSpPr>
        <p:sp>
          <p:nvSpPr>
            <p:cNvPr id="449" name="object 449"/>
            <p:cNvSpPr/>
            <p:nvPr/>
          </p:nvSpPr>
          <p:spPr>
            <a:xfrm>
              <a:off x="3691904" y="1454177"/>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pic>
          <p:nvPicPr>
            <p:cNvPr id="450" name="object 450"/>
            <p:cNvPicPr/>
            <p:nvPr/>
          </p:nvPicPr>
          <p:blipFill>
            <a:blip r:embed="rId12" cstate="print"/>
            <a:stretch>
              <a:fillRect/>
            </a:stretch>
          </p:blipFill>
          <p:spPr>
            <a:xfrm>
              <a:off x="3777041" y="1452699"/>
              <a:ext cx="72249" cy="95346"/>
            </a:xfrm>
            <a:prstGeom prst="rect">
              <a:avLst/>
            </a:prstGeom>
          </p:spPr>
        </p:pic>
      </p:grpSp>
      <p:sp>
        <p:nvSpPr>
          <p:cNvPr id="451" name="object 451"/>
          <p:cNvSpPr/>
          <p:nvPr/>
        </p:nvSpPr>
        <p:spPr>
          <a:xfrm>
            <a:off x="2889747" y="766477"/>
            <a:ext cx="468914" cy="48866"/>
          </a:xfrm>
          <a:custGeom>
            <a:avLst/>
            <a:gdLst/>
            <a:ahLst/>
            <a:cxnLst/>
            <a:rect l="l" t="t" r="r" b="b"/>
            <a:pathLst>
              <a:path w="889635" h="92709">
                <a:moveTo>
                  <a:pt x="51969" y="15397"/>
                </a:moveTo>
                <a:lnTo>
                  <a:pt x="46195" y="7698"/>
                </a:lnTo>
                <a:lnTo>
                  <a:pt x="34646" y="0"/>
                </a:lnTo>
                <a:lnTo>
                  <a:pt x="23097" y="0"/>
                </a:lnTo>
                <a:lnTo>
                  <a:pt x="11548" y="7698"/>
                </a:lnTo>
                <a:lnTo>
                  <a:pt x="5774" y="15397"/>
                </a:lnTo>
                <a:lnTo>
                  <a:pt x="5774" y="23097"/>
                </a:lnTo>
                <a:lnTo>
                  <a:pt x="11548" y="30795"/>
                </a:lnTo>
                <a:lnTo>
                  <a:pt x="23097" y="38494"/>
                </a:lnTo>
                <a:lnTo>
                  <a:pt x="34646" y="46195"/>
                </a:lnTo>
                <a:lnTo>
                  <a:pt x="46195" y="53893"/>
                </a:lnTo>
                <a:lnTo>
                  <a:pt x="51969" y="61592"/>
                </a:lnTo>
                <a:lnTo>
                  <a:pt x="51969" y="76990"/>
                </a:lnTo>
                <a:lnTo>
                  <a:pt x="46195" y="84689"/>
                </a:lnTo>
                <a:lnTo>
                  <a:pt x="34646" y="92390"/>
                </a:lnTo>
                <a:lnTo>
                  <a:pt x="23097" y="92390"/>
                </a:lnTo>
                <a:lnTo>
                  <a:pt x="11548" y="84689"/>
                </a:lnTo>
                <a:lnTo>
                  <a:pt x="5774" y="76990"/>
                </a:lnTo>
                <a:lnTo>
                  <a:pt x="0" y="69292"/>
                </a:lnTo>
              </a:path>
              <a:path w="889635" h="92709">
                <a:moveTo>
                  <a:pt x="144359" y="0"/>
                </a:moveTo>
                <a:lnTo>
                  <a:pt x="144359" y="76990"/>
                </a:lnTo>
                <a:lnTo>
                  <a:pt x="138585" y="84689"/>
                </a:lnTo>
                <a:lnTo>
                  <a:pt x="127036" y="92390"/>
                </a:lnTo>
                <a:lnTo>
                  <a:pt x="115487" y="92390"/>
                </a:lnTo>
                <a:lnTo>
                  <a:pt x="103938" y="84689"/>
                </a:lnTo>
                <a:lnTo>
                  <a:pt x="98164" y="76990"/>
                </a:lnTo>
                <a:lnTo>
                  <a:pt x="98164" y="0"/>
                </a:lnTo>
              </a:path>
              <a:path w="889635" h="92709">
                <a:moveTo>
                  <a:pt x="190554" y="92390"/>
                </a:moveTo>
                <a:lnTo>
                  <a:pt x="190554" y="0"/>
                </a:lnTo>
                <a:lnTo>
                  <a:pt x="219426" y="0"/>
                </a:lnTo>
                <a:lnTo>
                  <a:pt x="230975" y="7698"/>
                </a:lnTo>
                <a:lnTo>
                  <a:pt x="236749" y="15397"/>
                </a:lnTo>
                <a:lnTo>
                  <a:pt x="236749" y="30795"/>
                </a:lnTo>
                <a:lnTo>
                  <a:pt x="230975" y="38494"/>
                </a:lnTo>
                <a:lnTo>
                  <a:pt x="219426" y="46195"/>
                </a:lnTo>
                <a:lnTo>
                  <a:pt x="190554" y="46195"/>
                </a:lnTo>
              </a:path>
              <a:path w="889635" h="92709">
                <a:moveTo>
                  <a:pt x="282944" y="92390"/>
                </a:moveTo>
                <a:lnTo>
                  <a:pt x="282944" y="0"/>
                </a:lnTo>
                <a:lnTo>
                  <a:pt x="311816" y="0"/>
                </a:lnTo>
                <a:lnTo>
                  <a:pt x="323365" y="7698"/>
                </a:lnTo>
                <a:lnTo>
                  <a:pt x="329139" y="15397"/>
                </a:lnTo>
                <a:lnTo>
                  <a:pt x="329139" y="30795"/>
                </a:lnTo>
                <a:lnTo>
                  <a:pt x="323365" y="38494"/>
                </a:lnTo>
                <a:lnTo>
                  <a:pt x="311816" y="46195"/>
                </a:lnTo>
                <a:lnTo>
                  <a:pt x="282944" y="46195"/>
                </a:lnTo>
              </a:path>
              <a:path w="889635" h="92709">
                <a:moveTo>
                  <a:pt x="375335" y="0"/>
                </a:moveTo>
                <a:lnTo>
                  <a:pt x="375335" y="92390"/>
                </a:lnTo>
                <a:lnTo>
                  <a:pt x="421530" y="92390"/>
                </a:lnTo>
              </a:path>
              <a:path w="889635" h="92709">
                <a:moveTo>
                  <a:pt x="513920" y="92390"/>
                </a:moveTo>
                <a:lnTo>
                  <a:pt x="467725" y="92390"/>
                </a:lnTo>
                <a:lnTo>
                  <a:pt x="467725" y="0"/>
                </a:lnTo>
                <a:lnTo>
                  <a:pt x="513920" y="0"/>
                </a:lnTo>
              </a:path>
              <a:path w="889635" h="92709">
                <a:moveTo>
                  <a:pt x="467725" y="46195"/>
                </a:moveTo>
                <a:lnTo>
                  <a:pt x="496597" y="46195"/>
                </a:lnTo>
              </a:path>
              <a:path w="889635" h="92709">
                <a:moveTo>
                  <a:pt x="554340" y="92390"/>
                </a:moveTo>
                <a:lnTo>
                  <a:pt x="554340" y="0"/>
                </a:lnTo>
                <a:lnTo>
                  <a:pt x="583212" y="76990"/>
                </a:lnTo>
                <a:lnTo>
                  <a:pt x="612084" y="0"/>
                </a:lnTo>
                <a:lnTo>
                  <a:pt x="612084" y="92390"/>
                </a:lnTo>
              </a:path>
              <a:path w="889635" h="92709">
                <a:moveTo>
                  <a:pt x="698700" y="92390"/>
                </a:moveTo>
                <a:lnTo>
                  <a:pt x="652505" y="92390"/>
                </a:lnTo>
                <a:lnTo>
                  <a:pt x="652505" y="0"/>
                </a:lnTo>
                <a:lnTo>
                  <a:pt x="698700" y="0"/>
                </a:lnTo>
              </a:path>
              <a:path w="889635" h="92709">
                <a:moveTo>
                  <a:pt x="652505" y="46195"/>
                </a:moveTo>
                <a:lnTo>
                  <a:pt x="681377" y="46195"/>
                </a:lnTo>
              </a:path>
              <a:path w="889635" h="92709">
                <a:moveTo>
                  <a:pt x="744895" y="92390"/>
                </a:moveTo>
                <a:lnTo>
                  <a:pt x="744895" y="0"/>
                </a:lnTo>
                <a:lnTo>
                  <a:pt x="791090" y="92390"/>
                </a:lnTo>
                <a:lnTo>
                  <a:pt x="791090" y="0"/>
                </a:lnTo>
              </a:path>
              <a:path w="889635" h="92709">
                <a:moveTo>
                  <a:pt x="831511" y="0"/>
                </a:moveTo>
                <a:lnTo>
                  <a:pt x="889255" y="0"/>
                </a:lnTo>
              </a:path>
              <a:path w="889635" h="92709">
                <a:moveTo>
                  <a:pt x="860383" y="0"/>
                </a:moveTo>
                <a:lnTo>
                  <a:pt x="860383" y="92390"/>
                </a:lnTo>
              </a:path>
            </a:pathLst>
          </a:custGeom>
          <a:ln w="3175">
            <a:solidFill>
              <a:srgbClr val="000000"/>
            </a:solidFill>
          </a:ln>
        </p:spPr>
        <p:txBody>
          <a:bodyPr wrap="square" lIns="0" tIns="0" rIns="0" bIns="0" rtlCol="0"/>
          <a:lstStyle/>
          <a:p>
            <a:endParaRPr sz="949"/>
          </a:p>
        </p:txBody>
      </p:sp>
      <p:sp>
        <p:nvSpPr>
          <p:cNvPr id="452" name="object 452"/>
          <p:cNvSpPr/>
          <p:nvPr/>
        </p:nvSpPr>
        <p:spPr>
          <a:xfrm>
            <a:off x="3425420" y="766477"/>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453" name="object 453"/>
          <p:cNvSpPr/>
          <p:nvPr/>
        </p:nvSpPr>
        <p:spPr>
          <a:xfrm>
            <a:off x="3623254" y="766477"/>
            <a:ext cx="176722" cy="48866"/>
          </a:xfrm>
          <a:custGeom>
            <a:avLst/>
            <a:gdLst/>
            <a:ahLst/>
            <a:cxnLst/>
            <a:rect l="l" t="t" r="r" b="b"/>
            <a:pathLst>
              <a:path w="335279"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35279" h="92709">
                <a:moveTo>
                  <a:pt x="92390" y="92390"/>
                </a:moveTo>
                <a:lnTo>
                  <a:pt x="92390" y="0"/>
                </a:lnTo>
                <a:lnTo>
                  <a:pt x="121262" y="0"/>
                </a:lnTo>
                <a:lnTo>
                  <a:pt x="132810" y="7698"/>
                </a:lnTo>
                <a:lnTo>
                  <a:pt x="138585" y="15397"/>
                </a:lnTo>
                <a:lnTo>
                  <a:pt x="138585" y="30795"/>
                </a:lnTo>
                <a:lnTo>
                  <a:pt x="132810" y="38494"/>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2"/>
                </a:moveTo>
                <a:lnTo>
                  <a:pt x="225200" y="61592"/>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54" name="object 454"/>
          <p:cNvSpPr/>
          <p:nvPr/>
        </p:nvSpPr>
        <p:spPr>
          <a:xfrm>
            <a:off x="3830219" y="7664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55" name="object 455"/>
          <p:cNvSpPr/>
          <p:nvPr/>
        </p:nvSpPr>
        <p:spPr>
          <a:xfrm>
            <a:off x="3866742" y="766477"/>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0"/>
                </a:lnTo>
                <a:lnTo>
                  <a:pt x="132810" y="84689"/>
                </a:lnTo>
                <a:lnTo>
                  <a:pt x="121262" y="92390"/>
                </a:lnTo>
                <a:lnTo>
                  <a:pt x="109713" y="92390"/>
                </a:lnTo>
                <a:lnTo>
                  <a:pt x="98164" y="84689"/>
                </a:lnTo>
                <a:lnTo>
                  <a:pt x="92390" y="76990"/>
                </a:lnTo>
                <a:lnTo>
                  <a:pt x="86615" y="69292"/>
                </a:lnTo>
                <a:lnTo>
                  <a:pt x="80841" y="46195"/>
                </a:lnTo>
                <a:lnTo>
                  <a:pt x="86615" y="23097"/>
                </a:lnTo>
                <a:lnTo>
                  <a:pt x="92390" y="15397"/>
                </a:lnTo>
                <a:lnTo>
                  <a:pt x="98164" y="7698"/>
                </a:lnTo>
                <a:lnTo>
                  <a:pt x="109713" y="0"/>
                </a:lnTo>
                <a:lnTo>
                  <a:pt x="121262" y="0"/>
                </a:lnTo>
                <a:lnTo>
                  <a:pt x="132810" y="7698"/>
                </a:lnTo>
                <a:lnTo>
                  <a:pt x="138585" y="15397"/>
                </a:lnTo>
              </a:path>
            </a:pathLst>
          </a:custGeom>
          <a:ln w="3175">
            <a:solidFill>
              <a:srgbClr val="000000"/>
            </a:solidFill>
          </a:ln>
        </p:spPr>
        <p:txBody>
          <a:bodyPr wrap="square" lIns="0" tIns="0" rIns="0" bIns="0" rtlCol="0"/>
          <a:lstStyle/>
          <a:p>
            <a:endParaRPr sz="949"/>
          </a:p>
        </p:txBody>
      </p:sp>
      <p:sp>
        <p:nvSpPr>
          <p:cNvPr id="456" name="object 456"/>
          <p:cNvSpPr/>
          <p:nvPr/>
        </p:nvSpPr>
        <p:spPr>
          <a:xfrm>
            <a:off x="4012835" y="766477"/>
            <a:ext cx="173709" cy="48866"/>
          </a:xfrm>
          <a:custGeom>
            <a:avLst/>
            <a:gdLst/>
            <a:ahLst/>
            <a:cxnLst/>
            <a:rect l="l" t="t" r="r" b="b"/>
            <a:pathLst>
              <a:path w="329564" h="92709">
                <a:moveTo>
                  <a:pt x="0" y="0"/>
                </a:moveTo>
                <a:lnTo>
                  <a:pt x="23097" y="0"/>
                </a:lnTo>
                <a:lnTo>
                  <a:pt x="34646" y="7698"/>
                </a:lnTo>
                <a:lnTo>
                  <a:pt x="40420" y="15397"/>
                </a:lnTo>
                <a:lnTo>
                  <a:pt x="46195" y="23097"/>
                </a:lnTo>
                <a:lnTo>
                  <a:pt x="51969" y="46195"/>
                </a:lnTo>
                <a:lnTo>
                  <a:pt x="46195" y="69292"/>
                </a:lnTo>
                <a:lnTo>
                  <a:pt x="40420" y="76990"/>
                </a:lnTo>
                <a:lnTo>
                  <a:pt x="34646" y="84689"/>
                </a:lnTo>
                <a:lnTo>
                  <a:pt x="23097" y="92390"/>
                </a:lnTo>
                <a:lnTo>
                  <a:pt x="0" y="92390"/>
                </a:lnTo>
                <a:lnTo>
                  <a:pt x="0" y="0"/>
                </a:lnTo>
              </a:path>
              <a:path w="329564" h="92709">
                <a:moveTo>
                  <a:pt x="86615" y="92390"/>
                </a:moveTo>
                <a:lnTo>
                  <a:pt x="115487" y="0"/>
                </a:lnTo>
                <a:lnTo>
                  <a:pt x="144359" y="92390"/>
                </a:lnTo>
              </a:path>
              <a:path w="329564" h="92709">
                <a:moveTo>
                  <a:pt x="98164" y="61592"/>
                </a:moveTo>
                <a:lnTo>
                  <a:pt x="132810" y="61592"/>
                </a:lnTo>
              </a:path>
              <a:path w="329564" h="92709">
                <a:moveTo>
                  <a:pt x="179005" y="0"/>
                </a:moveTo>
                <a:lnTo>
                  <a:pt x="236749" y="0"/>
                </a:lnTo>
              </a:path>
              <a:path w="329564" h="92709">
                <a:moveTo>
                  <a:pt x="207877" y="0"/>
                </a:moveTo>
                <a:lnTo>
                  <a:pt x="207877" y="92390"/>
                </a:lnTo>
              </a:path>
              <a:path w="329564" h="92709">
                <a:moveTo>
                  <a:pt x="271396" y="92390"/>
                </a:moveTo>
                <a:lnTo>
                  <a:pt x="300268" y="0"/>
                </a:lnTo>
                <a:lnTo>
                  <a:pt x="329139" y="92390"/>
                </a:lnTo>
              </a:path>
              <a:path w="329564" h="92709">
                <a:moveTo>
                  <a:pt x="282944" y="61592"/>
                </a:moveTo>
                <a:lnTo>
                  <a:pt x="317591" y="61592"/>
                </a:lnTo>
              </a:path>
            </a:pathLst>
          </a:custGeom>
          <a:ln w="3175">
            <a:solidFill>
              <a:srgbClr val="000000"/>
            </a:solidFill>
          </a:ln>
        </p:spPr>
        <p:txBody>
          <a:bodyPr wrap="square" lIns="0" tIns="0" rIns="0" bIns="0" rtlCol="0"/>
          <a:lstStyle/>
          <a:p>
            <a:endParaRPr sz="949"/>
          </a:p>
        </p:txBody>
      </p:sp>
      <p:sp>
        <p:nvSpPr>
          <p:cNvPr id="457" name="object 457"/>
          <p:cNvSpPr/>
          <p:nvPr/>
        </p:nvSpPr>
        <p:spPr>
          <a:xfrm>
            <a:off x="4216756" y="811116"/>
            <a:ext cx="3347" cy="4351"/>
          </a:xfrm>
          <a:custGeom>
            <a:avLst/>
            <a:gdLst/>
            <a:ahLst/>
            <a:cxnLst/>
            <a:rect l="l" t="t" r="r" b="b"/>
            <a:pathLst>
              <a:path w="6350" h="8255">
                <a:moveTo>
                  <a:pt x="5774" y="7700"/>
                </a:moveTo>
                <a:lnTo>
                  <a:pt x="0" y="7700"/>
                </a:lnTo>
                <a:lnTo>
                  <a:pt x="0" y="0"/>
                </a:lnTo>
                <a:lnTo>
                  <a:pt x="5774" y="7700"/>
                </a:lnTo>
              </a:path>
            </a:pathLst>
          </a:custGeom>
          <a:ln w="3175">
            <a:solidFill>
              <a:srgbClr val="000000"/>
            </a:solidFill>
          </a:ln>
        </p:spPr>
        <p:txBody>
          <a:bodyPr wrap="square" lIns="0" tIns="0" rIns="0" bIns="0" rtlCol="0"/>
          <a:lstStyle/>
          <a:p>
            <a:endParaRPr sz="949"/>
          </a:p>
        </p:txBody>
      </p:sp>
      <p:grpSp>
        <p:nvGrpSpPr>
          <p:cNvPr id="458" name="object 458"/>
          <p:cNvGrpSpPr/>
          <p:nvPr/>
        </p:nvGrpSpPr>
        <p:grpSpPr>
          <a:xfrm>
            <a:off x="6550048" y="1353633"/>
            <a:ext cx="18743" cy="19078"/>
            <a:chOff x="10913480" y="2568143"/>
            <a:chExt cx="35560" cy="36195"/>
          </a:xfrm>
        </p:grpSpPr>
        <p:sp>
          <p:nvSpPr>
            <p:cNvPr id="459" name="object 459"/>
            <p:cNvSpPr/>
            <p:nvPr/>
          </p:nvSpPr>
          <p:spPr>
            <a:xfrm>
              <a:off x="10913509" y="2568173"/>
              <a:ext cx="35560" cy="36195"/>
            </a:xfrm>
            <a:custGeom>
              <a:avLst/>
              <a:gdLst/>
              <a:ahLst/>
              <a:cxnLst/>
              <a:rect l="l" t="t" r="r" b="b"/>
              <a:pathLst>
                <a:path w="35559" h="36194">
                  <a:moveTo>
                    <a:pt x="12543" y="0"/>
                  </a:moveTo>
                  <a:lnTo>
                    <a:pt x="0" y="9976"/>
                  </a:lnTo>
                  <a:lnTo>
                    <a:pt x="0" y="26060"/>
                  </a:lnTo>
                  <a:lnTo>
                    <a:pt x="12543" y="36037"/>
                  </a:lnTo>
                  <a:lnTo>
                    <a:pt x="28164" y="32459"/>
                  </a:lnTo>
                  <a:lnTo>
                    <a:pt x="35114" y="18018"/>
                  </a:lnTo>
                  <a:lnTo>
                    <a:pt x="28164" y="3577"/>
                  </a:lnTo>
                  <a:lnTo>
                    <a:pt x="12543" y="0"/>
                  </a:lnTo>
                  <a:close/>
                </a:path>
              </a:pathLst>
            </a:custGeom>
            <a:solidFill>
              <a:srgbClr val="000000"/>
            </a:solidFill>
          </p:spPr>
          <p:txBody>
            <a:bodyPr wrap="square" lIns="0" tIns="0" rIns="0" bIns="0" rtlCol="0"/>
            <a:lstStyle/>
            <a:p>
              <a:endParaRPr sz="949"/>
            </a:p>
          </p:txBody>
        </p:sp>
        <p:sp>
          <p:nvSpPr>
            <p:cNvPr id="460" name="object 460"/>
            <p:cNvSpPr/>
            <p:nvPr/>
          </p:nvSpPr>
          <p:spPr>
            <a:xfrm>
              <a:off x="10913509" y="2568173"/>
              <a:ext cx="35560" cy="36195"/>
            </a:xfrm>
            <a:custGeom>
              <a:avLst/>
              <a:gdLst/>
              <a:ahLst/>
              <a:cxnLst/>
              <a:rect l="l" t="t" r="r" b="b"/>
              <a:pathLst>
                <a:path w="35559" h="36194">
                  <a:moveTo>
                    <a:pt x="35114" y="18018"/>
                  </a:moveTo>
                  <a:lnTo>
                    <a:pt x="28164" y="3577"/>
                  </a:lnTo>
                  <a:lnTo>
                    <a:pt x="12543" y="0"/>
                  </a:lnTo>
                  <a:lnTo>
                    <a:pt x="0" y="9976"/>
                  </a:lnTo>
                  <a:lnTo>
                    <a:pt x="0" y="26060"/>
                  </a:lnTo>
                  <a:lnTo>
                    <a:pt x="12543"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461" name="object 461"/>
          <p:cNvPicPr/>
          <p:nvPr/>
        </p:nvPicPr>
        <p:blipFill>
          <a:blip r:embed="rId14" cstate="print"/>
          <a:stretch>
            <a:fillRect/>
          </a:stretch>
        </p:blipFill>
        <p:spPr>
          <a:xfrm>
            <a:off x="4985121" y="964948"/>
            <a:ext cx="171487" cy="48729"/>
          </a:xfrm>
          <a:prstGeom prst="rect">
            <a:avLst/>
          </a:prstGeom>
        </p:spPr>
      </p:pic>
      <p:pic>
        <p:nvPicPr>
          <p:cNvPr id="462" name="object 462"/>
          <p:cNvPicPr/>
          <p:nvPr/>
        </p:nvPicPr>
        <p:blipFill>
          <a:blip r:embed="rId15" cstate="print"/>
          <a:stretch>
            <a:fillRect/>
          </a:stretch>
        </p:blipFill>
        <p:spPr>
          <a:xfrm>
            <a:off x="5212377" y="964948"/>
            <a:ext cx="131920" cy="48729"/>
          </a:xfrm>
          <a:prstGeom prst="rect">
            <a:avLst/>
          </a:prstGeom>
        </p:spPr>
      </p:pic>
      <p:pic>
        <p:nvPicPr>
          <p:cNvPr id="463" name="object 463"/>
          <p:cNvPicPr/>
          <p:nvPr/>
        </p:nvPicPr>
        <p:blipFill>
          <a:blip r:embed="rId16" cstate="print"/>
          <a:stretch>
            <a:fillRect/>
          </a:stretch>
        </p:blipFill>
        <p:spPr>
          <a:xfrm>
            <a:off x="5401080" y="964948"/>
            <a:ext cx="182647" cy="48729"/>
          </a:xfrm>
          <a:prstGeom prst="rect">
            <a:avLst/>
          </a:prstGeom>
        </p:spPr>
      </p:pic>
      <p:grpSp>
        <p:nvGrpSpPr>
          <p:cNvPr id="464" name="object 464"/>
          <p:cNvGrpSpPr/>
          <p:nvPr/>
        </p:nvGrpSpPr>
        <p:grpSpPr>
          <a:xfrm>
            <a:off x="5101793" y="1037994"/>
            <a:ext cx="178730" cy="48866"/>
            <a:chOff x="8165818" y="1969306"/>
            <a:chExt cx="339090" cy="92710"/>
          </a:xfrm>
        </p:grpSpPr>
        <p:sp>
          <p:nvSpPr>
            <p:cNvPr id="465" name="object 465"/>
            <p:cNvSpPr/>
            <p:nvPr/>
          </p:nvSpPr>
          <p:spPr>
            <a:xfrm>
              <a:off x="8165848" y="1969336"/>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466" name="object 466"/>
            <p:cNvSpPr/>
            <p:nvPr/>
          </p:nvSpPr>
          <p:spPr>
            <a:xfrm>
              <a:off x="8165848" y="1969336"/>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467" name="object 467"/>
            <p:cNvSpPr/>
            <p:nvPr/>
          </p:nvSpPr>
          <p:spPr>
            <a:xfrm>
              <a:off x="8196644" y="1969339"/>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468" name="object 468"/>
            <p:cNvSpPr/>
            <p:nvPr/>
          </p:nvSpPr>
          <p:spPr>
            <a:xfrm>
              <a:off x="8254389" y="1969336"/>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69" name="object 469"/>
            <p:cNvSpPr/>
            <p:nvPr/>
          </p:nvSpPr>
          <p:spPr>
            <a:xfrm>
              <a:off x="8265938" y="2006686"/>
              <a:ext cx="53975" cy="12065"/>
            </a:xfrm>
            <a:custGeom>
              <a:avLst/>
              <a:gdLst/>
              <a:ahLst/>
              <a:cxnLst/>
              <a:rect l="l" t="t" r="r" b="b"/>
              <a:pathLst>
                <a:path w="53975" h="12064">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470" name="object 470"/>
            <p:cNvSpPr/>
            <p:nvPr/>
          </p:nvSpPr>
          <p:spPr>
            <a:xfrm>
              <a:off x="8265938" y="2006686"/>
              <a:ext cx="53975" cy="12065"/>
            </a:xfrm>
            <a:custGeom>
              <a:avLst/>
              <a:gdLst/>
              <a:ahLst/>
              <a:cxnLst/>
              <a:rect l="l" t="t" r="r" b="b"/>
              <a:pathLst>
                <a:path w="53975" h="12064">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471" name="object 471"/>
            <p:cNvSpPr/>
            <p:nvPr/>
          </p:nvSpPr>
          <p:spPr>
            <a:xfrm>
              <a:off x="8319832" y="1969336"/>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72" name="object 472"/>
            <p:cNvSpPr/>
            <p:nvPr/>
          </p:nvSpPr>
          <p:spPr>
            <a:xfrm>
              <a:off x="8319832" y="1969336"/>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73" name="object 473"/>
            <p:cNvSpPr/>
            <p:nvPr/>
          </p:nvSpPr>
          <p:spPr>
            <a:xfrm>
              <a:off x="8346779" y="1969336"/>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74" name="object 474"/>
            <p:cNvSpPr/>
            <p:nvPr/>
          </p:nvSpPr>
          <p:spPr>
            <a:xfrm>
              <a:off x="8346779" y="1969336"/>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75" name="object 475"/>
            <p:cNvSpPr/>
            <p:nvPr/>
          </p:nvSpPr>
          <p:spPr>
            <a:xfrm>
              <a:off x="8358328" y="1969336"/>
              <a:ext cx="59690" cy="51435"/>
            </a:xfrm>
            <a:custGeom>
              <a:avLst/>
              <a:gdLst/>
              <a:ahLst/>
              <a:cxnLst/>
              <a:rect l="l" t="t" r="r" b="b"/>
              <a:pathLst>
                <a:path w="59690" h="51435">
                  <a:moveTo>
                    <a:pt x="34646" y="0"/>
                  </a:moveTo>
                  <a:lnTo>
                    <a:pt x="0" y="0"/>
                  </a:lnTo>
                  <a:lnTo>
                    <a:pt x="0" y="9828"/>
                  </a:lnTo>
                  <a:lnTo>
                    <a:pt x="34646" y="9828"/>
                  </a:lnTo>
                  <a:lnTo>
                    <a:pt x="40420" y="13760"/>
                  </a:lnTo>
                  <a:lnTo>
                    <a:pt x="44269" y="17692"/>
                  </a:lnTo>
                  <a:lnTo>
                    <a:pt x="46195" y="23588"/>
                  </a:lnTo>
                  <a:lnTo>
                    <a:pt x="46195" y="27520"/>
                  </a:lnTo>
                  <a:lnTo>
                    <a:pt x="44269" y="33418"/>
                  </a:lnTo>
                  <a:lnTo>
                    <a:pt x="40420" y="37350"/>
                  </a:lnTo>
                  <a:lnTo>
                    <a:pt x="34646" y="39315"/>
                  </a:lnTo>
                  <a:lnTo>
                    <a:pt x="0" y="39315"/>
                  </a:lnTo>
                  <a:lnTo>
                    <a:pt x="0" y="51110"/>
                  </a:lnTo>
                  <a:lnTo>
                    <a:pt x="34646" y="51110"/>
                  </a:lnTo>
                  <a:lnTo>
                    <a:pt x="46195" y="47178"/>
                  </a:lnTo>
                  <a:lnTo>
                    <a:pt x="51970" y="43246"/>
                  </a:lnTo>
                  <a:lnTo>
                    <a:pt x="57744" y="35384"/>
                  </a:lnTo>
                  <a:lnTo>
                    <a:pt x="59668" y="27520"/>
                  </a:lnTo>
                  <a:lnTo>
                    <a:pt x="59668" y="23588"/>
                  </a:lnTo>
                  <a:lnTo>
                    <a:pt x="57744" y="15726"/>
                  </a:lnTo>
                  <a:lnTo>
                    <a:pt x="51970" y="7863"/>
                  </a:lnTo>
                  <a:lnTo>
                    <a:pt x="46195" y="1965"/>
                  </a:lnTo>
                  <a:lnTo>
                    <a:pt x="34646" y="0"/>
                  </a:lnTo>
                  <a:close/>
                </a:path>
              </a:pathLst>
            </a:custGeom>
            <a:solidFill>
              <a:srgbClr val="000000"/>
            </a:solidFill>
          </p:spPr>
          <p:txBody>
            <a:bodyPr wrap="square" lIns="0" tIns="0" rIns="0" bIns="0" rtlCol="0"/>
            <a:lstStyle/>
            <a:p>
              <a:endParaRPr sz="949"/>
            </a:p>
          </p:txBody>
        </p:sp>
        <p:sp>
          <p:nvSpPr>
            <p:cNvPr id="476" name="object 476"/>
            <p:cNvSpPr/>
            <p:nvPr/>
          </p:nvSpPr>
          <p:spPr>
            <a:xfrm>
              <a:off x="8358328" y="1969336"/>
              <a:ext cx="59690" cy="51435"/>
            </a:xfrm>
            <a:custGeom>
              <a:avLst/>
              <a:gdLst/>
              <a:ahLst/>
              <a:cxnLst/>
              <a:rect l="l" t="t" r="r" b="b"/>
              <a:pathLst>
                <a:path w="59690" h="51435">
                  <a:moveTo>
                    <a:pt x="0" y="0"/>
                  </a:moveTo>
                  <a:lnTo>
                    <a:pt x="0" y="9828"/>
                  </a:lnTo>
                  <a:lnTo>
                    <a:pt x="34646" y="9828"/>
                  </a:lnTo>
                  <a:lnTo>
                    <a:pt x="40420" y="13760"/>
                  </a:lnTo>
                  <a:lnTo>
                    <a:pt x="44269" y="17692"/>
                  </a:lnTo>
                  <a:lnTo>
                    <a:pt x="46195" y="23588"/>
                  </a:lnTo>
                  <a:lnTo>
                    <a:pt x="46195" y="27520"/>
                  </a:lnTo>
                  <a:lnTo>
                    <a:pt x="44269" y="33418"/>
                  </a:lnTo>
                  <a:lnTo>
                    <a:pt x="40420" y="37350"/>
                  </a:lnTo>
                  <a:lnTo>
                    <a:pt x="34646" y="39315"/>
                  </a:lnTo>
                  <a:lnTo>
                    <a:pt x="0" y="39315"/>
                  </a:lnTo>
                  <a:lnTo>
                    <a:pt x="0" y="51110"/>
                  </a:lnTo>
                  <a:lnTo>
                    <a:pt x="34646" y="51110"/>
                  </a:lnTo>
                  <a:lnTo>
                    <a:pt x="46195" y="47178"/>
                  </a:lnTo>
                  <a:lnTo>
                    <a:pt x="51970" y="43246"/>
                  </a:lnTo>
                  <a:lnTo>
                    <a:pt x="57744" y="35384"/>
                  </a:lnTo>
                  <a:lnTo>
                    <a:pt x="59668" y="27520"/>
                  </a:lnTo>
                  <a:lnTo>
                    <a:pt x="59668" y="23588"/>
                  </a:lnTo>
                  <a:lnTo>
                    <a:pt x="57744" y="15726"/>
                  </a:lnTo>
                  <a:lnTo>
                    <a:pt x="51970"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477" name="object 477"/>
            <p:cNvSpPr/>
            <p:nvPr/>
          </p:nvSpPr>
          <p:spPr>
            <a:xfrm>
              <a:off x="8389124" y="2014549"/>
              <a:ext cx="31115" cy="47625"/>
            </a:xfrm>
            <a:custGeom>
              <a:avLst/>
              <a:gdLst/>
              <a:ahLst/>
              <a:cxnLst/>
              <a:rect l="l" t="t" r="r" b="b"/>
              <a:pathLst>
                <a:path w="31115"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478" name="object 478"/>
            <p:cNvSpPr/>
            <p:nvPr/>
          </p:nvSpPr>
          <p:spPr>
            <a:xfrm>
              <a:off x="8389124" y="2014549"/>
              <a:ext cx="31115" cy="47625"/>
            </a:xfrm>
            <a:custGeom>
              <a:avLst/>
              <a:gdLst/>
              <a:ahLst/>
              <a:cxnLst/>
              <a:rect l="l" t="t" r="r" b="b"/>
              <a:pathLst>
                <a:path w="31115"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sp>
          <p:nvSpPr>
            <p:cNvPr id="479" name="object 479"/>
            <p:cNvSpPr/>
            <p:nvPr/>
          </p:nvSpPr>
          <p:spPr>
            <a:xfrm>
              <a:off x="8435319" y="1969336"/>
              <a:ext cx="69850" cy="92710"/>
            </a:xfrm>
            <a:custGeom>
              <a:avLst/>
              <a:gdLst/>
              <a:ahLst/>
              <a:cxnLst/>
              <a:rect l="l" t="t" r="r" b="b"/>
              <a:pathLst>
                <a:path w="69850" h="92710">
                  <a:moveTo>
                    <a:pt x="69292" y="0"/>
                  </a:moveTo>
                  <a:lnTo>
                    <a:pt x="57743" y="0"/>
                  </a:lnTo>
                  <a:lnTo>
                    <a:pt x="57743" y="60938"/>
                  </a:lnTo>
                  <a:lnTo>
                    <a:pt x="55820" y="68802"/>
                  </a:lnTo>
                  <a:lnTo>
                    <a:pt x="51969" y="74699"/>
                  </a:lnTo>
                  <a:lnTo>
                    <a:pt x="46195" y="78629"/>
                  </a:lnTo>
                  <a:lnTo>
                    <a:pt x="38496" y="80595"/>
                  </a:lnTo>
                  <a:lnTo>
                    <a:pt x="30796" y="80595"/>
                  </a:lnTo>
                  <a:lnTo>
                    <a:pt x="23097" y="78629"/>
                  </a:lnTo>
                  <a:lnTo>
                    <a:pt x="17323" y="74699"/>
                  </a:lnTo>
                  <a:lnTo>
                    <a:pt x="13473" y="68802"/>
                  </a:lnTo>
                  <a:lnTo>
                    <a:pt x="11548" y="60938"/>
                  </a:lnTo>
                  <a:lnTo>
                    <a:pt x="11548" y="0"/>
                  </a:lnTo>
                  <a:lnTo>
                    <a:pt x="0" y="0"/>
                  </a:lnTo>
                  <a:lnTo>
                    <a:pt x="0" y="60938"/>
                  </a:lnTo>
                  <a:lnTo>
                    <a:pt x="1924" y="72733"/>
                  </a:lnTo>
                  <a:lnTo>
                    <a:pt x="7699" y="80595"/>
                  </a:lnTo>
                  <a:lnTo>
                    <a:pt x="11548" y="84526"/>
                  </a:lnTo>
                  <a:lnTo>
                    <a:pt x="19247" y="90424"/>
                  </a:lnTo>
                  <a:lnTo>
                    <a:pt x="30796" y="92390"/>
                  </a:lnTo>
                  <a:lnTo>
                    <a:pt x="38496" y="92390"/>
                  </a:lnTo>
                  <a:lnTo>
                    <a:pt x="69292" y="60938"/>
                  </a:lnTo>
                  <a:lnTo>
                    <a:pt x="69292" y="0"/>
                  </a:lnTo>
                  <a:close/>
                </a:path>
              </a:pathLst>
            </a:custGeom>
            <a:solidFill>
              <a:srgbClr val="000000"/>
            </a:solidFill>
          </p:spPr>
          <p:txBody>
            <a:bodyPr wrap="square" lIns="0" tIns="0" rIns="0" bIns="0" rtlCol="0"/>
            <a:lstStyle/>
            <a:p>
              <a:endParaRPr sz="949"/>
            </a:p>
          </p:txBody>
        </p:sp>
        <p:sp>
          <p:nvSpPr>
            <p:cNvPr id="480" name="object 480"/>
            <p:cNvSpPr/>
            <p:nvPr/>
          </p:nvSpPr>
          <p:spPr>
            <a:xfrm>
              <a:off x="8435319" y="1969336"/>
              <a:ext cx="69850" cy="92710"/>
            </a:xfrm>
            <a:custGeom>
              <a:avLst/>
              <a:gdLst/>
              <a:ahLst/>
              <a:cxnLst/>
              <a:rect l="l" t="t" r="r" b="b"/>
              <a:pathLst>
                <a:path w="69850" h="92710">
                  <a:moveTo>
                    <a:pt x="0" y="0"/>
                  </a:moveTo>
                  <a:lnTo>
                    <a:pt x="0" y="60938"/>
                  </a:lnTo>
                  <a:lnTo>
                    <a:pt x="1924" y="72733"/>
                  </a:lnTo>
                  <a:lnTo>
                    <a:pt x="7699" y="80595"/>
                  </a:lnTo>
                  <a:lnTo>
                    <a:pt x="11548" y="84526"/>
                  </a:lnTo>
                  <a:lnTo>
                    <a:pt x="19247" y="90424"/>
                  </a:lnTo>
                  <a:lnTo>
                    <a:pt x="30796" y="92390"/>
                  </a:lnTo>
                  <a:lnTo>
                    <a:pt x="38496" y="92390"/>
                  </a:lnTo>
                  <a:lnTo>
                    <a:pt x="69292" y="60938"/>
                  </a:lnTo>
                  <a:lnTo>
                    <a:pt x="69292" y="0"/>
                  </a:lnTo>
                  <a:lnTo>
                    <a:pt x="57743" y="0"/>
                  </a:lnTo>
                  <a:lnTo>
                    <a:pt x="57743" y="60938"/>
                  </a:lnTo>
                  <a:lnTo>
                    <a:pt x="55820" y="68802"/>
                  </a:lnTo>
                  <a:lnTo>
                    <a:pt x="51969" y="74699"/>
                  </a:lnTo>
                  <a:lnTo>
                    <a:pt x="46195" y="78629"/>
                  </a:lnTo>
                  <a:lnTo>
                    <a:pt x="38496" y="80595"/>
                  </a:lnTo>
                  <a:lnTo>
                    <a:pt x="30796" y="80595"/>
                  </a:lnTo>
                  <a:lnTo>
                    <a:pt x="23097" y="78629"/>
                  </a:lnTo>
                  <a:lnTo>
                    <a:pt x="17323" y="74699"/>
                  </a:lnTo>
                  <a:lnTo>
                    <a:pt x="13473" y="68802"/>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481" name="object 481"/>
          <p:cNvPicPr/>
          <p:nvPr/>
        </p:nvPicPr>
        <p:blipFill>
          <a:blip r:embed="rId17" cstate="print"/>
          <a:stretch>
            <a:fillRect/>
          </a:stretch>
        </p:blipFill>
        <p:spPr>
          <a:xfrm>
            <a:off x="5337165" y="1037994"/>
            <a:ext cx="129890" cy="48729"/>
          </a:xfrm>
          <a:prstGeom prst="rect">
            <a:avLst/>
          </a:prstGeom>
        </p:spPr>
      </p:pic>
      <p:pic>
        <p:nvPicPr>
          <p:cNvPr id="482" name="object 482"/>
          <p:cNvPicPr/>
          <p:nvPr/>
        </p:nvPicPr>
        <p:blipFill>
          <a:blip r:embed="rId18" cstate="print"/>
          <a:stretch>
            <a:fillRect/>
          </a:stretch>
        </p:blipFill>
        <p:spPr>
          <a:xfrm>
            <a:off x="2965475" y="5866398"/>
            <a:ext cx="81194" cy="65307"/>
          </a:xfrm>
          <a:prstGeom prst="rect">
            <a:avLst/>
          </a:prstGeom>
        </p:spPr>
      </p:pic>
      <p:pic>
        <p:nvPicPr>
          <p:cNvPr id="483" name="object 483"/>
          <p:cNvPicPr/>
          <p:nvPr/>
        </p:nvPicPr>
        <p:blipFill>
          <a:blip r:embed="rId19" cstate="print"/>
          <a:stretch>
            <a:fillRect/>
          </a:stretch>
        </p:blipFill>
        <p:spPr>
          <a:xfrm>
            <a:off x="2233138" y="5901773"/>
            <a:ext cx="77135" cy="65307"/>
          </a:xfrm>
          <a:prstGeom prst="rect">
            <a:avLst/>
          </a:prstGeom>
        </p:spPr>
      </p:pic>
      <p:pic>
        <p:nvPicPr>
          <p:cNvPr id="484" name="object 484"/>
          <p:cNvPicPr/>
          <p:nvPr/>
        </p:nvPicPr>
        <p:blipFill>
          <a:blip r:embed="rId20" cstate="print"/>
          <a:stretch>
            <a:fillRect/>
          </a:stretch>
        </p:blipFill>
        <p:spPr>
          <a:xfrm>
            <a:off x="2037639" y="5728128"/>
            <a:ext cx="79165" cy="48729"/>
          </a:xfrm>
          <a:prstGeom prst="rect">
            <a:avLst/>
          </a:prstGeom>
        </p:spPr>
      </p:pic>
      <p:pic>
        <p:nvPicPr>
          <p:cNvPr id="501" name="object 501"/>
          <p:cNvPicPr/>
          <p:nvPr/>
        </p:nvPicPr>
        <p:blipFill>
          <a:blip r:embed="rId18" cstate="print"/>
          <a:stretch>
            <a:fillRect/>
          </a:stretch>
        </p:blipFill>
        <p:spPr>
          <a:xfrm>
            <a:off x="7692456" y="5880920"/>
            <a:ext cx="81193" cy="65307"/>
          </a:xfrm>
          <a:prstGeom prst="rect">
            <a:avLst/>
          </a:prstGeom>
        </p:spPr>
      </p:pic>
      <p:pic>
        <p:nvPicPr>
          <p:cNvPr id="502" name="object 502"/>
          <p:cNvPicPr/>
          <p:nvPr/>
        </p:nvPicPr>
        <p:blipFill>
          <a:blip r:embed="rId21" cstate="print"/>
          <a:stretch>
            <a:fillRect/>
          </a:stretch>
        </p:blipFill>
        <p:spPr>
          <a:xfrm>
            <a:off x="7290406" y="5694787"/>
            <a:ext cx="81194" cy="48729"/>
          </a:xfrm>
          <a:prstGeom prst="rect">
            <a:avLst/>
          </a:prstGeom>
        </p:spPr>
      </p:pic>
      <p:pic>
        <p:nvPicPr>
          <p:cNvPr id="503" name="object 503"/>
          <p:cNvPicPr/>
          <p:nvPr/>
        </p:nvPicPr>
        <p:blipFill>
          <a:blip r:embed="rId22" cstate="print"/>
          <a:stretch>
            <a:fillRect/>
          </a:stretch>
        </p:blipFill>
        <p:spPr>
          <a:xfrm>
            <a:off x="6843685" y="5906980"/>
            <a:ext cx="77135" cy="65307"/>
          </a:xfrm>
          <a:prstGeom prst="rect">
            <a:avLst/>
          </a:prstGeom>
        </p:spPr>
      </p:pic>
      <p:grpSp>
        <p:nvGrpSpPr>
          <p:cNvPr id="504" name="object 504"/>
          <p:cNvGrpSpPr/>
          <p:nvPr/>
        </p:nvGrpSpPr>
        <p:grpSpPr>
          <a:xfrm>
            <a:off x="6573270" y="3964376"/>
            <a:ext cx="18743" cy="19078"/>
            <a:chOff x="10957537" y="7521301"/>
            <a:chExt cx="35560" cy="36195"/>
          </a:xfrm>
        </p:grpSpPr>
        <p:sp>
          <p:nvSpPr>
            <p:cNvPr id="505" name="object 505"/>
            <p:cNvSpPr/>
            <p:nvPr/>
          </p:nvSpPr>
          <p:spPr>
            <a:xfrm>
              <a:off x="10957566" y="7521330"/>
              <a:ext cx="35560" cy="36195"/>
            </a:xfrm>
            <a:custGeom>
              <a:avLst/>
              <a:gdLst/>
              <a:ahLst/>
              <a:cxnLst/>
              <a:rect l="l" t="t" r="r" b="b"/>
              <a:pathLst>
                <a:path w="35559" h="36195">
                  <a:moveTo>
                    <a:pt x="12542" y="0"/>
                  </a:moveTo>
                  <a:lnTo>
                    <a:pt x="0" y="9976"/>
                  </a:lnTo>
                  <a:lnTo>
                    <a:pt x="0" y="26060"/>
                  </a:lnTo>
                  <a:lnTo>
                    <a:pt x="12542" y="36037"/>
                  </a:lnTo>
                  <a:lnTo>
                    <a:pt x="28164" y="32459"/>
                  </a:lnTo>
                  <a:lnTo>
                    <a:pt x="35113" y="18018"/>
                  </a:lnTo>
                  <a:lnTo>
                    <a:pt x="28164" y="3577"/>
                  </a:lnTo>
                  <a:lnTo>
                    <a:pt x="12542" y="0"/>
                  </a:lnTo>
                  <a:close/>
                </a:path>
              </a:pathLst>
            </a:custGeom>
            <a:solidFill>
              <a:srgbClr val="000000"/>
            </a:solidFill>
          </p:spPr>
          <p:txBody>
            <a:bodyPr wrap="square" lIns="0" tIns="0" rIns="0" bIns="0" rtlCol="0"/>
            <a:lstStyle/>
            <a:p>
              <a:endParaRPr sz="949"/>
            </a:p>
          </p:txBody>
        </p:sp>
        <p:sp>
          <p:nvSpPr>
            <p:cNvPr id="506" name="object 506"/>
            <p:cNvSpPr/>
            <p:nvPr/>
          </p:nvSpPr>
          <p:spPr>
            <a:xfrm>
              <a:off x="10957566" y="7521330"/>
              <a:ext cx="35560" cy="36195"/>
            </a:xfrm>
            <a:custGeom>
              <a:avLst/>
              <a:gdLst/>
              <a:ahLst/>
              <a:cxnLst/>
              <a:rect l="l" t="t" r="r" b="b"/>
              <a:pathLst>
                <a:path w="35559" h="36195">
                  <a:moveTo>
                    <a:pt x="35113" y="18018"/>
                  </a:moveTo>
                  <a:lnTo>
                    <a:pt x="28164" y="3577"/>
                  </a:lnTo>
                  <a:lnTo>
                    <a:pt x="12542" y="0"/>
                  </a:lnTo>
                  <a:lnTo>
                    <a:pt x="0" y="9976"/>
                  </a:lnTo>
                  <a:lnTo>
                    <a:pt x="0" y="26060"/>
                  </a:lnTo>
                  <a:lnTo>
                    <a:pt x="12542" y="36037"/>
                  </a:lnTo>
                  <a:lnTo>
                    <a:pt x="28164" y="32459"/>
                  </a:lnTo>
                  <a:lnTo>
                    <a:pt x="35113" y="18018"/>
                  </a:lnTo>
                  <a:close/>
                </a:path>
              </a:pathLst>
            </a:custGeom>
            <a:ln w="3175">
              <a:solidFill>
                <a:srgbClr val="000000"/>
              </a:solidFill>
            </a:ln>
          </p:spPr>
          <p:txBody>
            <a:bodyPr wrap="square" lIns="0" tIns="0" rIns="0" bIns="0" rtlCol="0"/>
            <a:lstStyle/>
            <a:p>
              <a:endParaRPr sz="949"/>
            </a:p>
          </p:txBody>
        </p:sp>
      </p:grpSp>
      <p:grpSp>
        <p:nvGrpSpPr>
          <p:cNvPr id="507" name="object 507"/>
          <p:cNvGrpSpPr/>
          <p:nvPr/>
        </p:nvGrpSpPr>
        <p:grpSpPr>
          <a:xfrm>
            <a:off x="6892945" y="3743370"/>
            <a:ext cx="290185" cy="48866"/>
            <a:chOff x="11564032" y="7102004"/>
            <a:chExt cx="550545" cy="92710"/>
          </a:xfrm>
        </p:grpSpPr>
        <p:sp>
          <p:nvSpPr>
            <p:cNvPr id="508" name="object 508"/>
            <p:cNvSpPr/>
            <p:nvPr/>
          </p:nvSpPr>
          <p:spPr>
            <a:xfrm>
              <a:off x="11564062" y="7102034"/>
              <a:ext cx="77470" cy="92710"/>
            </a:xfrm>
            <a:custGeom>
              <a:avLst/>
              <a:gdLst/>
              <a:ahLst/>
              <a:cxnLst/>
              <a:rect l="l" t="t" r="r" b="b"/>
              <a:pathLst>
                <a:path w="77470" h="92709">
                  <a:moveTo>
                    <a:pt x="46195" y="0"/>
                  </a:moveTo>
                  <a:lnTo>
                    <a:pt x="30795" y="0"/>
                  </a:lnTo>
                  <a:lnTo>
                    <a:pt x="19246" y="1965"/>
                  </a:lnTo>
                  <a:lnTo>
                    <a:pt x="11548" y="7863"/>
                  </a:lnTo>
                  <a:lnTo>
                    <a:pt x="7698" y="11794"/>
                  </a:lnTo>
                  <a:lnTo>
                    <a:pt x="1923" y="19657"/>
                  </a:lnTo>
                  <a:lnTo>
                    <a:pt x="0" y="31451"/>
                  </a:lnTo>
                  <a:lnTo>
                    <a:pt x="0" y="60938"/>
                  </a:lnTo>
                  <a:lnTo>
                    <a:pt x="30795" y="92390"/>
                  </a:lnTo>
                  <a:lnTo>
                    <a:pt x="46195" y="92390"/>
                  </a:lnTo>
                  <a:lnTo>
                    <a:pt x="76990" y="60938"/>
                  </a:lnTo>
                  <a:lnTo>
                    <a:pt x="65442" y="60938"/>
                  </a:lnTo>
                  <a:lnTo>
                    <a:pt x="63518" y="68801"/>
                  </a:lnTo>
                  <a:lnTo>
                    <a:pt x="59667" y="74698"/>
                  </a:lnTo>
                  <a:lnTo>
                    <a:pt x="53893" y="78629"/>
                  </a:lnTo>
                  <a:lnTo>
                    <a:pt x="46195" y="80595"/>
                  </a:lnTo>
                  <a:lnTo>
                    <a:pt x="30795" y="80595"/>
                  </a:lnTo>
                  <a:lnTo>
                    <a:pt x="23097" y="78629"/>
                  </a:lnTo>
                  <a:lnTo>
                    <a:pt x="17323" y="74698"/>
                  </a:lnTo>
                  <a:lnTo>
                    <a:pt x="13472" y="68801"/>
                  </a:lnTo>
                  <a:lnTo>
                    <a:pt x="11548" y="60938"/>
                  </a:lnTo>
                  <a:lnTo>
                    <a:pt x="11548" y="31451"/>
                  </a:lnTo>
                  <a:lnTo>
                    <a:pt x="13472" y="23589"/>
                  </a:lnTo>
                  <a:lnTo>
                    <a:pt x="17323" y="17692"/>
                  </a:lnTo>
                  <a:lnTo>
                    <a:pt x="23097" y="13760"/>
                  </a:lnTo>
                  <a:lnTo>
                    <a:pt x="30795" y="11794"/>
                  </a:lnTo>
                  <a:lnTo>
                    <a:pt x="46195" y="11794"/>
                  </a:lnTo>
                  <a:lnTo>
                    <a:pt x="53893" y="13760"/>
                  </a:lnTo>
                  <a:lnTo>
                    <a:pt x="59667" y="17692"/>
                  </a:lnTo>
                  <a:lnTo>
                    <a:pt x="63518" y="23589"/>
                  </a:lnTo>
                  <a:lnTo>
                    <a:pt x="65442" y="31451"/>
                  </a:lnTo>
                  <a:lnTo>
                    <a:pt x="76990" y="31451"/>
                  </a:lnTo>
                  <a:lnTo>
                    <a:pt x="75067" y="19657"/>
                  </a:lnTo>
                  <a:lnTo>
                    <a:pt x="69292" y="11794"/>
                  </a:lnTo>
                  <a:lnTo>
                    <a:pt x="65442" y="7863"/>
                  </a:lnTo>
                  <a:lnTo>
                    <a:pt x="57743" y="1965"/>
                  </a:lnTo>
                  <a:lnTo>
                    <a:pt x="46195" y="0"/>
                  </a:lnTo>
                  <a:close/>
                </a:path>
              </a:pathLst>
            </a:custGeom>
            <a:solidFill>
              <a:srgbClr val="000000"/>
            </a:solidFill>
          </p:spPr>
          <p:txBody>
            <a:bodyPr wrap="square" lIns="0" tIns="0" rIns="0" bIns="0" rtlCol="0"/>
            <a:lstStyle/>
            <a:p>
              <a:endParaRPr sz="949"/>
            </a:p>
          </p:txBody>
        </p:sp>
        <p:sp>
          <p:nvSpPr>
            <p:cNvPr id="509" name="object 509"/>
            <p:cNvSpPr/>
            <p:nvPr/>
          </p:nvSpPr>
          <p:spPr>
            <a:xfrm>
              <a:off x="11564062" y="7102034"/>
              <a:ext cx="77470" cy="92710"/>
            </a:xfrm>
            <a:custGeom>
              <a:avLst/>
              <a:gdLst/>
              <a:ahLst/>
              <a:cxnLst/>
              <a:rect l="l" t="t" r="r" b="b"/>
              <a:pathLst>
                <a:path w="77470" h="92709">
                  <a:moveTo>
                    <a:pt x="76990" y="31451"/>
                  </a:moveTo>
                  <a:lnTo>
                    <a:pt x="46195" y="0"/>
                  </a:lnTo>
                  <a:lnTo>
                    <a:pt x="30795" y="0"/>
                  </a:lnTo>
                  <a:lnTo>
                    <a:pt x="0" y="31451"/>
                  </a:lnTo>
                  <a:lnTo>
                    <a:pt x="0" y="60938"/>
                  </a:lnTo>
                  <a:lnTo>
                    <a:pt x="30795" y="92390"/>
                  </a:lnTo>
                  <a:lnTo>
                    <a:pt x="46195" y="92390"/>
                  </a:lnTo>
                  <a:lnTo>
                    <a:pt x="76990" y="60938"/>
                  </a:lnTo>
                  <a:lnTo>
                    <a:pt x="65442" y="60938"/>
                  </a:lnTo>
                  <a:lnTo>
                    <a:pt x="63518" y="68801"/>
                  </a:lnTo>
                  <a:lnTo>
                    <a:pt x="59667" y="74698"/>
                  </a:lnTo>
                  <a:lnTo>
                    <a:pt x="53893" y="78629"/>
                  </a:lnTo>
                  <a:lnTo>
                    <a:pt x="46195" y="80595"/>
                  </a:lnTo>
                  <a:lnTo>
                    <a:pt x="30795" y="80595"/>
                  </a:lnTo>
                  <a:lnTo>
                    <a:pt x="23097" y="78629"/>
                  </a:lnTo>
                  <a:lnTo>
                    <a:pt x="17323" y="74698"/>
                  </a:lnTo>
                  <a:lnTo>
                    <a:pt x="13472" y="68801"/>
                  </a:lnTo>
                  <a:lnTo>
                    <a:pt x="11548" y="60938"/>
                  </a:lnTo>
                  <a:lnTo>
                    <a:pt x="11548" y="31451"/>
                  </a:lnTo>
                  <a:lnTo>
                    <a:pt x="13472" y="23589"/>
                  </a:lnTo>
                  <a:lnTo>
                    <a:pt x="17323" y="17692"/>
                  </a:lnTo>
                  <a:lnTo>
                    <a:pt x="23097" y="13760"/>
                  </a:lnTo>
                  <a:lnTo>
                    <a:pt x="30795" y="11794"/>
                  </a:lnTo>
                  <a:lnTo>
                    <a:pt x="46195" y="11794"/>
                  </a:lnTo>
                  <a:lnTo>
                    <a:pt x="53893" y="13760"/>
                  </a:lnTo>
                  <a:lnTo>
                    <a:pt x="59667" y="17692"/>
                  </a:lnTo>
                  <a:lnTo>
                    <a:pt x="63518" y="23589"/>
                  </a:lnTo>
                  <a:lnTo>
                    <a:pt x="65442" y="31451"/>
                  </a:lnTo>
                  <a:lnTo>
                    <a:pt x="76990" y="31451"/>
                  </a:lnTo>
                  <a:close/>
                </a:path>
              </a:pathLst>
            </a:custGeom>
            <a:ln w="3175">
              <a:solidFill>
                <a:srgbClr val="000000"/>
              </a:solidFill>
            </a:ln>
          </p:spPr>
          <p:txBody>
            <a:bodyPr wrap="square" lIns="0" tIns="0" rIns="0" bIns="0" rtlCol="0"/>
            <a:lstStyle/>
            <a:p>
              <a:endParaRPr sz="949"/>
            </a:p>
          </p:txBody>
        </p:sp>
        <p:sp>
          <p:nvSpPr>
            <p:cNvPr id="510" name="object 510"/>
            <p:cNvSpPr/>
            <p:nvPr/>
          </p:nvSpPr>
          <p:spPr>
            <a:xfrm>
              <a:off x="11629504" y="7133485"/>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511" name="object 511"/>
            <p:cNvSpPr/>
            <p:nvPr/>
          </p:nvSpPr>
          <p:spPr>
            <a:xfrm>
              <a:off x="11629504" y="7133485"/>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512" name="object 512"/>
            <p:cNvSpPr/>
            <p:nvPr/>
          </p:nvSpPr>
          <p:spPr>
            <a:xfrm>
              <a:off x="11656452" y="7102034"/>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13" name="object 513"/>
            <p:cNvSpPr/>
            <p:nvPr/>
          </p:nvSpPr>
          <p:spPr>
            <a:xfrm>
              <a:off x="11656452" y="7102034"/>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14" name="object 514"/>
            <p:cNvSpPr/>
            <p:nvPr/>
          </p:nvSpPr>
          <p:spPr>
            <a:xfrm>
              <a:off x="11668001" y="7102034"/>
              <a:ext cx="59690" cy="51435"/>
            </a:xfrm>
            <a:custGeom>
              <a:avLst/>
              <a:gdLst/>
              <a:ahLst/>
              <a:cxnLst/>
              <a:rect l="l" t="t" r="r" b="b"/>
              <a:pathLst>
                <a:path w="59690" h="51434">
                  <a:moveTo>
                    <a:pt x="34646" y="0"/>
                  </a:moveTo>
                  <a:lnTo>
                    <a:pt x="0" y="0"/>
                  </a:lnTo>
                  <a:lnTo>
                    <a:pt x="0" y="9828"/>
                  </a:lnTo>
                  <a:lnTo>
                    <a:pt x="34646" y="9828"/>
                  </a:lnTo>
                  <a:lnTo>
                    <a:pt x="40420" y="13760"/>
                  </a:lnTo>
                  <a:lnTo>
                    <a:pt x="44270" y="17692"/>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7" y="27520"/>
                  </a:lnTo>
                  <a:lnTo>
                    <a:pt x="59667"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15" name="object 515"/>
            <p:cNvSpPr/>
            <p:nvPr/>
          </p:nvSpPr>
          <p:spPr>
            <a:xfrm>
              <a:off x="11668001" y="7102034"/>
              <a:ext cx="59690" cy="51435"/>
            </a:xfrm>
            <a:custGeom>
              <a:avLst/>
              <a:gdLst/>
              <a:ahLst/>
              <a:cxnLst/>
              <a:rect l="l" t="t" r="r" b="b"/>
              <a:pathLst>
                <a:path w="59690" h="51434">
                  <a:moveTo>
                    <a:pt x="0" y="0"/>
                  </a:moveTo>
                  <a:lnTo>
                    <a:pt x="0" y="9828"/>
                  </a:lnTo>
                  <a:lnTo>
                    <a:pt x="34646" y="9828"/>
                  </a:lnTo>
                  <a:lnTo>
                    <a:pt x="40420" y="13760"/>
                  </a:lnTo>
                  <a:lnTo>
                    <a:pt x="44270" y="17692"/>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7" y="27520"/>
                  </a:lnTo>
                  <a:lnTo>
                    <a:pt x="59667"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16" name="object 516"/>
            <p:cNvSpPr/>
            <p:nvPr/>
          </p:nvSpPr>
          <p:spPr>
            <a:xfrm>
              <a:off x="11741143" y="7102034"/>
              <a:ext cx="73660" cy="10160"/>
            </a:xfrm>
            <a:custGeom>
              <a:avLst/>
              <a:gdLst/>
              <a:ahLst/>
              <a:cxnLst/>
              <a:rect l="l" t="t" r="r" b="b"/>
              <a:pathLst>
                <a:path w="73659"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517" name="object 517"/>
            <p:cNvSpPr/>
            <p:nvPr/>
          </p:nvSpPr>
          <p:spPr>
            <a:xfrm>
              <a:off x="11741143" y="7102034"/>
              <a:ext cx="73660" cy="10160"/>
            </a:xfrm>
            <a:custGeom>
              <a:avLst/>
              <a:gdLst/>
              <a:ahLst/>
              <a:cxnLst/>
              <a:rect l="l" t="t" r="r" b="b"/>
              <a:pathLst>
                <a:path w="73659"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518" name="object 518"/>
            <p:cNvSpPr/>
            <p:nvPr/>
          </p:nvSpPr>
          <p:spPr>
            <a:xfrm>
              <a:off x="11771935" y="7102044"/>
              <a:ext cx="69850" cy="92710"/>
            </a:xfrm>
            <a:custGeom>
              <a:avLst/>
              <a:gdLst/>
              <a:ahLst/>
              <a:cxnLst/>
              <a:rect l="l" t="t" r="r" b="b"/>
              <a:pathLst>
                <a:path w="69850" h="92709">
                  <a:moveTo>
                    <a:pt x="11544" y="9829"/>
                  </a:moveTo>
                  <a:lnTo>
                    <a:pt x="0" y="9829"/>
                  </a:lnTo>
                  <a:lnTo>
                    <a:pt x="0" y="92379"/>
                  </a:lnTo>
                  <a:lnTo>
                    <a:pt x="11544" y="92379"/>
                  </a:lnTo>
                  <a:lnTo>
                    <a:pt x="11544" y="9829"/>
                  </a:lnTo>
                  <a:close/>
                </a:path>
                <a:path w="69850" h="92709">
                  <a:moveTo>
                    <a:pt x="69291" y="0"/>
                  </a:moveTo>
                  <a:lnTo>
                    <a:pt x="57746" y="0"/>
                  </a:lnTo>
                  <a:lnTo>
                    <a:pt x="57746" y="92379"/>
                  </a:lnTo>
                  <a:lnTo>
                    <a:pt x="69291" y="92379"/>
                  </a:lnTo>
                  <a:lnTo>
                    <a:pt x="69291" y="0"/>
                  </a:lnTo>
                  <a:close/>
                </a:path>
              </a:pathLst>
            </a:custGeom>
            <a:solidFill>
              <a:srgbClr val="000000"/>
            </a:solidFill>
          </p:spPr>
          <p:txBody>
            <a:bodyPr wrap="square" lIns="0" tIns="0" rIns="0" bIns="0" rtlCol="0"/>
            <a:lstStyle/>
            <a:p>
              <a:endParaRPr sz="949"/>
            </a:p>
          </p:txBody>
        </p:sp>
        <p:sp>
          <p:nvSpPr>
            <p:cNvPr id="519" name="object 519"/>
            <p:cNvSpPr/>
            <p:nvPr/>
          </p:nvSpPr>
          <p:spPr>
            <a:xfrm>
              <a:off x="11829684" y="7102034"/>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520" name="object 520"/>
            <p:cNvPicPr/>
            <p:nvPr/>
          </p:nvPicPr>
          <p:blipFill>
            <a:blip r:embed="rId23" cstate="print"/>
            <a:stretch>
              <a:fillRect/>
            </a:stretch>
          </p:blipFill>
          <p:spPr>
            <a:xfrm>
              <a:off x="11860450" y="7102004"/>
              <a:ext cx="254132" cy="92449"/>
            </a:xfrm>
            <a:prstGeom prst="rect">
              <a:avLst/>
            </a:prstGeom>
          </p:spPr>
        </p:pic>
      </p:grpSp>
      <p:grpSp>
        <p:nvGrpSpPr>
          <p:cNvPr id="521" name="object 521"/>
          <p:cNvGrpSpPr/>
          <p:nvPr/>
        </p:nvGrpSpPr>
        <p:grpSpPr>
          <a:xfrm>
            <a:off x="7239916" y="3743370"/>
            <a:ext cx="193122" cy="48866"/>
            <a:chOff x="12222312" y="7102004"/>
            <a:chExt cx="366395" cy="92710"/>
          </a:xfrm>
        </p:grpSpPr>
        <p:sp>
          <p:nvSpPr>
            <p:cNvPr id="522" name="object 522"/>
            <p:cNvSpPr/>
            <p:nvPr/>
          </p:nvSpPr>
          <p:spPr>
            <a:xfrm>
              <a:off x="12222342" y="7102034"/>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23" name="object 523"/>
            <p:cNvSpPr/>
            <p:nvPr/>
          </p:nvSpPr>
          <p:spPr>
            <a:xfrm>
              <a:off x="12222342" y="7102034"/>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524" name="object 524"/>
            <p:cNvPicPr/>
            <p:nvPr/>
          </p:nvPicPr>
          <p:blipFill>
            <a:blip r:embed="rId24" cstate="print"/>
            <a:stretch>
              <a:fillRect/>
            </a:stretch>
          </p:blipFill>
          <p:spPr>
            <a:xfrm>
              <a:off x="12253108" y="7102004"/>
              <a:ext cx="334973" cy="92449"/>
            </a:xfrm>
            <a:prstGeom prst="rect">
              <a:avLst/>
            </a:prstGeom>
          </p:spPr>
        </p:pic>
      </p:grpSp>
      <p:pic>
        <p:nvPicPr>
          <p:cNvPr id="525" name="object 525"/>
          <p:cNvPicPr/>
          <p:nvPr/>
        </p:nvPicPr>
        <p:blipFill>
          <a:blip r:embed="rId25" cstate="print"/>
          <a:stretch>
            <a:fillRect/>
          </a:stretch>
        </p:blipFill>
        <p:spPr>
          <a:xfrm>
            <a:off x="6892946" y="3816416"/>
            <a:ext cx="188734" cy="48729"/>
          </a:xfrm>
          <a:prstGeom prst="rect">
            <a:avLst/>
          </a:prstGeom>
        </p:spPr>
      </p:pic>
      <p:pic>
        <p:nvPicPr>
          <p:cNvPr id="526" name="object 526"/>
          <p:cNvPicPr/>
          <p:nvPr/>
        </p:nvPicPr>
        <p:blipFill>
          <a:blip r:embed="rId26" cstate="print"/>
          <a:stretch>
            <a:fillRect/>
          </a:stretch>
        </p:blipFill>
        <p:spPr>
          <a:xfrm>
            <a:off x="7138463" y="3816416"/>
            <a:ext cx="97426" cy="48729"/>
          </a:xfrm>
          <a:prstGeom prst="rect">
            <a:avLst/>
          </a:prstGeom>
        </p:spPr>
      </p:pic>
      <p:pic>
        <p:nvPicPr>
          <p:cNvPr id="527" name="object 527"/>
          <p:cNvPicPr/>
          <p:nvPr/>
        </p:nvPicPr>
        <p:blipFill>
          <a:blip r:embed="rId27" cstate="print"/>
          <a:stretch>
            <a:fillRect/>
          </a:stretch>
        </p:blipFill>
        <p:spPr>
          <a:xfrm>
            <a:off x="9095143" y="4782363"/>
            <a:ext cx="35809" cy="56302"/>
          </a:xfrm>
          <a:prstGeom prst="rect">
            <a:avLst/>
          </a:prstGeom>
        </p:spPr>
      </p:pic>
      <p:pic>
        <p:nvPicPr>
          <p:cNvPr id="528" name="object 528"/>
          <p:cNvPicPr/>
          <p:nvPr/>
        </p:nvPicPr>
        <p:blipFill>
          <a:blip r:embed="rId28" cstate="print"/>
          <a:stretch>
            <a:fillRect/>
          </a:stretch>
        </p:blipFill>
        <p:spPr>
          <a:xfrm>
            <a:off x="8309256" y="4344297"/>
            <a:ext cx="202938" cy="48729"/>
          </a:xfrm>
          <a:prstGeom prst="rect">
            <a:avLst/>
          </a:prstGeom>
        </p:spPr>
      </p:pic>
      <p:grpSp>
        <p:nvGrpSpPr>
          <p:cNvPr id="529" name="object 529"/>
          <p:cNvGrpSpPr/>
          <p:nvPr/>
        </p:nvGrpSpPr>
        <p:grpSpPr>
          <a:xfrm>
            <a:off x="8568977" y="4344297"/>
            <a:ext cx="229604" cy="48866"/>
            <a:chOff x="14743836" y="8242097"/>
            <a:chExt cx="435609" cy="92710"/>
          </a:xfrm>
        </p:grpSpPr>
        <p:sp>
          <p:nvSpPr>
            <p:cNvPr id="530" name="object 530"/>
            <p:cNvSpPr/>
            <p:nvPr/>
          </p:nvSpPr>
          <p:spPr>
            <a:xfrm>
              <a:off x="14743866" y="824212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31" name="object 531"/>
            <p:cNvSpPr/>
            <p:nvPr/>
          </p:nvSpPr>
          <p:spPr>
            <a:xfrm>
              <a:off x="14743866" y="824212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32" name="object 532"/>
            <p:cNvSpPr/>
            <p:nvPr/>
          </p:nvSpPr>
          <p:spPr>
            <a:xfrm>
              <a:off x="14755414" y="8322722"/>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33" name="object 533"/>
            <p:cNvSpPr/>
            <p:nvPr/>
          </p:nvSpPr>
          <p:spPr>
            <a:xfrm>
              <a:off x="14755414" y="8322722"/>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34" name="object 534"/>
            <p:cNvSpPr/>
            <p:nvPr/>
          </p:nvSpPr>
          <p:spPr>
            <a:xfrm>
              <a:off x="14828557" y="8242127"/>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35" name="object 535"/>
            <p:cNvSpPr/>
            <p:nvPr/>
          </p:nvSpPr>
          <p:spPr>
            <a:xfrm>
              <a:off x="14828557" y="8242127"/>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36" name="object 536"/>
            <p:cNvSpPr/>
            <p:nvPr/>
          </p:nvSpPr>
          <p:spPr>
            <a:xfrm>
              <a:off x="14863203" y="8242127"/>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37" name="object 537"/>
            <p:cNvSpPr/>
            <p:nvPr/>
          </p:nvSpPr>
          <p:spPr>
            <a:xfrm>
              <a:off x="14863203" y="8242127"/>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38" name="object 538"/>
            <p:cNvSpPr/>
            <p:nvPr/>
          </p:nvSpPr>
          <p:spPr>
            <a:xfrm>
              <a:off x="14843955" y="8303065"/>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539" name="object 539"/>
            <p:cNvSpPr/>
            <p:nvPr/>
          </p:nvSpPr>
          <p:spPr>
            <a:xfrm>
              <a:off x="14843955" y="8303065"/>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540" name="object 540"/>
            <p:cNvSpPr/>
            <p:nvPr/>
          </p:nvSpPr>
          <p:spPr>
            <a:xfrm>
              <a:off x="14920947" y="8242127"/>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41" name="object 541"/>
            <p:cNvSpPr/>
            <p:nvPr/>
          </p:nvSpPr>
          <p:spPr>
            <a:xfrm>
              <a:off x="14920947" y="8242127"/>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42" name="object 542"/>
            <p:cNvSpPr/>
            <p:nvPr/>
          </p:nvSpPr>
          <p:spPr>
            <a:xfrm>
              <a:off x="14951736" y="8242136"/>
              <a:ext cx="133350" cy="92710"/>
            </a:xfrm>
            <a:custGeom>
              <a:avLst/>
              <a:gdLst/>
              <a:ahLst/>
              <a:cxnLst/>
              <a:rect l="l" t="t" r="r" b="b"/>
              <a:pathLst>
                <a:path w="133350" h="92709">
                  <a:moveTo>
                    <a:pt x="11557" y="9829"/>
                  </a:moveTo>
                  <a:lnTo>
                    <a:pt x="0" y="9829"/>
                  </a:lnTo>
                  <a:lnTo>
                    <a:pt x="0" y="92392"/>
                  </a:lnTo>
                  <a:lnTo>
                    <a:pt x="11557" y="92392"/>
                  </a:lnTo>
                  <a:lnTo>
                    <a:pt x="11557" y="9829"/>
                  </a:lnTo>
                  <a:close/>
                </a:path>
                <a:path w="133350" h="92709">
                  <a:moveTo>
                    <a:pt x="132816" y="19659"/>
                  </a:moveTo>
                  <a:lnTo>
                    <a:pt x="127038" y="11785"/>
                  </a:lnTo>
                  <a:lnTo>
                    <a:pt x="123190" y="7861"/>
                  </a:lnTo>
                  <a:lnTo>
                    <a:pt x="115493" y="1968"/>
                  </a:lnTo>
                  <a:lnTo>
                    <a:pt x="103936" y="0"/>
                  </a:lnTo>
                  <a:lnTo>
                    <a:pt x="88544" y="0"/>
                  </a:lnTo>
                  <a:lnTo>
                    <a:pt x="57746" y="31445"/>
                  </a:lnTo>
                  <a:lnTo>
                    <a:pt x="57746" y="60934"/>
                  </a:lnTo>
                  <a:lnTo>
                    <a:pt x="88544" y="92392"/>
                  </a:lnTo>
                  <a:lnTo>
                    <a:pt x="103936" y="92392"/>
                  </a:lnTo>
                  <a:lnTo>
                    <a:pt x="115493" y="90424"/>
                  </a:lnTo>
                  <a:lnTo>
                    <a:pt x="123190" y="84518"/>
                  </a:lnTo>
                  <a:lnTo>
                    <a:pt x="127038" y="80594"/>
                  </a:lnTo>
                  <a:lnTo>
                    <a:pt x="132816" y="72732"/>
                  </a:lnTo>
                  <a:lnTo>
                    <a:pt x="132816" y="68795"/>
                  </a:lnTo>
                  <a:lnTo>
                    <a:pt x="119341" y="68795"/>
                  </a:lnTo>
                  <a:lnTo>
                    <a:pt x="117411" y="74701"/>
                  </a:lnTo>
                  <a:lnTo>
                    <a:pt x="111645" y="78625"/>
                  </a:lnTo>
                  <a:lnTo>
                    <a:pt x="103936" y="80594"/>
                  </a:lnTo>
                  <a:lnTo>
                    <a:pt x="88544" y="80594"/>
                  </a:lnTo>
                  <a:lnTo>
                    <a:pt x="80848" y="78625"/>
                  </a:lnTo>
                  <a:lnTo>
                    <a:pt x="75069" y="74701"/>
                  </a:lnTo>
                  <a:lnTo>
                    <a:pt x="71221" y="68795"/>
                  </a:lnTo>
                  <a:lnTo>
                    <a:pt x="69291" y="60934"/>
                  </a:lnTo>
                  <a:lnTo>
                    <a:pt x="69291" y="31445"/>
                  </a:lnTo>
                  <a:lnTo>
                    <a:pt x="71221" y="23583"/>
                  </a:lnTo>
                  <a:lnTo>
                    <a:pt x="75069" y="17691"/>
                  </a:lnTo>
                  <a:lnTo>
                    <a:pt x="80848" y="13754"/>
                  </a:lnTo>
                  <a:lnTo>
                    <a:pt x="88544" y="11785"/>
                  </a:lnTo>
                  <a:lnTo>
                    <a:pt x="103936" y="11785"/>
                  </a:lnTo>
                  <a:lnTo>
                    <a:pt x="111645" y="13754"/>
                  </a:lnTo>
                  <a:lnTo>
                    <a:pt x="117411" y="17691"/>
                  </a:lnTo>
                  <a:lnTo>
                    <a:pt x="119341" y="23583"/>
                  </a:lnTo>
                  <a:lnTo>
                    <a:pt x="132816" y="23583"/>
                  </a:lnTo>
                  <a:lnTo>
                    <a:pt x="132816" y="19659"/>
                  </a:lnTo>
                  <a:close/>
                </a:path>
              </a:pathLst>
            </a:custGeom>
            <a:solidFill>
              <a:srgbClr val="000000"/>
            </a:solidFill>
          </p:spPr>
          <p:txBody>
            <a:bodyPr wrap="square" lIns="0" tIns="0" rIns="0" bIns="0" rtlCol="0"/>
            <a:lstStyle/>
            <a:p>
              <a:endParaRPr sz="949"/>
            </a:p>
          </p:txBody>
        </p:sp>
        <p:sp>
          <p:nvSpPr>
            <p:cNvPr id="543" name="object 543"/>
            <p:cNvSpPr/>
            <p:nvPr/>
          </p:nvSpPr>
          <p:spPr>
            <a:xfrm>
              <a:off x="15009487" y="8242127"/>
              <a:ext cx="75565" cy="92710"/>
            </a:xfrm>
            <a:custGeom>
              <a:avLst/>
              <a:gdLst/>
              <a:ahLst/>
              <a:cxnLst/>
              <a:rect l="l" t="t" r="r" b="b"/>
              <a:pathLst>
                <a:path w="75565" h="92709">
                  <a:moveTo>
                    <a:pt x="75066" y="23588"/>
                  </a:moveTo>
                  <a:lnTo>
                    <a:pt x="75066" y="19657"/>
                  </a:lnTo>
                  <a:lnTo>
                    <a:pt x="69292" y="11794"/>
                  </a:lnTo>
                  <a:lnTo>
                    <a:pt x="65443" y="7863"/>
                  </a:lnTo>
                  <a:lnTo>
                    <a:pt x="57743" y="1965"/>
                  </a:lnTo>
                  <a:lnTo>
                    <a:pt x="46195" y="0"/>
                  </a:lnTo>
                  <a:lnTo>
                    <a:pt x="30796" y="0"/>
                  </a:lnTo>
                  <a:lnTo>
                    <a:pt x="0" y="31451"/>
                  </a:lnTo>
                  <a:lnTo>
                    <a:pt x="0" y="60937"/>
                  </a:lnTo>
                  <a:lnTo>
                    <a:pt x="30796" y="92390"/>
                  </a:lnTo>
                  <a:lnTo>
                    <a:pt x="46195" y="92390"/>
                  </a:lnTo>
                  <a:lnTo>
                    <a:pt x="57743" y="90424"/>
                  </a:lnTo>
                  <a:lnTo>
                    <a:pt x="65443" y="84527"/>
                  </a:lnTo>
                  <a:lnTo>
                    <a:pt x="69292" y="80595"/>
                  </a:lnTo>
                  <a:lnTo>
                    <a:pt x="75066" y="72732"/>
                  </a:lnTo>
                  <a:lnTo>
                    <a:pt x="75066" y="68800"/>
                  </a:lnTo>
                  <a:lnTo>
                    <a:pt x="61593" y="68800"/>
                  </a:lnTo>
                  <a:lnTo>
                    <a:pt x="59668" y="74698"/>
                  </a:lnTo>
                  <a:lnTo>
                    <a:pt x="53894" y="78629"/>
                  </a:lnTo>
                  <a:lnTo>
                    <a:pt x="46195" y="80595"/>
                  </a:lnTo>
                  <a:lnTo>
                    <a:pt x="30796" y="80595"/>
                  </a:lnTo>
                  <a:lnTo>
                    <a:pt x="23097" y="78629"/>
                  </a:lnTo>
                  <a:lnTo>
                    <a:pt x="17323" y="74698"/>
                  </a:lnTo>
                  <a:lnTo>
                    <a:pt x="13473" y="68800"/>
                  </a:lnTo>
                  <a:lnTo>
                    <a:pt x="11548" y="60937"/>
                  </a:lnTo>
                  <a:lnTo>
                    <a:pt x="11548" y="31451"/>
                  </a:lnTo>
                  <a:lnTo>
                    <a:pt x="13473" y="23588"/>
                  </a:lnTo>
                  <a:lnTo>
                    <a:pt x="17323" y="17692"/>
                  </a:lnTo>
                  <a:lnTo>
                    <a:pt x="23097" y="13760"/>
                  </a:lnTo>
                  <a:lnTo>
                    <a:pt x="30796" y="11794"/>
                  </a:lnTo>
                  <a:lnTo>
                    <a:pt x="46195" y="11794"/>
                  </a:lnTo>
                  <a:lnTo>
                    <a:pt x="53894" y="13760"/>
                  </a:lnTo>
                  <a:lnTo>
                    <a:pt x="59668" y="17692"/>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544" name="object 544"/>
            <p:cNvSpPr/>
            <p:nvPr/>
          </p:nvSpPr>
          <p:spPr>
            <a:xfrm>
              <a:off x="15101877" y="824212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5" name="object 545"/>
            <p:cNvSpPr/>
            <p:nvPr/>
          </p:nvSpPr>
          <p:spPr>
            <a:xfrm>
              <a:off x="15101877" y="824212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46" name="object 546"/>
            <p:cNvSpPr/>
            <p:nvPr/>
          </p:nvSpPr>
          <p:spPr>
            <a:xfrm>
              <a:off x="15113426" y="8279476"/>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547" name="object 547"/>
            <p:cNvSpPr/>
            <p:nvPr/>
          </p:nvSpPr>
          <p:spPr>
            <a:xfrm>
              <a:off x="15113426" y="8279476"/>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548" name="object 548"/>
            <p:cNvSpPr/>
            <p:nvPr/>
          </p:nvSpPr>
          <p:spPr>
            <a:xfrm>
              <a:off x="15167320" y="8242127"/>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9" name="object 549"/>
            <p:cNvSpPr/>
            <p:nvPr/>
          </p:nvSpPr>
          <p:spPr>
            <a:xfrm>
              <a:off x="15167320" y="8242127"/>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550" name="object 550"/>
          <p:cNvPicPr/>
          <p:nvPr/>
        </p:nvPicPr>
        <p:blipFill>
          <a:blip r:embed="rId29" cstate="print"/>
          <a:stretch>
            <a:fillRect/>
          </a:stretch>
        </p:blipFill>
        <p:spPr>
          <a:xfrm>
            <a:off x="9081514" y="6264066"/>
            <a:ext cx="48239" cy="48239"/>
          </a:xfrm>
          <a:prstGeom prst="rect">
            <a:avLst/>
          </a:prstGeom>
        </p:spPr>
      </p:pic>
      <p:pic>
        <p:nvPicPr>
          <p:cNvPr id="551" name="object 551"/>
          <p:cNvPicPr/>
          <p:nvPr/>
        </p:nvPicPr>
        <p:blipFill>
          <a:blip r:embed="rId30" cstate="print"/>
          <a:stretch>
            <a:fillRect/>
          </a:stretch>
        </p:blipFill>
        <p:spPr>
          <a:xfrm>
            <a:off x="8355204" y="6463548"/>
            <a:ext cx="178588" cy="48729"/>
          </a:xfrm>
          <a:prstGeom prst="rect">
            <a:avLst/>
          </a:prstGeom>
        </p:spPr>
      </p:pic>
      <p:grpSp>
        <p:nvGrpSpPr>
          <p:cNvPr id="552" name="object 552"/>
          <p:cNvGrpSpPr/>
          <p:nvPr/>
        </p:nvGrpSpPr>
        <p:grpSpPr>
          <a:xfrm>
            <a:off x="8590575" y="6463548"/>
            <a:ext cx="229604" cy="48866"/>
            <a:chOff x="14784813" y="12262787"/>
            <a:chExt cx="435609" cy="92710"/>
          </a:xfrm>
        </p:grpSpPr>
        <p:sp>
          <p:nvSpPr>
            <p:cNvPr id="553" name="object 553"/>
            <p:cNvSpPr/>
            <p:nvPr/>
          </p:nvSpPr>
          <p:spPr>
            <a:xfrm>
              <a:off x="14784843" y="1226281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54" name="object 554"/>
            <p:cNvSpPr/>
            <p:nvPr/>
          </p:nvSpPr>
          <p:spPr>
            <a:xfrm>
              <a:off x="14784843" y="1226281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55" name="object 555"/>
            <p:cNvSpPr/>
            <p:nvPr/>
          </p:nvSpPr>
          <p:spPr>
            <a:xfrm>
              <a:off x="14796392" y="12343412"/>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56" name="object 556"/>
            <p:cNvSpPr/>
            <p:nvPr/>
          </p:nvSpPr>
          <p:spPr>
            <a:xfrm>
              <a:off x="14796392" y="12343412"/>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57" name="object 557"/>
            <p:cNvSpPr/>
            <p:nvPr/>
          </p:nvSpPr>
          <p:spPr>
            <a:xfrm>
              <a:off x="14869535" y="12262816"/>
              <a:ext cx="42545" cy="92710"/>
            </a:xfrm>
            <a:custGeom>
              <a:avLst/>
              <a:gdLst/>
              <a:ahLst/>
              <a:cxnLst/>
              <a:rect l="l" t="t" r="r" b="b"/>
              <a:pathLst>
                <a:path w="42544" h="92709">
                  <a:moveTo>
                    <a:pt x="42344" y="0"/>
                  </a:moveTo>
                  <a:lnTo>
                    <a:pt x="30795"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558" name="object 558"/>
            <p:cNvSpPr/>
            <p:nvPr/>
          </p:nvSpPr>
          <p:spPr>
            <a:xfrm>
              <a:off x="14869535" y="12262816"/>
              <a:ext cx="42545" cy="92710"/>
            </a:xfrm>
            <a:custGeom>
              <a:avLst/>
              <a:gdLst/>
              <a:ahLst/>
              <a:cxnLst/>
              <a:rect l="l" t="t" r="r" b="b"/>
              <a:pathLst>
                <a:path w="42544" h="92709">
                  <a:moveTo>
                    <a:pt x="0" y="92390"/>
                  </a:moveTo>
                  <a:lnTo>
                    <a:pt x="30795"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59" name="object 559"/>
            <p:cNvSpPr/>
            <p:nvPr/>
          </p:nvSpPr>
          <p:spPr>
            <a:xfrm>
              <a:off x="14904181" y="12262816"/>
              <a:ext cx="42545" cy="92710"/>
            </a:xfrm>
            <a:custGeom>
              <a:avLst/>
              <a:gdLst/>
              <a:ahLst/>
              <a:cxnLst/>
              <a:rect l="l" t="t" r="r" b="b"/>
              <a:pathLst>
                <a:path w="42544" h="92709">
                  <a:moveTo>
                    <a:pt x="11548" y="0"/>
                  </a:moveTo>
                  <a:lnTo>
                    <a:pt x="0" y="0"/>
                  </a:lnTo>
                  <a:lnTo>
                    <a:pt x="30795" y="92390"/>
                  </a:lnTo>
                  <a:lnTo>
                    <a:pt x="42344" y="92390"/>
                  </a:lnTo>
                  <a:lnTo>
                    <a:pt x="11548" y="0"/>
                  </a:lnTo>
                  <a:close/>
                </a:path>
              </a:pathLst>
            </a:custGeom>
            <a:solidFill>
              <a:srgbClr val="000000"/>
            </a:solidFill>
          </p:spPr>
          <p:txBody>
            <a:bodyPr wrap="square" lIns="0" tIns="0" rIns="0" bIns="0" rtlCol="0"/>
            <a:lstStyle/>
            <a:p>
              <a:endParaRPr sz="949"/>
            </a:p>
          </p:txBody>
        </p:sp>
        <p:sp>
          <p:nvSpPr>
            <p:cNvPr id="560" name="object 560"/>
            <p:cNvSpPr/>
            <p:nvPr/>
          </p:nvSpPr>
          <p:spPr>
            <a:xfrm>
              <a:off x="14904181" y="12262816"/>
              <a:ext cx="42545" cy="92710"/>
            </a:xfrm>
            <a:custGeom>
              <a:avLst/>
              <a:gdLst/>
              <a:ahLst/>
              <a:cxnLst/>
              <a:rect l="l" t="t" r="r" b="b"/>
              <a:pathLst>
                <a:path w="42544" h="92709">
                  <a:moveTo>
                    <a:pt x="30795" y="92390"/>
                  </a:moveTo>
                  <a:lnTo>
                    <a:pt x="42344" y="92390"/>
                  </a:lnTo>
                  <a:lnTo>
                    <a:pt x="11548" y="0"/>
                  </a:lnTo>
                  <a:lnTo>
                    <a:pt x="0" y="0"/>
                  </a:lnTo>
                  <a:lnTo>
                    <a:pt x="30795" y="92390"/>
                  </a:lnTo>
                  <a:close/>
                </a:path>
              </a:pathLst>
            </a:custGeom>
            <a:ln w="3175">
              <a:solidFill>
                <a:srgbClr val="000000"/>
              </a:solidFill>
            </a:ln>
          </p:spPr>
          <p:txBody>
            <a:bodyPr wrap="square" lIns="0" tIns="0" rIns="0" bIns="0" rtlCol="0"/>
            <a:lstStyle/>
            <a:p>
              <a:endParaRPr sz="949"/>
            </a:p>
          </p:txBody>
        </p:sp>
        <p:sp>
          <p:nvSpPr>
            <p:cNvPr id="561" name="object 561"/>
            <p:cNvSpPr/>
            <p:nvPr/>
          </p:nvSpPr>
          <p:spPr>
            <a:xfrm>
              <a:off x="14884932" y="12323754"/>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562" name="object 562"/>
            <p:cNvSpPr/>
            <p:nvPr/>
          </p:nvSpPr>
          <p:spPr>
            <a:xfrm>
              <a:off x="14884932" y="12323754"/>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563" name="object 563"/>
            <p:cNvSpPr/>
            <p:nvPr/>
          </p:nvSpPr>
          <p:spPr>
            <a:xfrm>
              <a:off x="14961925" y="12262816"/>
              <a:ext cx="73660" cy="10160"/>
            </a:xfrm>
            <a:custGeom>
              <a:avLst/>
              <a:gdLst/>
              <a:ahLst/>
              <a:cxnLst/>
              <a:rect l="l" t="t" r="r" b="b"/>
              <a:pathLst>
                <a:path w="73659"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564" name="object 564"/>
            <p:cNvSpPr/>
            <p:nvPr/>
          </p:nvSpPr>
          <p:spPr>
            <a:xfrm>
              <a:off x="14961925" y="12262816"/>
              <a:ext cx="73660" cy="10160"/>
            </a:xfrm>
            <a:custGeom>
              <a:avLst/>
              <a:gdLst/>
              <a:ahLst/>
              <a:cxnLst/>
              <a:rect l="l" t="t" r="r" b="b"/>
              <a:pathLst>
                <a:path w="73659"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565" name="object 565"/>
            <p:cNvSpPr/>
            <p:nvPr/>
          </p:nvSpPr>
          <p:spPr>
            <a:xfrm>
              <a:off x="14992719" y="12262816"/>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03" y="19659"/>
                  </a:moveTo>
                  <a:lnTo>
                    <a:pt x="127038" y="11798"/>
                  </a:lnTo>
                  <a:lnTo>
                    <a:pt x="123190" y="7874"/>
                  </a:lnTo>
                  <a:lnTo>
                    <a:pt x="115481" y="1968"/>
                  </a:lnTo>
                  <a:lnTo>
                    <a:pt x="103936" y="0"/>
                  </a:lnTo>
                  <a:lnTo>
                    <a:pt x="88531" y="0"/>
                  </a:lnTo>
                  <a:lnTo>
                    <a:pt x="57746" y="31457"/>
                  </a:lnTo>
                  <a:lnTo>
                    <a:pt x="57746" y="60947"/>
                  </a:lnTo>
                  <a:lnTo>
                    <a:pt x="88531" y="92392"/>
                  </a:lnTo>
                  <a:lnTo>
                    <a:pt x="103936" y="92392"/>
                  </a:lnTo>
                  <a:lnTo>
                    <a:pt x="115481" y="90436"/>
                  </a:lnTo>
                  <a:lnTo>
                    <a:pt x="123190" y="84531"/>
                  </a:lnTo>
                  <a:lnTo>
                    <a:pt x="127038" y="80606"/>
                  </a:lnTo>
                  <a:lnTo>
                    <a:pt x="132803" y="72732"/>
                  </a:lnTo>
                  <a:lnTo>
                    <a:pt x="132803" y="68808"/>
                  </a:lnTo>
                  <a:lnTo>
                    <a:pt x="119329" y="68808"/>
                  </a:lnTo>
                  <a:lnTo>
                    <a:pt x="117411" y="74701"/>
                  </a:lnTo>
                  <a:lnTo>
                    <a:pt x="111633" y="78638"/>
                  </a:lnTo>
                  <a:lnTo>
                    <a:pt x="103936" y="80606"/>
                  </a:lnTo>
                  <a:lnTo>
                    <a:pt x="88531" y="80606"/>
                  </a:lnTo>
                  <a:lnTo>
                    <a:pt x="80835" y="78638"/>
                  </a:lnTo>
                  <a:lnTo>
                    <a:pt x="75069" y="74701"/>
                  </a:lnTo>
                  <a:lnTo>
                    <a:pt x="71208" y="68808"/>
                  </a:lnTo>
                  <a:lnTo>
                    <a:pt x="69291" y="60947"/>
                  </a:lnTo>
                  <a:lnTo>
                    <a:pt x="69291" y="31457"/>
                  </a:lnTo>
                  <a:lnTo>
                    <a:pt x="71208" y="23596"/>
                  </a:lnTo>
                  <a:lnTo>
                    <a:pt x="75069" y="17703"/>
                  </a:lnTo>
                  <a:lnTo>
                    <a:pt x="80835" y="13766"/>
                  </a:lnTo>
                  <a:lnTo>
                    <a:pt x="88531" y="11798"/>
                  </a:lnTo>
                  <a:lnTo>
                    <a:pt x="103936" y="11798"/>
                  </a:lnTo>
                  <a:lnTo>
                    <a:pt x="111633" y="13766"/>
                  </a:lnTo>
                  <a:lnTo>
                    <a:pt x="117411" y="17703"/>
                  </a:lnTo>
                  <a:lnTo>
                    <a:pt x="119329" y="23596"/>
                  </a:lnTo>
                  <a:lnTo>
                    <a:pt x="132803" y="23596"/>
                  </a:lnTo>
                  <a:lnTo>
                    <a:pt x="132803" y="19659"/>
                  </a:lnTo>
                  <a:close/>
                </a:path>
              </a:pathLst>
            </a:custGeom>
            <a:solidFill>
              <a:srgbClr val="000000"/>
            </a:solidFill>
          </p:spPr>
          <p:txBody>
            <a:bodyPr wrap="square" lIns="0" tIns="0" rIns="0" bIns="0" rtlCol="0"/>
            <a:lstStyle/>
            <a:p>
              <a:endParaRPr sz="949"/>
            </a:p>
          </p:txBody>
        </p:sp>
        <p:sp>
          <p:nvSpPr>
            <p:cNvPr id="566" name="object 566"/>
            <p:cNvSpPr/>
            <p:nvPr/>
          </p:nvSpPr>
          <p:spPr>
            <a:xfrm>
              <a:off x="15050465" y="12262816"/>
              <a:ext cx="75565" cy="92710"/>
            </a:xfrm>
            <a:custGeom>
              <a:avLst/>
              <a:gdLst/>
              <a:ahLst/>
              <a:cxnLst/>
              <a:rect l="l" t="t" r="r" b="b"/>
              <a:pathLst>
                <a:path w="75565" h="92709">
                  <a:moveTo>
                    <a:pt x="75067" y="23588"/>
                  </a:moveTo>
                  <a:lnTo>
                    <a:pt x="75067" y="19657"/>
                  </a:lnTo>
                  <a:lnTo>
                    <a:pt x="69292" y="11794"/>
                  </a:lnTo>
                  <a:lnTo>
                    <a:pt x="65443" y="7862"/>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4"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4" y="23588"/>
                  </a:lnTo>
                  <a:lnTo>
                    <a:pt x="75067" y="23588"/>
                  </a:lnTo>
                  <a:close/>
                </a:path>
              </a:pathLst>
            </a:custGeom>
            <a:ln w="3175">
              <a:solidFill>
                <a:srgbClr val="000000"/>
              </a:solidFill>
            </a:ln>
          </p:spPr>
          <p:txBody>
            <a:bodyPr wrap="square" lIns="0" tIns="0" rIns="0" bIns="0" rtlCol="0"/>
            <a:lstStyle/>
            <a:p>
              <a:endParaRPr sz="949"/>
            </a:p>
          </p:txBody>
        </p:sp>
        <p:sp>
          <p:nvSpPr>
            <p:cNvPr id="567" name="object 567"/>
            <p:cNvSpPr/>
            <p:nvPr/>
          </p:nvSpPr>
          <p:spPr>
            <a:xfrm>
              <a:off x="15142855" y="1226281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68" name="object 568"/>
            <p:cNvSpPr/>
            <p:nvPr/>
          </p:nvSpPr>
          <p:spPr>
            <a:xfrm>
              <a:off x="15142855" y="1226281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9" name="object 569"/>
            <p:cNvSpPr/>
            <p:nvPr/>
          </p:nvSpPr>
          <p:spPr>
            <a:xfrm>
              <a:off x="15154404" y="1230016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570" name="object 570"/>
            <p:cNvSpPr/>
            <p:nvPr/>
          </p:nvSpPr>
          <p:spPr>
            <a:xfrm>
              <a:off x="15154404" y="1230016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571" name="object 571"/>
            <p:cNvSpPr/>
            <p:nvPr/>
          </p:nvSpPr>
          <p:spPr>
            <a:xfrm>
              <a:off x="15208298" y="1226281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2" name="object 572"/>
            <p:cNvSpPr/>
            <p:nvPr/>
          </p:nvSpPr>
          <p:spPr>
            <a:xfrm>
              <a:off x="15208298" y="1226281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573" name="object 573"/>
          <p:cNvPicPr/>
          <p:nvPr/>
        </p:nvPicPr>
        <p:blipFill>
          <a:blip r:embed="rId31" cstate="print"/>
          <a:stretch>
            <a:fillRect/>
          </a:stretch>
        </p:blipFill>
        <p:spPr>
          <a:xfrm>
            <a:off x="9646050" y="5697775"/>
            <a:ext cx="48239" cy="48239"/>
          </a:xfrm>
          <a:prstGeom prst="rect">
            <a:avLst/>
          </a:prstGeom>
        </p:spPr>
      </p:pic>
      <p:pic>
        <p:nvPicPr>
          <p:cNvPr id="574" name="object 574"/>
          <p:cNvPicPr/>
          <p:nvPr/>
        </p:nvPicPr>
        <p:blipFill>
          <a:blip r:embed="rId32" cstate="print"/>
          <a:stretch>
            <a:fillRect/>
          </a:stretch>
        </p:blipFill>
        <p:spPr>
          <a:xfrm>
            <a:off x="10419171" y="6368631"/>
            <a:ext cx="202937" cy="48729"/>
          </a:xfrm>
          <a:prstGeom prst="rect">
            <a:avLst/>
          </a:prstGeom>
        </p:spPr>
      </p:pic>
      <p:grpSp>
        <p:nvGrpSpPr>
          <p:cNvPr id="575" name="object 575"/>
          <p:cNvGrpSpPr/>
          <p:nvPr/>
        </p:nvGrpSpPr>
        <p:grpSpPr>
          <a:xfrm>
            <a:off x="10678892" y="6368631"/>
            <a:ext cx="229604" cy="48866"/>
            <a:chOff x="18746815" y="12082709"/>
            <a:chExt cx="435609" cy="92710"/>
          </a:xfrm>
        </p:grpSpPr>
        <p:sp>
          <p:nvSpPr>
            <p:cNvPr id="576" name="object 576"/>
            <p:cNvSpPr/>
            <p:nvPr/>
          </p:nvSpPr>
          <p:spPr>
            <a:xfrm>
              <a:off x="18746844" y="1208273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7" name="object 577"/>
            <p:cNvSpPr/>
            <p:nvPr/>
          </p:nvSpPr>
          <p:spPr>
            <a:xfrm>
              <a:off x="18746844" y="1208273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8" name="object 578"/>
            <p:cNvSpPr/>
            <p:nvPr/>
          </p:nvSpPr>
          <p:spPr>
            <a:xfrm>
              <a:off x="18758393" y="12163335"/>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79" name="object 579"/>
            <p:cNvSpPr/>
            <p:nvPr/>
          </p:nvSpPr>
          <p:spPr>
            <a:xfrm>
              <a:off x="18758393" y="12163335"/>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80" name="object 580"/>
            <p:cNvSpPr/>
            <p:nvPr/>
          </p:nvSpPr>
          <p:spPr>
            <a:xfrm>
              <a:off x="18831535" y="12082739"/>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81" name="object 581"/>
            <p:cNvSpPr/>
            <p:nvPr/>
          </p:nvSpPr>
          <p:spPr>
            <a:xfrm>
              <a:off x="18831535" y="12082739"/>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82" name="object 582"/>
            <p:cNvSpPr/>
            <p:nvPr/>
          </p:nvSpPr>
          <p:spPr>
            <a:xfrm>
              <a:off x="18866182" y="12082739"/>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83" name="object 583"/>
            <p:cNvSpPr/>
            <p:nvPr/>
          </p:nvSpPr>
          <p:spPr>
            <a:xfrm>
              <a:off x="18866182" y="12082739"/>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84" name="object 584"/>
            <p:cNvSpPr/>
            <p:nvPr/>
          </p:nvSpPr>
          <p:spPr>
            <a:xfrm>
              <a:off x="18846932" y="12143677"/>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585" name="object 585"/>
            <p:cNvSpPr/>
            <p:nvPr/>
          </p:nvSpPr>
          <p:spPr>
            <a:xfrm>
              <a:off x="18846932" y="12143677"/>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586" name="object 586"/>
            <p:cNvSpPr/>
            <p:nvPr/>
          </p:nvSpPr>
          <p:spPr>
            <a:xfrm>
              <a:off x="18923924" y="12082739"/>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87" name="object 587"/>
            <p:cNvSpPr/>
            <p:nvPr/>
          </p:nvSpPr>
          <p:spPr>
            <a:xfrm>
              <a:off x="18923924" y="12082739"/>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88" name="object 588"/>
            <p:cNvSpPr/>
            <p:nvPr/>
          </p:nvSpPr>
          <p:spPr>
            <a:xfrm>
              <a:off x="18954713" y="12082743"/>
              <a:ext cx="133350" cy="92710"/>
            </a:xfrm>
            <a:custGeom>
              <a:avLst/>
              <a:gdLst/>
              <a:ahLst/>
              <a:cxnLst/>
              <a:rect l="l" t="t" r="r" b="b"/>
              <a:pathLst>
                <a:path w="133350" h="92709">
                  <a:moveTo>
                    <a:pt x="11557" y="9829"/>
                  </a:moveTo>
                  <a:lnTo>
                    <a:pt x="0" y="9829"/>
                  </a:lnTo>
                  <a:lnTo>
                    <a:pt x="0" y="92392"/>
                  </a:lnTo>
                  <a:lnTo>
                    <a:pt x="11557" y="92392"/>
                  </a:lnTo>
                  <a:lnTo>
                    <a:pt x="11557" y="9829"/>
                  </a:lnTo>
                  <a:close/>
                </a:path>
                <a:path w="133350" h="92709">
                  <a:moveTo>
                    <a:pt x="132816" y="19659"/>
                  </a:moveTo>
                  <a:lnTo>
                    <a:pt x="127038" y="11798"/>
                  </a:lnTo>
                  <a:lnTo>
                    <a:pt x="123190" y="7861"/>
                  </a:lnTo>
                  <a:lnTo>
                    <a:pt x="115493" y="1968"/>
                  </a:lnTo>
                  <a:lnTo>
                    <a:pt x="103949" y="0"/>
                  </a:lnTo>
                  <a:lnTo>
                    <a:pt x="88544" y="0"/>
                  </a:lnTo>
                  <a:lnTo>
                    <a:pt x="57746" y="31457"/>
                  </a:lnTo>
                  <a:lnTo>
                    <a:pt x="57746" y="60934"/>
                  </a:lnTo>
                  <a:lnTo>
                    <a:pt x="88544" y="92392"/>
                  </a:lnTo>
                  <a:lnTo>
                    <a:pt x="103949" y="92392"/>
                  </a:lnTo>
                  <a:lnTo>
                    <a:pt x="115493" y="90424"/>
                  </a:lnTo>
                  <a:lnTo>
                    <a:pt x="123190" y="84531"/>
                  </a:lnTo>
                  <a:lnTo>
                    <a:pt x="127038" y="80594"/>
                  </a:lnTo>
                  <a:lnTo>
                    <a:pt x="132816" y="72732"/>
                  </a:lnTo>
                  <a:lnTo>
                    <a:pt x="132816" y="68808"/>
                  </a:lnTo>
                  <a:lnTo>
                    <a:pt x="119341" y="68808"/>
                  </a:lnTo>
                  <a:lnTo>
                    <a:pt x="117411" y="74701"/>
                  </a:lnTo>
                  <a:lnTo>
                    <a:pt x="111645" y="78638"/>
                  </a:lnTo>
                  <a:lnTo>
                    <a:pt x="103949" y="80594"/>
                  </a:lnTo>
                  <a:lnTo>
                    <a:pt x="88544" y="80594"/>
                  </a:lnTo>
                  <a:lnTo>
                    <a:pt x="80848" y="78638"/>
                  </a:lnTo>
                  <a:lnTo>
                    <a:pt x="75069" y="74701"/>
                  </a:lnTo>
                  <a:lnTo>
                    <a:pt x="71221" y="68808"/>
                  </a:lnTo>
                  <a:lnTo>
                    <a:pt x="69291" y="60934"/>
                  </a:lnTo>
                  <a:lnTo>
                    <a:pt x="69291" y="31457"/>
                  </a:lnTo>
                  <a:lnTo>
                    <a:pt x="71221" y="23596"/>
                  </a:lnTo>
                  <a:lnTo>
                    <a:pt x="75069" y="17691"/>
                  </a:lnTo>
                  <a:lnTo>
                    <a:pt x="80848" y="13766"/>
                  </a:lnTo>
                  <a:lnTo>
                    <a:pt x="88544" y="11798"/>
                  </a:lnTo>
                  <a:lnTo>
                    <a:pt x="103949" y="11798"/>
                  </a:lnTo>
                  <a:lnTo>
                    <a:pt x="111645" y="13766"/>
                  </a:lnTo>
                  <a:lnTo>
                    <a:pt x="117411" y="17691"/>
                  </a:lnTo>
                  <a:lnTo>
                    <a:pt x="119341" y="23596"/>
                  </a:lnTo>
                  <a:lnTo>
                    <a:pt x="132816" y="23596"/>
                  </a:lnTo>
                  <a:lnTo>
                    <a:pt x="132816" y="19659"/>
                  </a:lnTo>
                  <a:close/>
                </a:path>
              </a:pathLst>
            </a:custGeom>
            <a:solidFill>
              <a:srgbClr val="000000"/>
            </a:solidFill>
          </p:spPr>
          <p:txBody>
            <a:bodyPr wrap="square" lIns="0" tIns="0" rIns="0" bIns="0" rtlCol="0"/>
            <a:lstStyle/>
            <a:p>
              <a:endParaRPr sz="949"/>
            </a:p>
          </p:txBody>
        </p:sp>
        <p:sp>
          <p:nvSpPr>
            <p:cNvPr id="589" name="object 589"/>
            <p:cNvSpPr/>
            <p:nvPr/>
          </p:nvSpPr>
          <p:spPr>
            <a:xfrm>
              <a:off x="19012466" y="12082739"/>
              <a:ext cx="75565" cy="92710"/>
            </a:xfrm>
            <a:custGeom>
              <a:avLst/>
              <a:gdLst/>
              <a:ahLst/>
              <a:cxnLst/>
              <a:rect l="l" t="t" r="r" b="b"/>
              <a:pathLst>
                <a:path w="75565" h="92709">
                  <a:moveTo>
                    <a:pt x="75066" y="23588"/>
                  </a:moveTo>
                  <a:lnTo>
                    <a:pt x="75066" y="19657"/>
                  </a:lnTo>
                  <a:lnTo>
                    <a:pt x="69292" y="11794"/>
                  </a:lnTo>
                  <a:lnTo>
                    <a:pt x="65440" y="7863"/>
                  </a:lnTo>
                  <a:lnTo>
                    <a:pt x="57743" y="1965"/>
                  </a:lnTo>
                  <a:lnTo>
                    <a:pt x="46195" y="0"/>
                  </a:lnTo>
                  <a:lnTo>
                    <a:pt x="30794" y="0"/>
                  </a:lnTo>
                  <a:lnTo>
                    <a:pt x="0" y="31451"/>
                  </a:lnTo>
                  <a:lnTo>
                    <a:pt x="0" y="60938"/>
                  </a:lnTo>
                  <a:lnTo>
                    <a:pt x="30794" y="92390"/>
                  </a:lnTo>
                  <a:lnTo>
                    <a:pt x="46195" y="92390"/>
                  </a:lnTo>
                  <a:lnTo>
                    <a:pt x="57743" y="90424"/>
                  </a:lnTo>
                  <a:lnTo>
                    <a:pt x="65440" y="84527"/>
                  </a:lnTo>
                  <a:lnTo>
                    <a:pt x="69292" y="80595"/>
                  </a:lnTo>
                  <a:lnTo>
                    <a:pt x="75066" y="72732"/>
                  </a:lnTo>
                  <a:lnTo>
                    <a:pt x="75066" y="68801"/>
                  </a:lnTo>
                  <a:lnTo>
                    <a:pt x="61591" y="68801"/>
                  </a:lnTo>
                  <a:lnTo>
                    <a:pt x="59666" y="74698"/>
                  </a:lnTo>
                  <a:lnTo>
                    <a:pt x="53892" y="78630"/>
                  </a:lnTo>
                  <a:lnTo>
                    <a:pt x="46195" y="80595"/>
                  </a:lnTo>
                  <a:lnTo>
                    <a:pt x="30794" y="80595"/>
                  </a:lnTo>
                  <a:lnTo>
                    <a:pt x="23097" y="78630"/>
                  </a:lnTo>
                  <a:lnTo>
                    <a:pt x="17323" y="74698"/>
                  </a:lnTo>
                  <a:lnTo>
                    <a:pt x="13471" y="68801"/>
                  </a:lnTo>
                  <a:lnTo>
                    <a:pt x="11548" y="60938"/>
                  </a:lnTo>
                  <a:lnTo>
                    <a:pt x="11548" y="31451"/>
                  </a:lnTo>
                  <a:lnTo>
                    <a:pt x="13471" y="23588"/>
                  </a:lnTo>
                  <a:lnTo>
                    <a:pt x="17323" y="17691"/>
                  </a:lnTo>
                  <a:lnTo>
                    <a:pt x="23097" y="13760"/>
                  </a:lnTo>
                  <a:lnTo>
                    <a:pt x="30794" y="11794"/>
                  </a:lnTo>
                  <a:lnTo>
                    <a:pt x="46195" y="11794"/>
                  </a:lnTo>
                  <a:lnTo>
                    <a:pt x="53892" y="13760"/>
                  </a:lnTo>
                  <a:lnTo>
                    <a:pt x="59666" y="17691"/>
                  </a:lnTo>
                  <a:lnTo>
                    <a:pt x="61591" y="23588"/>
                  </a:lnTo>
                  <a:lnTo>
                    <a:pt x="75066" y="23588"/>
                  </a:lnTo>
                  <a:close/>
                </a:path>
              </a:pathLst>
            </a:custGeom>
            <a:ln w="3175">
              <a:solidFill>
                <a:srgbClr val="000000"/>
              </a:solidFill>
            </a:ln>
          </p:spPr>
          <p:txBody>
            <a:bodyPr wrap="square" lIns="0" tIns="0" rIns="0" bIns="0" rtlCol="0"/>
            <a:lstStyle/>
            <a:p>
              <a:endParaRPr sz="949"/>
            </a:p>
          </p:txBody>
        </p:sp>
        <p:sp>
          <p:nvSpPr>
            <p:cNvPr id="590" name="object 590"/>
            <p:cNvSpPr/>
            <p:nvPr/>
          </p:nvSpPr>
          <p:spPr>
            <a:xfrm>
              <a:off x="19104856" y="1208273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1" name="object 591"/>
            <p:cNvSpPr/>
            <p:nvPr/>
          </p:nvSpPr>
          <p:spPr>
            <a:xfrm>
              <a:off x="19104856" y="1208273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2" name="object 592"/>
            <p:cNvSpPr/>
            <p:nvPr/>
          </p:nvSpPr>
          <p:spPr>
            <a:xfrm>
              <a:off x="19116405" y="12120088"/>
              <a:ext cx="53975" cy="12065"/>
            </a:xfrm>
            <a:custGeom>
              <a:avLst/>
              <a:gdLst/>
              <a:ahLst/>
              <a:cxnLst/>
              <a:rect l="l" t="t" r="r" b="b"/>
              <a:pathLst>
                <a:path w="53975" h="12065">
                  <a:moveTo>
                    <a:pt x="53892" y="0"/>
                  </a:moveTo>
                  <a:lnTo>
                    <a:pt x="0" y="0"/>
                  </a:lnTo>
                  <a:lnTo>
                    <a:pt x="0" y="11794"/>
                  </a:lnTo>
                  <a:lnTo>
                    <a:pt x="53892" y="11794"/>
                  </a:lnTo>
                  <a:lnTo>
                    <a:pt x="53892" y="0"/>
                  </a:lnTo>
                  <a:close/>
                </a:path>
              </a:pathLst>
            </a:custGeom>
            <a:solidFill>
              <a:srgbClr val="000000"/>
            </a:solidFill>
          </p:spPr>
          <p:txBody>
            <a:bodyPr wrap="square" lIns="0" tIns="0" rIns="0" bIns="0" rtlCol="0"/>
            <a:lstStyle/>
            <a:p>
              <a:endParaRPr sz="949"/>
            </a:p>
          </p:txBody>
        </p:sp>
        <p:sp>
          <p:nvSpPr>
            <p:cNvPr id="593" name="object 593"/>
            <p:cNvSpPr/>
            <p:nvPr/>
          </p:nvSpPr>
          <p:spPr>
            <a:xfrm>
              <a:off x="19116405" y="12120088"/>
              <a:ext cx="53975" cy="12065"/>
            </a:xfrm>
            <a:custGeom>
              <a:avLst/>
              <a:gdLst/>
              <a:ahLst/>
              <a:cxnLst/>
              <a:rect l="l" t="t" r="r" b="b"/>
              <a:pathLst>
                <a:path w="53975" h="12065">
                  <a:moveTo>
                    <a:pt x="0" y="0"/>
                  </a:moveTo>
                  <a:lnTo>
                    <a:pt x="0" y="11794"/>
                  </a:lnTo>
                  <a:lnTo>
                    <a:pt x="53892" y="11794"/>
                  </a:lnTo>
                  <a:lnTo>
                    <a:pt x="53892" y="0"/>
                  </a:lnTo>
                  <a:lnTo>
                    <a:pt x="0" y="0"/>
                  </a:lnTo>
                  <a:close/>
                </a:path>
              </a:pathLst>
            </a:custGeom>
            <a:ln w="3175">
              <a:solidFill>
                <a:srgbClr val="000000"/>
              </a:solidFill>
            </a:ln>
          </p:spPr>
          <p:txBody>
            <a:bodyPr wrap="square" lIns="0" tIns="0" rIns="0" bIns="0" rtlCol="0"/>
            <a:lstStyle/>
            <a:p>
              <a:endParaRPr sz="949"/>
            </a:p>
          </p:txBody>
        </p:sp>
        <p:sp>
          <p:nvSpPr>
            <p:cNvPr id="594" name="object 594"/>
            <p:cNvSpPr/>
            <p:nvPr/>
          </p:nvSpPr>
          <p:spPr>
            <a:xfrm>
              <a:off x="19170297" y="1208273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5" name="object 595"/>
            <p:cNvSpPr/>
            <p:nvPr/>
          </p:nvSpPr>
          <p:spPr>
            <a:xfrm>
              <a:off x="19170297" y="1208273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grpSp>
        <p:nvGrpSpPr>
          <p:cNvPr id="596" name="object 596"/>
          <p:cNvGrpSpPr/>
          <p:nvPr/>
        </p:nvGrpSpPr>
        <p:grpSpPr>
          <a:xfrm>
            <a:off x="9049568" y="5523755"/>
            <a:ext cx="20417" cy="59577"/>
            <a:chOff x="15655625" y="10479792"/>
            <a:chExt cx="38735" cy="113030"/>
          </a:xfrm>
        </p:grpSpPr>
        <p:sp>
          <p:nvSpPr>
            <p:cNvPr id="597" name="object 597"/>
            <p:cNvSpPr/>
            <p:nvPr/>
          </p:nvSpPr>
          <p:spPr>
            <a:xfrm>
              <a:off x="15655655" y="10479822"/>
              <a:ext cx="38735" cy="112395"/>
            </a:xfrm>
            <a:custGeom>
              <a:avLst/>
              <a:gdLst/>
              <a:ahLst/>
              <a:cxnLst/>
              <a:rect l="l" t="t" r="r" b="b"/>
              <a:pathLst>
                <a:path w="38734" h="112395">
                  <a:moveTo>
                    <a:pt x="36340" y="0"/>
                  </a:moveTo>
                  <a:lnTo>
                    <a:pt x="0" y="6720"/>
                  </a:lnTo>
                  <a:lnTo>
                    <a:pt x="38331" y="112379"/>
                  </a:lnTo>
                  <a:lnTo>
                    <a:pt x="36340" y="0"/>
                  </a:lnTo>
                  <a:close/>
                </a:path>
              </a:pathLst>
            </a:custGeom>
            <a:solidFill>
              <a:srgbClr val="000000"/>
            </a:solidFill>
          </p:spPr>
          <p:txBody>
            <a:bodyPr wrap="square" lIns="0" tIns="0" rIns="0" bIns="0" rtlCol="0"/>
            <a:lstStyle/>
            <a:p>
              <a:endParaRPr sz="949"/>
            </a:p>
          </p:txBody>
        </p:sp>
        <p:sp>
          <p:nvSpPr>
            <p:cNvPr id="598" name="object 598"/>
            <p:cNvSpPr/>
            <p:nvPr/>
          </p:nvSpPr>
          <p:spPr>
            <a:xfrm>
              <a:off x="15655655" y="10479822"/>
              <a:ext cx="38735" cy="112395"/>
            </a:xfrm>
            <a:custGeom>
              <a:avLst/>
              <a:gdLst/>
              <a:ahLst/>
              <a:cxnLst/>
              <a:rect l="l" t="t" r="r" b="b"/>
              <a:pathLst>
                <a:path w="38734" h="112395">
                  <a:moveTo>
                    <a:pt x="38331" y="112379"/>
                  </a:moveTo>
                  <a:lnTo>
                    <a:pt x="0" y="6720"/>
                  </a:lnTo>
                  <a:lnTo>
                    <a:pt x="36340" y="0"/>
                  </a:lnTo>
                  <a:lnTo>
                    <a:pt x="38331" y="112379"/>
                  </a:lnTo>
                  <a:close/>
                </a:path>
              </a:pathLst>
            </a:custGeom>
            <a:ln w="3175">
              <a:solidFill>
                <a:srgbClr val="000000"/>
              </a:solidFill>
            </a:ln>
          </p:spPr>
          <p:txBody>
            <a:bodyPr wrap="square" lIns="0" tIns="0" rIns="0" bIns="0" rtlCol="0"/>
            <a:lstStyle/>
            <a:p>
              <a:endParaRPr sz="949"/>
            </a:p>
          </p:txBody>
        </p:sp>
      </p:grpSp>
      <p:grpSp>
        <p:nvGrpSpPr>
          <p:cNvPr id="599" name="object 599"/>
          <p:cNvGrpSpPr/>
          <p:nvPr/>
        </p:nvGrpSpPr>
        <p:grpSpPr>
          <a:xfrm>
            <a:off x="8387733" y="4672803"/>
            <a:ext cx="290185" cy="48866"/>
            <a:chOff x="14399976" y="8865345"/>
            <a:chExt cx="550545" cy="92710"/>
          </a:xfrm>
        </p:grpSpPr>
        <p:sp>
          <p:nvSpPr>
            <p:cNvPr id="600" name="object 600"/>
            <p:cNvSpPr/>
            <p:nvPr/>
          </p:nvSpPr>
          <p:spPr>
            <a:xfrm>
              <a:off x="14400006" y="8865375"/>
              <a:ext cx="77470" cy="92710"/>
            </a:xfrm>
            <a:custGeom>
              <a:avLst/>
              <a:gdLst/>
              <a:ahLst/>
              <a:cxnLst/>
              <a:rect l="l" t="t" r="r" b="b"/>
              <a:pathLst>
                <a:path w="77469" h="92709">
                  <a:moveTo>
                    <a:pt x="46195" y="0"/>
                  </a:moveTo>
                  <a:lnTo>
                    <a:pt x="30796" y="0"/>
                  </a:lnTo>
                  <a:lnTo>
                    <a:pt x="19247" y="1965"/>
                  </a:lnTo>
                  <a:lnTo>
                    <a:pt x="11548" y="7862"/>
                  </a:lnTo>
                  <a:lnTo>
                    <a:pt x="7699" y="11794"/>
                  </a:lnTo>
                  <a:lnTo>
                    <a:pt x="1924" y="19657"/>
                  </a:lnTo>
                  <a:lnTo>
                    <a:pt x="0" y="31451"/>
                  </a:lnTo>
                  <a:lnTo>
                    <a:pt x="0" y="60938"/>
                  </a:lnTo>
                  <a:lnTo>
                    <a:pt x="30796" y="92390"/>
                  </a:lnTo>
                  <a:lnTo>
                    <a:pt x="46195" y="92390"/>
                  </a:lnTo>
                  <a:lnTo>
                    <a:pt x="76991" y="60938"/>
                  </a:lnTo>
                  <a:lnTo>
                    <a:pt x="65443" y="60938"/>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3518" y="23588"/>
                  </a:lnTo>
                  <a:lnTo>
                    <a:pt x="65443" y="31451"/>
                  </a:lnTo>
                  <a:lnTo>
                    <a:pt x="76991" y="31451"/>
                  </a:lnTo>
                  <a:lnTo>
                    <a:pt x="75067" y="19657"/>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601" name="object 601"/>
            <p:cNvSpPr/>
            <p:nvPr/>
          </p:nvSpPr>
          <p:spPr>
            <a:xfrm>
              <a:off x="14400006" y="8865375"/>
              <a:ext cx="77470" cy="92710"/>
            </a:xfrm>
            <a:custGeom>
              <a:avLst/>
              <a:gdLst/>
              <a:ahLst/>
              <a:cxnLst/>
              <a:rect l="l" t="t" r="r" b="b"/>
              <a:pathLst>
                <a:path w="77469" h="92709">
                  <a:moveTo>
                    <a:pt x="76991" y="31451"/>
                  </a:moveTo>
                  <a:lnTo>
                    <a:pt x="46195" y="0"/>
                  </a:lnTo>
                  <a:lnTo>
                    <a:pt x="30796" y="0"/>
                  </a:lnTo>
                  <a:lnTo>
                    <a:pt x="0" y="31451"/>
                  </a:lnTo>
                  <a:lnTo>
                    <a:pt x="0" y="60938"/>
                  </a:lnTo>
                  <a:lnTo>
                    <a:pt x="30796" y="92390"/>
                  </a:lnTo>
                  <a:lnTo>
                    <a:pt x="46195" y="92390"/>
                  </a:lnTo>
                  <a:lnTo>
                    <a:pt x="76991" y="60938"/>
                  </a:lnTo>
                  <a:lnTo>
                    <a:pt x="65443" y="60938"/>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602" name="object 602"/>
            <p:cNvSpPr/>
            <p:nvPr/>
          </p:nvSpPr>
          <p:spPr>
            <a:xfrm>
              <a:off x="14465449" y="8896827"/>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603" name="object 603"/>
            <p:cNvSpPr/>
            <p:nvPr/>
          </p:nvSpPr>
          <p:spPr>
            <a:xfrm>
              <a:off x="14465449" y="8896827"/>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604" name="object 604"/>
            <p:cNvSpPr/>
            <p:nvPr/>
          </p:nvSpPr>
          <p:spPr>
            <a:xfrm>
              <a:off x="14492396" y="886537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05" name="object 605"/>
            <p:cNvSpPr/>
            <p:nvPr/>
          </p:nvSpPr>
          <p:spPr>
            <a:xfrm>
              <a:off x="14492396" y="886537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06" name="object 606"/>
            <p:cNvSpPr/>
            <p:nvPr/>
          </p:nvSpPr>
          <p:spPr>
            <a:xfrm>
              <a:off x="14503945" y="8865375"/>
              <a:ext cx="59690" cy="51435"/>
            </a:xfrm>
            <a:custGeom>
              <a:avLst/>
              <a:gdLst/>
              <a:ahLst/>
              <a:cxnLst/>
              <a:rect l="l" t="t" r="r" b="b"/>
              <a:pathLst>
                <a:path w="59690" h="51434">
                  <a:moveTo>
                    <a:pt x="34646" y="0"/>
                  </a:moveTo>
                  <a:lnTo>
                    <a:pt x="0" y="0"/>
                  </a:lnTo>
                  <a:lnTo>
                    <a:pt x="0" y="9828"/>
                  </a:lnTo>
                  <a:lnTo>
                    <a:pt x="34646" y="9828"/>
                  </a:lnTo>
                  <a:lnTo>
                    <a:pt x="40420" y="13760"/>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607" name="object 607"/>
            <p:cNvSpPr/>
            <p:nvPr/>
          </p:nvSpPr>
          <p:spPr>
            <a:xfrm>
              <a:off x="14503945" y="8865375"/>
              <a:ext cx="59690" cy="51435"/>
            </a:xfrm>
            <a:custGeom>
              <a:avLst/>
              <a:gdLst/>
              <a:ahLst/>
              <a:cxnLst/>
              <a:rect l="l" t="t" r="r" b="b"/>
              <a:pathLst>
                <a:path w="59690" h="51434">
                  <a:moveTo>
                    <a:pt x="0" y="0"/>
                  </a:moveTo>
                  <a:lnTo>
                    <a:pt x="0" y="9828"/>
                  </a:lnTo>
                  <a:lnTo>
                    <a:pt x="34646" y="9828"/>
                  </a:lnTo>
                  <a:lnTo>
                    <a:pt x="40420" y="13760"/>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08" name="object 608"/>
            <p:cNvSpPr/>
            <p:nvPr/>
          </p:nvSpPr>
          <p:spPr>
            <a:xfrm>
              <a:off x="14577086" y="8865375"/>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609" name="object 609"/>
            <p:cNvSpPr/>
            <p:nvPr/>
          </p:nvSpPr>
          <p:spPr>
            <a:xfrm>
              <a:off x="14577086" y="8865375"/>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610" name="object 610"/>
            <p:cNvSpPr/>
            <p:nvPr/>
          </p:nvSpPr>
          <p:spPr>
            <a:xfrm>
              <a:off x="14607883" y="8865375"/>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611" name="object 611"/>
            <p:cNvSpPr/>
            <p:nvPr/>
          </p:nvSpPr>
          <p:spPr>
            <a:xfrm>
              <a:off x="14665628" y="886537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612" name="object 612"/>
            <p:cNvPicPr/>
            <p:nvPr/>
          </p:nvPicPr>
          <p:blipFill>
            <a:blip r:embed="rId33" cstate="print"/>
            <a:stretch>
              <a:fillRect/>
            </a:stretch>
          </p:blipFill>
          <p:spPr>
            <a:xfrm>
              <a:off x="14696395" y="8865345"/>
              <a:ext cx="254132" cy="92449"/>
            </a:xfrm>
            <a:prstGeom prst="rect">
              <a:avLst/>
            </a:prstGeom>
          </p:spPr>
        </p:pic>
      </p:grpSp>
      <p:pic>
        <p:nvPicPr>
          <p:cNvPr id="613" name="object 613"/>
          <p:cNvPicPr/>
          <p:nvPr/>
        </p:nvPicPr>
        <p:blipFill>
          <a:blip r:embed="rId34" cstate="print"/>
          <a:stretch>
            <a:fillRect/>
          </a:stretch>
        </p:blipFill>
        <p:spPr>
          <a:xfrm>
            <a:off x="8734703" y="4672803"/>
            <a:ext cx="86266" cy="48729"/>
          </a:xfrm>
          <a:prstGeom prst="rect">
            <a:avLst/>
          </a:prstGeom>
        </p:spPr>
      </p:pic>
      <p:grpSp>
        <p:nvGrpSpPr>
          <p:cNvPr id="614" name="object 614"/>
          <p:cNvGrpSpPr/>
          <p:nvPr/>
        </p:nvGrpSpPr>
        <p:grpSpPr>
          <a:xfrm>
            <a:off x="9620547" y="5568515"/>
            <a:ext cx="29118" cy="58572"/>
            <a:chOff x="16738899" y="10564709"/>
            <a:chExt cx="55244" cy="111125"/>
          </a:xfrm>
        </p:grpSpPr>
        <p:sp>
          <p:nvSpPr>
            <p:cNvPr id="615" name="object 615"/>
            <p:cNvSpPr/>
            <p:nvPr/>
          </p:nvSpPr>
          <p:spPr>
            <a:xfrm>
              <a:off x="16738928" y="10564738"/>
              <a:ext cx="55244" cy="111125"/>
            </a:xfrm>
            <a:custGeom>
              <a:avLst/>
              <a:gdLst/>
              <a:ahLst/>
              <a:cxnLst/>
              <a:rect l="l" t="t" r="r" b="b"/>
              <a:pathLst>
                <a:path w="55244" h="111125">
                  <a:moveTo>
                    <a:pt x="19951" y="0"/>
                  </a:moveTo>
                  <a:lnTo>
                    <a:pt x="0" y="110612"/>
                  </a:lnTo>
                  <a:lnTo>
                    <a:pt x="54748" y="12450"/>
                  </a:lnTo>
                  <a:lnTo>
                    <a:pt x="19951" y="0"/>
                  </a:lnTo>
                  <a:close/>
                </a:path>
              </a:pathLst>
            </a:custGeom>
            <a:solidFill>
              <a:srgbClr val="000000"/>
            </a:solidFill>
          </p:spPr>
          <p:txBody>
            <a:bodyPr wrap="square" lIns="0" tIns="0" rIns="0" bIns="0" rtlCol="0"/>
            <a:lstStyle/>
            <a:p>
              <a:endParaRPr sz="949"/>
            </a:p>
          </p:txBody>
        </p:sp>
        <p:sp>
          <p:nvSpPr>
            <p:cNvPr id="616" name="object 616"/>
            <p:cNvSpPr/>
            <p:nvPr/>
          </p:nvSpPr>
          <p:spPr>
            <a:xfrm>
              <a:off x="16738928" y="10564738"/>
              <a:ext cx="55244" cy="111125"/>
            </a:xfrm>
            <a:custGeom>
              <a:avLst/>
              <a:gdLst/>
              <a:ahLst/>
              <a:cxnLst/>
              <a:rect l="l" t="t" r="r" b="b"/>
              <a:pathLst>
                <a:path w="55244" h="111125">
                  <a:moveTo>
                    <a:pt x="0" y="110612"/>
                  </a:moveTo>
                  <a:lnTo>
                    <a:pt x="19951" y="0"/>
                  </a:lnTo>
                  <a:lnTo>
                    <a:pt x="54748" y="12450"/>
                  </a:lnTo>
                  <a:lnTo>
                    <a:pt x="0" y="110612"/>
                  </a:lnTo>
                  <a:close/>
                </a:path>
              </a:pathLst>
            </a:custGeom>
            <a:ln w="3175">
              <a:solidFill>
                <a:srgbClr val="000000"/>
              </a:solidFill>
            </a:ln>
          </p:spPr>
          <p:txBody>
            <a:bodyPr wrap="square" lIns="0" tIns="0" rIns="0" bIns="0" rtlCol="0"/>
            <a:lstStyle/>
            <a:p>
              <a:endParaRPr sz="949"/>
            </a:p>
          </p:txBody>
        </p:sp>
      </p:grpSp>
      <p:grpSp>
        <p:nvGrpSpPr>
          <p:cNvPr id="617" name="object 617"/>
          <p:cNvGrpSpPr/>
          <p:nvPr/>
        </p:nvGrpSpPr>
        <p:grpSpPr>
          <a:xfrm>
            <a:off x="9790955" y="5343967"/>
            <a:ext cx="436449" cy="48866"/>
            <a:chOff x="17062201" y="10138692"/>
            <a:chExt cx="828040" cy="92710"/>
          </a:xfrm>
        </p:grpSpPr>
        <p:sp>
          <p:nvSpPr>
            <p:cNvPr id="618" name="object 618"/>
            <p:cNvSpPr/>
            <p:nvPr/>
          </p:nvSpPr>
          <p:spPr>
            <a:xfrm>
              <a:off x="17062231"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19" name="object 619"/>
            <p:cNvSpPr/>
            <p:nvPr/>
          </p:nvSpPr>
          <p:spPr>
            <a:xfrm>
              <a:off x="17062231"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0" name="object 620"/>
            <p:cNvSpPr/>
            <p:nvPr/>
          </p:nvSpPr>
          <p:spPr>
            <a:xfrm>
              <a:off x="17093030"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1" name="object 621"/>
            <p:cNvSpPr/>
            <p:nvPr/>
          </p:nvSpPr>
          <p:spPr>
            <a:xfrm>
              <a:off x="17093030"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2" name="object 622"/>
            <p:cNvSpPr/>
            <p:nvPr/>
          </p:nvSpPr>
          <p:spPr>
            <a:xfrm>
              <a:off x="17104579" y="10138722"/>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623" name="object 623"/>
            <p:cNvSpPr/>
            <p:nvPr/>
          </p:nvSpPr>
          <p:spPr>
            <a:xfrm>
              <a:off x="17104579" y="10138722"/>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4" name="object 624"/>
            <p:cNvSpPr/>
            <p:nvPr/>
          </p:nvSpPr>
          <p:spPr>
            <a:xfrm>
              <a:off x="17158473"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5" name="object 625"/>
            <p:cNvSpPr/>
            <p:nvPr/>
          </p:nvSpPr>
          <p:spPr>
            <a:xfrm>
              <a:off x="17158473"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6" name="object 626"/>
            <p:cNvSpPr/>
            <p:nvPr/>
          </p:nvSpPr>
          <p:spPr>
            <a:xfrm>
              <a:off x="17189267" y="10138722"/>
              <a:ext cx="61594" cy="49530"/>
            </a:xfrm>
            <a:custGeom>
              <a:avLst/>
              <a:gdLst/>
              <a:ahLst/>
              <a:cxnLst/>
              <a:rect l="l" t="t" r="r" b="b"/>
              <a:pathLst>
                <a:path w="61594" h="49529">
                  <a:moveTo>
                    <a:pt x="38497" y="0"/>
                  </a:moveTo>
                  <a:lnTo>
                    <a:pt x="25024" y="0"/>
                  </a:lnTo>
                  <a:lnTo>
                    <a:pt x="13475" y="1965"/>
                  </a:lnTo>
                  <a:lnTo>
                    <a:pt x="7701" y="3931"/>
                  </a:lnTo>
                  <a:lnTo>
                    <a:pt x="1926" y="15726"/>
                  </a:lnTo>
                  <a:lnTo>
                    <a:pt x="0" y="23589"/>
                  </a:lnTo>
                  <a:lnTo>
                    <a:pt x="0" y="27520"/>
                  </a:lnTo>
                  <a:lnTo>
                    <a:pt x="1926" y="35383"/>
                  </a:lnTo>
                  <a:lnTo>
                    <a:pt x="7701" y="43246"/>
                  </a:lnTo>
                  <a:lnTo>
                    <a:pt x="13475" y="47178"/>
                  </a:lnTo>
                  <a:lnTo>
                    <a:pt x="25024" y="49143"/>
                  </a:lnTo>
                  <a:lnTo>
                    <a:pt x="25024" y="39315"/>
                  </a:lnTo>
                  <a:lnTo>
                    <a:pt x="19250" y="37349"/>
                  </a:lnTo>
                  <a:lnTo>
                    <a:pt x="15400" y="33417"/>
                  </a:lnTo>
                  <a:lnTo>
                    <a:pt x="13475" y="27520"/>
                  </a:lnTo>
                  <a:lnTo>
                    <a:pt x="13475" y="23589"/>
                  </a:lnTo>
                  <a:lnTo>
                    <a:pt x="15400" y="17692"/>
                  </a:lnTo>
                  <a:lnTo>
                    <a:pt x="19250" y="13760"/>
                  </a:lnTo>
                  <a:lnTo>
                    <a:pt x="25024" y="11794"/>
                  </a:lnTo>
                  <a:lnTo>
                    <a:pt x="38497" y="11794"/>
                  </a:lnTo>
                  <a:lnTo>
                    <a:pt x="44272" y="13760"/>
                  </a:lnTo>
                  <a:lnTo>
                    <a:pt x="46195" y="17692"/>
                  </a:lnTo>
                  <a:lnTo>
                    <a:pt x="61595" y="17692"/>
                  </a:lnTo>
                  <a:lnTo>
                    <a:pt x="61595" y="15726"/>
                  </a:lnTo>
                  <a:lnTo>
                    <a:pt x="55821" y="3931"/>
                  </a:lnTo>
                  <a:lnTo>
                    <a:pt x="50046" y="1965"/>
                  </a:lnTo>
                  <a:lnTo>
                    <a:pt x="38497" y="0"/>
                  </a:lnTo>
                  <a:close/>
                </a:path>
              </a:pathLst>
            </a:custGeom>
            <a:solidFill>
              <a:srgbClr val="000000"/>
            </a:solidFill>
          </p:spPr>
          <p:txBody>
            <a:bodyPr wrap="square" lIns="0" tIns="0" rIns="0" bIns="0" rtlCol="0"/>
            <a:lstStyle/>
            <a:p>
              <a:endParaRPr sz="949"/>
            </a:p>
          </p:txBody>
        </p:sp>
        <p:sp>
          <p:nvSpPr>
            <p:cNvPr id="627" name="object 627"/>
            <p:cNvSpPr/>
            <p:nvPr/>
          </p:nvSpPr>
          <p:spPr>
            <a:xfrm>
              <a:off x="17189267" y="10138722"/>
              <a:ext cx="61594" cy="49530"/>
            </a:xfrm>
            <a:custGeom>
              <a:avLst/>
              <a:gdLst/>
              <a:ahLst/>
              <a:cxnLst/>
              <a:rect l="l" t="t" r="r" b="b"/>
              <a:pathLst>
                <a:path w="61594" h="49529">
                  <a:moveTo>
                    <a:pt x="61595" y="17692"/>
                  </a:moveTo>
                  <a:lnTo>
                    <a:pt x="61595" y="15726"/>
                  </a:lnTo>
                  <a:lnTo>
                    <a:pt x="55821" y="3931"/>
                  </a:lnTo>
                  <a:lnTo>
                    <a:pt x="50046" y="1965"/>
                  </a:lnTo>
                  <a:lnTo>
                    <a:pt x="38497" y="0"/>
                  </a:lnTo>
                  <a:lnTo>
                    <a:pt x="25024" y="0"/>
                  </a:lnTo>
                  <a:lnTo>
                    <a:pt x="13475" y="1965"/>
                  </a:lnTo>
                  <a:lnTo>
                    <a:pt x="7701" y="3931"/>
                  </a:lnTo>
                  <a:lnTo>
                    <a:pt x="1926" y="15726"/>
                  </a:lnTo>
                  <a:lnTo>
                    <a:pt x="0" y="23589"/>
                  </a:lnTo>
                  <a:lnTo>
                    <a:pt x="0" y="27520"/>
                  </a:lnTo>
                  <a:lnTo>
                    <a:pt x="1926" y="35383"/>
                  </a:lnTo>
                  <a:lnTo>
                    <a:pt x="7701" y="43246"/>
                  </a:lnTo>
                  <a:lnTo>
                    <a:pt x="13475" y="47178"/>
                  </a:lnTo>
                  <a:lnTo>
                    <a:pt x="25024" y="49143"/>
                  </a:lnTo>
                  <a:lnTo>
                    <a:pt x="25024" y="39315"/>
                  </a:lnTo>
                  <a:lnTo>
                    <a:pt x="19250" y="37349"/>
                  </a:lnTo>
                  <a:lnTo>
                    <a:pt x="15400" y="33417"/>
                  </a:lnTo>
                  <a:lnTo>
                    <a:pt x="13475" y="27520"/>
                  </a:lnTo>
                  <a:lnTo>
                    <a:pt x="13475" y="23589"/>
                  </a:lnTo>
                  <a:lnTo>
                    <a:pt x="15400" y="17692"/>
                  </a:lnTo>
                  <a:lnTo>
                    <a:pt x="19250" y="13760"/>
                  </a:lnTo>
                  <a:lnTo>
                    <a:pt x="25024" y="11794"/>
                  </a:lnTo>
                  <a:lnTo>
                    <a:pt x="38497" y="11794"/>
                  </a:lnTo>
                  <a:lnTo>
                    <a:pt x="44272" y="13760"/>
                  </a:lnTo>
                  <a:lnTo>
                    <a:pt x="46195" y="17692"/>
                  </a:lnTo>
                  <a:lnTo>
                    <a:pt x="61595" y="17692"/>
                  </a:lnTo>
                  <a:close/>
                </a:path>
              </a:pathLst>
            </a:custGeom>
            <a:ln w="3175">
              <a:solidFill>
                <a:srgbClr val="000000"/>
              </a:solidFill>
            </a:ln>
          </p:spPr>
          <p:txBody>
            <a:bodyPr wrap="square" lIns="0" tIns="0" rIns="0" bIns="0" rtlCol="0"/>
            <a:lstStyle/>
            <a:p>
              <a:endParaRPr sz="949"/>
            </a:p>
          </p:txBody>
        </p:sp>
        <p:sp>
          <p:nvSpPr>
            <p:cNvPr id="628" name="object 628"/>
            <p:cNvSpPr/>
            <p:nvPr/>
          </p:nvSpPr>
          <p:spPr>
            <a:xfrm>
              <a:off x="17185420" y="10178037"/>
              <a:ext cx="71755" cy="53340"/>
            </a:xfrm>
            <a:custGeom>
              <a:avLst/>
              <a:gdLst/>
              <a:ahLst/>
              <a:cxnLst/>
              <a:rect l="l" t="t" r="r" b="b"/>
              <a:pathLst>
                <a:path w="71755" h="53340">
                  <a:moveTo>
                    <a:pt x="46195" y="0"/>
                  </a:moveTo>
                  <a:lnTo>
                    <a:pt x="28871" y="0"/>
                  </a:lnTo>
                  <a:lnTo>
                    <a:pt x="28871" y="9828"/>
                  </a:lnTo>
                  <a:lnTo>
                    <a:pt x="44268" y="9828"/>
                  </a:lnTo>
                  <a:lnTo>
                    <a:pt x="55817" y="17691"/>
                  </a:lnTo>
                  <a:lnTo>
                    <a:pt x="57743" y="23589"/>
                  </a:lnTo>
                  <a:lnTo>
                    <a:pt x="57743" y="29486"/>
                  </a:lnTo>
                  <a:lnTo>
                    <a:pt x="55817" y="35383"/>
                  </a:lnTo>
                  <a:lnTo>
                    <a:pt x="51969" y="39315"/>
                  </a:lnTo>
                  <a:lnTo>
                    <a:pt x="46195" y="41280"/>
                  </a:lnTo>
                  <a:lnTo>
                    <a:pt x="25022" y="41280"/>
                  </a:lnTo>
                  <a:lnTo>
                    <a:pt x="19247" y="39315"/>
                  </a:lnTo>
                  <a:lnTo>
                    <a:pt x="15396" y="37349"/>
                  </a:lnTo>
                  <a:lnTo>
                    <a:pt x="13473" y="29486"/>
                  </a:lnTo>
                  <a:lnTo>
                    <a:pt x="0" y="29486"/>
                  </a:lnTo>
                  <a:lnTo>
                    <a:pt x="1924" y="37349"/>
                  </a:lnTo>
                  <a:lnTo>
                    <a:pt x="7699" y="45212"/>
                  </a:lnTo>
                  <a:lnTo>
                    <a:pt x="13473" y="51109"/>
                  </a:lnTo>
                  <a:lnTo>
                    <a:pt x="25022" y="53074"/>
                  </a:lnTo>
                  <a:lnTo>
                    <a:pt x="46195" y="53074"/>
                  </a:lnTo>
                  <a:lnTo>
                    <a:pt x="57743" y="51109"/>
                  </a:lnTo>
                  <a:lnTo>
                    <a:pt x="63518" y="45212"/>
                  </a:lnTo>
                  <a:lnTo>
                    <a:pt x="69292" y="37349"/>
                  </a:lnTo>
                  <a:lnTo>
                    <a:pt x="71217" y="29486"/>
                  </a:lnTo>
                  <a:lnTo>
                    <a:pt x="71217" y="23589"/>
                  </a:lnTo>
                  <a:lnTo>
                    <a:pt x="69292" y="15725"/>
                  </a:lnTo>
                  <a:lnTo>
                    <a:pt x="57743" y="3931"/>
                  </a:lnTo>
                  <a:lnTo>
                    <a:pt x="46195" y="0"/>
                  </a:lnTo>
                  <a:close/>
                </a:path>
              </a:pathLst>
            </a:custGeom>
            <a:solidFill>
              <a:srgbClr val="000000"/>
            </a:solidFill>
          </p:spPr>
          <p:txBody>
            <a:bodyPr wrap="square" lIns="0" tIns="0" rIns="0" bIns="0" rtlCol="0"/>
            <a:lstStyle/>
            <a:p>
              <a:endParaRPr sz="949"/>
            </a:p>
          </p:txBody>
        </p:sp>
        <p:sp>
          <p:nvSpPr>
            <p:cNvPr id="629" name="object 629"/>
            <p:cNvSpPr/>
            <p:nvPr/>
          </p:nvSpPr>
          <p:spPr>
            <a:xfrm>
              <a:off x="17185420" y="10178037"/>
              <a:ext cx="71755" cy="53340"/>
            </a:xfrm>
            <a:custGeom>
              <a:avLst/>
              <a:gdLst/>
              <a:ahLst/>
              <a:cxnLst/>
              <a:rect l="l" t="t" r="r" b="b"/>
              <a:pathLst>
                <a:path w="71755" h="53340">
                  <a:moveTo>
                    <a:pt x="28871" y="9828"/>
                  </a:moveTo>
                  <a:lnTo>
                    <a:pt x="44268" y="9828"/>
                  </a:lnTo>
                  <a:lnTo>
                    <a:pt x="50042" y="13760"/>
                  </a:lnTo>
                  <a:lnTo>
                    <a:pt x="55817" y="17691"/>
                  </a:lnTo>
                  <a:lnTo>
                    <a:pt x="57743" y="23589"/>
                  </a:lnTo>
                  <a:lnTo>
                    <a:pt x="57743" y="29486"/>
                  </a:lnTo>
                  <a:lnTo>
                    <a:pt x="55817" y="35383"/>
                  </a:lnTo>
                  <a:lnTo>
                    <a:pt x="51969" y="39315"/>
                  </a:lnTo>
                  <a:lnTo>
                    <a:pt x="46195" y="41280"/>
                  </a:lnTo>
                  <a:lnTo>
                    <a:pt x="25022" y="41280"/>
                  </a:lnTo>
                  <a:lnTo>
                    <a:pt x="19247" y="39315"/>
                  </a:lnTo>
                  <a:lnTo>
                    <a:pt x="15396" y="37349"/>
                  </a:lnTo>
                  <a:lnTo>
                    <a:pt x="13473" y="29486"/>
                  </a:lnTo>
                  <a:lnTo>
                    <a:pt x="0" y="29486"/>
                  </a:lnTo>
                  <a:lnTo>
                    <a:pt x="1924" y="37349"/>
                  </a:lnTo>
                  <a:lnTo>
                    <a:pt x="7699" y="45212"/>
                  </a:lnTo>
                  <a:lnTo>
                    <a:pt x="13473" y="51109"/>
                  </a:lnTo>
                  <a:lnTo>
                    <a:pt x="25022" y="53074"/>
                  </a:lnTo>
                  <a:lnTo>
                    <a:pt x="46195" y="53074"/>
                  </a:lnTo>
                  <a:lnTo>
                    <a:pt x="57743" y="51109"/>
                  </a:lnTo>
                  <a:lnTo>
                    <a:pt x="63518" y="45212"/>
                  </a:lnTo>
                  <a:lnTo>
                    <a:pt x="69292" y="37349"/>
                  </a:lnTo>
                  <a:lnTo>
                    <a:pt x="71217" y="29486"/>
                  </a:lnTo>
                  <a:lnTo>
                    <a:pt x="71217" y="23589"/>
                  </a:lnTo>
                  <a:lnTo>
                    <a:pt x="69292" y="15725"/>
                  </a:lnTo>
                  <a:lnTo>
                    <a:pt x="61591" y="7862"/>
                  </a:lnTo>
                  <a:lnTo>
                    <a:pt x="57743" y="3931"/>
                  </a:lnTo>
                  <a:lnTo>
                    <a:pt x="46195" y="0"/>
                  </a:lnTo>
                  <a:lnTo>
                    <a:pt x="28871" y="0"/>
                  </a:lnTo>
                  <a:lnTo>
                    <a:pt x="28871" y="9828"/>
                  </a:lnTo>
                  <a:close/>
                </a:path>
              </a:pathLst>
            </a:custGeom>
            <a:ln w="3175">
              <a:solidFill>
                <a:srgbClr val="000000"/>
              </a:solidFill>
            </a:ln>
          </p:spPr>
          <p:txBody>
            <a:bodyPr wrap="square" lIns="0" tIns="0" rIns="0" bIns="0" rtlCol="0"/>
            <a:lstStyle/>
            <a:p>
              <a:endParaRPr sz="949"/>
            </a:p>
          </p:txBody>
        </p:sp>
        <p:sp>
          <p:nvSpPr>
            <p:cNvPr id="630" name="object 630"/>
            <p:cNvSpPr/>
            <p:nvPr/>
          </p:nvSpPr>
          <p:spPr>
            <a:xfrm>
              <a:off x="17270109" y="10138722"/>
              <a:ext cx="73660" cy="10160"/>
            </a:xfrm>
            <a:custGeom>
              <a:avLst/>
              <a:gdLst/>
              <a:ahLst/>
              <a:cxnLst/>
              <a:rect l="l" t="t" r="r" b="b"/>
              <a:pathLst>
                <a:path w="73659" h="10159">
                  <a:moveTo>
                    <a:pt x="73144" y="0"/>
                  </a:moveTo>
                  <a:lnTo>
                    <a:pt x="0" y="0"/>
                  </a:lnTo>
                  <a:lnTo>
                    <a:pt x="0" y="9828"/>
                  </a:lnTo>
                  <a:lnTo>
                    <a:pt x="73144" y="9828"/>
                  </a:lnTo>
                  <a:lnTo>
                    <a:pt x="73144" y="0"/>
                  </a:lnTo>
                  <a:close/>
                </a:path>
              </a:pathLst>
            </a:custGeom>
            <a:solidFill>
              <a:srgbClr val="000000"/>
            </a:solidFill>
          </p:spPr>
          <p:txBody>
            <a:bodyPr wrap="square" lIns="0" tIns="0" rIns="0" bIns="0" rtlCol="0"/>
            <a:lstStyle/>
            <a:p>
              <a:endParaRPr sz="949"/>
            </a:p>
          </p:txBody>
        </p:sp>
        <p:sp>
          <p:nvSpPr>
            <p:cNvPr id="631" name="object 631"/>
            <p:cNvSpPr/>
            <p:nvPr/>
          </p:nvSpPr>
          <p:spPr>
            <a:xfrm>
              <a:off x="17270109" y="10138722"/>
              <a:ext cx="73660" cy="10160"/>
            </a:xfrm>
            <a:custGeom>
              <a:avLst/>
              <a:gdLst/>
              <a:ahLst/>
              <a:cxnLst/>
              <a:rect l="l" t="t" r="r" b="b"/>
              <a:pathLst>
                <a:path w="73659" h="10159">
                  <a:moveTo>
                    <a:pt x="0" y="0"/>
                  </a:moveTo>
                  <a:lnTo>
                    <a:pt x="0" y="9828"/>
                  </a:lnTo>
                  <a:lnTo>
                    <a:pt x="73144" y="9828"/>
                  </a:lnTo>
                  <a:lnTo>
                    <a:pt x="73144" y="0"/>
                  </a:lnTo>
                  <a:lnTo>
                    <a:pt x="0" y="0"/>
                  </a:lnTo>
                  <a:close/>
                </a:path>
              </a:pathLst>
            </a:custGeom>
            <a:ln w="3175">
              <a:solidFill>
                <a:srgbClr val="000000"/>
              </a:solidFill>
            </a:ln>
          </p:spPr>
          <p:txBody>
            <a:bodyPr wrap="square" lIns="0" tIns="0" rIns="0" bIns="0" rtlCol="0"/>
            <a:lstStyle/>
            <a:p>
              <a:endParaRPr sz="949"/>
            </a:p>
          </p:txBody>
        </p:sp>
        <p:sp>
          <p:nvSpPr>
            <p:cNvPr id="632" name="object 632"/>
            <p:cNvSpPr/>
            <p:nvPr/>
          </p:nvSpPr>
          <p:spPr>
            <a:xfrm>
              <a:off x="17300905" y="10138728"/>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633" name="object 633"/>
            <p:cNvSpPr/>
            <p:nvPr/>
          </p:nvSpPr>
          <p:spPr>
            <a:xfrm>
              <a:off x="17358652"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34" name="object 634"/>
            <p:cNvSpPr/>
            <p:nvPr/>
          </p:nvSpPr>
          <p:spPr>
            <a:xfrm>
              <a:off x="17370200" y="10138722"/>
              <a:ext cx="59690" cy="51435"/>
            </a:xfrm>
            <a:custGeom>
              <a:avLst/>
              <a:gdLst/>
              <a:ahLst/>
              <a:cxnLst/>
              <a:rect l="l" t="t" r="r" b="b"/>
              <a:pathLst>
                <a:path w="59690" h="51434">
                  <a:moveTo>
                    <a:pt x="34646" y="0"/>
                  </a:moveTo>
                  <a:lnTo>
                    <a:pt x="0" y="0"/>
                  </a:lnTo>
                  <a:lnTo>
                    <a:pt x="0" y="9828"/>
                  </a:lnTo>
                  <a:lnTo>
                    <a:pt x="34646" y="9828"/>
                  </a:lnTo>
                  <a:lnTo>
                    <a:pt x="40420" y="13760"/>
                  </a:lnTo>
                  <a:lnTo>
                    <a:pt x="44268" y="17692"/>
                  </a:lnTo>
                  <a:lnTo>
                    <a:pt x="46195" y="23589"/>
                  </a:lnTo>
                  <a:lnTo>
                    <a:pt x="46195" y="27520"/>
                  </a:lnTo>
                  <a:lnTo>
                    <a:pt x="44268"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35" name="object 635"/>
            <p:cNvSpPr/>
            <p:nvPr/>
          </p:nvSpPr>
          <p:spPr>
            <a:xfrm>
              <a:off x="17370200" y="10138722"/>
              <a:ext cx="59690" cy="51435"/>
            </a:xfrm>
            <a:custGeom>
              <a:avLst/>
              <a:gdLst/>
              <a:ahLst/>
              <a:cxnLst/>
              <a:rect l="l" t="t" r="r" b="b"/>
              <a:pathLst>
                <a:path w="59690" h="51434">
                  <a:moveTo>
                    <a:pt x="0" y="0"/>
                  </a:moveTo>
                  <a:lnTo>
                    <a:pt x="0" y="9828"/>
                  </a:lnTo>
                  <a:lnTo>
                    <a:pt x="34646" y="9828"/>
                  </a:lnTo>
                  <a:lnTo>
                    <a:pt x="40420" y="13760"/>
                  </a:lnTo>
                  <a:lnTo>
                    <a:pt x="44268" y="17692"/>
                  </a:lnTo>
                  <a:lnTo>
                    <a:pt x="46195" y="23589"/>
                  </a:lnTo>
                  <a:lnTo>
                    <a:pt x="46195" y="27520"/>
                  </a:lnTo>
                  <a:lnTo>
                    <a:pt x="44268"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36" name="object 636"/>
            <p:cNvSpPr/>
            <p:nvPr/>
          </p:nvSpPr>
          <p:spPr>
            <a:xfrm>
              <a:off x="17400997" y="10183934"/>
              <a:ext cx="31115" cy="47625"/>
            </a:xfrm>
            <a:custGeom>
              <a:avLst/>
              <a:gdLst/>
              <a:ahLst/>
              <a:cxnLst/>
              <a:rect l="l" t="t" r="r" b="b"/>
              <a:pathLst>
                <a:path w="31115" h="47625">
                  <a:moveTo>
                    <a:pt x="13471" y="0"/>
                  </a:moveTo>
                  <a:lnTo>
                    <a:pt x="0" y="0"/>
                  </a:lnTo>
                  <a:lnTo>
                    <a:pt x="17323" y="47178"/>
                  </a:lnTo>
                  <a:lnTo>
                    <a:pt x="30794" y="47178"/>
                  </a:lnTo>
                  <a:lnTo>
                    <a:pt x="13471" y="0"/>
                  </a:lnTo>
                  <a:close/>
                </a:path>
              </a:pathLst>
            </a:custGeom>
            <a:solidFill>
              <a:srgbClr val="000000"/>
            </a:solidFill>
          </p:spPr>
          <p:txBody>
            <a:bodyPr wrap="square" lIns="0" tIns="0" rIns="0" bIns="0" rtlCol="0"/>
            <a:lstStyle/>
            <a:p>
              <a:endParaRPr sz="949"/>
            </a:p>
          </p:txBody>
        </p:sp>
        <p:sp>
          <p:nvSpPr>
            <p:cNvPr id="637" name="object 637"/>
            <p:cNvSpPr/>
            <p:nvPr/>
          </p:nvSpPr>
          <p:spPr>
            <a:xfrm>
              <a:off x="17400997" y="10183934"/>
              <a:ext cx="31115" cy="47625"/>
            </a:xfrm>
            <a:custGeom>
              <a:avLst/>
              <a:gdLst/>
              <a:ahLst/>
              <a:cxnLst/>
              <a:rect l="l" t="t" r="r" b="b"/>
              <a:pathLst>
                <a:path w="31115" h="47625">
                  <a:moveTo>
                    <a:pt x="0" y="0"/>
                  </a:moveTo>
                  <a:lnTo>
                    <a:pt x="17323" y="47178"/>
                  </a:lnTo>
                  <a:lnTo>
                    <a:pt x="30794" y="47178"/>
                  </a:lnTo>
                  <a:lnTo>
                    <a:pt x="13471" y="0"/>
                  </a:lnTo>
                  <a:lnTo>
                    <a:pt x="0" y="0"/>
                  </a:lnTo>
                  <a:close/>
                </a:path>
              </a:pathLst>
            </a:custGeom>
            <a:ln w="3175">
              <a:solidFill>
                <a:srgbClr val="000000"/>
              </a:solidFill>
            </a:ln>
          </p:spPr>
          <p:txBody>
            <a:bodyPr wrap="square" lIns="0" tIns="0" rIns="0" bIns="0" rtlCol="0"/>
            <a:lstStyle/>
            <a:p>
              <a:endParaRPr sz="949"/>
            </a:p>
          </p:txBody>
        </p:sp>
        <p:sp>
          <p:nvSpPr>
            <p:cNvPr id="638" name="object 638"/>
            <p:cNvSpPr/>
            <p:nvPr/>
          </p:nvSpPr>
          <p:spPr>
            <a:xfrm>
              <a:off x="17447192" y="10138722"/>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30"/>
                  </a:lnTo>
                  <a:lnTo>
                    <a:pt x="38495" y="80595"/>
                  </a:lnTo>
                  <a:lnTo>
                    <a:pt x="30794" y="80595"/>
                  </a:lnTo>
                  <a:lnTo>
                    <a:pt x="23097" y="78630"/>
                  </a:lnTo>
                  <a:lnTo>
                    <a:pt x="17323" y="74698"/>
                  </a:lnTo>
                  <a:lnTo>
                    <a:pt x="13471" y="68801"/>
                  </a:lnTo>
                  <a:lnTo>
                    <a:pt x="11548" y="60938"/>
                  </a:lnTo>
                  <a:lnTo>
                    <a:pt x="11548" y="0"/>
                  </a:lnTo>
                  <a:lnTo>
                    <a:pt x="0" y="0"/>
                  </a:lnTo>
                  <a:lnTo>
                    <a:pt x="0" y="60938"/>
                  </a:lnTo>
                  <a:lnTo>
                    <a:pt x="1922" y="72732"/>
                  </a:lnTo>
                  <a:lnTo>
                    <a:pt x="7697" y="80595"/>
                  </a:lnTo>
                  <a:lnTo>
                    <a:pt x="11548" y="84527"/>
                  </a:lnTo>
                  <a:lnTo>
                    <a:pt x="19245" y="90424"/>
                  </a:lnTo>
                  <a:lnTo>
                    <a:pt x="30794"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639" name="object 639"/>
            <p:cNvSpPr/>
            <p:nvPr/>
          </p:nvSpPr>
          <p:spPr>
            <a:xfrm>
              <a:off x="17447192" y="10138722"/>
              <a:ext cx="69850" cy="92710"/>
            </a:xfrm>
            <a:custGeom>
              <a:avLst/>
              <a:gdLst/>
              <a:ahLst/>
              <a:cxnLst/>
              <a:rect l="l" t="t" r="r" b="b"/>
              <a:pathLst>
                <a:path w="69850" h="92709">
                  <a:moveTo>
                    <a:pt x="0" y="0"/>
                  </a:moveTo>
                  <a:lnTo>
                    <a:pt x="0" y="60938"/>
                  </a:lnTo>
                  <a:lnTo>
                    <a:pt x="1922" y="72732"/>
                  </a:lnTo>
                  <a:lnTo>
                    <a:pt x="7697" y="80595"/>
                  </a:lnTo>
                  <a:lnTo>
                    <a:pt x="11548" y="84527"/>
                  </a:lnTo>
                  <a:lnTo>
                    <a:pt x="19245" y="90424"/>
                  </a:lnTo>
                  <a:lnTo>
                    <a:pt x="30794" y="92390"/>
                  </a:lnTo>
                  <a:lnTo>
                    <a:pt x="38495" y="92390"/>
                  </a:lnTo>
                  <a:lnTo>
                    <a:pt x="69292" y="60938"/>
                  </a:lnTo>
                  <a:lnTo>
                    <a:pt x="69292" y="0"/>
                  </a:lnTo>
                  <a:lnTo>
                    <a:pt x="57743" y="0"/>
                  </a:lnTo>
                  <a:lnTo>
                    <a:pt x="57743" y="60938"/>
                  </a:lnTo>
                  <a:lnTo>
                    <a:pt x="55819" y="68801"/>
                  </a:lnTo>
                  <a:lnTo>
                    <a:pt x="51969" y="74698"/>
                  </a:lnTo>
                  <a:lnTo>
                    <a:pt x="46195" y="78630"/>
                  </a:lnTo>
                  <a:lnTo>
                    <a:pt x="38495" y="80595"/>
                  </a:lnTo>
                  <a:lnTo>
                    <a:pt x="30794" y="80595"/>
                  </a:lnTo>
                  <a:lnTo>
                    <a:pt x="23097" y="78630"/>
                  </a:lnTo>
                  <a:lnTo>
                    <a:pt x="17323" y="74698"/>
                  </a:lnTo>
                  <a:lnTo>
                    <a:pt x="13471"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640" name="object 640"/>
            <p:cNvSpPr/>
            <p:nvPr/>
          </p:nvSpPr>
          <p:spPr>
            <a:xfrm>
              <a:off x="17531883"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1" name="object 641"/>
            <p:cNvSpPr/>
            <p:nvPr/>
          </p:nvSpPr>
          <p:spPr>
            <a:xfrm>
              <a:off x="17531883"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42" name="object 642"/>
            <p:cNvSpPr/>
            <p:nvPr/>
          </p:nvSpPr>
          <p:spPr>
            <a:xfrm>
              <a:off x="17543432" y="10138722"/>
              <a:ext cx="38735" cy="92710"/>
            </a:xfrm>
            <a:custGeom>
              <a:avLst/>
              <a:gdLst/>
              <a:ahLst/>
              <a:cxnLst/>
              <a:rect l="l" t="t" r="r" b="b"/>
              <a:pathLst>
                <a:path w="38734" h="92709">
                  <a:moveTo>
                    <a:pt x="11548" y="0"/>
                  </a:moveTo>
                  <a:lnTo>
                    <a:pt x="0" y="0"/>
                  </a:lnTo>
                  <a:lnTo>
                    <a:pt x="26945" y="92390"/>
                  </a:lnTo>
                  <a:lnTo>
                    <a:pt x="38493" y="92390"/>
                  </a:lnTo>
                  <a:lnTo>
                    <a:pt x="11548" y="0"/>
                  </a:lnTo>
                  <a:close/>
                </a:path>
              </a:pathLst>
            </a:custGeom>
            <a:solidFill>
              <a:srgbClr val="000000"/>
            </a:solidFill>
          </p:spPr>
          <p:txBody>
            <a:bodyPr wrap="square" lIns="0" tIns="0" rIns="0" bIns="0" rtlCol="0"/>
            <a:lstStyle/>
            <a:p>
              <a:endParaRPr sz="949"/>
            </a:p>
          </p:txBody>
        </p:sp>
        <p:sp>
          <p:nvSpPr>
            <p:cNvPr id="643" name="object 643"/>
            <p:cNvSpPr/>
            <p:nvPr/>
          </p:nvSpPr>
          <p:spPr>
            <a:xfrm>
              <a:off x="17543432" y="10138722"/>
              <a:ext cx="38735" cy="92710"/>
            </a:xfrm>
            <a:custGeom>
              <a:avLst/>
              <a:gdLst/>
              <a:ahLst/>
              <a:cxnLst/>
              <a:rect l="l" t="t" r="r" b="b"/>
              <a:pathLst>
                <a:path w="38734" h="92709">
                  <a:moveTo>
                    <a:pt x="0" y="0"/>
                  </a:moveTo>
                  <a:lnTo>
                    <a:pt x="26945" y="92390"/>
                  </a:lnTo>
                  <a:lnTo>
                    <a:pt x="38493"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44" name="object 644"/>
            <p:cNvSpPr/>
            <p:nvPr/>
          </p:nvSpPr>
          <p:spPr>
            <a:xfrm>
              <a:off x="17574229" y="10138722"/>
              <a:ext cx="38735" cy="92710"/>
            </a:xfrm>
            <a:custGeom>
              <a:avLst/>
              <a:gdLst/>
              <a:ahLst/>
              <a:cxnLst/>
              <a:rect l="l" t="t" r="r" b="b"/>
              <a:pathLst>
                <a:path w="38734" h="92709">
                  <a:moveTo>
                    <a:pt x="38495" y="0"/>
                  </a:moveTo>
                  <a:lnTo>
                    <a:pt x="26947" y="0"/>
                  </a:lnTo>
                  <a:lnTo>
                    <a:pt x="0" y="92390"/>
                  </a:lnTo>
                  <a:lnTo>
                    <a:pt x="11548" y="92390"/>
                  </a:lnTo>
                  <a:lnTo>
                    <a:pt x="38495" y="0"/>
                  </a:lnTo>
                  <a:close/>
                </a:path>
              </a:pathLst>
            </a:custGeom>
            <a:solidFill>
              <a:srgbClr val="000000"/>
            </a:solidFill>
          </p:spPr>
          <p:txBody>
            <a:bodyPr wrap="square" lIns="0" tIns="0" rIns="0" bIns="0" rtlCol="0"/>
            <a:lstStyle/>
            <a:p>
              <a:endParaRPr sz="949"/>
            </a:p>
          </p:txBody>
        </p:sp>
        <p:sp>
          <p:nvSpPr>
            <p:cNvPr id="645" name="object 645"/>
            <p:cNvSpPr/>
            <p:nvPr/>
          </p:nvSpPr>
          <p:spPr>
            <a:xfrm>
              <a:off x="17574229" y="10138722"/>
              <a:ext cx="38735" cy="92710"/>
            </a:xfrm>
            <a:custGeom>
              <a:avLst/>
              <a:gdLst/>
              <a:ahLst/>
              <a:cxnLst/>
              <a:rect l="l" t="t" r="r" b="b"/>
              <a:pathLst>
                <a:path w="38734" h="92709">
                  <a:moveTo>
                    <a:pt x="26947" y="0"/>
                  </a:moveTo>
                  <a:lnTo>
                    <a:pt x="0" y="92390"/>
                  </a:lnTo>
                  <a:lnTo>
                    <a:pt x="11548" y="92390"/>
                  </a:lnTo>
                  <a:lnTo>
                    <a:pt x="38495" y="0"/>
                  </a:lnTo>
                  <a:lnTo>
                    <a:pt x="26947" y="0"/>
                  </a:lnTo>
                  <a:close/>
                </a:path>
              </a:pathLst>
            </a:custGeom>
            <a:ln w="3175">
              <a:solidFill>
                <a:srgbClr val="000000"/>
              </a:solidFill>
            </a:ln>
          </p:spPr>
          <p:txBody>
            <a:bodyPr wrap="square" lIns="0" tIns="0" rIns="0" bIns="0" rtlCol="0"/>
            <a:lstStyle/>
            <a:p>
              <a:endParaRPr sz="949"/>
            </a:p>
          </p:txBody>
        </p:sp>
        <p:sp>
          <p:nvSpPr>
            <p:cNvPr id="646" name="object 646"/>
            <p:cNvSpPr/>
            <p:nvPr/>
          </p:nvSpPr>
          <p:spPr>
            <a:xfrm>
              <a:off x="17612724"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7" name="object 647"/>
            <p:cNvSpPr/>
            <p:nvPr/>
          </p:nvSpPr>
          <p:spPr>
            <a:xfrm>
              <a:off x="17612724"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48" name="object 648"/>
            <p:cNvSpPr/>
            <p:nvPr/>
          </p:nvSpPr>
          <p:spPr>
            <a:xfrm>
              <a:off x="17639670"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9" name="object 649"/>
            <p:cNvSpPr/>
            <p:nvPr/>
          </p:nvSpPr>
          <p:spPr>
            <a:xfrm>
              <a:off x="17639670"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50" name="object 650"/>
            <p:cNvSpPr/>
            <p:nvPr/>
          </p:nvSpPr>
          <p:spPr>
            <a:xfrm>
              <a:off x="17651218" y="10138722"/>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51" name="object 651"/>
            <p:cNvSpPr/>
            <p:nvPr/>
          </p:nvSpPr>
          <p:spPr>
            <a:xfrm>
              <a:off x="17651218" y="10138722"/>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52" name="object 652"/>
            <p:cNvSpPr/>
            <p:nvPr/>
          </p:nvSpPr>
          <p:spPr>
            <a:xfrm>
              <a:off x="17651218" y="10176071"/>
              <a:ext cx="50165" cy="12065"/>
            </a:xfrm>
            <a:custGeom>
              <a:avLst/>
              <a:gdLst/>
              <a:ahLst/>
              <a:cxnLst/>
              <a:rect l="l" t="t" r="r" b="b"/>
              <a:pathLst>
                <a:path w="50165" h="12065">
                  <a:moveTo>
                    <a:pt x="50046" y="0"/>
                  </a:moveTo>
                  <a:lnTo>
                    <a:pt x="0" y="0"/>
                  </a:lnTo>
                  <a:lnTo>
                    <a:pt x="0" y="11794"/>
                  </a:lnTo>
                  <a:lnTo>
                    <a:pt x="50046" y="11794"/>
                  </a:lnTo>
                  <a:lnTo>
                    <a:pt x="50046" y="0"/>
                  </a:lnTo>
                  <a:close/>
                </a:path>
              </a:pathLst>
            </a:custGeom>
            <a:solidFill>
              <a:srgbClr val="000000"/>
            </a:solidFill>
          </p:spPr>
          <p:txBody>
            <a:bodyPr wrap="square" lIns="0" tIns="0" rIns="0" bIns="0" rtlCol="0"/>
            <a:lstStyle/>
            <a:p>
              <a:endParaRPr sz="949"/>
            </a:p>
          </p:txBody>
        </p:sp>
        <p:sp>
          <p:nvSpPr>
            <p:cNvPr id="653" name="object 653"/>
            <p:cNvSpPr/>
            <p:nvPr/>
          </p:nvSpPr>
          <p:spPr>
            <a:xfrm>
              <a:off x="17651218" y="10176071"/>
              <a:ext cx="50165" cy="12065"/>
            </a:xfrm>
            <a:custGeom>
              <a:avLst/>
              <a:gdLst/>
              <a:ahLst/>
              <a:cxnLst/>
              <a:rect l="l" t="t" r="r" b="b"/>
              <a:pathLst>
                <a:path w="50165" h="12065">
                  <a:moveTo>
                    <a:pt x="0" y="0"/>
                  </a:moveTo>
                  <a:lnTo>
                    <a:pt x="0" y="11794"/>
                  </a:lnTo>
                  <a:lnTo>
                    <a:pt x="50046" y="11794"/>
                  </a:lnTo>
                  <a:lnTo>
                    <a:pt x="50046" y="0"/>
                  </a:lnTo>
                  <a:lnTo>
                    <a:pt x="0" y="0"/>
                  </a:lnTo>
                  <a:close/>
                </a:path>
              </a:pathLst>
            </a:custGeom>
            <a:ln w="3175">
              <a:solidFill>
                <a:srgbClr val="000000"/>
              </a:solidFill>
            </a:ln>
          </p:spPr>
          <p:txBody>
            <a:bodyPr wrap="square" lIns="0" tIns="0" rIns="0" bIns="0" rtlCol="0"/>
            <a:lstStyle/>
            <a:p>
              <a:endParaRPr sz="949"/>
            </a:p>
          </p:txBody>
        </p:sp>
        <p:sp>
          <p:nvSpPr>
            <p:cNvPr id="654" name="object 654"/>
            <p:cNvSpPr/>
            <p:nvPr/>
          </p:nvSpPr>
          <p:spPr>
            <a:xfrm>
              <a:off x="17651218" y="10219318"/>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55" name="object 655"/>
            <p:cNvSpPr/>
            <p:nvPr/>
          </p:nvSpPr>
          <p:spPr>
            <a:xfrm>
              <a:off x="17651218" y="10219318"/>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56" name="object 656"/>
            <p:cNvSpPr/>
            <p:nvPr/>
          </p:nvSpPr>
          <p:spPr>
            <a:xfrm>
              <a:off x="17724363"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57" name="object 657"/>
            <p:cNvSpPr/>
            <p:nvPr/>
          </p:nvSpPr>
          <p:spPr>
            <a:xfrm>
              <a:off x="17724363"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58" name="object 658"/>
            <p:cNvSpPr/>
            <p:nvPr/>
          </p:nvSpPr>
          <p:spPr>
            <a:xfrm>
              <a:off x="17735911" y="10138722"/>
              <a:ext cx="53975" cy="92710"/>
            </a:xfrm>
            <a:custGeom>
              <a:avLst/>
              <a:gdLst/>
              <a:ahLst/>
              <a:cxnLst/>
              <a:rect l="l" t="t" r="r" b="b"/>
              <a:pathLst>
                <a:path w="53975" h="92709">
                  <a:moveTo>
                    <a:pt x="11548" y="0"/>
                  </a:moveTo>
                  <a:lnTo>
                    <a:pt x="0" y="0"/>
                  </a:lnTo>
                  <a:lnTo>
                    <a:pt x="42343" y="92390"/>
                  </a:lnTo>
                  <a:lnTo>
                    <a:pt x="53892" y="92390"/>
                  </a:lnTo>
                  <a:lnTo>
                    <a:pt x="11548" y="0"/>
                  </a:lnTo>
                  <a:close/>
                </a:path>
              </a:pathLst>
            </a:custGeom>
            <a:solidFill>
              <a:srgbClr val="000000"/>
            </a:solidFill>
          </p:spPr>
          <p:txBody>
            <a:bodyPr wrap="square" lIns="0" tIns="0" rIns="0" bIns="0" rtlCol="0"/>
            <a:lstStyle/>
            <a:p>
              <a:endParaRPr sz="949"/>
            </a:p>
          </p:txBody>
        </p:sp>
        <p:sp>
          <p:nvSpPr>
            <p:cNvPr id="659" name="object 659"/>
            <p:cNvSpPr/>
            <p:nvPr/>
          </p:nvSpPr>
          <p:spPr>
            <a:xfrm>
              <a:off x="17735911" y="10138722"/>
              <a:ext cx="53975" cy="92710"/>
            </a:xfrm>
            <a:custGeom>
              <a:avLst/>
              <a:gdLst/>
              <a:ahLst/>
              <a:cxnLst/>
              <a:rect l="l" t="t" r="r" b="b"/>
              <a:pathLst>
                <a:path w="53975" h="92709">
                  <a:moveTo>
                    <a:pt x="0" y="0"/>
                  </a:moveTo>
                  <a:lnTo>
                    <a:pt x="42343" y="92390"/>
                  </a:lnTo>
                  <a:lnTo>
                    <a:pt x="53892"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60" name="object 660"/>
            <p:cNvSpPr/>
            <p:nvPr/>
          </p:nvSpPr>
          <p:spPr>
            <a:xfrm>
              <a:off x="17789804" y="1013872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61" name="object 661"/>
            <p:cNvSpPr/>
            <p:nvPr/>
          </p:nvSpPr>
          <p:spPr>
            <a:xfrm>
              <a:off x="17789804" y="1013872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62" name="object 662"/>
            <p:cNvSpPr/>
            <p:nvPr/>
          </p:nvSpPr>
          <p:spPr>
            <a:xfrm>
              <a:off x="17816753" y="10138722"/>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663" name="object 663"/>
            <p:cNvSpPr/>
            <p:nvPr/>
          </p:nvSpPr>
          <p:spPr>
            <a:xfrm>
              <a:off x="17816753" y="10138722"/>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664" name="object 664"/>
            <p:cNvSpPr/>
            <p:nvPr/>
          </p:nvSpPr>
          <p:spPr>
            <a:xfrm>
              <a:off x="17847547" y="10148551"/>
              <a:ext cx="12065" cy="83185"/>
            </a:xfrm>
            <a:custGeom>
              <a:avLst/>
              <a:gdLst/>
              <a:ahLst/>
              <a:cxnLst/>
              <a:rect l="l" t="t" r="r" b="b"/>
              <a:pathLst>
                <a:path w="12065" h="83184">
                  <a:moveTo>
                    <a:pt x="11548" y="0"/>
                  </a:moveTo>
                  <a:lnTo>
                    <a:pt x="0" y="0"/>
                  </a:lnTo>
                  <a:lnTo>
                    <a:pt x="0" y="82561"/>
                  </a:lnTo>
                  <a:lnTo>
                    <a:pt x="11548" y="82561"/>
                  </a:lnTo>
                  <a:lnTo>
                    <a:pt x="11548" y="0"/>
                  </a:lnTo>
                  <a:close/>
                </a:path>
              </a:pathLst>
            </a:custGeom>
            <a:solidFill>
              <a:srgbClr val="000000"/>
            </a:solidFill>
          </p:spPr>
          <p:txBody>
            <a:bodyPr wrap="square" lIns="0" tIns="0" rIns="0" bIns="0" rtlCol="0"/>
            <a:lstStyle/>
            <a:p>
              <a:endParaRPr sz="949"/>
            </a:p>
          </p:txBody>
        </p:sp>
      </p:grpSp>
      <p:pic>
        <p:nvPicPr>
          <p:cNvPr id="665" name="object 665"/>
          <p:cNvPicPr/>
          <p:nvPr/>
        </p:nvPicPr>
        <p:blipFill>
          <a:blip r:embed="rId35" cstate="print"/>
          <a:stretch>
            <a:fillRect/>
          </a:stretch>
        </p:blipFill>
        <p:spPr>
          <a:xfrm>
            <a:off x="10284018" y="5343967"/>
            <a:ext cx="37570" cy="48729"/>
          </a:xfrm>
          <a:prstGeom prst="rect">
            <a:avLst/>
          </a:prstGeom>
        </p:spPr>
      </p:pic>
      <p:pic>
        <p:nvPicPr>
          <p:cNvPr id="666" name="object 666"/>
          <p:cNvPicPr/>
          <p:nvPr/>
        </p:nvPicPr>
        <p:blipFill>
          <a:blip r:embed="rId36" cstate="print"/>
          <a:stretch>
            <a:fillRect/>
          </a:stretch>
        </p:blipFill>
        <p:spPr>
          <a:xfrm>
            <a:off x="10377357" y="5343967"/>
            <a:ext cx="86265" cy="48729"/>
          </a:xfrm>
          <a:prstGeom prst="rect">
            <a:avLst/>
          </a:prstGeom>
        </p:spPr>
      </p:pic>
      <p:pic>
        <p:nvPicPr>
          <p:cNvPr id="667" name="object 667"/>
          <p:cNvPicPr/>
          <p:nvPr/>
        </p:nvPicPr>
        <p:blipFill>
          <a:blip r:embed="rId37" cstate="print"/>
          <a:stretch>
            <a:fillRect/>
          </a:stretch>
        </p:blipFill>
        <p:spPr>
          <a:xfrm>
            <a:off x="9853411" y="5741301"/>
            <a:ext cx="79165" cy="48729"/>
          </a:xfrm>
          <a:prstGeom prst="rect">
            <a:avLst/>
          </a:prstGeom>
        </p:spPr>
      </p:pic>
      <p:pic>
        <p:nvPicPr>
          <p:cNvPr id="668" name="object 668"/>
          <p:cNvPicPr/>
          <p:nvPr/>
        </p:nvPicPr>
        <p:blipFill>
          <a:blip r:embed="rId38" cstate="print"/>
          <a:stretch>
            <a:fillRect/>
          </a:stretch>
        </p:blipFill>
        <p:spPr>
          <a:xfrm>
            <a:off x="9686634" y="5917756"/>
            <a:ext cx="77135" cy="65307"/>
          </a:xfrm>
          <a:prstGeom prst="rect">
            <a:avLst/>
          </a:prstGeom>
        </p:spPr>
      </p:pic>
      <p:pic>
        <p:nvPicPr>
          <p:cNvPr id="669" name="object 669"/>
          <p:cNvPicPr/>
          <p:nvPr/>
        </p:nvPicPr>
        <p:blipFill>
          <a:blip r:embed="rId39" cstate="print"/>
          <a:stretch>
            <a:fillRect/>
          </a:stretch>
        </p:blipFill>
        <p:spPr>
          <a:xfrm>
            <a:off x="9343999" y="5487861"/>
            <a:ext cx="83223" cy="48729"/>
          </a:xfrm>
          <a:prstGeom prst="rect">
            <a:avLst/>
          </a:prstGeom>
        </p:spPr>
      </p:pic>
      <p:pic>
        <p:nvPicPr>
          <p:cNvPr id="670" name="object 670"/>
          <p:cNvPicPr/>
          <p:nvPr/>
        </p:nvPicPr>
        <p:blipFill>
          <a:blip r:embed="rId18" cstate="print"/>
          <a:stretch>
            <a:fillRect/>
          </a:stretch>
        </p:blipFill>
        <p:spPr>
          <a:xfrm>
            <a:off x="8938585" y="5871296"/>
            <a:ext cx="81194" cy="65307"/>
          </a:xfrm>
          <a:prstGeom prst="rect">
            <a:avLst/>
          </a:prstGeom>
        </p:spPr>
      </p:pic>
      <p:pic>
        <p:nvPicPr>
          <p:cNvPr id="671" name="object 671"/>
          <p:cNvPicPr/>
          <p:nvPr/>
        </p:nvPicPr>
        <p:blipFill>
          <a:blip r:embed="rId40" cstate="print"/>
          <a:stretch>
            <a:fillRect/>
          </a:stretch>
        </p:blipFill>
        <p:spPr>
          <a:xfrm>
            <a:off x="2650132" y="5474184"/>
            <a:ext cx="53754" cy="41076"/>
          </a:xfrm>
          <a:prstGeom prst="rect">
            <a:avLst/>
          </a:prstGeom>
        </p:spPr>
      </p:pic>
      <p:grpSp>
        <p:nvGrpSpPr>
          <p:cNvPr id="672" name="object 672"/>
          <p:cNvGrpSpPr/>
          <p:nvPr/>
        </p:nvGrpSpPr>
        <p:grpSpPr>
          <a:xfrm>
            <a:off x="3002424" y="5303067"/>
            <a:ext cx="314618" cy="48866"/>
            <a:chOff x="4182849" y="10061096"/>
            <a:chExt cx="596900" cy="92710"/>
          </a:xfrm>
        </p:grpSpPr>
        <p:sp>
          <p:nvSpPr>
            <p:cNvPr id="673" name="object 673"/>
            <p:cNvSpPr/>
            <p:nvPr/>
          </p:nvSpPr>
          <p:spPr>
            <a:xfrm>
              <a:off x="4182879" y="10061126"/>
              <a:ext cx="75565" cy="92710"/>
            </a:xfrm>
            <a:custGeom>
              <a:avLst/>
              <a:gdLst/>
              <a:ahLst/>
              <a:cxnLst/>
              <a:rect l="l" t="t" r="r" b="b"/>
              <a:pathLst>
                <a:path w="75564" h="92709">
                  <a:moveTo>
                    <a:pt x="38495" y="0"/>
                  </a:moveTo>
                  <a:lnTo>
                    <a:pt x="30796" y="0"/>
                  </a:lnTo>
                  <a:lnTo>
                    <a:pt x="19248" y="1965"/>
                  </a:lnTo>
                  <a:lnTo>
                    <a:pt x="11548" y="7863"/>
                  </a:lnTo>
                  <a:lnTo>
                    <a:pt x="7699" y="11794"/>
                  </a:lnTo>
                  <a:lnTo>
                    <a:pt x="1925" y="19657"/>
                  </a:lnTo>
                  <a:lnTo>
                    <a:pt x="0" y="31452"/>
                  </a:lnTo>
                  <a:lnTo>
                    <a:pt x="0" y="60938"/>
                  </a:lnTo>
                  <a:lnTo>
                    <a:pt x="30796"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7" y="23589"/>
                  </a:lnTo>
                  <a:lnTo>
                    <a:pt x="75067" y="19657"/>
                  </a:lnTo>
                  <a:lnTo>
                    <a:pt x="69292" y="11794"/>
                  </a:lnTo>
                  <a:lnTo>
                    <a:pt x="65443" y="7863"/>
                  </a:lnTo>
                  <a:lnTo>
                    <a:pt x="57743" y="1965"/>
                  </a:lnTo>
                  <a:lnTo>
                    <a:pt x="38495" y="0"/>
                  </a:lnTo>
                  <a:close/>
                </a:path>
              </a:pathLst>
            </a:custGeom>
            <a:solidFill>
              <a:srgbClr val="000000"/>
            </a:solidFill>
          </p:spPr>
          <p:txBody>
            <a:bodyPr wrap="square" lIns="0" tIns="0" rIns="0" bIns="0" rtlCol="0"/>
            <a:lstStyle/>
            <a:p>
              <a:endParaRPr sz="949"/>
            </a:p>
          </p:txBody>
        </p:sp>
        <p:sp>
          <p:nvSpPr>
            <p:cNvPr id="674" name="object 674"/>
            <p:cNvSpPr/>
            <p:nvPr/>
          </p:nvSpPr>
          <p:spPr>
            <a:xfrm>
              <a:off x="4182879" y="10061126"/>
              <a:ext cx="75565" cy="92710"/>
            </a:xfrm>
            <a:custGeom>
              <a:avLst/>
              <a:gdLst/>
              <a:ahLst/>
              <a:cxnLst/>
              <a:rect l="l" t="t" r="r" b="b"/>
              <a:pathLst>
                <a:path w="75564" h="92709">
                  <a:moveTo>
                    <a:pt x="75067" y="23589"/>
                  </a:moveTo>
                  <a:lnTo>
                    <a:pt x="75067" y="19657"/>
                  </a:lnTo>
                  <a:lnTo>
                    <a:pt x="69292" y="11794"/>
                  </a:lnTo>
                  <a:lnTo>
                    <a:pt x="65443" y="7863"/>
                  </a:lnTo>
                  <a:lnTo>
                    <a:pt x="57743" y="1965"/>
                  </a:lnTo>
                  <a:lnTo>
                    <a:pt x="38495" y="0"/>
                  </a:lnTo>
                  <a:lnTo>
                    <a:pt x="30796" y="0"/>
                  </a:lnTo>
                  <a:lnTo>
                    <a:pt x="0" y="31452"/>
                  </a:lnTo>
                  <a:lnTo>
                    <a:pt x="0" y="60938"/>
                  </a:lnTo>
                  <a:lnTo>
                    <a:pt x="30796"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7" y="23589"/>
                  </a:lnTo>
                  <a:close/>
                </a:path>
              </a:pathLst>
            </a:custGeom>
            <a:ln w="3175">
              <a:solidFill>
                <a:srgbClr val="000000"/>
              </a:solidFill>
            </a:ln>
          </p:spPr>
          <p:txBody>
            <a:bodyPr wrap="square" lIns="0" tIns="0" rIns="0" bIns="0" rtlCol="0"/>
            <a:lstStyle/>
            <a:p>
              <a:endParaRPr sz="949"/>
            </a:p>
          </p:txBody>
        </p:sp>
        <p:sp>
          <p:nvSpPr>
            <p:cNvPr id="675" name="object 675"/>
            <p:cNvSpPr/>
            <p:nvPr/>
          </p:nvSpPr>
          <p:spPr>
            <a:xfrm>
              <a:off x="4275269" y="1006112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6" name="object 676"/>
            <p:cNvSpPr/>
            <p:nvPr/>
          </p:nvSpPr>
          <p:spPr>
            <a:xfrm>
              <a:off x="4275269" y="1006112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7" name="object 677"/>
            <p:cNvSpPr/>
            <p:nvPr/>
          </p:nvSpPr>
          <p:spPr>
            <a:xfrm>
              <a:off x="4286818" y="10061126"/>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78" name="object 678"/>
            <p:cNvSpPr/>
            <p:nvPr/>
          </p:nvSpPr>
          <p:spPr>
            <a:xfrm>
              <a:off x="4286818" y="10061126"/>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79" name="object 679"/>
            <p:cNvSpPr/>
            <p:nvPr/>
          </p:nvSpPr>
          <p:spPr>
            <a:xfrm>
              <a:off x="4317614" y="10106338"/>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680" name="object 680"/>
            <p:cNvSpPr/>
            <p:nvPr/>
          </p:nvSpPr>
          <p:spPr>
            <a:xfrm>
              <a:off x="4317614" y="10106338"/>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681" name="object 681"/>
            <p:cNvSpPr/>
            <p:nvPr/>
          </p:nvSpPr>
          <p:spPr>
            <a:xfrm>
              <a:off x="4363810" y="10061126"/>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82" name="object 682"/>
            <p:cNvSpPr/>
            <p:nvPr/>
          </p:nvSpPr>
          <p:spPr>
            <a:xfrm>
              <a:off x="4363810" y="10061126"/>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83" name="object 683"/>
            <p:cNvSpPr/>
            <p:nvPr/>
          </p:nvSpPr>
          <p:spPr>
            <a:xfrm>
              <a:off x="4398456" y="10061126"/>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84" name="object 684"/>
            <p:cNvSpPr/>
            <p:nvPr/>
          </p:nvSpPr>
          <p:spPr>
            <a:xfrm>
              <a:off x="4398456" y="10061126"/>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85" name="object 685"/>
            <p:cNvSpPr/>
            <p:nvPr/>
          </p:nvSpPr>
          <p:spPr>
            <a:xfrm>
              <a:off x="4379208" y="10122064"/>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686" name="object 686"/>
            <p:cNvSpPr/>
            <p:nvPr/>
          </p:nvSpPr>
          <p:spPr>
            <a:xfrm>
              <a:off x="4379208" y="10122064"/>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687" name="object 687"/>
            <p:cNvSpPr/>
            <p:nvPr/>
          </p:nvSpPr>
          <p:spPr>
            <a:xfrm>
              <a:off x="4456200" y="1006112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88" name="object 688"/>
            <p:cNvSpPr/>
            <p:nvPr/>
          </p:nvSpPr>
          <p:spPr>
            <a:xfrm>
              <a:off x="4456200" y="1006112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89" name="object 689"/>
            <p:cNvSpPr/>
            <p:nvPr/>
          </p:nvSpPr>
          <p:spPr>
            <a:xfrm>
              <a:off x="4467748" y="10061126"/>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90" name="object 690"/>
            <p:cNvSpPr/>
            <p:nvPr/>
          </p:nvSpPr>
          <p:spPr>
            <a:xfrm>
              <a:off x="4467748" y="10061126"/>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91" name="object 691"/>
            <p:cNvSpPr/>
            <p:nvPr/>
          </p:nvSpPr>
          <p:spPr>
            <a:xfrm>
              <a:off x="4540891" y="1006112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2" name="object 692"/>
            <p:cNvSpPr/>
            <p:nvPr/>
          </p:nvSpPr>
          <p:spPr>
            <a:xfrm>
              <a:off x="4540891" y="1006112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3" name="object 693"/>
            <p:cNvSpPr/>
            <p:nvPr/>
          </p:nvSpPr>
          <p:spPr>
            <a:xfrm>
              <a:off x="4552439" y="10061126"/>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94" name="object 694"/>
            <p:cNvSpPr/>
            <p:nvPr/>
          </p:nvSpPr>
          <p:spPr>
            <a:xfrm>
              <a:off x="4552439" y="10061126"/>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95" name="object 695"/>
            <p:cNvSpPr/>
            <p:nvPr/>
          </p:nvSpPr>
          <p:spPr>
            <a:xfrm>
              <a:off x="4625582" y="1006112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6" name="object 696"/>
            <p:cNvSpPr/>
            <p:nvPr/>
          </p:nvSpPr>
          <p:spPr>
            <a:xfrm>
              <a:off x="4625582" y="1006112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7" name="object 697"/>
            <p:cNvSpPr/>
            <p:nvPr/>
          </p:nvSpPr>
          <p:spPr>
            <a:xfrm>
              <a:off x="4637130" y="10141722"/>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98" name="object 698"/>
            <p:cNvSpPr/>
            <p:nvPr/>
          </p:nvSpPr>
          <p:spPr>
            <a:xfrm>
              <a:off x="4637130" y="10141722"/>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99" name="object 699"/>
            <p:cNvSpPr/>
            <p:nvPr/>
          </p:nvSpPr>
          <p:spPr>
            <a:xfrm>
              <a:off x="4710273" y="1006112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00" name="object 700"/>
            <p:cNvSpPr/>
            <p:nvPr/>
          </p:nvSpPr>
          <p:spPr>
            <a:xfrm>
              <a:off x="4710273" y="1006112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01" name="object 701"/>
            <p:cNvSpPr/>
            <p:nvPr/>
          </p:nvSpPr>
          <p:spPr>
            <a:xfrm>
              <a:off x="4721821" y="10061126"/>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02" name="object 702"/>
            <p:cNvSpPr/>
            <p:nvPr/>
          </p:nvSpPr>
          <p:spPr>
            <a:xfrm>
              <a:off x="4721821" y="10061126"/>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03" name="object 703"/>
            <p:cNvSpPr/>
            <p:nvPr/>
          </p:nvSpPr>
          <p:spPr>
            <a:xfrm>
              <a:off x="4721821" y="10098475"/>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04" name="object 704"/>
            <p:cNvSpPr/>
            <p:nvPr/>
          </p:nvSpPr>
          <p:spPr>
            <a:xfrm>
              <a:off x="4721821" y="10098475"/>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05" name="object 705"/>
            <p:cNvSpPr/>
            <p:nvPr/>
          </p:nvSpPr>
          <p:spPr>
            <a:xfrm>
              <a:off x="4721821" y="10141722"/>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06" name="object 706"/>
            <p:cNvSpPr/>
            <p:nvPr/>
          </p:nvSpPr>
          <p:spPr>
            <a:xfrm>
              <a:off x="4721821" y="10141722"/>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707" name="object 707"/>
          <p:cNvGrpSpPr/>
          <p:nvPr/>
        </p:nvGrpSpPr>
        <p:grpSpPr>
          <a:xfrm>
            <a:off x="3002424" y="5376114"/>
            <a:ext cx="381558" cy="48866"/>
            <a:chOff x="4182849" y="10199682"/>
            <a:chExt cx="723900" cy="92710"/>
          </a:xfrm>
        </p:grpSpPr>
        <p:sp>
          <p:nvSpPr>
            <p:cNvPr id="708" name="object 708"/>
            <p:cNvSpPr/>
            <p:nvPr/>
          </p:nvSpPr>
          <p:spPr>
            <a:xfrm>
              <a:off x="4182879" y="101997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09" name="object 709"/>
            <p:cNvSpPr/>
            <p:nvPr/>
          </p:nvSpPr>
          <p:spPr>
            <a:xfrm>
              <a:off x="4182879"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0" name="object 710"/>
            <p:cNvSpPr/>
            <p:nvPr/>
          </p:nvSpPr>
          <p:spPr>
            <a:xfrm>
              <a:off x="4213676" y="101997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11" name="object 711"/>
            <p:cNvSpPr/>
            <p:nvPr/>
          </p:nvSpPr>
          <p:spPr>
            <a:xfrm>
              <a:off x="4213676"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2" name="object 712"/>
            <p:cNvSpPr/>
            <p:nvPr/>
          </p:nvSpPr>
          <p:spPr>
            <a:xfrm>
              <a:off x="4225224" y="10199711"/>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713" name="object 713"/>
            <p:cNvSpPr/>
            <p:nvPr/>
          </p:nvSpPr>
          <p:spPr>
            <a:xfrm>
              <a:off x="4225224" y="10199711"/>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4" name="object 714"/>
            <p:cNvSpPr/>
            <p:nvPr/>
          </p:nvSpPr>
          <p:spPr>
            <a:xfrm>
              <a:off x="4279119" y="101997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15" name="object 715"/>
            <p:cNvSpPr/>
            <p:nvPr/>
          </p:nvSpPr>
          <p:spPr>
            <a:xfrm>
              <a:off x="4279119"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6" name="object 716"/>
            <p:cNvSpPr/>
            <p:nvPr/>
          </p:nvSpPr>
          <p:spPr>
            <a:xfrm>
              <a:off x="4306066" y="10199711"/>
              <a:ext cx="73660" cy="10160"/>
            </a:xfrm>
            <a:custGeom>
              <a:avLst/>
              <a:gdLst/>
              <a:ahLst/>
              <a:cxnLst/>
              <a:rect l="l" t="t" r="r" b="b"/>
              <a:pathLst>
                <a:path w="73660"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717" name="object 717"/>
            <p:cNvSpPr/>
            <p:nvPr/>
          </p:nvSpPr>
          <p:spPr>
            <a:xfrm>
              <a:off x="4306066" y="10199711"/>
              <a:ext cx="73660" cy="10160"/>
            </a:xfrm>
            <a:custGeom>
              <a:avLst/>
              <a:gdLst/>
              <a:ahLst/>
              <a:cxnLst/>
              <a:rect l="l" t="t" r="r" b="b"/>
              <a:pathLst>
                <a:path w="73660"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718" name="object 718"/>
            <p:cNvSpPr/>
            <p:nvPr/>
          </p:nvSpPr>
          <p:spPr>
            <a:xfrm>
              <a:off x="4336859" y="10199714"/>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719" name="object 719"/>
            <p:cNvSpPr/>
            <p:nvPr/>
          </p:nvSpPr>
          <p:spPr>
            <a:xfrm>
              <a:off x="4394606"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0" name="object 720"/>
            <p:cNvSpPr/>
            <p:nvPr/>
          </p:nvSpPr>
          <p:spPr>
            <a:xfrm>
              <a:off x="4406155" y="1019971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21" name="object 721"/>
            <p:cNvSpPr/>
            <p:nvPr/>
          </p:nvSpPr>
          <p:spPr>
            <a:xfrm>
              <a:off x="4406155" y="1019971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22" name="object 722"/>
            <p:cNvSpPr/>
            <p:nvPr/>
          </p:nvSpPr>
          <p:spPr>
            <a:xfrm>
              <a:off x="4406155" y="10237061"/>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23" name="object 723"/>
            <p:cNvSpPr/>
            <p:nvPr/>
          </p:nvSpPr>
          <p:spPr>
            <a:xfrm>
              <a:off x="4406155" y="10237061"/>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24" name="object 724"/>
            <p:cNvSpPr/>
            <p:nvPr/>
          </p:nvSpPr>
          <p:spPr>
            <a:xfrm>
              <a:off x="4406155" y="10280307"/>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25" name="object 725"/>
            <p:cNvSpPr/>
            <p:nvPr/>
          </p:nvSpPr>
          <p:spPr>
            <a:xfrm>
              <a:off x="4406155" y="10280307"/>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26" name="object 726"/>
            <p:cNvSpPr/>
            <p:nvPr/>
          </p:nvSpPr>
          <p:spPr>
            <a:xfrm>
              <a:off x="4479297" y="101997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7" name="object 727"/>
            <p:cNvSpPr/>
            <p:nvPr/>
          </p:nvSpPr>
          <p:spPr>
            <a:xfrm>
              <a:off x="4479297"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8" name="object 728"/>
            <p:cNvSpPr/>
            <p:nvPr/>
          </p:nvSpPr>
          <p:spPr>
            <a:xfrm>
              <a:off x="4490846" y="10199711"/>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29" name="object 729"/>
            <p:cNvSpPr/>
            <p:nvPr/>
          </p:nvSpPr>
          <p:spPr>
            <a:xfrm>
              <a:off x="4490846" y="10199711"/>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30" name="object 730"/>
            <p:cNvSpPr/>
            <p:nvPr/>
          </p:nvSpPr>
          <p:spPr>
            <a:xfrm>
              <a:off x="4521643" y="10244923"/>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731" name="object 731"/>
            <p:cNvSpPr/>
            <p:nvPr/>
          </p:nvSpPr>
          <p:spPr>
            <a:xfrm>
              <a:off x="4521643" y="10244923"/>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732" name="object 732"/>
            <p:cNvSpPr/>
            <p:nvPr/>
          </p:nvSpPr>
          <p:spPr>
            <a:xfrm>
              <a:off x="4567838" y="101997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3" name="object 733"/>
            <p:cNvSpPr/>
            <p:nvPr/>
          </p:nvSpPr>
          <p:spPr>
            <a:xfrm>
              <a:off x="4567838"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4" name="object 734"/>
            <p:cNvSpPr/>
            <p:nvPr/>
          </p:nvSpPr>
          <p:spPr>
            <a:xfrm>
              <a:off x="4579387" y="1019971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35" name="object 735"/>
            <p:cNvSpPr/>
            <p:nvPr/>
          </p:nvSpPr>
          <p:spPr>
            <a:xfrm>
              <a:off x="4579387" y="1019971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36" name="object 736"/>
            <p:cNvSpPr/>
            <p:nvPr/>
          </p:nvSpPr>
          <p:spPr>
            <a:xfrm>
              <a:off x="4579387" y="10237061"/>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37" name="object 737"/>
            <p:cNvSpPr/>
            <p:nvPr/>
          </p:nvSpPr>
          <p:spPr>
            <a:xfrm>
              <a:off x="4579387" y="10237061"/>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38" name="object 738"/>
            <p:cNvSpPr/>
            <p:nvPr/>
          </p:nvSpPr>
          <p:spPr>
            <a:xfrm>
              <a:off x="4652529" y="10199711"/>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39" name="object 739"/>
            <p:cNvSpPr/>
            <p:nvPr/>
          </p:nvSpPr>
          <p:spPr>
            <a:xfrm>
              <a:off x="4652529" y="10199711"/>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40" name="object 740"/>
            <p:cNvSpPr/>
            <p:nvPr/>
          </p:nvSpPr>
          <p:spPr>
            <a:xfrm>
              <a:off x="4687175" y="10199711"/>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41" name="object 741"/>
            <p:cNvSpPr/>
            <p:nvPr/>
          </p:nvSpPr>
          <p:spPr>
            <a:xfrm>
              <a:off x="4687175" y="10199711"/>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42" name="object 742"/>
            <p:cNvSpPr/>
            <p:nvPr/>
          </p:nvSpPr>
          <p:spPr>
            <a:xfrm>
              <a:off x="4667927" y="10260649"/>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43" name="object 743"/>
            <p:cNvSpPr/>
            <p:nvPr/>
          </p:nvSpPr>
          <p:spPr>
            <a:xfrm>
              <a:off x="4667927" y="10260649"/>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44" name="object 744"/>
            <p:cNvSpPr/>
            <p:nvPr/>
          </p:nvSpPr>
          <p:spPr>
            <a:xfrm>
              <a:off x="4744919" y="10199711"/>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7" y="23589"/>
                  </a:lnTo>
                  <a:lnTo>
                    <a:pt x="75067"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745" name="object 745"/>
            <p:cNvSpPr/>
            <p:nvPr/>
          </p:nvSpPr>
          <p:spPr>
            <a:xfrm>
              <a:off x="4744919" y="10199711"/>
              <a:ext cx="75565" cy="92710"/>
            </a:xfrm>
            <a:custGeom>
              <a:avLst/>
              <a:gdLst/>
              <a:ahLst/>
              <a:cxnLst/>
              <a:rect l="l" t="t" r="r" b="b"/>
              <a:pathLst>
                <a:path w="75564" h="92709">
                  <a:moveTo>
                    <a:pt x="75067" y="23589"/>
                  </a:moveTo>
                  <a:lnTo>
                    <a:pt x="75067"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7" y="23589"/>
                  </a:lnTo>
                  <a:close/>
                </a:path>
              </a:pathLst>
            </a:custGeom>
            <a:ln w="3175">
              <a:solidFill>
                <a:srgbClr val="000000"/>
              </a:solidFill>
            </a:ln>
          </p:spPr>
          <p:txBody>
            <a:bodyPr wrap="square" lIns="0" tIns="0" rIns="0" bIns="0" rtlCol="0"/>
            <a:lstStyle/>
            <a:p>
              <a:endParaRPr sz="949"/>
            </a:p>
          </p:txBody>
        </p:sp>
        <p:sp>
          <p:nvSpPr>
            <p:cNvPr id="746" name="object 746"/>
            <p:cNvSpPr/>
            <p:nvPr/>
          </p:nvSpPr>
          <p:spPr>
            <a:xfrm>
              <a:off x="4837309" y="101997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47" name="object 747"/>
            <p:cNvSpPr/>
            <p:nvPr/>
          </p:nvSpPr>
          <p:spPr>
            <a:xfrm>
              <a:off x="4837309" y="101997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8" name="object 748"/>
            <p:cNvSpPr/>
            <p:nvPr/>
          </p:nvSpPr>
          <p:spPr>
            <a:xfrm>
              <a:off x="4848858" y="1019971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49" name="object 749"/>
            <p:cNvSpPr/>
            <p:nvPr/>
          </p:nvSpPr>
          <p:spPr>
            <a:xfrm>
              <a:off x="4848858" y="1019971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50" name="object 750"/>
            <p:cNvSpPr/>
            <p:nvPr/>
          </p:nvSpPr>
          <p:spPr>
            <a:xfrm>
              <a:off x="4848858" y="10237061"/>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51" name="object 751"/>
            <p:cNvSpPr/>
            <p:nvPr/>
          </p:nvSpPr>
          <p:spPr>
            <a:xfrm>
              <a:off x="4848858" y="10237061"/>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52" name="object 752"/>
            <p:cNvSpPr/>
            <p:nvPr/>
          </p:nvSpPr>
          <p:spPr>
            <a:xfrm>
              <a:off x="4848858" y="10280307"/>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53" name="object 753"/>
            <p:cNvSpPr/>
            <p:nvPr/>
          </p:nvSpPr>
          <p:spPr>
            <a:xfrm>
              <a:off x="4848858" y="10280307"/>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754" name="object 754"/>
          <p:cNvGrpSpPr/>
          <p:nvPr/>
        </p:nvGrpSpPr>
        <p:grpSpPr>
          <a:xfrm>
            <a:off x="2745944" y="5177638"/>
            <a:ext cx="18743" cy="19078"/>
            <a:chOff x="3696250" y="9823129"/>
            <a:chExt cx="35560" cy="36195"/>
          </a:xfrm>
        </p:grpSpPr>
        <p:sp>
          <p:nvSpPr>
            <p:cNvPr id="755" name="object 755"/>
            <p:cNvSpPr/>
            <p:nvPr/>
          </p:nvSpPr>
          <p:spPr>
            <a:xfrm>
              <a:off x="3696280" y="9823158"/>
              <a:ext cx="35560" cy="36195"/>
            </a:xfrm>
            <a:custGeom>
              <a:avLst/>
              <a:gdLst/>
              <a:ahLst/>
              <a:cxnLst/>
              <a:rect l="l" t="t" r="r" b="b"/>
              <a:pathLst>
                <a:path w="35560" h="36195">
                  <a:moveTo>
                    <a:pt x="12542" y="0"/>
                  </a:moveTo>
                  <a:lnTo>
                    <a:pt x="0" y="9976"/>
                  </a:lnTo>
                  <a:lnTo>
                    <a:pt x="0" y="26061"/>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756" name="object 756"/>
            <p:cNvSpPr/>
            <p:nvPr/>
          </p:nvSpPr>
          <p:spPr>
            <a:xfrm>
              <a:off x="3696280" y="9823158"/>
              <a:ext cx="35560" cy="36195"/>
            </a:xfrm>
            <a:custGeom>
              <a:avLst/>
              <a:gdLst/>
              <a:ahLst/>
              <a:cxnLst/>
              <a:rect l="l" t="t" r="r" b="b"/>
              <a:pathLst>
                <a:path w="35560" h="36195">
                  <a:moveTo>
                    <a:pt x="35114" y="18018"/>
                  </a:moveTo>
                  <a:lnTo>
                    <a:pt x="28164" y="3577"/>
                  </a:lnTo>
                  <a:lnTo>
                    <a:pt x="12542" y="0"/>
                  </a:lnTo>
                  <a:lnTo>
                    <a:pt x="0" y="9976"/>
                  </a:lnTo>
                  <a:lnTo>
                    <a:pt x="0" y="26061"/>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757" name="object 757"/>
          <p:cNvPicPr/>
          <p:nvPr/>
        </p:nvPicPr>
        <p:blipFill>
          <a:blip r:embed="rId41" cstate="print"/>
          <a:stretch>
            <a:fillRect/>
          </a:stretch>
        </p:blipFill>
        <p:spPr>
          <a:xfrm>
            <a:off x="3301403" y="4671287"/>
            <a:ext cx="177371" cy="77947"/>
          </a:xfrm>
          <a:prstGeom prst="rect">
            <a:avLst/>
          </a:prstGeom>
        </p:spPr>
      </p:pic>
      <p:grpSp>
        <p:nvGrpSpPr>
          <p:cNvPr id="758" name="object 758"/>
          <p:cNvGrpSpPr/>
          <p:nvPr/>
        </p:nvGrpSpPr>
        <p:grpSpPr>
          <a:xfrm>
            <a:off x="3533934" y="4700505"/>
            <a:ext cx="343067" cy="48866"/>
            <a:chOff x="5191240" y="8917902"/>
            <a:chExt cx="650875" cy="92710"/>
          </a:xfrm>
        </p:grpSpPr>
        <p:pic>
          <p:nvPicPr>
            <p:cNvPr id="759" name="object 759"/>
            <p:cNvPicPr/>
            <p:nvPr/>
          </p:nvPicPr>
          <p:blipFill>
            <a:blip r:embed="rId42" cstate="print"/>
            <a:stretch>
              <a:fillRect/>
            </a:stretch>
          </p:blipFill>
          <p:spPr>
            <a:xfrm>
              <a:off x="5191240" y="8917902"/>
              <a:ext cx="284928" cy="92449"/>
            </a:xfrm>
            <a:prstGeom prst="rect">
              <a:avLst/>
            </a:prstGeom>
          </p:spPr>
        </p:pic>
        <p:sp>
          <p:nvSpPr>
            <p:cNvPr id="760" name="object 760"/>
            <p:cNvSpPr/>
            <p:nvPr/>
          </p:nvSpPr>
          <p:spPr>
            <a:xfrm>
              <a:off x="5495387" y="8917932"/>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61" name="object 761"/>
            <p:cNvSpPr/>
            <p:nvPr/>
          </p:nvSpPr>
          <p:spPr>
            <a:xfrm>
              <a:off x="5495387" y="8917932"/>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62" name="object 762"/>
            <p:cNvSpPr/>
            <p:nvPr/>
          </p:nvSpPr>
          <p:spPr>
            <a:xfrm>
              <a:off x="5530033" y="8917932"/>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63" name="object 763"/>
            <p:cNvSpPr/>
            <p:nvPr/>
          </p:nvSpPr>
          <p:spPr>
            <a:xfrm>
              <a:off x="5530033" y="8917932"/>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64" name="object 764"/>
            <p:cNvSpPr/>
            <p:nvPr/>
          </p:nvSpPr>
          <p:spPr>
            <a:xfrm>
              <a:off x="5510785" y="8978870"/>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65" name="object 765"/>
            <p:cNvSpPr/>
            <p:nvPr/>
          </p:nvSpPr>
          <p:spPr>
            <a:xfrm>
              <a:off x="5510785" y="8978870"/>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66" name="object 766"/>
            <p:cNvSpPr/>
            <p:nvPr/>
          </p:nvSpPr>
          <p:spPr>
            <a:xfrm>
              <a:off x="5587777" y="8917932"/>
              <a:ext cx="73660" cy="10160"/>
            </a:xfrm>
            <a:custGeom>
              <a:avLst/>
              <a:gdLst/>
              <a:ahLst/>
              <a:cxnLst/>
              <a:rect l="l" t="t" r="r" b="b"/>
              <a:pathLst>
                <a:path w="73660"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767" name="object 767"/>
            <p:cNvSpPr/>
            <p:nvPr/>
          </p:nvSpPr>
          <p:spPr>
            <a:xfrm>
              <a:off x="5587777" y="8917932"/>
              <a:ext cx="73660" cy="10160"/>
            </a:xfrm>
            <a:custGeom>
              <a:avLst/>
              <a:gdLst/>
              <a:ahLst/>
              <a:cxnLst/>
              <a:rect l="l" t="t" r="r" b="b"/>
              <a:pathLst>
                <a:path w="73660"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768" name="object 768"/>
            <p:cNvSpPr/>
            <p:nvPr/>
          </p:nvSpPr>
          <p:spPr>
            <a:xfrm>
              <a:off x="5618569" y="8917941"/>
              <a:ext cx="135255" cy="92710"/>
            </a:xfrm>
            <a:custGeom>
              <a:avLst/>
              <a:gdLst/>
              <a:ahLst/>
              <a:cxnLst/>
              <a:rect l="l" t="t" r="r" b="b"/>
              <a:pathLst>
                <a:path w="135254" h="92709">
                  <a:moveTo>
                    <a:pt x="11544" y="9829"/>
                  </a:moveTo>
                  <a:lnTo>
                    <a:pt x="0" y="9829"/>
                  </a:lnTo>
                  <a:lnTo>
                    <a:pt x="0" y="92392"/>
                  </a:lnTo>
                  <a:lnTo>
                    <a:pt x="11544" y="92392"/>
                  </a:lnTo>
                  <a:lnTo>
                    <a:pt x="11544" y="9829"/>
                  </a:lnTo>
                  <a:close/>
                </a:path>
                <a:path w="135254" h="92709">
                  <a:moveTo>
                    <a:pt x="134734" y="31445"/>
                  </a:moveTo>
                  <a:lnTo>
                    <a:pt x="103936" y="0"/>
                  </a:lnTo>
                  <a:lnTo>
                    <a:pt x="88544" y="0"/>
                  </a:lnTo>
                  <a:lnTo>
                    <a:pt x="57746" y="31445"/>
                  </a:lnTo>
                  <a:lnTo>
                    <a:pt x="57746" y="60934"/>
                  </a:lnTo>
                  <a:lnTo>
                    <a:pt x="88544" y="92392"/>
                  </a:lnTo>
                  <a:lnTo>
                    <a:pt x="103936" y="92392"/>
                  </a:lnTo>
                  <a:lnTo>
                    <a:pt x="134734" y="60934"/>
                  </a:lnTo>
                  <a:lnTo>
                    <a:pt x="123190" y="60934"/>
                  </a:lnTo>
                  <a:lnTo>
                    <a:pt x="121259" y="68795"/>
                  </a:lnTo>
                  <a:lnTo>
                    <a:pt x="117411" y="74701"/>
                  </a:lnTo>
                  <a:lnTo>
                    <a:pt x="111633" y="78625"/>
                  </a:lnTo>
                  <a:lnTo>
                    <a:pt x="103936" y="80594"/>
                  </a:lnTo>
                  <a:lnTo>
                    <a:pt x="88544" y="80594"/>
                  </a:lnTo>
                  <a:lnTo>
                    <a:pt x="80835" y="78625"/>
                  </a:lnTo>
                  <a:lnTo>
                    <a:pt x="75069" y="74701"/>
                  </a:lnTo>
                  <a:lnTo>
                    <a:pt x="71221" y="68795"/>
                  </a:lnTo>
                  <a:lnTo>
                    <a:pt x="69291" y="60934"/>
                  </a:lnTo>
                  <a:lnTo>
                    <a:pt x="69291" y="31445"/>
                  </a:lnTo>
                  <a:lnTo>
                    <a:pt x="71221" y="23583"/>
                  </a:lnTo>
                  <a:lnTo>
                    <a:pt x="75069" y="17691"/>
                  </a:lnTo>
                  <a:lnTo>
                    <a:pt x="80835" y="13754"/>
                  </a:lnTo>
                  <a:lnTo>
                    <a:pt x="88544" y="11785"/>
                  </a:lnTo>
                  <a:lnTo>
                    <a:pt x="103936" y="11785"/>
                  </a:lnTo>
                  <a:lnTo>
                    <a:pt x="111633" y="13754"/>
                  </a:lnTo>
                  <a:lnTo>
                    <a:pt x="117411" y="17691"/>
                  </a:lnTo>
                  <a:lnTo>
                    <a:pt x="121259" y="23583"/>
                  </a:lnTo>
                  <a:lnTo>
                    <a:pt x="123190" y="31445"/>
                  </a:lnTo>
                  <a:lnTo>
                    <a:pt x="134734" y="31445"/>
                  </a:lnTo>
                  <a:close/>
                </a:path>
              </a:pathLst>
            </a:custGeom>
            <a:solidFill>
              <a:srgbClr val="000000"/>
            </a:solidFill>
          </p:spPr>
          <p:txBody>
            <a:bodyPr wrap="square" lIns="0" tIns="0" rIns="0" bIns="0" rtlCol="0"/>
            <a:lstStyle/>
            <a:p>
              <a:endParaRPr sz="949"/>
            </a:p>
          </p:txBody>
        </p:sp>
        <p:sp>
          <p:nvSpPr>
            <p:cNvPr id="769" name="object 769"/>
            <p:cNvSpPr/>
            <p:nvPr/>
          </p:nvSpPr>
          <p:spPr>
            <a:xfrm>
              <a:off x="5676318" y="8917932"/>
              <a:ext cx="77470" cy="92710"/>
            </a:xfrm>
            <a:custGeom>
              <a:avLst/>
              <a:gdLst/>
              <a:ahLst/>
              <a:cxnLst/>
              <a:rect l="l" t="t" r="r" b="b"/>
              <a:pathLst>
                <a:path w="77470" h="92709">
                  <a:moveTo>
                    <a:pt x="76991" y="31451"/>
                  </a:moveTo>
                  <a:lnTo>
                    <a:pt x="46195" y="0"/>
                  </a:lnTo>
                  <a:lnTo>
                    <a:pt x="30796" y="0"/>
                  </a:lnTo>
                  <a:lnTo>
                    <a:pt x="0" y="31451"/>
                  </a:lnTo>
                  <a:lnTo>
                    <a:pt x="0" y="60938"/>
                  </a:lnTo>
                  <a:lnTo>
                    <a:pt x="30796" y="92390"/>
                  </a:lnTo>
                  <a:lnTo>
                    <a:pt x="46195" y="92390"/>
                  </a:lnTo>
                  <a:lnTo>
                    <a:pt x="76991" y="60938"/>
                  </a:lnTo>
                  <a:lnTo>
                    <a:pt x="65442" y="60938"/>
                  </a:lnTo>
                  <a:lnTo>
                    <a:pt x="63518" y="68801"/>
                  </a:lnTo>
                  <a:lnTo>
                    <a:pt x="59668" y="74698"/>
                  </a:lnTo>
                  <a:lnTo>
                    <a:pt x="53893"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3" y="13760"/>
                  </a:lnTo>
                  <a:lnTo>
                    <a:pt x="59668" y="17691"/>
                  </a:lnTo>
                  <a:lnTo>
                    <a:pt x="63518" y="23588"/>
                  </a:lnTo>
                  <a:lnTo>
                    <a:pt x="65442" y="31451"/>
                  </a:lnTo>
                  <a:lnTo>
                    <a:pt x="76991" y="31451"/>
                  </a:lnTo>
                  <a:close/>
                </a:path>
              </a:pathLst>
            </a:custGeom>
            <a:ln w="3175">
              <a:solidFill>
                <a:srgbClr val="000000"/>
              </a:solidFill>
            </a:ln>
          </p:spPr>
          <p:txBody>
            <a:bodyPr wrap="square" lIns="0" tIns="0" rIns="0" bIns="0" rtlCol="0"/>
            <a:lstStyle/>
            <a:p>
              <a:endParaRPr sz="949"/>
            </a:p>
          </p:txBody>
        </p:sp>
        <p:sp>
          <p:nvSpPr>
            <p:cNvPr id="770" name="object 770"/>
            <p:cNvSpPr/>
            <p:nvPr/>
          </p:nvSpPr>
          <p:spPr>
            <a:xfrm>
              <a:off x="5741760" y="8949384"/>
              <a:ext cx="12065" cy="29845"/>
            </a:xfrm>
            <a:custGeom>
              <a:avLst/>
              <a:gdLst/>
              <a:ahLst/>
              <a:cxnLst/>
              <a:rect l="l" t="t" r="r" b="b"/>
              <a:pathLst>
                <a:path w="12064"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771" name="object 771"/>
            <p:cNvSpPr/>
            <p:nvPr/>
          </p:nvSpPr>
          <p:spPr>
            <a:xfrm>
              <a:off x="5741760" y="8949384"/>
              <a:ext cx="12065" cy="29845"/>
            </a:xfrm>
            <a:custGeom>
              <a:avLst/>
              <a:gdLst/>
              <a:ahLst/>
              <a:cxnLst/>
              <a:rect l="l" t="t" r="r" b="b"/>
              <a:pathLst>
                <a:path w="12064"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772" name="object 772"/>
            <p:cNvSpPr/>
            <p:nvPr/>
          </p:nvSpPr>
          <p:spPr>
            <a:xfrm>
              <a:off x="5768708" y="8917932"/>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73" name="object 773"/>
            <p:cNvSpPr/>
            <p:nvPr/>
          </p:nvSpPr>
          <p:spPr>
            <a:xfrm>
              <a:off x="5768708" y="8917932"/>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4" name="object 774"/>
            <p:cNvSpPr/>
            <p:nvPr/>
          </p:nvSpPr>
          <p:spPr>
            <a:xfrm>
              <a:off x="5780256" y="8917932"/>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75" name="object 775"/>
            <p:cNvSpPr/>
            <p:nvPr/>
          </p:nvSpPr>
          <p:spPr>
            <a:xfrm>
              <a:off x="5780256" y="8917932"/>
              <a:ext cx="59690" cy="51435"/>
            </a:xfrm>
            <a:custGeom>
              <a:avLst/>
              <a:gdLst/>
              <a:ahLst/>
              <a:cxnLst/>
              <a:rect l="l" t="t" r="r" b="b"/>
              <a:pathLst>
                <a:path w="59689" h="51434">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76" name="object 776"/>
            <p:cNvSpPr/>
            <p:nvPr/>
          </p:nvSpPr>
          <p:spPr>
            <a:xfrm>
              <a:off x="5811053" y="8963144"/>
              <a:ext cx="31115" cy="47625"/>
            </a:xfrm>
            <a:custGeom>
              <a:avLst/>
              <a:gdLst/>
              <a:ahLst/>
              <a:cxnLst/>
              <a:rect l="l" t="t" r="r" b="b"/>
              <a:pathLst>
                <a:path w="31114" h="47625">
                  <a:moveTo>
                    <a:pt x="13474" y="0"/>
                  </a:moveTo>
                  <a:lnTo>
                    <a:pt x="0" y="0"/>
                  </a:lnTo>
                  <a:lnTo>
                    <a:pt x="17323" y="47178"/>
                  </a:lnTo>
                  <a:lnTo>
                    <a:pt x="30797" y="47178"/>
                  </a:lnTo>
                  <a:lnTo>
                    <a:pt x="13474" y="0"/>
                  </a:lnTo>
                  <a:close/>
                </a:path>
              </a:pathLst>
            </a:custGeom>
            <a:solidFill>
              <a:srgbClr val="000000"/>
            </a:solidFill>
          </p:spPr>
          <p:txBody>
            <a:bodyPr wrap="square" lIns="0" tIns="0" rIns="0" bIns="0" rtlCol="0"/>
            <a:lstStyle/>
            <a:p>
              <a:endParaRPr sz="949"/>
            </a:p>
          </p:txBody>
        </p:sp>
        <p:sp>
          <p:nvSpPr>
            <p:cNvPr id="777" name="object 777"/>
            <p:cNvSpPr/>
            <p:nvPr/>
          </p:nvSpPr>
          <p:spPr>
            <a:xfrm>
              <a:off x="5811053" y="8963144"/>
              <a:ext cx="31115" cy="47625"/>
            </a:xfrm>
            <a:custGeom>
              <a:avLst/>
              <a:gdLst/>
              <a:ahLst/>
              <a:cxnLst/>
              <a:rect l="l" t="t" r="r" b="b"/>
              <a:pathLst>
                <a:path w="31114" h="47625">
                  <a:moveTo>
                    <a:pt x="0" y="0"/>
                  </a:moveTo>
                  <a:lnTo>
                    <a:pt x="17323" y="47178"/>
                  </a:lnTo>
                  <a:lnTo>
                    <a:pt x="30797" y="47178"/>
                  </a:lnTo>
                  <a:lnTo>
                    <a:pt x="13474" y="0"/>
                  </a:lnTo>
                  <a:lnTo>
                    <a:pt x="0" y="0"/>
                  </a:lnTo>
                  <a:close/>
                </a:path>
              </a:pathLst>
            </a:custGeom>
            <a:ln w="3175">
              <a:solidFill>
                <a:srgbClr val="000000"/>
              </a:solidFill>
            </a:ln>
          </p:spPr>
          <p:txBody>
            <a:bodyPr wrap="square" lIns="0" tIns="0" rIns="0" bIns="0" rtlCol="0"/>
            <a:lstStyle/>
            <a:p>
              <a:endParaRPr sz="949"/>
            </a:p>
          </p:txBody>
        </p:sp>
      </p:grpSp>
      <p:pic>
        <p:nvPicPr>
          <p:cNvPr id="778" name="object 778"/>
          <p:cNvPicPr/>
          <p:nvPr/>
        </p:nvPicPr>
        <p:blipFill>
          <a:blip r:embed="rId43" cstate="print"/>
          <a:stretch>
            <a:fillRect/>
          </a:stretch>
        </p:blipFill>
        <p:spPr>
          <a:xfrm>
            <a:off x="2937923" y="6388117"/>
            <a:ext cx="178589" cy="48729"/>
          </a:xfrm>
          <a:prstGeom prst="rect">
            <a:avLst/>
          </a:prstGeom>
        </p:spPr>
      </p:pic>
      <p:grpSp>
        <p:nvGrpSpPr>
          <p:cNvPr id="779" name="object 779"/>
          <p:cNvGrpSpPr/>
          <p:nvPr/>
        </p:nvGrpSpPr>
        <p:grpSpPr>
          <a:xfrm>
            <a:off x="3173294" y="6388117"/>
            <a:ext cx="276127" cy="48866"/>
            <a:chOff x="4507027" y="12119678"/>
            <a:chExt cx="523875" cy="92710"/>
          </a:xfrm>
        </p:grpSpPr>
        <p:sp>
          <p:nvSpPr>
            <p:cNvPr id="780" name="object 780"/>
            <p:cNvSpPr/>
            <p:nvPr/>
          </p:nvSpPr>
          <p:spPr>
            <a:xfrm>
              <a:off x="4507057" y="1211970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81" name="object 781"/>
            <p:cNvSpPr/>
            <p:nvPr/>
          </p:nvSpPr>
          <p:spPr>
            <a:xfrm>
              <a:off x="4507057" y="1211970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82" name="object 782"/>
            <p:cNvSpPr/>
            <p:nvPr/>
          </p:nvSpPr>
          <p:spPr>
            <a:xfrm>
              <a:off x="4518606" y="1220030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83" name="object 783"/>
            <p:cNvSpPr/>
            <p:nvPr/>
          </p:nvSpPr>
          <p:spPr>
            <a:xfrm>
              <a:off x="4518606" y="1220030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84" name="object 784"/>
            <p:cNvSpPr/>
            <p:nvPr/>
          </p:nvSpPr>
          <p:spPr>
            <a:xfrm>
              <a:off x="4591748" y="12119707"/>
              <a:ext cx="42545" cy="92710"/>
            </a:xfrm>
            <a:custGeom>
              <a:avLst/>
              <a:gdLst/>
              <a:ahLst/>
              <a:cxnLst/>
              <a:rect l="l" t="t" r="r" b="b"/>
              <a:pathLst>
                <a:path w="42545" h="92709">
                  <a:moveTo>
                    <a:pt x="42345" y="0"/>
                  </a:moveTo>
                  <a:lnTo>
                    <a:pt x="30797"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85" name="object 785"/>
            <p:cNvSpPr/>
            <p:nvPr/>
          </p:nvSpPr>
          <p:spPr>
            <a:xfrm>
              <a:off x="4591748" y="12119707"/>
              <a:ext cx="42545" cy="92710"/>
            </a:xfrm>
            <a:custGeom>
              <a:avLst/>
              <a:gdLst/>
              <a:ahLst/>
              <a:cxnLst/>
              <a:rect l="l" t="t" r="r" b="b"/>
              <a:pathLst>
                <a:path w="42545" h="92709">
                  <a:moveTo>
                    <a:pt x="0" y="92390"/>
                  </a:moveTo>
                  <a:lnTo>
                    <a:pt x="30797"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86" name="object 786"/>
            <p:cNvSpPr/>
            <p:nvPr/>
          </p:nvSpPr>
          <p:spPr>
            <a:xfrm>
              <a:off x="4626394" y="12119707"/>
              <a:ext cx="42545" cy="92710"/>
            </a:xfrm>
            <a:custGeom>
              <a:avLst/>
              <a:gdLst/>
              <a:ahLst/>
              <a:cxnLst/>
              <a:rect l="l" t="t" r="r" b="b"/>
              <a:pathLst>
                <a:path w="42545" h="92709">
                  <a:moveTo>
                    <a:pt x="11548" y="0"/>
                  </a:moveTo>
                  <a:lnTo>
                    <a:pt x="0" y="0"/>
                  </a:lnTo>
                  <a:lnTo>
                    <a:pt x="30797" y="92390"/>
                  </a:lnTo>
                  <a:lnTo>
                    <a:pt x="42345" y="92390"/>
                  </a:lnTo>
                  <a:lnTo>
                    <a:pt x="11548" y="0"/>
                  </a:lnTo>
                  <a:close/>
                </a:path>
              </a:pathLst>
            </a:custGeom>
            <a:solidFill>
              <a:srgbClr val="000000"/>
            </a:solidFill>
          </p:spPr>
          <p:txBody>
            <a:bodyPr wrap="square" lIns="0" tIns="0" rIns="0" bIns="0" rtlCol="0"/>
            <a:lstStyle/>
            <a:p>
              <a:endParaRPr sz="949"/>
            </a:p>
          </p:txBody>
        </p:sp>
        <p:sp>
          <p:nvSpPr>
            <p:cNvPr id="787" name="object 787"/>
            <p:cNvSpPr/>
            <p:nvPr/>
          </p:nvSpPr>
          <p:spPr>
            <a:xfrm>
              <a:off x="4626394" y="12119707"/>
              <a:ext cx="42545" cy="92710"/>
            </a:xfrm>
            <a:custGeom>
              <a:avLst/>
              <a:gdLst/>
              <a:ahLst/>
              <a:cxnLst/>
              <a:rect l="l" t="t" r="r" b="b"/>
              <a:pathLst>
                <a:path w="42545" h="92709">
                  <a:moveTo>
                    <a:pt x="30797" y="92390"/>
                  </a:moveTo>
                  <a:lnTo>
                    <a:pt x="42345" y="92390"/>
                  </a:lnTo>
                  <a:lnTo>
                    <a:pt x="11548" y="0"/>
                  </a:lnTo>
                  <a:lnTo>
                    <a:pt x="0" y="0"/>
                  </a:lnTo>
                  <a:lnTo>
                    <a:pt x="30797" y="92390"/>
                  </a:lnTo>
                  <a:close/>
                </a:path>
              </a:pathLst>
            </a:custGeom>
            <a:ln w="3175">
              <a:solidFill>
                <a:srgbClr val="000000"/>
              </a:solidFill>
            </a:ln>
          </p:spPr>
          <p:txBody>
            <a:bodyPr wrap="square" lIns="0" tIns="0" rIns="0" bIns="0" rtlCol="0"/>
            <a:lstStyle/>
            <a:p>
              <a:endParaRPr sz="949"/>
            </a:p>
          </p:txBody>
        </p:sp>
        <p:sp>
          <p:nvSpPr>
            <p:cNvPr id="788" name="object 788"/>
            <p:cNvSpPr/>
            <p:nvPr/>
          </p:nvSpPr>
          <p:spPr>
            <a:xfrm>
              <a:off x="4607146" y="12180645"/>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89" name="object 789"/>
            <p:cNvSpPr/>
            <p:nvPr/>
          </p:nvSpPr>
          <p:spPr>
            <a:xfrm>
              <a:off x="4607146" y="12180645"/>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90" name="object 790"/>
            <p:cNvSpPr/>
            <p:nvPr/>
          </p:nvSpPr>
          <p:spPr>
            <a:xfrm>
              <a:off x="4684138" y="12119707"/>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29"/>
                  </a:lnTo>
                  <a:lnTo>
                    <a:pt x="38496" y="80595"/>
                  </a:lnTo>
                  <a:lnTo>
                    <a:pt x="30797" y="80595"/>
                  </a:lnTo>
                  <a:lnTo>
                    <a:pt x="23097" y="78629"/>
                  </a:lnTo>
                  <a:lnTo>
                    <a:pt x="17323" y="74698"/>
                  </a:lnTo>
                  <a:lnTo>
                    <a:pt x="13474" y="68801"/>
                  </a:lnTo>
                  <a:lnTo>
                    <a:pt x="11548" y="60938"/>
                  </a:lnTo>
                  <a:lnTo>
                    <a:pt x="11548" y="0"/>
                  </a:lnTo>
                  <a:lnTo>
                    <a:pt x="0" y="0"/>
                  </a:lnTo>
                  <a:lnTo>
                    <a:pt x="0" y="60938"/>
                  </a:lnTo>
                  <a:lnTo>
                    <a:pt x="1925" y="72732"/>
                  </a:lnTo>
                  <a:lnTo>
                    <a:pt x="7699" y="80595"/>
                  </a:lnTo>
                  <a:lnTo>
                    <a:pt x="11548" y="84527"/>
                  </a:lnTo>
                  <a:lnTo>
                    <a:pt x="19248" y="90424"/>
                  </a:lnTo>
                  <a:lnTo>
                    <a:pt x="30797" y="92390"/>
                  </a:lnTo>
                  <a:lnTo>
                    <a:pt x="38496" y="92390"/>
                  </a:lnTo>
                  <a:lnTo>
                    <a:pt x="69292" y="60938"/>
                  </a:lnTo>
                  <a:lnTo>
                    <a:pt x="69292" y="0"/>
                  </a:lnTo>
                  <a:close/>
                </a:path>
              </a:pathLst>
            </a:custGeom>
            <a:solidFill>
              <a:srgbClr val="000000"/>
            </a:solidFill>
          </p:spPr>
          <p:txBody>
            <a:bodyPr wrap="square" lIns="0" tIns="0" rIns="0" bIns="0" rtlCol="0"/>
            <a:lstStyle/>
            <a:p>
              <a:endParaRPr sz="949"/>
            </a:p>
          </p:txBody>
        </p:sp>
        <p:sp>
          <p:nvSpPr>
            <p:cNvPr id="791" name="object 791"/>
            <p:cNvSpPr/>
            <p:nvPr/>
          </p:nvSpPr>
          <p:spPr>
            <a:xfrm>
              <a:off x="4684138" y="12119707"/>
              <a:ext cx="69850" cy="92710"/>
            </a:xfrm>
            <a:custGeom>
              <a:avLst/>
              <a:gdLst/>
              <a:ahLst/>
              <a:cxnLst/>
              <a:rect l="l" t="t" r="r" b="b"/>
              <a:pathLst>
                <a:path w="69850" h="92709">
                  <a:moveTo>
                    <a:pt x="0" y="0"/>
                  </a:moveTo>
                  <a:lnTo>
                    <a:pt x="0" y="60938"/>
                  </a:lnTo>
                  <a:lnTo>
                    <a:pt x="1925" y="72732"/>
                  </a:lnTo>
                  <a:lnTo>
                    <a:pt x="7699" y="80595"/>
                  </a:lnTo>
                  <a:lnTo>
                    <a:pt x="11548" y="84527"/>
                  </a:lnTo>
                  <a:lnTo>
                    <a:pt x="19248" y="90424"/>
                  </a:lnTo>
                  <a:lnTo>
                    <a:pt x="30797" y="92390"/>
                  </a:lnTo>
                  <a:lnTo>
                    <a:pt x="38496" y="92390"/>
                  </a:lnTo>
                  <a:lnTo>
                    <a:pt x="69292" y="60938"/>
                  </a:lnTo>
                  <a:lnTo>
                    <a:pt x="69292" y="0"/>
                  </a:lnTo>
                  <a:lnTo>
                    <a:pt x="57743" y="0"/>
                  </a:lnTo>
                  <a:lnTo>
                    <a:pt x="57743" y="60938"/>
                  </a:lnTo>
                  <a:lnTo>
                    <a:pt x="55819" y="68801"/>
                  </a:lnTo>
                  <a:lnTo>
                    <a:pt x="51969" y="74698"/>
                  </a:lnTo>
                  <a:lnTo>
                    <a:pt x="46195" y="78629"/>
                  </a:lnTo>
                  <a:lnTo>
                    <a:pt x="38496" y="80595"/>
                  </a:lnTo>
                  <a:lnTo>
                    <a:pt x="30797" y="80595"/>
                  </a:lnTo>
                  <a:lnTo>
                    <a:pt x="23097" y="78629"/>
                  </a:lnTo>
                  <a:lnTo>
                    <a:pt x="17323" y="74698"/>
                  </a:lnTo>
                  <a:lnTo>
                    <a:pt x="13474"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792" name="object 792"/>
            <p:cNvSpPr/>
            <p:nvPr/>
          </p:nvSpPr>
          <p:spPr>
            <a:xfrm>
              <a:off x="4768829" y="1211970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3" name="object 793"/>
            <p:cNvSpPr/>
            <p:nvPr/>
          </p:nvSpPr>
          <p:spPr>
            <a:xfrm>
              <a:off x="4768829" y="1211970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4" name="object 794"/>
            <p:cNvSpPr/>
            <p:nvPr/>
          </p:nvSpPr>
          <p:spPr>
            <a:xfrm>
              <a:off x="4780378" y="12119707"/>
              <a:ext cx="53975" cy="92710"/>
            </a:xfrm>
            <a:custGeom>
              <a:avLst/>
              <a:gdLst/>
              <a:ahLst/>
              <a:cxnLst/>
              <a:rect l="l" t="t" r="r" b="b"/>
              <a:pathLst>
                <a:path w="53975" h="92709">
                  <a:moveTo>
                    <a:pt x="11548" y="0"/>
                  </a:moveTo>
                  <a:lnTo>
                    <a:pt x="0" y="0"/>
                  </a:lnTo>
                  <a:lnTo>
                    <a:pt x="42344" y="92390"/>
                  </a:lnTo>
                  <a:lnTo>
                    <a:pt x="53893" y="92390"/>
                  </a:lnTo>
                  <a:lnTo>
                    <a:pt x="11548" y="0"/>
                  </a:lnTo>
                  <a:close/>
                </a:path>
              </a:pathLst>
            </a:custGeom>
            <a:solidFill>
              <a:srgbClr val="000000"/>
            </a:solidFill>
          </p:spPr>
          <p:txBody>
            <a:bodyPr wrap="square" lIns="0" tIns="0" rIns="0" bIns="0" rtlCol="0"/>
            <a:lstStyle/>
            <a:p>
              <a:endParaRPr sz="949"/>
            </a:p>
          </p:txBody>
        </p:sp>
        <p:sp>
          <p:nvSpPr>
            <p:cNvPr id="795" name="object 795"/>
            <p:cNvSpPr/>
            <p:nvPr/>
          </p:nvSpPr>
          <p:spPr>
            <a:xfrm>
              <a:off x="4780378" y="12119707"/>
              <a:ext cx="53975" cy="92710"/>
            </a:xfrm>
            <a:custGeom>
              <a:avLst/>
              <a:gdLst/>
              <a:ahLst/>
              <a:cxnLst/>
              <a:rect l="l" t="t" r="r" b="b"/>
              <a:pathLst>
                <a:path w="53975" h="92709">
                  <a:moveTo>
                    <a:pt x="0" y="0"/>
                  </a:moveTo>
                  <a:lnTo>
                    <a:pt x="42344" y="92390"/>
                  </a:lnTo>
                  <a:lnTo>
                    <a:pt x="53893"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6" name="object 796"/>
            <p:cNvSpPr/>
            <p:nvPr/>
          </p:nvSpPr>
          <p:spPr>
            <a:xfrm>
              <a:off x="4834272" y="1211970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7" name="object 797"/>
            <p:cNvSpPr/>
            <p:nvPr/>
          </p:nvSpPr>
          <p:spPr>
            <a:xfrm>
              <a:off x="4834272" y="1211970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8" name="object 798"/>
            <p:cNvSpPr/>
            <p:nvPr/>
          </p:nvSpPr>
          <p:spPr>
            <a:xfrm>
              <a:off x="4861219" y="12119707"/>
              <a:ext cx="75565" cy="92710"/>
            </a:xfrm>
            <a:custGeom>
              <a:avLst/>
              <a:gdLst/>
              <a:ahLst/>
              <a:cxnLst/>
              <a:rect l="l" t="t" r="r" b="b"/>
              <a:pathLst>
                <a:path w="75564" h="92709">
                  <a:moveTo>
                    <a:pt x="46195" y="0"/>
                  </a:moveTo>
                  <a:lnTo>
                    <a:pt x="30796" y="0"/>
                  </a:lnTo>
                  <a:lnTo>
                    <a:pt x="19247" y="1965"/>
                  </a:lnTo>
                  <a:lnTo>
                    <a:pt x="11548" y="7862"/>
                  </a:lnTo>
                  <a:lnTo>
                    <a:pt x="7698" y="11794"/>
                  </a:lnTo>
                  <a:lnTo>
                    <a:pt x="1924" y="19657"/>
                  </a:lnTo>
                  <a:lnTo>
                    <a:pt x="0" y="31451"/>
                  </a:lnTo>
                  <a:lnTo>
                    <a:pt x="0" y="60938"/>
                  </a:lnTo>
                  <a:lnTo>
                    <a:pt x="30796" y="92390"/>
                  </a:lnTo>
                  <a:lnTo>
                    <a:pt x="46195" y="92390"/>
                  </a:lnTo>
                  <a:lnTo>
                    <a:pt x="57743" y="90424"/>
                  </a:lnTo>
                  <a:lnTo>
                    <a:pt x="65442" y="84527"/>
                  </a:lnTo>
                  <a:lnTo>
                    <a:pt x="69292" y="80595"/>
                  </a:lnTo>
                  <a:lnTo>
                    <a:pt x="75067" y="72732"/>
                  </a:lnTo>
                  <a:lnTo>
                    <a:pt x="75067" y="68801"/>
                  </a:lnTo>
                  <a:lnTo>
                    <a:pt x="61593" y="68801"/>
                  </a:lnTo>
                  <a:lnTo>
                    <a:pt x="59668" y="74698"/>
                  </a:lnTo>
                  <a:lnTo>
                    <a:pt x="53893"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3" y="13760"/>
                  </a:lnTo>
                  <a:lnTo>
                    <a:pt x="59668" y="17691"/>
                  </a:lnTo>
                  <a:lnTo>
                    <a:pt x="61593" y="23588"/>
                  </a:lnTo>
                  <a:lnTo>
                    <a:pt x="75067" y="23588"/>
                  </a:lnTo>
                  <a:lnTo>
                    <a:pt x="75067" y="19657"/>
                  </a:lnTo>
                  <a:lnTo>
                    <a:pt x="69292" y="11794"/>
                  </a:lnTo>
                  <a:lnTo>
                    <a:pt x="65442" y="7862"/>
                  </a:lnTo>
                  <a:lnTo>
                    <a:pt x="57743" y="1965"/>
                  </a:lnTo>
                  <a:lnTo>
                    <a:pt x="46195" y="0"/>
                  </a:lnTo>
                  <a:close/>
                </a:path>
              </a:pathLst>
            </a:custGeom>
            <a:solidFill>
              <a:srgbClr val="000000"/>
            </a:solidFill>
          </p:spPr>
          <p:txBody>
            <a:bodyPr wrap="square" lIns="0" tIns="0" rIns="0" bIns="0" rtlCol="0"/>
            <a:lstStyle/>
            <a:p>
              <a:endParaRPr sz="949"/>
            </a:p>
          </p:txBody>
        </p:sp>
        <p:sp>
          <p:nvSpPr>
            <p:cNvPr id="799" name="object 799"/>
            <p:cNvSpPr/>
            <p:nvPr/>
          </p:nvSpPr>
          <p:spPr>
            <a:xfrm>
              <a:off x="4861219" y="12119707"/>
              <a:ext cx="75565" cy="92710"/>
            </a:xfrm>
            <a:custGeom>
              <a:avLst/>
              <a:gdLst/>
              <a:ahLst/>
              <a:cxnLst/>
              <a:rect l="l" t="t" r="r" b="b"/>
              <a:pathLst>
                <a:path w="75564" h="92709">
                  <a:moveTo>
                    <a:pt x="75067" y="23588"/>
                  </a:moveTo>
                  <a:lnTo>
                    <a:pt x="75067" y="19657"/>
                  </a:lnTo>
                  <a:lnTo>
                    <a:pt x="69292" y="11794"/>
                  </a:lnTo>
                  <a:lnTo>
                    <a:pt x="65442" y="7862"/>
                  </a:lnTo>
                  <a:lnTo>
                    <a:pt x="57743" y="1965"/>
                  </a:lnTo>
                  <a:lnTo>
                    <a:pt x="46195" y="0"/>
                  </a:lnTo>
                  <a:lnTo>
                    <a:pt x="30796" y="0"/>
                  </a:lnTo>
                  <a:lnTo>
                    <a:pt x="0" y="31451"/>
                  </a:lnTo>
                  <a:lnTo>
                    <a:pt x="0" y="60938"/>
                  </a:lnTo>
                  <a:lnTo>
                    <a:pt x="30796" y="92390"/>
                  </a:lnTo>
                  <a:lnTo>
                    <a:pt x="46195" y="92390"/>
                  </a:lnTo>
                  <a:lnTo>
                    <a:pt x="57743" y="90424"/>
                  </a:lnTo>
                  <a:lnTo>
                    <a:pt x="65442" y="84527"/>
                  </a:lnTo>
                  <a:lnTo>
                    <a:pt x="69292" y="80595"/>
                  </a:lnTo>
                  <a:lnTo>
                    <a:pt x="75067" y="72732"/>
                  </a:lnTo>
                  <a:lnTo>
                    <a:pt x="75067" y="68801"/>
                  </a:lnTo>
                  <a:lnTo>
                    <a:pt x="61593" y="68801"/>
                  </a:lnTo>
                  <a:lnTo>
                    <a:pt x="59668" y="74698"/>
                  </a:lnTo>
                  <a:lnTo>
                    <a:pt x="53893"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3" y="13760"/>
                  </a:lnTo>
                  <a:lnTo>
                    <a:pt x="59668" y="17691"/>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800" name="object 800"/>
            <p:cNvSpPr/>
            <p:nvPr/>
          </p:nvSpPr>
          <p:spPr>
            <a:xfrm>
              <a:off x="4953610" y="1211970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01" name="object 801"/>
            <p:cNvSpPr/>
            <p:nvPr/>
          </p:nvSpPr>
          <p:spPr>
            <a:xfrm>
              <a:off x="4953610" y="1211970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02" name="object 802"/>
            <p:cNvSpPr/>
            <p:nvPr/>
          </p:nvSpPr>
          <p:spPr>
            <a:xfrm>
              <a:off x="4965158" y="12157056"/>
              <a:ext cx="53975" cy="12065"/>
            </a:xfrm>
            <a:custGeom>
              <a:avLst/>
              <a:gdLst/>
              <a:ahLst/>
              <a:cxnLst/>
              <a:rect l="l" t="t" r="r" b="b"/>
              <a:pathLst>
                <a:path w="53975" h="12065">
                  <a:moveTo>
                    <a:pt x="53893" y="0"/>
                  </a:moveTo>
                  <a:lnTo>
                    <a:pt x="0" y="0"/>
                  </a:lnTo>
                  <a:lnTo>
                    <a:pt x="0" y="11794"/>
                  </a:lnTo>
                  <a:lnTo>
                    <a:pt x="53893" y="11794"/>
                  </a:lnTo>
                  <a:lnTo>
                    <a:pt x="53893" y="0"/>
                  </a:lnTo>
                  <a:close/>
                </a:path>
              </a:pathLst>
            </a:custGeom>
            <a:solidFill>
              <a:srgbClr val="000000"/>
            </a:solidFill>
          </p:spPr>
          <p:txBody>
            <a:bodyPr wrap="square" lIns="0" tIns="0" rIns="0" bIns="0" rtlCol="0"/>
            <a:lstStyle/>
            <a:p>
              <a:endParaRPr sz="949"/>
            </a:p>
          </p:txBody>
        </p:sp>
        <p:sp>
          <p:nvSpPr>
            <p:cNvPr id="803" name="object 803"/>
            <p:cNvSpPr/>
            <p:nvPr/>
          </p:nvSpPr>
          <p:spPr>
            <a:xfrm>
              <a:off x="4965158" y="12157056"/>
              <a:ext cx="53975" cy="12065"/>
            </a:xfrm>
            <a:custGeom>
              <a:avLst/>
              <a:gdLst/>
              <a:ahLst/>
              <a:cxnLst/>
              <a:rect l="l" t="t" r="r" b="b"/>
              <a:pathLst>
                <a:path w="53975" h="12065">
                  <a:moveTo>
                    <a:pt x="0" y="0"/>
                  </a:moveTo>
                  <a:lnTo>
                    <a:pt x="0" y="11794"/>
                  </a:lnTo>
                  <a:lnTo>
                    <a:pt x="53893" y="11794"/>
                  </a:lnTo>
                  <a:lnTo>
                    <a:pt x="53893" y="0"/>
                  </a:lnTo>
                  <a:lnTo>
                    <a:pt x="0" y="0"/>
                  </a:lnTo>
                  <a:close/>
                </a:path>
              </a:pathLst>
            </a:custGeom>
            <a:ln w="3175">
              <a:solidFill>
                <a:srgbClr val="000000"/>
              </a:solidFill>
            </a:ln>
          </p:spPr>
          <p:txBody>
            <a:bodyPr wrap="square" lIns="0" tIns="0" rIns="0" bIns="0" rtlCol="0"/>
            <a:lstStyle/>
            <a:p>
              <a:endParaRPr sz="949"/>
            </a:p>
          </p:txBody>
        </p:sp>
        <p:sp>
          <p:nvSpPr>
            <p:cNvPr id="804" name="object 804"/>
            <p:cNvSpPr/>
            <p:nvPr/>
          </p:nvSpPr>
          <p:spPr>
            <a:xfrm>
              <a:off x="5019052" y="12119707"/>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05" name="object 805"/>
            <p:cNvSpPr/>
            <p:nvPr/>
          </p:nvSpPr>
          <p:spPr>
            <a:xfrm>
              <a:off x="5019052" y="12119707"/>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806" name="object 806"/>
          <p:cNvPicPr/>
          <p:nvPr/>
        </p:nvPicPr>
        <p:blipFill>
          <a:blip r:embed="rId44" cstate="print"/>
          <a:stretch>
            <a:fillRect/>
          </a:stretch>
        </p:blipFill>
        <p:spPr>
          <a:xfrm>
            <a:off x="3506061" y="6388117"/>
            <a:ext cx="178589" cy="48729"/>
          </a:xfrm>
          <a:prstGeom prst="rect">
            <a:avLst/>
          </a:prstGeom>
        </p:spPr>
      </p:pic>
      <p:sp>
        <p:nvSpPr>
          <p:cNvPr id="807" name="object 807"/>
          <p:cNvSpPr/>
          <p:nvPr/>
        </p:nvSpPr>
        <p:spPr>
          <a:xfrm>
            <a:off x="2956199" y="6461179"/>
            <a:ext cx="9372" cy="48866"/>
          </a:xfrm>
          <a:custGeom>
            <a:avLst/>
            <a:gdLst/>
            <a:ahLst/>
            <a:cxnLst/>
            <a:rect l="l" t="t" r="r" b="b"/>
            <a:pathLst>
              <a:path w="17779" h="92709">
                <a:moveTo>
                  <a:pt x="17323" y="0"/>
                </a:moveTo>
                <a:lnTo>
                  <a:pt x="5774" y="15398"/>
                </a:lnTo>
                <a:lnTo>
                  <a:pt x="0" y="38495"/>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808" name="object 808"/>
          <p:cNvSpPr/>
          <p:nvPr/>
        </p:nvSpPr>
        <p:spPr>
          <a:xfrm>
            <a:off x="2998810" y="6461179"/>
            <a:ext cx="219228" cy="48866"/>
          </a:xfrm>
          <a:custGeom>
            <a:avLst/>
            <a:gdLst/>
            <a:ahLst/>
            <a:cxnLst/>
            <a:rect l="l" t="t" r="r" b="b"/>
            <a:pathLst>
              <a:path w="415925" h="92709">
                <a:moveTo>
                  <a:pt x="0" y="92390"/>
                </a:moveTo>
                <a:lnTo>
                  <a:pt x="0" y="0"/>
                </a:lnTo>
                <a:lnTo>
                  <a:pt x="28871" y="0"/>
                </a:lnTo>
                <a:lnTo>
                  <a:pt x="40420" y="7699"/>
                </a:lnTo>
                <a:lnTo>
                  <a:pt x="46194" y="15398"/>
                </a:lnTo>
                <a:lnTo>
                  <a:pt x="46194" y="30796"/>
                </a:lnTo>
                <a:lnTo>
                  <a:pt x="40420" y="38495"/>
                </a:lnTo>
                <a:lnTo>
                  <a:pt x="28871" y="46195"/>
                </a:lnTo>
                <a:lnTo>
                  <a:pt x="0" y="46195"/>
                </a:lnTo>
              </a:path>
              <a:path w="415925" h="92709">
                <a:moveTo>
                  <a:pt x="28871" y="46195"/>
                </a:moveTo>
                <a:lnTo>
                  <a:pt x="46194" y="92390"/>
                </a:lnTo>
              </a:path>
              <a:path w="415925" h="92709">
                <a:moveTo>
                  <a:pt x="138584" y="92390"/>
                </a:moveTo>
                <a:lnTo>
                  <a:pt x="92389" y="92390"/>
                </a:lnTo>
                <a:lnTo>
                  <a:pt x="92389" y="0"/>
                </a:lnTo>
                <a:lnTo>
                  <a:pt x="138584" y="0"/>
                </a:lnTo>
              </a:path>
              <a:path w="415925" h="92709">
                <a:moveTo>
                  <a:pt x="92389" y="46195"/>
                </a:moveTo>
                <a:lnTo>
                  <a:pt x="121261" y="46195"/>
                </a:lnTo>
              </a:path>
              <a:path w="415925" h="92709">
                <a:moveTo>
                  <a:pt x="230975" y="15398"/>
                </a:moveTo>
                <a:lnTo>
                  <a:pt x="225200" y="7699"/>
                </a:lnTo>
                <a:lnTo>
                  <a:pt x="213652" y="0"/>
                </a:lnTo>
                <a:lnTo>
                  <a:pt x="202103" y="0"/>
                </a:lnTo>
                <a:lnTo>
                  <a:pt x="190554" y="7699"/>
                </a:lnTo>
                <a:lnTo>
                  <a:pt x="184780" y="15398"/>
                </a:lnTo>
                <a:lnTo>
                  <a:pt x="184780" y="23097"/>
                </a:lnTo>
                <a:lnTo>
                  <a:pt x="190554" y="30796"/>
                </a:lnTo>
                <a:lnTo>
                  <a:pt x="202103" y="38495"/>
                </a:lnTo>
                <a:lnTo>
                  <a:pt x="213652" y="46195"/>
                </a:lnTo>
                <a:lnTo>
                  <a:pt x="225200" y="53894"/>
                </a:lnTo>
                <a:lnTo>
                  <a:pt x="230975" y="61593"/>
                </a:lnTo>
                <a:lnTo>
                  <a:pt x="230975" y="76991"/>
                </a:lnTo>
                <a:lnTo>
                  <a:pt x="225200" y="84690"/>
                </a:lnTo>
                <a:lnTo>
                  <a:pt x="213652" y="92390"/>
                </a:lnTo>
                <a:lnTo>
                  <a:pt x="202103" y="92390"/>
                </a:lnTo>
                <a:lnTo>
                  <a:pt x="190554" y="84690"/>
                </a:lnTo>
                <a:lnTo>
                  <a:pt x="184780" y="76991"/>
                </a:lnTo>
                <a:lnTo>
                  <a:pt x="179005" y="69292"/>
                </a:lnTo>
              </a:path>
              <a:path w="415925" h="92709">
                <a:moveTo>
                  <a:pt x="271395" y="0"/>
                </a:moveTo>
                <a:lnTo>
                  <a:pt x="329139" y="0"/>
                </a:lnTo>
              </a:path>
              <a:path w="415925" h="92709">
                <a:moveTo>
                  <a:pt x="300267" y="0"/>
                </a:moveTo>
                <a:lnTo>
                  <a:pt x="300267" y="92390"/>
                </a:lnTo>
              </a:path>
              <a:path w="415925" h="92709">
                <a:moveTo>
                  <a:pt x="369560" y="92390"/>
                </a:moveTo>
                <a:lnTo>
                  <a:pt x="369560" y="0"/>
                </a:lnTo>
                <a:lnTo>
                  <a:pt x="398432" y="0"/>
                </a:lnTo>
                <a:lnTo>
                  <a:pt x="409981" y="7699"/>
                </a:lnTo>
                <a:lnTo>
                  <a:pt x="415755" y="15398"/>
                </a:lnTo>
                <a:lnTo>
                  <a:pt x="415755" y="30796"/>
                </a:lnTo>
                <a:lnTo>
                  <a:pt x="409981" y="38495"/>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809" name="object 809"/>
          <p:cNvSpPr/>
          <p:nvPr/>
        </p:nvSpPr>
        <p:spPr>
          <a:xfrm>
            <a:off x="3254472" y="646117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10" name="object 810"/>
          <p:cNvSpPr/>
          <p:nvPr/>
        </p:nvSpPr>
        <p:spPr>
          <a:xfrm>
            <a:off x="3284908" y="6461179"/>
            <a:ext cx="127855" cy="48866"/>
          </a:xfrm>
          <a:custGeom>
            <a:avLst/>
            <a:gdLst/>
            <a:ahLst/>
            <a:cxnLst/>
            <a:rect l="l" t="t" r="r" b="b"/>
            <a:pathLst>
              <a:path w="242570"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70" h="92709">
                <a:moveTo>
                  <a:pt x="98164" y="0"/>
                </a:moveTo>
                <a:lnTo>
                  <a:pt x="155908" y="0"/>
                </a:lnTo>
              </a:path>
              <a:path w="242570" h="92709">
                <a:moveTo>
                  <a:pt x="127036" y="0"/>
                </a:moveTo>
                <a:lnTo>
                  <a:pt x="127036" y="92390"/>
                </a:lnTo>
              </a:path>
              <a:path w="242570" h="92709">
                <a:moveTo>
                  <a:pt x="242524" y="15398"/>
                </a:moveTo>
                <a:lnTo>
                  <a:pt x="236749" y="7699"/>
                </a:lnTo>
                <a:lnTo>
                  <a:pt x="225201" y="0"/>
                </a:lnTo>
                <a:lnTo>
                  <a:pt x="213652" y="0"/>
                </a:lnTo>
                <a:lnTo>
                  <a:pt x="202103" y="7699"/>
                </a:lnTo>
                <a:lnTo>
                  <a:pt x="196329" y="15398"/>
                </a:lnTo>
                <a:lnTo>
                  <a:pt x="196329" y="23097"/>
                </a:lnTo>
                <a:lnTo>
                  <a:pt x="202103" y="30796"/>
                </a:lnTo>
                <a:lnTo>
                  <a:pt x="213652" y="38495"/>
                </a:lnTo>
                <a:lnTo>
                  <a:pt x="225201" y="46195"/>
                </a:lnTo>
                <a:lnTo>
                  <a:pt x="236749" y="53894"/>
                </a:lnTo>
                <a:lnTo>
                  <a:pt x="242524" y="61593"/>
                </a:lnTo>
                <a:lnTo>
                  <a:pt x="242524" y="76991"/>
                </a:lnTo>
                <a:lnTo>
                  <a:pt x="236749" y="84690"/>
                </a:lnTo>
                <a:lnTo>
                  <a:pt x="225201" y="92390"/>
                </a:lnTo>
                <a:lnTo>
                  <a:pt x="213652" y="92390"/>
                </a:lnTo>
                <a:lnTo>
                  <a:pt x="202103" y="84690"/>
                </a:lnTo>
                <a:lnTo>
                  <a:pt x="196329" y="76991"/>
                </a:lnTo>
                <a:lnTo>
                  <a:pt x="190554" y="69292"/>
                </a:lnTo>
              </a:path>
            </a:pathLst>
          </a:custGeom>
          <a:ln w="3175">
            <a:solidFill>
              <a:srgbClr val="000000"/>
            </a:solidFill>
          </a:ln>
        </p:spPr>
        <p:txBody>
          <a:bodyPr wrap="square" lIns="0" tIns="0" rIns="0" bIns="0" rtlCol="0"/>
          <a:lstStyle/>
          <a:p>
            <a:endParaRPr sz="949"/>
          </a:p>
        </p:txBody>
      </p:sp>
      <p:grpSp>
        <p:nvGrpSpPr>
          <p:cNvPr id="811" name="object 811"/>
          <p:cNvGrpSpPr/>
          <p:nvPr/>
        </p:nvGrpSpPr>
        <p:grpSpPr>
          <a:xfrm>
            <a:off x="3485007" y="6460400"/>
            <a:ext cx="123504" cy="50540"/>
            <a:chOff x="5098415" y="12256814"/>
            <a:chExt cx="234315" cy="95885"/>
          </a:xfrm>
        </p:grpSpPr>
        <p:sp>
          <p:nvSpPr>
            <p:cNvPr id="812" name="object 812"/>
            <p:cNvSpPr/>
            <p:nvPr/>
          </p:nvSpPr>
          <p:spPr>
            <a:xfrm>
              <a:off x="5099893" y="12258292"/>
              <a:ext cx="46355" cy="92710"/>
            </a:xfrm>
            <a:custGeom>
              <a:avLst/>
              <a:gdLst/>
              <a:ahLst/>
              <a:cxnLst/>
              <a:rect l="l" t="t" r="r" b="b"/>
              <a:pathLst>
                <a:path w="46354" h="92709">
                  <a:moveTo>
                    <a:pt x="0" y="0"/>
                  </a:moveTo>
                  <a:lnTo>
                    <a:pt x="0" y="92390"/>
                  </a:lnTo>
                </a:path>
                <a:path w="46354" h="92709">
                  <a:moveTo>
                    <a:pt x="46195" y="0"/>
                  </a:moveTo>
                  <a:lnTo>
                    <a:pt x="46195" y="92390"/>
                  </a:lnTo>
                </a:path>
                <a:path w="46354" h="92709">
                  <a:moveTo>
                    <a:pt x="0" y="46195"/>
                  </a:moveTo>
                  <a:lnTo>
                    <a:pt x="46195" y="46195"/>
                  </a:lnTo>
                </a:path>
              </a:pathLst>
            </a:custGeom>
            <a:ln w="3175">
              <a:solidFill>
                <a:srgbClr val="000000"/>
              </a:solidFill>
            </a:ln>
          </p:spPr>
          <p:txBody>
            <a:bodyPr wrap="square" lIns="0" tIns="0" rIns="0" bIns="0" rtlCol="0"/>
            <a:lstStyle/>
            <a:p>
              <a:endParaRPr sz="949"/>
            </a:p>
          </p:txBody>
        </p:sp>
        <p:pic>
          <p:nvPicPr>
            <p:cNvPr id="813" name="object 813"/>
            <p:cNvPicPr/>
            <p:nvPr/>
          </p:nvPicPr>
          <p:blipFill>
            <a:blip r:embed="rId12" cstate="print"/>
            <a:stretch>
              <a:fillRect/>
            </a:stretch>
          </p:blipFill>
          <p:spPr>
            <a:xfrm>
              <a:off x="5179256" y="12256814"/>
              <a:ext cx="72249" cy="95346"/>
            </a:xfrm>
            <a:prstGeom prst="rect">
              <a:avLst/>
            </a:prstGeom>
          </p:spPr>
        </p:pic>
        <p:sp>
          <p:nvSpPr>
            <p:cNvPr id="814" name="object 814"/>
            <p:cNvSpPr/>
            <p:nvPr/>
          </p:nvSpPr>
          <p:spPr>
            <a:xfrm>
              <a:off x="5284674" y="12258292"/>
              <a:ext cx="46355" cy="92710"/>
            </a:xfrm>
            <a:custGeom>
              <a:avLst/>
              <a:gdLst/>
              <a:ahLst/>
              <a:cxnLst/>
              <a:rect l="l" t="t" r="r" b="b"/>
              <a:pathLst>
                <a:path w="46354" h="92709">
                  <a:moveTo>
                    <a:pt x="0" y="92390"/>
                  </a:moveTo>
                  <a:lnTo>
                    <a:pt x="0" y="0"/>
                  </a:lnTo>
                  <a:lnTo>
                    <a:pt x="28871" y="0"/>
                  </a:lnTo>
                  <a:lnTo>
                    <a:pt x="40420" y="7699"/>
                  </a:lnTo>
                  <a:lnTo>
                    <a:pt x="46195" y="15398"/>
                  </a:lnTo>
                  <a:lnTo>
                    <a:pt x="46195" y="30796"/>
                  </a:lnTo>
                  <a:lnTo>
                    <a:pt x="40420" y="38495"/>
                  </a:lnTo>
                  <a:lnTo>
                    <a:pt x="28871" y="46195"/>
                  </a:lnTo>
                  <a:lnTo>
                    <a:pt x="0" y="46195"/>
                  </a:lnTo>
                </a:path>
                <a:path w="46354" h="92709">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815" name="object 815"/>
          <p:cNvSpPr/>
          <p:nvPr/>
        </p:nvSpPr>
        <p:spPr>
          <a:xfrm>
            <a:off x="3644053" y="646117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16" name="object 816"/>
          <p:cNvGrpSpPr/>
          <p:nvPr/>
        </p:nvGrpSpPr>
        <p:grpSpPr>
          <a:xfrm>
            <a:off x="3679797" y="6460400"/>
            <a:ext cx="269433" cy="50540"/>
            <a:chOff x="5467976" y="12256814"/>
            <a:chExt cx="511175" cy="95885"/>
          </a:xfrm>
        </p:grpSpPr>
        <p:sp>
          <p:nvSpPr>
            <p:cNvPr id="817" name="object 817"/>
            <p:cNvSpPr/>
            <p:nvPr/>
          </p:nvSpPr>
          <p:spPr>
            <a:xfrm>
              <a:off x="5469454" y="12258292"/>
              <a:ext cx="46355" cy="92710"/>
            </a:xfrm>
            <a:custGeom>
              <a:avLst/>
              <a:gdLst/>
              <a:ahLst/>
              <a:cxnLst/>
              <a:rect l="l" t="t" r="r" b="b"/>
              <a:pathLst>
                <a:path w="46354" h="92709">
                  <a:moveTo>
                    <a:pt x="0" y="0"/>
                  </a:moveTo>
                  <a:lnTo>
                    <a:pt x="46195" y="0"/>
                  </a:lnTo>
                  <a:lnTo>
                    <a:pt x="0" y="92390"/>
                  </a:lnTo>
                  <a:lnTo>
                    <a:pt x="46195" y="92390"/>
                  </a:lnTo>
                </a:path>
              </a:pathLst>
            </a:custGeom>
            <a:ln w="3175">
              <a:solidFill>
                <a:srgbClr val="000000"/>
              </a:solidFill>
            </a:ln>
          </p:spPr>
          <p:txBody>
            <a:bodyPr wrap="square" lIns="0" tIns="0" rIns="0" bIns="0" rtlCol="0"/>
            <a:lstStyle/>
            <a:p>
              <a:endParaRPr sz="949"/>
            </a:p>
          </p:txBody>
        </p:sp>
        <p:pic>
          <p:nvPicPr>
            <p:cNvPr id="818" name="object 818"/>
            <p:cNvPicPr/>
            <p:nvPr/>
          </p:nvPicPr>
          <p:blipFill>
            <a:blip r:embed="rId12" cstate="print"/>
            <a:stretch>
              <a:fillRect/>
            </a:stretch>
          </p:blipFill>
          <p:spPr>
            <a:xfrm>
              <a:off x="5548817" y="12256814"/>
              <a:ext cx="72249" cy="95346"/>
            </a:xfrm>
            <a:prstGeom prst="rect">
              <a:avLst/>
            </a:prstGeom>
          </p:spPr>
        </p:pic>
        <p:sp>
          <p:nvSpPr>
            <p:cNvPr id="819" name="object 819"/>
            <p:cNvSpPr/>
            <p:nvPr/>
          </p:nvSpPr>
          <p:spPr>
            <a:xfrm>
              <a:off x="5654234" y="12258292"/>
              <a:ext cx="323850" cy="92710"/>
            </a:xfrm>
            <a:custGeom>
              <a:avLst/>
              <a:gdLst/>
              <a:ahLst/>
              <a:cxnLst/>
              <a:rect l="l" t="t" r="r" b="b"/>
              <a:pathLst>
                <a:path w="323850" h="92709">
                  <a:moveTo>
                    <a:pt x="0" y="92390"/>
                  </a:moveTo>
                  <a:lnTo>
                    <a:pt x="0" y="0"/>
                  </a:lnTo>
                  <a:lnTo>
                    <a:pt x="46195" y="92390"/>
                  </a:lnTo>
                  <a:lnTo>
                    <a:pt x="46195" y="0"/>
                  </a:lnTo>
                </a:path>
                <a:path w="323850" h="92709">
                  <a:moveTo>
                    <a:pt x="86615" y="0"/>
                  </a:moveTo>
                  <a:lnTo>
                    <a:pt x="144359" y="0"/>
                  </a:lnTo>
                </a:path>
                <a:path w="323850" h="92709">
                  <a:moveTo>
                    <a:pt x="115487" y="0"/>
                  </a:moveTo>
                  <a:lnTo>
                    <a:pt x="115487" y="92390"/>
                  </a:lnTo>
                </a:path>
                <a:path w="323850" h="92709">
                  <a:moveTo>
                    <a:pt x="179005" y="92390"/>
                  </a:moveTo>
                  <a:lnTo>
                    <a:pt x="207877" y="0"/>
                  </a:lnTo>
                  <a:lnTo>
                    <a:pt x="236749" y="92390"/>
                  </a:lnTo>
                </a:path>
                <a:path w="323850" h="92709">
                  <a:moveTo>
                    <a:pt x="190554" y="61593"/>
                  </a:moveTo>
                  <a:lnTo>
                    <a:pt x="225201" y="61593"/>
                  </a:lnTo>
                </a:path>
                <a:path w="323850" h="92709">
                  <a:moveTo>
                    <a:pt x="277170" y="0"/>
                  </a:moveTo>
                  <a:lnTo>
                    <a:pt x="277170" y="92390"/>
                  </a:lnTo>
                  <a:lnTo>
                    <a:pt x="323365" y="92390"/>
                  </a:lnTo>
                </a:path>
              </a:pathLst>
            </a:custGeom>
            <a:ln w="3175">
              <a:solidFill>
                <a:srgbClr val="000000"/>
              </a:solidFill>
            </a:ln>
          </p:spPr>
          <p:txBody>
            <a:bodyPr wrap="square" lIns="0" tIns="0" rIns="0" bIns="0" rtlCol="0"/>
            <a:lstStyle/>
            <a:p>
              <a:endParaRPr sz="949"/>
            </a:p>
          </p:txBody>
        </p:sp>
      </p:grpSp>
      <p:grpSp>
        <p:nvGrpSpPr>
          <p:cNvPr id="820" name="object 820"/>
          <p:cNvGrpSpPr/>
          <p:nvPr/>
        </p:nvGrpSpPr>
        <p:grpSpPr>
          <a:xfrm>
            <a:off x="4017637" y="6460400"/>
            <a:ext cx="128859" cy="50540"/>
            <a:chOff x="6108933" y="12256814"/>
            <a:chExt cx="244475" cy="95885"/>
          </a:xfrm>
        </p:grpSpPr>
        <p:sp>
          <p:nvSpPr>
            <p:cNvPr id="821" name="object 821"/>
            <p:cNvSpPr/>
            <p:nvPr/>
          </p:nvSpPr>
          <p:spPr>
            <a:xfrm>
              <a:off x="6110411" y="12258292"/>
              <a:ext cx="57785" cy="92710"/>
            </a:xfrm>
            <a:custGeom>
              <a:avLst/>
              <a:gdLst/>
              <a:ahLst/>
              <a:cxnLst/>
              <a:rect l="l" t="t" r="r" b="b"/>
              <a:pathLst>
                <a:path w="57785"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822" name="object 822"/>
            <p:cNvPicPr/>
            <p:nvPr/>
          </p:nvPicPr>
          <p:blipFill>
            <a:blip r:embed="rId12" cstate="print"/>
            <a:stretch>
              <a:fillRect/>
            </a:stretch>
          </p:blipFill>
          <p:spPr>
            <a:xfrm>
              <a:off x="6195549" y="12256814"/>
              <a:ext cx="72249" cy="95346"/>
            </a:xfrm>
            <a:prstGeom prst="rect">
              <a:avLst/>
            </a:prstGeom>
          </p:spPr>
        </p:pic>
        <p:sp>
          <p:nvSpPr>
            <p:cNvPr id="823" name="object 823"/>
            <p:cNvSpPr/>
            <p:nvPr/>
          </p:nvSpPr>
          <p:spPr>
            <a:xfrm>
              <a:off x="6295191" y="12258292"/>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824" name="object 824"/>
          <p:cNvSpPr/>
          <p:nvPr/>
        </p:nvSpPr>
        <p:spPr>
          <a:xfrm>
            <a:off x="4179726" y="646117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25" name="object 825"/>
          <p:cNvGrpSpPr/>
          <p:nvPr/>
        </p:nvGrpSpPr>
        <p:grpSpPr>
          <a:xfrm>
            <a:off x="4209384" y="6460400"/>
            <a:ext cx="80997" cy="50540"/>
            <a:chOff x="6472719" y="12256814"/>
            <a:chExt cx="153670" cy="95885"/>
          </a:xfrm>
        </p:grpSpPr>
        <p:pic>
          <p:nvPicPr>
            <p:cNvPr id="826" name="object 826"/>
            <p:cNvPicPr/>
            <p:nvPr/>
          </p:nvPicPr>
          <p:blipFill>
            <a:blip r:embed="rId12" cstate="print"/>
            <a:stretch>
              <a:fillRect/>
            </a:stretch>
          </p:blipFill>
          <p:spPr>
            <a:xfrm>
              <a:off x="6472719" y="12256814"/>
              <a:ext cx="72249" cy="95346"/>
            </a:xfrm>
            <a:prstGeom prst="rect">
              <a:avLst/>
            </a:prstGeom>
          </p:spPr>
        </p:pic>
        <p:sp>
          <p:nvSpPr>
            <p:cNvPr id="827" name="object 827"/>
            <p:cNvSpPr/>
            <p:nvPr/>
          </p:nvSpPr>
          <p:spPr>
            <a:xfrm>
              <a:off x="6578136" y="12258292"/>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828" name="object 828"/>
          <p:cNvSpPr/>
          <p:nvPr/>
        </p:nvSpPr>
        <p:spPr>
          <a:xfrm>
            <a:off x="4322775" y="6461179"/>
            <a:ext cx="9372" cy="48866"/>
          </a:xfrm>
          <a:custGeom>
            <a:avLst/>
            <a:gdLst/>
            <a:ahLst/>
            <a:cxnLst/>
            <a:rect l="l" t="t" r="r" b="b"/>
            <a:pathLst>
              <a:path w="17779"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829" name="object 829"/>
          <p:cNvPicPr/>
          <p:nvPr/>
        </p:nvPicPr>
        <p:blipFill>
          <a:blip r:embed="rId45" cstate="print"/>
          <a:stretch>
            <a:fillRect/>
          </a:stretch>
        </p:blipFill>
        <p:spPr>
          <a:xfrm>
            <a:off x="1171769" y="4693307"/>
            <a:ext cx="178589" cy="48729"/>
          </a:xfrm>
          <a:prstGeom prst="rect">
            <a:avLst/>
          </a:prstGeom>
        </p:spPr>
      </p:pic>
      <p:grpSp>
        <p:nvGrpSpPr>
          <p:cNvPr id="830" name="object 830"/>
          <p:cNvGrpSpPr/>
          <p:nvPr/>
        </p:nvGrpSpPr>
        <p:grpSpPr>
          <a:xfrm>
            <a:off x="1407141" y="4693307"/>
            <a:ext cx="276127" cy="48866"/>
            <a:chOff x="1156241" y="8904246"/>
            <a:chExt cx="523875" cy="92710"/>
          </a:xfrm>
        </p:grpSpPr>
        <p:sp>
          <p:nvSpPr>
            <p:cNvPr id="831" name="object 831"/>
            <p:cNvSpPr/>
            <p:nvPr/>
          </p:nvSpPr>
          <p:spPr>
            <a:xfrm>
              <a:off x="1156271" y="890427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2" name="object 832"/>
            <p:cNvSpPr/>
            <p:nvPr/>
          </p:nvSpPr>
          <p:spPr>
            <a:xfrm>
              <a:off x="1156271" y="890427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3" name="object 833"/>
            <p:cNvSpPr/>
            <p:nvPr/>
          </p:nvSpPr>
          <p:spPr>
            <a:xfrm>
              <a:off x="1167820" y="8984871"/>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34" name="object 834"/>
            <p:cNvSpPr/>
            <p:nvPr/>
          </p:nvSpPr>
          <p:spPr>
            <a:xfrm>
              <a:off x="1167820" y="8984871"/>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35" name="object 835"/>
            <p:cNvSpPr/>
            <p:nvPr/>
          </p:nvSpPr>
          <p:spPr>
            <a:xfrm>
              <a:off x="1240962" y="8904275"/>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836" name="object 836"/>
            <p:cNvSpPr/>
            <p:nvPr/>
          </p:nvSpPr>
          <p:spPr>
            <a:xfrm>
              <a:off x="1240962" y="8904275"/>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837" name="object 837"/>
            <p:cNvSpPr/>
            <p:nvPr/>
          </p:nvSpPr>
          <p:spPr>
            <a:xfrm>
              <a:off x="1275608" y="8904275"/>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838" name="object 838"/>
            <p:cNvSpPr/>
            <p:nvPr/>
          </p:nvSpPr>
          <p:spPr>
            <a:xfrm>
              <a:off x="1275608" y="8904275"/>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839" name="object 839"/>
            <p:cNvSpPr/>
            <p:nvPr/>
          </p:nvSpPr>
          <p:spPr>
            <a:xfrm>
              <a:off x="1256360" y="8965213"/>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840" name="object 840"/>
            <p:cNvSpPr/>
            <p:nvPr/>
          </p:nvSpPr>
          <p:spPr>
            <a:xfrm>
              <a:off x="1256360" y="8965213"/>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841" name="object 841"/>
            <p:cNvSpPr/>
            <p:nvPr/>
          </p:nvSpPr>
          <p:spPr>
            <a:xfrm>
              <a:off x="1333352" y="8904275"/>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29"/>
                  </a:lnTo>
                  <a:lnTo>
                    <a:pt x="38495" y="80595"/>
                  </a:lnTo>
                  <a:lnTo>
                    <a:pt x="30796" y="80595"/>
                  </a:lnTo>
                  <a:lnTo>
                    <a:pt x="23097" y="78629"/>
                  </a:lnTo>
                  <a:lnTo>
                    <a:pt x="17323" y="74698"/>
                  </a:lnTo>
                  <a:lnTo>
                    <a:pt x="13473" y="68801"/>
                  </a:lnTo>
                  <a:lnTo>
                    <a:pt x="11548" y="60938"/>
                  </a:lnTo>
                  <a:lnTo>
                    <a:pt x="11548" y="0"/>
                  </a:lnTo>
                  <a:lnTo>
                    <a:pt x="0" y="0"/>
                  </a:lnTo>
                  <a:lnTo>
                    <a:pt x="0" y="60938"/>
                  </a:lnTo>
                  <a:lnTo>
                    <a:pt x="1924" y="72732"/>
                  </a:lnTo>
                  <a:lnTo>
                    <a:pt x="7699" y="80595"/>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842" name="object 842"/>
            <p:cNvSpPr/>
            <p:nvPr/>
          </p:nvSpPr>
          <p:spPr>
            <a:xfrm>
              <a:off x="1333352" y="8904275"/>
              <a:ext cx="69850" cy="92710"/>
            </a:xfrm>
            <a:custGeom>
              <a:avLst/>
              <a:gdLst/>
              <a:ahLst/>
              <a:cxnLst/>
              <a:rect l="l" t="t" r="r" b="b"/>
              <a:pathLst>
                <a:path w="69850" h="92709">
                  <a:moveTo>
                    <a:pt x="0" y="0"/>
                  </a:moveTo>
                  <a:lnTo>
                    <a:pt x="0" y="60938"/>
                  </a:lnTo>
                  <a:lnTo>
                    <a:pt x="1924" y="72732"/>
                  </a:lnTo>
                  <a:lnTo>
                    <a:pt x="7699" y="80595"/>
                  </a:lnTo>
                  <a:lnTo>
                    <a:pt x="11548" y="84527"/>
                  </a:lnTo>
                  <a:lnTo>
                    <a:pt x="19247" y="90424"/>
                  </a:lnTo>
                  <a:lnTo>
                    <a:pt x="30796" y="92390"/>
                  </a:lnTo>
                  <a:lnTo>
                    <a:pt x="38495" y="92390"/>
                  </a:lnTo>
                  <a:lnTo>
                    <a:pt x="69292" y="60938"/>
                  </a:lnTo>
                  <a:lnTo>
                    <a:pt x="69292" y="0"/>
                  </a:lnTo>
                  <a:lnTo>
                    <a:pt x="57743" y="0"/>
                  </a:lnTo>
                  <a:lnTo>
                    <a:pt x="57743" y="60938"/>
                  </a:lnTo>
                  <a:lnTo>
                    <a:pt x="55819" y="68801"/>
                  </a:lnTo>
                  <a:lnTo>
                    <a:pt x="51969" y="74698"/>
                  </a:lnTo>
                  <a:lnTo>
                    <a:pt x="46195" y="78629"/>
                  </a:lnTo>
                  <a:lnTo>
                    <a:pt x="38495" y="80595"/>
                  </a:lnTo>
                  <a:lnTo>
                    <a:pt x="30796" y="80595"/>
                  </a:lnTo>
                  <a:lnTo>
                    <a:pt x="23097" y="78629"/>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843" name="object 843"/>
            <p:cNvSpPr/>
            <p:nvPr/>
          </p:nvSpPr>
          <p:spPr>
            <a:xfrm>
              <a:off x="1418043" y="890427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44" name="object 844"/>
            <p:cNvSpPr/>
            <p:nvPr/>
          </p:nvSpPr>
          <p:spPr>
            <a:xfrm>
              <a:off x="1418043" y="890427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5" name="object 845"/>
            <p:cNvSpPr/>
            <p:nvPr/>
          </p:nvSpPr>
          <p:spPr>
            <a:xfrm>
              <a:off x="1429592" y="8904275"/>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846" name="object 846"/>
            <p:cNvSpPr/>
            <p:nvPr/>
          </p:nvSpPr>
          <p:spPr>
            <a:xfrm>
              <a:off x="1429592" y="8904275"/>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7" name="object 847"/>
            <p:cNvSpPr/>
            <p:nvPr/>
          </p:nvSpPr>
          <p:spPr>
            <a:xfrm>
              <a:off x="1483486" y="890427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48" name="object 848"/>
            <p:cNvSpPr/>
            <p:nvPr/>
          </p:nvSpPr>
          <p:spPr>
            <a:xfrm>
              <a:off x="1483486" y="890427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9" name="object 849"/>
            <p:cNvSpPr/>
            <p:nvPr/>
          </p:nvSpPr>
          <p:spPr>
            <a:xfrm>
              <a:off x="1510433" y="8904275"/>
              <a:ext cx="75565" cy="92710"/>
            </a:xfrm>
            <a:custGeom>
              <a:avLst/>
              <a:gdLst/>
              <a:ahLst/>
              <a:cxnLst/>
              <a:rect l="l" t="t" r="r" b="b"/>
              <a:pathLst>
                <a:path w="75565" h="92709">
                  <a:moveTo>
                    <a:pt x="46195" y="0"/>
                  </a:moveTo>
                  <a:lnTo>
                    <a:pt x="30796" y="0"/>
                  </a:lnTo>
                  <a:lnTo>
                    <a:pt x="19247" y="1965"/>
                  </a:lnTo>
                  <a:lnTo>
                    <a:pt x="11548" y="7862"/>
                  </a:lnTo>
                  <a:lnTo>
                    <a:pt x="7699" y="11794"/>
                  </a:lnTo>
                  <a:lnTo>
                    <a:pt x="1924" y="19657"/>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59"/>
                  </a:lnTo>
                  <a:lnTo>
                    <a:pt x="30796" y="11794"/>
                  </a:lnTo>
                  <a:lnTo>
                    <a:pt x="46195" y="11794"/>
                  </a:lnTo>
                  <a:lnTo>
                    <a:pt x="53894" y="13759"/>
                  </a:lnTo>
                  <a:lnTo>
                    <a:pt x="59668" y="17691"/>
                  </a:lnTo>
                  <a:lnTo>
                    <a:pt x="61593" y="23588"/>
                  </a:lnTo>
                  <a:lnTo>
                    <a:pt x="75066" y="23588"/>
                  </a:lnTo>
                  <a:lnTo>
                    <a:pt x="75066" y="19657"/>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850" name="object 850"/>
            <p:cNvSpPr/>
            <p:nvPr/>
          </p:nvSpPr>
          <p:spPr>
            <a:xfrm>
              <a:off x="1510433" y="8904275"/>
              <a:ext cx="75565" cy="92710"/>
            </a:xfrm>
            <a:custGeom>
              <a:avLst/>
              <a:gdLst/>
              <a:ahLst/>
              <a:cxnLst/>
              <a:rect l="l" t="t" r="r" b="b"/>
              <a:pathLst>
                <a:path w="75565" h="92709">
                  <a:moveTo>
                    <a:pt x="75066" y="23588"/>
                  </a:moveTo>
                  <a:lnTo>
                    <a:pt x="75066" y="19657"/>
                  </a:lnTo>
                  <a:lnTo>
                    <a:pt x="69292" y="11794"/>
                  </a:lnTo>
                  <a:lnTo>
                    <a:pt x="65443" y="7862"/>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59"/>
                  </a:lnTo>
                  <a:lnTo>
                    <a:pt x="30796" y="11794"/>
                  </a:lnTo>
                  <a:lnTo>
                    <a:pt x="46195" y="11794"/>
                  </a:lnTo>
                  <a:lnTo>
                    <a:pt x="53894" y="13759"/>
                  </a:lnTo>
                  <a:lnTo>
                    <a:pt x="59668" y="17691"/>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851" name="object 851"/>
            <p:cNvSpPr/>
            <p:nvPr/>
          </p:nvSpPr>
          <p:spPr>
            <a:xfrm>
              <a:off x="1602823" y="890427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52" name="object 852"/>
            <p:cNvSpPr/>
            <p:nvPr/>
          </p:nvSpPr>
          <p:spPr>
            <a:xfrm>
              <a:off x="1602823" y="890427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3" name="object 853"/>
            <p:cNvSpPr/>
            <p:nvPr/>
          </p:nvSpPr>
          <p:spPr>
            <a:xfrm>
              <a:off x="1614372" y="894162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854" name="object 854"/>
            <p:cNvSpPr/>
            <p:nvPr/>
          </p:nvSpPr>
          <p:spPr>
            <a:xfrm>
              <a:off x="1614372" y="894162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855" name="object 855"/>
            <p:cNvSpPr/>
            <p:nvPr/>
          </p:nvSpPr>
          <p:spPr>
            <a:xfrm>
              <a:off x="1668266" y="890427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56" name="object 856"/>
            <p:cNvSpPr/>
            <p:nvPr/>
          </p:nvSpPr>
          <p:spPr>
            <a:xfrm>
              <a:off x="1668266" y="890427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857" name="object 857"/>
          <p:cNvPicPr/>
          <p:nvPr/>
        </p:nvPicPr>
        <p:blipFill>
          <a:blip r:embed="rId46" cstate="print"/>
          <a:stretch>
            <a:fillRect/>
          </a:stretch>
        </p:blipFill>
        <p:spPr>
          <a:xfrm>
            <a:off x="1739907" y="4693307"/>
            <a:ext cx="178589" cy="48729"/>
          </a:xfrm>
          <a:prstGeom prst="rect">
            <a:avLst/>
          </a:prstGeom>
        </p:spPr>
      </p:pic>
      <p:sp>
        <p:nvSpPr>
          <p:cNvPr id="858" name="object 858"/>
          <p:cNvSpPr/>
          <p:nvPr/>
        </p:nvSpPr>
        <p:spPr>
          <a:xfrm>
            <a:off x="1299615" y="4766369"/>
            <a:ext cx="9372" cy="48866"/>
          </a:xfrm>
          <a:custGeom>
            <a:avLst/>
            <a:gdLst/>
            <a:ahLst/>
            <a:cxnLst/>
            <a:rect l="l" t="t" r="r" b="b"/>
            <a:pathLst>
              <a:path w="17780" h="92709">
                <a:moveTo>
                  <a:pt x="17323" y="0"/>
                </a:moveTo>
                <a:lnTo>
                  <a:pt x="5774" y="15398"/>
                </a:lnTo>
                <a:lnTo>
                  <a:pt x="0" y="38495"/>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859" name="object 859"/>
          <p:cNvSpPr/>
          <p:nvPr/>
        </p:nvSpPr>
        <p:spPr>
          <a:xfrm>
            <a:off x="1342226" y="4766369"/>
            <a:ext cx="219228" cy="48866"/>
          </a:xfrm>
          <a:custGeom>
            <a:avLst/>
            <a:gdLst/>
            <a:ahLst/>
            <a:cxnLst/>
            <a:rect l="l" t="t" r="r" b="b"/>
            <a:pathLst>
              <a:path w="415925" h="92709">
                <a:moveTo>
                  <a:pt x="0" y="92390"/>
                </a:moveTo>
                <a:lnTo>
                  <a:pt x="0" y="0"/>
                </a:lnTo>
                <a:lnTo>
                  <a:pt x="28871" y="0"/>
                </a:lnTo>
                <a:lnTo>
                  <a:pt x="40420" y="7698"/>
                </a:lnTo>
                <a:lnTo>
                  <a:pt x="46195" y="15398"/>
                </a:lnTo>
                <a:lnTo>
                  <a:pt x="46195" y="30796"/>
                </a:lnTo>
                <a:lnTo>
                  <a:pt x="40420" y="38495"/>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0" y="7698"/>
                </a:lnTo>
                <a:lnTo>
                  <a:pt x="213652" y="0"/>
                </a:lnTo>
                <a:lnTo>
                  <a:pt x="202103" y="0"/>
                </a:lnTo>
                <a:lnTo>
                  <a:pt x="190554" y="7698"/>
                </a:lnTo>
                <a:lnTo>
                  <a:pt x="184780" y="15398"/>
                </a:lnTo>
                <a:lnTo>
                  <a:pt x="184780" y="23097"/>
                </a:lnTo>
                <a:lnTo>
                  <a:pt x="190554" y="30796"/>
                </a:lnTo>
                <a:lnTo>
                  <a:pt x="202103" y="38495"/>
                </a:lnTo>
                <a:lnTo>
                  <a:pt x="213652" y="46195"/>
                </a:lnTo>
                <a:lnTo>
                  <a:pt x="225200" y="53894"/>
                </a:lnTo>
                <a:lnTo>
                  <a:pt x="230975" y="61593"/>
                </a:lnTo>
                <a:lnTo>
                  <a:pt x="230975" y="76991"/>
                </a:lnTo>
                <a:lnTo>
                  <a:pt x="225200" y="84690"/>
                </a:lnTo>
                <a:lnTo>
                  <a:pt x="213652" y="92390"/>
                </a:lnTo>
                <a:lnTo>
                  <a:pt x="202103" y="92390"/>
                </a:lnTo>
                <a:lnTo>
                  <a:pt x="190554" y="84690"/>
                </a:lnTo>
                <a:lnTo>
                  <a:pt x="184780" y="76991"/>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8"/>
                </a:lnTo>
                <a:lnTo>
                  <a:pt x="415755" y="15398"/>
                </a:lnTo>
                <a:lnTo>
                  <a:pt x="415755" y="30796"/>
                </a:lnTo>
                <a:lnTo>
                  <a:pt x="409981" y="38495"/>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860" name="object 860"/>
          <p:cNvSpPr/>
          <p:nvPr/>
        </p:nvSpPr>
        <p:spPr>
          <a:xfrm>
            <a:off x="1597888" y="476636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61" name="object 861"/>
          <p:cNvSpPr/>
          <p:nvPr/>
        </p:nvSpPr>
        <p:spPr>
          <a:xfrm>
            <a:off x="1628324" y="4766369"/>
            <a:ext cx="127855" cy="48866"/>
          </a:xfrm>
          <a:custGeom>
            <a:avLst/>
            <a:gdLst/>
            <a:ahLst/>
            <a:cxnLst/>
            <a:rect l="l" t="t" r="r" b="b"/>
            <a:pathLst>
              <a:path w="242569"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8"/>
                </a:lnTo>
                <a:lnTo>
                  <a:pt x="28871" y="0"/>
                </a:lnTo>
                <a:lnTo>
                  <a:pt x="40420" y="0"/>
                </a:lnTo>
                <a:lnTo>
                  <a:pt x="51969" y="7698"/>
                </a:lnTo>
                <a:lnTo>
                  <a:pt x="57743" y="15398"/>
                </a:lnTo>
              </a:path>
              <a:path w="242569" h="92709">
                <a:moveTo>
                  <a:pt x="98164" y="0"/>
                </a:moveTo>
                <a:lnTo>
                  <a:pt x="155908" y="0"/>
                </a:lnTo>
              </a:path>
              <a:path w="242569" h="92709">
                <a:moveTo>
                  <a:pt x="127036" y="0"/>
                </a:moveTo>
                <a:lnTo>
                  <a:pt x="127036" y="92390"/>
                </a:lnTo>
              </a:path>
              <a:path w="242569" h="92709">
                <a:moveTo>
                  <a:pt x="242524" y="15398"/>
                </a:moveTo>
                <a:lnTo>
                  <a:pt x="236749" y="7698"/>
                </a:lnTo>
                <a:lnTo>
                  <a:pt x="225200" y="0"/>
                </a:lnTo>
                <a:lnTo>
                  <a:pt x="213652" y="0"/>
                </a:lnTo>
                <a:lnTo>
                  <a:pt x="202103" y="7698"/>
                </a:lnTo>
                <a:lnTo>
                  <a:pt x="196329" y="15398"/>
                </a:lnTo>
                <a:lnTo>
                  <a:pt x="196329" y="23097"/>
                </a:lnTo>
                <a:lnTo>
                  <a:pt x="202103" y="30796"/>
                </a:lnTo>
                <a:lnTo>
                  <a:pt x="213652" y="38495"/>
                </a:lnTo>
                <a:lnTo>
                  <a:pt x="225200" y="46195"/>
                </a:lnTo>
                <a:lnTo>
                  <a:pt x="236749" y="53894"/>
                </a:lnTo>
                <a:lnTo>
                  <a:pt x="242524" y="61593"/>
                </a:lnTo>
                <a:lnTo>
                  <a:pt x="242524" y="76991"/>
                </a:lnTo>
                <a:lnTo>
                  <a:pt x="236749" y="84690"/>
                </a:lnTo>
                <a:lnTo>
                  <a:pt x="225200" y="92390"/>
                </a:lnTo>
                <a:lnTo>
                  <a:pt x="213652" y="92390"/>
                </a:lnTo>
                <a:lnTo>
                  <a:pt x="202103" y="84690"/>
                </a:lnTo>
                <a:lnTo>
                  <a:pt x="196329" y="76991"/>
                </a:lnTo>
                <a:lnTo>
                  <a:pt x="190554" y="69292"/>
                </a:lnTo>
              </a:path>
            </a:pathLst>
          </a:custGeom>
          <a:ln w="3175">
            <a:solidFill>
              <a:srgbClr val="000000"/>
            </a:solidFill>
          </a:ln>
        </p:spPr>
        <p:txBody>
          <a:bodyPr wrap="square" lIns="0" tIns="0" rIns="0" bIns="0" rtlCol="0"/>
          <a:lstStyle/>
          <a:p>
            <a:endParaRPr sz="949"/>
          </a:p>
        </p:txBody>
      </p:sp>
      <p:sp>
        <p:nvSpPr>
          <p:cNvPr id="862" name="object 862"/>
          <p:cNvSpPr/>
          <p:nvPr/>
        </p:nvSpPr>
        <p:spPr>
          <a:xfrm>
            <a:off x="1168740" y="4839415"/>
            <a:ext cx="176722" cy="48866"/>
          </a:xfrm>
          <a:custGeom>
            <a:avLst/>
            <a:gdLst/>
            <a:ahLst/>
            <a:cxnLst/>
            <a:rect l="l" t="t" r="r" b="b"/>
            <a:pathLst>
              <a:path w="335280" h="92709">
                <a:moveTo>
                  <a:pt x="0" y="0"/>
                </a:moveTo>
                <a:lnTo>
                  <a:pt x="28871" y="92390"/>
                </a:lnTo>
                <a:lnTo>
                  <a:pt x="57743" y="0"/>
                </a:lnTo>
              </a:path>
              <a:path w="335280" h="92709">
                <a:moveTo>
                  <a:pt x="144359" y="92390"/>
                </a:moveTo>
                <a:lnTo>
                  <a:pt x="98164" y="92390"/>
                </a:lnTo>
                <a:lnTo>
                  <a:pt x="98164" y="0"/>
                </a:lnTo>
                <a:lnTo>
                  <a:pt x="144359" y="0"/>
                </a:lnTo>
              </a:path>
              <a:path w="335280" h="92709">
                <a:moveTo>
                  <a:pt x="98164" y="46195"/>
                </a:moveTo>
                <a:lnTo>
                  <a:pt x="127036" y="46195"/>
                </a:lnTo>
              </a:path>
              <a:path w="335280" h="92709">
                <a:moveTo>
                  <a:pt x="190554" y="92390"/>
                </a:moveTo>
                <a:lnTo>
                  <a:pt x="190554" y="0"/>
                </a:lnTo>
                <a:lnTo>
                  <a:pt x="219426" y="0"/>
                </a:lnTo>
                <a:lnTo>
                  <a:pt x="230975" y="7698"/>
                </a:lnTo>
                <a:lnTo>
                  <a:pt x="236749" y="15398"/>
                </a:lnTo>
                <a:lnTo>
                  <a:pt x="236749" y="30796"/>
                </a:lnTo>
                <a:lnTo>
                  <a:pt x="230975" y="38495"/>
                </a:lnTo>
                <a:lnTo>
                  <a:pt x="219426" y="46195"/>
                </a:lnTo>
                <a:lnTo>
                  <a:pt x="190554" y="46195"/>
                </a:lnTo>
              </a:path>
              <a:path w="335280" h="92709">
                <a:moveTo>
                  <a:pt x="219426" y="46195"/>
                </a:moveTo>
                <a:lnTo>
                  <a:pt x="236749" y="92390"/>
                </a:lnTo>
              </a:path>
              <a:path w="335280" h="92709">
                <a:moveTo>
                  <a:pt x="277170" y="0"/>
                </a:moveTo>
                <a:lnTo>
                  <a:pt x="334914" y="0"/>
                </a:lnTo>
              </a:path>
              <a:path w="335280" h="92709">
                <a:moveTo>
                  <a:pt x="306042" y="0"/>
                </a:moveTo>
                <a:lnTo>
                  <a:pt x="306042" y="92390"/>
                </a:lnTo>
              </a:path>
            </a:pathLst>
          </a:custGeom>
          <a:ln w="3175">
            <a:solidFill>
              <a:srgbClr val="000000"/>
            </a:solidFill>
          </a:ln>
        </p:spPr>
        <p:txBody>
          <a:bodyPr wrap="square" lIns="0" tIns="0" rIns="0" bIns="0" rtlCol="0"/>
          <a:lstStyle/>
          <a:p>
            <a:endParaRPr sz="949"/>
          </a:p>
        </p:txBody>
      </p:sp>
      <p:sp>
        <p:nvSpPr>
          <p:cNvPr id="863" name="object 863"/>
          <p:cNvSpPr/>
          <p:nvPr/>
        </p:nvSpPr>
        <p:spPr>
          <a:xfrm>
            <a:off x="1378749" y="483941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64" name="object 864"/>
          <p:cNvSpPr/>
          <p:nvPr/>
        </p:nvSpPr>
        <p:spPr>
          <a:xfrm>
            <a:off x="1409185" y="4839415"/>
            <a:ext cx="127855" cy="48866"/>
          </a:xfrm>
          <a:custGeom>
            <a:avLst/>
            <a:gdLst/>
            <a:ahLst/>
            <a:cxnLst/>
            <a:rect l="l" t="t" r="r" b="b"/>
            <a:pathLst>
              <a:path w="242569"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8"/>
                </a:lnTo>
                <a:lnTo>
                  <a:pt x="28871" y="0"/>
                </a:lnTo>
                <a:lnTo>
                  <a:pt x="40420" y="0"/>
                </a:lnTo>
                <a:lnTo>
                  <a:pt x="51969" y="7698"/>
                </a:lnTo>
                <a:lnTo>
                  <a:pt x="57743" y="15398"/>
                </a:lnTo>
              </a:path>
              <a:path w="242569" h="92709">
                <a:moveTo>
                  <a:pt x="98164" y="92390"/>
                </a:moveTo>
                <a:lnTo>
                  <a:pt x="127036" y="0"/>
                </a:lnTo>
                <a:lnTo>
                  <a:pt x="155908" y="92390"/>
                </a:lnTo>
              </a:path>
              <a:path w="242569" h="92709">
                <a:moveTo>
                  <a:pt x="109713" y="61593"/>
                </a:moveTo>
                <a:lnTo>
                  <a:pt x="144359" y="61593"/>
                </a:lnTo>
              </a:path>
              <a:path w="242569" h="92709">
                <a:moveTo>
                  <a:pt x="196329" y="0"/>
                </a:moveTo>
                <a:lnTo>
                  <a:pt x="196329" y="92390"/>
                </a:lnTo>
                <a:lnTo>
                  <a:pt x="242524" y="92390"/>
                </a:lnTo>
              </a:path>
            </a:pathLst>
          </a:custGeom>
          <a:ln w="3175">
            <a:solidFill>
              <a:srgbClr val="000000"/>
            </a:solidFill>
          </a:ln>
        </p:spPr>
        <p:txBody>
          <a:bodyPr wrap="square" lIns="0" tIns="0" rIns="0" bIns="0" rtlCol="0"/>
          <a:lstStyle/>
          <a:p>
            <a:endParaRPr sz="949"/>
          </a:p>
        </p:txBody>
      </p:sp>
      <p:grpSp>
        <p:nvGrpSpPr>
          <p:cNvPr id="865" name="object 865"/>
          <p:cNvGrpSpPr/>
          <p:nvPr/>
        </p:nvGrpSpPr>
        <p:grpSpPr>
          <a:xfrm>
            <a:off x="1606240" y="4838636"/>
            <a:ext cx="128859" cy="50540"/>
            <a:chOff x="1533977" y="9179968"/>
            <a:chExt cx="244475" cy="95885"/>
          </a:xfrm>
        </p:grpSpPr>
        <p:sp>
          <p:nvSpPr>
            <p:cNvPr id="866" name="object 866"/>
            <p:cNvSpPr/>
            <p:nvPr/>
          </p:nvSpPr>
          <p:spPr>
            <a:xfrm>
              <a:off x="1535455" y="9181446"/>
              <a:ext cx="57785" cy="92710"/>
            </a:xfrm>
            <a:custGeom>
              <a:avLst/>
              <a:gdLst/>
              <a:ahLst/>
              <a:cxnLst/>
              <a:rect l="l" t="t" r="r" b="b"/>
              <a:pathLst>
                <a:path w="57784"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867" name="object 867"/>
            <p:cNvPicPr/>
            <p:nvPr/>
          </p:nvPicPr>
          <p:blipFill>
            <a:blip r:embed="rId12" cstate="print"/>
            <a:stretch>
              <a:fillRect/>
            </a:stretch>
          </p:blipFill>
          <p:spPr>
            <a:xfrm>
              <a:off x="1620593" y="9179968"/>
              <a:ext cx="72249" cy="95346"/>
            </a:xfrm>
            <a:prstGeom prst="rect">
              <a:avLst/>
            </a:prstGeom>
          </p:spPr>
        </p:pic>
        <p:sp>
          <p:nvSpPr>
            <p:cNvPr id="868" name="object 868"/>
            <p:cNvSpPr/>
            <p:nvPr/>
          </p:nvSpPr>
          <p:spPr>
            <a:xfrm>
              <a:off x="1720236" y="9181446"/>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869" name="object 869"/>
          <p:cNvSpPr/>
          <p:nvPr/>
        </p:nvSpPr>
        <p:spPr>
          <a:xfrm>
            <a:off x="1768330" y="483941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70" name="object 870"/>
          <p:cNvGrpSpPr/>
          <p:nvPr/>
        </p:nvGrpSpPr>
        <p:grpSpPr>
          <a:xfrm>
            <a:off x="1797987" y="4838636"/>
            <a:ext cx="80997" cy="50540"/>
            <a:chOff x="1897764" y="9179968"/>
            <a:chExt cx="153670" cy="95885"/>
          </a:xfrm>
        </p:grpSpPr>
        <p:pic>
          <p:nvPicPr>
            <p:cNvPr id="871" name="object 871"/>
            <p:cNvPicPr/>
            <p:nvPr/>
          </p:nvPicPr>
          <p:blipFill>
            <a:blip r:embed="rId47" cstate="print"/>
            <a:stretch>
              <a:fillRect/>
            </a:stretch>
          </p:blipFill>
          <p:spPr>
            <a:xfrm>
              <a:off x="1897764" y="9179968"/>
              <a:ext cx="72249" cy="95346"/>
            </a:xfrm>
            <a:prstGeom prst="rect">
              <a:avLst/>
            </a:prstGeom>
          </p:spPr>
        </p:pic>
        <p:sp>
          <p:nvSpPr>
            <p:cNvPr id="872" name="object 872"/>
            <p:cNvSpPr/>
            <p:nvPr/>
          </p:nvSpPr>
          <p:spPr>
            <a:xfrm>
              <a:off x="2003181" y="9181446"/>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873" name="object 873"/>
          <p:cNvSpPr/>
          <p:nvPr/>
        </p:nvSpPr>
        <p:spPr>
          <a:xfrm>
            <a:off x="1911379" y="4839415"/>
            <a:ext cx="9372" cy="48866"/>
          </a:xfrm>
          <a:custGeom>
            <a:avLst/>
            <a:gdLst/>
            <a:ahLst/>
            <a:cxnLst/>
            <a:rect l="l" t="t" r="r" b="b"/>
            <a:pathLst>
              <a:path w="17780"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874" name="object 874"/>
          <p:cNvPicPr/>
          <p:nvPr/>
        </p:nvPicPr>
        <p:blipFill>
          <a:blip r:embed="rId48" cstate="print"/>
          <a:stretch>
            <a:fillRect/>
          </a:stretch>
        </p:blipFill>
        <p:spPr>
          <a:xfrm>
            <a:off x="6397981" y="1743091"/>
            <a:ext cx="48519" cy="47955"/>
          </a:xfrm>
          <a:prstGeom prst="rect">
            <a:avLst/>
          </a:prstGeom>
        </p:spPr>
      </p:pic>
      <p:sp>
        <p:nvSpPr>
          <p:cNvPr id="875" name="object 875"/>
          <p:cNvSpPr/>
          <p:nvPr/>
        </p:nvSpPr>
        <p:spPr>
          <a:xfrm>
            <a:off x="5410181" y="2066941"/>
            <a:ext cx="124843" cy="48866"/>
          </a:xfrm>
          <a:custGeom>
            <a:avLst/>
            <a:gdLst/>
            <a:ahLst/>
            <a:cxnLst/>
            <a:rect l="l" t="t" r="r" b="b"/>
            <a:pathLst>
              <a:path w="236854" h="92710">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236854" h="92710">
                <a:moveTo>
                  <a:pt x="144359" y="92390"/>
                </a:moveTo>
                <a:lnTo>
                  <a:pt x="98164" y="92390"/>
                </a:lnTo>
                <a:lnTo>
                  <a:pt x="98164" y="0"/>
                </a:lnTo>
                <a:lnTo>
                  <a:pt x="144359" y="0"/>
                </a:lnTo>
              </a:path>
              <a:path w="236854" h="92710">
                <a:moveTo>
                  <a:pt x="98164" y="46195"/>
                </a:moveTo>
                <a:lnTo>
                  <a:pt x="127036" y="46195"/>
                </a:lnTo>
              </a:path>
              <a:path w="236854" h="92710">
                <a:moveTo>
                  <a:pt x="236749" y="92390"/>
                </a:moveTo>
                <a:lnTo>
                  <a:pt x="190554" y="92390"/>
                </a:lnTo>
                <a:lnTo>
                  <a:pt x="190554" y="0"/>
                </a:lnTo>
                <a:lnTo>
                  <a:pt x="236749" y="0"/>
                </a:lnTo>
              </a:path>
              <a:path w="236854" h="92710">
                <a:moveTo>
                  <a:pt x="190554" y="46195"/>
                </a:moveTo>
                <a:lnTo>
                  <a:pt x="219426" y="46195"/>
                </a:lnTo>
              </a:path>
            </a:pathLst>
          </a:custGeom>
          <a:ln w="3175">
            <a:solidFill>
              <a:srgbClr val="000000"/>
            </a:solidFill>
          </a:ln>
        </p:spPr>
        <p:txBody>
          <a:bodyPr wrap="square" lIns="0" tIns="0" rIns="0" bIns="0" rtlCol="0"/>
          <a:lstStyle/>
          <a:p>
            <a:endParaRPr sz="949"/>
          </a:p>
        </p:txBody>
      </p:sp>
      <p:sp>
        <p:nvSpPr>
          <p:cNvPr id="876" name="object 876"/>
          <p:cNvSpPr/>
          <p:nvPr/>
        </p:nvSpPr>
        <p:spPr>
          <a:xfrm>
            <a:off x="5608016" y="2066941"/>
            <a:ext cx="173709" cy="48866"/>
          </a:xfrm>
          <a:custGeom>
            <a:avLst/>
            <a:gdLst/>
            <a:ahLst/>
            <a:cxnLst/>
            <a:rect l="l" t="t" r="r" b="b"/>
            <a:pathLst>
              <a:path w="329565" h="92710">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29565" h="92710">
                <a:moveTo>
                  <a:pt x="138585" y="92390"/>
                </a:moveTo>
                <a:lnTo>
                  <a:pt x="92390" y="92390"/>
                </a:lnTo>
                <a:lnTo>
                  <a:pt x="92390" y="0"/>
                </a:lnTo>
                <a:lnTo>
                  <a:pt x="138585" y="0"/>
                </a:lnTo>
              </a:path>
              <a:path w="329565" h="92710">
                <a:moveTo>
                  <a:pt x="92390" y="46195"/>
                </a:moveTo>
                <a:lnTo>
                  <a:pt x="121262" y="46195"/>
                </a:lnTo>
              </a:path>
              <a:path w="329565" h="92710">
                <a:moveTo>
                  <a:pt x="179005" y="0"/>
                </a:moveTo>
                <a:lnTo>
                  <a:pt x="236749" y="0"/>
                </a:lnTo>
              </a:path>
              <a:path w="329565" h="92710">
                <a:moveTo>
                  <a:pt x="207877" y="0"/>
                </a:moveTo>
                <a:lnTo>
                  <a:pt x="207877" y="92390"/>
                </a:lnTo>
              </a:path>
              <a:path w="329565" h="92710">
                <a:moveTo>
                  <a:pt x="271396" y="92390"/>
                </a:moveTo>
                <a:lnTo>
                  <a:pt x="300268" y="0"/>
                </a:lnTo>
                <a:lnTo>
                  <a:pt x="329139" y="92390"/>
                </a:lnTo>
              </a:path>
              <a:path w="329565" h="92710">
                <a:moveTo>
                  <a:pt x="282944" y="61593"/>
                </a:moveTo>
                <a:lnTo>
                  <a:pt x="317591" y="61593"/>
                </a:lnTo>
              </a:path>
            </a:pathLst>
          </a:custGeom>
          <a:ln w="3175">
            <a:solidFill>
              <a:srgbClr val="000000"/>
            </a:solidFill>
          </a:ln>
        </p:spPr>
        <p:txBody>
          <a:bodyPr wrap="square" lIns="0" tIns="0" rIns="0" bIns="0" rtlCol="0"/>
          <a:lstStyle/>
          <a:p>
            <a:endParaRPr sz="949"/>
          </a:p>
        </p:txBody>
      </p:sp>
      <p:sp>
        <p:nvSpPr>
          <p:cNvPr id="877" name="object 877"/>
          <p:cNvSpPr/>
          <p:nvPr/>
        </p:nvSpPr>
        <p:spPr>
          <a:xfrm>
            <a:off x="5814980" y="2066941"/>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78" name="object 878"/>
          <p:cNvSpPr/>
          <p:nvPr/>
        </p:nvSpPr>
        <p:spPr>
          <a:xfrm>
            <a:off x="5851504" y="2066941"/>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879" name="object 879"/>
          <p:cNvSpPr/>
          <p:nvPr/>
        </p:nvSpPr>
        <p:spPr>
          <a:xfrm>
            <a:off x="5951334" y="2037723"/>
            <a:ext cx="43846" cy="77985"/>
          </a:xfrm>
          <a:custGeom>
            <a:avLst/>
            <a:gdLst/>
            <a:ahLst/>
            <a:cxnLst/>
            <a:rect l="l" t="t" r="r" b="b"/>
            <a:pathLst>
              <a:path w="83184" h="147954">
                <a:moveTo>
                  <a:pt x="0" y="0"/>
                </a:moveTo>
                <a:lnTo>
                  <a:pt x="0" y="147824"/>
                </a:lnTo>
                <a:lnTo>
                  <a:pt x="64673" y="147824"/>
                </a:lnTo>
                <a:lnTo>
                  <a:pt x="73912" y="135505"/>
                </a:lnTo>
                <a:lnTo>
                  <a:pt x="83151" y="123186"/>
                </a:lnTo>
                <a:lnTo>
                  <a:pt x="83151" y="86230"/>
                </a:lnTo>
                <a:lnTo>
                  <a:pt x="73912" y="73912"/>
                </a:lnTo>
                <a:lnTo>
                  <a:pt x="64673" y="61593"/>
                </a:lnTo>
                <a:lnTo>
                  <a:pt x="73912" y="49274"/>
                </a:lnTo>
                <a:lnTo>
                  <a:pt x="73912" y="12318"/>
                </a:lnTo>
                <a:lnTo>
                  <a:pt x="64673" y="0"/>
                </a:lnTo>
                <a:lnTo>
                  <a:pt x="0" y="0"/>
                </a:lnTo>
              </a:path>
              <a:path w="83184" h="147954">
                <a:moveTo>
                  <a:pt x="0" y="61593"/>
                </a:moveTo>
                <a:lnTo>
                  <a:pt x="64673" y="61593"/>
                </a:lnTo>
              </a:path>
            </a:pathLst>
          </a:custGeom>
          <a:ln w="3175">
            <a:solidFill>
              <a:srgbClr val="000000"/>
            </a:solidFill>
          </a:ln>
        </p:spPr>
        <p:txBody>
          <a:bodyPr wrap="square" lIns="0" tIns="0" rIns="0" bIns="0" rtlCol="0"/>
          <a:lstStyle/>
          <a:p>
            <a:endParaRPr sz="949"/>
          </a:p>
        </p:txBody>
      </p:sp>
      <p:sp>
        <p:nvSpPr>
          <p:cNvPr id="880" name="object 880"/>
          <p:cNvSpPr/>
          <p:nvPr/>
        </p:nvSpPr>
        <p:spPr>
          <a:xfrm>
            <a:off x="6025836" y="2284520"/>
            <a:ext cx="176722" cy="48866"/>
          </a:xfrm>
          <a:custGeom>
            <a:avLst/>
            <a:gdLst/>
            <a:ahLst/>
            <a:cxnLst/>
            <a:rect l="l" t="t" r="r" b="b"/>
            <a:pathLst>
              <a:path w="335279" h="92710">
                <a:moveTo>
                  <a:pt x="51969" y="15397"/>
                </a:moveTo>
                <a:lnTo>
                  <a:pt x="46195" y="7699"/>
                </a:lnTo>
                <a:lnTo>
                  <a:pt x="34646" y="0"/>
                </a:lnTo>
                <a:lnTo>
                  <a:pt x="23097" y="0"/>
                </a:lnTo>
                <a:lnTo>
                  <a:pt x="11548" y="7699"/>
                </a:lnTo>
                <a:lnTo>
                  <a:pt x="5774" y="15397"/>
                </a:lnTo>
                <a:lnTo>
                  <a:pt x="5774" y="23097"/>
                </a:lnTo>
                <a:lnTo>
                  <a:pt x="11548" y="30796"/>
                </a:lnTo>
                <a:lnTo>
                  <a:pt x="23097" y="38494"/>
                </a:lnTo>
                <a:lnTo>
                  <a:pt x="34646" y="46195"/>
                </a:lnTo>
                <a:lnTo>
                  <a:pt x="46195" y="53894"/>
                </a:lnTo>
                <a:lnTo>
                  <a:pt x="51969" y="61592"/>
                </a:lnTo>
                <a:lnTo>
                  <a:pt x="51969" y="76991"/>
                </a:lnTo>
                <a:lnTo>
                  <a:pt x="46195" y="84689"/>
                </a:lnTo>
                <a:lnTo>
                  <a:pt x="34646" y="92390"/>
                </a:lnTo>
                <a:lnTo>
                  <a:pt x="23097" y="92390"/>
                </a:lnTo>
                <a:lnTo>
                  <a:pt x="11548" y="84689"/>
                </a:lnTo>
                <a:lnTo>
                  <a:pt x="5774" y="76991"/>
                </a:lnTo>
                <a:lnTo>
                  <a:pt x="0" y="69292"/>
                </a:lnTo>
              </a:path>
              <a:path w="335279" h="92710">
                <a:moveTo>
                  <a:pt x="144359" y="92390"/>
                </a:moveTo>
                <a:lnTo>
                  <a:pt x="98164" y="92390"/>
                </a:lnTo>
                <a:lnTo>
                  <a:pt x="98164" y="0"/>
                </a:lnTo>
                <a:lnTo>
                  <a:pt x="144359" y="0"/>
                </a:lnTo>
              </a:path>
              <a:path w="335279" h="92710">
                <a:moveTo>
                  <a:pt x="98164" y="46195"/>
                </a:moveTo>
                <a:lnTo>
                  <a:pt x="127036" y="46195"/>
                </a:lnTo>
              </a:path>
              <a:path w="335279" h="92710">
                <a:moveTo>
                  <a:pt x="236749" y="76991"/>
                </a:moveTo>
                <a:lnTo>
                  <a:pt x="230975" y="84689"/>
                </a:lnTo>
                <a:lnTo>
                  <a:pt x="219426" y="92390"/>
                </a:lnTo>
                <a:lnTo>
                  <a:pt x="207877" y="92390"/>
                </a:lnTo>
                <a:lnTo>
                  <a:pt x="196329" y="84689"/>
                </a:lnTo>
                <a:lnTo>
                  <a:pt x="190554" y="76991"/>
                </a:lnTo>
                <a:lnTo>
                  <a:pt x="184780" y="69292"/>
                </a:lnTo>
                <a:lnTo>
                  <a:pt x="179005" y="46195"/>
                </a:lnTo>
                <a:lnTo>
                  <a:pt x="184780" y="23097"/>
                </a:lnTo>
                <a:lnTo>
                  <a:pt x="190554" y="15397"/>
                </a:lnTo>
                <a:lnTo>
                  <a:pt x="196329" y="7699"/>
                </a:lnTo>
                <a:lnTo>
                  <a:pt x="207877" y="0"/>
                </a:lnTo>
                <a:lnTo>
                  <a:pt x="219426" y="0"/>
                </a:lnTo>
                <a:lnTo>
                  <a:pt x="230975" y="7699"/>
                </a:lnTo>
                <a:lnTo>
                  <a:pt x="236749" y="15397"/>
                </a:lnTo>
              </a:path>
              <a:path w="335279" h="92710">
                <a:moveTo>
                  <a:pt x="277170" y="0"/>
                </a:moveTo>
                <a:lnTo>
                  <a:pt x="334914" y="0"/>
                </a:lnTo>
              </a:path>
              <a:path w="335279" h="92710">
                <a:moveTo>
                  <a:pt x="306042" y="0"/>
                </a:moveTo>
                <a:lnTo>
                  <a:pt x="306042" y="92390"/>
                </a:lnTo>
              </a:path>
            </a:pathLst>
          </a:custGeom>
          <a:ln w="3175">
            <a:solidFill>
              <a:srgbClr val="000000"/>
            </a:solidFill>
          </a:ln>
        </p:spPr>
        <p:txBody>
          <a:bodyPr wrap="square" lIns="0" tIns="0" rIns="0" bIns="0" rtlCol="0"/>
          <a:lstStyle/>
          <a:p>
            <a:endParaRPr sz="949"/>
          </a:p>
        </p:txBody>
      </p:sp>
      <p:sp>
        <p:nvSpPr>
          <p:cNvPr id="881" name="object 881"/>
          <p:cNvSpPr/>
          <p:nvPr/>
        </p:nvSpPr>
        <p:spPr>
          <a:xfrm>
            <a:off x="6235845" y="228452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882" name="object 882"/>
          <p:cNvGrpSpPr/>
          <p:nvPr/>
        </p:nvGrpSpPr>
        <p:grpSpPr>
          <a:xfrm>
            <a:off x="6265502" y="2283741"/>
            <a:ext cx="80997" cy="50540"/>
            <a:chOff x="10373632" y="4332764"/>
            <a:chExt cx="153670" cy="95885"/>
          </a:xfrm>
        </p:grpSpPr>
        <p:pic>
          <p:nvPicPr>
            <p:cNvPr id="883" name="object 883"/>
            <p:cNvPicPr/>
            <p:nvPr/>
          </p:nvPicPr>
          <p:blipFill>
            <a:blip r:embed="rId12" cstate="print"/>
            <a:stretch>
              <a:fillRect/>
            </a:stretch>
          </p:blipFill>
          <p:spPr>
            <a:xfrm>
              <a:off x="10373632" y="4332764"/>
              <a:ext cx="72249" cy="95346"/>
            </a:xfrm>
            <a:prstGeom prst="rect">
              <a:avLst/>
            </a:prstGeom>
          </p:spPr>
        </p:pic>
        <p:sp>
          <p:nvSpPr>
            <p:cNvPr id="884" name="object 884"/>
            <p:cNvSpPr/>
            <p:nvPr/>
          </p:nvSpPr>
          <p:spPr>
            <a:xfrm>
              <a:off x="10479049" y="4334242"/>
              <a:ext cx="46355" cy="92710"/>
            </a:xfrm>
            <a:custGeom>
              <a:avLst/>
              <a:gdLst/>
              <a:ahLst/>
              <a:cxnLst/>
              <a:rect l="l" t="t" r="r" b="b"/>
              <a:pathLst>
                <a:path w="46354" h="92710">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885" name="object 885"/>
          <p:cNvSpPr/>
          <p:nvPr/>
        </p:nvSpPr>
        <p:spPr>
          <a:xfrm>
            <a:off x="6420896" y="2255302"/>
            <a:ext cx="43846" cy="77985"/>
          </a:xfrm>
          <a:custGeom>
            <a:avLst/>
            <a:gdLst/>
            <a:ahLst/>
            <a:cxnLst/>
            <a:rect l="l" t="t" r="r" b="b"/>
            <a:pathLst>
              <a:path w="83184" h="147954">
                <a:moveTo>
                  <a:pt x="0" y="0"/>
                </a:moveTo>
                <a:lnTo>
                  <a:pt x="0" y="147824"/>
                </a:lnTo>
                <a:lnTo>
                  <a:pt x="64673" y="147824"/>
                </a:lnTo>
                <a:lnTo>
                  <a:pt x="73912" y="135504"/>
                </a:lnTo>
                <a:lnTo>
                  <a:pt x="83151" y="123186"/>
                </a:lnTo>
                <a:lnTo>
                  <a:pt x="83151" y="86230"/>
                </a:lnTo>
                <a:lnTo>
                  <a:pt x="73912" y="73912"/>
                </a:lnTo>
                <a:lnTo>
                  <a:pt x="64673" y="61592"/>
                </a:lnTo>
                <a:lnTo>
                  <a:pt x="73912" y="49274"/>
                </a:lnTo>
                <a:lnTo>
                  <a:pt x="73912" y="12318"/>
                </a:lnTo>
                <a:lnTo>
                  <a:pt x="64673" y="0"/>
                </a:lnTo>
                <a:lnTo>
                  <a:pt x="0" y="0"/>
                </a:lnTo>
              </a:path>
              <a:path w="83184" h="147954">
                <a:moveTo>
                  <a:pt x="0" y="61592"/>
                </a:moveTo>
                <a:lnTo>
                  <a:pt x="64673" y="61592"/>
                </a:lnTo>
              </a:path>
            </a:pathLst>
          </a:custGeom>
          <a:ln w="3175">
            <a:solidFill>
              <a:srgbClr val="000000"/>
            </a:solidFill>
          </a:ln>
        </p:spPr>
        <p:txBody>
          <a:bodyPr wrap="square" lIns="0" tIns="0" rIns="0" bIns="0" rtlCol="0"/>
          <a:lstStyle/>
          <a:p>
            <a:endParaRPr sz="949"/>
          </a:p>
        </p:txBody>
      </p:sp>
      <p:sp>
        <p:nvSpPr>
          <p:cNvPr id="886" name="object 886"/>
          <p:cNvSpPr/>
          <p:nvPr/>
        </p:nvSpPr>
        <p:spPr>
          <a:xfrm>
            <a:off x="6508551" y="2294259"/>
            <a:ext cx="29454" cy="0"/>
          </a:xfrm>
          <a:custGeom>
            <a:avLst/>
            <a:gdLst/>
            <a:ahLst/>
            <a:cxnLst/>
            <a:rect l="l" t="t" r="r" b="b"/>
            <a:pathLst>
              <a:path w="55879">
                <a:moveTo>
                  <a:pt x="0" y="0"/>
                </a:moveTo>
                <a:lnTo>
                  <a:pt x="55434" y="0"/>
                </a:lnTo>
              </a:path>
            </a:pathLst>
          </a:custGeom>
          <a:ln w="3175">
            <a:solidFill>
              <a:srgbClr val="000000"/>
            </a:solidFill>
          </a:ln>
        </p:spPr>
        <p:txBody>
          <a:bodyPr wrap="square" lIns="0" tIns="0" rIns="0" bIns="0" rtlCol="0"/>
          <a:lstStyle/>
          <a:p>
            <a:endParaRPr sz="949"/>
          </a:p>
        </p:txBody>
      </p:sp>
      <p:sp>
        <p:nvSpPr>
          <p:cNvPr id="887" name="object 887"/>
          <p:cNvSpPr/>
          <p:nvPr/>
        </p:nvSpPr>
        <p:spPr>
          <a:xfrm>
            <a:off x="6576728" y="2255302"/>
            <a:ext cx="43846" cy="77985"/>
          </a:xfrm>
          <a:custGeom>
            <a:avLst/>
            <a:gdLst/>
            <a:ahLst/>
            <a:cxnLst/>
            <a:rect l="l" t="t" r="r" b="b"/>
            <a:pathLst>
              <a:path w="83184" h="147954">
                <a:moveTo>
                  <a:pt x="0" y="0"/>
                </a:moveTo>
                <a:lnTo>
                  <a:pt x="0" y="147824"/>
                </a:lnTo>
                <a:lnTo>
                  <a:pt x="64673" y="147824"/>
                </a:lnTo>
                <a:lnTo>
                  <a:pt x="73912" y="135504"/>
                </a:lnTo>
                <a:lnTo>
                  <a:pt x="83151" y="123186"/>
                </a:lnTo>
                <a:lnTo>
                  <a:pt x="83151" y="86230"/>
                </a:lnTo>
                <a:lnTo>
                  <a:pt x="73912" y="73912"/>
                </a:lnTo>
                <a:lnTo>
                  <a:pt x="64673" y="61592"/>
                </a:lnTo>
                <a:lnTo>
                  <a:pt x="73912" y="49274"/>
                </a:lnTo>
                <a:lnTo>
                  <a:pt x="73912" y="12318"/>
                </a:lnTo>
                <a:lnTo>
                  <a:pt x="64673" y="0"/>
                </a:lnTo>
                <a:lnTo>
                  <a:pt x="0" y="0"/>
                </a:lnTo>
              </a:path>
              <a:path w="83184" h="147954">
                <a:moveTo>
                  <a:pt x="0" y="61592"/>
                </a:moveTo>
                <a:lnTo>
                  <a:pt x="64673" y="61592"/>
                </a:lnTo>
              </a:path>
            </a:pathLst>
          </a:custGeom>
          <a:ln w="3175">
            <a:solidFill>
              <a:srgbClr val="000000"/>
            </a:solidFill>
          </a:ln>
        </p:spPr>
        <p:txBody>
          <a:bodyPr wrap="square" lIns="0" tIns="0" rIns="0" bIns="0" rtlCol="0"/>
          <a:lstStyle/>
          <a:p>
            <a:endParaRPr sz="949"/>
          </a:p>
        </p:txBody>
      </p:sp>
      <p:pic>
        <p:nvPicPr>
          <p:cNvPr id="888" name="object 888"/>
          <p:cNvPicPr/>
          <p:nvPr/>
        </p:nvPicPr>
        <p:blipFill>
          <a:blip r:embed="rId49" cstate="print"/>
          <a:stretch>
            <a:fillRect/>
          </a:stretch>
        </p:blipFill>
        <p:spPr>
          <a:xfrm>
            <a:off x="6368895" y="1156311"/>
            <a:ext cx="77135" cy="48729"/>
          </a:xfrm>
          <a:prstGeom prst="rect">
            <a:avLst/>
          </a:prstGeom>
        </p:spPr>
      </p:pic>
      <p:pic>
        <p:nvPicPr>
          <p:cNvPr id="889" name="object 889"/>
          <p:cNvPicPr/>
          <p:nvPr/>
        </p:nvPicPr>
        <p:blipFill>
          <a:blip r:embed="rId50" cstate="print"/>
          <a:stretch>
            <a:fillRect/>
          </a:stretch>
        </p:blipFill>
        <p:spPr>
          <a:xfrm>
            <a:off x="6850341" y="941927"/>
            <a:ext cx="79165" cy="48729"/>
          </a:xfrm>
          <a:prstGeom prst="rect">
            <a:avLst/>
          </a:prstGeom>
        </p:spPr>
      </p:pic>
      <p:pic>
        <p:nvPicPr>
          <p:cNvPr id="890" name="object 890"/>
          <p:cNvPicPr/>
          <p:nvPr/>
        </p:nvPicPr>
        <p:blipFill>
          <a:blip r:embed="rId51" cstate="print"/>
          <a:stretch>
            <a:fillRect/>
          </a:stretch>
        </p:blipFill>
        <p:spPr>
          <a:xfrm>
            <a:off x="7681707" y="1447538"/>
            <a:ext cx="83223" cy="48729"/>
          </a:xfrm>
          <a:prstGeom prst="rect">
            <a:avLst/>
          </a:prstGeom>
        </p:spPr>
      </p:pic>
      <p:pic>
        <p:nvPicPr>
          <p:cNvPr id="891" name="object 891"/>
          <p:cNvPicPr/>
          <p:nvPr/>
        </p:nvPicPr>
        <p:blipFill>
          <a:blip r:embed="rId52" cstate="print"/>
          <a:stretch>
            <a:fillRect/>
          </a:stretch>
        </p:blipFill>
        <p:spPr>
          <a:xfrm>
            <a:off x="7280947" y="1662854"/>
            <a:ext cx="81193" cy="48729"/>
          </a:xfrm>
          <a:prstGeom prst="rect">
            <a:avLst/>
          </a:prstGeom>
        </p:spPr>
      </p:pic>
      <p:sp>
        <p:nvSpPr>
          <p:cNvPr id="892" name="object 892"/>
          <p:cNvSpPr/>
          <p:nvPr/>
        </p:nvSpPr>
        <p:spPr>
          <a:xfrm>
            <a:off x="3095249" y="3156591"/>
            <a:ext cx="173709" cy="48866"/>
          </a:xfrm>
          <a:custGeom>
            <a:avLst/>
            <a:gdLst/>
            <a:ahLst/>
            <a:cxnLst/>
            <a:rect l="l" t="t" r="r" b="b"/>
            <a:pathLst>
              <a:path w="329564" h="92710">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29564" h="92710">
                <a:moveTo>
                  <a:pt x="138585" y="92390"/>
                </a:moveTo>
                <a:lnTo>
                  <a:pt x="92390" y="92390"/>
                </a:lnTo>
                <a:lnTo>
                  <a:pt x="92390" y="0"/>
                </a:lnTo>
                <a:lnTo>
                  <a:pt x="138585" y="0"/>
                </a:lnTo>
              </a:path>
              <a:path w="329564" h="92710">
                <a:moveTo>
                  <a:pt x="92390" y="46195"/>
                </a:moveTo>
                <a:lnTo>
                  <a:pt x="121262" y="46195"/>
                </a:lnTo>
              </a:path>
              <a:path w="329564" h="92710">
                <a:moveTo>
                  <a:pt x="179005" y="0"/>
                </a:moveTo>
                <a:lnTo>
                  <a:pt x="236749" y="0"/>
                </a:lnTo>
              </a:path>
              <a:path w="329564" h="92710">
                <a:moveTo>
                  <a:pt x="207877" y="0"/>
                </a:moveTo>
                <a:lnTo>
                  <a:pt x="207877" y="92390"/>
                </a:lnTo>
              </a:path>
              <a:path w="329564" h="92710">
                <a:moveTo>
                  <a:pt x="271396" y="92390"/>
                </a:moveTo>
                <a:lnTo>
                  <a:pt x="300268" y="0"/>
                </a:lnTo>
                <a:lnTo>
                  <a:pt x="329139" y="92390"/>
                </a:lnTo>
              </a:path>
              <a:path w="329564" h="92710">
                <a:moveTo>
                  <a:pt x="282944" y="61593"/>
                </a:moveTo>
                <a:lnTo>
                  <a:pt x="317591" y="61593"/>
                </a:lnTo>
              </a:path>
            </a:pathLst>
          </a:custGeom>
          <a:ln w="3175">
            <a:solidFill>
              <a:srgbClr val="000000"/>
            </a:solidFill>
          </a:ln>
        </p:spPr>
        <p:txBody>
          <a:bodyPr wrap="square" lIns="0" tIns="0" rIns="0" bIns="0" rtlCol="0"/>
          <a:lstStyle/>
          <a:p>
            <a:endParaRPr sz="949"/>
          </a:p>
        </p:txBody>
      </p:sp>
      <p:sp>
        <p:nvSpPr>
          <p:cNvPr id="893" name="object 893"/>
          <p:cNvSpPr/>
          <p:nvPr/>
        </p:nvSpPr>
        <p:spPr>
          <a:xfrm>
            <a:off x="3302213" y="3156591"/>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94" name="object 894"/>
          <p:cNvSpPr/>
          <p:nvPr/>
        </p:nvSpPr>
        <p:spPr>
          <a:xfrm>
            <a:off x="3338737" y="3156591"/>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895" name="object 895"/>
          <p:cNvSpPr/>
          <p:nvPr/>
        </p:nvSpPr>
        <p:spPr>
          <a:xfrm>
            <a:off x="3438567" y="3127373"/>
            <a:ext cx="43846" cy="77985"/>
          </a:xfrm>
          <a:custGeom>
            <a:avLst/>
            <a:gdLst/>
            <a:ahLst/>
            <a:cxnLst/>
            <a:rect l="l" t="t" r="r" b="b"/>
            <a:pathLst>
              <a:path w="83185" h="147954">
                <a:moveTo>
                  <a:pt x="0" y="0"/>
                </a:moveTo>
                <a:lnTo>
                  <a:pt x="0" y="147824"/>
                </a:lnTo>
                <a:lnTo>
                  <a:pt x="64673" y="147824"/>
                </a:lnTo>
                <a:lnTo>
                  <a:pt x="73912" y="135505"/>
                </a:lnTo>
                <a:lnTo>
                  <a:pt x="83151" y="123186"/>
                </a:lnTo>
                <a:lnTo>
                  <a:pt x="83151" y="86230"/>
                </a:lnTo>
                <a:lnTo>
                  <a:pt x="73912" y="73912"/>
                </a:lnTo>
                <a:lnTo>
                  <a:pt x="64673" y="61593"/>
                </a:lnTo>
                <a:lnTo>
                  <a:pt x="73912" y="49274"/>
                </a:lnTo>
                <a:lnTo>
                  <a:pt x="73912" y="12318"/>
                </a:lnTo>
                <a:lnTo>
                  <a:pt x="64673" y="0"/>
                </a:lnTo>
                <a:lnTo>
                  <a:pt x="0" y="0"/>
                </a:lnTo>
              </a:path>
              <a:path w="83185" h="147954">
                <a:moveTo>
                  <a:pt x="0" y="61593"/>
                </a:moveTo>
                <a:lnTo>
                  <a:pt x="64673" y="61593"/>
                </a:lnTo>
              </a:path>
            </a:pathLst>
          </a:custGeom>
          <a:ln w="3175">
            <a:solidFill>
              <a:srgbClr val="000000"/>
            </a:solidFill>
          </a:ln>
        </p:spPr>
        <p:txBody>
          <a:bodyPr wrap="square" lIns="0" tIns="0" rIns="0" bIns="0" rtlCol="0"/>
          <a:lstStyle/>
          <a:p>
            <a:endParaRPr sz="949"/>
          </a:p>
        </p:txBody>
      </p:sp>
      <p:sp>
        <p:nvSpPr>
          <p:cNvPr id="896" name="object 896"/>
          <p:cNvSpPr/>
          <p:nvPr/>
        </p:nvSpPr>
        <p:spPr>
          <a:xfrm>
            <a:off x="3072726" y="3236942"/>
            <a:ext cx="222241" cy="48866"/>
          </a:xfrm>
          <a:custGeom>
            <a:avLst/>
            <a:gdLst/>
            <a:ahLst/>
            <a:cxnLst/>
            <a:rect l="l" t="t" r="r" b="b"/>
            <a:pathLst>
              <a:path w="421639" h="92710">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421639" h="92710">
                <a:moveTo>
                  <a:pt x="144359" y="76991"/>
                </a:moveTo>
                <a:lnTo>
                  <a:pt x="138585" y="84690"/>
                </a:lnTo>
                <a:lnTo>
                  <a:pt x="127036" y="92390"/>
                </a:lnTo>
                <a:lnTo>
                  <a:pt x="115487" y="92390"/>
                </a:lnTo>
                <a:lnTo>
                  <a:pt x="103938" y="84690"/>
                </a:lnTo>
                <a:lnTo>
                  <a:pt x="98164" y="76991"/>
                </a:lnTo>
                <a:lnTo>
                  <a:pt x="92390" y="69292"/>
                </a:lnTo>
                <a:lnTo>
                  <a:pt x="86615" y="46195"/>
                </a:lnTo>
                <a:lnTo>
                  <a:pt x="92390" y="23097"/>
                </a:lnTo>
                <a:lnTo>
                  <a:pt x="98164" y="15398"/>
                </a:lnTo>
                <a:lnTo>
                  <a:pt x="103938" y="7699"/>
                </a:lnTo>
                <a:lnTo>
                  <a:pt x="115487" y="0"/>
                </a:lnTo>
                <a:lnTo>
                  <a:pt x="127036" y="0"/>
                </a:lnTo>
                <a:lnTo>
                  <a:pt x="138585" y="7699"/>
                </a:lnTo>
                <a:lnTo>
                  <a:pt x="144359" y="15398"/>
                </a:lnTo>
              </a:path>
              <a:path w="421639" h="92710">
                <a:moveTo>
                  <a:pt x="184780" y="92390"/>
                </a:moveTo>
                <a:lnTo>
                  <a:pt x="213652" y="0"/>
                </a:lnTo>
                <a:lnTo>
                  <a:pt x="242524" y="92390"/>
                </a:lnTo>
              </a:path>
              <a:path w="421639" h="92710">
                <a:moveTo>
                  <a:pt x="196329" y="61593"/>
                </a:moveTo>
                <a:lnTo>
                  <a:pt x="230975" y="61593"/>
                </a:lnTo>
              </a:path>
              <a:path w="421639" h="92710">
                <a:moveTo>
                  <a:pt x="282944" y="0"/>
                </a:moveTo>
                <a:lnTo>
                  <a:pt x="282944" y="92390"/>
                </a:lnTo>
                <a:lnTo>
                  <a:pt x="329139" y="92390"/>
                </a:lnTo>
              </a:path>
              <a:path w="421639" h="92710">
                <a:moveTo>
                  <a:pt x="421529" y="92390"/>
                </a:moveTo>
                <a:lnTo>
                  <a:pt x="375334" y="92390"/>
                </a:lnTo>
                <a:lnTo>
                  <a:pt x="375334" y="0"/>
                </a:lnTo>
                <a:lnTo>
                  <a:pt x="421529" y="0"/>
                </a:lnTo>
              </a:path>
              <a:path w="421639" h="92710">
                <a:moveTo>
                  <a:pt x="375334" y="46195"/>
                </a:moveTo>
                <a:lnTo>
                  <a:pt x="404206" y="46195"/>
                </a:lnTo>
              </a:path>
            </a:pathLst>
          </a:custGeom>
          <a:ln w="3175">
            <a:solidFill>
              <a:srgbClr val="000000"/>
            </a:solidFill>
          </a:ln>
        </p:spPr>
        <p:txBody>
          <a:bodyPr wrap="square" lIns="0" tIns="0" rIns="0" bIns="0" rtlCol="0"/>
          <a:lstStyle/>
          <a:p>
            <a:endParaRPr sz="949"/>
          </a:p>
        </p:txBody>
      </p:sp>
      <p:sp>
        <p:nvSpPr>
          <p:cNvPr id="897" name="object 897"/>
          <p:cNvSpPr/>
          <p:nvPr/>
        </p:nvSpPr>
        <p:spPr>
          <a:xfrm>
            <a:off x="3380129" y="3236942"/>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98" name="object 898"/>
          <p:cNvSpPr/>
          <p:nvPr/>
        </p:nvSpPr>
        <p:spPr>
          <a:xfrm>
            <a:off x="3419697" y="3236942"/>
            <a:ext cx="18408" cy="48866"/>
          </a:xfrm>
          <a:custGeom>
            <a:avLst/>
            <a:gdLst/>
            <a:ahLst/>
            <a:cxnLst/>
            <a:rect l="l" t="t" r="r" b="b"/>
            <a:pathLst>
              <a:path w="34925" h="92710">
                <a:moveTo>
                  <a:pt x="0" y="92390"/>
                </a:moveTo>
                <a:lnTo>
                  <a:pt x="34646" y="0"/>
                </a:lnTo>
              </a:path>
            </a:pathLst>
          </a:custGeom>
          <a:ln w="3175">
            <a:solidFill>
              <a:srgbClr val="000000"/>
            </a:solidFill>
          </a:ln>
        </p:spPr>
        <p:txBody>
          <a:bodyPr wrap="square" lIns="0" tIns="0" rIns="0" bIns="0" rtlCol="0"/>
          <a:lstStyle/>
          <a:p>
            <a:endParaRPr sz="949"/>
          </a:p>
        </p:txBody>
      </p:sp>
      <p:sp>
        <p:nvSpPr>
          <p:cNvPr id="899" name="object 899"/>
          <p:cNvSpPr/>
          <p:nvPr/>
        </p:nvSpPr>
        <p:spPr>
          <a:xfrm>
            <a:off x="3465350" y="3236942"/>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grpSp>
        <p:nvGrpSpPr>
          <p:cNvPr id="900" name="object 900"/>
          <p:cNvGrpSpPr/>
          <p:nvPr/>
        </p:nvGrpSpPr>
        <p:grpSpPr>
          <a:xfrm>
            <a:off x="2615816" y="1603697"/>
            <a:ext cx="18743" cy="19078"/>
            <a:chOff x="3449368" y="3042570"/>
            <a:chExt cx="35560" cy="36195"/>
          </a:xfrm>
        </p:grpSpPr>
        <p:sp>
          <p:nvSpPr>
            <p:cNvPr id="901" name="object 901"/>
            <p:cNvSpPr/>
            <p:nvPr/>
          </p:nvSpPr>
          <p:spPr>
            <a:xfrm>
              <a:off x="3449397" y="3042600"/>
              <a:ext cx="35560" cy="36195"/>
            </a:xfrm>
            <a:custGeom>
              <a:avLst/>
              <a:gdLst/>
              <a:ahLst/>
              <a:cxnLst/>
              <a:rect l="l" t="t" r="r" b="b"/>
              <a:pathLst>
                <a:path w="35560" h="36194">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902" name="object 902"/>
            <p:cNvSpPr/>
            <p:nvPr/>
          </p:nvSpPr>
          <p:spPr>
            <a:xfrm>
              <a:off x="3449397" y="3042600"/>
              <a:ext cx="35560" cy="36195"/>
            </a:xfrm>
            <a:custGeom>
              <a:avLst/>
              <a:gdLst/>
              <a:ahLst/>
              <a:cxnLst/>
              <a:rect l="l" t="t" r="r" b="b"/>
              <a:pathLst>
                <a:path w="35560" h="36194">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903" name="object 903"/>
          <p:cNvGrpSpPr/>
          <p:nvPr/>
        </p:nvGrpSpPr>
        <p:grpSpPr>
          <a:xfrm>
            <a:off x="1444886" y="1380377"/>
            <a:ext cx="290185" cy="48866"/>
            <a:chOff x="1227853" y="2618881"/>
            <a:chExt cx="550545" cy="92710"/>
          </a:xfrm>
        </p:grpSpPr>
        <p:sp>
          <p:nvSpPr>
            <p:cNvPr id="904" name="object 904"/>
            <p:cNvSpPr/>
            <p:nvPr/>
          </p:nvSpPr>
          <p:spPr>
            <a:xfrm>
              <a:off x="1227883" y="2618910"/>
              <a:ext cx="77470" cy="92710"/>
            </a:xfrm>
            <a:custGeom>
              <a:avLst/>
              <a:gdLst/>
              <a:ahLst/>
              <a:cxnLst/>
              <a:rect l="l" t="t" r="r" b="b"/>
              <a:pathLst>
                <a:path w="77469" h="92710">
                  <a:moveTo>
                    <a:pt x="46195" y="0"/>
                  </a:moveTo>
                  <a:lnTo>
                    <a:pt x="30796" y="0"/>
                  </a:lnTo>
                  <a:lnTo>
                    <a:pt x="19247" y="1965"/>
                  </a:lnTo>
                  <a:lnTo>
                    <a:pt x="11548" y="7863"/>
                  </a:lnTo>
                  <a:lnTo>
                    <a:pt x="7699" y="11794"/>
                  </a:lnTo>
                  <a:lnTo>
                    <a:pt x="1924" y="19656"/>
                  </a:lnTo>
                  <a:lnTo>
                    <a:pt x="0" y="31451"/>
                  </a:lnTo>
                  <a:lnTo>
                    <a:pt x="0" y="60937"/>
                  </a:lnTo>
                  <a:lnTo>
                    <a:pt x="30796" y="92390"/>
                  </a:lnTo>
                  <a:lnTo>
                    <a:pt x="46195" y="92390"/>
                  </a:lnTo>
                  <a:lnTo>
                    <a:pt x="76991" y="60937"/>
                  </a:lnTo>
                  <a:lnTo>
                    <a:pt x="65443" y="60937"/>
                  </a:lnTo>
                  <a:lnTo>
                    <a:pt x="63518" y="68801"/>
                  </a:lnTo>
                  <a:lnTo>
                    <a:pt x="59668" y="74698"/>
                  </a:lnTo>
                  <a:lnTo>
                    <a:pt x="53894" y="78629"/>
                  </a:lnTo>
                  <a:lnTo>
                    <a:pt x="46195" y="80595"/>
                  </a:lnTo>
                  <a:lnTo>
                    <a:pt x="30796" y="80595"/>
                  </a:lnTo>
                  <a:lnTo>
                    <a:pt x="23097" y="78629"/>
                  </a:lnTo>
                  <a:lnTo>
                    <a:pt x="17323" y="74698"/>
                  </a:lnTo>
                  <a:lnTo>
                    <a:pt x="13473" y="68801"/>
                  </a:lnTo>
                  <a:lnTo>
                    <a:pt x="11548" y="60937"/>
                  </a:lnTo>
                  <a:lnTo>
                    <a:pt x="11548" y="31451"/>
                  </a:lnTo>
                  <a:lnTo>
                    <a:pt x="13473" y="23588"/>
                  </a:lnTo>
                  <a:lnTo>
                    <a:pt x="17323" y="17692"/>
                  </a:lnTo>
                  <a:lnTo>
                    <a:pt x="23097" y="13760"/>
                  </a:lnTo>
                  <a:lnTo>
                    <a:pt x="30796" y="11794"/>
                  </a:lnTo>
                  <a:lnTo>
                    <a:pt x="46195" y="11794"/>
                  </a:lnTo>
                  <a:lnTo>
                    <a:pt x="53894" y="13760"/>
                  </a:lnTo>
                  <a:lnTo>
                    <a:pt x="59668" y="17692"/>
                  </a:lnTo>
                  <a:lnTo>
                    <a:pt x="63518" y="23588"/>
                  </a:lnTo>
                  <a:lnTo>
                    <a:pt x="65443" y="31451"/>
                  </a:lnTo>
                  <a:lnTo>
                    <a:pt x="76991" y="31451"/>
                  </a:lnTo>
                  <a:lnTo>
                    <a:pt x="75066" y="19656"/>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905" name="object 905"/>
            <p:cNvSpPr/>
            <p:nvPr/>
          </p:nvSpPr>
          <p:spPr>
            <a:xfrm>
              <a:off x="1227883" y="2618910"/>
              <a:ext cx="77470" cy="92710"/>
            </a:xfrm>
            <a:custGeom>
              <a:avLst/>
              <a:gdLst/>
              <a:ahLst/>
              <a:cxnLst/>
              <a:rect l="l" t="t" r="r" b="b"/>
              <a:pathLst>
                <a:path w="77469" h="92710">
                  <a:moveTo>
                    <a:pt x="76991" y="31451"/>
                  </a:moveTo>
                  <a:lnTo>
                    <a:pt x="46195" y="0"/>
                  </a:lnTo>
                  <a:lnTo>
                    <a:pt x="30796" y="0"/>
                  </a:lnTo>
                  <a:lnTo>
                    <a:pt x="0" y="31451"/>
                  </a:lnTo>
                  <a:lnTo>
                    <a:pt x="0" y="60937"/>
                  </a:lnTo>
                  <a:lnTo>
                    <a:pt x="30796" y="92390"/>
                  </a:lnTo>
                  <a:lnTo>
                    <a:pt x="46195" y="92390"/>
                  </a:lnTo>
                  <a:lnTo>
                    <a:pt x="76991" y="60937"/>
                  </a:lnTo>
                  <a:lnTo>
                    <a:pt x="65443" y="60937"/>
                  </a:lnTo>
                  <a:lnTo>
                    <a:pt x="63518" y="68801"/>
                  </a:lnTo>
                  <a:lnTo>
                    <a:pt x="59668" y="74698"/>
                  </a:lnTo>
                  <a:lnTo>
                    <a:pt x="53894" y="78629"/>
                  </a:lnTo>
                  <a:lnTo>
                    <a:pt x="46195" y="80595"/>
                  </a:lnTo>
                  <a:lnTo>
                    <a:pt x="30796" y="80595"/>
                  </a:lnTo>
                  <a:lnTo>
                    <a:pt x="23097" y="78629"/>
                  </a:lnTo>
                  <a:lnTo>
                    <a:pt x="17323" y="74698"/>
                  </a:lnTo>
                  <a:lnTo>
                    <a:pt x="13473" y="68801"/>
                  </a:lnTo>
                  <a:lnTo>
                    <a:pt x="11548" y="60937"/>
                  </a:lnTo>
                  <a:lnTo>
                    <a:pt x="11548" y="31451"/>
                  </a:lnTo>
                  <a:lnTo>
                    <a:pt x="13473" y="23588"/>
                  </a:lnTo>
                  <a:lnTo>
                    <a:pt x="17323" y="17692"/>
                  </a:lnTo>
                  <a:lnTo>
                    <a:pt x="23097" y="13760"/>
                  </a:lnTo>
                  <a:lnTo>
                    <a:pt x="30796" y="11794"/>
                  </a:lnTo>
                  <a:lnTo>
                    <a:pt x="46195" y="11794"/>
                  </a:lnTo>
                  <a:lnTo>
                    <a:pt x="53894" y="13760"/>
                  </a:lnTo>
                  <a:lnTo>
                    <a:pt x="59668" y="17692"/>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906" name="object 906"/>
            <p:cNvSpPr/>
            <p:nvPr/>
          </p:nvSpPr>
          <p:spPr>
            <a:xfrm>
              <a:off x="1293326" y="2650361"/>
              <a:ext cx="12065" cy="29845"/>
            </a:xfrm>
            <a:custGeom>
              <a:avLst/>
              <a:gdLst/>
              <a:ahLst/>
              <a:cxnLst/>
              <a:rect l="l" t="t" r="r" b="b"/>
              <a:pathLst>
                <a:path w="12065" h="29844">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907" name="object 907"/>
            <p:cNvSpPr/>
            <p:nvPr/>
          </p:nvSpPr>
          <p:spPr>
            <a:xfrm>
              <a:off x="1293326" y="2650361"/>
              <a:ext cx="12065" cy="29845"/>
            </a:xfrm>
            <a:custGeom>
              <a:avLst/>
              <a:gdLst/>
              <a:ahLst/>
              <a:cxnLst/>
              <a:rect l="l" t="t" r="r" b="b"/>
              <a:pathLst>
                <a:path w="12065" h="29844">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908" name="object 908"/>
            <p:cNvSpPr/>
            <p:nvPr/>
          </p:nvSpPr>
          <p:spPr>
            <a:xfrm>
              <a:off x="1320273" y="2618910"/>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09" name="object 909"/>
            <p:cNvSpPr/>
            <p:nvPr/>
          </p:nvSpPr>
          <p:spPr>
            <a:xfrm>
              <a:off x="1320273" y="2618910"/>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10" name="object 910"/>
            <p:cNvSpPr/>
            <p:nvPr/>
          </p:nvSpPr>
          <p:spPr>
            <a:xfrm>
              <a:off x="1331822" y="2618910"/>
              <a:ext cx="59690" cy="51435"/>
            </a:xfrm>
            <a:custGeom>
              <a:avLst/>
              <a:gdLst/>
              <a:ahLst/>
              <a:cxnLst/>
              <a:rect l="l" t="t" r="r" b="b"/>
              <a:pathLst>
                <a:path w="59690" h="51435">
                  <a:moveTo>
                    <a:pt x="34646" y="0"/>
                  </a:moveTo>
                  <a:lnTo>
                    <a:pt x="0" y="0"/>
                  </a:lnTo>
                  <a:lnTo>
                    <a:pt x="0" y="9828"/>
                  </a:lnTo>
                  <a:lnTo>
                    <a:pt x="34646" y="9828"/>
                  </a:lnTo>
                  <a:lnTo>
                    <a:pt x="40420" y="13760"/>
                  </a:lnTo>
                  <a:lnTo>
                    <a:pt x="44270" y="17692"/>
                  </a:lnTo>
                  <a:lnTo>
                    <a:pt x="46195" y="23588"/>
                  </a:lnTo>
                  <a:lnTo>
                    <a:pt x="46195" y="27519"/>
                  </a:lnTo>
                  <a:lnTo>
                    <a:pt x="44270" y="33417"/>
                  </a:lnTo>
                  <a:lnTo>
                    <a:pt x="40420" y="37349"/>
                  </a:lnTo>
                  <a:lnTo>
                    <a:pt x="34646" y="39313"/>
                  </a:lnTo>
                  <a:lnTo>
                    <a:pt x="0" y="39313"/>
                  </a:lnTo>
                  <a:lnTo>
                    <a:pt x="0" y="51109"/>
                  </a:lnTo>
                  <a:lnTo>
                    <a:pt x="34646" y="51109"/>
                  </a:lnTo>
                  <a:lnTo>
                    <a:pt x="46195" y="47177"/>
                  </a:lnTo>
                  <a:lnTo>
                    <a:pt x="51969" y="43245"/>
                  </a:lnTo>
                  <a:lnTo>
                    <a:pt x="57743" y="35383"/>
                  </a:lnTo>
                  <a:lnTo>
                    <a:pt x="59668" y="27519"/>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911" name="object 911"/>
            <p:cNvSpPr/>
            <p:nvPr/>
          </p:nvSpPr>
          <p:spPr>
            <a:xfrm>
              <a:off x="1331822" y="2618910"/>
              <a:ext cx="59690" cy="51435"/>
            </a:xfrm>
            <a:custGeom>
              <a:avLst/>
              <a:gdLst/>
              <a:ahLst/>
              <a:cxnLst/>
              <a:rect l="l" t="t" r="r" b="b"/>
              <a:pathLst>
                <a:path w="59690" h="51435">
                  <a:moveTo>
                    <a:pt x="0" y="0"/>
                  </a:moveTo>
                  <a:lnTo>
                    <a:pt x="0" y="9828"/>
                  </a:lnTo>
                  <a:lnTo>
                    <a:pt x="34646" y="9828"/>
                  </a:lnTo>
                  <a:lnTo>
                    <a:pt x="40420" y="13760"/>
                  </a:lnTo>
                  <a:lnTo>
                    <a:pt x="44270" y="17692"/>
                  </a:lnTo>
                  <a:lnTo>
                    <a:pt x="46195" y="23588"/>
                  </a:lnTo>
                  <a:lnTo>
                    <a:pt x="46195" y="27519"/>
                  </a:lnTo>
                  <a:lnTo>
                    <a:pt x="44270" y="33417"/>
                  </a:lnTo>
                  <a:lnTo>
                    <a:pt x="40420" y="37349"/>
                  </a:lnTo>
                  <a:lnTo>
                    <a:pt x="34646" y="39313"/>
                  </a:lnTo>
                  <a:lnTo>
                    <a:pt x="0" y="39313"/>
                  </a:lnTo>
                  <a:lnTo>
                    <a:pt x="0" y="51109"/>
                  </a:lnTo>
                  <a:lnTo>
                    <a:pt x="34646" y="51109"/>
                  </a:lnTo>
                  <a:lnTo>
                    <a:pt x="46195" y="47177"/>
                  </a:lnTo>
                  <a:lnTo>
                    <a:pt x="51969" y="43245"/>
                  </a:lnTo>
                  <a:lnTo>
                    <a:pt x="57743" y="35383"/>
                  </a:lnTo>
                  <a:lnTo>
                    <a:pt x="59668" y="27519"/>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912" name="object 912"/>
            <p:cNvSpPr/>
            <p:nvPr/>
          </p:nvSpPr>
          <p:spPr>
            <a:xfrm>
              <a:off x="1404964" y="2618910"/>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913" name="object 913"/>
            <p:cNvSpPr/>
            <p:nvPr/>
          </p:nvSpPr>
          <p:spPr>
            <a:xfrm>
              <a:off x="1404964" y="2618910"/>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914" name="object 914"/>
            <p:cNvSpPr/>
            <p:nvPr/>
          </p:nvSpPr>
          <p:spPr>
            <a:xfrm>
              <a:off x="1435760" y="2618918"/>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915" name="object 915"/>
            <p:cNvSpPr/>
            <p:nvPr/>
          </p:nvSpPr>
          <p:spPr>
            <a:xfrm>
              <a:off x="1493505" y="2618910"/>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916" name="object 916"/>
            <p:cNvPicPr/>
            <p:nvPr/>
          </p:nvPicPr>
          <p:blipFill>
            <a:blip r:embed="rId53" cstate="print"/>
            <a:stretch>
              <a:fillRect/>
            </a:stretch>
          </p:blipFill>
          <p:spPr>
            <a:xfrm>
              <a:off x="1524272" y="2618881"/>
              <a:ext cx="254132" cy="92449"/>
            </a:xfrm>
            <a:prstGeom prst="rect">
              <a:avLst/>
            </a:prstGeom>
          </p:spPr>
        </p:pic>
      </p:grpSp>
      <p:grpSp>
        <p:nvGrpSpPr>
          <p:cNvPr id="917" name="object 917"/>
          <p:cNvGrpSpPr/>
          <p:nvPr/>
        </p:nvGrpSpPr>
        <p:grpSpPr>
          <a:xfrm>
            <a:off x="1791857" y="1380377"/>
            <a:ext cx="193122" cy="48866"/>
            <a:chOff x="1886133" y="2618881"/>
            <a:chExt cx="366395" cy="92710"/>
          </a:xfrm>
        </p:grpSpPr>
        <p:sp>
          <p:nvSpPr>
            <p:cNvPr id="918" name="object 918"/>
            <p:cNvSpPr/>
            <p:nvPr/>
          </p:nvSpPr>
          <p:spPr>
            <a:xfrm>
              <a:off x="1886163" y="2618910"/>
              <a:ext cx="12065" cy="92710"/>
            </a:xfrm>
            <a:custGeom>
              <a:avLst/>
              <a:gdLst/>
              <a:ahLst/>
              <a:cxnLst/>
              <a:rect l="l" t="t" r="r" b="b"/>
              <a:pathLst>
                <a:path w="12064"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19" name="object 919"/>
            <p:cNvSpPr/>
            <p:nvPr/>
          </p:nvSpPr>
          <p:spPr>
            <a:xfrm>
              <a:off x="1886163" y="2618910"/>
              <a:ext cx="12065" cy="92710"/>
            </a:xfrm>
            <a:custGeom>
              <a:avLst/>
              <a:gdLst/>
              <a:ahLst/>
              <a:cxnLst/>
              <a:rect l="l" t="t" r="r" b="b"/>
              <a:pathLst>
                <a:path w="12064"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920" name="object 920"/>
            <p:cNvPicPr/>
            <p:nvPr/>
          </p:nvPicPr>
          <p:blipFill>
            <a:blip r:embed="rId54" cstate="print"/>
            <a:stretch>
              <a:fillRect/>
            </a:stretch>
          </p:blipFill>
          <p:spPr>
            <a:xfrm>
              <a:off x="1916930" y="2618881"/>
              <a:ext cx="334973" cy="92449"/>
            </a:xfrm>
            <a:prstGeom prst="rect">
              <a:avLst/>
            </a:prstGeom>
          </p:spPr>
        </p:pic>
      </p:grpSp>
      <p:pic>
        <p:nvPicPr>
          <p:cNvPr id="921" name="object 921"/>
          <p:cNvPicPr/>
          <p:nvPr/>
        </p:nvPicPr>
        <p:blipFill>
          <a:blip r:embed="rId55" cstate="print"/>
          <a:stretch>
            <a:fillRect/>
          </a:stretch>
        </p:blipFill>
        <p:spPr>
          <a:xfrm>
            <a:off x="10638430" y="1119274"/>
            <a:ext cx="83223" cy="48729"/>
          </a:xfrm>
          <a:prstGeom prst="rect">
            <a:avLst/>
          </a:prstGeom>
        </p:spPr>
      </p:pic>
      <p:pic>
        <p:nvPicPr>
          <p:cNvPr id="922" name="object 922"/>
          <p:cNvPicPr/>
          <p:nvPr/>
        </p:nvPicPr>
        <p:blipFill>
          <a:blip r:embed="rId56" cstate="print"/>
          <a:stretch>
            <a:fillRect/>
          </a:stretch>
        </p:blipFill>
        <p:spPr>
          <a:xfrm>
            <a:off x="10540151" y="1360503"/>
            <a:ext cx="81193" cy="48729"/>
          </a:xfrm>
          <a:prstGeom prst="rect">
            <a:avLst/>
          </a:prstGeom>
        </p:spPr>
      </p:pic>
      <p:pic>
        <p:nvPicPr>
          <p:cNvPr id="923" name="object 923"/>
          <p:cNvPicPr/>
          <p:nvPr/>
        </p:nvPicPr>
        <p:blipFill>
          <a:blip r:embed="rId57" cstate="print"/>
          <a:stretch>
            <a:fillRect/>
          </a:stretch>
        </p:blipFill>
        <p:spPr>
          <a:xfrm>
            <a:off x="10903485" y="1557061"/>
            <a:ext cx="81194" cy="65307"/>
          </a:xfrm>
          <a:prstGeom prst="rect">
            <a:avLst/>
          </a:prstGeom>
        </p:spPr>
      </p:pic>
      <p:sp>
        <p:nvSpPr>
          <p:cNvPr id="924" name="object 924"/>
          <p:cNvSpPr/>
          <p:nvPr/>
        </p:nvSpPr>
        <p:spPr>
          <a:xfrm>
            <a:off x="9834803" y="280044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925" name="object 925"/>
          <p:cNvGrpSpPr/>
          <p:nvPr/>
        </p:nvGrpSpPr>
        <p:grpSpPr>
          <a:xfrm>
            <a:off x="9867503" y="2799661"/>
            <a:ext cx="84010" cy="50540"/>
            <a:chOff x="17207430" y="5311578"/>
            <a:chExt cx="159385" cy="95885"/>
          </a:xfrm>
        </p:grpSpPr>
        <p:sp>
          <p:nvSpPr>
            <p:cNvPr id="926" name="object 926"/>
            <p:cNvSpPr/>
            <p:nvPr/>
          </p:nvSpPr>
          <p:spPr>
            <a:xfrm>
              <a:off x="17208908" y="5313056"/>
              <a:ext cx="52069" cy="92710"/>
            </a:xfrm>
            <a:custGeom>
              <a:avLst/>
              <a:gdLst/>
              <a:ahLst/>
              <a:cxnLst/>
              <a:rect l="l" t="t" r="r" b="b"/>
              <a:pathLst>
                <a:path w="52069" h="92710">
                  <a:moveTo>
                    <a:pt x="51969" y="15397"/>
                  </a:moveTo>
                  <a:lnTo>
                    <a:pt x="46195" y="7698"/>
                  </a:lnTo>
                  <a:lnTo>
                    <a:pt x="34646" y="0"/>
                  </a:lnTo>
                  <a:lnTo>
                    <a:pt x="23097" y="0"/>
                  </a:lnTo>
                  <a:lnTo>
                    <a:pt x="11548" y="7698"/>
                  </a:lnTo>
                  <a:lnTo>
                    <a:pt x="5774" y="15397"/>
                  </a:lnTo>
                  <a:lnTo>
                    <a:pt x="5774" y="23097"/>
                  </a:lnTo>
                  <a:lnTo>
                    <a:pt x="11548" y="30796"/>
                  </a:lnTo>
                  <a:lnTo>
                    <a:pt x="23097" y="38495"/>
                  </a:lnTo>
                  <a:lnTo>
                    <a:pt x="34646" y="46195"/>
                  </a:lnTo>
                  <a:lnTo>
                    <a:pt x="46195" y="53893"/>
                  </a:lnTo>
                  <a:lnTo>
                    <a:pt x="51969" y="61592"/>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pic>
          <p:nvPicPr>
            <p:cNvPr id="927" name="object 927"/>
            <p:cNvPicPr/>
            <p:nvPr/>
          </p:nvPicPr>
          <p:blipFill>
            <a:blip r:embed="rId12" cstate="print"/>
            <a:stretch>
              <a:fillRect/>
            </a:stretch>
          </p:blipFill>
          <p:spPr>
            <a:xfrm>
              <a:off x="17294046" y="5311578"/>
              <a:ext cx="72249" cy="95346"/>
            </a:xfrm>
            <a:prstGeom prst="rect">
              <a:avLst/>
            </a:prstGeom>
          </p:spPr>
        </p:pic>
      </p:grpSp>
      <p:sp>
        <p:nvSpPr>
          <p:cNvPr id="928" name="object 928"/>
          <p:cNvSpPr/>
          <p:nvPr/>
        </p:nvSpPr>
        <p:spPr>
          <a:xfrm>
            <a:off x="10014376" y="2800440"/>
            <a:ext cx="30458" cy="48866"/>
          </a:xfrm>
          <a:custGeom>
            <a:avLst/>
            <a:gdLst/>
            <a:ahLst/>
            <a:cxnLst/>
            <a:rect l="l" t="t" r="r" b="b"/>
            <a:pathLst>
              <a:path w="57784" h="92710">
                <a:moveTo>
                  <a:pt x="0" y="0"/>
                </a:moveTo>
                <a:lnTo>
                  <a:pt x="28871" y="92390"/>
                </a:lnTo>
                <a:lnTo>
                  <a:pt x="57743" y="0"/>
                </a:lnTo>
              </a:path>
            </a:pathLst>
          </a:custGeom>
          <a:ln w="3175">
            <a:solidFill>
              <a:srgbClr val="000000"/>
            </a:solidFill>
          </a:ln>
        </p:spPr>
        <p:txBody>
          <a:bodyPr wrap="square" lIns="0" tIns="0" rIns="0" bIns="0" rtlCol="0"/>
          <a:lstStyle/>
          <a:p>
            <a:endParaRPr sz="949"/>
          </a:p>
        </p:txBody>
      </p:sp>
      <p:sp>
        <p:nvSpPr>
          <p:cNvPr id="929" name="object 929"/>
          <p:cNvSpPr/>
          <p:nvPr/>
        </p:nvSpPr>
        <p:spPr>
          <a:xfrm>
            <a:off x="10078292" y="280044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930" name="object 930"/>
          <p:cNvSpPr/>
          <p:nvPr/>
        </p:nvSpPr>
        <p:spPr>
          <a:xfrm>
            <a:off x="10114815" y="2800440"/>
            <a:ext cx="79324" cy="48866"/>
          </a:xfrm>
          <a:custGeom>
            <a:avLst/>
            <a:gdLst/>
            <a:ahLst/>
            <a:cxnLst/>
            <a:rect l="l" t="t" r="r" b="b"/>
            <a:pathLst>
              <a:path w="150494" h="92710">
                <a:moveTo>
                  <a:pt x="46195" y="92390"/>
                </a:moveTo>
                <a:lnTo>
                  <a:pt x="0" y="92390"/>
                </a:lnTo>
                <a:lnTo>
                  <a:pt x="0" y="0"/>
                </a:lnTo>
                <a:lnTo>
                  <a:pt x="46195" y="0"/>
                </a:lnTo>
              </a:path>
              <a:path w="150494" h="92710">
                <a:moveTo>
                  <a:pt x="0" y="46195"/>
                </a:moveTo>
                <a:lnTo>
                  <a:pt x="28871" y="46195"/>
                </a:lnTo>
              </a:path>
              <a:path w="150494" h="92710">
                <a:moveTo>
                  <a:pt x="80841" y="0"/>
                </a:moveTo>
                <a:lnTo>
                  <a:pt x="98164" y="92390"/>
                </a:lnTo>
                <a:lnTo>
                  <a:pt x="115487" y="0"/>
                </a:lnTo>
                <a:lnTo>
                  <a:pt x="132810" y="92390"/>
                </a:lnTo>
                <a:lnTo>
                  <a:pt x="150134" y="0"/>
                </a:lnTo>
              </a:path>
            </a:pathLst>
          </a:custGeom>
          <a:ln w="3175">
            <a:solidFill>
              <a:srgbClr val="000000"/>
            </a:solidFill>
          </a:ln>
        </p:spPr>
        <p:txBody>
          <a:bodyPr wrap="square" lIns="0" tIns="0" rIns="0" bIns="0" rtlCol="0"/>
          <a:lstStyle/>
          <a:p>
            <a:endParaRPr sz="949"/>
          </a:p>
        </p:txBody>
      </p:sp>
      <p:grpSp>
        <p:nvGrpSpPr>
          <p:cNvPr id="931" name="object 931"/>
          <p:cNvGrpSpPr/>
          <p:nvPr/>
        </p:nvGrpSpPr>
        <p:grpSpPr>
          <a:xfrm>
            <a:off x="9578362" y="2872707"/>
            <a:ext cx="123504" cy="50540"/>
            <a:chOff x="16658863" y="5450163"/>
            <a:chExt cx="234315" cy="95885"/>
          </a:xfrm>
        </p:grpSpPr>
        <p:sp>
          <p:nvSpPr>
            <p:cNvPr id="932" name="object 932"/>
            <p:cNvSpPr/>
            <p:nvPr/>
          </p:nvSpPr>
          <p:spPr>
            <a:xfrm>
              <a:off x="16660342" y="5451641"/>
              <a:ext cx="46355" cy="92710"/>
            </a:xfrm>
            <a:custGeom>
              <a:avLst/>
              <a:gdLst/>
              <a:ahLst/>
              <a:cxnLst/>
              <a:rect l="l" t="t" r="r" b="b"/>
              <a:pathLst>
                <a:path w="46355" h="92710">
                  <a:moveTo>
                    <a:pt x="0" y="92390"/>
                  </a:moveTo>
                  <a:lnTo>
                    <a:pt x="0" y="0"/>
                  </a:lnTo>
                  <a:lnTo>
                    <a:pt x="46195" y="0"/>
                  </a:lnTo>
                </a:path>
                <a:path w="46355" h="92710">
                  <a:moveTo>
                    <a:pt x="0" y="46195"/>
                  </a:moveTo>
                  <a:lnTo>
                    <a:pt x="28871" y="46195"/>
                  </a:lnTo>
                </a:path>
              </a:pathLst>
            </a:custGeom>
            <a:ln w="3175">
              <a:solidFill>
                <a:srgbClr val="000000"/>
              </a:solidFill>
            </a:ln>
          </p:spPr>
          <p:txBody>
            <a:bodyPr wrap="square" lIns="0" tIns="0" rIns="0" bIns="0" rtlCol="0"/>
            <a:lstStyle/>
            <a:p>
              <a:endParaRPr sz="949"/>
            </a:p>
          </p:txBody>
        </p:sp>
        <p:pic>
          <p:nvPicPr>
            <p:cNvPr id="933" name="object 933"/>
            <p:cNvPicPr/>
            <p:nvPr/>
          </p:nvPicPr>
          <p:blipFill>
            <a:blip r:embed="rId12" cstate="print"/>
            <a:stretch>
              <a:fillRect/>
            </a:stretch>
          </p:blipFill>
          <p:spPr>
            <a:xfrm>
              <a:off x="16739705" y="5450163"/>
              <a:ext cx="72249" cy="95346"/>
            </a:xfrm>
            <a:prstGeom prst="rect">
              <a:avLst/>
            </a:prstGeom>
          </p:spPr>
        </p:pic>
        <p:sp>
          <p:nvSpPr>
            <p:cNvPr id="934" name="object 934"/>
            <p:cNvSpPr/>
            <p:nvPr/>
          </p:nvSpPr>
          <p:spPr>
            <a:xfrm>
              <a:off x="16845122" y="5451641"/>
              <a:ext cx="46355" cy="92710"/>
            </a:xfrm>
            <a:custGeom>
              <a:avLst/>
              <a:gdLst/>
              <a:ahLst/>
              <a:cxnLst/>
              <a:rect l="l" t="t" r="r" b="b"/>
              <a:pathLst>
                <a:path w="46355" h="92710">
                  <a:moveTo>
                    <a:pt x="0" y="92390"/>
                  </a:moveTo>
                  <a:lnTo>
                    <a:pt x="0" y="0"/>
                  </a:lnTo>
                  <a:lnTo>
                    <a:pt x="28871" y="0"/>
                  </a:lnTo>
                  <a:lnTo>
                    <a:pt x="40420" y="7698"/>
                  </a:lnTo>
                  <a:lnTo>
                    <a:pt x="46195" y="15397"/>
                  </a:lnTo>
                  <a:lnTo>
                    <a:pt x="46195" y="30796"/>
                  </a:lnTo>
                  <a:lnTo>
                    <a:pt x="40420" y="38495"/>
                  </a:lnTo>
                  <a:lnTo>
                    <a:pt x="28871" y="46195"/>
                  </a:lnTo>
                  <a:lnTo>
                    <a:pt x="0" y="46195"/>
                  </a:lnTo>
                </a:path>
                <a:path w="46355" h="92710">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935" name="object 935"/>
          <p:cNvSpPr/>
          <p:nvPr/>
        </p:nvSpPr>
        <p:spPr>
          <a:xfrm>
            <a:off x="9773931" y="2873486"/>
            <a:ext cx="414024" cy="48866"/>
          </a:xfrm>
          <a:custGeom>
            <a:avLst/>
            <a:gdLst/>
            <a:ahLst/>
            <a:cxnLst/>
            <a:rect l="l" t="t" r="r" b="b"/>
            <a:pathLst>
              <a:path w="785494" h="92710">
                <a:moveTo>
                  <a:pt x="0" y="92390"/>
                </a:moveTo>
                <a:lnTo>
                  <a:pt x="0" y="0"/>
                </a:lnTo>
                <a:lnTo>
                  <a:pt x="28871" y="0"/>
                </a:lnTo>
                <a:lnTo>
                  <a:pt x="40420" y="7698"/>
                </a:lnTo>
                <a:lnTo>
                  <a:pt x="46195" y="15397"/>
                </a:lnTo>
                <a:lnTo>
                  <a:pt x="46195" y="30796"/>
                </a:lnTo>
                <a:lnTo>
                  <a:pt x="40420" y="38495"/>
                </a:lnTo>
                <a:lnTo>
                  <a:pt x="28871" y="46195"/>
                </a:lnTo>
                <a:lnTo>
                  <a:pt x="0" y="46195"/>
                </a:lnTo>
              </a:path>
              <a:path w="785494" h="92710">
                <a:moveTo>
                  <a:pt x="28871" y="46195"/>
                </a:moveTo>
                <a:lnTo>
                  <a:pt x="46195" y="92390"/>
                </a:lnTo>
              </a:path>
              <a:path w="785494" h="92710">
                <a:moveTo>
                  <a:pt x="138585" y="92390"/>
                </a:moveTo>
                <a:lnTo>
                  <a:pt x="92390" y="92390"/>
                </a:lnTo>
                <a:lnTo>
                  <a:pt x="92390" y="0"/>
                </a:lnTo>
                <a:lnTo>
                  <a:pt x="138585" y="0"/>
                </a:lnTo>
              </a:path>
              <a:path w="785494" h="92710">
                <a:moveTo>
                  <a:pt x="92390" y="46195"/>
                </a:moveTo>
                <a:lnTo>
                  <a:pt x="121262" y="46195"/>
                </a:lnTo>
              </a:path>
              <a:path w="785494" h="92710">
                <a:moveTo>
                  <a:pt x="184780" y="92390"/>
                </a:moveTo>
                <a:lnTo>
                  <a:pt x="184780" y="0"/>
                </a:lnTo>
                <a:lnTo>
                  <a:pt x="230975" y="0"/>
                </a:lnTo>
              </a:path>
              <a:path w="785494" h="92710">
                <a:moveTo>
                  <a:pt x="184780" y="46195"/>
                </a:moveTo>
                <a:lnTo>
                  <a:pt x="213652" y="46195"/>
                </a:lnTo>
              </a:path>
              <a:path w="785494" h="92710">
                <a:moveTo>
                  <a:pt x="323365" y="92390"/>
                </a:moveTo>
                <a:lnTo>
                  <a:pt x="277170" y="92390"/>
                </a:lnTo>
                <a:lnTo>
                  <a:pt x="277170" y="0"/>
                </a:lnTo>
                <a:lnTo>
                  <a:pt x="323365" y="0"/>
                </a:lnTo>
              </a:path>
              <a:path w="785494" h="92710">
                <a:moveTo>
                  <a:pt x="277170" y="46195"/>
                </a:moveTo>
                <a:lnTo>
                  <a:pt x="306042" y="46195"/>
                </a:lnTo>
              </a:path>
              <a:path w="785494" h="92710">
                <a:moveTo>
                  <a:pt x="369560" y="92390"/>
                </a:moveTo>
                <a:lnTo>
                  <a:pt x="369560" y="0"/>
                </a:lnTo>
                <a:lnTo>
                  <a:pt x="398432" y="0"/>
                </a:lnTo>
                <a:lnTo>
                  <a:pt x="409981" y="7698"/>
                </a:lnTo>
                <a:lnTo>
                  <a:pt x="415755" y="15397"/>
                </a:lnTo>
                <a:lnTo>
                  <a:pt x="415755" y="30796"/>
                </a:lnTo>
                <a:lnTo>
                  <a:pt x="409981" y="38495"/>
                </a:lnTo>
                <a:lnTo>
                  <a:pt x="398432" y="46195"/>
                </a:lnTo>
                <a:lnTo>
                  <a:pt x="369560" y="46195"/>
                </a:lnTo>
              </a:path>
              <a:path w="785494" h="92710">
                <a:moveTo>
                  <a:pt x="398432" y="46195"/>
                </a:moveTo>
                <a:lnTo>
                  <a:pt x="415755" y="92390"/>
                </a:lnTo>
              </a:path>
              <a:path w="785494" h="92710">
                <a:moveTo>
                  <a:pt x="508145" y="92390"/>
                </a:moveTo>
                <a:lnTo>
                  <a:pt x="461950" y="92390"/>
                </a:lnTo>
                <a:lnTo>
                  <a:pt x="461950" y="0"/>
                </a:lnTo>
                <a:lnTo>
                  <a:pt x="508145" y="0"/>
                </a:lnTo>
              </a:path>
              <a:path w="785494" h="92710">
                <a:moveTo>
                  <a:pt x="461950" y="46195"/>
                </a:moveTo>
                <a:lnTo>
                  <a:pt x="490822" y="46195"/>
                </a:lnTo>
              </a:path>
              <a:path w="785494" h="92710">
                <a:moveTo>
                  <a:pt x="554340" y="92390"/>
                </a:moveTo>
                <a:lnTo>
                  <a:pt x="554340" y="0"/>
                </a:lnTo>
                <a:lnTo>
                  <a:pt x="600536" y="92390"/>
                </a:lnTo>
                <a:lnTo>
                  <a:pt x="600536" y="0"/>
                </a:lnTo>
              </a:path>
              <a:path w="785494" h="92710">
                <a:moveTo>
                  <a:pt x="692926" y="76991"/>
                </a:moveTo>
                <a:lnTo>
                  <a:pt x="687151" y="84690"/>
                </a:lnTo>
                <a:lnTo>
                  <a:pt x="675603" y="92390"/>
                </a:lnTo>
                <a:lnTo>
                  <a:pt x="664054" y="92390"/>
                </a:lnTo>
                <a:lnTo>
                  <a:pt x="652505" y="84690"/>
                </a:lnTo>
                <a:lnTo>
                  <a:pt x="646731" y="76991"/>
                </a:lnTo>
                <a:lnTo>
                  <a:pt x="640956" y="69292"/>
                </a:lnTo>
                <a:lnTo>
                  <a:pt x="635182" y="46195"/>
                </a:lnTo>
                <a:lnTo>
                  <a:pt x="640956" y="23097"/>
                </a:lnTo>
                <a:lnTo>
                  <a:pt x="646731" y="15397"/>
                </a:lnTo>
                <a:lnTo>
                  <a:pt x="652505" y="7698"/>
                </a:lnTo>
                <a:lnTo>
                  <a:pt x="664054" y="0"/>
                </a:lnTo>
                <a:lnTo>
                  <a:pt x="675603" y="0"/>
                </a:lnTo>
                <a:lnTo>
                  <a:pt x="687151" y="7698"/>
                </a:lnTo>
                <a:lnTo>
                  <a:pt x="692926" y="15397"/>
                </a:lnTo>
              </a:path>
              <a:path w="785494" h="92710">
                <a:moveTo>
                  <a:pt x="785316" y="92390"/>
                </a:moveTo>
                <a:lnTo>
                  <a:pt x="739121" y="92390"/>
                </a:lnTo>
                <a:lnTo>
                  <a:pt x="739121" y="0"/>
                </a:lnTo>
                <a:lnTo>
                  <a:pt x="785316" y="0"/>
                </a:lnTo>
              </a:path>
              <a:path w="785494" h="92710">
                <a:moveTo>
                  <a:pt x="739121" y="46195"/>
                </a:moveTo>
                <a:lnTo>
                  <a:pt x="767993" y="46195"/>
                </a:lnTo>
              </a:path>
            </a:pathLst>
          </a:custGeom>
          <a:ln w="3175">
            <a:solidFill>
              <a:srgbClr val="000000"/>
            </a:solidFill>
          </a:ln>
        </p:spPr>
        <p:txBody>
          <a:bodyPr wrap="square" lIns="0" tIns="0" rIns="0" bIns="0" rtlCol="0"/>
          <a:lstStyle/>
          <a:p>
            <a:endParaRPr sz="949"/>
          </a:p>
        </p:txBody>
      </p:sp>
      <p:grpSp>
        <p:nvGrpSpPr>
          <p:cNvPr id="936" name="object 936"/>
          <p:cNvGrpSpPr/>
          <p:nvPr/>
        </p:nvGrpSpPr>
        <p:grpSpPr>
          <a:xfrm>
            <a:off x="10254041" y="2872707"/>
            <a:ext cx="178395" cy="50540"/>
            <a:chOff x="17940777" y="5450163"/>
            <a:chExt cx="338455" cy="95885"/>
          </a:xfrm>
        </p:grpSpPr>
        <p:pic>
          <p:nvPicPr>
            <p:cNvPr id="937" name="object 937"/>
            <p:cNvPicPr/>
            <p:nvPr/>
          </p:nvPicPr>
          <p:blipFill>
            <a:blip r:embed="rId12" cstate="print"/>
            <a:stretch>
              <a:fillRect/>
            </a:stretch>
          </p:blipFill>
          <p:spPr>
            <a:xfrm>
              <a:off x="17940777" y="5450163"/>
              <a:ext cx="72249" cy="95346"/>
            </a:xfrm>
            <a:prstGeom prst="rect">
              <a:avLst/>
            </a:prstGeom>
          </p:spPr>
        </p:pic>
        <p:sp>
          <p:nvSpPr>
            <p:cNvPr id="938" name="object 938"/>
            <p:cNvSpPr/>
            <p:nvPr/>
          </p:nvSpPr>
          <p:spPr>
            <a:xfrm>
              <a:off x="18046194" y="5451641"/>
              <a:ext cx="231140" cy="92710"/>
            </a:xfrm>
            <a:custGeom>
              <a:avLst/>
              <a:gdLst/>
              <a:ahLst/>
              <a:cxnLst/>
              <a:rect l="l" t="t" r="r" b="b"/>
              <a:pathLst>
                <a:path w="231140" h="92710">
                  <a:moveTo>
                    <a:pt x="0" y="92390"/>
                  </a:moveTo>
                  <a:lnTo>
                    <a:pt x="0" y="0"/>
                  </a:lnTo>
                  <a:lnTo>
                    <a:pt x="46195" y="92390"/>
                  </a:lnTo>
                  <a:lnTo>
                    <a:pt x="46195" y="0"/>
                  </a:lnTo>
                </a:path>
                <a:path w="231140" h="92710">
                  <a:moveTo>
                    <a:pt x="92390" y="0"/>
                  </a:moveTo>
                  <a:lnTo>
                    <a:pt x="92390" y="92390"/>
                  </a:lnTo>
                  <a:lnTo>
                    <a:pt x="138585" y="92390"/>
                  </a:lnTo>
                </a:path>
                <a:path w="231140" h="92710">
                  <a:moveTo>
                    <a:pt x="184780" y="0"/>
                  </a:moveTo>
                  <a:lnTo>
                    <a:pt x="207877" y="46195"/>
                  </a:lnTo>
                  <a:lnTo>
                    <a:pt x="207877" y="92390"/>
                  </a:lnTo>
                </a:path>
                <a:path w="231140" h="92710">
                  <a:moveTo>
                    <a:pt x="207877" y="46195"/>
                  </a:moveTo>
                  <a:lnTo>
                    <a:pt x="230975" y="0"/>
                  </a:lnTo>
                </a:path>
              </a:pathLst>
            </a:custGeom>
            <a:ln w="3175">
              <a:solidFill>
                <a:srgbClr val="000000"/>
              </a:solidFill>
            </a:ln>
          </p:spPr>
          <p:txBody>
            <a:bodyPr wrap="square" lIns="0" tIns="0" rIns="0" bIns="0" rtlCol="0"/>
            <a:lstStyle/>
            <a:p>
              <a:endParaRPr sz="949"/>
            </a:p>
          </p:txBody>
        </p:sp>
      </p:grpSp>
      <p:sp>
        <p:nvSpPr>
          <p:cNvPr id="939" name="object 939"/>
          <p:cNvSpPr/>
          <p:nvPr/>
        </p:nvSpPr>
        <p:spPr>
          <a:xfrm>
            <a:off x="797701"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40" name="object 940"/>
          <p:cNvSpPr/>
          <p:nvPr/>
        </p:nvSpPr>
        <p:spPr>
          <a:xfrm>
            <a:off x="954675"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41" name="object 941"/>
          <p:cNvSpPr/>
          <p:nvPr/>
        </p:nvSpPr>
        <p:spPr>
          <a:xfrm>
            <a:off x="2617583" y="4991926"/>
            <a:ext cx="0" cy="138566"/>
          </a:xfrm>
          <a:custGeom>
            <a:avLst/>
            <a:gdLst/>
            <a:ahLst/>
            <a:cxnLst/>
            <a:rect l="l" t="t" r="r" b="b"/>
            <a:pathLst>
              <a:path h="262890">
                <a:moveTo>
                  <a:pt x="0" y="0"/>
                </a:moveTo>
                <a:lnTo>
                  <a:pt x="0" y="262681"/>
                </a:lnTo>
              </a:path>
            </a:pathLst>
          </a:custGeom>
          <a:ln w="59129">
            <a:solidFill>
              <a:srgbClr val="000000"/>
            </a:solidFill>
          </a:ln>
        </p:spPr>
        <p:txBody>
          <a:bodyPr wrap="square" lIns="0" tIns="0" rIns="0" bIns="0" rtlCol="0"/>
          <a:lstStyle/>
          <a:p>
            <a:endParaRPr sz="949"/>
          </a:p>
        </p:txBody>
      </p:sp>
      <p:sp>
        <p:nvSpPr>
          <p:cNvPr id="942" name="object 942"/>
          <p:cNvSpPr/>
          <p:nvPr/>
        </p:nvSpPr>
        <p:spPr>
          <a:xfrm>
            <a:off x="797702" y="6856621"/>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43" name="object 943"/>
          <p:cNvSpPr/>
          <p:nvPr/>
        </p:nvSpPr>
        <p:spPr>
          <a:xfrm>
            <a:off x="954675" y="6703732"/>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44" name="object 944"/>
          <p:cNvSpPr/>
          <p:nvPr/>
        </p:nvSpPr>
        <p:spPr>
          <a:xfrm>
            <a:off x="2552771" y="6042776"/>
            <a:ext cx="129863" cy="0"/>
          </a:xfrm>
          <a:custGeom>
            <a:avLst/>
            <a:gdLst/>
            <a:ahLst/>
            <a:cxnLst/>
            <a:rect l="l" t="t" r="r" b="b"/>
            <a:pathLst>
              <a:path w="246379">
                <a:moveTo>
                  <a:pt x="245925" y="0"/>
                </a:moveTo>
                <a:lnTo>
                  <a:pt x="0" y="0"/>
                </a:lnTo>
              </a:path>
            </a:pathLst>
          </a:custGeom>
          <a:ln w="59129">
            <a:solidFill>
              <a:srgbClr val="000000"/>
            </a:solidFill>
          </a:ln>
        </p:spPr>
        <p:txBody>
          <a:bodyPr wrap="square" lIns="0" tIns="0" rIns="0" bIns="0" rtlCol="0"/>
          <a:lstStyle/>
          <a:p>
            <a:endParaRPr sz="949"/>
          </a:p>
        </p:txBody>
      </p:sp>
      <p:sp>
        <p:nvSpPr>
          <p:cNvPr id="945" name="object 945"/>
          <p:cNvSpPr/>
          <p:nvPr/>
        </p:nvSpPr>
        <p:spPr>
          <a:xfrm>
            <a:off x="3603580"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46" name="object 946"/>
          <p:cNvSpPr/>
          <p:nvPr/>
        </p:nvSpPr>
        <p:spPr>
          <a:xfrm>
            <a:off x="3603580"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47" name="object 947"/>
          <p:cNvSpPr/>
          <p:nvPr/>
        </p:nvSpPr>
        <p:spPr>
          <a:xfrm>
            <a:off x="876515" y="5145716"/>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48" name="object 948"/>
          <p:cNvSpPr/>
          <p:nvPr/>
        </p:nvSpPr>
        <p:spPr>
          <a:xfrm>
            <a:off x="876515" y="3431560"/>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49" name="object 949"/>
          <p:cNvSpPr/>
          <p:nvPr/>
        </p:nvSpPr>
        <p:spPr>
          <a:xfrm>
            <a:off x="11239364" y="3431560"/>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50" name="object 950"/>
          <p:cNvSpPr/>
          <p:nvPr/>
        </p:nvSpPr>
        <p:spPr>
          <a:xfrm>
            <a:off x="6252729"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51" name="object 951"/>
          <p:cNvSpPr/>
          <p:nvPr/>
        </p:nvSpPr>
        <p:spPr>
          <a:xfrm>
            <a:off x="6252729"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52" name="object 952"/>
          <p:cNvSpPr/>
          <p:nvPr/>
        </p:nvSpPr>
        <p:spPr>
          <a:xfrm>
            <a:off x="876515" y="1717405"/>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53" name="object 953"/>
          <p:cNvSpPr/>
          <p:nvPr/>
        </p:nvSpPr>
        <p:spPr>
          <a:xfrm>
            <a:off x="11239364" y="1717405"/>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54" name="object 954"/>
          <p:cNvSpPr/>
          <p:nvPr/>
        </p:nvSpPr>
        <p:spPr>
          <a:xfrm>
            <a:off x="8901878"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55" name="object 955"/>
          <p:cNvSpPr/>
          <p:nvPr/>
        </p:nvSpPr>
        <p:spPr>
          <a:xfrm>
            <a:off x="8901878"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56" name="object 956"/>
          <p:cNvSpPr/>
          <p:nvPr/>
        </p:nvSpPr>
        <p:spPr>
          <a:xfrm>
            <a:off x="954675" y="158775"/>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57" name="object 957"/>
          <p:cNvSpPr/>
          <p:nvPr/>
        </p:nvSpPr>
        <p:spPr>
          <a:xfrm>
            <a:off x="797702" y="0"/>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58" name="object 958"/>
          <p:cNvSpPr/>
          <p:nvPr/>
        </p:nvSpPr>
        <p:spPr>
          <a:xfrm>
            <a:off x="11239608"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59" name="object 959"/>
          <p:cNvSpPr/>
          <p:nvPr/>
        </p:nvSpPr>
        <p:spPr>
          <a:xfrm>
            <a:off x="11394299"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60" name="object 960"/>
          <p:cNvSpPr/>
          <p:nvPr/>
        </p:nvSpPr>
        <p:spPr>
          <a:xfrm>
            <a:off x="6725993" y="6275911"/>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61" name="object 961"/>
          <p:cNvSpPr/>
          <p:nvPr/>
        </p:nvSpPr>
        <p:spPr>
          <a:xfrm>
            <a:off x="6775074" y="6275911"/>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62" name="object 962"/>
          <p:cNvSpPr/>
          <p:nvPr/>
        </p:nvSpPr>
        <p:spPr>
          <a:xfrm>
            <a:off x="5467065" y="6251370"/>
            <a:ext cx="1283574" cy="0"/>
          </a:xfrm>
          <a:custGeom>
            <a:avLst/>
            <a:gdLst/>
            <a:ahLst/>
            <a:cxnLst/>
            <a:rect l="l" t="t" r="r" b="b"/>
            <a:pathLst>
              <a:path w="2435225">
                <a:moveTo>
                  <a:pt x="0" y="0"/>
                </a:moveTo>
                <a:lnTo>
                  <a:pt x="2435026" y="0"/>
                </a:lnTo>
              </a:path>
            </a:pathLst>
          </a:custGeom>
          <a:ln w="11825">
            <a:solidFill>
              <a:srgbClr val="000000"/>
            </a:solidFill>
          </a:ln>
        </p:spPr>
        <p:txBody>
          <a:bodyPr wrap="square" lIns="0" tIns="0" rIns="0" bIns="0" rtlCol="0"/>
          <a:lstStyle/>
          <a:p>
            <a:endParaRPr sz="949"/>
          </a:p>
        </p:txBody>
      </p:sp>
      <p:sp>
        <p:nvSpPr>
          <p:cNvPr id="963" name="object 963"/>
          <p:cNvSpPr/>
          <p:nvPr/>
        </p:nvSpPr>
        <p:spPr>
          <a:xfrm>
            <a:off x="6775074" y="6251370"/>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64" name="object 964"/>
          <p:cNvSpPr/>
          <p:nvPr/>
        </p:nvSpPr>
        <p:spPr>
          <a:xfrm>
            <a:off x="6725993" y="6202289"/>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65" name="object 965"/>
          <p:cNvSpPr/>
          <p:nvPr/>
        </p:nvSpPr>
        <p:spPr>
          <a:xfrm>
            <a:off x="6775074" y="6202289"/>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66" name="object 966"/>
          <p:cNvSpPr/>
          <p:nvPr/>
        </p:nvSpPr>
        <p:spPr>
          <a:xfrm>
            <a:off x="6725993" y="6177749"/>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67" name="object 967"/>
          <p:cNvSpPr/>
          <p:nvPr/>
        </p:nvSpPr>
        <p:spPr>
          <a:xfrm>
            <a:off x="6775074" y="6177749"/>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68" name="object 968"/>
          <p:cNvSpPr/>
          <p:nvPr/>
        </p:nvSpPr>
        <p:spPr>
          <a:xfrm>
            <a:off x="5467065" y="4852561"/>
            <a:ext cx="0" cy="1399045"/>
          </a:xfrm>
          <a:custGeom>
            <a:avLst/>
            <a:gdLst/>
            <a:ahLst/>
            <a:cxnLst/>
            <a:rect l="l" t="t" r="r" b="b"/>
            <a:pathLst>
              <a:path h="2654300">
                <a:moveTo>
                  <a:pt x="0" y="2653852"/>
                </a:moveTo>
                <a:lnTo>
                  <a:pt x="0" y="0"/>
                </a:lnTo>
              </a:path>
            </a:pathLst>
          </a:custGeom>
          <a:ln w="11825">
            <a:solidFill>
              <a:srgbClr val="000000"/>
            </a:solidFill>
          </a:ln>
        </p:spPr>
        <p:txBody>
          <a:bodyPr wrap="square" lIns="0" tIns="0" rIns="0" bIns="0" rtlCol="0"/>
          <a:lstStyle/>
          <a:p>
            <a:endParaRPr sz="949"/>
          </a:p>
        </p:txBody>
      </p:sp>
      <p:sp>
        <p:nvSpPr>
          <p:cNvPr id="969" name="object 969"/>
          <p:cNvSpPr/>
          <p:nvPr/>
        </p:nvSpPr>
        <p:spPr>
          <a:xfrm>
            <a:off x="6733000" y="5920073"/>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970" name="object 970"/>
          <p:cNvSpPr/>
          <p:nvPr/>
        </p:nvSpPr>
        <p:spPr>
          <a:xfrm>
            <a:off x="7560015" y="5870992"/>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71" name="object 971"/>
          <p:cNvSpPr/>
          <p:nvPr/>
        </p:nvSpPr>
        <p:spPr>
          <a:xfrm>
            <a:off x="6733000" y="5864857"/>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972" name="object 972"/>
          <p:cNvSpPr/>
          <p:nvPr/>
        </p:nvSpPr>
        <p:spPr>
          <a:xfrm>
            <a:off x="7560015" y="5815776"/>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73" name="object 973"/>
          <p:cNvSpPr/>
          <p:nvPr/>
        </p:nvSpPr>
        <p:spPr>
          <a:xfrm>
            <a:off x="6725993" y="5711479"/>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74" name="object 974"/>
          <p:cNvSpPr/>
          <p:nvPr/>
        </p:nvSpPr>
        <p:spPr>
          <a:xfrm>
            <a:off x="6725993" y="5674547"/>
            <a:ext cx="73634" cy="37152"/>
          </a:xfrm>
          <a:custGeom>
            <a:avLst/>
            <a:gdLst/>
            <a:ahLst/>
            <a:cxnLst/>
            <a:rect l="l" t="t" r="r" b="b"/>
            <a:pathLst>
              <a:path w="139700" h="70484">
                <a:moveTo>
                  <a:pt x="93117" y="70068"/>
                </a:moveTo>
                <a:lnTo>
                  <a:pt x="139677" y="70068"/>
                </a:lnTo>
              </a:path>
              <a:path w="139700" h="70484">
                <a:moveTo>
                  <a:pt x="55871" y="48615"/>
                </a:moveTo>
                <a:lnTo>
                  <a:pt x="61187" y="48615"/>
                </a:lnTo>
              </a:path>
              <a:path w="139700" h="70484">
                <a:moveTo>
                  <a:pt x="55871" y="24192"/>
                </a:moveTo>
                <a:lnTo>
                  <a:pt x="93117" y="24192"/>
                </a:lnTo>
              </a:path>
              <a:path w="139700" h="70484">
                <a:moveTo>
                  <a:pt x="46558" y="23509"/>
                </a:moveTo>
                <a:lnTo>
                  <a:pt x="0" y="23509"/>
                </a:lnTo>
              </a:path>
              <a:path w="139700" h="70484">
                <a:moveTo>
                  <a:pt x="93117" y="23509"/>
                </a:moveTo>
                <a:lnTo>
                  <a:pt x="139677" y="23509"/>
                </a:lnTo>
              </a:path>
              <a:path w="139700" h="70484">
                <a:moveTo>
                  <a:pt x="55871" y="0"/>
                </a:moveTo>
                <a:lnTo>
                  <a:pt x="93117" y="0"/>
                </a:lnTo>
              </a:path>
            </a:pathLst>
          </a:custGeom>
          <a:ln w="11825">
            <a:solidFill>
              <a:srgbClr val="000000"/>
            </a:solidFill>
          </a:ln>
        </p:spPr>
        <p:txBody>
          <a:bodyPr wrap="square" lIns="0" tIns="0" rIns="0" bIns="0" rtlCol="0"/>
          <a:lstStyle/>
          <a:p>
            <a:endParaRPr sz="949"/>
          </a:p>
        </p:txBody>
      </p:sp>
      <p:sp>
        <p:nvSpPr>
          <p:cNvPr id="975" name="object 975"/>
          <p:cNvSpPr/>
          <p:nvPr/>
        </p:nvSpPr>
        <p:spPr>
          <a:xfrm>
            <a:off x="7585260" y="5647238"/>
            <a:ext cx="33805" cy="0"/>
          </a:xfrm>
          <a:custGeom>
            <a:avLst/>
            <a:gdLst/>
            <a:ahLst/>
            <a:cxnLst/>
            <a:rect l="l" t="t" r="r" b="b"/>
            <a:pathLst>
              <a:path w="64134">
                <a:moveTo>
                  <a:pt x="63860" y="0"/>
                </a:moveTo>
                <a:lnTo>
                  <a:pt x="0" y="0"/>
                </a:lnTo>
              </a:path>
            </a:pathLst>
          </a:custGeom>
          <a:ln w="11825">
            <a:solidFill>
              <a:srgbClr val="000000"/>
            </a:solidFill>
          </a:ln>
        </p:spPr>
        <p:txBody>
          <a:bodyPr wrap="square" lIns="0" tIns="0" rIns="0" bIns="0" rtlCol="0"/>
          <a:lstStyle/>
          <a:p>
            <a:endParaRPr sz="949"/>
          </a:p>
        </p:txBody>
      </p:sp>
      <p:sp>
        <p:nvSpPr>
          <p:cNvPr id="976" name="object 976"/>
          <p:cNvSpPr/>
          <p:nvPr/>
        </p:nvSpPr>
        <p:spPr>
          <a:xfrm>
            <a:off x="6725993" y="5637857"/>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77" name="object 977"/>
          <p:cNvSpPr/>
          <p:nvPr/>
        </p:nvSpPr>
        <p:spPr>
          <a:xfrm>
            <a:off x="6775074" y="5637857"/>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78" name="object 978"/>
          <p:cNvSpPr/>
          <p:nvPr/>
        </p:nvSpPr>
        <p:spPr>
          <a:xfrm>
            <a:off x="7416979" y="5630146"/>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979" name="object 979"/>
          <p:cNvSpPr/>
          <p:nvPr/>
        </p:nvSpPr>
        <p:spPr>
          <a:xfrm>
            <a:off x="6725993" y="5613316"/>
            <a:ext cx="73634" cy="12049"/>
          </a:xfrm>
          <a:custGeom>
            <a:avLst/>
            <a:gdLst/>
            <a:ahLst/>
            <a:cxnLst/>
            <a:rect l="l" t="t" r="r" b="b"/>
            <a:pathLst>
              <a:path w="139700" h="22859">
                <a:moveTo>
                  <a:pt x="55871" y="22827"/>
                </a:moveTo>
                <a:lnTo>
                  <a:pt x="93117" y="22827"/>
                </a:lnTo>
              </a:path>
              <a:path w="139700" h="22859">
                <a:moveTo>
                  <a:pt x="46558" y="0"/>
                </a:moveTo>
                <a:lnTo>
                  <a:pt x="0" y="0"/>
                </a:lnTo>
              </a:path>
              <a:path w="139700" h="22859">
                <a:moveTo>
                  <a:pt x="93117" y="0"/>
                </a:moveTo>
                <a:lnTo>
                  <a:pt x="139677" y="0"/>
                </a:lnTo>
              </a:path>
            </a:pathLst>
          </a:custGeom>
          <a:ln w="11825">
            <a:solidFill>
              <a:srgbClr val="000000"/>
            </a:solidFill>
          </a:ln>
        </p:spPr>
        <p:txBody>
          <a:bodyPr wrap="square" lIns="0" tIns="0" rIns="0" bIns="0" rtlCol="0"/>
          <a:lstStyle/>
          <a:p>
            <a:endParaRPr sz="949"/>
          </a:p>
        </p:txBody>
      </p:sp>
      <p:sp>
        <p:nvSpPr>
          <p:cNvPr id="980" name="object 980"/>
          <p:cNvSpPr/>
          <p:nvPr/>
        </p:nvSpPr>
        <p:spPr>
          <a:xfrm>
            <a:off x="7416979" y="5596487"/>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981" name="object 981"/>
          <p:cNvSpPr/>
          <p:nvPr/>
        </p:nvSpPr>
        <p:spPr>
          <a:xfrm>
            <a:off x="7196115" y="5613316"/>
            <a:ext cx="220902" cy="33805"/>
          </a:xfrm>
          <a:custGeom>
            <a:avLst/>
            <a:gdLst/>
            <a:ahLst/>
            <a:cxnLst/>
            <a:rect l="l" t="t" r="r" b="b"/>
            <a:pathLst>
              <a:path w="419100" h="64134">
                <a:moveTo>
                  <a:pt x="209514" y="63860"/>
                </a:moveTo>
                <a:lnTo>
                  <a:pt x="0" y="0"/>
                </a:lnTo>
              </a:path>
              <a:path w="419100" h="64134">
                <a:moveTo>
                  <a:pt x="314271" y="63860"/>
                </a:moveTo>
                <a:lnTo>
                  <a:pt x="209514" y="31930"/>
                </a:lnTo>
              </a:path>
              <a:path w="419100" h="64134">
                <a:moveTo>
                  <a:pt x="419029" y="63860"/>
                </a:moveTo>
                <a:lnTo>
                  <a:pt x="314271" y="31930"/>
                </a:lnTo>
              </a:path>
            </a:pathLst>
          </a:custGeom>
          <a:ln w="11825">
            <a:solidFill>
              <a:srgbClr val="000000"/>
            </a:solidFill>
          </a:ln>
        </p:spPr>
        <p:txBody>
          <a:bodyPr wrap="square" lIns="0" tIns="0" rIns="0" bIns="0" rtlCol="0"/>
          <a:lstStyle/>
          <a:p>
            <a:endParaRPr sz="949"/>
          </a:p>
        </p:txBody>
      </p:sp>
      <p:sp>
        <p:nvSpPr>
          <p:cNvPr id="982" name="object 982"/>
          <p:cNvSpPr/>
          <p:nvPr/>
        </p:nvSpPr>
        <p:spPr>
          <a:xfrm>
            <a:off x="6508018" y="3210553"/>
            <a:ext cx="91038" cy="280144"/>
          </a:xfrm>
          <a:custGeom>
            <a:avLst/>
            <a:gdLst/>
            <a:ahLst/>
            <a:cxnLst/>
            <a:rect l="l" t="t" r="r" b="b"/>
            <a:pathLst>
              <a:path w="172720" h="531495">
                <a:moveTo>
                  <a:pt x="0" y="531336"/>
                </a:moveTo>
                <a:lnTo>
                  <a:pt x="172593" y="0"/>
                </a:lnTo>
              </a:path>
            </a:pathLst>
          </a:custGeom>
          <a:ln w="5912">
            <a:solidFill>
              <a:srgbClr val="000000"/>
            </a:solidFill>
            <a:prstDash val="sysDashDotDot"/>
          </a:ln>
        </p:spPr>
        <p:txBody>
          <a:bodyPr wrap="square" lIns="0" tIns="0" rIns="0" bIns="0" rtlCol="0"/>
          <a:lstStyle/>
          <a:p>
            <a:endParaRPr sz="949"/>
          </a:p>
        </p:txBody>
      </p:sp>
      <p:sp>
        <p:nvSpPr>
          <p:cNvPr id="983" name="object 983"/>
          <p:cNvSpPr/>
          <p:nvPr/>
        </p:nvSpPr>
        <p:spPr>
          <a:xfrm>
            <a:off x="6733000" y="5864857"/>
            <a:ext cx="42172" cy="165676"/>
          </a:xfrm>
          <a:custGeom>
            <a:avLst/>
            <a:gdLst/>
            <a:ahLst/>
            <a:cxnLst/>
            <a:rect l="l" t="t" r="r" b="b"/>
            <a:pathLst>
              <a:path w="80009" h="314325">
                <a:moveTo>
                  <a:pt x="0" y="104757"/>
                </a:moveTo>
                <a:lnTo>
                  <a:pt x="79824" y="314272"/>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984" name="object 984"/>
          <p:cNvSpPr/>
          <p:nvPr/>
        </p:nvSpPr>
        <p:spPr>
          <a:xfrm>
            <a:off x="6482086" y="3490613"/>
            <a:ext cx="26107" cy="1362228"/>
          </a:xfrm>
          <a:custGeom>
            <a:avLst/>
            <a:gdLst/>
            <a:ahLst/>
            <a:cxnLst/>
            <a:rect l="l" t="t" r="r" b="b"/>
            <a:pathLst>
              <a:path w="49529" h="2584450">
                <a:moveTo>
                  <a:pt x="49196" y="0"/>
                </a:moveTo>
                <a:lnTo>
                  <a:pt x="0" y="2583916"/>
                </a:lnTo>
              </a:path>
            </a:pathLst>
          </a:custGeom>
          <a:ln w="5912">
            <a:solidFill>
              <a:srgbClr val="000000"/>
            </a:solidFill>
            <a:prstDash val="sysDashDotDot"/>
          </a:ln>
        </p:spPr>
        <p:txBody>
          <a:bodyPr wrap="square" lIns="0" tIns="0" rIns="0" bIns="0" rtlCol="0"/>
          <a:lstStyle/>
          <a:p>
            <a:endParaRPr sz="949"/>
          </a:p>
        </p:txBody>
      </p:sp>
      <p:sp>
        <p:nvSpPr>
          <p:cNvPr id="985" name="object 985"/>
          <p:cNvSpPr/>
          <p:nvPr/>
        </p:nvSpPr>
        <p:spPr>
          <a:xfrm>
            <a:off x="6725993" y="4926182"/>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86" name="object 986"/>
          <p:cNvSpPr/>
          <p:nvPr/>
        </p:nvSpPr>
        <p:spPr>
          <a:xfrm>
            <a:off x="6725993" y="4901641"/>
            <a:ext cx="73634" cy="24768"/>
          </a:xfrm>
          <a:custGeom>
            <a:avLst/>
            <a:gdLst/>
            <a:ahLst/>
            <a:cxnLst/>
            <a:rect l="l" t="t" r="r" b="b"/>
            <a:pathLst>
              <a:path w="139700" h="46990">
                <a:moveTo>
                  <a:pt x="93117" y="46558"/>
                </a:moveTo>
                <a:lnTo>
                  <a:pt x="139677" y="46558"/>
                </a:lnTo>
              </a:path>
              <a:path w="139700" h="46990">
                <a:moveTo>
                  <a:pt x="93117" y="25105"/>
                </a:moveTo>
                <a:lnTo>
                  <a:pt x="55871" y="25105"/>
                </a:lnTo>
              </a:path>
              <a:path w="139700" h="46990">
                <a:moveTo>
                  <a:pt x="46558" y="0"/>
                </a:moveTo>
                <a:lnTo>
                  <a:pt x="0" y="0"/>
                </a:lnTo>
              </a:path>
              <a:path w="139700" h="46990">
                <a:moveTo>
                  <a:pt x="93117" y="0"/>
                </a:moveTo>
                <a:lnTo>
                  <a:pt x="139677" y="0"/>
                </a:lnTo>
              </a:path>
            </a:pathLst>
          </a:custGeom>
          <a:ln w="11825">
            <a:solidFill>
              <a:srgbClr val="000000"/>
            </a:solidFill>
          </a:ln>
        </p:spPr>
        <p:txBody>
          <a:bodyPr wrap="square" lIns="0" tIns="0" rIns="0" bIns="0" rtlCol="0"/>
          <a:lstStyle/>
          <a:p>
            <a:endParaRPr sz="949"/>
          </a:p>
        </p:txBody>
      </p:sp>
      <p:sp>
        <p:nvSpPr>
          <p:cNvPr id="987" name="object 987"/>
          <p:cNvSpPr/>
          <p:nvPr/>
        </p:nvSpPr>
        <p:spPr>
          <a:xfrm>
            <a:off x="5467065" y="4852561"/>
            <a:ext cx="1283574" cy="0"/>
          </a:xfrm>
          <a:custGeom>
            <a:avLst/>
            <a:gdLst/>
            <a:ahLst/>
            <a:cxnLst/>
            <a:rect l="l" t="t" r="r" b="b"/>
            <a:pathLst>
              <a:path w="2435225">
                <a:moveTo>
                  <a:pt x="0" y="0"/>
                </a:moveTo>
                <a:lnTo>
                  <a:pt x="2435026" y="0"/>
                </a:lnTo>
              </a:path>
            </a:pathLst>
          </a:custGeom>
          <a:ln w="11825">
            <a:solidFill>
              <a:srgbClr val="000000"/>
            </a:solidFill>
          </a:ln>
        </p:spPr>
        <p:txBody>
          <a:bodyPr wrap="square" lIns="0" tIns="0" rIns="0" bIns="0" rtlCol="0"/>
          <a:lstStyle/>
          <a:p>
            <a:endParaRPr sz="949"/>
          </a:p>
        </p:txBody>
      </p:sp>
      <p:sp>
        <p:nvSpPr>
          <p:cNvPr id="988" name="object 988"/>
          <p:cNvSpPr/>
          <p:nvPr/>
        </p:nvSpPr>
        <p:spPr>
          <a:xfrm>
            <a:off x="6755442" y="4839327"/>
            <a:ext cx="44180" cy="13388"/>
          </a:xfrm>
          <a:custGeom>
            <a:avLst/>
            <a:gdLst/>
            <a:ahLst/>
            <a:cxnLst/>
            <a:rect l="l" t="t" r="r" b="b"/>
            <a:pathLst>
              <a:path w="83820" h="25400">
                <a:moveTo>
                  <a:pt x="37246" y="25106"/>
                </a:moveTo>
                <a:lnTo>
                  <a:pt x="83805" y="25106"/>
                </a:lnTo>
              </a:path>
              <a:path w="83820" h="25400">
                <a:moveTo>
                  <a:pt x="0" y="0"/>
                </a:moveTo>
                <a:lnTo>
                  <a:pt x="37246" y="0"/>
                </a:lnTo>
              </a:path>
            </a:pathLst>
          </a:custGeom>
          <a:ln w="11825">
            <a:solidFill>
              <a:srgbClr val="000000"/>
            </a:solidFill>
          </a:ln>
        </p:spPr>
        <p:txBody>
          <a:bodyPr wrap="square" lIns="0" tIns="0" rIns="0" bIns="0" rtlCol="0"/>
          <a:lstStyle/>
          <a:p>
            <a:endParaRPr sz="949"/>
          </a:p>
        </p:txBody>
      </p:sp>
      <p:sp>
        <p:nvSpPr>
          <p:cNvPr id="989" name="object 989"/>
          <p:cNvSpPr/>
          <p:nvPr/>
        </p:nvSpPr>
        <p:spPr>
          <a:xfrm>
            <a:off x="6598989" y="3210553"/>
            <a:ext cx="53552" cy="1642037"/>
          </a:xfrm>
          <a:custGeom>
            <a:avLst/>
            <a:gdLst/>
            <a:ahLst/>
            <a:cxnLst/>
            <a:rect l="l" t="t" r="r" b="b"/>
            <a:pathLst>
              <a:path w="101600" h="3115309">
                <a:moveTo>
                  <a:pt x="5145" y="405"/>
                </a:moveTo>
                <a:lnTo>
                  <a:pt x="101269" y="3115253"/>
                </a:lnTo>
              </a:path>
              <a:path w="101600" h="3115309">
                <a:moveTo>
                  <a:pt x="0" y="0"/>
                </a:moveTo>
                <a:lnTo>
                  <a:pt x="93852" y="3115253"/>
                </a:lnTo>
              </a:path>
            </a:pathLst>
          </a:custGeom>
          <a:ln w="5912">
            <a:solidFill>
              <a:srgbClr val="000000"/>
            </a:solidFill>
            <a:prstDash val="sysDashDotDot"/>
          </a:ln>
        </p:spPr>
        <p:txBody>
          <a:bodyPr wrap="square" lIns="0" tIns="0" rIns="0" bIns="0" rtlCol="0"/>
          <a:lstStyle/>
          <a:p>
            <a:endParaRPr sz="949"/>
          </a:p>
        </p:txBody>
      </p:sp>
      <p:sp>
        <p:nvSpPr>
          <p:cNvPr id="990" name="object 990"/>
          <p:cNvSpPr/>
          <p:nvPr/>
        </p:nvSpPr>
        <p:spPr>
          <a:xfrm>
            <a:off x="6725993" y="4828020"/>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91" name="object 991"/>
          <p:cNvSpPr/>
          <p:nvPr/>
        </p:nvSpPr>
        <p:spPr>
          <a:xfrm>
            <a:off x="6725993" y="4828019"/>
            <a:ext cx="73634" cy="1447912"/>
          </a:xfrm>
          <a:custGeom>
            <a:avLst/>
            <a:gdLst/>
            <a:ahLst/>
            <a:cxnLst/>
            <a:rect l="l" t="t" r="r" b="b"/>
            <a:pathLst>
              <a:path w="139700" h="2747009">
                <a:moveTo>
                  <a:pt x="93117" y="0"/>
                </a:moveTo>
                <a:lnTo>
                  <a:pt x="139677" y="0"/>
                </a:lnTo>
              </a:path>
              <a:path w="139700" h="2747009">
                <a:moveTo>
                  <a:pt x="93117" y="66237"/>
                </a:moveTo>
                <a:lnTo>
                  <a:pt x="55871" y="44732"/>
                </a:lnTo>
              </a:path>
              <a:path w="139700" h="2747009">
                <a:moveTo>
                  <a:pt x="0" y="2746970"/>
                </a:moveTo>
                <a:lnTo>
                  <a:pt x="0" y="0"/>
                </a:lnTo>
              </a:path>
              <a:path w="139700" h="2747009">
                <a:moveTo>
                  <a:pt x="46558" y="0"/>
                </a:moveTo>
                <a:lnTo>
                  <a:pt x="46558" y="186235"/>
                </a:lnTo>
              </a:path>
              <a:path w="139700" h="2747009">
                <a:moveTo>
                  <a:pt x="46558" y="1489882"/>
                </a:moveTo>
                <a:lnTo>
                  <a:pt x="46558" y="1676117"/>
                </a:lnTo>
              </a:path>
              <a:path w="139700" h="2747009">
                <a:moveTo>
                  <a:pt x="46558" y="2560735"/>
                </a:moveTo>
                <a:lnTo>
                  <a:pt x="46558" y="2746970"/>
                </a:lnTo>
              </a:path>
              <a:path w="139700" h="2747009">
                <a:moveTo>
                  <a:pt x="55871" y="1654664"/>
                </a:moveTo>
                <a:lnTo>
                  <a:pt x="55871" y="1618259"/>
                </a:lnTo>
              </a:path>
              <a:path w="139700" h="2747009">
                <a:moveTo>
                  <a:pt x="55871" y="1606049"/>
                </a:moveTo>
                <a:lnTo>
                  <a:pt x="55871" y="1512709"/>
                </a:lnTo>
              </a:path>
              <a:path w="139700" h="2747009">
                <a:moveTo>
                  <a:pt x="55871" y="164782"/>
                </a:moveTo>
                <a:lnTo>
                  <a:pt x="55871" y="141503"/>
                </a:lnTo>
              </a:path>
              <a:path w="139700" h="2747009">
                <a:moveTo>
                  <a:pt x="55871" y="44732"/>
                </a:moveTo>
                <a:lnTo>
                  <a:pt x="55871" y="21452"/>
                </a:lnTo>
              </a:path>
              <a:path w="139700" h="2747009">
                <a:moveTo>
                  <a:pt x="61187" y="1654664"/>
                </a:moveTo>
                <a:lnTo>
                  <a:pt x="61187" y="1967110"/>
                </a:lnTo>
              </a:path>
              <a:path w="139700" h="2747009">
                <a:moveTo>
                  <a:pt x="93117" y="2746970"/>
                </a:moveTo>
                <a:lnTo>
                  <a:pt x="93117" y="2560735"/>
                </a:lnTo>
              </a:path>
              <a:path w="139700" h="2747009">
                <a:moveTo>
                  <a:pt x="93117" y="1676117"/>
                </a:moveTo>
                <a:lnTo>
                  <a:pt x="93117" y="1489882"/>
                </a:lnTo>
              </a:path>
              <a:path w="139700" h="2747009">
                <a:moveTo>
                  <a:pt x="93117" y="186235"/>
                </a:moveTo>
                <a:lnTo>
                  <a:pt x="93117" y="0"/>
                </a:lnTo>
              </a:path>
              <a:path w="139700" h="2747009">
                <a:moveTo>
                  <a:pt x="125047" y="1676117"/>
                </a:moveTo>
                <a:lnTo>
                  <a:pt x="125047" y="1967110"/>
                </a:lnTo>
              </a:path>
              <a:path w="139700" h="2747009">
                <a:moveTo>
                  <a:pt x="139677" y="2746970"/>
                </a:moveTo>
                <a:lnTo>
                  <a:pt x="139677" y="2560735"/>
                </a:lnTo>
              </a:path>
              <a:path w="139700" h="2747009">
                <a:moveTo>
                  <a:pt x="139677" y="1676117"/>
                </a:moveTo>
                <a:lnTo>
                  <a:pt x="139677" y="1489882"/>
                </a:lnTo>
              </a:path>
              <a:path w="139700" h="2747009">
                <a:moveTo>
                  <a:pt x="139677" y="186235"/>
                </a:moveTo>
                <a:lnTo>
                  <a:pt x="139677" y="0"/>
                </a:lnTo>
              </a:path>
              <a:path w="139700" h="2747009">
                <a:moveTo>
                  <a:pt x="55871" y="141503"/>
                </a:moveTo>
                <a:lnTo>
                  <a:pt x="93117" y="119998"/>
                </a:lnTo>
              </a:path>
            </a:pathLst>
          </a:custGeom>
          <a:ln w="11825">
            <a:solidFill>
              <a:srgbClr val="000000"/>
            </a:solidFill>
          </a:ln>
        </p:spPr>
        <p:txBody>
          <a:bodyPr wrap="square" lIns="0" tIns="0" rIns="0" bIns="0" rtlCol="0"/>
          <a:lstStyle/>
          <a:p>
            <a:endParaRPr sz="949"/>
          </a:p>
        </p:txBody>
      </p:sp>
      <p:sp>
        <p:nvSpPr>
          <p:cNvPr id="992" name="object 992"/>
          <p:cNvSpPr/>
          <p:nvPr/>
        </p:nvSpPr>
        <p:spPr>
          <a:xfrm>
            <a:off x="7560015" y="5815776"/>
            <a:ext cx="42172" cy="165676"/>
          </a:xfrm>
          <a:custGeom>
            <a:avLst/>
            <a:gdLst/>
            <a:ahLst/>
            <a:cxnLst/>
            <a:rect l="l" t="t" r="r" b="b"/>
            <a:pathLst>
              <a:path w="80009" h="314325">
                <a:moveTo>
                  <a:pt x="0" y="104757"/>
                </a:moveTo>
                <a:lnTo>
                  <a:pt x="79824" y="314271"/>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993" name="object 993"/>
          <p:cNvSpPr/>
          <p:nvPr/>
        </p:nvSpPr>
        <p:spPr>
          <a:xfrm>
            <a:off x="6775074" y="5864857"/>
            <a:ext cx="42172" cy="165676"/>
          </a:xfrm>
          <a:custGeom>
            <a:avLst/>
            <a:gdLst/>
            <a:ahLst/>
            <a:cxnLst/>
            <a:rect l="l" t="t" r="r" b="b"/>
            <a:pathLst>
              <a:path w="80009" h="314325">
                <a:moveTo>
                  <a:pt x="79824" y="0"/>
                </a:moveTo>
                <a:lnTo>
                  <a:pt x="39912" y="104757"/>
                </a:lnTo>
              </a:path>
              <a:path w="80009" h="314325">
                <a:moveTo>
                  <a:pt x="79824" y="104757"/>
                </a:moveTo>
                <a:lnTo>
                  <a:pt x="0" y="314272"/>
                </a:lnTo>
              </a:path>
            </a:pathLst>
          </a:custGeom>
          <a:ln w="11825">
            <a:solidFill>
              <a:srgbClr val="000000"/>
            </a:solidFill>
          </a:ln>
        </p:spPr>
        <p:txBody>
          <a:bodyPr wrap="square" lIns="0" tIns="0" rIns="0" bIns="0" rtlCol="0"/>
          <a:lstStyle/>
          <a:p>
            <a:endParaRPr sz="949"/>
          </a:p>
        </p:txBody>
      </p:sp>
      <p:sp>
        <p:nvSpPr>
          <p:cNvPr id="994" name="object 994"/>
          <p:cNvSpPr/>
          <p:nvPr/>
        </p:nvSpPr>
        <p:spPr>
          <a:xfrm>
            <a:off x="7306547" y="5579657"/>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95" name="object 995"/>
          <p:cNvSpPr/>
          <p:nvPr/>
        </p:nvSpPr>
        <p:spPr>
          <a:xfrm>
            <a:off x="7361763" y="5579657"/>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96" name="object 996"/>
          <p:cNvSpPr/>
          <p:nvPr/>
        </p:nvSpPr>
        <p:spPr>
          <a:xfrm>
            <a:off x="7416979" y="5579657"/>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97" name="object 997"/>
          <p:cNvSpPr/>
          <p:nvPr/>
        </p:nvSpPr>
        <p:spPr>
          <a:xfrm>
            <a:off x="7568169" y="5596487"/>
            <a:ext cx="17404" cy="219563"/>
          </a:xfrm>
          <a:custGeom>
            <a:avLst/>
            <a:gdLst/>
            <a:ahLst/>
            <a:cxnLst/>
            <a:rect l="l" t="t" r="r" b="b"/>
            <a:pathLst>
              <a:path w="33020" h="416559">
                <a:moveTo>
                  <a:pt x="0" y="63860"/>
                </a:moveTo>
                <a:lnTo>
                  <a:pt x="0" y="0"/>
                </a:lnTo>
              </a:path>
              <a:path w="33020" h="416559">
                <a:moveTo>
                  <a:pt x="32426" y="96287"/>
                </a:moveTo>
                <a:lnTo>
                  <a:pt x="32426" y="416040"/>
                </a:lnTo>
              </a:path>
            </a:pathLst>
          </a:custGeom>
          <a:ln w="11825">
            <a:solidFill>
              <a:srgbClr val="000000"/>
            </a:solidFill>
          </a:ln>
        </p:spPr>
        <p:txBody>
          <a:bodyPr wrap="square" lIns="0" tIns="0" rIns="0" bIns="0" rtlCol="0"/>
          <a:lstStyle/>
          <a:p>
            <a:endParaRPr sz="949"/>
          </a:p>
        </p:txBody>
      </p:sp>
      <p:sp>
        <p:nvSpPr>
          <p:cNvPr id="998" name="object 998"/>
          <p:cNvSpPr/>
          <p:nvPr/>
        </p:nvSpPr>
        <p:spPr>
          <a:xfrm>
            <a:off x="7618920" y="5647238"/>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999" name="object 999"/>
          <p:cNvSpPr/>
          <p:nvPr/>
        </p:nvSpPr>
        <p:spPr>
          <a:xfrm>
            <a:off x="7196115" y="5579657"/>
            <a:ext cx="220902" cy="33805"/>
          </a:xfrm>
          <a:custGeom>
            <a:avLst/>
            <a:gdLst/>
            <a:ahLst/>
            <a:cxnLst/>
            <a:rect l="l" t="t" r="r" b="b"/>
            <a:pathLst>
              <a:path w="419100" h="64134">
                <a:moveTo>
                  <a:pt x="209514" y="0"/>
                </a:moveTo>
                <a:lnTo>
                  <a:pt x="0" y="63860"/>
                </a:lnTo>
              </a:path>
              <a:path w="419100" h="64134">
                <a:moveTo>
                  <a:pt x="314271" y="0"/>
                </a:moveTo>
                <a:lnTo>
                  <a:pt x="209514" y="31930"/>
                </a:lnTo>
              </a:path>
              <a:path w="419100" h="64134">
                <a:moveTo>
                  <a:pt x="419029" y="0"/>
                </a:moveTo>
                <a:lnTo>
                  <a:pt x="314271" y="31930"/>
                </a:lnTo>
              </a:path>
            </a:pathLst>
          </a:custGeom>
          <a:ln w="11825">
            <a:solidFill>
              <a:srgbClr val="000000"/>
            </a:solidFill>
          </a:ln>
        </p:spPr>
        <p:txBody>
          <a:bodyPr wrap="square" lIns="0" tIns="0" rIns="0" bIns="0" rtlCol="0"/>
          <a:lstStyle/>
          <a:p>
            <a:endParaRPr sz="949"/>
          </a:p>
        </p:txBody>
      </p:sp>
      <p:sp>
        <p:nvSpPr>
          <p:cNvPr id="1000" name="object 1000"/>
          <p:cNvSpPr/>
          <p:nvPr/>
        </p:nvSpPr>
        <p:spPr>
          <a:xfrm>
            <a:off x="7602089" y="5815776"/>
            <a:ext cx="42172" cy="165676"/>
          </a:xfrm>
          <a:custGeom>
            <a:avLst/>
            <a:gdLst/>
            <a:ahLst/>
            <a:cxnLst/>
            <a:rect l="l" t="t" r="r" b="b"/>
            <a:pathLst>
              <a:path w="80009" h="314325">
                <a:moveTo>
                  <a:pt x="79825" y="0"/>
                </a:moveTo>
                <a:lnTo>
                  <a:pt x="39913" y="104757"/>
                </a:lnTo>
              </a:path>
              <a:path w="80009" h="314325">
                <a:moveTo>
                  <a:pt x="79825" y="104757"/>
                </a:moveTo>
                <a:lnTo>
                  <a:pt x="0" y="314271"/>
                </a:lnTo>
              </a:path>
            </a:pathLst>
          </a:custGeom>
          <a:ln w="11825">
            <a:solidFill>
              <a:srgbClr val="000000"/>
            </a:solidFill>
          </a:ln>
        </p:spPr>
        <p:txBody>
          <a:bodyPr wrap="square" lIns="0" tIns="0" rIns="0" bIns="0" rtlCol="0"/>
          <a:lstStyle/>
          <a:p>
            <a:endParaRPr sz="949"/>
          </a:p>
        </p:txBody>
      </p:sp>
      <p:sp>
        <p:nvSpPr>
          <p:cNvPr id="1001" name="object 1001"/>
          <p:cNvSpPr/>
          <p:nvPr/>
        </p:nvSpPr>
        <p:spPr>
          <a:xfrm>
            <a:off x="6598989" y="3210553"/>
            <a:ext cx="3012" cy="335"/>
          </a:xfrm>
          <a:custGeom>
            <a:avLst/>
            <a:gdLst/>
            <a:ahLst/>
            <a:cxnLst/>
            <a:rect l="l" t="t" r="r" b="b"/>
            <a:pathLst>
              <a:path w="5715" h="635">
                <a:moveTo>
                  <a:pt x="0" y="0"/>
                </a:moveTo>
                <a:lnTo>
                  <a:pt x="5145" y="405"/>
                </a:lnTo>
              </a:path>
            </a:pathLst>
          </a:custGeom>
          <a:ln w="5912">
            <a:solidFill>
              <a:srgbClr val="000000"/>
            </a:solidFill>
            <a:prstDash val="sysDashDotDot"/>
          </a:ln>
        </p:spPr>
        <p:txBody>
          <a:bodyPr wrap="square" lIns="0" tIns="0" rIns="0" bIns="0" rtlCol="0"/>
          <a:lstStyle/>
          <a:p>
            <a:endParaRPr sz="949"/>
          </a:p>
        </p:txBody>
      </p:sp>
      <p:sp>
        <p:nvSpPr>
          <p:cNvPr id="1002" name="object 1002"/>
          <p:cNvSpPr/>
          <p:nvPr/>
        </p:nvSpPr>
        <p:spPr>
          <a:xfrm>
            <a:off x="9141567" y="6275911"/>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003" name="object 1003"/>
          <p:cNvSpPr/>
          <p:nvPr/>
        </p:nvSpPr>
        <p:spPr>
          <a:xfrm>
            <a:off x="9215187" y="6251370"/>
            <a:ext cx="392938" cy="0"/>
          </a:xfrm>
          <a:custGeom>
            <a:avLst/>
            <a:gdLst/>
            <a:ahLst/>
            <a:cxnLst/>
            <a:rect l="l" t="t" r="r" b="b"/>
            <a:pathLst>
              <a:path w="745490">
                <a:moveTo>
                  <a:pt x="0" y="0"/>
                </a:moveTo>
                <a:lnTo>
                  <a:pt x="744941" y="0"/>
                </a:lnTo>
              </a:path>
            </a:pathLst>
          </a:custGeom>
          <a:ln w="11825">
            <a:solidFill>
              <a:srgbClr val="000000"/>
            </a:solidFill>
          </a:ln>
        </p:spPr>
        <p:txBody>
          <a:bodyPr wrap="square" lIns="0" tIns="0" rIns="0" bIns="0" rtlCol="0"/>
          <a:lstStyle/>
          <a:p>
            <a:endParaRPr sz="949"/>
          </a:p>
        </p:txBody>
      </p:sp>
      <p:sp>
        <p:nvSpPr>
          <p:cNvPr id="1004" name="object 1004"/>
          <p:cNvSpPr/>
          <p:nvPr/>
        </p:nvSpPr>
        <p:spPr>
          <a:xfrm>
            <a:off x="9141567" y="6177749"/>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005" name="object 1005"/>
          <p:cNvSpPr/>
          <p:nvPr/>
        </p:nvSpPr>
        <p:spPr>
          <a:xfrm>
            <a:off x="9565762" y="5920073"/>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06" name="object 1006"/>
          <p:cNvSpPr/>
          <p:nvPr/>
        </p:nvSpPr>
        <p:spPr>
          <a:xfrm>
            <a:off x="9050411" y="5870992"/>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07" name="object 1007"/>
          <p:cNvSpPr/>
          <p:nvPr/>
        </p:nvSpPr>
        <p:spPr>
          <a:xfrm>
            <a:off x="9565762" y="5864857"/>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08" name="object 1008"/>
          <p:cNvSpPr/>
          <p:nvPr/>
        </p:nvSpPr>
        <p:spPr>
          <a:xfrm>
            <a:off x="9050411" y="5815776"/>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09" name="object 1009"/>
          <p:cNvSpPr/>
          <p:nvPr/>
        </p:nvSpPr>
        <p:spPr>
          <a:xfrm>
            <a:off x="9117026" y="6251370"/>
            <a:ext cx="24768" cy="24768"/>
          </a:xfrm>
          <a:custGeom>
            <a:avLst/>
            <a:gdLst/>
            <a:ahLst/>
            <a:cxnLst/>
            <a:rect l="l" t="t" r="r" b="b"/>
            <a:pathLst>
              <a:path w="46990" h="46990">
                <a:moveTo>
                  <a:pt x="0" y="0"/>
                </a:moveTo>
                <a:lnTo>
                  <a:pt x="46559" y="46558"/>
                </a:lnTo>
              </a:path>
            </a:pathLst>
          </a:custGeom>
          <a:ln w="11825">
            <a:solidFill>
              <a:srgbClr val="000000"/>
            </a:solidFill>
          </a:ln>
        </p:spPr>
        <p:txBody>
          <a:bodyPr wrap="square" lIns="0" tIns="0" rIns="0" bIns="0" rtlCol="0"/>
          <a:lstStyle/>
          <a:p>
            <a:endParaRPr sz="949"/>
          </a:p>
        </p:txBody>
      </p:sp>
      <p:sp>
        <p:nvSpPr>
          <p:cNvPr id="1010" name="object 1010"/>
          <p:cNvSpPr/>
          <p:nvPr/>
        </p:nvSpPr>
        <p:spPr>
          <a:xfrm>
            <a:off x="9583295" y="5711479"/>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011" name="object 1011"/>
          <p:cNvSpPr/>
          <p:nvPr/>
        </p:nvSpPr>
        <p:spPr>
          <a:xfrm>
            <a:off x="9656917" y="5679228"/>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1012" name="object 1012"/>
          <p:cNvSpPr/>
          <p:nvPr/>
        </p:nvSpPr>
        <p:spPr>
          <a:xfrm>
            <a:off x="9190647" y="6177749"/>
            <a:ext cx="24768" cy="24768"/>
          </a:xfrm>
          <a:custGeom>
            <a:avLst/>
            <a:gdLst/>
            <a:ahLst/>
            <a:cxnLst/>
            <a:rect l="l" t="t" r="r" b="b"/>
            <a:pathLst>
              <a:path w="46990" h="46990">
                <a:moveTo>
                  <a:pt x="46557" y="46558"/>
                </a:moveTo>
                <a:lnTo>
                  <a:pt x="0" y="0"/>
                </a:lnTo>
              </a:path>
            </a:pathLst>
          </a:custGeom>
          <a:ln w="11825">
            <a:solidFill>
              <a:srgbClr val="000000"/>
            </a:solidFill>
          </a:ln>
        </p:spPr>
        <p:txBody>
          <a:bodyPr wrap="square" lIns="0" tIns="0" rIns="0" bIns="0" rtlCol="0"/>
          <a:lstStyle/>
          <a:p>
            <a:endParaRPr sz="949"/>
          </a:p>
        </p:txBody>
      </p:sp>
      <p:sp>
        <p:nvSpPr>
          <p:cNvPr id="1013" name="object 1013"/>
          <p:cNvSpPr/>
          <p:nvPr/>
        </p:nvSpPr>
        <p:spPr>
          <a:xfrm>
            <a:off x="9075655" y="5647238"/>
            <a:ext cx="33805" cy="0"/>
          </a:xfrm>
          <a:custGeom>
            <a:avLst/>
            <a:gdLst/>
            <a:ahLst/>
            <a:cxnLst/>
            <a:rect l="l" t="t" r="r" b="b"/>
            <a:pathLst>
              <a:path w="64134">
                <a:moveTo>
                  <a:pt x="63860" y="0"/>
                </a:moveTo>
                <a:lnTo>
                  <a:pt x="0" y="0"/>
                </a:lnTo>
              </a:path>
            </a:pathLst>
          </a:custGeom>
          <a:ln w="11825">
            <a:solidFill>
              <a:srgbClr val="000000"/>
            </a:solidFill>
          </a:ln>
        </p:spPr>
        <p:txBody>
          <a:bodyPr wrap="square" lIns="0" tIns="0" rIns="0" bIns="0" rtlCol="0"/>
          <a:lstStyle/>
          <a:p>
            <a:endParaRPr sz="949"/>
          </a:p>
        </p:txBody>
      </p:sp>
      <p:sp>
        <p:nvSpPr>
          <p:cNvPr id="1014" name="object 1014"/>
          <p:cNvSpPr/>
          <p:nvPr/>
        </p:nvSpPr>
        <p:spPr>
          <a:xfrm>
            <a:off x="9656917" y="5645567"/>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1015" name="object 1015"/>
          <p:cNvSpPr/>
          <p:nvPr/>
        </p:nvSpPr>
        <p:spPr>
          <a:xfrm>
            <a:off x="9126408" y="5630146"/>
            <a:ext cx="223914" cy="0"/>
          </a:xfrm>
          <a:custGeom>
            <a:avLst/>
            <a:gdLst/>
            <a:ahLst/>
            <a:cxnLst/>
            <a:rect l="l" t="t" r="r" b="b"/>
            <a:pathLst>
              <a:path w="424815">
                <a:moveTo>
                  <a:pt x="424510" y="0"/>
                </a:moveTo>
                <a:lnTo>
                  <a:pt x="0" y="0"/>
                </a:lnTo>
              </a:path>
            </a:pathLst>
          </a:custGeom>
          <a:ln w="11825">
            <a:solidFill>
              <a:srgbClr val="000000"/>
            </a:solidFill>
          </a:ln>
        </p:spPr>
        <p:txBody>
          <a:bodyPr wrap="square" lIns="0" tIns="0" rIns="0" bIns="0" rtlCol="0"/>
          <a:lstStyle/>
          <a:p>
            <a:endParaRPr sz="949"/>
          </a:p>
        </p:txBody>
      </p:sp>
      <p:sp>
        <p:nvSpPr>
          <p:cNvPr id="1016" name="object 1016"/>
          <p:cNvSpPr/>
          <p:nvPr/>
        </p:nvSpPr>
        <p:spPr>
          <a:xfrm>
            <a:off x="9583295" y="5613316"/>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017" name="object 1017"/>
          <p:cNvSpPr/>
          <p:nvPr/>
        </p:nvSpPr>
        <p:spPr>
          <a:xfrm>
            <a:off x="9126408" y="5571242"/>
            <a:ext cx="334365" cy="42172"/>
          </a:xfrm>
          <a:custGeom>
            <a:avLst/>
            <a:gdLst/>
            <a:ahLst/>
            <a:cxnLst/>
            <a:rect l="l" t="t" r="r" b="b"/>
            <a:pathLst>
              <a:path w="634365" h="80009">
                <a:moveTo>
                  <a:pt x="424510" y="47895"/>
                </a:moveTo>
                <a:lnTo>
                  <a:pt x="0" y="47895"/>
                </a:lnTo>
              </a:path>
              <a:path w="634365" h="80009">
                <a:moveTo>
                  <a:pt x="634025" y="79825"/>
                </a:moveTo>
                <a:lnTo>
                  <a:pt x="424510" y="0"/>
                </a:lnTo>
              </a:path>
            </a:pathLst>
          </a:custGeom>
          <a:ln w="11825">
            <a:solidFill>
              <a:srgbClr val="000000"/>
            </a:solidFill>
          </a:ln>
        </p:spPr>
        <p:txBody>
          <a:bodyPr wrap="square" lIns="0" tIns="0" rIns="0" bIns="0" rtlCol="0"/>
          <a:lstStyle/>
          <a:p>
            <a:endParaRPr sz="949"/>
          </a:p>
        </p:txBody>
      </p:sp>
      <p:sp>
        <p:nvSpPr>
          <p:cNvPr id="1018" name="object 1018"/>
          <p:cNvSpPr/>
          <p:nvPr/>
        </p:nvSpPr>
        <p:spPr>
          <a:xfrm>
            <a:off x="9865512" y="5620323"/>
            <a:ext cx="110451" cy="42172"/>
          </a:xfrm>
          <a:custGeom>
            <a:avLst/>
            <a:gdLst/>
            <a:ahLst/>
            <a:cxnLst/>
            <a:rect l="l" t="t" r="r" b="b"/>
            <a:pathLst>
              <a:path w="209550" h="80009">
                <a:moveTo>
                  <a:pt x="209513" y="79825"/>
                </a:moveTo>
                <a:lnTo>
                  <a:pt x="0" y="0"/>
                </a:lnTo>
              </a:path>
            </a:pathLst>
          </a:custGeom>
          <a:ln w="11825">
            <a:solidFill>
              <a:srgbClr val="000000"/>
            </a:solidFill>
          </a:ln>
        </p:spPr>
        <p:txBody>
          <a:bodyPr wrap="square" lIns="0" tIns="0" rIns="0" bIns="0" rtlCol="0"/>
          <a:lstStyle/>
          <a:p>
            <a:endParaRPr sz="949"/>
          </a:p>
        </p:txBody>
      </p:sp>
      <p:sp>
        <p:nvSpPr>
          <p:cNvPr id="1019" name="object 1019"/>
          <p:cNvSpPr/>
          <p:nvPr/>
        </p:nvSpPr>
        <p:spPr>
          <a:xfrm>
            <a:off x="9558755" y="5686938"/>
            <a:ext cx="24768" cy="24768"/>
          </a:xfrm>
          <a:custGeom>
            <a:avLst/>
            <a:gdLst/>
            <a:ahLst/>
            <a:cxnLst/>
            <a:rect l="l" t="t" r="r" b="b"/>
            <a:pathLst>
              <a:path w="46990" h="46990">
                <a:moveTo>
                  <a:pt x="0" y="0"/>
                </a:moveTo>
                <a:lnTo>
                  <a:pt x="46558" y="46558"/>
                </a:lnTo>
              </a:path>
            </a:pathLst>
          </a:custGeom>
          <a:ln w="11825">
            <a:solidFill>
              <a:srgbClr val="000000"/>
            </a:solidFill>
          </a:ln>
        </p:spPr>
        <p:txBody>
          <a:bodyPr wrap="square" lIns="0" tIns="0" rIns="0" bIns="0" rtlCol="0"/>
          <a:lstStyle/>
          <a:p>
            <a:endParaRPr sz="949"/>
          </a:p>
        </p:txBody>
      </p:sp>
      <p:sp>
        <p:nvSpPr>
          <p:cNvPr id="1020" name="object 1020"/>
          <p:cNvSpPr/>
          <p:nvPr/>
        </p:nvSpPr>
        <p:spPr>
          <a:xfrm>
            <a:off x="9050411" y="5815776"/>
            <a:ext cx="42172" cy="165676"/>
          </a:xfrm>
          <a:custGeom>
            <a:avLst/>
            <a:gdLst/>
            <a:ahLst/>
            <a:cxnLst/>
            <a:rect l="l" t="t" r="r" b="b"/>
            <a:pathLst>
              <a:path w="80009" h="314325">
                <a:moveTo>
                  <a:pt x="79824" y="314271"/>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1021" name="object 1021"/>
          <p:cNvSpPr/>
          <p:nvPr/>
        </p:nvSpPr>
        <p:spPr>
          <a:xfrm>
            <a:off x="9632376" y="5613316"/>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1022" name="object 1022"/>
          <p:cNvSpPr/>
          <p:nvPr/>
        </p:nvSpPr>
        <p:spPr>
          <a:xfrm>
            <a:off x="9117026" y="4901641"/>
            <a:ext cx="73634" cy="24768"/>
          </a:xfrm>
          <a:custGeom>
            <a:avLst/>
            <a:gdLst/>
            <a:ahLst/>
            <a:cxnLst/>
            <a:rect l="l" t="t" r="r" b="b"/>
            <a:pathLst>
              <a:path w="139700" h="46990">
                <a:moveTo>
                  <a:pt x="139677" y="46558"/>
                </a:moveTo>
                <a:lnTo>
                  <a:pt x="46559" y="46558"/>
                </a:lnTo>
              </a:path>
              <a:path w="139700" h="46990">
                <a:moveTo>
                  <a:pt x="0" y="0"/>
                </a:moveTo>
                <a:lnTo>
                  <a:pt x="46559" y="46558"/>
                </a:lnTo>
              </a:path>
            </a:pathLst>
          </a:custGeom>
          <a:ln w="11825">
            <a:solidFill>
              <a:srgbClr val="000000"/>
            </a:solidFill>
          </a:ln>
        </p:spPr>
        <p:txBody>
          <a:bodyPr wrap="square" lIns="0" tIns="0" rIns="0" bIns="0" rtlCol="0"/>
          <a:lstStyle/>
          <a:p>
            <a:endParaRPr sz="949"/>
          </a:p>
        </p:txBody>
      </p:sp>
      <p:sp>
        <p:nvSpPr>
          <p:cNvPr id="1023" name="object 1023"/>
          <p:cNvSpPr/>
          <p:nvPr/>
        </p:nvSpPr>
        <p:spPr>
          <a:xfrm>
            <a:off x="9215187" y="4852561"/>
            <a:ext cx="392938" cy="0"/>
          </a:xfrm>
          <a:custGeom>
            <a:avLst/>
            <a:gdLst/>
            <a:ahLst/>
            <a:cxnLst/>
            <a:rect l="l" t="t" r="r" b="b"/>
            <a:pathLst>
              <a:path w="745490">
                <a:moveTo>
                  <a:pt x="0" y="0"/>
                </a:moveTo>
                <a:lnTo>
                  <a:pt x="744941" y="0"/>
                </a:lnTo>
              </a:path>
            </a:pathLst>
          </a:custGeom>
          <a:ln w="11825">
            <a:solidFill>
              <a:srgbClr val="000000"/>
            </a:solidFill>
          </a:ln>
        </p:spPr>
        <p:txBody>
          <a:bodyPr wrap="square" lIns="0" tIns="0" rIns="0" bIns="0" rtlCol="0"/>
          <a:lstStyle/>
          <a:p>
            <a:endParaRPr sz="949"/>
          </a:p>
        </p:txBody>
      </p:sp>
      <p:sp>
        <p:nvSpPr>
          <p:cNvPr id="1024" name="object 1024"/>
          <p:cNvSpPr/>
          <p:nvPr/>
        </p:nvSpPr>
        <p:spPr>
          <a:xfrm>
            <a:off x="9141567" y="4828019"/>
            <a:ext cx="73634" cy="24768"/>
          </a:xfrm>
          <a:custGeom>
            <a:avLst/>
            <a:gdLst/>
            <a:ahLst/>
            <a:cxnLst/>
            <a:rect l="l" t="t" r="r" b="b"/>
            <a:pathLst>
              <a:path w="139700" h="46990">
                <a:moveTo>
                  <a:pt x="0" y="0"/>
                </a:moveTo>
                <a:lnTo>
                  <a:pt x="93117" y="0"/>
                </a:lnTo>
              </a:path>
              <a:path w="139700" h="46990">
                <a:moveTo>
                  <a:pt x="139675" y="46558"/>
                </a:moveTo>
                <a:lnTo>
                  <a:pt x="93117" y="0"/>
                </a:lnTo>
              </a:path>
            </a:pathLst>
          </a:custGeom>
          <a:ln w="11825">
            <a:solidFill>
              <a:srgbClr val="000000"/>
            </a:solidFill>
          </a:ln>
        </p:spPr>
        <p:txBody>
          <a:bodyPr wrap="square" lIns="0" tIns="0" rIns="0" bIns="0" rtlCol="0"/>
          <a:lstStyle/>
          <a:p>
            <a:endParaRPr sz="949"/>
          </a:p>
        </p:txBody>
      </p:sp>
      <p:sp>
        <p:nvSpPr>
          <p:cNvPr id="1025" name="object 1025"/>
          <p:cNvSpPr/>
          <p:nvPr/>
        </p:nvSpPr>
        <p:spPr>
          <a:xfrm>
            <a:off x="9075655" y="5647238"/>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1026" name="object 1026"/>
          <p:cNvSpPr/>
          <p:nvPr/>
        </p:nvSpPr>
        <p:spPr>
          <a:xfrm>
            <a:off x="9109315" y="5647238"/>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027" name="object 1027"/>
          <p:cNvSpPr/>
          <p:nvPr/>
        </p:nvSpPr>
        <p:spPr>
          <a:xfrm>
            <a:off x="9117026" y="6202289"/>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28" name="object 1028"/>
          <p:cNvSpPr/>
          <p:nvPr/>
        </p:nvSpPr>
        <p:spPr>
          <a:xfrm>
            <a:off x="9117026" y="4852561"/>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29" name="object 1029"/>
          <p:cNvSpPr/>
          <p:nvPr/>
        </p:nvSpPr>
        <p:spPr>
          <a:xfrm>
            <a:off x="9565762" y="5864857"/>
            <a:ext cx="42172" cy="165676"/>
          </a:xfrm>
          <a:custGeom>
            <a:avLst/>
            <a:gdLst/>
            <a:ahLst/>
            <a:cxnLst/>
            <a:rect l="l" t="t" r="r" b="b"/>
            <a:pathLst>
              <a:path w="80009" h="314325">
                <a:moveTo>
                  <a:pt x="79824" y="314272"/>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1030" name="object 1030"/>
          <p:cNvSpPr/>
          <p:nvPr/>
        </p:nvSpPr>
        <p:spPr>
          <a:xfrm>
            <a:off x="9126407" y="4926182"/>
            <a:ext cx="15396" cy="1251777"/>
          </a:xfrm>
          <a:custGeom>
            <a:avLst/>
            <a:gdLst/>
            <a:ahLst/>
            <a:cxnLst/>
            <a:rect l="l" t="t" r="r" b="b"/>
            <a:pathLst>
              <a:path w="29209" h="2374900">
                <a:moveTo>
                  <a:pt x="0" y="1335576"/>
                </a:moveTo>
                <a:lnTo>
                  <a:pt x="0" y="1271716"/>
                </a:lnTo>
              </a:path>
              <a:path w="29209" h="2374900">
                <a:moveTo>
                  <a:pt x="28760" y="0"/>
                </a:moveTo>
                <a:lnTo>
                  <a:pt x="28760" y="1271716"/>
                </a:lnTo>
              </a:path>
              <a:path w="29209" h="2374900">
                <a:moveTo>
                  <a:pt x="28760" y="1335576"/>
                </a:moveTo>
                <a:lnTo>
                  <a:pt x="28760" y="2374499"/>
                </a:lnTo>
              </a:path>
            </a:pathLst>
          </a:custGeom>
          <a:ln w="11825">
            <a:solidFill>
              <a:srgbClr val="000000"/>
            </a:solidFill>
          </a:ln>
        </p:spPr>
        <p:txBody>
          <a:bodyPr wrap="square" lIns="0" tIns="0" rIns="0" bIns="0" rtlCol="0"/>
          <a:lstStyle/>
          <a:p>
            <a:endParaRPr sz="949"/>
          </a:p>
        </p:txBody>
      </p:sp>
      <p:sp>
        <p:nvSpPr>
          <p:cNvPr id="1031" name="object 1031"/>
          <p:cNvSpPr/>
          <p:nvPr/>
        </p:nvSpPr>
        <p:spPr>
          <a:xfrm>
            <a:off x="9215188" y="4852561"/>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32" name="object 1032"/>
          <p:cNvSpPr/>
          <p:nvPr/>
        </p:nvSpPr>
        <p:spPr>
          <a:xfrm>
            <a:off x="9215188" y="6202289"/>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33" name="object 1033"/>
          <p:cNvSpPr/>
          <p:nvPr/>
        </p:nvSpPr>
        <p:spPr>
          <a:xfrm>
            <a:off x="9217454" y="3210553"/>
            <a:ext cx="36148" cy="1642037"/>
          </a:xfrm>
          <a:custGeom>
            <a:avLst/>
            <a:gdLst/>
            <a:ahLst/>
            <a:cxnLst/>
            <a:rect l="l" t="t" r="r" b="b"/>
            <a:pathLst>
              <a:path w="68580" h="3115309">
                <a:moveTo>
                  <a:pt x="68374" y="0"/>
                </a:moveTo>
                <a:lnTo>
                  <a:pt x="0" y="3115253"/>
                </a:lnTo>
              </a:path>
            </a:pathLst>
          </a:custGeom>
          <a:ln w="5912">
            <a:solidFill>
              <a:srgbClr val="000000"/>
            </a:solidFill>
            <a:prstDash val="sysDashDotDot"/>
          </a:ln>
        </p:spPr>
        <p:txBody>
          <a:bodyPr wrap="square" lIns="0" tIns="0" rIns="0" bIns="0" rtlCol="0"/>
          <a:lstStyle/>
          <a:p>
            <a:endParaRPr sz="949"/>
          </a:p>
        </p:txBody>
      </p:sp>
      <p:sp>
        <p:nvSpPr>
          <p:cNvPr id="1034" name="object 1034"/>
          <p:cNvSpPr/>
          <p:nvPr/>
        </p:nvSpPr>
        <p:spPr>
          <a:xfrm>
            <a:off x="9350161" y="5571242"/>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35" name="object 1035"/>
          <p:cNvSpPr/>
          <p:nvPr/>
        </p:nvSpPr>
        <p:spPr>
          <a:xfrm>
            <a:off x="9390787" y="3210767"/>
            <a:ext cx="32131" cy="1642037"/>
          </a:xfrm>
          <a:custGeom>
            <a:avLst/>
            <a:gdLst/>
            <a:ahLst/>
            <a:cxnLst/>
            <a:rect l="l" t="t" r="r" b="b"/>
            <a:pathLst>
              <a:path w="60959" h="3115309">
                <a:moveTo>
                  <a:pt x="60756" y="3114847"/>
                </a:moveTo>
                <a:lnTo>
                  <a:pt x="59826" y="3070988"/>
                </a:lnTo>
                <a:lnTo>
                  <a:pt x="58790" y="3021408"/>
                </a:lnTo>
                <a:lnTo>
                  <a:pt x="57752" y="2970998"/>
                </a:lnTo>
                <a:lnTo>
                  <a:pt x="56713" y="2919741"/>
                </a:lnTo>
                <a:lnTo>
                  <a:pt x="55671" y="2867619"/>
                </a:lnTo>
                <a:lnTo>
                  <a:pt x="54628" y="2814615"/>
                </a:lnTo>
                <a:lnTo>
                  <a:pt x="54108" y="2787968"/>
                </a:lnTo>
              </a:path>
              <a:path w="60959" h="3115309">
                <a:moveTo>
                  <a:pt x="0" y="0"/>
                </a:moveTo>
                <a:lnTo>
                  <a:pt x="60452" y="3114847"/>
                </a:lnTo>
              </a:path>
            </a:pathLst>
          </a:custGeom>
          <a:ln w="5912">
            <a:solidFill>
              <a:srgbClr val="000000"/>
            </a:solidFill>
            <a:prstDash val="sysDashDotDot"/>
          </a:ln>
        </p:spPr>
        <p:txBody>
          <a:bodyPr wrap="square" lIns="0" tIns="0" rIns="0" bIns="0" rtlCol="0"/>
          <a:lstStyle/>
          <a:p>
            <a:endParaRPr sz="949"/>
          </a:p>
        </p:txBody>
      </p:sp>
      <p:sp>
        <p:nvSpPr>
          <p:cNvPr id="1036" name="object 1036"/>
          <p:cNvSpPr/>
          <p:nvPr/>
        </p:nvSpPr>
        <p:spPr>
          <a:xfrm>
            <a:off x="9558755" y="563785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37" name="object 1037"/>
          <p:cNvSpPr/>
          <p:nvPr/>
        </p:nvSpPr>
        <p:spPr>
          <a:xfrm>
            <a:off x="9591006" y="5711479"/>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1038" name="object 1038"/>
          <p:cNvSpPr/>
          <p:nvPr/>
        </p:nvSpPr>
        <p:spPr>
          <a:xfrm>
            <a:off x="9607836" y="4852561"/>
            <a:ext cx="0" cy="760773"/>
          </a:xfrm>
          <a:custGeom>
            <a:avLst/>
            <a:gdLst/>
            <a:ahLst/>
            <a:cxnLst/>
            <a:rect l="l" t="t" r="r" b="b"/>
            <a:pathLst>
              <a:path h="1443354">
                <a:moveTo>
                  <a:pt x="0" y="0"/>
                </a:moveTo>
                <a:lnTo>
                  <a:pt x="0" y="1443323"/>
                </a:lnTo>
              </a:path>
            </a:pathLst>
          </a:custGeom>
          <a:ln w="11825">
            <a:solidFill>
              <a:srgbClr val="000000"/>
            </a:solidFill>
          </a:ln>
        </p:spPr>
        <p:txBody>
          <a:bodyPr wrap="square" lIns="0" tIns="0" rIns="0" bIns="0" rtlCol="0"/>
          <a:lstStyle/>
          <a:p>
            <a:endParaRPr sz="949"/>
          </a:p>
        </p:txBody>
      </p:sp>
      <p:sp>
        <p:nvSpPr>
          <p:cNvPr id="1039" name="object 1039"/>
          <p:cNvSpPr/>
          <p:nvPr/>
        </p:nvSpPr>
        <p:spPr>
          <a:xfrm>
            <a:off x="9607836" y="6030505"/>
            <a:ext cx="0" cy="220902"/>
          </a:xfrm>
          <a:custGeom>
            <a:avLst/>
            <a:gdLst/>
            <a:ahLst/>
            <a:cxnLst/>
            <a:rect l="l" t="t" r="r" b="b"/>
            <a:pathLst>
              <a:path h="419100">
                <a:moveTo>
                  <a:pt x="0" y="0"/>
                </a:moveTo>
                <a:lnTo>
                  <a:pt x="0" y="419029"/>
                </a:lnTo>
              </a:path>
            </a:pathLst>
          </a:custGeom>
          <a:ln w="11825">
            <a:solidFill>
              <a:srgbClr val="000000"/>
            </a:solidFill>
          </a:ln>
        </p:spPr>
        <p:txBody>
          <a:bodyPr wrap="square" lIns="0" tIns="0" rIns="0" bIns="0" rtlCol="0"/>
          <a:lstStyle/>
          <a:p>
            <a:endParaRPr sz="949"/>
          </a:p>
        </p:txBody>
      </p:sp>
      <p:sp>
        <p:nvSpPr>
          <p:cNvPr id="1040" name="object 1040"/>
          <p:cNvSpPr/>
          <p:nvPr/>
        </p:nvSpPr>
        <p:spPr>
          <a:xfrm>
            <a:off x="9624666" y="5711479"/>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1041" name="object 1041"/>
          <p:cNvSpPr/>
          <p:nvPr/>
        </p:nvSpPr>
        <p:spPr>
          <a:xfrm>
            <a:off x="9656918" y="5637857"/>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42" name="object 1042"/>
          <p:cNvSpPr/>
          <p:nvPr/>
        </p:nvSpPr>
        <p:spPr>
          <a:xfrm>
            <a:off x="9117026" y="4828019"/>
            <a:ext cx="24768" cy="24768"/>
          </a:xfrm>
          <a:custGeom>
            <a:avLst/>
            <a:gdLst/>
            <a:ahLst/>
            <a:cxnLst/>
            <a:rect l="l" t="t" r="r" b="b"/>
            <a:pathLst>
              <a:path w="46990" h="46990">
                <a:moveTo>
                  <a:pt x="46559" y="0"/>
                </a:moveTo>
                <a:lnTo>
                  <a:pt x="0" y="46558"/>
                </a:lnTo>
              </a:path>
            </a:pathLst>
          </a:custGeom>
          <a:ln w="11825">
            <a:solidFill>
              <a:srgbClr val="000000"/>
            </a:solidFill>
          </a:ln>
        </p:spPr>
        <p:txBody>
          <a:bodyPr wrap="square" lIns="0" tIns="0" rIns="0" bIns="0" rtlCol="0"/>
          <a:lstStyle/>
          <a:p>
            <a:endParaRPr sz="949"/>
          </a:p>
        </p:txBody>
      </p:sp>
      <p:sp>
        <p:nvSpPr>
          <p:cNvPr id="1043" name="object 1043"/>
          <p:cNvSpPr/>
          <p:nvPr/>
        </p:nvSpPr>
        <p:spPr>
          <a:xfrm>
            <a:off x="9092485" y="5815776"/>
            <a:ext cx="42172" cy="165676"/>
          </a:xfrm>
          <a:custGeom>
            <a:avLst/>
            <a:gdLst/>
            <a:ahLst/>
            <a:cxnLst/>
            <a:rect l="l" t="t" r="r" b="b"/>
            <a:pathLst>
              <a:path w="80009" h="314325">
                <a:moveTo>
                  <a:pt x="79825" y="0"/>
                </a:moveTo>
                <a:lnTo>
                  <a:pt x="39912" y="104757"/>
                </a:lnTo>
              </a:path>
              <a:path w="80009" h="314325">
                <a:moveTo>
                  <a:pt x="79825" y="104757"/>
                </a:moveTo>
                <a:lnTo>
                  <a:pt x="0" y="314271"/>
                </a:lnTo>
              </a:path>
            </a:pathLst>
          </a:custGeom>
          <a:ln w="11825">
            <a:solidFill>
              <a:srgbClr val="000000"/>
            </a:solidFill>
          </a:ln>
        </p:spPr>
        <p:txBody>
          <a:bodyPr wrap="square" lIns="0" tIns="0" rIns="0" bIns="0" rtlCol="0"/>
          <a:lstStyle/>
          <a:p>
            <a:endParaRPr sz="949"/>
          </a:p>
        </p:txBody>
      </p:sp>
      <p:sp>
        <p:nvSpPr>
          <p:cNvPr id="1044" name="object 1044"/>
          <p:cNvSpPr/>
          <p:nvPr/>
        </p:nvSpPr>
        <p:spPr>
          <a:xfrm>
            <a:off x="9190647" y="4901641"/>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1045" name="object 1045"/>
          <p:cNvSpPr/>
          <p:nvPr/>
        </p:nvSpPr>
        <p:spPr>
          <a:xfrm>
            <a:off x="9865512" y="5620323"/>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46" name="object 1046"/>
          <p:cNvSpPr/>
          <p:nvPr/>
        </p:nvSpPr>
        <p:spPr>
          <a:xfrm>
            <a:off x="9607836" y="5864857"/>
            <a:ext cx="42172" cy="165676"/>
          </a:xfrm>
          <a:custGeom>
            <a:avLst/>
            <a:gdLst/>
            <a:ahLst/>
            <a:cxnLst/>
            <a:rect l="l" t="t" r="r" b="b"/>
            <a:pathLst>
              <a:path w="80009" h="314325">
                <a:moveTo>
                  <a:pt x="79824" y="0"/>
                </a:moveTo>
                <a:lnTo>
                  <a:pt x="39912" y="104757"/>
                </a:lnTo>
              </a:path>
              <a:path w="80009" h="314325">
                <a:moveTo>
                  <a:pt x="79824" y="104757"/>
                </a:moveTo>
                <a:lnTo>
                  <a:pt x="0" y="314272"/>
                </a:lnTo>
              </a:path>
            </a:pathLst>
          </a:custGeom>
          <a:ln w="11825">
            <a:solidFill>
              <a:srgbClr val="000000"/>
            </a:solidFill>
          </a:ln>
        </p:spPr>
        <p:txBody>
          <a:bodyPr wrap="square" lIns="0" tIns="0" rIns="0" bIns="0" rtlCol="0"/>
          <a:lstStyle/>
          <a:p>
            <a:endParaRPr sz="949"/>
          </a:p>
        </p:txBody>
      </p:sp>
      <p:sp>
        <p:nvSpPr>
          <p:cNvPr id="1047" name="object 1047"/>
          <p:cNvSpPr/>
          <p:nvPr/>
        </p:nvSpPr>
        <p:spPr>
          <a:xfrm>
            <a:off x="9558755" y="5613316"/>
            <a:ext cx="24768" cy="24768"/>
          </a:xfrm>
          <a:custGeom>
            <a:avLst/>
            <a:gdLst/>
            <a:ahLst/>
            <a:cxnLst/>
            <a:rect l="l" t="t" r="r" b="b"/>
            <a:pathLst>
              <a:path w="46990" h="46990">
                <a:moveTo>
                  <a:pt x="46558" y="0"/>
                </a:moveTo>
                <a:lnTo>
                  <a:pt x="0" y="46558"/>
                </a:lnTo>
              </a:path>
            </a:pathLst>
          </a:custGeom>
          <a:ln w="11825">
            <a:solidFill>
              <a:srgbClr val="000000"/>
            </a:solidFill>
          </a:ln>
        </p:spPr>
        <p:txBody>
          <a:bodyPr wrap="square" lIns="0" tIns="0" rIns="0" bIns="0" rtlCol="0"/>
          <a:lstStyle/>
          <a:p>
            <a:endParaRPr sz="949"/>
          </a:p>
        </p:txBody>
      </p:sp>
      <p:sp>
        <p:nvSpPr>
          <p:cNvPr id="1048" name="object 1048"/>
          <p:cNvSpPr/>
          <p:nvPr/>
        </p:nvSpPr>
        <p:spPr>
          <a:xfrm>
            <a:off x="9117026" y="6177749"/>
            <a:ext cx="24768" cy="24768"/>
          </a:xfrm>
          <a:custGeom>
            <a:avLst/>
            <a:gdLst/>
            <a:ahLst/>
            <a:cxnLst/>
            <a:rect l="l" t="t" r="r" b="b"/>
            <a:pathLst>
              <a:path w="46990" h="46990">
                <a:moveTo>
                  <a:pt x="46559" y="0"/>
                </a:moveTo>
                <a:lnTo>
                  <a:pt x="0" y="46558"/>
                </a:lnTo>
              </a:path>
            </a:pathLst>
          </a:custGeom>
          <a:ln w="11825">
            <a:solidFill>
              <a:srgbClr val="000000"/>
            </a:solidFill>
          </a:ln>
        </p:spPr>
        <p:txBody>
          <a:bodyPr wrap="square" lIns="0" tIns="0" rIns="0" bIns="0" rtlCol="0"/>
          <a:lstStyle/>
          <a:p>
            <a:endParaRPr sz="949"/>
          </a:p>
        </p:txBody>
      </p:sp>
      <p:sp>
        <p:nvSpPr>
          <p:cNvPr id="1049" name="object 1049"/>
          <p:cNvSpPr/>
          <p:nvPr/>
        </p:nvSpPr>
        <p:spPr>
          <a:xfrm>
            <a:off x="9632376" y="5686938"/>
            <a:ext cx="24768" cy="24768"/>
          </a:xfrm>
          <a:custGeom>
            <a:avLst/>
            <a:gdLst/>
            <a:ahLst/>
            <a:cxnLst/>
            <a:rect l="l" t="t" r="r" b="b"/>
            <a:pathLst>
              <a:path w="46990" h="46990">
                <a:moveTo>
                  <a:pt x="0" y="46558"/>
                </a:moveTo>
                <a:lnTo>
                  <a:pt x="46558" y="0"/>
                </a:lnTo>
              </a:path>
            </a:pathLst>
          </a:custGeom>
          <a:ln w="11825">
            <a:solidFill>
              <a:srgbClr val="000000"/>
            </a:solidFill>
          </a:ln>
        </p:spPr>
        <p:txBody>
          <a:bodyPr wrap="square" lIns="0" tIns="0" rIns="0" bIns="0" rtlCol="0"/>
          <a:lstStyle/>
          <a:p>
            <a:endParaRPr sz="949"/>
          </a:p>
        </p:txBody>
      </p:sp>
      <p:sp>
        <p:nvSpPr>
          <p:cNvPr id="1050" name="object 1050"/>
          <p:cNvSpPr/>
          <p:nvPr/>
        </p:nvSpPr>
        <p:spPr>
          <a:xfrm>
            <a:off x="9350161" y="5613316"/>
            <a:ext cx="110451" cy="42172"/>
          </a:xfrm>
          <a:custGeom>
            <a:avLst/>
            <a:gdLst/>
            <a:ahLst/>
            <a:cxnLst/>
            <a:rect l="l" t="t" r="r" b="b"/>
            <a:pathLst>
              <a:path w="209550" h="80009">
                <a:moveTo>
                  <a:pt x="209514" y="0"/>
                </a:moveTo>
                <a:lnTo>
                  <a:pt x="0" y="79825"/>
                </a:lnTo>
              </a:path>
            </a:pathLst>
          </a:custGeom>
          <a:ln w="11825">
            <a:solidFill>
              <a:srgbClr val="000000"/>
            </a:solidFill>
          </a:ln>
        </p:spPr>
        <p:txBody>
          <a:bodyPr wrap="square" lIns="0" tIns="0" rIns="0" bIns="0" rtlCol="0"/>
          <a:lstStyle/>
          <a:p>
            <a:endParaRPr sz="949"/>
          </a:p>
        </p:txBody>
      </p:sp>
      <p:sp>
        <p:nvSpPr>
          <p:cNvPr id="1051" name="object 1051"/>
          <p:cNvSpPr/>
          <p:nvPr/>
        </p:nvSpPr>
        <p:spPr>
          <a:xfrm>
            <a:off x="9253493" y="3210553"/>
            <a:ext cx="137562" cy="335"/>
          </a:xfrm>
          <a:custGeom>
            <a:avLst/>
            <a:gdLst/>
            <a:ahLst/>
            <a:cxnLst/>
            <a:rect l="l" t="t" r="r" b="b"/>
            <a:pathLst>
              <a:path w="260984" h="635">
                <a:moveTo>
                  <a:pt x="0" y="0"/>
                </a:moveTo>
                <a:lnTo>
                  <a:pt x="260474" y="405"/>
                </a:lnTo>
              </a:path>
            </a:pathLst>
          </a:custGeom>
          <a:ln w="5912">
            <a:solidFill>
              <a:srgbClr val="000000"/>
            </a:solidFill>
            <a:prstDash val="sysDashDotDot"/>
          </a:ln>
        </p:spPr>
        <p:txBody>
          <a:bodyPr wrap="square" lIns="0" tIns="0" rIns="0" bIns="0" rtlCol="0"/>
          <a:lstStyle/>
          <a:p>
            <a:endParaRPr sz="949"/>
          </a:p>
        </p:txBody>
      </p:sp>
      <p:sp>
        <p:nvSpPr>
          <p:cNvPr id="1052" name="object 1052"/>
          <p:cNvSpPr/>
          <p:nvPr/>
        </p:nvSpPr>
        <p:spPr>
          <a:xfrm>
            <a:off x="9190647" y="6251370"/>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1053" name="object 1053"/>
          <p:cNvSpPr/>
          <p:nvPr/>
        </p:nvSpPr>
        <p:spPr>
          <a:xfrm>
            <a:off x="9865512" y="5662398"/>
            <a:ext cx="110451" cy="42172"/>
          </a:xfrm>
          <a:custGeom>
            <a:avLst/>
            <a:gdLst/>
            <a:ahLst/>
            <a:cxnLst/>
            <a:rect l="l" t="t" r="r" b="b"/>
            <a:pathLst>
              <a:path w="209550" h="80009">
                <a:moveTo>
                  <a:pt x="209513" y="0"/>
                </a:moveTo>
                <a:lnTo>
                  <a:pt x="0" y="79825"/>
                </a:lnTo>
              </a:path>
            </a:pathLst>
          </a:custGeom>
          <a:ln w="11825">
            <a:solidFill>
              <a:srgbClr val="000000"/>
            </a:solidFill>
          </a:ln>
        </p:spPr>
        <p:txBody>
          <a:bodyPr wrap="square" lIns="0" tIns="0" rIns="0" bIns="0" rtlCol="0"/>
          <a:lstStyle/>
          <a:p>
            <a:endParaRPr sz="949"/>
          </a:p>
        </p:txBody>
      </p:sp>
      <p:sp>
        <p:nvSpPr>
          <p:cNvPr id="1054" name="object 1054"/>
          <p:cNvSpPr/>
          <p:nvPr/>
        </p:nvSpPr>
        <p:spPr>
          <a:xfrm>
            <a:off x="2801637" y="6275911"/>
            <a:ext cx="49201" cy="0"/>
          </a:xfrm>
          <a:custGeom>
            <a:avLst/>
            <a:gdLst/>
            <a:ahLst/>
            <a:cxnLst/>
            <a:rect l="l" t="t" r="r" b="b"/>
            <a:pathLst>
              <a:path w="93345">
                <a:moveTo>
                  <a:pt x="93117" y="0"/>
                </a:moveTo>
                <a:lnTo>
                  <a:pt x="0" y="0"/>
                </a:lnTo>
              </a:path>
            </a:pathLst>
          </a:custGeom>
          <a:ln w="11825">
            <a:solidFill>
              <a:srgbClr val="000000"/>
            </a:solidFill>
          </a:ln>
        </p:spPr>
        <p:txBody>
          <a:bodyPr wrap="square" lIns="0" tIns="0" rIns="0" bIns="0" rtlCol="0"/>
          <a:lstStyle/>
          <a:p>
            <a:endParaRPr sz="949"/>
          </a:p>
        </p:txBody>
      </p:sp>
      <p:sp>
        <p:nvSpPr>
          <p:cNvPr id="1055" name="object 1055"/>
          <p:cNvSpPr/>
          <p:nvPr/>
        </p:nvSpPr>
        <p:spPr>
          <a:xfrm>
            <a:off x="2342373" y="5920073"/>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56" name="object 1056"/>
          <p:cNvSpPr/>
          <p:nvPr/>
        </p:nvSpPr>
        <p:spPr>
          <a:xfrm>
            <a:off x="2857724" y="5870992"/>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57" name="object 1057"/>
          <p:cNvSpPr/>
          <p:nvPr/>
        </p:nvSpPr>
        <p:spPr>
          <a:xfrm>
            <a:off x="2342373" y="5864857"/>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58" name="object 1058"/>
          <p:cNvSpPr/>
          <p:nvPr/>
        </p:nvSpPr>
        <p:spPr>
          <a:xfrm>
            <a:off x="2857724" y="5815776"/>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59" name="object 1059"/>
          <p:cNvSpPr/>
          <p:nvPr/>
        </p:nvSpPr>
        <p:spPr>
          <a:xfrm>
            <a:off x="2359907" y="5711479"/>
            <a:ext cx="24768" cy="0"/>
          </a:xfrm>
          <a:custGeom>
            <a:avLst/>
            <a:gdLst/>
            <a:ahLst/>
            <a:cxnLst/>
            <a:rect l="l" t="t" r="r" b="b"/>
            <a:pathLst>
              <a:path w="46989">
                <a:moveTo>
                  <a:pt x="46558" y="0"/>
                </a:moveTo>
                <a:lnTo>
                  <a:pt x="0" y="0"/>
                </a:lnTo>
              </a:path>
            </a:pathLst>
          </a:custGeom>
          <a:ln w="11825">
            <a:solidFill>
              <a:srgbClr val="000000"/>
            </a:solidFill>
          </a:ln>
        </p:spPr>
        <p:txBody>
          <a:bodyPr wrap="square" lIns="0" tIns="0" rIns="0" bIns="0" rtlCol="0"/>
          <a:lstStyle/>
          <a:p>
            <a:endParaRPr sz="949"/>
          </a:p>
        </p:txBody>
      </p:sp>
      <p:sp>
        <p:nvSpPr>
          <p:cNvPr id="1060" name="object 1060"/>
          <p:cNvSpPr/>
          <p:nvPr/>
        </p:nvSpPr>
        <p:spPr>
          <a:xfrm>
            <a:off x="2016340" y="5662398"/>
            <a:ext cx="319304" cy="42172"/>
          </a:xfrm>
          <a:custGeom>
            <a:avLst/>
            <a:gdLst/>
            <a:ahLst/>
            <a:cxnLst/>
            <a:rect l="l" t="t" r="r" b="b"/>
            <a:pathLst>
              <a:path w="605789" h="80009">
                <a:moveTo>
                  <a:pt x="209514" y="31930"/>
                </a:moveTo>
                <a:lnTo>
                  <a:pt x="605264" y="31930"/>
                </a:lnTo>
              </a:path>
              <a:path w="605789" h="80009">
                <a:moveTo>
                  <a:pt x="0" y="0"/>
                </a:moveTo>
                <a:lnTo>
                  <a:pt x="209514" y="79825"/>
                </a:lnTo>
              </a:path>
            </a:pathLst>
          </a:custGeom>
          <a:ln w="11825">
            <a:solidFill>
              <a:srgbClr val="000000"/>
            </a:solidFill>
          </a:ln>
        </p:spPr>
        <p:txBody>
          <a:bodyPr wrap="square" lIns="0" tIns="0" rIns="0" bIns="0" rtlCol="0"/>
          <a:lstStyle/>
          <a:p>
            <a:endParaRPr sz="949"/>
          </a:p>
        </p:txBody>
      </p:sp>
      <p:sp>
        <p:nvSpPr>
          <p:cNvPr id="1061" name="object 1061"/>
          <p:cNvSpPr/>
          <p:nvPr/>
        </p:nvSpPr>
        <p:spPr>
          <a:xfrm>
            <a:off x="2882969" y="5647238"/>
            <a:ext cx="33805" cy="0"/>
          </a:xfrm>
          <a:custGeom>
            <a:avLst/>
            <a:gdLst/>
            <a:ahLst/>
            <a:cxnLst/>
            <a:rect l="l" t="t" r="r" b="b"/>
            <a:pathLst>
              <a:path w="64135">
                <a:moveTo>
                  <a:pt x="63860" y="0"/>
                </a:moveTo>
                <a:lnTo>
                  <a:pt x="0" y="0"/>
                </a:lnTo>
              </a:path>
            </a:pathLst>
          </a:custGeom>
          <a:ln w="11825">
            <a:solidFill>
              <a:srgbClr val="000000"/>
            </a:solidFill>
          </a:ln>
        </p:spPr>
        <p:txBody>
          <a:bodyPr wrap="square" lIns="0" tIns="0" rIns="0" bIns="0" rtlCol="0"/>
          <a:lstStyle/>
          <a:p>
            <a:endParaRPr sz="949"/>
          </a:p>
        </p:txBody>
      </p:sp>
      <p:sp>
        <p:nvSpPr>
          <p:cNvPr id="1062" name="object 1062"/>
          <p:cNvSpPr/>
          <p:nvPr/>
        </p:nvSpPr>
        <p:spPr>
          <a:xfrm>
            <a:off x="2126772" y="5645567"/>
            <a:ext cx="208853" cy="0"/>
          </a:xfrm>
          <a:custGeom>
            <a:avLst/>
            <a:gdLst/>
            <a:ahLst/>
            <a:cxnLst/>
            <a:rect l="l" t="t" r="r" b="b"/>
            <a:pathLst>
              <a:path w="396239">
                <a:moveTo>
                  <a:pt x="0" y="0"/>
                </a:moveTo>
                <a:lnTo>
                  <a:pt x="395750" y="0"/>
                </a:lnTo>
              </a:path>
            </a:pathLst>
          </a:custGeom>
          <a:ln w="11825">
            <a:solidFill>
              <a:srgbClr val="000000"/>
            </a:solidFill>
          </a:ln>
        </p:spPr>
        <p:txBody>
          <a:bodyPr wrap="square" lIns="0" tIns="0" rIns="0" bIns="0" rtlCol="0"/>
          <a:lstStyle/>
          <a:p>
            <a:endParaRPr sz="949"/>
          </a:p>
        </p:txBody>
      </p:sp>
      <p:sp>
        <p:nvSpPr>
          <p:cNvPr id="1063" name="object 1063"/>
          <p:cNvSpPr/>
          <p:nvPr/>
        </p:nvSpPr>
        <p:spPr>
          <a:xfrm>
            <a:off x="2850718" y="5630146"/>
            <a:ext cx="15396" cy="0"/>
          </a:xfrm>
          <a:custGeom>
            <a:avLst/>
            <a:gdLst/>
            <a:ahLst/>
            <a:cxnLst/>
            <a:rect l="l" t="t" r="r" b="b"/>
            <a:pathLst>
              <a:path w="29210">
                <a:moveTo>
                  <a:pt x="0" y="0"/>
                </a:moveTo>
                <a:lnTo>
                  <a:pt x="28760" y="0"/>
                </a:lnTo>
              </a:path>
            </a:pathLst>
          </a:custGeom>
          <a:ln w="11825">
            <a:solidFill>
              <a:srgbClr val="000000"/>
            </a:solidFill>
          </a:ln>
        </p:spPr>
        <p:txBody>
          <a:bodyPr wrap="square" lIns="0" tIns="0" rIns="0" bIns="0" rtlCol="0"/>
          <a:lstStyle/>
          <a:p>
            <a:endParaRPr sz="949"/>
          </a:p>
        </p:txBody>
      </p:sp>
      <p:sp>
        <p:nvSpPr>
          <p:cNvPr id="1064" name="object 1064"/>
          <p:cNvSpPr/>
          <p:nvPr/>
        </p:nvSpPr>
        <p:spPr>
          <a:xfrm>
            <a:off x="2359907" y="5613316"/>
            <a:ext cx="24768" cy="0"/>
          </a:xfrm>
          <a:custGeom>
            <a:avLst/>
            <a:gdLst/>
            <a:ahLst/>
            <a:cxnLst/>
            <a:rect l="l" t="t" r="r" b="b"/>
            <a:pathLst>
              <a:path w="46989">
                <a:moveTo>
                  <a:pt x="0" y="0"/>
                </a:moveTo>
                <a:lnTo>
                  <a:pt x="46558" y="0"/>
                </a:lnTo>
              </a:path>
            </a:pathLst>
          </a:custGeom>
          <a:ln w="11825">
            <a:solidFill>
              <a:srgbClr val="000000"/>
            </a:solidFill>
          </a:ln>
        </p:spPr>
        <p:txBody>
          <a:bodyPr wrap="square" lIns="0" tIns="0" rIns="0" bIns="0" rtlCol="0"/>
          <a:lstStyle/>
          <a:p>
            <a:endParaRPr sz="949"/>
          </a:p>
        </p:txBody>
      </p:sp>
      <p:sp>
        <p:nvSpPr>
          <p:cNvPr id="1065" name="object 1065"/>
          <p:cNvSpPr/>
          <p:nvPr/>
        </p:nvSpPr>
        <p:spPr>
          <a:xfrm>
            <a:off x="2850718" y="5596487"/>
            <a:ext cx="15396" cy="0"/>
          </a:xfrm>
          <a:custGeom>
            <a:avLst/>
            <a:gdLst/>
            <a:ahLst/>
            <a:cxnLst/>
            <a:rect l="l" t="t" r="r" b="b"/>
            <a:pathLst>
              <a:path w="29210">
                <a:moveTo>
                  <a:pt x="0" y="0"/>
                </a:moveTo>
                <a:lnTo>
                  <a:pt x="28760" y="0"/>
                </a:lnTo>
              </a:path>
            </a:pathLst>
          </a:custGeom>
          <a:ln w="11825">
            <a:solidFill>
              <a:srgbClr val="000000"/>
            </a:solidFill>
          </a:ln>
        </p:spPr>
        <p:txBody>
          <a:bodyPr wrap="square" lIns="0" tIns="0" rIns="0" bIns="0" rtlCol="0"/>
          <a:lstStyle/>
          <a:p>
            <a:endParaRPr sz="949"/>
          </a:p>
        </p:txBody>
      </p:sp>
      <p:sp>
        <p:nvSpPr>
          <p:cNvPr id="1066" name="object 1066"/>
          <p:cNvSpPr/>
          <p:nvPr/>
        </p:nvSpPr>
        <p:spPr>
          <a:xfrm>
            <a:off x="2777096" y="6251370"/>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67" name="object 1067"/>
          <p:cNvSpPr/>
          <p:nvPr/>
        </p:nvSpPr>
        <p:spPr>
          <a:xfrm>
            <a:off x="2335367" y="5686938"/>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68" name="object 1068"/>
          <p:cNvSpPr/>
          <p:nvPr/>
        </p:nvSpPr>
        <p:spPr>
          <a:xfrm>
            <a:off x="2850718" y="6177749"/>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69" name="object 1069"/>
          <p:cNvSpPr/>
          <p:nvPr/>
        </p:nvSpPr>
        <p:spPr>
          <a:xfrm>
            <a:off x="2342373" y="5864857"/>
            <a:ext cx="42172" cy="165676"/>
          </a:xfrm>
          <a:custGeom>
            <a:avLst/>
            <a:gdLst/>
            <a:ahLst/>
            <a:cxnLst/>
            <a:rect l="l" t="t" r="r" b="b"/>
            <a:pathLst>
              <a:path w="80010" h="314325">
                <a:moveTo>
                  <a:pt x="0" y="104757"/>
                </a:moveTo>
                <a:lnTo>
                  <a:pt x="79825" y="314272"/>
                </a:lnTo>
              </a:path>
              <a:path w="80010"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070" name="object 1070"/>
          <p:cNvSpPr/>
          <p:nvPr/>
        </p:nvSpPr>
        <p:spPr>
          <a:xfrm>
            <a:off x="2126772" y="5620323"/>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71" name="object 1071"/>
          <p:cNvSpPr/>
          <p:nvPr/>
        </p:nvSpPr>
        <p:spPr>
          <a:xfrm>
            <a:off x="2801637" y="4828020"/>
            <a:ext cx="49201" cy="0"/>
          </a:xfrm>
          <a:custGeom>
            <a:avLst/>
            <a:gdLst/>
            <a:ahLst/>
            <a:cxnLst/>
            <a:rect l="l" t="t" r="r" b="b"/>
            <a:pathLst>
              <a:path w="93345">
                <a:moveTo>
                  <a:pt x="0" y="0"/>
                </a:moveTo>
                <a:lnTo>
                  <a:pt x="93117" y="0"/>
                </a:lnTo>
              </a:path>
            </a:pathLst>
          </a:custGeom>
          <a:ln w="11825">
            <a:solidFill>
              <a:srgbClr val="000000"/>
            </a:solidFill>
          </a:ln>
        </p:spPr>
        <p:txBody>
          <a:bodyPr wrap="square" lIns="0" tIns="0" rIns="0" bIns="0" rtlCol="0"/>
          <a:lstStyle/>
          <a:p>
            <a:endParaRPr sz="949"/>
          </a:p>
        </p:txBody>
      </p:sp>
      <p:sp>
        <p:nvSpPr>
          <p:cNvPr id="1072" name="object 1072"/>
          <p:cNvSpPr/>
          <p:nvPr/>
        </p:nvSpPr>
        <p:spPr>
          <a:xfrm>
            <a:off x="2335367" y="563785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73" name="object 1073"/>
          <p:cNvSpPr/>
          <p:nvPr/>
        </p:nvSpPr>
        <p:spPr>
          <a:xfrm>
            <a:off x="2857724" y="5815776"/>
            <a:ext cx="42172" cy="165676"/>
          </a:xfrm>
          <a:custGeom>
            <a:avLst/>
            <a:gdLst/>
            <a:ahLst/>
            <a:cxnLst/>
            <a:rect l="l" t="t" r="r" b="b"/>
            <a:pathLst>
              <a:path w="80010" h="314325">
                <a:moveTo>
                  <a:pt x="0" y="104757"/>
                </a:moveTo>
                <a:lnTo>
                  <a:pt x="79825" y="314271"/>
                </a:lnTo>
              </a:path>
              <a:path w="80010"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074" name="object 1074"/>
          <p:cNvSpPr/>
          <p:nvPr/>
        </p:nvSpPr>
        <p:spPr>
          <a:xfrm>
            <a:off x="2367618" y="5711479"/>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1075" name="object 1075"/>
          <p:cNvSpPr/>
          <p:nvPr/>
        </p:nvSpPr>
        <p:spPr>
          <a:xfrm>
            <a:off x="2850718" y="4828019"/>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76" name="object 1076"/>
          <p:cNvSpPr/>
          <p:nvPr/>
        </p:nvSpPr>
        <p:spPr>
          <a:xfrm>
            <a:off x="2569474" y="3210767"/>
            <a:ext cx="32131" cy="1642037"/>
          </a:xfrm>
          <a:custGeom>
            <a:avLst/>
            <a:gdLst/>
            <a:ahLst/>
            <a:cxnLst/>
            <a:rect l="l" t="t" r="r" b="b"/>
            <a:pathLst>
              <a:path w="60960" h="3115309">
                <a:moveTo>
                  <a:pt x="60755" y="0"/>
                </a:moveTo>
                <a:lnTo>
                  <a:pt x="58173" y="531370"/>
                </a:lnTo>
              </a:path>
              <a:path w="60960" h="3115309">
                <a:moveTo>
                  <a:pt x="60755" y="0"/>
                </a:moveTo>
                <a:lnTo>
                  <a:pt x="6128" y="2814615"/>
                </a:lnTo>
                <a:lnTo>
                  <a:pt x="5084" y="2867619"/>
                </a:lnTo>
                <a:lnTo>
                  <a:pt x="4042" y="2919741"/>
                </a:lnTo>
                <a:lnTo>
                  <a:pt x="3002" y="2970998"/>
                </a:lnTo>
                <a:lnTo>
                  <a:pt x="1964" y="3021408"/>
                </a:lnTo>
                <a:lnTo>
                  <a:pt x="1446" y="3046301"/>
                </a:lnTo>
                <a:lnTo>
                  <a:pt x="929" y="3070988"/>
                </a:lnTo>
              </a:path>
              <a:path w="60960" h="3115309">
                <a:moveTo>
                  <a:pt x="929" y="3070988"/>
                </a:moveTo>
                <a:lnTo>
                  <a:pt x="0" y="3114847"/>
                </a:lnTo>
              </a:path>
              <a:path w="60960" h="3115309">
                <a:moveTo>
                  <a:pt x="58173" y="531370"/>
                </a:moveTo>
                <a:lnTo>
                  <a:pt x="99" y="3114847"/>
                </a:lnTo>
              </a:path>
            </a:pathLst>
          </a:custGeom>
          <a:ln w="5912">
            <a:solidFill>
              <a:srgbClr val="000000"/>
            </a:solidFill>
            <a:prstDash val="sysDashDotDot"/>
          </a:ln>
        </p:spPr>
        <p:txBody>
          <a:bodyPr wrap="square" lIns="0" tIns="0" rIns="0" bIns="0" rtlCol="0"/>
          <a:lstStyle/>
          <a:p>
            <a:endParaRPr sz="949"/>
          </a:p>
        </p:txBody>
      </p:sp>
      <p:sp>
        <p:nvSpPr>
          <p:cNvPr id="1077" name="object 1077"/>
          <p:cNvSpPr/>
          <p:nvPr/>
        </p:nvSpPr>
        <p:spPr>
          <a:xfrm>
            <a:off x="2737536" y="3210553"/>
            <a:ext cx="37486" cy="1642037"/>
          </a:xfrm>
          <a:custGeom>
            <a:avLst/>
            <a:gdLst/>
            <a:ahLst/>
            <a:cxnLst/>
            <a:rect l="l" t="t" r="r" b="b"/>
            <a:pathLst>
              <a:path w="71120" h="3115309">
                <a:moveTo>
                  <a:pt x="0" y="531336"/>
                </a:moveTo>
                <a:lnTo>
                  <a:pt x="60158" y="3115253"/>
                </a:lnTo>
              </a:path>
              <a:path w="71120" h="3115309">
                <a:moveTo>
                  <a:pt x="2379" y="0"/>
                </a:moveTo>
                <a:lnTo>
                  <a:pt x="70754" y="3115253"/>
                </a:lnTo>
              </a:path>
              <a:path w="71120" h="3115309">
                <a:moveTo>
                  <a:pt x="0" y="531336"/>
                </a:moveTo>
                <a:lnTo>
                  <a:pt x="2379" y="0"/>
                </a:lnTo>
              </a:path>
            </a:pathLst>
          </a:custGeom>
          <a:ln w="5912">
            <a:solidFill>
              <a:srgbClr val="000000"/>
            </a:solidFill>
            <a:prstDash val="sysDashDotDot"/>
          </a:ln>
        </p:spPr>
        <p:txBody>
          <a:bodyPr wrap="square" lIns="0" tIns="0" rIns="0" bIns="0" rtlCol="0"/>
          <a:lstStyle/>
          <a:p>
            <a:endParaRPr sz="949"/>
          </a:p>
        </p:txBody>
      </p:sp>
      <p:sp>
        <p:nvSpPr>
          <p:cNvPr id="1078" name="object 1078"/>
          <p:cNvSpPr/>
          <p:nvPr/>
        </p:nvSpPr>
        <p:spPr>
          <a:xfrm>
            <a:off x="2865877" y="5596487"/>
            <a:ext cx="0" cy="33805"/>
          </a:xfrm>
          <a:custGeom>
            <a:avLst/>
            <a:gdLst/>
            <a:ahLst/>
            <a:cxnLst/>
            <a:rect l="l" t="t" r="r" b="b"/>
            <a:pathLst>
              <a:path h="64134">
                <a:moveTo>
                  <a:pt x="0" y="63860"/>
                </a:moveTo>
                <a:lnTo>
                  <a:pt x="0" y="0"/>
                </a:lnTo>
              </a:path>
            </a:pathLst>
          </a:custGeom>
          <a:ln w="11825">
            <a:solidFill>
              <a:srgbClr val="000000"/>
            </a:solidFill>
          </a:ln>
        </p:spPr>
        <p:txBody>
          <a:bodyPr wrap="square" lIns="0" tIns="0" rIns="0" bIns="0" rtlCol="0"/>
          <a:lstStyle/>
          <a:p>
            <a:endParaRPr sz="949"/>
          </a:p>
        </p:txBody>
      </p:sp>
      <p:sp>
        <p:nvSpPr>
          <p:cNvPr id="1079" name="object 1079"/>
          <p:cNvSpPr/>
          <p:nvPr/>
        </p:nvSpPr>
        <p:spPr>
          <a:xfrm>
            <a:off x="2875259" y="4852561"/>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80" name="object 1080"/>
          <p:cNvSpPr/>
          <p:nvPr/>
        </p:nvSpPr>
        <p:spPr>
          <a:xfrm>
            <a:off x="2875259" y="6202289"/>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81" name="object 1081"/>
          <p:cNvSpPr/>
          <p:nvPr/>
        </p:nvSpPr>
        <p:spPr>
          <a:xfrm>
            <a:off x="2882969" y="5647238"/>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082" name="object 1082"/>
          <p:cNvSpPr/>
          <p:nvPr/>
        </p:nvSpPr>
        <p:spPr>
          <a:xfrm>
            <a:off x="2916629" y="5647238"/>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1083" name="object 1083"/>
          <p:cNvSpPr/>
          <p:nvPr/>
        </p:nvSpPr>
        <p:spPr>
          <a:xfrm>
            <a:off x="2777096" y="4828019"/>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84" name="object 1084"/>
          <p:cNvSpPr/>
          <p:nvPr/>
        </p:nvSpPr>
        <p:spPr>
          <a:xfrm>
            <a:off x="2850718" y="4901641"/>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085" name="object 1085"/>
          <p:cNvSpPr/>
          <p:nvPr/>
        </p:nvSpPr>
        <p:spPr>
          <a:xfrm>
            <a:off x="2920837" y="5815776"/>
            <a:ext cx="21086" cy="55225"/>
          </a:xfrm>
          <a:custGeom>
            <a:avLst/>
            <a:gdLst/>
            <a:ahLst/>
            <a:cxnLst/>
            <a:rect l="l" t="t" r="r" b="b"/>
            <a:pathLst>
              <a:path w="40004" h="104775">
                <a:moveTo>
                  <a:pt x="0" y="104757"/>
                </a:moveTo>
                <a:lnTo>
                  <a:pt x="39912" y="0"/>
                </a:lnTo>
              </a:path>
            </a:pathLst>
          </a:custGeom>
          <a:ln w="11825">
            <a:solidFill>
              <a:srgbClr val="000000"/>
            </a:solidFill>
          </a:ln>
        </p:spPr>
        <p:txBody>
          <a:bodyPr wrap="square" lIns="0" tIns="0" rIns="0" bIns="0" rtlCol="0"/>
          <a:lstStyle/>
          <a:p>
            <a:endParaRPr sz="949"/>
          </a:p>
        </p:txBody>
      </p:sp>
      <p:sp>
        <p:nvSpPr>
          <p:cNvPr id="1086" name="object 1086"/>
          <p:cNvSpPr/>
          <p:nvPr/>
        </p:nvSpPr>
        <p:spPr>
          <a:xfrm>
            <a:off x="2335367" y="5613316"/>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87" name="object 1087"/>
          <p:cNvSpPr/>
          <p:nvPr/>
        </p:nvSpPr>
        <p:spPr>
          <a:xfrm>
            <a:off x="2899799" y="5870992"/>
            <a:ext cx="42172" cy="110451"/>
          </a:xfrm>
          <a:custGeom>
            <a:avLst/>
            <a:gdLst/>
            <a:ahLst/>
            <a:cxnLst/>
            <a:rect l="l" t="t" r="r" b="b"/>
            <a:pathLst>
              <a:path w="80010" h="209550">
                <a:moveTo>
                  <a:pt x="0" y="209514"/>
                </a:moveTo>
                <a:lnTo>
                  <a:pt x="79825" y="0"/>
                </a:lnTo>
              </a:path>
            </a:pathLst>
          </a:custGeom>
          <a:ln w="11825">
            <a:solidFill>
              <a:srgbClr val="000000"/>
            </a:solidFill>
          </a:ln>
        </p:spPr>
        <p:txBody>
          <a:bodyPr wrap="square" lIns="0" tIns="0" rIns="0" bIns="0" rtlCol="0"/>
          <a:lstStyle/>
          <a:p>
            <a:endParaRPr sz="949"/>
          </a:p>
        </p:txBody>
      </p:sp>
      <p:sp>
        <p:nvSpPr>
          <p:cNvPr id="1088" name="object 1088"/>
          <p:cNvSpPr/>
          <p:nvPr/>
        </p:nvSpPr>
        <p:spPr>
          <a:xfrm>
            <a:off x="2600137" y="3490613"/>
            <a:ext cx="137562" cy="335"/>
          </a:xfrm>
          <a:custGeom>
            <a:avLst/>
            <a:gdLst/>
            <a:ahLst/>
            <a:cxnLst/>
            <a:rect l="l" t="t" r="r" b="b"/>
            <a:pathLst>
              <a:path w="260985" h="634">
                <a:moveTo>
                  <a:pt x="0" y="439"/>
                </a:moveTo>
                <a:lnTo>
                  <a:pt x="260677" y="0"/>
                </a:lnTo>
              </a:path>
            </a:pathLst>
          </a:custGeom>
          <a:ln w="5912">
            <a:solidFill>
              <a:srgbClr val="000000"/>
            </a:solidFill>
            <a:prstDash val="sysDashDotDot"/>
          </a:ln>
        </p:spPr>
        <p:txBody>
          <a:bodyPr wrap="square" lIns="0" tIns="0" rIns="0" bIns="0" rtlCol="0"/>
          <a:lstStyle/>
          <a:p>
            <a:endParaRPr sz="949"/>
          </a:p>
        </p:txBody>
      </p:sp>
      <p:sp>
        <p:nvSpPr>
          <p:cNvPr id="1089" name="object 1089"/>
          <p:cNvSpPr/>
          <p:nvPr/>
        </p:nvSpPr>
        <p:spPr>
          <a:xfrm>
            <a:off x="2016340" y="5620323"/>
            <a:ext cx="110451" cy="42172"/>
          </a:xfrm>
          <a:custGeom>
            <a:avLst/>
            <a:gdLst/>
            <a:ahLst/>
            <a:cxnLst/>
            <a:rect l="l" t="t" r="r" b="b"/>
            <a:pathLst>
              <a:path w="209550" h="80009">
                <a:moveTo>
                  <a:pt x="0" y="79825"/>
                </a:moveTo>
                <a:lnTo>
                  <a:pt x="209514" y="0"/>
                </a:lnTo>
              </a:path>
            </a:pathLst>
          </a:custGeom>
          <a:ln w="11825">
            <a:solidFill>
              <a:srgbClr val="000000"/>
            </a:solidFill>
          </a:ln>
        </p:spPr>
        <p:txBody>
          <a:bodyPr wrap="square" lIns="0" tIns="0" rIns="0" bIns="0" rtlCol="0"/>
          <a:lstStyle/>
          <a:p>
            <a:endParaRPr sz="949"/>
          </a:p>
        </p:txBody>
      </p:sp>
      <p:sp>
        <p:nvSpPr>
          <p:cNvPr id="1090" name="object 1090"/>
          <p:cNvSpPr/>
          <p:nvPr/>
        </p:nvSpPr>
        <p:spPr>
          <a:xfrm>
            <a:off x="2601498" y="3210553"/>
            <a:ext cx="137562" cy="335"/>
          </a:xfrm>
          <a:custGeom>
            <a:avLst/>
            <a:gdLst/>
            <a:ahLst/>
            <a:cxnLst/>
            <a:rect l="l" t="t" r="r" b="b"/>
            <a:pathLst>
              <a:path w="260985" h="635">
                <a:moveTo>
                  <a:pt x="260474" y="0"/>
                </a:moveTo>
                <a:lnTo>
                  <a:pt x="0" y="405"/>
                </a:lnTo>
              </a:path>
            </a:pathLst>
          </a:custGeom>
          <a:ln w="5912">
            <a:solidFill>
              <a:srgbClr val="000000"/>
            </a:solidFill>
            <a:prstDash val="sysDashDotDot"/>
          </a:ln>
        </p:spPr>
        <p:txBody>
          <a:bodyPr wrap="square" lIns="0" tIns="0" rIns="0" bIns="0" rtlCol="0"/>
          <a:lstStyle/>
          <a:p>
            <a:endParaRPr sz="949"/>
          </a:p>
        </p:txBody>
      </p:sp>
      <p:sp>
        <p:nvSpPr>
          <p:cNvPr id="1091" name="object 1091"/>
          <p:cNvSpPr/>
          <p:nvPr/>
        </p:nvSpPr>
        <p:spPr>
          <a:xfrm>
            <a:off x="2850718" y="6251370"/>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092" name="object 1092"/>
          <p:cNvSpPr/>
          <p:nvPr/>
        </p:nvSpPr>
        <p:spPr>
          <a:xfrm>
            <a:off x="5467065" y="1270926"/>
            <a:ext cx="0" cy="466572"/>
          </a:xfrm>
          <a:custGeom>
            <a:avLst/>
            <a:gdLst/>
            <a:ahLst/>
            <a:cxnLst/>
            <a:rect l="l" t="t" r="r" b="b"/>
            <a:pathLst>
              <a:path h="885189">
                <a:moveTo>
                  <a:pt x="0" y="884617"/>
                </a:moveTo>
                <a:lnTo>
                  <a:pt x="0" y="0"/>
                </a:lnTo>
              </a:path>
            </a:pathLst>
          </a:custGeom>
          <a:ln w="11825">
            <a:solidFill>
              <a:srgbClr val="000000"/>
            </a:solidFill>
          </a:ln>
        </p:spPr>
        <p:txBody>
          <a:bodyPr wrap="square" lIns="0" tIns="0" rIns="0" bIns="0" rtlCol="0"/>
          <a:lstStyle/>
          <a:p>
            <a:endParaRPr sz="949"/>
          </a:p>
        </p:txBody>
      </p:sp>
      <p:sp>
        <p:nvSpPr>
          <p:cNvPr id="1093" name="object 1093"/>
          <p:cNvSpPr/>
          <p:nvPr/>
        </p:nvSpPr>
        <p:spPr>
          <a:xfrm>
            <a:off x="6369099" y="1237266"/>
            <a:ext cx="220902" cy="33805"/>
          </a:xfrm>
          <a:custGeom>
            <a:avLst/>
            <a:gdLst/>
            <a:ahLst/>
            <a:cxnLst/>
            <a:rect l="l" t="t" r="r" b="b"/>
            <a:pathLst>
              <a:path w="419100" h="64135">
                <a:moveTo>
                  <a:pt x="209514" y="0"/>
                </a:moveTo>
                <a:lnTo>
                  <a:pt x="0" y="63860"/>
                </a:lnTo>
              </a:path>
              <a:path w="419100" h="64135">
                <a:moveTo>
                  <a:pt x="314271" y="0"/>
                </a:moveTo>
                <a:lnTo>
                  <a:pt x="209514" y="31929"/>
                </a:lnTo>
              </a:path>
              <a:path w="419100" h="64135">
                <a:moveTo>
                  <a:pt x="419028" y="0"/>
                </a:moveTo>
                <a:lnTo>
                  <a:pt x="314271" y="31929"/>
                </a:lnTo>
              </a:path>
            </a:pathLst>
          </a:custGeom>
          <a:ln w="11825">
            <a:solidFill>
              <a:srgbClr val="000000"/>
            </a:solidFill>
          </a:ln>
        </p:spPr>
        <p:txBody>
          <a:bodyPr wrap="square" lIns="0" tIns="0" rIns="0" bIns="0" rtlCol="0"/>
          <a:lstStyle/>
          <a:p>
            <a:endParaRPr sz="949"/>
          </a:p>
        </p:txBody>
      </p:sp>
      <p:sp>
        <p:nvSpPr>
          <p:cNvPr id="1094" name="object 1094"/>
          <p:cNvSpPr/>
          <p:nvPr/>
        </p:nvSpPr>
        <p:spPr>
          <a:xfrm>
            <a:off x="7416979" y="1803107"/>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095" name="object 1095"/>
          <p:cNvSpPr/>
          <p:nvPr/>
        </p:nvSpPr>
        <p:spPr>
          <a:xfrm>
            <a:off x="6457839" y="1442709"/>
            <a:ext cx="6359" cy="233286"/>
          </a:xfrm>
          <a:custGeom>
            <a:avLst/>
            <a:gdLst/>
            <a:ahLst/>
            <a:cxnLst/>
            <a:rect l="l" t="t" r="r" b="b"/>
            <a:pathLst>
              <a:path w="12065" h="442594">
                <a:moveTo>
                  <a:pt x="0" y="442309"/>
                </a:moveTo>
                <a:lnTo>
                  <a:pt x="11825" y="442309"/>
                </a:lnTo>
                <a:lnTo>
                  <a:pt x="11825" y="0"/>
                </a:lnTo>
                <a:lnTo>
                  <a:pt x="0" y="0"/>
                </a:lnTo>
                <a:lnTo>
                  <a:pt x="0" y="442309"/>
                </a:lnTo>
                <a:close/>
              </a:path>
            </a:pathLst>
          </a:custGeom>
          <a:solidFill>
            <a:srgbClr val="000000"/>
          </a:solidFill>
        </p:spPr>
        <p:txBody>
          <a:bodyPr wrap="square" lIns="0" tIns="0" rIns="0" bIns="0" rtlCol="0"/>
          <a:lstStyle/>
          <a:p>
            <a:endParaRPr sz="949"/>
          </a:p>
        </p:txBody>
      </p:sp>
      <p:sp>
        <p:nvSpPr>
          <p:cNvPr id="1096" name="object 1096"/>
          <p:cNvSpPr/>
          <p:nvPr/>
        </p:nvSpPr>
        <p:spPr>
          <a:xfrm>
            <a:off x="6479532" y="1237266"/>
            <a:ext cx="0" cy="33805"/>
          </a:xfrm>
          <a:custGeom>
            <a:avLst/>
            <a:gdLst/>
            <a:ahLst/>
            <a:cxnLst/>
            <a:rect l="l" t="t" r="r" b="b"/>
            <a:pathLst>
              <a:path h="64135">
                <a:moveTo>
                  <a:pt x="0" y="63860"/>
                </a:moveTo>
                <a:lnTo>
                  <a:pt x="0" y="0"/>
                </a:lnTo>
              </a:path>
            </a:pathLst>
          </a:custGeom>
          <a:ln w="11825">
            <a:solidFill>
              <a:srgbClr val="000000"/>
            </a:solidFill>
          </a:ln>
        </p:spPr>
        <p:txBody>
          <a:bodyPr wrap="square" lIns="0" tIns="0" rIns="0" bIns="0" rtlCol="0"/>
          <a:lstStyle/>
          <a:p>
            <a:endParaRPr sz="949"/>
          </a:p>
        </p:txBody>
      </p:sp>
      <p:sp>
        <p:nvSpPr>
          <p:cNvPr id="1097" name="object 1097"/>
          <p:cNvSpPr/>
          <p:nvPr/>
        </p:nvSpPr>
        <p:spPr>
          <a:xfrm>
            <a:off x="7416979" y="1769447"/>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098" name="object 1098"/>
          <p:cNvSpPr/>
          <p:nvPr/>
        </p:nvSpPr>
        <p:spPr>
          <a:xfrm>
            <a:off x="6725993" y="1761737"/>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99" name="object 1099"/>
          <p:cNvSpPr/>
          <p:nvPr/>
        </p:nvSpPr>
        <p:spPr>
          <a:xfrm>
            <a:off x="6775074" y="1761737"/>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1100" name="object 1100"/>
          <p:cNvSpPr/>
          <p:nvPr/>
        </p:nvSpPr>
        <p:spPr>
          <a:xfrm>
            <a:off x="7585260" y="1752355"/>
            <a:ext cx="33805" cy="0"/>
          </a:xfrm>
          <a:custGeom>
            <a:avLst/>
            <a:gdLst/>
            <a:ahLst/>
            <a:cxnLst/>
            <a:rect l="l" t="t" r="r" b="b"/>
            <a:pathLst>
              <a:path w="64134">
                <a:moveTo>
                  <a:pt x="0" y="0"/>
                </a:moveTo>
                <a:lnTo>
                  <a:pt x="63860" y="0"/>
                </a:lnTo>
              </a:path>
            </a:pathLst>
          </a:custGeom>
          <a:ln w="11825">
            <a:solidFill>
              <a:srgbClr val="000000"/>
            </a:solidFill>
          </a:ln>
        </p:spPr>
        <p:txBody>
          <a:bodyPr wrap="square" lIns="0" tIns="0" rIns="0" bIns="0" rtlCol="0"/>
          <a:lstStyle/>
          <a:p>
            <a:endParaRPr sz="949"/>
          </a:p>
        </p:txBody>
      </p:sp>
      <p:sp>
        <p:nvSpPr>
          <p:cNvPr id="1101" name="object 1101"/>
          <p:cNvSpPr/>
          <p:nvPr/>
        </p:nvSpPr>
        <p:spPr>
          <a:xfrm>
            <a:off x="5467065" y="1737196"/>
            <a:ext cx="1332775" cy="0"/>
          </a:xfrm>
          <a:custGeom>
            <a:avLst/>
            <a:gdLst/>
            <a:ahLst/>
            <a:cxnLst/>
            <a:rect l="l" t="t" r="r" b="b"/>
            <a:pathLst>
              <a:path w="2528570">
                <a:moveTo>
                  <a:pt x="0" y="0"/>
                </a:moveTo>
                <a:lnTo>
                  <a:pt x="2435026" y="0"/>
                </a:lnTo>
              </a:path>
              <a:path w="2528570">
                <a:moveTo>
                  <a:pt x="2444338" y="0"/>
                </a:moveTo>
                <a:lnTo>
                  <a:pt x="2528144" y="0"/>
                </a:lnTo>
              </a:path>
            </a:pathLst>
          </a:custGeom>
          <a:ln w="11825">
            <a:solidFill>
              <a:srgbClr val="000000"/>
            </a:solidFill>
          </a:ln>
        </p:spPr>
        <p:txBody>
          <a:bodyPr wrap="square" lIns="0" tIns="0" rIns="0" bIns="0" rtlCol="0"/>
          <a:lstStyle/>
          <a:p>
            <a:endParaRPr sz="949"/>
          </a:p>
        </p:txBody>
      </p:sp>
      <p:sp>
        <p:nvSpPr>
          <p:cNvPr id="1102" name="object 1102"/>
          <p:cNvSpPr/>
          <p:nvPr/>
        </p:nvSpPr>
        <p:spPr>
          <a:xfrm>
            <a:off x="6725993" y="1688114"/>
            <a:ext cx="73634" cy="0"/>
          </a:xfrm>
          <a:custGeom>
            <a:avLst/>
            <a:gdLst/>
            <a:ahLst/>
            <a:cxnLst/>
            <a:rect l="l" t="t" r="r" b="b"/>
            <a:pathLst>
              <a:path w="139700">
                <a:moveTo>
                  <a:pt x="46558" y="0"/>
                </a:moveTo>
                <a:lnTo>
                  <a:pt x="0" y="0"/>
                </a:lnTo>
              </a:path>
              <a:path w="139700">
                <a:moveTo>
                  <a:pt x="55871" y="0"/>
                </a:moveTo>
                <a:lnTo>
                  <a:pt x="139677" y="0"/>
                </a:lnTo>
              </a:path>
            </a:pathLst>
          </a:custGeom>
          <a:ln w="11825">
            <a:solidFill>
              <a:srgbClr val="000000"/>
            </a:solidFill>
          </a:ln>
        </p:spPr>
        <p:txBody>
          <a:bodyPr wrap="square" lIns="0" tIns="0" rIns="0" bIns="0" rtlCol="0"/>
          <a:lstStyle/>
          <a:p>
            <a:endParaRPr sz="949"/>
          </a:p>
        </p:txBody>
      </p:sp>
      <p:sp>
        <p:nvSpPr>
          <p:cNvPr id="1103" name="object 1103"/>
          <p:cNvSpPr/>
          <p:nvPr/>
        </p:nvSpPr>
        <p:spPr>
          <a:xfrm>
            <a:off x="6497767" y="1295466"/>
            <a:ext cx="0" cy="135219"/>
          </a:xfrm>
          <a:custGeom>
            <a:avLst/>
            <a:gdLst/>
            <a:ahLst/>
            <a:cxnLst/>
            <a:rect l="l" t="t" r="r" b="b"/>
            <a:pathLst>
              <a:path h="256539">
                <a:moveTo>
                  <a:pt x="0" y="0"/>
                </a:moveTo>
                <a:lnTo>
                  <a:pt x="0" y="256072"/>
                </a:lnTo>
              </a:path>
            </a:pathLst>
          </a:custGeom>
          <a:ln w="11825">
            <a:solidFill>
              <a:srgbClr val="000000"/>
            </a:solidFill>
          </a:ln>
        </p:spPr>
        <p:txBody>
          <a:bodyPr wrap="square" lIns="0" tIns="0" rIns="0" bIns="0" rtlCol="0"/>
          <a:lstStyle/>
          <a:p>
            <a:endParaRPr sz="949"/>
          </a:p>
        </p:txBody>
      </p:sp>
      <p:sp>
        <p:nvSpPr>
          <p:cNvPr id="1104" name="object 1104"/>
          <p:cNvSpPr/>
          <p:nvPr/>
        </p:nvSpPr>
        <p:spPr>
          <a:xfrm>
            <a:off x="6534748" y="1295466"/>
            <a:ext cx="0" cy="9372"/>
          </a:xfrm>
          <a:custGeom>
            <a:avLst/>
            <a:gdLst/>
            <a:ahLst/>
            <a:cxnLst/>
            <a:rect l="l" t="t" r="r" b="b"/>
            <a:pathLst>
              <a:path h="17780">
                <a:moveTo>
                  <a:pt x="0" y="0"/>
                </a:moveTo>
                <a:lnTo>
                  <a:pt x="0" y="17301"/>
                </a:lnTo>
              </a:path>
            </a:pathLst>
          </a:custGeom>
          <a:ln w="11825">
            <a:solidFill>
              <a:srgbClr val="000000"/>
            </a:solidFill>
          </a:ln>
        </p:spPr>
        <p:txBody>
          <a:bodyPr wrap="square" lIns="0" tIns="0" rIns="0" bIns="0" rtlCol="0"/>
          <a:lstStyle/>
          <a:p>
            <a:endParaRPr sz="949"/>
          </a:p>
        </p:txBody>
      </p:sp>
      <p:sp>
        <p:nvSpPr>
          <p:cNvPr id="1105" name="object 1105"/>
          <p:cNvSpPr/>
          <p:nvPr/>
        </p:nvSpPr>
        <p:spPr>
          <a:xfrm>
            <a:off x="6534748" y="1237266"/>
            <a:ext cx="0" cy="33805"/>
          </a:xfrm>
          <a:custGeom>
            <a:avLst/>
            <a:gdLst/>
            <a:ahLst/>
            <a:cxnLst/>
            <a:rect l="l" t="t" r="r" b="b"/>
            <a:pathLst>
              <a:path h="64135">
                <a:moveTo>
                  <a:pt x="0" y="63860"/>
                </a:moveTo>
                <a:lnTo>
                  <a:pt x="0" y="0"/>
                </a:lnTo>
              </a:path>
            </a:pathLst>
          </a:custGeom>
          <a:ln w="11825">
            <a:solidFill>
              <a:srgbClr val="000000"/>
            </a:solidFill>
          </a:ln>
        </p:spPr>
        <p:txBody>
          <a:bodyPr wrap="square" lIns="0" tIns="0" rIns="0" bIns="0" rtlCol="0"/>
          <a:lstStyle/>
          <a:p>
            <a:endParaRPr sz="949"/>
          </a:p>
        </p:txBody>
      </p:sp>
      <p:sp>
        <p:nvSpPr>
          <p:cNvPr id="1106" name="object 1106"/>
          <p:cNvSpPr/>
          <p:nvPr/>
        </p:nvSpPr>
        <p:spPr>
          <a:xfrm>
            <a:off x="6482087" y="1456005"/>
            <a:ext cx="3682" cy="199816"/>
          </a:xfrm>
          <a:custGeom>
            <a:avLst/>
            <a:gdLst/>
            <a:ahLst/>
            <a:cxnLst/>
            <a:rect l="l" t="t" r="r" b="b"/>
            <a:pathLst>
              <a:path w="6984" h="379094">
                <a:moveTo>
                  <a:pt x="0" y="378908"/>
                </a:moveTo>
                <a:lnTo>
                  <a:pt x="6820" y="0"/>
                </a:lnTo>
              </a:path>
            </a:pathLst>
          </a:custGeom>
          <a:ln w="5912">
            <a:solidFill>
              <a:srgbClr val="000000"/>
            </a:solidFill>
            <a:prstDash val="sysDashDotDot"/>
          </a:ln>
        </p:spPr>
        <p:txBody>
          <a:bodyPr wrap="square" lIns="0" tIns="0" rIns="0" bIns="0" rtlCol="0"/>
          <a:lstStyle/>
          <a:p>
            <a:endParaRPr sz="949"/>
          </a:p>
        </p:txBody>
      </p:sp>
      <p:sp>
        <p:nvSpPr>
          <p:cNvPr id="1107" name="object 1107"/>
          <p:cNvSpPr/>
          <p:nvPr/>
        </p:nvSpPr>
        <p:spPr>
          <a:xfrm>
            <a:off x="6733000" y="902818"/>
            <a:ext cx="42172" cy="110451"/>
          </a:xfrm>
          <a:custGeom>
            <a:avLst/>
            <a:gdLst/>
            <a:ahLst/>
            <a:cxnLst/>
            <a:rect l="l" t="t" r="r" b="b"/>
            <a:pathLst>
              <a:path w="80009" h="209550">
                <a:moveTo>
                  <a:pt x="0" y="209514"/>
                </a:moveTo>
                <a:lnTo>
                  <a:pt x="79824" y="0"/>
                </a:lnTo>
              </a:path>
            </a:pathLst>
          </a:custGeom>
          <a:ln w="11825">
            <a:solidFill>
              <a:srgbClr val="000000"/>
            </a:solidFill>
          </a:ln>
        </p:spPr>
        <p:txBody>
          <a:bodyPr wrap="square" lIns="0" tIns="0" rIns="0" bIns="0" rtlCol="0"/>
          <a:lstStyle/>
          <a:p>
            <a:endParaRPr sz="949"/>
          </a:p>
        </p:txBody>
      </p:sp>
      <p:sp>
        <p:nvSpPr>
          <p:cNvPr id="1108" name="object 1108"/>
          <p:cNvSpPr/>
          <p:nvPr/>
        </p:nvSpPr>
        <p:spPr>
          <a:xfrm>
            <a:off x="6460956" y="1672728"/>
            <a:ext cx="208853" cy="6359"/>
          </a:xfrm>
          <a:custGeom>
            <a:avLst/>
            <a:gdLst/>
            <a:ahLst/>
            <a:cxnLst/>
            <a:rect l="l" t="t" r="r" b="b"/>
            <a:pathLst>
              <a:path w="396240" h="12064">
                <a:moveTo>
                  <a:pt x="0" y="11826"/>
                </a:moveTo>
                <a:lnTo>
                  <a:pt x="395749" y="11826"/>
                </a:lnTo>
                <a:lnTo>
                  <a:pt x="395749" y="0"/>
                </a:lnTo>
                <a:lnTo>
                  <a:pt x="0" y="0"/>
                </a:lnTo>
                <a:lnTo>
                  <a:pt x="0" y="11826"/>
                </a:lnTo>
                <a:close/>
              </a:path>
            </a:pathLst>
          </a:custGeom>
          <a:solidFill>
            <a:srgbClr val="000000"/>
          </a:solidFill>
        </p:spPr>
        <p:txBody>
          <a:bodyPr wrap="square" lIns="0" tIns="0" rIns="0" bIns="0" rtlCol="0"/>
          <a:lstStyle/>
          <a:p>
            <a:endParaRPr sz="949"/>
          </a:p>
        </p:txBody>
      </p:sp>
      <p:sp>
        <p:nvSpPr>
          <p:cNvPr id="1109" name="object 1109"/>
          <p:cNvSpPr/>
          <p:nvPr/>
        </p:nvSpPr>
        <p:spPr>
          <a:xfrm>
            <a:off x="6725993" y="1663574"/>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110" name="object 1110"/>
          <p:cNvSpPr/>
          <p:nvPr/>
        </p:nvSpPr>
        <p:spPr>
          <a:xfrm>
            <a:off x="6775074" y="1663574"/>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1111" name="object 1111"/>
          <p:cNvSpPr/>
          <p:nvPr/>
        </p:nvSpPr>
        <p:spPr>
          <a:xfrm>
            <a:off x="6482086" y="1655722"/>
            <a:ext cx="166681" cy="5690"/>
          </a:xfrm>
          <a:custGeom>
            <a:avLst/>
            <a:gdLst/>
            <a:ahLst/>
            <a:cxnLst/>
            <a:rect l="l" t="t" r="r" b="b"/>
            <a:pathLst>
              <a:path w="316229" h="10794">
                <a:moveTo>
                  <a:pt x="315643" y="10596"/>
                </a:moveTo>
                <a:lnTo>
                  <a:pt x="286798" y="9683"/>
                </a:lnTo>
              </a:path>
              <a:path w="316229" h="10794">
                <a:moveTo>
                  <a:pt x="286798" y="9683"/>
                </a:moveTo>
                <a:lnTo>
                  <a:pt x="257972" y="8761"/>
                </a:lnTo>
              </a:path>
              <a:path w="316229" h="10794">
                <a:moveTo>
                  <a:pt x="257972" y="8761"/>
                </a:moveTo>
                <a:lnTo>
                  <a:pt x="229141" y="7829"/>
                </a:lnTo>
              </a:path>
              <a:path w="316229" h="10794">
                <a:moveTo>
                  <a:pt x="229141" y="7829"/>
                </a:moveTo>
                <a:lnTo>
                  <a:pt x="200285" y="6886"/>
                </a:lnTo>
              </a:path>
              <a:path w="316229" h="10794">
                <a:moveTo>
                  <a:pt x="200285" y="6886"/>
                </a:moveTo>
                <a:lnTo>
                  <a:pt x="171373" y="5929"/>
                </a:lnTo>
              </a:path>
              <a:path w="316229" h="10794">
                <a:moveTo>
                  <a:pt x="171373" y="5929"/>
                </a:moveTo>
                <a:lnTo>
                  <a:pt x="127879" y="4468"/>
                </a:lnTo>
                <a:lnTo>
                  <a:pt x="84885" y="2996"/>
                </a:lnTo>
                <a:lnTo>
                  <a:pt x="42552" y="1517"/>
                </a:lnTo>
                <a:lnTo>
                  <a:pt x="14248" y="511"/>
                </a:lnTo>
                <a:lnTo>
                  <a:pt x="0" y="0"/>
                </a:lnTo>
              </a:path>
            </a:pathLst>
          </a:custGeom>
          <a:ln w="5912">
            <a:solidFill>
              <a:srgbClr val="000000"/>
            </a:solidFill>
            <a:prstDash val="sysDashDotDot"/>
          </a:ln>
        </p:spPr>
        <p:txBody>
          <a:bodyPr wrap="square" lIns="0" tIns="0" rIns="0" bIns="0" rtlCol="0"/>
          <a:lstStyle/>
          <a:p>
            <a:endParaRPr sz="949"/>
          </a:p>
        </p:txBody>
      </p:sp>
      <p:sp>
        <p:nvSpPr>
          <p:cNvPr id="1112" name="object 1112"/>
          <p:cNvSpPr/>
          <p:nvPr/>
        </p:nvSpPr>
        <p:spPr>
          <a:xfrm>
            <a:off x="7196115" y="1786276"/>
            <a:ext cx="165676" cy="33805"/>
          </a:xfrm>
          <a:custGeom>
            <a:avLst/>
            <a:gdLst/>
            <a:ahLst/>
            <a:cxnLst/>
            <a:rect l="l" t="t" r="r" b="b"/>
            <a:pathLst>
              <a:path w="314325" h="64135">
                <a:moveTo>
                  <a:pt x="209514" y="63860"/>
                </a:moveTo>
                <a:lnTo>
                  <a:pt x="0" y="0"/>
                </a:lnTo>
              </a:path>
              <a:path w="314325" h="64135">
                <a:moveTo>
                  <a:pt x="314271" y="63860"/>
                </a:moveTo>
                <a:lnTo>
                  <a:pt x="209514" y="31930"/>
                </a:lnTo>
              </a:path>
            </a:pathLst>
          </a:custGeom>
          <a:ln w="11825">
            <a:solidFill>
              <a:srgbClr val="000000"/>
            </a:solidFill>
          </a:ln>
        </p:spPr>
        <p:txBody>
          <a:bodyPr wrap="square" lIns="0" tIns="0" rIns="0" bIns="0" rtlCol="0"/>
          <a:lstStyle/>
          <a:p>
            <a:endParaRPr sz="949"/>
          </a:p>
        </p:txBody>
      </p:sp>
      <p:sp>
        <p:nvSpPr>
          <p:cNvPr id="1113" name="object 1113"/>
          <p:cNvSpPr/>
          <p:nvPr/>
        </p:nvSpPr>
        <p:spPr>
          <a:xfrm>
            <a:off x="6648458" y="1661308"/>
            <a:ext cx="20082" cy="14727"/>
          </a:xfrm>
          <a:custGeom>
            <a:avLst/>
            <a:gdLst/>
            <a:ahLst/>
            <a:cxnLst/>
            <a:rect l="l" t="t" r="r" b="b"/>
            <a:pathLst>
              <a:path w="38100" h="27939">
                <a:moveTo>
                  <a:pt x="0" y="0"/>
                </a:moveTo>
                <a:lnTo>
                  <a:pt x="37857" y="27579"/>
                </a:lnTo>
              </a:path>
            </a:pathLst>
          </a:custGeom>
          <a:ln w="5912">
            <a:solidFill>
              <a:srgbClr val="000000"/>
            </a:solidFill>
            <a:prstDash val="sysDashDotDot"/>
          </a:ln>
        </p:spPr>
        <p:txBody>
          <a:bodyPr wrap="square" lIns="0" tIns="0" rIns="0" bIns="0" rtlCol="0"/>
          <a:lstStyle/>
          <a:p>
            <a:endParaRPr sz="949"/>
          </a:p>
        </p:txBody>
      </p:sp>
      <p:sp>
        <p:nvSpPr>
          <p:cNvPr id="1114" name="object 1114"/>
          <p:cNvSpPr/>
          <p:nvPr/>
        </p:nvSpPr>
        <p:spPr>
          <a:xfrm>
            <a:off x="6474803" y="1442710"/>
            <a:ext cx="11045" cy="13388"/>
          </a:xfrm>
          <a:custGeom>
            <a:avLst/>
            <a:gdLst/>
            <a:ahLst/>
            <a:cxnLst/>
            <a:rect l="l" t="t" r="r" b="b"/>
            <a:pathLst>
              <a:path w="20954" h="25400">
                <a:moveTo>
                  <a:pt x="20638" y="25223"/>
                </a:moveTo>
                <a:lnTo>
                  <a:pt x="0" y="0"/>
                </a:lnTo>
              </a:path>
            </a:pathLst>
          </a:custGeom>
          <a:ln w="5912">
            <a:solidFill>
              <a:srgbClr val="000000"/>
            </a:solidFill>
            <a:prstDash val="sysDashDotDot"/>
          </a:ln>
        </p:spPr>
        <p:txBody>
          <a:bodyPr wrap="square" lIns="0" tIns="0" rIns="0" bIns="0" rtlCol="0"/>
          <a:lstStyle/>
          <a:p>
            <a:endParaRPr sz="949"/>
          </a:p>
        </p:txBody>
      </p:sp>
      <p:sp>
        <p:nvSpPr>
          <p:cNvPr id="1115" name="object 1115"/>
          <p:cNvSpPr/>
          <p:nvPr/>
        </p:nvSpPr>
        <p:spPr>
          <a:xfrm>
            <a:off x="6589964" y="1295466"/>
            <a:ext cx="0" cy="9372"/>
          </a:xfrm>
          <a:custGeom>
            <a:avLst/>
            <a:gdLst/>
            <a:ahLst/>
            <a:cxnLst/>
            <a:rect l="l" t="t" r="r" b="b"/>
            <a:pathLst>
              <a:path h="17780">
                <a:moveTo>
                  <a:pt x="0" y="0"/>
                </a:moveTo>
                <a:lnTo>
                  <a:pt x="0" y="17301"/>
                </a:lnTo>
              </a:path>
            </a:pathLst>
          </a:custGeom>
          <a:ln w="11825">
            <a:solidFill>
              <a:srgbClr val="000000"/>
            </a:solidFill>
          </a:ln>
        </p:spPr>
        <p:txBody>
          <a:bodyPr wrap="square" lIns="0" tIns="0" rIns="0" bIns="0" rtlCol="0"/>
          <a:lstStyle/>
          <a:p>
            <a:endParaRPr sz="949"/>
          </a:p>
        </p:txBody>
      </p:sp>
      <p:sp>
        <p:nvSpPr>
          <p:cNvPr id="1116" name="object 1116"/>
          <p:cNvSpPr/>
          <p:nvPr/>
        </p:nvSpPr>
        <p:spPr>
          <a:xfrm>
            <a:off x="6589964" y="1237266"/>
            <a:ext cx="0" cy="33805"/>
          </a:xfrm>
          <a:custGeom>
            <a:avLst/>
            <a:gdLst/>
            <a:ahLst/>
            <a:cxnLst/>
            <a:rect l="l" t="t" r="r" b="b"/>
            <a:pathLst>
              <a:path h="64135">
                <a:moveTo>
                  <a:pt x="0" y="63860"/>
                </a:moveTo>
                <a:lnTo>
                  <a:pt x="0" y="0"/>
                </a:lnTo>
              </a:path>
            </a:pathLst>
          </a:custGeom>
          <a:ln w="11825">
            <a:solidFill>
              <a:srgbClr val="000000"/>
            </a:solidFill>
          </a:ln>
        </p:spPr>
        <p:txBody>
          <a:bodyPr wrap="square" lIns="0" tIns="0" rIns="0" bIns="0" rtlCol="0"/>
          <a:lstStyle/>
          <a:p>
            <a:endParaRPr sz="949"/>
          </a:p>
        </p:txBody>
      </p:sp>
      <p:grpSp>
        <p:nvGrpSpPr>
          <p:cNvPr id="1117" name="object 1117"/>
          <p:cNvGrpSpPr/>
          <p:nvPr/>
        </p:nvGrpSpPr>
        <p:grpSpPr>
          <a:xfrm>
            <a:off x="6646900" y="1442709"/>
            <a:ext cx="25772" cy="233286"/>
            <a:chOff x="11097229" y="2737140"/>
            <a:chExt cx="48895" cy="442595"/>
          </a:xfrm>
        </p:grpSpPr>
        <p:sp>
          <p:nvSpPr>
            <p:cNvPr id="1118" name="object 1118"/>
            <p:cNvSpPr/>
            <p:nvPr/>
          </p:nvSpPr>
          <p:spPr>
            <a:xfrm>
              <a:off x="11134290" y="2737140"/>
              <a:ext cx="12065" cy="442595"/>
            </a:xfrm>
            <a:custGeom>
              <a:avLst/>
              <a:gdLst/>
              <a:ahLst/>
              <a:cxnLst/>
              <a:rect l="l" t="t" r="r" b="b"/>
              <a:pathLst>
                <a:path w="12065" h="442594">
                  <a:moveTo>
                    <a:pt x="0" y="442309"/>
                  </a:moveTo>
                  <a:lnTo>
                    <a:pt x="11825" y="442309"/>
                  </a:lnTo>
                  <a:lnTo>
                    <a:pt x="11825" y="0"/>
                  </a:lnTo>
                  <a:lnTo>
                    <a:pt x="0" y="0"/>
                  </a:lnTo>
                  <a:lnTo>
                    <a:pt x="0" y="442309"/>
                  </a:lnTo>
                  <a:close/>
                </a:path>
              </a:pathLst>
            </a:custGeom>
            <a:solidFill>
              <a:srgbClr val="000000"/>
            </a:solidFill>
          </p:spPr>
          <p:txBody>
            <a:bodyPr wrap="square" lIns="0" tIns="0" rIns="0" bIns="0" rtlCol="0"/>
            <a:lstStyle/>
            <a:p>
              <a:endParaRPr sz="949"/>
            </a:p>
          </p:txBody>
        </p:sp>
        <p:sp>
          <p:nvSpPr>
            <p:cNvPr id="1119" name="object 1119"/>
            <p:cNvSpPr/>
            <p:nvPr/>
          </p:nvSpPr>
          <p:spPr>
            <a:xfrm>
              <a:off x="11100186" y="2762568"/>
              <a:ext cx="7620" cy="389890"/>
            </a:xfrm>
            <a:custGeom>
              <a:avLst/>
              <a:gdLst/>
              <a:ahLst/>
              <a:cxnLst/>
              <a:rect l="l" t="t" r="r" b="b"/>
              <a:pathLst>
                <a:path w="7620" h="389889">
                  <a:moveTo>
                    <a:pt x="7416" y="0"/>
                  </a:moveTo>
                  <a:lnTo>
                    <a:pt x="0" y="389301"/>
                  </a:lnTo>
                </a:path>
              </a:pathLst>
            </a:custGeom>
            <a:ln w="5912">
              <a:solidFill>
                <a:srgbClr val="000000"/>
              </a:solidFill>
              <a:prstDash val="sysDashDotDot"/>
            </a:ln>
          </p:spPr>
          <p:txBody>
            <a:bodyPr wrap="square" lIns="0" tIns="0" rIns="0" bIns="0" rtlCol="0"/>
            <a:lstStyle/>
            <a:p>
              <a:endParaRPr sz="949"/>
            </a:p>
          </p:txBody>
        </p:sp>
      </p:grpSp>
      <p:sp>
        <p:nvSpPr>
          <p:cNvPr id="1120" name="object 1120"/>
          <p:cNvSpPr/>
          <p:nvPr/>
        </p:nvSpPr>
        <p:spPr>
          <a:xfrm>
            <a:off x="6465631" y="1655722"/>
            <a:ext cx="16735" cy="20417"/>
          </a:xfrm>
          <a:custGeom>
            <a:avLst/>
            <a:gdLst/>
            <a:ahLst/>
            <a:cxnLst/>
            <a:rect l="l" t="t" r="r" b="b"/>
            <a:pathLst>
              <a:path w="31750" h="38735">
                <a:moveTo>
                  <a:pt x="31218" y="0"/>
                </a:moveTo>
                <a:lnTo>
                  <a:pt x="0" y="38176"/>
                </a:lnTo>
              </a:path>
            </a:pathLst>
          </a:custGeom>
          <a:ln w="5912">
            <a:solidFill>
              <a:srgbClr val="000000"/>
            </a:solidFill>
            <a:prstDash val="sysDashDotDot"/>
          </a:ln>
        </p:spPr>
        <p:txBody>
          <a:bodyPr wrap="square" lIns="0" tIns="0" rIns="0" bIns="0" rtlCol="0"/>
          <a:lstStyle/>
          <a:p>
            <a:endParaRPr sz="949"/>
          </a:p>
        </p:txBody>
      </p:sp>
      <p:sp>
        <p:nvSpPr>
          <p:cNvPr id="1121" name="object 1121"/>
          <p:cNvSpPr/>
          <p:nvPr/>
        </p:nvSpPr>
        <p:spPr>
          <a:xfrm>
            <a:off x="6652367" y="1445305"/>
            <a:ext cx="17404" cy="11045"/>
          </a:xfrm>
          <a:custGeom>
            <a:avLst/>
            <a:gdLst/>
            <a:ahLst/>
            <a:cxnLst/>
            <a:rect l="l" t="t" r="r" b="b"/>
            <a:pathLst>
              <a:path w="33020" h="20955">
                <a:moveTo>
                  <a:pt x="0" y="20503"/>
                </a:moveTo>
                <a:lnTo>
                  <a:pt x="32600" y="0"/>
                </a:lnTo>
              </a:path>
            </a:pathLst>
          </a:custGeom>
          <a:ln w="5912">
            <a:solidFill>
              <a:srgbClr val="000000"/>
            </a:solidFill>
            <a:prstDash val="sysDashDotDot"/>
          </a:ln>
        </p:spPr>
        <p:txBody>
          <a:bodyPr wrap="square" lIns="0" tIns="0" rIns="0" bIns="0" rtlCol="0"/>
          <a:lstStyle/>
          <a:p>
            <a:endParaRPr sz="949"/>
          </a:p>
        </p:txBody>
      </p:sp>
      <p:sp>
        <p:nvSpPr>
          <p:cNvPr id="1122" name="object 1122"/>
          <p:cNvSpPr/>
          <p:nvPr/>
        </p:nvSpPr>
        <p:spPr>
          <a:xfrm>
            <a:off x="7560015" y="1528602"/>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123" name="object 1123"/>
          <p:cNvSpPr/>
          <p:nvPr/>
        </p:nvSpPr>
        <p:spPr>
          <a:xfrm>
            <a:off x="7361764" y="1803107"/>
            <a:ext cx="55225" cy="17069"/>
          </a:xfrm>
          <a:custGeom>
            <a:avLst/>
            <a:gdLst/>
            <a:ahLst/>
            <a:cxnLst/>
            <a:rect l="l" t="t" r="r" b="b"/>
            <a:pathLst>
              <a:path w="104775" h="32385">
                <a:moveTo>
                  <a:pt x="104758" y="31929"/>
                </a:moveTo>
                <a:lnTo>
                  <a:pt x="0" y="0"/>
                </a:lnTo>
              </a:path>
            </a:pathLst>
          </a:custGeom>
          <a:ln w="11825">
            <a:solidFill>
              <a:srgbClr val="000000"/>
            </a:solidFill>
          </a:ln>
        </p:spPr>
        <p:txBody>
          <a:bodyPr wrap="square" lIns="0" tIns="0" rIns="0" bIns="0" rtlCol="0"/>
          <a:lstStyle/>
          <a:p>
            <a:endParaRPr sz="949"/>
          </a:p>
        </p:txBody>
      </p:sp>
      <p:sp>
        <p:nvSpPr>
          <p:cNvPr id="1124" name="object 1124"/>
          <p:cNvSpPr/>
          <p:nvPr/>
        </p:nvSpPr>
        <p:spPr>
          <a:xfrm>
            <a:off x="6701453" y="1013250"/>
            <a:ext cx="56899" cy="748724"/>
          </a:xfrm>
          <a:custGeom>
            <a:avLst/>
            <a:gdLst/>
            <a:ahLst/>
            <a:cxnLst/>
            <a:rect l="l" t="t" r="r" b="b"/>
            <a:pathLst>
              <a:path w="107950" h="1420495">
                <a:moveTo>
                  <a:pt x="0" y="535426"/>
                </a:moveTo>
                <a:lnTo>
                  <a:pt x="0" y="791499"/>
                </a:lnTo>
              </a:path>
              <a:path w="107950" h="1420495">
                <a:moveTo>
                  <a:pt x="46558" y="1420044"/>
                </a:moveTo>
                <a:lnTo>
                  <a:pt x="46558" y="395749"/>
                </a:lnTo>
              </a:path>
              <a:path w="107950" h="1420495">
                <a:moveTo>
                  <a:pt x="93117" y="395749"/>
                </a:moveTo>
                <a:lnTo>
                  <a:pt x="93117" y="581985"/>
                </a:lnTo>
              </a:path>
              <a:path w="107950" h="1420495">
                <a:moveTo>
                  <a:pt x="93117" y="1233808"/>
                </a:moveTo>
                <a:lnTo>
                  <a:pt x="93117" y="1420044"/>
                </a:lnTo>
              </a:path>
              <a:path w="107950" h="1420495">
                <a:moveTo>
                  <a:pt x="102430" y="417203"/>
                </a:moveTo>
                <a:lnTo>
                  <a:pt x="102430" y="474900"/>
                </a:lnTo>
              </a:path>
              <a:path w="107950" h="1420495">
                <a:moveTo>
                  <a:pt x="102430" y="1373485"/>
                </a:moveTo>
                <a:lnTo>
                  <a:pt x="102430" y="1280367"/>
                </a:lnTo>
              </a:path>
              <a:path w="107950" h="1420495">
                <a:moveTo>
                  <a:pt x="102430" y="560532"/>
                </a:moveTo>
                <a:lnTo>
                  <a:pt x="102430" y="502835"/>
                </a:lnTo>
              </a:path>
              <a:path w="107950" h="1420495">
                <a:moveTo>
                  <a:pt x="107746" y="417203"/>
                </a:moveTo>
                <a:lnTo>
                  <a:pt x="107746" y="0"/>
                </a:lnTo>
              </a:path>
            </a:pathLst>
          </a:custGeom>
          <a:ln w="11825">
            <a:solidFill>
              <a:srgbClr val="000000"/>
            </a:solidFill>
          </a:ln>
        </p:spPr>
        <p:txBody>
          <a:bodyPr wrap="square" lIns="0" tIns="0" rIns="0" bIns="0" rtlCol="0"/>
          <a:lstStyle/>
          <a:p>
            <a:endParaRPr sz="949"/>
          </a:p>
        </p:txBody>
      </p:sp>
      <p:grpSp>
        <p:nvGrpSpPr>
          <p:cNvPr id="1125" name="object 1125"/>
          <p:cNvGrpSpPr/>
          <p:nvPr/>
        </p:nvGrpSpPr>
        <p:grpSpPr>
          <a:xfrm>
            <a:off x="6460956" y="1427322"/>
            <a:ext cx="240649" cy="30458"/>
            <a:chOff x="10744452" y="2707947"/>
            <a:chExt cx="456565" cy="57785"/>
          </a:xfrm>
        </p:grpSpPr>
        <p:sp>
          <p:nvSpPr>
            <p:cNvPr id="1126" name="object 1126"/>
            <p:cNvSpPr/>
            <p:nvPr/>
          </p:nvSpPr>
          <p:spPr>
            <a:xfrm>
              <a:off x="10791362" y="2762265"/>
              <a:ext cx="142875" cy="635"/>
            </a:xfrm>
            <a:custGeom>
              <a:avLst/>
              <a:gdLst/>
              <a:ahLst/>
              <a:cxnLst/>
              <a:rect l="l" t="t" r="r" b="b"/>
              <a:pathLst>
                <a:path w="142875" h="635">
                  <a:moveTo>
                    <a:pt x="0" y="99"/>
                  </a:moveTo>
                  <a:lnTo>
                    <a:pt x="42634" y="35"/>
                  </a:lnTo>
                  <a:lnTo>
                    <a:pt x="85047" y="3"/>
                  </a:lnTo>
                  <a:lnTo>
                    <a:pt x="99310" y="0"/>
                  </a:lnTo>
                  <a:lnTo>
                    <a:pt x="113659" y="0"/>
                  </a:lnTo>
                  <a:lnTo>
                    <a:pt x="128124" y="1"/>
                  </a:lnTo>
                  <a:lnTo>
                    <a:pt x="142645" y="7"/>
                  </a:lnTo>
                </a:path>
              </a:pathLst>
            </a:custGeom>
            <a:ln w="5912">
              <a:solidFill>
                <a:srgbClr val="000000"/>
              </a:solidFill>
              <a:prstDash val="sysDashDotDot"/>
            </a:ln>
          </p:spPr>
          <p:txBody>
            <a:bodyPr wrap="square" lIns="0" tIns="0" rIns="0" bIns="0" rtlCol="0"/>
            <a:lstStyle/>
            <a:p>
              <a:endParaRPr sz="949"/>
            </a:p>
          </p:txBody>
        </p:sp>
        <p:sp>
          <p:nvSpPr>
            <p:cNvPr id="1127" name="object 1127"/>
            <p:cNvSpPr/>
            <p:nvPr/>
          </p:nvSpPr>
          <p:spPr>
            <a:xfrm>
              <a:off x="10744441" y="2707958"/>
              <a:ext cx="456565" cy="35560"/>
            </a:xfrm>
            <a:custGeom>
              <a:avLst/>
              <a:gdLst/>
              <a:ahLst/>
              <a:cxnLst/>
              <a:rect l="l" t="t" r="r" b="b"/>
              <a:pathLst>
                <a:path w="456565" h="35560">
                  <a:moveTo>
                    <a:pt x="395757" y="23279"/>
                  </a:moveTo>
                  <a:lnTo>
                    <a:pt x="0" y="23279"/>
                  </a:lnTo>
                  <a:lnTo>
                    <a:pt x="0" y="35102"/>
                  </a:lnTo>
                  <a:lnTo>
                    <a:pt x="395757" y="35102"/>
                  </a:lnTo>
                  <a:lnTo>
                    <a:pt x="395757" y="23279"/>
                  </a:lnTo>
                  <a:close/>
                </a:path>
                <a:path w="456565" h="35560">
                  <a:moveTo>
                    <a:pt x="456285" y="0"/>
                  </a:moveTo>
                  <a:lnTo>
                    <a:pt x="69837" y="0"/>
                  </a:lnTo>
                  <a:lnTo>
                    <a:pt x="69837" y="11823"/>
                  </a:lnTo>
                  <a:lnTo>
                    <a:pt x="456285" y="11823"/>
                  </a:lnTo>
                  <a:lnTo>
                    <a:pt x="456285" y="0"/>
                  </a:lnTo>
                  <a:close/>
                </a:path>
              </a:pathLst>
            </a:custGeom>
            <a:solidFill>
              <a:srgbClr val="000000"/>
            </a:solidFill>
          </p:spPr>
          <p:txBody>
            <a:bodyPr wrap="square" lIns="0" tIns="0" rIns="0" bIns="0" rtlCol="0"/>
            <a:lstStyle/>
            <a:p>
              <a:endParaRPr sz="949"/>
            </a:p>
          </p:txBody>
        </p:sp>
        <p:sp>
          <p:nvSpPr>
            <p:cNvPr id="1128" name="object 1128"/>
            <p:cNvSpPr/>
            <p:nvPr/>
          </p:nvSpPr>
          <p:spPr>
            <a:xfrm>
              <a:off x="10934007" y="2762273"/>
              <a:ext cx="173990" cy="635"/>
            </a:xfrm>
            <a:custGeom>
              <a:avLst/>
              <a:gdLst/>
              <a:ahLst/>
              <a:cxnLst/>
              <a:rect l="l" t="t" r="r" b="b"/>
              <a:pathLst>
                <a:path w="173990" h="635">
                  <a:moveTo>
                    <a:pt x="0" y="0"/>
                  </a:moveTo>
                  <a:lnTo>
                    <a:pt x="29059" y="21"/>
                  </a:lnTo>
                </a:path>
                <a:path w="173990" h="635">
                  <a:moveTo>
                    <a:pt x="29059" y="21"/>
                  </a:moveTo>
                  <a:lnTo>
                    <a:pt x="58027" y="54"/>
                  </a:lnTo>
                </a:path>
                <a:path w="173990" h="635">
                  <a:moveTo>
                    <a:pt x="58027" y="54"/>
                  </a:moveTo>
                  <a:lnTo>
                    <a:pt x="86936" y="99"/>
                  </a:lnTo>
                </a:path>
                <a:path w="173990" h="635">
                  <a:moveTo>
                    <a:pt x="86936" y="99"/>
                  </a:moveTo>
                  <a:lnTo>
                    <a:pt x="115819" y="153"/>
                  </a:lnTo>
                </a:path>
                <a:path w="173990" h="635">
                  <a:moveTo>
                    <a:pt x="115819" y="153"/>
                  </a:moveTo>
                  <a:lnTo>
                    <a:pt x="144697" y="219"/>
                  </a:lnTo>
                </a:path>
                <a:path w="173990" h="635">
                  <a:moveTo>
                    <a:pt x="144697" y="219"/>
                  </a:moveTo>
                  <a:lnTo>
                    <a:pt x="173594" y="294"/>
                  </a:lnTo>
                </a:path>
              </a:pathLst>
            </a:custGeom>
            <a:ln w="5912">
              <a:solidFill>
                <a:srgbClr val="000000"/>
              </a:solidFill>
              <a:prstDash val="sysDashDotDot"/>
            </a:ln>
          </p:spPr>
          <p:txBody>
            <a:bodyPr wrap="square" lIns="0" tIns="0" rIns="0" bIns="0" rtlCol="0"/>
            <a:lstStyle/>
            <a:p>
              <a:endParaRPr sz="949"/>
            </a:p>
          </p:txBody>
        </p:sp>
      </p:grpSp>
      <p:sp>
        <p:nvSpPr>
          <p:cNvPr id="1129" name="object 1129"/>
          <p:cNvSpPr/>
          <p:nvPr/>
        </p:nvSpPr>
        <p:spPr>
          <a:xfrm>
            <a:off x="6775074" y="1663574"/>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130" name="object 1130"/>
          <p:cNvSpPr/>
          <p:nvPr/>
        </p:nvSpPr>
        <p:spPr>
          <a:xfrm>
            <a:off x="6775074" y="1013250"/>
            <a:ext cx="17069" cy="306920"/>
          </a:xfrm>
          <a:custGeom>
            <a:avLst/>
            <a:gdLst/>
            <a:ahLst/>
            <a:cxnLst/>
            <a:rect l="l" t="t" r="r" b="b"/>
            <a:pathLst>
              <a:path w="32384" h="582294">
                <a:moveTo>
                  <a:pt x="0" y="581985"/>
                </a:moveTo>
                <a:lnTo>
                  <a:pt x="0" y="395749"/>
                </a:lnTo>
              </a:path>
              <a:path w="32384" h="582294">
                <a:moveTo>
                  <a:pt x="31929" y="395749"/>
                </a:moveTo>
                <a:lnTo>
                  <a:pt x="31929" y="0"/>
                </a:lnTo>
              </a:path>
            </a:pathLst>
          </a:custGeom>
          <a:ln w="11825">
            <a:solidFill>
              <a:srgbClr val="000000"/>
            </a:solidFill>
          </a:ln>
        </p:spPr>
        <p:txBody>
          <a:bodyPr wrap="square" lIns="0" tIns="0" rIns="0" bIns="0" rtlCol="0"/>
          <a:lstStyle/>
          <a:p>
            <a:endParaRPr sz="949"/>
          </a:p>
        </p:txBody>
      </p:sp>
      <p:sp>
        <p:nvSpPr>
          <p:cNvPr id="1131" name="object 1131"/>
          <p:cNvSpPr/>
          <p:nvPr/>
        </p:nvSpPr>
        <p:spPr>
          <a:xfrm>
            <a:off x="6799615" y="1663574"/>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132" name="object 1132"/>
          <p:cNvSpPr/>
          <p:nvPr/>
        </p:nvSpPr>
        <p:spPr>
          <a:xfrm>
            <a:off x="6799615" y="1221845"/>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133" name="object 1133"/>
          <p:cNvSpPr/>
          <p:nvPr/>
        </p:nvSpPr>
        <p:spPr>
          <a:xfrm>
            <a:off x="6725993" y="1320007"/>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134" name="object 1134"/>
          <p:cNvSpPr/>
          <p:nvPr/>
        </p:nvSpPr>
        <p:spPr>
          <a:xfrm>
            <a:off x="6755442" y="1308699"/>
            <a:ext cx="44180" cy="11380"/>
          </a:xfrm>
          <a:custGeom>
            <a:avLst/>
            <a:gdLst/>
            <a:ahLst/>
            <a:cxnLst/>
            <a:rect l="l" t="t" r="r" b="b"/>
            <a:pathLst>
              <a:path w="83820" h="21589">
                <a:moveTo>
                  <a:pt x="37246" y="21453"/>
                </a:moveTo>
                <a:lnTo>
                  <a:pt x="83805" y="21453"/>
                </a:lnTo>
              </a:path>
              <a:path w="83820" h="21589">
                <a:moveTo>
                  <a:pt x="0" y="0"/>
                </a:moveTo>
                <a:lnTo>
                  <a:pt x="33800" y="0"/>
                </a:lnTo>
              </a:path>
            </a:pathLst>
          </a:custGeom>
          <a:ln w="11825">
            <a:solidFill>
              <a:srgbClr val="000000"/>
            </a:solidFill>
          </a:ln>
        </p:spPr>
        <p:txBody>
          <a:bodyPr wrap="square" lIns="0" tIns="0" rIns="0" bIns="0" rtlCol="0"/>
          <a:lstStyle/>
          <a:p>
            <a:endParaRPr sz="949"/>
          </a:p>
        </p:txBody>
      </p:sp>
      <p:sp>
        <p:nvSpPr>
          <p:cNvPr id="1135" name="object 1135"/>
          <p:cNvSpPr/>
          <p:nvPr/>
        </p:nvSpPr>
        <p:spPr>
          <a:xfrm>
            <a:off x="6504830" y="1295466"/>
            <a:ext cx="85348" cy="9372"/>
          </a:xfrm>
          <a:custGeom>
            <a:avLst/>
            <a:gdLst/>
            <a:ahLst/>
            <a:cxnLst/>
            <a:rect l="l" t="t" r="r" b="b"/>
            <a:pathLst>
              <a:path w="161925" h="17780">
                <a:moveTo>
                  <a:pt x="56762" y="17301"/>
                </a:moveTo>
                <a:lnTo>
                  <a:pt x="0" y="0"/>
                </a:lnTo>
              </a:path>
              <a:path w="161925" h="17780">
                <a:moveTo>
                  <a:pt x="161519" y="17301"/>
                </a:moveTo>
                <a:lnTo>
                  <a:pt x="104756" y="0"/>
                </a:lnTo>
              </a:path>
            </a:pathLst>
          </a:custGeom>
          <a:ln w="11825">
            <a:solidFill>
              <a:srgbClr val="000000"/>
            </a:solidFill>
          </a:ln>
        </p:spPr>
        <p:txBody>
          <a:bodyPr wrap="square" lIns="0" tIns="0" rIns="0" bIns="0" rtlCol="0"/>
          <a:lstStyle/>
          <a:p>
            <a:endParaRPr sz="949"/>
          </a:p>
        </p:txBody>
      </p:sp>
      <p:sp>
        <p:nvSpPr>
          <p:cNvPr id="1136" name="object 1136"/>
          <p:cNvSpPr/>
          <p:nvPr/>
        </p:nvSpPr>
        <p:spPr>
          <a:xfrm>
            <a:off x="6725993" y="1295467"/>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137" name="object 1137"/>
          <p:cNvSpPr/>
          <p:nvPr/>
        </p:nvSpPr>
        <p:spPr>
          <a:xfrm>
            <a:off x="6497767" y="1295467"/>
            <a:ext cx="203832" cy="0"/>
          </a:xfrm>
          <a:custGeom>
            <a:avLst/>
            <a:gdLst/>
            <a:ahLst/>
            <a:cxnLst/>
            <a:rect l="l" t="t" r="r" b="b"/>
            <a:pathLst>
              <a:path w="386715">
                <a:moveTo>
                  <a:pt x="0" y="0"/>
                </a:moveTo>
                <a:lnTo>
                  <a:pt x="386437" y="0"/>
                </a:lnTo>
              </a:path>
            </a:pathLst>
          </a:custGeom>
          <a:ln w="11825">
            <a:solidFill>
              <a:srgbClr val="000000"/>
            </a:solidFill>
          </a:ln>
        </p:spPr>
        <p:txBody>
          <a:bodyPr wrap="square" lIns="0" tIns="0" rIns="0" bIns="0" rtlCol="0"/>
          <a:lstStyle/>
          <a:p>
            <a:endParaRPr sz="949"/>
          </a:p>
        </p:txBody>
      </p:sp>
      <p:sp>
        <p:nvSpPr>
          <p:cNvPr id="1138" name="object 1138"/>
          <p:cNvSpPr/>
          <p:nvPr/>
        </p:nvSpPr>
        <p:spPr>
          <a:xfrm>
            <a:off x="6755442" y="1278288"/>
            <a:ext cx="44180" cy="17404"/>
          </a:xfrm>
          <a:custGeom>
            <a:avLst/>
            <a:gdLst/>
            <a:ahLst/>
            <a:cxnLst/>
            <a:rect l="l" t="t" r="r" b="b"/>
            <a:pathLst>
              <a:path w="83820" h="33019">
                <a:moveTo>
                  <a:pt x="37246" y="32591"/>
                </a:moveTo>
                <a:lnTo>
                  <a:pt x="83805" y="32591"/>
                </a:lnTo>
              </a:path>
              <a:path w="83820" h="33019">
                <a:moveTo>
                  <a:pt x="0" y="0"/>
                </a:moveTo>
                <a:lnTo>
                  <a:pt x="37246" y="0"/>
                </a:lnTo>
              </a:path>
            </a:pathLst>
          </a:custGeom>
          <a:ln w="11825">
            <a:solidFill>
              <a:srgbClr val="000000"/>
            </a:solidFill>
          </a:ln>
        </p:spPr>
        <p:txBody>
          <a:bodyPr wrap="square" lIns="0" tIns="0" rIns="0" bIns="0" rtlCol="0"/>
          <a:lstStyle/>
          <a:p>
            <a:endParaRPr sz="949"/>
          </a:p>
        </p:txBody>
      </p:sp>
      <p:sp>
        <p:nvSpPr>
          <p:cNvPr id="1139" name="object 1139"/>
          <p:cNvSpPr/>
          <p:nvPr/>
        </p:nvSpPr>
        <p:spPr>
          <a:xfrm>
            <a:off x="5467065" y="1270926"/>
            <a:ext cx="1259141" cy="0"/>
          </a:xfrm>
          <a:custGeom>
            <a:avLst/>
            <a:gdLst/>
            <a:ahLst/>
            <a:cxnLst/>
            <a:rect l="l" t="t" r="r" b="b"/>
            <a:pathLst>
              <a:path w="2388870">
                <a:moveTo>
                  <a:pt x="2388467" y="0"/>
                </a:moveTo>
                <a:lnTo>
                  <a:pt x="0" y="0"/>
                </a:lnTo>
              </a:path>
            </a:pathLst>
          </a:custGeom>
          <a:ln w="11825">
            <a:solidFill>
              <a:srgbClr val="000000"/>
            </a:solidFill>
          </a:ln>
        </p:spPr>
        <p:txBody>
          <a:bodyPr wrap="square" lIns="0" tIns="0" rIns="0" bIns="0" rtlCol="0"/>
          <a:lstStyle/>
          <a:p>
            <a:endParaRPr sz="949"/>
          </a:p>
        </p:txBody>
      </p:sp>
      <p:sp>
        <p:nvSpPr>
          <p:cNvPr id="1140" name="object 1140"/>
          <p:cNvSpPr/>
          <p:nvPr/>
        </p:nvSpPr>
        <p:spPr>
          <a:xfrm>
            <a:off x="6755442" y="1263564"/>
            <a:ext cx="19747" cy="0"/>
          </a:xfrm>
          <a:custGeom>
            <a:avLst/>
            <a:gdLst/>
            <a:ahLst/>
            <a:cxnLst/>
            <a:rect l="l" t="t" r="r" b="b"/>
            <a:pathLst>
              <a:path w="37465">
                <a:moveTo>
                  <a:pt x="0" y="0"/>
                </a:moveTo>
                <a:lnTo>
                  <a:pt x="37246" y="0"/>
                </a:lnTo>
              </a:path>
            </a:pathLst>
          </a:custGeom>
          <a:ln w="11825">
            <a:solidFill>
              <a:srgbClr val="000000"/>
            </a:solidFill>
          </a:ln>
        </p:spPr>
        <p:txBody>
          <a:bodyPr wrap="square" lIns="0" tIns="0" rIns="0" bIns="0" rtlCol="0"/>
          <a:lstStyle/>
          <a:p>
            <a:endParaRPr sz="949"/>
          </a:p>
        </p:txBody>
      </p:sp>
      <p:sp>
        <p:nvSpPr>
          <p:cNvPr id="1141" name="object 1141"/>
          <p:cNvSpPr/>
          <p:nvPr/>
        </p:nvSpPr>
        <p:spPr>
          <a:xfrm>
            <a:off x="6589964" y="1246385"/>
            <a:ext cx="160656" cy="8033"/>
          </a:xfrm>
          <a:custGeom>
            <a:avLst/>
            <a:gdLst/>
            <a:ahLst/>
            <a:cxnLst/>
            <a:rect l="l" t="t" r="r" b="b"/>
            <a:pathLst>
              <a:path w="304800" h="15239">
                <a:moveTo>
                  <a:pt x="258077" y="14628"/>
                </a:moveTo>
                <a:lnTo>
                  <a:pt x="0" y="14628"/>
                </a:lnTo>
              </a:path>
              <a:path w="304800" h="15239">
                <a:moveTo>
                  <a:pt x="304636" y="0"/>
                </a:moveTo>
                <a:lnTo>
                  <a:pt x="258077" y="0"/>
                </a:lnTo>
              </a:path>
            </a:pathLst>
          </a:custGeom>
          <a:ln w="11825">
            <a:solidFill>
              <a:srgbClr val="000000"/>
            </a:solidFill>
          </a:ln>
        </p:spPr>
        <p:txBody>
          <a:bodyPr wrap="square" lIns="0" tIns="0" rIns="0" bIns="0" rtlCol="0"/>
          <a:lstStyle/>
          <a:p>
            <a:endParaRPr sz="949"/>
          </a:p>
        </p:txBody>
      </p:sp>
      <p:sp>
        <p:nvSpPr>
          <p:cNvPr id="1142" name="object 1142"/>
          <p:cNvSpPr/>
          <p:nvPr/>
        </p:nvSpPr>
        <p:spPr>
          <a:xfrm>
            <a:off x="6725993" y="1221845"/>
            <a:ext cx="73634" cy="24768"/>
          </a:xfrm>
          <a:custGeom>
            <a:avLst/>
            <a:gdLst/>
            <a:ahLst/>
            <a:cxnLst/>
            <a:rect l="l" t="t" r="r" b="b"/>
            <a:pathLst>
              <a:path w="139700" h="46989">
                <a:moveTo>
                  <a:pt x="93117" y="46558"/>
                </a:moveTo>
                <a:lnTo>
                  <a:pt x="139677" y="46558"/>
                </a:lnTo>
              </a:path>
              <a:path w="139700" h="46989">
                <a:moveTo>
                  <a:pt x="55871" y="21453"/>
                </a:moveTo>
                <a:lnTo>
                  <a:pt x="61187" y="21453"/>
                </a:lnTo>
              </a:path>
              <a:path w="139700" h="46989">
                <a:moveTo>
                  <a:pt x="46558" y="0"/>
                </a:moveTo>
                <a:lnTo>
                  <a:pt x="0" y="0"/>
                </a:lnTo>
              </a:path>
              <a:path w="139700" h="46989">
                <a:moveTo>
                  <a:pt x="93117" y="0"/>
                </a:moveTo>
                <a:lnTo>
                  <a:pt x="139677" y="0"/>
                </a:lnTo>
              </a:path>
            </a:pathLst>
          </a:custGeom>
          <a:ln w="11825">
            <a:solidFill>
              <a:srgbClr val="000000"/>
            </a:solidFill>
          </a:ln>
        </p:spPr>
        <p:txBody>
          <a:bodyPr wrap="square" lIns="0" tIns="0" rIns="0" bIns="0" rtlCol="0"/>
          <a:lstStyle/>
          <a:p>
            <a:endParaRPr sz="949"/>
          </a:p>
        </p:txBody>
      </p:sp>
      <p:sp>
        <p:nvSpPr>
          <p:cNvPr id="1143" name="object 1143"/>
          <p:cNvSpPr/>
          <p:nvPr/>
        </p:nvSpPr>
        <p:spPr>
          <a:xfrm>
            <a:off x="6775074" y="902818"/>
            <a:ext cx="42172" cy="110451"/>
          </a:xfrm>
          <a:custGeom>
            <a:avLst/>
            <a:gdLst/>
            <a:ahLst/>
            <a:cxnLst/>
            <a:rect l="l" t="t" r="r" b="b"/>
            <a:pathLst>
              <a:path w="80009" h="209550">
                <a:moveTo>
                  <a:pt x="79824" y="209514"/>
                </a:moveTo>
                <a:lnTo>
                  <a:pt x="0" y="0"/>
                </a:lnTo>
              </a:path>
            </a:pathLst>
          </a:custGeom>
          <a:ln w="11825">
            <a:solidFill>
              <a:srgbClr val="000000"/>
            </a:solidFill>
          </a:ln>
        </p:spPr>
        <p:txBody>
          <a:bodyPr wrap="square" lIns="0" tIns="0" rIns="0" bIns="0" rtlCol="0"/>
          <a:lstStyle/>
          <a:p>
            <a:endParaRPr sz="949"/>
          </a:p>
        </p:txBody>
      </p:sp>
      <p:sp>
        <p:nvSpPr>
          <p:cNvPr id="1144" name="object 1144"/>
          <p:cNvSpPr/>
          <p:nvPr/>
        </p:nvSpPr>
        <p:spPr>
          <a:xfrm>
            <a:off x="7196115" y="1752617"/>
            <a:ext cx="220902" cy="33805"/>
          </a:xfrm>
          <a:custGeom>
            <a:avLst/>
            <a:gdLst/>
            <a:ahLst/>
            <a:cxnLst/>
            <a:rect l="l" t="t" r="r" b="b"/>
            <a:pathLst>
              <a:path w="419100" h="64135">
                <a:moveTo>
                  <a:pt x="209514" y="0"/>
                </a:moveTo>
                <a:lnTo>
                  <a:pt x="0" y="63860"/>
                </a:lnTo>
              </a:path>
              <a:path w="419100" h="64135">
                <a:moveTo>
                  <a:pt x="314271" y="0"/>
                </a:moveTo>
                <a:lnTo>
                  <a:pt x="209514" y="31930"/>
                </a:lnTo>
              </a:path>
              <a:path w="419100" h="64135">
                <a:moveTo>
                  <a:pt x="419029" y="0"/>
                </a:moveTo>
                <a:lnTo>
                  <a:pt x="314271" y="31930"/>
                </a:lnTo>
              </a:path>
            </a:pathLst>
          </a:custGeom>
          <a:ln w="11825">
            <a:solidFill>
              <a:srgbClr val="000000"/>
            </a:solidFill>
          </a:ln>
        </p:spPr>
        <p:txBody>
          <a:bodyPr wrap="square" lIns="0" tIns="0" rIns="0" bIns="0" rtlCol="0"/>
          <a:lstStyle/>
          <a:p>
            <a:endParaRPr sz="949"/>
          </a:p>
        </p:txBody>
      </p:sp>
      <p:sp>
        <p:nvSpPr>
          <p:cNvPr id="1145" name="object 1145"/>
          <p:cNvSpPr/>
          <p:nvPr/>
        </p:nvSpPr>
        <p:spPr>
          <a:xfrm>
            <a:off x="6733000" y="1013250"/>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1146" name="object 1146"/>
          <p:cNvSpPr/>
          <p:nvPr/>
        </p:nvSpPr>
        <p:spPr>
          <a:xfrm>
            <a:off x="7306547" y="1752617"/>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147" name="object 1147"/>
          <p:cNvSpPr/>
          <p:nvPr/>
        </p:nvSpPr>
        <p:spPr>
          <a:xfrm>
            <a:off x="7361763" y="1752617"/>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148" name="object 1148"/>
          <p:cNvSpPr/>
          <p:nvPr/>
        </p:nvSpPr>
        <p:spPr>
          <a:xfrm>
            <a:off x="7416979" y="1752617"/>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149" name="object 1149"/>
          <p:cNvSpPr/>
          <p:nvPr/>
        </p:nvSpPr>
        <p:spPr>
          <a:xfrm>
            <a:off x="7560015" y="1418169"/>
            <a:ext cx="42172" cy="110451"/>
          </a:xfrm>
          <a:custGeom>
            <a:avLst/>
            <a:gdLst/>
            <a:ahLst/>
            <a:cxnLst/>
            <a:rect l="l" t="t" r="r" b="b"/>
            <a:pathLst>
              <a:path w="80009" h="209550">
                <a:moveTo>
                  <a:pt x="0" y="209514"/>
                </a:moveTo>
                <a:lnTo>
                  <a:pt x="79824" y="0"/>
                </a:lnTo>
              </a:path>
            </a:pathLst>
          </a:custGeom>
          <a:ln w="11825">
            <a:solidFill>
              <a:srgbClr val="000000"/>
            </a:solidFill>
          </a:ln>
        </p:spPr>
        <p:txBody>
          <a:bodyPr wrap="square" lIns="0" tIns="0" rIns="0" bIns="0" rtlCol="0"/>
          <a:lstStyle/>
          <a:p>
            <a:endParaRPr sz="949"/>
          </a:p>
        </p:txBody>
      </p:sp>
      <p:sp>
        <p:nvSpPr>
          <p:cNvPr id="1150" name="object 1150"/>
          <p:cNvSpPr/>
          <p:nvPr/>
        </p:nvSpPr>
        <p:spPr>
          <a:xfrm>
            <a:off x="7568169" y="1528602"/>
            <a:ext cx="17404" cy="274788"/>
          </a:xfrm>
          <a:custGeom>
            <a:avLst/>
            <a:gdLst/>
            <a:ahLst/>
            <a:cxnLst/>
            <a:rect l="l" t="t" r="r" b="b"/>
            <a:pathLst>
              <a:path w="33020" h="521335">
                <a:moveTo>
                  <a:pt x="0" y="520797"/>
                </a:moveTo>
                <a:lnTo>
                  <a:pt x="0" y="456937"/>
                </a:lnTo>
              </a:path>
              <a:path w="33020" h="521335">
                <a:moveTo>
                  <a:pt x="32426" y="424510"/>
                </a:moveTo>
                <a:lnTo>
                  <a:pt x="32426" y="0"/>
                </a:lnTo>
              </a:path>
            </a:pathLst>
          </a:custGeom>
          <a:ln w="11825">
            <a:solidFill>
              <a:srgbClr val="000000"/>
            </a:solidFill>
          </a:ln>
        </p:spPr>
        <p:txBody>
          <a:bodyPr wrap="square" lIns="0" tIns="0" rIns="0" bIns="0" rtlCol="0"/>
          <a:lstStyle/>
          <a:p>
            <a:endParaRPr sz="949"/>
          </a:p>
        </p:txBody>
      </p:sp>
      <p:sp>
        <p:nvSpPr>
          <p:cNvPr id="1151" name="object 1151"/>
          <p:cNvSpPr/>
          <p:nvPr/>
        </p:nvSpPr>
        <p:spPr>
          <a:xfrm>
            <a:off x="7602089" y="1418169"/>
            <a:ext cx="42172" cy="334365"/>
          </a:xfrm>
          <a:custGeom>
            <a:avLst/>
            <a:gdLst/>
            <a:ahLst/>
            <a:cxnLst/>
            <a:rect l="l" t="t" r="r" b="b"/>
            <a:pathLst>
              <a:path w="80009" h="634364">
                <a:moveTo>
                  <a:pt x="31930" y="634025"/>
                </a:moveTo>
                <a:lnTo>
                  <a:pt x="31930" y="209514"/>
                </a:lnTo>
              </a:path>
              <a:path w="80009" h="634364">
                <a:moveTo>
                  <a:pt x="79825" y="209514"/>
                </a:moveTo>
                <a:lnTo>
                  <a:pt x="0" y="0"/>
                </a:lnTo>
              </a:path>
            </a:pathLst>
          </a:custGeom>
          <a:ln w="11825">
            <a:solidFill>
              <a:srgbClr val="000000"/>
            </a:solidFill>
          </a:ln>
        </p:spPr>
        <p:txBody>
          <a:bodyPr wrap="square" lIns="0" tIns="0" rIns="0" bIns="0" rtlCol="0"/>
          <a:lstStyle/>
          <a:p>
            <a:endParaRPr sz="949"/>
          </a:p>
        </p:txBody>
      </p:sp>
      <p:sp>
        <p:nvSpPr>
          <p:cNvPr id="1152" name="object 1152"/>
          <p:cNvSpPr/>
          <p:nvPr/>
        </p:nvSpPr>
        <p:spPr>
          <a:xfrm>
            <a:off x="3888361" y="2694444"/>
            <a:ext cx="24768" cy="2678"/>
          </a:xfrm>
          <a:custGeom>
            <a:avLst/>
            <a:gdLst/>
            <a:ahLst/>
            <a:cxnLst/>
            <a:rect l="l" t="t" r="r" b="b"/>
            <a:pathLst>
              <a:path w="46989" h="5079">
                <a:moveTo>
                  <a:pt x="46558" y="0"/>
                </a:moveTo>
                <a:lnTo>
                  <a:pt x="42775" y="798"/>
                </a:lnTo>
                <a:lnTo>
                  <a:pt x="32163" y="2529"/>
                </a:lnTo>
                <a:lnTo>
                  <a:pt x="21478" y="3768"/>
                </a:lnTo>
                <a:lnTo>
                  <a:pt x="11098" y="4489"/>
                </a:lnTo>
                <a:lnTo>
                  <a:pt x="10752" y="4513"/>
                </a:lnTo>
                <a:lnTo>
                  <a:pt x="0" y="4761"/>
                </a:lnTo>
              </a:path>
            </a:pathLst>
          </a:custGeom>
          <a:ln w="11825">
            <a:solidFill>
              <a:srgbClr val="000000"/>
            </a:solidFill>
          </a:ln>
        </p:spPr>
        <p:txBody>
          <a:bodyPr wrap="square" lIns="0" tIns="0" rIns="0" bIns="0" rtlCol="0"/>
          <a:lstStyle/>
          <a:p>
            <a:endParaRPr sz="949"/>
          </a:p>
        </p:txBody>
      </p:sp>
      <p:sp>
        <p:nvSpPr>
          <p:cNvPr id="1153" name="object 1153"/>
          <p:cNvSpPr/>
          <p:nvPr/>
        </p:nvSpPr>
        <p:spPr>
          <a:xfrm>
            <a:off x="3765659" y="2819657"/>
            <a:ext cx="122835" cy="0"/>
          </a:xfrm>
          <a:custGeom>
            <a:avLst/>
            <a:gdLst/>
            <a:ahLst/>
            <a:cxnLst/>
            <a:rect l="l" t="t" r="r" b="b"/>
            <a:pathLst>
              <a:path w="233045">
                <a:moveTo>
                  <a:pt x="232794" y="0"/>
                </a:moveTo>
                <a:lnTo>
                  <a:pt x="0" y="0"/>
                </a:lnTo>
              </a:path>
            </a:pathLst>
          </a:custGeom>
          <a:ln w="11825">
            <a:solidFill>
              <a:srgbClr val="000000"/>
            </a:solidFill>
          </a:ln>
        </p:spPr>
        <p:txBody>
          <a:bodyPr wrap="square" lIns="0" tIns="0" rIns="0" bIns="0" rtlCol="0"/>
          <a:lstStyle/>
          <a:p>
            <a:endParaRPr sz="949"/>
          </a:p>
        </p:txBody>
      </p:sp>
      <p:sp>
        <p:nvSpPr>
          <p:cNvPr id="1154" name="object 1154"/>
          <p:cNvSpPr/>
          <p:nvPr/>
        </p:nvSpPr>
        <p:spPr>
          <a:xfrm>
            <a:off x="2440470" y="1224523"/>
            <a:ext cx="0" cy="1165760"/>
          </a:xfrm>
          <a:custGeom>
            <a:avLst/>
            <a:gdLst/>
            <a:ahLst/>
            <a:cxnLst/>
            <a:rect l="l" t="t" r="r" b="b"/>
            <a:pathLst>
              <a:path h="2211704">
                <a:moveTo>
                  <a:pt x="0" y="0"/>
                </a:moveTo>
                <a:lnTo>
                  <a:pt x="0" y="2211543"/>
                </a:lnTo>
              </a:path>
            </a:pathLst>
          </a:custGeom>
          <a:ln w="11825">
            <a:solidFill>
              <a:srgbClr val="000000"/>
            </a:solidFill>
          </a:ln>
        </p:spPr>
        <p:txBody>
          <a:bodyPr wrap="square" lIns="0" tIns="0" rIns="0" bIns="0" rtlCol="0"/>
          <a:lstStyle/>
          <a:p>
            <a:endParaRPr sz="949"/>
          </a:p>
        </p:txBody>
      </p:sp>
      <p:sp>
        <p:nvSpPr>
          <p:cNvPr id="1155" name="object 1155"/>
          <p:cNvSpPr/>
          <p:nvPr/>
        </p:nvSpPr>
        <p:spPr>
          <a:xfrm>
            <a:off x="2229002" y="2696954"/>
            <a:ext cx="1659442" cy="0"/>
          </a:xfrm>
          <a:custGeom>
            <a:avLst/>
            <a:gdLst/>
            <a:ahLst/>
            <a:cxnLst/>
            <a:rect l="l" t="t" r="r" b="b"/>
            <a:pathLst>
              <a:path w="3148329">
                <a:moveTo>
                  <a:pt x="0" y="0"/>
                </a:moveTo>
                <a:lnTo>
                  <a:pt x="3148173" y="0"/>
                </a:lnTo>
              </a:path>
            </a:pathLst>
          </a:custGeom>
          <a:ln w="11825">
            <a:solidFill>
              <a:srgbClr val="000000"/>
            </a:solidFill>
          </a:ln>
        </p:spPr>
        <p:txBody>
          <a:bodyPr wrap="square" lIns="0" tIns="0" rIns="0" bIns="0" rtlCol="0"/>
          <a:lstStyle/>
          <a:p>
            <a:endParaRPr sz="949"/>
          </a:p>
        </p:txBody>
      </p:sp>
      <p:sp>
        <p:nvSpPr>
          <p:cNvPr id="1156" name="object 1156"/>
          <p:cNvSpPr/>
          <p:nvPr/>
        </p:nvSpPr>
        <p:spPr>
          <a:xfrm>
            <a:off x="3912903" y="2696954"/>
            <a:ext cx="122165" cy="0"/>
          </a:xfrm>
          <a:custGeom>
            <a:avLst/>
            <a:gdLst/>
            <a:ahLst/>
            <a:cxnLst/>
            <a:rect l="l" t="t" r="r" b="b"/>
            <a:pathLst>
              <a:path w="231775">
                <a:moveTo>
                  <a:pt x="0" y="0"/>
                </a:moveTo>
                <a:lnTo>
                  <a:pt x="231436" y="0"/>
                </a:lnTo>
              </a:path>
            </a:pathLst>
          </a:custGeom>
          <a:ln w="11825">
            <a:solidFill>
              <a:srgbClr val="000000"/>
            </a:solidFill>
          </a:ln>
        </p:spPr>
        <p:txBody>
          <a:bodyPr wrap="square" lIns="0" tIns="0" rIns="0" bIns="0" rtlCol="0"/>
          <a:lstStyle/>
          <a:p>
            <a:endParaRPr sz="949"/>
          </a:p>
        </p:txBody>
      </p:sp>
      <p:sp>
        <p:nvSpPr>
          <p:cNvPr id="1157" name="object 1157"/>
          <p:cNvSpPr/>
          <p:nvPr/>
        </p:nvSpPr>
        <p:spPr>
          <a:xfrm>
            <a:off x="2624524" y="1058016"/>
            <a:ext cx="0" cy="105430"/>
          </a:xfrm>
          <a:custGeom>
            <a:avLst/>
            <a:gdLst/>
            <a:ahLst/>
            <a:cxnLst/>
            <a:rect l="l" t="t" r="r" b="b"/>
            <a:pathLst>
              <a:path h="200025">
                <a:moveTo>
                  <a:pt x="0" y="0"/>
                </a:moveTo>
                <a:lnTo>
                  <a:pt x="0" y="199503"/>
                </a:lnTo>
              </a:path>
            </a:pathLst>
          </a:custGeom>
          <a:ln w="11825">
            <a:solidFill>
              <a:srgbClr val="000000"/>
            </a:solidFill>
          </a:ln>
        </p:spPr>
        <p:txBody>
          <a:bodyPr wrap="square" lIns="0" tIns="0" rIns="0" bIns="0" rtlCol="0"/>
          <a:lstStyle/>
          <a:p>
            <a:endParaRPr sz="949"/>
          </a:p>
        </p:txBody>
      </p:sp>
      <p:sp>
        <p:nvSpPr>
          <p:cNvPr id="1158" name="object 1158"/>
          <p:cNvSpPr/>
          <p:nvPr/>
        </p:nvSpPr>
        <p:spPr>
          <a:xfrm>
            <a:off x="2546126" y="1290999"/>
            <a:ext cx="18074" cy="998744"/>
          </a:xfrm>
          <a:custGeom>
            <a:avLst/>
            <a:gdLst/>
            <a:ahLst/>
            <a:cxnLst/>
            <a:rect l="l" t="t" r="r" b="b"/>
            <a:pathLst>
              <a:path w="34289" h="1894839">
                <a:moveTo>
                  <a:pt x="0" y="1894544"/>
                </a:moveTo>
                <a:lnTo>
                  <a:pt x="34096" y="0"/>
                </a:lnTo>
              </a:path>
            </a:pathLst>
          </a:custGeom>
          <a:ln w="5912">
            <a:solidFill>
              <a:srgbClr val="000000"/>
            </a:solidFill>
            <a:prstDash val="sysDashDotDot"/>
          </a:ln>
        </p:spPr>
        <p:txBody>
          <a:bodyPr wrap="square" lIns="0" tIns="0" rIns="0" bIns="0" rtlCol="0"/>
          <a:lstStyle/>
          <a:p>
            <a:endParaRPr sz="949"/>
          </a:p>
        </p:txBody>
      </p:sp>
      <p:sp>
        <p:nvSpPr>
          <p:cNvPr id="1159" name="object 1159"/>
          <p:cNvSpPr/>
          <p:nvPr/>
        </p:nvSpPr>
        <p:spPr>
          <a:xfrm>
            <a:off x="3397527" y="1237502"/>
            <a:ext cx="86018" cy="54221"/>
          </a:xfrm>
          <a:custGeom>
            <a:avLst/>
            <a:gdLst/>
            <a:ahLst/>
            <a:cxnLst/>
            <a:rect l="l" t="t" r="r" b="b"/>
            <a:pathLst>
              <a:path w="163195" h="102869">
                <a:moveTo>
                  <a:pt x="0" y="102513"/>
                </a:moveTo>
                <a:lnTo>
                  <a:pt x="163001" y="0"/>
                </a:lnTo>
              </a:path>
            </a:pathLst>
          </a:custGeom>
          <a:ln w="5912">
            <a:solidFill>
              <a:srgbClr val="000000"/>
            </a:solidFill>
            <a:prstDash val="sysDashDotDot"/>
          </a:ln>
        </p:spPr>
        <p:txBody>
          <a:bodyPr wrap="square" lIns="0" tIns="0" rIns="0" bIns="0" rtlCol="0"/>
          <a:lstStyle/>
          <a:p>
            <a:endParaRPr sz="949"/>
          </a:p>
        </p:txBody>
      </p:sp>
      <p:sp>
        <p:nvSpPr>
          <p:cNvPr id="1160" name="object 1160"/>
          <p:cNvSpPr/>
          <p:nvPr/>
        </p:nvSpPr>
        <p:spPr>
          <a:xfrm>
            <a:off x="3765659" y="2451549"/>
            <a:ext cx="122835" cy="0"/>
          </a:xfrm>
          <a:custGeom>
            <a:avLst/>
            <a:gdLst/>
            <a:ahLst/>
            <a:cxnLst/>
            <a:rect l="l" t="t" r="r" b="b"/>
            <a:pathLst>
              <a:path w="233045">
                <a:moveTo>
                  <a:pt x="232794" y="0"/>
                </a:moveTo>
                <a:lnTo>
                  <a:pt x="0" y="0"/>
                </a:lnTo>
              </a:path>
            </a:pathLst>
          </a:custGeom>
          <a:ln w="11825">
            <a:solidFill>
              <a:srgbClr val="000000"/>
            </a:solidFill>
          </a:ln>
        </p:spPr>
        <p:txBody>
          <a:bodyPr wrap="square" lIns="0" tIns="0" rIns="0" bIns="0" rtlCol="0"/>
          <a:lstStyle/>
          <a:p>
            <a:endParaRPr sz="949"/>
          </a:p>
        </p:txBody>
      </p:sp>
      <p:sp>
        <p:nvSpPr>
          <p:cNvPr id="1161" name="object 1161"/>
          <p:cNvSpPr/>
          <p:nvPr/>
        </p:nvSpPr>
        <p:spPr>
          <a:xfrm>
            <a:off x="3912902" y="2451549"/>
            <a:ext cx="156640" cy="0"/>
          </a:xfrm>
          <a:custGeom>
            <a:avLst/>
            <a:gdLst/>
            <a:ahLst/>
            <a:cxnLst/>
            <a:rect l="l" t="t" r="r" b="b"/>
            <a:pathLst>
              <a:path w="297179">
                <a:moveTo>
                  <a:pt x="0" y="0"/>
                </a:moveTo>
                <a:lnTo>
                  <a:pt x="296699" y="0"/>
                </a:lnTo>
              </a:path>
            </a:pathLst>
          </a:custGeom>
          <a:ln w="11825">
            <a:solidFill>
              <a:srgbClr val="000000"/>
            </a:solidFill>
          </a:ln>
        </p:spPr>
        <p:txBody>
          <a:bodyPr wrap="square" lIns="0" tIns="0" rIns="0" bIns="0" rtlCol="0"/>
          <a:lstStyle/>
          <a:p>
            <a:endParaRPr sz="949"/>
          </a:p>
        </p:txBody>
      </p:sp>
      <p:sp>
        <p:nvSpPr>
          <p:cNvPr id="1162" name="object 1162"/>
          <p:cNvSpPr/>
          <p:nvPr/>
        </p:nvSpPr>
        <p:spPr>
          <a:xfrm>
            <a:off x="2440471" y="2390198"/>
            <a:ext cx="1043259" cy="0"/>
          </a:xfrm>
          <a:custGeom>
            <a:avLst/>
            <a:gdLst/>
            <a:ahLst/>
            <a:cxnLst/>
            <a:rect l="l" t="t" r="r" b="b"/>
            <a:pathLst>
              <a:path w="1979295">
                <a:moveTo>
                  <a:pt x="0" y="0"/>
                </a:moveTo>
                <a:lnTo>
                  <a:pt x="1978749" y="0"/>
                </a:lnTo>
              </a:path>
            </a:pathLst>
          </a:custGeom>
          <a:ln w="11825">
            <a:solidFill>
              <a:srgbClr val="000000"/>
            </a:solidFill>
          </a:ln>
        </p:spPr>
        <p:txBody>
          <a:bodyPr wrap="square" lIns="0" tIns="0" rIns="0" bIns="0" rtlCol="0"/>
          <a:lstStyle/>
          <a:p>
            <a:endParaRPr sz="949"/>
          </a:p>
        </p:txBody>
      </p:sp>
      <p:sp>
        <p:nvSpPr>
          <p:cNvPr id="1163" name="object 1163"/>
          <p:cNvSpPr/>
          <p:nvPr/>
        </p:nvSpPr>
        <p:spPr>
          <a:xfrm>
            <a:off x="3888361" y="2451549"/>
            <a:ext cx="11380" cy="669"/>
          </a:xfrm>
          <a:custGeom>
            <a:avLst/>
            <a:gdLst/>
            <a:ahLst/>
            <a:cxnLst/>
            <a:rect l="l" t="t" r="r" b="b"/>
            <a:pathLst>
              <a:path w="21589" h="1270">
                <a:moveTo>
                  <a:pt x="21478" y="992"/>
                </a:moveTo>
                <a:lnTo>
                  <a:pt x="10752" y="248"/>
                </a:lnTo>
                <a:lnTo>
                  <a:pt x="0" y="0"/>
                </a:lnTo>
              </a:path>
            </a:pathLst>
          </a:custGeom>
          <a:ln w="11825">
            <a:solidFill>
              <a:srgbClr val="000000"/>
            </a:solidFill>
          </a:ln>
        </p:spPr>
        <p:txBody>
          <a:bodyPr wrap="square" lIns="0" tIns="0" rIns="0" bIns="0" rtlCol="0"/>
          <a:lstStyle/>
          <a:p>
            <a:endParaRPr sz="949"/>
          </a:p>
        </p:txBody>
      </p:sp>
      <p:sp>
        <p:nvSpPr>
          <p:cNvPr id="1164" name="object 1164"/>
          <p:cNvSpPr/>
          <p:nvPr/>
        </p:nvSpPr>
        <p:spPr>
          <a:xfrm>
            <a:off x="3765659" y="2328846"/>
            <a:ext cx="122835" cy="0"/>
          </a:xfrm>
          <a:custGeom>
            <a:avLst/>
            <a:gdLst/>
            <a:ahLst/>
            <a:cxnLst/>
            <a:rect l="l" t="t" r="r" b="b"/>
            <a:pathLst>
              <a:path w="233045">
                <a:moveTo>
                  <a:pt x="232794" y="0"/>
                </a:moveTo>
                <a:lnTo>
                  <a:pt x="0" y="0"/>
                </a:lnTo>
              </a:path>
            </a:pathLst>
          </a:custGeom>
          <a:ln w="11825">
            <a:solidFill>
              <a:srgbClr val="000000"/>
            </a:solidFill>
          </a:ln>
        </p:spPr>
        <p:txBody>
          <a:bodyPr wrap="square" lIns="0" tIns="0" rIns="0" bIns="0" rtlCol="0"/>
          <a:lstStyle/>
          <a:p>
            <a:endParaRPr sz="949"/>
          </a:p>
        </p:txBody>
      </p:sp>
      <p:sp>
        <p:nvSpPr>
          <p:cNvPr id="1165" name="object 1165"/>
          <p:cNvSpPr/>
          <p:nvPr/>
        </p:nvSpPr>
        <p:spPr>
          <a:xfrm>
            <a:off x="4011064" y="2328846"/>
            <a:ext cx="36817" cy="0"/>
          </a:xfrm>
          <a:custGeom>
            <a:avLst/>
            <a:gdLst/>
            <a:ahLst/>
            <a:cxnLst/>
            <a:rect l="l" t="t" r="r" b="b"/>
            <a:pathLst>
              <a:path w="69850">
                <a:moveTo>
                  <a:pt x="0" y="0"/>
                </a:moveTo>
                <a:lnTo>
                  <a:pt x="69842" y="0"/>
                </a:lnTo>
              </a:path>
            </a:pathLst>
          </a:custGeom>
          <a:ln w="11825">
            <a:solidFill>
              <a:srgbClr val="000000"/>
            </a:solidFill>
          </a:ln>
        </p:spPr>
        <p:txBody>
          <a:bodyPr wrap="square" lIns="0" tIns="0" rIns="0" bIns="0" rtlCol="0"/>
          <a:lstStyle/>
          <a:p>
            <a:endParaRPr sz="949"/>
          </a:p>
        </p:txBody>
      </p:sp>
      <p:sp>
        <p:nvSpPr>
          <p:cNvPr id="1166" name="object 1166"/>
          <p:cNvSpPr/>
          <p:nvPr/>
        </p:nvSpPr>
        <p:spPr>
          <a:xfrm>
            <a:off x="2463851" y="2289587"/>
            <a:ext cx="914400" cy="100745"/>
          </a:xfrm>
          <a:custGeom>
            <a:avLst/>
            <a:gdLst/>
            <a:ahLst/>
            <a:cxnLst/>
            <a:rect l="l" t="t" r="r" b="b"/>
            <a:pathLst>
              <a:path w="1734820" h="191135">
                <a:moveTo>
                  <a:pt x="1734311" y="52980"/>
                </a:moveTo>
                <a:lnTo>
                  <a:pt x="1590088" y="48417"/>
                </a:lnTo>
              </a:path>
              <a:path w="1734820" h="191135">
                <a:moveTo>
                  <a:pt x="1590088" y="48417"/>
                </a:moveTo>
                <a:lnTo>
                  <a:pt x="1445955" y="43808"/>
                </a:lnTo>
              </a:path>
              <a:path w="1734820" h="191135">
                <a:moveTo>
                  <a:pt x="1445955" y="43808"/>
                </a:moveTo>
                <a:lnTo>
                  <a:pt x="1301805" y="39147"/>
                </a:lnTo>
              </a:path>
              <a:path w="1734820" h="191135">
                <a:moveTo>
                  <a:pt x="1301805" y="39147"/>
                </a:moveTo>
                <a:lnTo>
                  <a:pt x="1157523" y="34430"/>
                </a:lnTo>
              </a:path>
              <a:path w="1734820" h="191135">
                <a:moveTo>
                  <a:pt x="1157523" y="34430"/>
                </a:moveTo>
                <a:lnTo>
                  <a:pt x="1012963" y="29647"/>
                </a:lnTo>
              </a:path>
              <a:path w="1734820" h="191135">
                <a:moveTo>
                  <a:pt x="1012963" y="29647"/>
                </a:moveTo>
                <a:lnTo>
                  <a:pt x="867953" y="24792"/>
                </a:lnTo>
                <a:lnTo>
                  <a:pt x="795487" y="22343"/>
                </a:lnTo>
                <a:lnTo>
                  <a:pt x="723303" y="19887"/>
                </a:lnTo>
                <a:lnTo>
                  <a:pt x="651696" y="17436"/>
                </a:lnTo>
                <a:lnTo>
                  <a:pt x="580521" y="14983"/>
                </a:lnTo>
                <a:lnTo>
                  <a:pt x="509801" y="12529"/>
                </a:lnTo>
                <a:lnTo>
                  <a:pt x="439298" y="10067"/>
                </a:lnTo>
                <a:lnTo>
                  <a:pt x="368851" y="7589"/>
                </a:lnTo>
                <a:lnTo>
                  <a:pt x="298285" y="5090"/>
                </a:lnTo>
                <a:lnTo>
                  <a:pt x="227338" y="2559"/>
                </a:lnTo>
                <a:lnTo>
                  <a:pt x="156094" y="0"/>
                </a:lnTo>
              </a:path>
              <a:path w="1734820" h="191135">
                <a:moveTo>
                  <a:pt x="156094" y="0"/>
                </a:moveTo>
                <a:lnTo>
                  <a:pt x="0" y="190879"/>
                </a:lnTo>
              </a:path>
            </a:pathLst>
          </a:custGeom>
          <a:ln w="5912">
            <a:solidFill>
              <a:srgbClr val="000000"/>
            </a:solidFill>
            <a:prstDash val="sysDashDotDot"/>
          </a:ln>
        </p:spPr>
        <p:txBody>
          <a:bodyPr wrap="square" lIns="0" tIns="0" rIns="0" bIns="0" rtlCol="0"/>
          <a:lstStyle/>
          <a:p>
            <a:endParaRPr sz="949"/>
          </a:p>
        </p:txBody>
      </p:sp>
      <p:sp>
        <p:nvSpPr>
          <p:cNvPr id="1167" name="object 1167"/>
          <p:cNvSpPr/>
          <p:nvPr/>
        </p:nvSpPr>
        <p:spPr>
          <a:xfrm>
            <a:off x="3899683" y="2452072"/>
            <a:ext cx="13388" cy="2008"/>
          </a:xfrm>
          <a:custGeom>
            <a:avLst/>
            <a:gdLst/>
            <a:ahLst/>
            <a:cxnLst/>
            <a:rect l="l" t="t" r="r" b="b"/>
            <a:pathLst>
              <a:path w="25400" h="3810">
                <a:moveTo>
                  <a:pt x="25080" y="3768"/>
                </a:moveTo>
                <a:lnTo>
                  <a:pt x="21297" y="2970"/>
                </a:lnTo>
                <a:lnTo>
                  <a:pt x="10685" y="1239"/>
                </a:lnTo>
                <a:lnTo>
                  <a:pt x="0" y="0"/>
                </a:lnTo>
              </a:path>
            </a:pathLst>
          </a:custGeom>
          <a:ln w="11825">
            <a:solidFill>
              <a:srgbClr val="000000"/>
            </a:solidFill>
          </a:ln>
        </p:spPr>
        <p:txBody>
          <a:bodyPr wrap="square" lIns="0" tIns="0" rIns="0" bIns="0" rtlCol="0"/>
          <a:lstStyle/>
          <a:p>
            <a:endParaRPr sz="949"/>
          </a:p>
        </p:txBody>
      </p:sp>
      <p:sp>
        <p:nvSpPr>
          <p:cNvPr id="1168" name="object 1168"/>
          <p:cNvSpPr/>
          <p:nvPr/>
        </p:nvSpPr>
        <p:spPr>
          <a:xfrm>
            <a:off x="3377984" y="2317513"/>
            <a:ext cx="100075" cy="72965"/>
          </a:xfrm>
          <a:custGeom>
            <a:avLst/>
            <a:gdLst/>
            <a:ahLst/>
            <a:cxnLst/>
            <a:rect l="l" t="t" r="r" b="b"/>
            <a:pathLst>
              <a:path w="189864" h="138429">
                <a:moveTo>
                  <a:pt x="0" y="0"/>
                </a:moveTo>
                <a:lnTo>
                  <a:pt x="189286" y="137898"/>
                </a:lnTo>
              </a:path>
            </a:pathLst>
          </a:custGeom>
          <a:ln w="5912">
            <a:solidFill>
              <a:srgbClr val="000000"/>
            </a:solidFill>
            <a:prstDash val="sysDashDotDot"/>
          </a:ln>
        </p:spPr>
        <p:txBody>
          <a:bodyPr wrap="square" lIns="0" tIns="0" rIns="0" bIns="0" rtlCol="0"/>
          <a:lstStyle/>
          <a:p>
            <a:endParaRPr sz="949"/>
          </a:p>
        </p:txBody>
      </p:sp>
      <p:sp>
        <p:nvSpPr>
          <p:cNvPr id="1169" name="object 1169"/>
          <p:cNvSpPr/>
          <p:nvPr/>
        </p:nvSpPr>
        <p:spPr>
          <a:xfrm>
            <a:off x="2509709" y="1224523"/>
            <a:ext cx="54556" cy="66605"/>
          </a:xfrm>
          <a:custGeom>
            <a:avLst/>
            <a:gdLst/>
            <a:ahLst/>
            <a:cxnLst/>
            <a:rect l="l" t="t" r="r" b="b"/>
            <a:pathLst>
              <a:path w="103504" h="126364">
                <a:moveTo>
                  <a:pt x="103188" y="126119"/>
                </a:moveTo>
                <a:lnTo>
                  <a:pt x="0" y="0"/>
                </a:lnTo>
              </a:path>
            </a:pathLst>
          </a:custGeom>
          <a:ln w="5912">
            <a:solidFill>
              <a:srgbClr val="000000"/>
            </a:solidFill>
            <a:prstDash val="sysDashDotDot"/>
          </a:ln>
        </p:spPr>
        <p:txBody>
          <a:bodyPr wrap="square" lIns="0" tIns="0" rIns="0" bIns="0" rtlCol="0"/>
          <a:lstStyle/>
          <a:p>
            <a:endParaRPr sz="949"/>
          </a:p>
        </p:txBody>
      </p:sp>
      <p:sp>
        <p:nvSpPr>
          <p:cNvPr id="1170" name="object 1170"/>
          <p:cNvSpPr/>
          <p:nvPr/>
        </p:nvSpPr>
        <p:spPr>
          <a:xfrm>
            <a:off x="3377984" y="1291534"/>
            <a:ext cx="19747" cy="1026190"/>
          </a:xfrm>
          <a:custGeom>
            <a:avLst/>
            <a:gdLst/>
            <a:ahLst/>
            <a:cxnLst/>
            <a:rect l="l" t="t" r="r" b="b"/>
            <a:pathLst>
              <a:path w="37464" h="1946910">
                <a:moveTo>
                  <a:pt x="37078" y="0"/>
                </a:moveTo>
                <a:lnTo>
                  <a:pt x="0" y="1946509"/>
                </a:lnTo>
              </a:path>
            </a:pathLst>
          </a:custGeom>
          <a:ln w="5912">
            <a:solidFill>
              <a:srgbClr val="000000"/>
            </a:solidFill>
            <a:prstDash val="sysDashDotDot"/>
          </a:ln>
        </p:spPr>
        <p:txBody>
          <a:bodyPr wrap="square" lIns="0" tIns="0" rIns="0" bIns="0" rtlCol="0"/>
          <a:lstStyle/>
          <a:p>
            <a:endParaRPr sz="949"/>
          </a:p>
        </p:txBody>
      </p:sp>
      <p:sp>
        <p:nvSpPr>
          <p:cNvPr id="1171" name="object 1171"/>
          <p:cNvSpPr/>
          <p:nvPr/>
        </p:nvSpPr>
        <p:spPr>
          <a:xfrm>
            <a:off x="3483443" y="1224523"/>
            <a:ext cx="0" cy="1165760"/>
          </a:xfrm>
          <a:custGeom>
            <a:avLst/>
            <a:gdLst/>
            <a:ahLst/>
            <a:cxnLst/>
            <a:rect l="l" t="t" r="r" b="b"/>
            <a:pathLst>
              <a:path h="2211704">
                <a:moveTo>
                  <a:pt x="0" y="2211543"/>
                </a:moveTo>
                <a:lnTo>
                  <a:pt x="0" y="0"/>
                </a:lnTo>
              </a:path>
            </a:pathLst>
          </a:custGeom>
          <a:ln w="11825">
            <a:solidFill>
              <a:srgbClr val="000000"/>
            </a:solidFill>
          </a:ln>
        </p:spPr>
        <p:txBody>
          <a:bodyPr wrap="square" lIns="0" tIns="0" rIns="0" bIns="0" rtlCol="0"/>
          <a:lstStyle/>
          <a:p>
            <a:endParaRPr sz="949"/>
          </a:p>
        </p:txBody>
      </p:sp>
      <p:sp>
        <p:nvSpPr>
          <p:cNvPr id="1172" name="object 1172"/>
          <p:cNvSpPr/>
          <p:nvPr/>
        </p:nvSpPr>
        <p:spPr>
          <a:xfrm>
            <a:off x="3642956" y="1081906"/>
            <a:ext cx="0" cy="81332"/>
          </a:xfrm>
          <a:custGeom>
            <a:avLst/>
            <a:gdLst/>
            <a:ahLst/>
            <a:cxnLst/>
            <a:rect l="l" t="t" r="r" b="b"/>
            <a:pathLst>
              <a:path h="154305">
                <a:moveTo>
                  <a:pt x="0" y="0"/>
                </a:moveTo>
                <a:lnTo>
                  <a:pt x="0" y="154180"/>
                </a:lnTo>
              </a:path>
            </a:pathLst>
          </a:custGeom>
          <a:ln w="11825">
            <a:solidFill>
              <a:srgbClr val="000000"/>
            </a:solidFill>
          </a:ln>
        </p:spPr>
        <p:txBody>
          <a:bodyPr wrap="square" lIns="0" tIns="0" rIns="0" bIns="0" rtlCol="0"/>
          <a:lstStyle/>
          <a:p>
            <a:endParaRPr sz="949"/>
          </a:p>
        </p:txBody>
      </p:sp>
      <p:sp>
        <p:nvSpPr>
          <p:cNvPr id="1173" name="object 1173"/>
          <p:cNvSpPr/>
          <p:nvPr/>
        </p:nvSpPr>
        <p:spPr>
          <a:xfrm>
            <a:off x="3765659" y="1067782"/>
            <a:ext cx="0" cy="1752154"/>
          </a:xfrm>
          <a:custGeom>
            <a:avLst/>
            <a:gdLst/>
            <a:ahLst/>
            <a:cxnLst/>
            <a:rect l="l" t="t" r="r" b="b"/>
            <a:pathLst>
              <a:path h="3324225">
                <a:moveTo>
                  <a:pt x="0" y="3323695"/>
                </a:moveTo>
                <a:lnTo>
                  <a:pt x="0" y="0"/>
                </a:lnTo>
              </a:path>
            </a:pathLst>
          </a:custGeom>
          <a:ln w="11825">
            <a:solidFill>
              <a:srgbClr val="000000"/>
            </a:solidFill>
          </a:ln>
        </p:spPr>
        <p:txBody>
          <a:bodyPr wrap="square" lIns="0" tIns="0" rIns="0" bIns="0" rtlCol="0"/>
          <a:lstStyle/>
          <a:p>
            <a:endParaRPr sz="949"/>
          </a:p>
        </p:txBody>
      </p:sp>
      <p:sp>
        <p:nvSpPr>
          <p:cNvPr id="1174" name="object 1174"/>
          <p:cNvSpPr/>
          <p:nvPr/>
        </p:nvSpPr>
        <p:spPr>
          <a:xfrm>
            <a:off x="2564099" y="1290737"/>
            <a:ext cx="833737" cy="1004"/>
          </a:xfrm>
          <a:custGeom>
            <a:avLst/>
            <a:gdLst/>
            <a:ahLst/>
            <a:cxnLst/>
            <a:rect l="l" t="t" r="r" b="b"/>
            <a:pathLst>
              <a:path w="1581785" h="1905">
                <a:moveTo>
                  <a:pt x="0" y="497"/>
                </a:moveTo>
                <a:lnTo>
                  <a:pt x="71384" y="372"/>
                </a:lnTo>
                <a:lnTo>
                  <a:pt x="142468" y="265"/>
                </a:lnTo>
                <a:lnTo>
                  <a:pt x="213174" y="178"/>
                </a:lnTo>
                <a:lnTo>
                  <a:pt x="283754" y="109"/>
                </a:lnTo>
                <a:lnTo>
                  <a:pt x="354388" y="57"/>
                </a:lnTo>
                <a:lnTo>
                  <a:pt x="425240" y="22"/>
                </a:lnTo>
                <a:lnTo>
                  <a:pt x="496551" y="3"/>
                </a:lnTo>
                <a:lnTo>
                  <a:pt x="568294" y="0"/>
                </a:lnTo>
                <a:lnTo>
                  <a:pt x="640624" y="14"/>
                </a:lnTo>
                <a:lnTo>
                  <a:pt x="713232" y="44"/>
                </a:lnTo>
              </a:path>
              <a:path w="1581785" h="1905">
                <a:moveTo>
                  <a:pt x="713232" y="44"/>
                </a:moveTo>
                <a:lnTo>
                  <a:pt x="858523" y="149"/>
                </a:lnTo>
              </a:path>
              <a:path w="1581785" h="1905">
                <a:moveTo>
                  <a:pt x="858523" y="149"/>
                </a:moveTo>
                <a:lnTo>
                  <a:pt x="1003365" y="314"/>
                </a:lnTo>
              </a:path>
              <a:path w="1581785" h="1905">
                <a:moveTo>
                  <a:pt x="1003365" y="314"/>
                </a:moveTo>
                <a:lnTo>
                  <a:pt x="1147911" y="536"/>
                </a:lnTo>
              </a:path>
              <a:path w="1581785" h="1905">
                <a:moveTo>
                  <a:pt x="1147911" y="536"/>
                </a:moveTo>
                <a:lnTo>
                  <a:pt x="1292325" y="811"/>
                </a:lnTo>
              </a:path>
              <a:path w="1581785" h="1905">
                <a:moveTo>
                  <a:pt x="1292325" y="811"/>
                </a:moveTo>
                <a:lnTo>
                  <a:pt x="1436712" y="1137"/>
                </a:lnTo>
              </a:path>
              <a:path w="1581785" h="1905">
                <a:moveTo>
                  <a:pt x="1436712" y="1137"/>
                </a:moveTo>
                <a:lnTo>
                  <a:pt x="1581199" y="1513"/>
                </a:lnTo>
              </a:path>
            </a:pathLst>
          </a:custGeom>
          <a:ln w="5912">
            <a:solidFill>
              <a:srgbClr val="000000"/>
            </a:solidFill>
            <a:prstDash val="sysDashDotDot"/>
          </a:ln>
        </p:spPr>
        <p:txBody>
          <a:bodyPr wrap="square" lIns="0" tIns="0" rIns="0" bIns="0" rtlCol="0"/>
          <a:lstStyle/>
          <a:p>
            <a:endParaRPr sz="949"/>
          </a:p>
        </p:txBody>
      </p:sp>
      <p:sp>
        <p:nvSpPr>
          <p:cNvPr id="1175" name="object 1175"/>
          <p:cNvSpPr/>
          <p:nvPr/>
        </p:nvSpPr>
        <p:spPr>
          <a:xfrm>
            <a:off x="3888361" y="2328846"/>
            <a:ext cx="24768" cy="491004"/>
          </a:xfrm>
          <a:custGeom>
            <a:avLst/>
            <a:gdLst/>
            <a:ahLst/>
            <a:cxnLst/>
            <a:rect l="l" t="t" r="r" b="b"/>
            <a:pathLst>
              <a:path w="46989" h="931545">
                <a:moveTo>
                  <a:pt x="0" y="0"/>
                </a:moveTo>
                <a:lnTo>
                  <a:pt x="0" y="931176"/>
                </a:lnTo>
              </a:path>
              <a:path w="46989" h="931545">
                <a:moveTo>
                  <a:pt x="46558" y="698382"/>
                </a:moveTo>
                <a:lnTo>
                  <a:pt x="46558" y="232794"/>
                </a:lnTo>
              </a:path>
            </a:pathLst>
          </a:custGeom>
          <a:ln w="11825">
            <a:solidFill>
              <a:srgbClr val="000000"/>
            </a:solidFill>
          </a:ln>
        </p:spPr>
        <p:txBody>
          <a:bodyPr wrap="square" lIns="0" tIns="0" rIns="0" bIns="0" rtlCol="0"/>
          <a:lstStyle/>
          <a:p>
            <a:endParaRPr sz="949"/>
          </a:p>
        </p:txBody>
      </p:sp>
      <p:sp>
        <p:nvSpPr>
          <p:cNvPr id="1176" name="object 1176"/>
          <p:cNvSpPr/>
          <p:nvPr/>
        </p:nvSpPr>
        <p:spPr>
          <a:xfrm>
            <a:off x="2440471" y="1224523"/>
            <a:ext cx="1043259" cy="0"/>
          </a:xfrm>
          <a:custGeom>
            <a:avLst/>
            <a:gdLst/>
            <a:ahLst/>
            <a:cxnLst/>
            <a:rect l="l" t="t" r="r" b="b"/>
            <a:pathLst>
              <a:path w="1979295">
                <a:moveTo>
                  <a:pt x="1978749" y="0"/>
                </a:moveTo>
                <a:lnTo>
                  <a:pt x="0" y="0"/>
                </a:lnTo>
              </a:path>
            </a:pathLst>
          </a:custGeom>
          <a:ln w="11825">
            <a:solidFill>
              <a:srgbClr val="000000"/>
            </a:solidFill>
          </a:ln>
        </p:spPr>
        <p:txBody>
          <a:bodyPr wrap="square" lIns="0" tIns="0" rIns="0" bIns="0" rtlCol="0"/>
          <a:lstStyle/>
          <a:p>
            <a:endParaRPr sz="949"/>
          </a:p>
        </p:txBody>
      </p:sp>
      <p:sp>
        <p:nvSpPr>
          <p:cNvPr id="1177" name="object 1177"/>
          <p:cNvSpPr/>
          <p:nvPr/>
        </p:nvSpPr>
        <p:spPr>
          <a:xfrm>
            <a:off x="4011064" y="2328846"/>
            <a:ext cx="0" cy="431763"/>
          </a:xfrm>
          <a:custGeom>
            <a:avLst/>
            <a:gdLst/>
            <a:ahLst/>
            <a:cxnLst/>
            <a:rect l="l" t="t" r="r" b="b"/>
            <a:pathLst>
              <a:path h="819150">
                <a:moveTo>
                  <a:pt x="0" y="819114"/>
                </a:moveTo>
                <a:lnTo>
                  <a:pt x="0" y="0"/>
                </a:lnTo>
              </a:path>
            </a:pathLst>
          </a:custGeom>
          <a:ln w="11825">
            <a:solidFill>
              <a:srgbClr val="000000"/>
            </a:solidFill>
          </a:ln>
        </p:spPr>
        <p:txBody>
          <a:bodyPr wrap="square" lIns="0" tIns="0" rIns="0" bIns="0" rtlCol="0"/>
          <a:lstStyle/>
          <a:p>
            <a:endParaRPr sz="949"/>
          </a:p>
        </p:txBody>
      </p:sp>
      <p:sp>
        <p:nvSpPr>
          <p:cNvPr id="1178" name="object 1178"/>
          <p:cNvSpPr/>
          <p:nvPr/>
        </p:nvSpPr>
        <p:spPr>
          <a:xfrm>
            <a:off x="2624524" y="1163172"/>
            <a:ext cx="1018492" cy="0"/>
          </a:xfrm>
          <a:custGeom>
            <a:avLst/>
            <a:gdLst/>
            <a:ahLst/>
            <a:cxnLst/>
            <a:rect l="l" t="t" r="r" b="b"/>
            <a:pathLst>
              <a:path w="1932304">
                <a:moveTo>
                  <a:pt x="1932191" y="0"/>
                </a:moveTo>
                <a:lnTo>
                  <a:pt x="0" y="0"/>
                </a:lnTo>
              </a:path>
            </a:pathLst>
          </a:custGeom>
          <a:ln w="11825">
            <a:solidFill>
              <a:srgbClr val="000000"/>
            </a:solidFill>
          </a:ln>
        </p:spPr>
        <p:txBody>
          <a:bodyPr wrap="square" lIns="0" tIns="0" rIns="0" bIns="0" rtlCol="0"/>
          <a:lstStyle/>
          <a:p>
            <a:endParaRPr sz="949"/>
          </a:p>
        </p:txBody>
      </p:sp>
      <p:sp>
        <p:nvSpPr>
          <p:cNvPr id="1179" name="object 1179"/>
          <p:cNvSpPr/>
          <p:nvPr/>
        </p:nvSpPr>
        <p:spPr>
          <a:xfrm>
            <a:off x="9275585" y="2715679"/>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180" name="object 1180"/>
          <p:cNvSpPr/>
          <p:nvPr/>
        </p:nvSpPr>
        <p:spPr>
          <a:xfrm>
            <a:off x="8963235" y="1393226"/>
            <a:ext cx="0" cy="20082"/>
          </a:xfrm>
          <a:custGeom>
            <a:avLst/>
            <a:gdLst/>
            <a:ahLst/>
            <a:cxnLst/>
            <a:rect l="l" t="t" r="r" b="b"/>
            <a:pathLst>
              <a:path h="38100">
                <a:moveTo>
                  <a:pt x="0" y="38015"/>
                </a:moveTo>
                <a:lnTo>
                  <a:pt x="0" y="0"/>
                </a:lnTo>
              </a:path>
            </a:pathLst>
          </a:custGeom>
          <a:ln w="11825">
            <a:solidFill>
              <a:srgbClr val="000000"/>
            </a:solidFill>
          </a:ln>
        </p:spPr>
        <p:txBody>
          <a:bodyPr wrap="square" lIns="0" tIns="0" rIns="0" bIns="0" rtlCol="0"/>
          <a:lstStyle/>
          <a:p>
            <a:endParaRPr sz="949"/>
          </a:p>
        </p:txBody>
      </p:sp>
      <p:sp>
        <p:nvSpPr>
          <p:cNvPr id="1181" name="object 1181"/>
          <p:cNvSpPr/>
          <p:nvPr/>
        </p:nvSpPr>
        <p:spPr>
          <a:xfrm>
            <a:off x="9292938" y="1583583"/>
            <a:ext cx="0" cy="1142331"/>
          </a:xfrm>
          <a:custGeom>
            <a:avLst/>
            <a:gdLst/>
            <a:ahLst/>
            <a:cxnLst/>
            <a:rect l="l" t="t" r="r" b="b"/>
            <a:pathLst>
              <a:path h="2167254">
                <a:moveTo>
                  <a:pt x="0" y="2166845"/>
                </a:moveTo>
                <a:lnTo>
                  <a:pt x="0" y="0"/>
                </a:lnTo>
              </a:path>
            </a:pathLst>
          </a:custGeom>
          <a:ln w="11825">
            <a:solidFill>
              <a:srgbClr val="000000"/>
            </a:solidFill>
          </a:ln>
        </p:spPr>
        <p:txBody>
          <a:bodyPr wrap="square" lIns="0" tIns="0" rIns="0" bIns="0" rtlCol="0"/>
          <a:lstStyle/>
          <a:p>
            <a:endParaRPr sz="949"/>
          </a:p>
        </p:txBody>
      </p:sp>
      <p:sp>
        <p:nvSpPr>
          <p:cNvPr id="1182" name="object 1182"/>
          <p:cNvSpPr/>
          <p:nvPr/>
        </p:nvSpPr>
        <p:spPr>
          <a:xfrm>
            <a:off x="8963235" y="898653"/>
            <a:ext cx="856832" cy="494686"/>
          </a:xfrm>
          <a:custGeom>
            <a:avLst/>
            <a:gdLst/>
            <a:ahLst/>
            <a:cxnLst/>
            <a:rect l="l" t="t" r="r" b="b"/>
            <a:pathLst>
              <a:path w="1625600" h="938530">
                <a:moveTo>
                  <a:pt x="1625185" y="0"/>
                </a:moveTo>
                <a:lnTo>
                  <a:pt x="0" y="938315"/>
                </a:lnTo>
              </a:path>
              <a:path w="1625600" h="938530">
                <a:moveTo>
                  <a:pt x="1415649" y="158994"/>
                </a:moveTo>
                <a:lnTo>
                  <a:pt x="1623810" y="38810"/>
                </a:lnTo>
              </a:path>
              <a:path w="1625600" h="938530">
                <a:moveTo>
                  <a:pt x="1616239" y="252268"/>
                </a:moveTo>
                <a:lnTo>
                  <a:pt x="1596720" y="263537"/>
                </a:lnTo>
              </a:path>
              <a:path w="1625600" h="938530">
                <a:moveTo>
                  <a:pt x="1615549" y="271672"/>
                </a:moveTo>
                <a:lnTo>
                  <a:pt x="1563798" y="301553"/>
                </a:lnTo>
              </a:path>
              <a:path w="1625600" h="938530">
                <a:moveTo>
                  <a:pt x="1614861" y="291078"/>
                </a:moveTo>
                <a:lnTo>
                  <a:pt x="1580257" y="311056"/>
                </a:lnTo>
              </a:path>
            </a:pathLst>
          </a:custGeom>
          <a:ln w="11825">
            <a:solidFill>
              <a:srgbClr val="000000"/>
            </a:solidFill>
          </a:ln>
        </p:spPr>
        <p:txBody>
          <a:bodyPr wrap="square" lIns="0" tIns="0" rIns="0" bIns="0" rtlCol="0"/>
          <a:lstStyle/>
          <a:p>
            <a:endParaRPr sz="949"/>
          </a:p>
        </p:txBody>
      </p:sp>
      <p:sp>
        <p:nvSpPr>
          <p:cNvPr id="1183" name="object 1183"/>
          <p:cNvSpPr/>
          <p:nvPr/>
        </p:nvSpPr>
        <p:spPr>
          <a:xfrm>
            <a:off x="10165782" y="2221753"/>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184" name="object 1184"/>
          <p:cNvSpPr/>
          <p:nvPr/>
        </p:nvSpPr>
        <p:spPr>
          <a:xfrm>
            <a:off x="10131076" y="999489"/>
            <a:ext cx="69618" cy="40164"/>
          </a:xfrm>
          <a:custGeom>
            <a:avLst/>
            <a:gdLst/>
            <a:ahLst/>
            <a:cxnLst/>
            <a:rect l="l" t="t" r="r" b="b"/>
            <a:pathLst>
              <a:path w="132080" h="76200">
                <a:moveTo>
                  <a:pt x="98766" y="19007"/>
                </a:moveTo>
                <a:lnTo>
                  <a:pt x="65844" y="38014"/>
                </a:lnTo>
              </a:path>
              <a:path w="132080" h="76200">
                <a:moveTo>
                  <a:pt x="32922" y="57023"/>
                </a:moveTo>
                <a:lnTo>
                  <a:pt x="0" y="76030"/>
                </a:lnTo>
              </a:path>
              <a:path w="132080" h="76200">
                <a:moveTo>
                  <a:pt x="65844" y="38015"/>
                </a:moveTo>
                <a:lnTo>
                  <a:pt x="32922" y="57023"/>
                </a:lnTo>
              </a:path>
              <a:path w="132080" h="76200">
                <a:moveTo>
                  <a:pt x="98766" y="19007"/>
                </a:moveTo>
                <a:lnTo>
                  <a:pt x="131688" y="0"/>
                </a:lnTo>
              </a:path>
              <a:path w="132080" h="76200">
                <a:moveTo>
                  <a:pt x="81013" y="46773"/>
                </a:moveTo>
                <a:lnTo>
                  <a:pt x="98766" y="36523"/>
                </a:lnTo>
              </a:path>
            </a:pathLst>
          </a:custGeom>
          <a:ln w="11825">
            <a:solidFill>
              <a:srgbClr val="000000"/>
            </a:solidFill>
          </a:ln>
        </p:spPr>
        <p:txBody>
          <a:bodyPr wrap="square" lIns="0" tIns="0" rIns="0" bIns="0" rtlCol="0"/>
          <a:lstStyle/>
          <a:p>
            <a:endParaRPr sz="949"/>
          </a:p>
        </p:txBody>
      </p:sp>
      <p:sp>
        <p:nvSpPr>
          <p:cNvPr id="1185" name="object 1185"/>
          <p:cNvSpPr/>
          <p:nvPr/>
        </p:nvSpPr>
        <p:spPr>
          <a:xfrm>
            <a:off x="9952344" y="1067617"/>
            <a:ext cx="147603" cy="85348"/>
          </a:xfrm>
          <a:custGeom>
            <a:avLst/>
            <a:gdLst/>
            <a:ahLst/>
            <a:cxnLst/>
            <a:rect l="l" t="t" r="r" b="b"/>
            <a:pathLst>
              <a:path w="280034" h="161925">
                <a:moveTo>
                  <a:pt x="0" y="161566"/>
                </a:moveTo>
                <a:lnTo>
                  <a:pt x="279837" y="0"/>
                </a:lnTo>
              </a:path>
            </a:pathLst>
          </a:custGeom>
          <a:ln w="11825">
            <a:solidFill>
              <a:srgbClr val="000000"/>
            </a:solidFill>
          </a:ln>
        </p:spPr>
        <p:txBody>
          <a:bodyPr wrap="square" lIns="0" tIns="0" rIns="0" bIns="0" rtlCol="0"/>
          <a:lstStyle/>
          <a:p>
            <a:endParaRPr sz="949"/>
          </a:p>
        </p:txBody>
      </p:sp>
      <p:sp>
        <p:nvSpPr>
          <p:cNvPr id="1186" name="object 1186"/>
          <p:cNvSpPr/>
          <p:nvPr/>
        </p:nvSpPr>
        <p:spPr>
          <a:xfrm>
            <a:off x="9292938" y="1019526"/>
            <a:ext cx="959919" cy="564304"/>
          </a:xfrm>
          <a:custGeom>
            <a:avLst/>
            <a:gdLst/>
            <a:ahLst/>
            <a:cxnLst/>
            <a:rect l="l" t="t" r="r" b="b"/>
            <a:pathLst>
              <a:path w="1821180" h="1070610">
                <a:moveTo>
                  <a:pt x="1721823" y="38015"/>
                </a:moveTo>
                <a:lnTo>
                  <a:pt x="1688901" y="57023"/>
                </a:lnTo>
              </a:path>
              <a:path w="1821180" h="1070610">
                <a:moveTo>
                  <a:pt x="1754745" y="19007"/>
                </a:moveTo>
                <a:lnTo>
                  <a:pt x="1787667" y="0"/>
                </a:lnTo>
              </a:path>
              <a:path w="1821180" h="1070610">
                <a:moveTo>
                  <a:pt x="1729408" y="51152"/>
                </a:moveTo>
                <a:lnTo>
                  <a:pt x="1754745" y="36524"/>
                </a:lnTo>
              </a:path>
              <a:path w="1821180" h="1070610">
                <a:moveTo>
                  <a:pt x="0" y="1070140"/>
                </a:moveTo>
                <a:lnTo>
                  <a:pt x="1688901" y="95037"/>
                </a:lnTo>
              </a:path>
              <a:path w="1821180" h="1070610">
                <a:moveTo>
                  <a:pt x="1754745" y="95037"/>
                </a:moveTo>
                <a:lnTo>
                  <a:pt x="1721823" y="114046"/>
                </a:lnTo>
              </a:path>
              <a:path w="1821180" h="1070610">
                <a:moveTo>
                  <a:pt x="1787667" y="76030"/>
                </a:moveTo>
                <a:lnTo>
                  <a:pt x="1820589" y="57022"/>
                </a:lnTo>
              </a:path>
            </a:pathLst>
          </a:custGeom>
          <a:ln w="11825">
            <a:solidFill>
              <a:srgbClr val="000000"/>
            </a:solidFill>
          </a:ln>
        </p:spPr>
        <p:txBody>
          <a:bodyPr wrap="square" lIns="0" tIns="0" rIns="0" bIns="0" rtlCol="0"/>
          <a:lstStyle/>
          <a:p>
            <a:endParaRPr sz="949"/>
          </a:p>
        </p:txBody>
      </p:sp>
      <p:sp>
        <p:nvSpPr>
          <p:cNvPr id="1187" name="object 1187"/>
          <p:cNvSpPr/>
          <p:nvPr/>
        </p:nvSpPr>
        <p:spPr>
          <a:xfrm>
            <a:off x="10183134" y="2111548"/>
            <a:ext cx="34809" cy="30123"/>
          </a:xfrm>
          <a:custGeom>
            <a:avLst/>
            <a:gdLst/>
            <a:ahLst/>
            <a:cxnLst/>
            <a:rect l="l" t="t" r="r" b="b"/>
            <a:pathLst>
              <a:path w="66040" h="57150">
                <a:moveTo>
                  <a:pt x="0" y="38015"/>
                </a:moveTo>
                <a:lnTo>
                  <a:pt x="32922" y="57024"/>
                </a:lnTo>
              </a:path>
              <a:path w="66040" h="57150">
                <a:moveTo>
                  <a:pt x="65844" y="38015"/>
                </a:moveTo>
                <a:lnTo>
                  <a:pt x="0" y="0"/>
                </a:lnTo>
              </a:path>
            </a:pathLst>
          </a:custGeom>
          <a:ln w="11825">
            <a:solidFill>
              <a:srgbClr val="000000"/>
            </a:solidFill>
          </a:ln>
        </p:spPr>
        <p:txBody>
          <a:bodyPr wrap="square" lIns="0" tIns="0" rIns="0" bIns="0" rtlCol="0"/>
          <a:lstStyle/>
          <a:p>
            <a:endParaRPr sz="949"/>
          </a:p>
        </p:txBody>
      </p:sp>
      <p:sp>
        <p:nvSpPr>
          <p:cNvPr id="1188" name="object 1188"/>
          <p:cNvSpPr/>
          <p:nvPr/>
        </p:nvSpPr>
        <p:spPr>
          <a:xfrm>
            <a:off x="8963235" y="1393227"/>
            <a:ext cx="330014" cy="190444"/>
          </a:xfrm>
          <a:custGeom>
            <a:avLst/>
            <a:gdLst/>
            <a:ahLst/>
            <a:cxnLst/>
            <a:rect l="l" t="t" r="r" b="b"/>
            <a:pathLst>
              <a:path w="626109" h="361314">
                <a:moveTo>
                  <a:pt x="625519" y="361149"/>
                </a:moveTo>
                <a:lnTo>
                  <a:pt x="0" y="0"/>
                </a:lnTo>
              </a:path>
            </a:pathLst>
          </a:custGeom>
          <a:ln w="11825">
            <a:solidFill>
              <a:srgbClr val="000000"/>
            </a:solidFill>
          </a:ln>
        </p:spPr>
        <p:txBody>
          <a:bodyPr wrap="square" lIns="0" tIns="0" rIns="0" bIns="0" rtlCol="0"/>
          <a:lstStyle/>
          <a:p>
            <a:endParaRPr sz="949"/>
          </a:p>
        </p:txBody>
      </p:sp>
      <p:sp>
        <p:nvSpPr>
          <p:cNvPr id="1189" name="object 1189"/>
          <p:cNvSpPr/>
          <p:nvPr/>
        </p:nvSpPr>
        <p:spPr>
          <a:xfrm>
            <a:off x="10200487" y="2101530"/>
            <a:ext cx="34809" cy="20082"/>
          </a:xfrm>
          <a:custGeom>
            <a:avLst/>
            <a:gdLst/>
            <a:ahLst/>
            <a:cxnLst/>
            <a:rect l="l" t="t" r="r" b="b"/>
            <a:pathLst>
              <a:path w="66040" h="38100">
                <a:moveTo>
                  <a:pt x="65844" y="38015"/>
                </a:moveTo>
                <a:lnTo>
                  <a:pt x="0" y="0"/>
                </a:lnTo>
              </a:path>
            </a:pathLst>
          </a:custGeom>
          <a:ln w="11825">
            <a:solidFill>
              <a:srgbClr val="000000"/>
            </a:solidFill>
          </a:ln>
        </p:spPr>
        <p:txBody>
          <a:bodyPr wrap="square" lIns="0" tIns="0" rIns="0" bIns="0" rtlCol="0"/>
          <a:lstStyle/>
          <a:p>
            <a:endParaRPr sz="949"/>
          </a:p>
        </p:txBody>
      </p:sp>
      <p:sp>
        <p:nvSpPr>
          <p:cNvPr id="1190" name="object 1190"/>
          <p:cNvSpPr/>
          <p:nvPr/>
        </p:nvSpPr>
        <p:spPr>
          <a:xfrm>
            <a:off x="9813675" y="365079"/>
            <a:ext cx="25102" cy="707890"/>
          </a:xfrm>
          <a:custGeom>
            <a:avLst/>
            <a:gdLst/>
            <a:ahLst/>
            <a:cxnLst/>
            <a:rect l="l" t="t" r="r" b="b"/>
            <a:pathLst>
              <a:path w="47625" h="1343025">
                <a:moveTo>
                  <a:pt x="47618" y="0"/>
                </a:moveTo>
                <a:lnTo>
                  <a:pt x="0" y="1342541"/>
                </a:lnTo>
              </a:path>
            </a:pathLst>
          </a:custGeom>
          <a:ln w="5912">
            <a:solidFill>
              <a:srgbClr val="000000"/>
            </a:solidFill>
            <a:prstDash val="sysDashDotDot"/>
          </a:ln>
        </p:spPr>
        <p:txBody>
          <a:bodyPr wrap="square" lIns="0" tIns="0" rIns="0" bIns="0" rtlCol="0"/>
          <a:lstStyle/>
          <a:p>
            <a:endParaRPr sz="949"/>
          </a:p>
        </p:txBody>
      </p:sp>
      <p:sp>
        <p:nvSpPr>
          <p:cNvPr id="1191" name="object 1191"/>
          <p:cNvSpPr/>
          <p:nvPr/>
        </p:nvSpPr>
        <p:spPr>
          <a:xfrm>
            <a:off x="10183134" y="1089657"/>
            <a:ext cx="69618" cy="40164"/>
          </a:xfrm>
          <a:custGeom>
            <a:avLst/>
            <a:gdLst/>
            <a:ahLst/>
            <a:cxnLst/>
            <a:rect l="l" t="t" r="r" b="b"/>
            <a:pathLst>
              <a:path w="132080" h="76200">
                <a:moveTo>
                  <a:pt x="65844" y="38014"/>
                </a:moveTo>
                <a:lnTo>
                  <a:pt x="98766" y="19007"/>
                </a:lnTo>
              </a:path>
              <a:path w="132080" h="76200">
                <a:moveTo>
                  <a:pt x="0" y="76030"/>
                </a:moveTo>
                <a:lnTo>
                  <a:pt x="32922" y="57023"/>
                </a:lnTo>
              </a:path>
              <a:path w="132080" h="76200">
                <a:moveTo>
                  <a:pt x="65844" y="38015"/>
                </a:moveTo>
                <a:lnTo>
                  <a:pt x="32922" y="57023"/>
                </a:lnTo>
              </a:path>
              <a:path w="132080" h="76200">
                <a:moveTo>
                  <a:pt x="98766" y="19007"/>
                </a:moveTo>
                <a:lnTo>
                  <a:pt x="131688" y="0"/>
                </a:lnTo>
              </a:path>
            </a:pathLst>
          </a:custGeom>
          <a:ln w="11825">
            <a:solidFill>
              <a:srgbClr val="000000"/>
            </a:solidFill>
          </a:ln>
        </p:spPr>
        <p:txBody>
          <a:bodyPr wrap="square" lIns="0" tIns="0" rIns="0" bIns="0" rtlCol="0"/>
          <a:lstStyle/>
          <a:p>
            <a:endParaRPr sz="949"/>
          </a:p>
        </p:txBody>
      </p:sp>
      <p:sp>
        <p:nvSpPr>
          <p:cNvPr id="1192" name="object 1192"/>
          <p:cNvSpPr/>
          <p:nvPr/>
        </p:nvSpPr>
        <p:spPr>
          <a:xfrm>
            <a:off x="10807584" y="1496216"/>
            <a:ext cx="13053" cy="5355"/>
          </a:xfrm>
          <a:custGeom>
            <a:avLst/>
            <a:gdLst/>
            <a:ahLst/>
            <a:cxnLst/>
            <a:rect l="l" t="t" r="r" b="b"/>
            <a:pathLst>
              <a:path w="24765" h="10160">
                <a:moveTo>
                  <a:pt x="24515" y="0"/>
                </a:moveTo>
                <a:lnTo>
                  <a:pt x="21812" y="647"/>
                </a:lnTo>
                <a:lnTo>
                  <a:pt x="13974" y="3144"/>
                </a:lnTo>
                <a:lnTo>
                  <a:pt x="6720" y="6118"/>
                </a:lnTo>
                <a:lnTo>
                  <a:pt x="0" y="9579"/>
                </a:lnTo>
              </a:path>
            </a:pathLst>
          </a:custGeom>
          <a:ln w="11825">
            <a:solidFill>
              <a:srgbClr val="000000"/>
            </a:solidFill>
          </a:ln>
        </p:spPr>
        <p:txBody>
          <a:bodyPr wrap="square" lIns="0" tIns="0" rIns="0" bIns="0" rtlCol="0"/>
          <a:lstStyle/>
          <a:p>
            <a:endParaRPr sz="949"/>
          </a:p>
        </p:txBody>
      </p:sp>
      <p:sp>
        <p:nvSpPr>
          <p:cNvPr id="1193" name="object 1193"/>
          <p:cNvSpPr/>
          <p:nvPr/>
        </p:nvSpPr>
        <p:spPr>
          <a:xfrm>
            <a:off x="10183134" y="2131585"/>
            <a:ext cx="52213" cy="50205"/>
          </a:xfrm>
          <a:custGeom>
            <a:avLst/>
            <a:gdLst/>
            <a:ahLst/>
            <a:cxnLst/>
            <a:rect l="l" t="t" r="r" b="b"/>
            <a:pathLst>
              <a:path w="99059" h="95250">
                <a:moveTo>
                  <a:pt x="32922" y="95038"/>
                </a:moveTo>
                <a:lnTo>
                  <a:pt x="0" y="38015"/>
                </a:lnTo>
              </a:path>
              <a:path w="99059" h="95250">
                <a:moveTo>
                  <a:pt x="32922" y="19008"/>
                </a:moveTo>
                <a:lnTo>
                  <a:pt x="65844" y="76030"/>
                </a:lnTo>
              </a:path>
              <a:path w="99059" h="95250">
                <a:moveTo>
                  <a:pt x="98766" y="57023"/>
                </a:moveTo>
                <a:lnTo>
                  <a:pt x="65844" y="0"/>
                </a:lnTo>
              </a:path>
            </a:pathLst>
          </a:custGeom>
          <a:ln w="11825">
            <a:solidFill>
              <a:srgbClr val="000000"/>
            </a:solidFill>
          </a:ln>
        </p:spPr>
        <p:txBody>
          <a:bodyPr wrap="square" lIns="0" tIns="0" rIns="0" bIns="0" rtlCol="0"/>
          <a:lstStyle/>
          <a:p>
            <a:endParaRPr sz="949"/>
          </a:p>
        </p:txBody>
      </p:sp>
      <p:sp>
        <p:nvSpPr>
          <p:cNvPr id="1194" name="object 1194"/>
          <p:cNvSpPr/>
          <p:nvPr/>
        </p:nvSpPr>
        <p:spPr>
          <a:xfrm>
            <a:off x="9950252" y="356288"/>
            <a:ext cx="3012" cy="796251"/>
          </a:xfrm>
          <a:custGeom>
            <a:avLst/>
            <a:gdLst/>
            <a:ahLst/>
            <a:cxnLst/>
            <a:rect l="l" t="t" r="r" b="b"/>
            <a:pathLst>
              <a:path w="5715" h="1510664">
                <a:moveTo>
                  <a:pt x="0" y="0"/>
                </a:moveTo>
                <a:lnTo>
                  <a:pt x="5433" y="1510268"/>
                </a:lnTo>
              </a:path>
            </a:pathLst>
          </a:custGeom>
          <a:ln w="5912">
            <a:solidFill>
              <a:srgbClr val="000000"/>
            </a:solidFill>
            <a:prstDash val="sysDashDotDot"/>
          </a:ln>
        </p:spPr>
        <p:txBody>
          <a:bodyPr wrap="square" lIns="0" tIns="0" rIns="0" bIns="0" rtlCol="0"/>
          <a:lstStyle/>
          <a:p>
            <a:endParaRPr sz="949"/>
          </a:p>
        </p:txBody>
      </p:sp>
      <p:sp>
        <p:nvSpPr>
          <p:cNvPr id="1195" name="object 1195"/>
          <p:cNvSpPr/>
          <p:nvPr/>
        </p:nvSpPr>
        <p:spPr>
          <a:xfrm>
            <a:off x="10550267" y="1459269"/>
            <a:ext cx="169023" cy="59911"/>
          </a:xfrm>
          <a:custGeom>
            <a:avLst/>
            <a:gdLst/>
            <a:ahLst/>
            <a:cxnLst/>
            <a:rect l="l" t="t" r="r" b="b"/>
            <a:pathLst>
              <a:path w="320675" h="113664">
                <a:moveTo>
                  <a:pt x="172447" y="85535"/>
                </a:moveTo>
                <a:lnTo>
                  <a:pt x="0" y="113092"/>
                </a:lnTo>
              </a:path>
              <a:path w="320675" h="113664">
                <a:moveTo>
                  <a:pt x="246522" y="42767"/>
                </a:moveTo>
                <a:lnTo>
                  <a:pt x="193199" y="51288"/>
                </a:lnTo>
              </a:path>
              <a:path w="320675" h="113664">
                <a:moveTo>
                  <a:pt x="320596" y="0"/>
                </a:moveTo>
                <a:lnTo>
                  <a:pt x="267273" y="8521"/>
                </a:lnTo>
              </a:path>
            </a:pathLst>
          </a:custGeom>
          <a:ln w="11825">
            <a:solidFill>
              <a:srgbClr val="000000"/>
            </a:solidFill>
          </a:ln>
        </p:spPr>
        <p:txBody>
          <a:bodyPr wrap="square" lIns="0" tIns="0" rIns="0" bIns="0" rtlCol="0"/>
          <a:lstStyle/>
          <a:p>
            <a:endParaRPr sz="949"/>
          </a:p>
        </p:txBody>
      </p:sp>
      <p:sp>
        <p:nvSpPr>
          <p:cNvPr id="1196" name="object 1196"/>
          <p:cNvSpPr/>
          <p:nvPr/>
        </p:nvSpPr>
        <p:spPr>
          <a:xfrm>
            <a:off x="10235193" y="2121567"/>
            <a:ext cx="17404" cy="30123"/>
          </a:xfrm>
          <a:custGeom>
            <a:avLst/>
            <a:gdLst/>
            <a:ahLst/>
            <a:cxnLst/>
            <a:rect l="l" t="t" r="r" b="b"/>
            <a:pathLst>
              <a:path w="33019" h="57150">
                <a:moveTo>
                  <a:pt x="0" y="0"/>
                </a:moveTo>
                <a:lnTo>
                  <a:pt x="32922" y="57022"/>
                </a:lnTo>
              </a:path>
            </a:pathLst>
          </a:custGeom>
          <a:ln w="11825">
            <a:solidFill>
              <a:srgbClr val="000000"/>
            </a:solidFill>
          </a:ln>
        </p:spPr>
        <p:txBody>
          <a:bodyPr wrap="square" lIns="0" tIns="0" rIns="0" bIns="0" rtlCol="0"/>
          <a:lstStyle/>
          <a:p>
            <a:endParaRPr sz="949"/>
          </a:p>
        </p:txBody>
      </p:sp>
      <p:sp>
        <p:nvSpPr>
          <p:cNvPr id="1197" name="object 1197"/>
          <p:cNvSpPr/>
          <p:nvPr/>
        </p:nvSpPr>
        <p:spPr>
          <a:xfrm>
            <a:off x="10042150" y="352640"/>
            <a:ext cx="33135" cy="729311"/>
          </a:xfrm>
          <a:custGeom>
            <a:avLst/>
            <a:gdLst/>
            <a:ahLst/>
            <a:cxnLst/>
            <a:rect l="l" t="t" r="r" b="b"/>
            <a:pathLst>
              <a:path w="62865" h="1383664">
                <a:moveTo>
                  <a:pt x="0" y="0"/>
                </a:moveTo>
                <a:lnTo>
                  <a:pt x="62650" y="1383490"/>
                </a:lnTo>
              </a:path>
            </a:pathLst>
          </a:custGeom>
          <a:ln w="5912">
            <a:solidFill>
              <a:srgbClr val="000000"/>
            </a:solidFill>
            <a:prstDash val="sysDashDotDot"/>
          </a:ln>
        </p:spPr>
        <p:txBody>
          <a:bodyPr wrap="square" lIns="0" tIns="0" rIns="0" bIns="0" rtlCol="0"/>
          <a:lstStyle/>
          <a:p>
            <a:endParaRPr sz="949"/>
          </a:p>
        </p:txBody>
      </p:sp>
      <p:sp>
        <p:nvSpPr>
          <p:cNvPr id="1198" name="object 1198"/>
          <p:cNvSpPr/>
          <p:nvPr/>
        </p:nvSpPr>
        <p:spPr>
          <a:xfrm>
            <a:off x="10629202" y="1273637"/>
            <a:ext cx="36817" cy="12719"/>
          </a:xfrm>
          <a:custGeom>
            <a:avLst/>
            <a:gdLst/>
            <a:ahLst/>
            <a:cxnLst/>
            <a:rect l="l" t="t" r="r" b="b"/>
            <a:pathLst>
              <a:path w="69850" h="24130">
                <a:moveTo>
                  <a:pt x="49192" y="16423"/>
                </a:moveTo>
                <a:lnTo>
                  <a:pt x="54750" y="12895"/>
                </a:lnTo>
                <a:lnTo>
                  <a:pt x="60203" y="8812"/>
                </a:lnTo>
                <a:lnTo>
                  <a:pt x="65577" y="4155"/>
                </a:lnTo>
                <a:lnTo>
                  <a:pt x="69773" y="0"/>
                </a:lnTo>
              </a:path>
              <a:path w="69850" h="24130">
                <a:moveTo>
                  <a:pt x="49192" y="16423"/>
                </a:moveTo>
                <a:lnTo>
                  <a:pt x="22584" y="24087"/>
                </a:lnTo>
                <a:lnTo>
                  <a:pt x="17832" y="23544"/>
                </a:lnTo>
                <a:lnTo>
                  <a:pt x="13385" y="22300"/>
                </a:lnTo>
                <a:lnTo>
                  <a:pt x="9279" y="20377"/>
                </a:lnTo>
                <a:lnTo>
                  <a:pt x="5561" y="17783"/>
                </a:lnTo>
                <a:lnTo>
                  <a:pt x="2259" y="14554"/>
                </a:lnTo>
                <a:lnTo>
                  <a:pt x="0" y="11610"/>
                </a:lnTo>
              </a:path>
            </a:pathLst>
          </a:custGeom>
          <a:ln w="11825">
            <a:solidFill>
              <a:srgbClr val="000000"/>
            </a:solidFill>
          </a:ln>
        </p:spPr>
        <p:txBody>
          <a:bodyPr wrap="square" lIns="0" tIns="0" rIns="0" bIns="0" rtlCol="0"/>
          <a:lstStyle/>
          <a:p>
            <a:endParaRPr sz="949"/>
          </a:p>
        </p:txBody>
      </p:sp>
      <p:sp>
        <p:nvSpPr>
          <p:cNvPr id="1199" name="object 1199"/>
          <p:cNvSpPr/>
          <p:nvPr/>
        </p:nvSpPr>
        <p:spPr>
          <a:xfrm>
            <a:off x="10183134" y="1038778"/>
            <a:ext cx="52213" cy="1183164"/>
          </a:xfrm>
          <a:custGeom>
            <a:avLst/>
            <a:gdLst/>
            <a:ahLst/>
            <a:cxnLst/>
            <a:rect l="l" t="t" r="r" b="b"/>
            <a:pathLst>
              <a:path w="99059" h="2244725">
                <a:moveTo>
                  <a:pt x="0" y="58513"/>
                </a:moveTo>
                <a:lnTo>
                  <a:pt x="0" y="2225359"/>
                </a:lnTo>
              </a:path>
              <a:path w="99059" h="2244725">
                <a:moveTo>
                  <a:pt x="32922" y="77522"/>
                </a:moveTo>
                <a:lnTo>
                  <a:pt x="32922" y="153551"/>
                </a:lnTo>
              </a:path>
              <a:path w="99059" h="2244725">
                <a:moveTo>
                  <a:pt x="32922" y="2168337"/>
                </a:moveTo>
                <a:lnTo>
                  <a:pt x="32922" y="2244367"/>
                </a:lnTo>
              </a:path>
              <a:path w="99059" h="2244725">
                <a:moveTo>
                  <a:pt x="65844" y="0"/>
                </a:moveTo>
                <a:lnTo>
                  <a:pt x="65844" y="36565"/>
                </a:lnTo>
              </a:path>
              <a:path w="99059" h="2244725">
                <a:moveTo>
                  <a:pt x="65844" y="58513"/>
                </a:moveTo>
                <a:lnTo>
                  <a:pt x="65844" y="134544"/>
                </a:lnTo>
              </a:path>
              <a:path w="99059" h="2244725">
                <a:moveTo>
                  <a:pt x="65844" y="2149329"/>
                </a:moveTo>
                <a:lnTo>
                  <a:pt x="65844" y="2225359"/>
                </a:lnTo>
              </a:path>
              <a:path w="99059" h="2244725">
                <a:moveTo>
                  <a:pt x="98766" y="2206351"/>
                </a:moveTo>
                <a:lnTo>
                  <a:pt x="98766" y="2130322"/>
                </a:lnTo>
              </a:path>
              <a:path w="99059" h="2244725">
                <a:moveTo>
                  <a:pt x="98766" y="115535"/>
                </a:moveTo>
                <a:lnTo>
                  <a:pt x="98766" y="39506"/>
                </a:lnTo>
              </a:path>
            </a:pathLst>
          </a:custGeom>
          <a:ln w="11825">
            <a:solidFill>
              <a:srgbClr val="000000"/>
            </a:solidFill>
          </a:ln>
        </p:spPr>
        <p:txBody>
          <a:bodyPr wrap="square" lIns="0" tIns="0" rIns="0" bIns="0" rtlCol="0"/>
          <a:lstStyle/>
          <a:p>
            <a:endParaRPr sz="949"/>
          </a:p>
        </p:txBody>
      </p:sp>
      <p:sp>
        <p:nvSpPr>
          <p:cNvPr id="1200" name="object 1200"/>
          <p:cNvSpPr/>
          <p:nvPr/>
        </p:nvSpPr>
        <p:spPr>
          <a:xfrm>
            <a:off x="10712574" y="1352411"/>
            <a:ext cx="92377" cy="53552"/>
          </a:xfrm>
          <a:custGeom>
            <a:avLst/>
            <a:gdLst/>
            <a:ahLst/>
            <a:cxnLst/>
            <a:rect l="l" t="t" r="r" b="b"/>
            <a:pathLst>
              <a:path w="175259" h="101600">
                <a:moveTo>
                  <a:pt x="175224" y="0"/>
                </a:moveTo>
                <a:lnTo>
                  <a:pt x="0" y="101168"/>
                </a:lnTo>
              </a:path>
            </a:pathLst>
          </a:custGeom>
          <a:ln w="11825">
            <a:solidFill>
              <a:srgbClr val="000000"/>
            </a:solidFill>
          </a:ln>
        </p:spPr>
        <p:txBody>
          <a:bodyPr wrap="square" lIns="0" tIns="0" rIns="0" bIns="0" rtlCol="0"/>
          <a:lstStyle/>
          <a:p>
            <a:endParaRPr sz="949"/>
          </a:p>
        </p:txBody>
      </p:sp>
      <p:sp>
        <p:nvSpPr>
          <p:cNvPr id="1201" name="object 1201"/>
          <p:cNvSpPr/>
          <p:nvPr/>
        </p:nvSpPr>
        <p:spPr>
          <a:xfrm>
            <a:off x="10252545" y="2151622"/>
            <a:ext cx="0" cy="40164"/>
          </a:xfrm>
          <a:custGeom>
            <a:avLst/>
            <a:gdLst/>
            <a:ahLst/>
            <a:cxnLst/>
            <a:rect l="l" t="t" r="r" b="b"/>
            <a:pathLst>
              <a:path h="76200">
                <a:moveTo>
                  <a:pt x="0" y="76030"/>
                </a:moveTo>
                <a:lnTo>
                  <a:pt x="0" y="0"/>
                </a:lnTo>
              </a:path>
            </a:pathLst>
          </a:custGeom>
          <a:ln w="11825">
            <a:solidFill>
              <a:srgbClr val="000000"/>
            </a:solidFill>
          </a:ln>
        </p:spPr>
        <p:txBody>
          <a:bodyPr wrap="square" lIns="0" tIns="0" rIns="0" bIns="0" rtlCol="0"/>
          <a:lstStyle/>
          <a:p>
            <a:endParaRPr sz="949"/>
          </a:p>
        </p:txBody>
      </p:sp>
      <p:sp>
        <p:nvSpPr>
          <p:cNvPr id="1202" name="object 1202"/>
          <p:cNvSpPr/>
          <p:nvPr/>
        </p:nvSpPr>
        <p:spPr>
          <a:xfrm>
            <a:off x="10252545" y="1049582"/>
            <a:ext cx="0" cy="40164"/>
          </a:xfrm>
          <a:custGeom>
            <a:avLst/>
            <a:gdLst/>
            <a:ahLst/>
            <a:cxnLst/>
            <a:rect l="l" t="t" r="r" b="b"/>
            <a:pathLst>
              <a:path h="76200">
                <a:moveTo>
                  <a:pt x="0" y="76030"/>
                </a:moveTo>
                <a:lnTo>
                  <a:pt x="0" y="0"/>
                </a:lnTo>
              </a:path>
            </a:pathLst>
          </a:custGeom>
          <a:ln w="11825">
            <a:solidFill>
              <a:srgbClr val="000000"/>
            </a:solidFill>
          </a:ln>
        </p:spPr>
        <p:txBody>
          <a:bodyPr wrap="square" lIns="0" tIns="0" rIns="0" bIns="0" rtlCol="0"/>
          <a:lstStyle/>
          <a:p>
            <a:endParaRPr sz="949"/>
          </a:p>
        </p:txBody>
      </p:sp>
      <p:sp>
        <p:nvSpPr>
          <p:cNvPr id="1203" name="object 1203"/>
          <p:cNvSpPr/>
          <p:nvPr/>
        </p:nvSpPr>
        <p:spPr>
          <a:xfrm>
            <a:off x="10729404" y="1353245"/>
            <a:ext cx="96059" cy="81667"/>
          </a:xfrm>
          <a:custGeom>
            <a:avLst/>
            <a:gdLst/>
            <a:ahLst/>
            <a:cxnLst/>
            <a:rect l="l" t="t" r="r" b="b"/>
            <a:pathLst>
              <a:path w="182244" h="154939">
                <a:moveTo>
                  <a:pt x="175226" y="53721"/>
                </a:moveTo>
                <a:lnTo>
                  <a:pt x="181832" y="39657"/>
                </a:lnTo>
                <a:lnTo>
                  <a:pt x="181778" y="37163"/>
                </a:lnTo>
                <a:lnTo>
                  <a:pt x="162595" y="2210"/>
                </a:lnTo>
                <a:lnTo>
                  <a:pt x="160924" y="1031"/>
                </a:lnTo>
                <a:lnTo>
                  <a:pt x="159260" y="0"/>
                </a:lnTo>
              </a:path>
              <a:path w="182244" h="154939">
                <a:moveTo>
                  <a:pt x="175226" y="53721"/>
                </a:moveTo>
                <a:lnTo>
                  <a:pt x="0" y="154889"/>
                </a:lnTo>
              </a:path>
            </a:pathLst>
          </a:custGeom>
          <a:ln w="11825">
            <a:solidFill>
              <a:srgbClr val="000000"/>
            </a:solidFill>
          </a:ln>
        </p:spPr>
        <p:txBody>
          <a:bodyPr wrap="square" lIns="0" tIns="0" rIns="0" bIns="0" rtlCol="0"/>
          <a:lstStyle/>
          <a:p>
            <a:endParaRPr sz="949"/>
          </a:p>
        </p:txBody>
      </p:sp>
      <p:sp>
        <p:nvSpPr>
          <p:cNvPr id="1204" name="object 1204"/>
          <p:cNvSpPr/>
          <p:nvPr/>
        </p:nvSpPr>
        <p:spPr>
          <a:xfrm>
            <a:off x="9787492" y="1057598"/>
            <a:ext cx="165007" cy="95389"/>
          </a:xfrm>
          <a:custGeom>
            <a:avLst/>
            <a:gdLst/>
            <a:ahLst/>
            <a:cxnLst/>
            <a:rect l="l" t="t" r="r" b="b"/>
            <a:pathLst>
              <a:path w="313055" h="180975">
                <a:moveTo>
                  <a:pt x="0" y="0"/>
                </a:moveTo>
                <a:lnTo>
                  <a:pt x="312759" y="180573"/>
                </a:lnTo>
              </a:path>
            </a:pathLst>
          </a:custGeom>
          <a:ln w="11825">
            <a:solidFill>
              <a:srgbClr val="000000"/>
            </a:solidFill>
          </a:ln>
        </p:spPr>
        <p:txBody>
          <a:bodyPr wrap="square" lIns="0" tIns="0" rIns="0" bIns="0" rtlCol="0"/>
          <a:lstStyle/>
          <a:p>
            <a:endParaRPr sz="949"/>
          </a:p>
        </p:txBody>
      </p:sp>
      <p:sp>
        <p:nvSpPr>
          <p:cNvPr id="1205" name="object 1205"/>
          <p:cNvSpPr/>
          <p:nvPr/>
        </p:nvSpPr>
        <p:spPr>
          <a:xfrm>
            <a:off x="10550266" y="1402339"/>
            <a:ext cx="136223" cy="116810"/>
          </a:xfrm>
          <a:custGeom>
            <a:avLst/>
            <a:gdLst/>
            <a:ahLst/>
            <a:cxnLst/>
            <a:rect l="l" t="t" r="r" b="b"/>
            <a:pathLst>
              <a:path w="258444" h="221614">
                <a:moveTo>
                  <a:pt x="110086" y="85535"/>
                </a:moveTo>
                <a:lnTo>
                  <a:pt x="0" y="221101"/>
                </a:lnTo>
              </a:path>
              <a:path w="258444" h="221614">
                <a:moveTo>
                  <a:pt x="184160" y="42767"/>
                </a:moveTo>
                <a:lnTo>
                  <a:pt x="150121" y="84685"/>
                </a:lnTo>
              </a:path>
              <a:path w="258444" h="221614">
                <a:moveTo>
                  <a:pt x="258235" y="0"/>
                </a:moveTo>
                <a:lnTo>
                  <a:pt x="224196" y="41918"/>
                </a:lnTo>
              </a:path>
            </a:pathLst>
          </a:custGeom>
          <a:ln w="11825">
            <a:solidFill>
              <a:srgbClr val="000000"/>
            </a:solidFill>
          </a:ln>
        </p:spPr>
        <p:txBody>
          <a:bodyPr wrap="square" lIns="0" tIns="0" rIns="0" bIns="0" rtlCol="0"/>
          <a:lstStyle/>
          <a:p>
            <a:endParaRPr sz="949"/>
          </a:p>
        </p:txBody>
      </p:sp>
      <p:sp>
        <p:nvSpPr>
          <p:cNvPr id="1206" name="object 1206"/>
          <p:cNvSpPr/>
          <p:nvPr/>
        </p:nvSpPr>
        <p:spPr>
          <a:xfrm>
            <a:off x="10849236" y="1518446"/>
            <a:ext cx="5020" cy="7029"/>
          </a:xfrm>
          <a:custGeom>
            <a:avLst/>
            <a:gdLst/>
            <a:ahLst/>
            <a:cxnLst/>
            <a:rect l="l" t="t" r="r" b="b"/>
            <a:pathLst>
              <a:path w="9525" h="13335">
                <a:moveTo>
                  <a:pt x="0" y="13029"/>
                </a:moveTo>
                <a:lnTo>
                  <a:pt x="9265" y="1308"/>
                </a:lnTo>
                <a:lnTo>
                  <a:pt x="9351" y="0"/>
                </a:lnTo>
              </a:path>
            </a:pathLst>
          </a:custGeom>
          <a:ln w="11825">
            <a:solidFill>
              <a:srgbClr val="000000"/>
            </a:solidFill>
          </a:ln>
        </p:spPr>
        <p:txBody>
          <a:bodyPr wrap="square" lIns="0" tIns="0" rIns="0" bIns="0" rtlCol="0"/>
          <a:lstStyle/>
          <a:p>
            <a:endParaRPr sz="949"/>
          </a:p>
        </p:txBody>
      </p:sp>
      <p:sp>
        <p:nvSpPr>
          <p:cNvPr id="1207" name="object 1207"/>
          <p:cNvSpPr/>
          <p:nvPr/>
        </p:nvSpPr>
        <p:spPr>
          <a:xfrm>
            <a:off x="10795262" y="1501266"/>
            <a:ext cx="12384" cy="68948"/>
          </a:xfrm>
          <a:custGeom>
            <a:avLst/>
            <a:gdLst/>
            <a:ahLst/>
            <a:cxnLst/>
            <a:rect l="l" t="t" r="r" b="b"/>
            <a:pathLst>
              <a:path w="23494" h="130810">
                <a:moveTo>
                  <a:pt x="23376" y="0"/>
                </a:moveTo>
                <a:lnTo>
                  <a:pt x="0" y="32589"/>
                </a:lnTo>
                <a:lnTo>
                  <a:pt x="497" y="37749"/>
                </a:lnTo>
                <a:lnTo>
                  <a:pt x="2000" y="42843"/>
                </a:lnTo>
                <a:lnTo>
                  <a:pt x="2943" y="44998"/>
                </a:lnTo>
              </a:path>
              <a:path w="23494" h="130810">
                <a:moveTo>
                  <a:pt x="22772" y="85923"/>
                </a:moveTo>
                <a:lnTo>
                  <a:pt x="0" y="118122"/>
                </a:lnTo>
                <a:lnTo>
                  <a:pt x="497" y="123282"/>
                </a:lnTo>
                <a:lnTo>
                  <a:pt x="2000" y="128376"/>
                </a:lnTo>
                <a:lnTo>
                  <a:pt x="2943" y="130531"/>
                </a:lnTo>
              </a:path>
            </a:pathLst>
          </a:custGeom>
          <a:ln w="11825">
            <a:solidFill>
              <a:srgbClr val="000000"/>
            </a:solidFill>
          </a:ln>
        </p:spPr>
        <p:txBody>
          <a:bodyPr wrap="square" lIns="0" tIns="0" rIns="0" bIns="0" rtlCol="0"/>
          <a:lstStyle/>
          <a:p>
            <a:endParaRPr sz="949"/>
          </a:p>
        </p:txBody>
      </p:sp>
      <p:sp>
        <p:nvSpPr>
          <p:cNvPr id="1208" name="object 1208"/>
          <p:cNvSpPr/>
          <p:nvPr/>
        </p:nvSpPr>
        <p:spPr>
          <a:xfrm>
            <a:off x="10867086" y="1524984"/>
            <a:ext cx="11045" cy="10710"/>
          </a:xfrm>
          <a:custGeom>
            <a:avLst/>
            <a:gdLst/>
            <a:ahLst/>
            <a:cxnLst/>
            <a:rect l="l" t="t" r="r" b="b"/>
            <a:pathLst>
              <a:path w="20955" h="20319">
                <a:moveTo>
                  <a:pt x="0" y="20179"/>
                </a:moveTo>
                <a:lnTo>
                  <a:pt x="5996" y="16298"/>
                </a:lnTo>
                <a:lnTo>
                  <a:pt x="11145" y="12111"/>
                </a:lnTo>
                <a:lnTo>
                  <a:pt x="15470" y="7585"/>
                </a:lnTo>
                <a:lnTo>
                  <a:pt x="18901" y="2812"/>
                </a:lnTo>
                <a:lnTo>
                  <a:pt x="20432" y="0"/>
                </a:lnTo>
              </a:path>
            </a:pathLst>
          </a:custGeom>
          <a:ln w="11825">
            <a:solidFill>
              <a:srgbClr val="000000"/>
            </a:solidFill>
          </a:ln>
        </p:spPr>
        <p:txBody>
          <a:bodyPr wrap="square" lIns="0" tIns="0" rIns="0" bIns="0" rtlCol="0"/>
          <a:lstStyle/>
          <a:p>
            <a:endParaRPr sz="949"/>
          </a:p>
        </p:txBody>
      </p:sp>
      <p:sp>
        <p:nvSpPr>
          <p:cNvPr id="1209" name="object 1209"/>
          <p:cNvSpPr/>
          <p:nvPr/>
        </p:nvSpPr>
        <p:spPr>
          <a:xfrm>
            <a:off x="10577044" y="1202856"/>
            <a:ext cx="92712" cy="11045"/>
          </a:xfrm>
          <a:custGeom>
            <a:avLst/>
            <a:gdLst/>
            <a:ahLst/>
            <a:cxnLst/>
            <a:rect l="l" t="t" r="r" b="b"/>
            <a:pathLst>
              <a:path w="175894" h="20955">
                <a:moveTo>
                  <a:pt x="175829" y="12752"/>
                </a:moveTo>
                <a:lnTo>
                  <a:pt x="153706" y="17468"/>
                </a:lnTo>
                <a:lnTo>
                  <a:pt x="148149" y="20358"/>
                </a:lnTo>
              </a:path>
              <a:path w="175894" h="20955">
                <a:moveTo>
                  <a:pt x="175834" y="12752"/>
                </a:moveTo>
                <a:lnTo>
                  <a:pt x="0" y="0"/>
                </a:lnTo>
              </a:path>
            </a:pathLst>
          </a:custGeom>
          <a:ln w="11825">
            <a:solidFill>
              <a:srgbClr val="000000"/>
            </a:solidFill>
          </a:ln>
        </p:spPr>
        <p:txBody>
          <a:bodyPr wrap="square" lIns="0" tIns="0" rIns="0" bIns="0" rtlCol="0"/>
          <a:lstStyle/>
          <a:p>
            <a:endParaRPr sz="949"/>
          </a:p>
        </p:txBody>
      </p:sp>
      <p:sp>
        <p:nvSpPr>
          <p:cNvPr id="1210" name="object 1210"/>
          <p:cNvSpPr/>
          <p:nvPr/>
        </p:nvSpPr>
        <p:spPr>
          <a:xfrm>
            <a:off x="10608294" y="1420555"/>
            <a:ext cx="59242" cy="27111"/>
          </a:xfrm>
          <a:custGeom>
            <a:avLst/>
            <a:gdLst/>
            <a:ahLst/>
            <a:cxnLst/>
            <a:rect l="l" t="t" r="r" b="b"/>
            <a:pathLst>
              <a:path w="112394" h="51435">
                <a:moveTo>
                  <a:pt x="38058" y="48864"/>
                </a:moveTo>
                <a:lnTo>
                  <a:pt x="33313" y="46415"/>
                </a:lnTo>
                <a:lnTo>
                  <a:pt x="28669" y="44583"/>
                </a:lnTo>
                <a:lnTo>
                  <a:pt x="24106" y="43362"/>
                </a:lnTo>
                <a:lnTo>
                  <a:pt x="19691" y="42768"/>
                </a:lnTo>
                <a:lnTo>
                  <a:pt x="15480" y="42816"/>
                </a:lnTo>
                <a:lnTo>
                  <a:pt x="11516" y="43498"/>
                </a:lnTo>
                <a:lnTo>
                  <a:pt x="7843" y="44814"/>
                </a:lnTo>
                <a:lnTo>
                  <a:pt x="4501" y="46741"/>
                </a:lnTo>
                <a:lnTo>
                  <a:pt x="1527" y="49267"/>
                </a:lnTo>
                <a:lnTo>
                  <a:pt x="0" y="50969"/>
                </a:lnTo>
              </a:path>
              <a:path w="112394" h="51435">
                <a:moveTo>
                  <a:pt x="112133" y="6096"/>
                </a:moveTo>
                <a:lnTo>
                  <a:pt x="107387" y="3648"/>
                </a:lnTo>
                <a:lnTo>
                  <a:pt x="102743" y="1815"/>
                </a:lnTo>
                <a:lnTo>
                  <a:pt x="98180" y="594"/>
                </a:lnTo>
                <a:lnTo>
                  <a:pt x="93765" y="0"/>
                </a:lnTo>
                <a:lnTo>
                  <a:pt x="89555" y="49"/>
                </a:lnTo>
                <a:lnTo>
                  <a:pt x="85591" y="730"/>
                </a:lnTo>
                <a:lnTo>
                  <a:pt x="81920" y="2047"/>
                </a:lnTo>
                <a:lnTo>
                  <a:pt x="78575" y="3973"/>
                </a:lnTo>
                <a:lnTo>
                  <a:pt x="75602" y="6500"/>
                </a:lnTo>
                <a:lnTo>
                  <a:pt x="74074" y="8202"/>
                </a:lnTo>
              </a:path>
            </a:pathLst>
          </a:custGeom>
          <a:ln w="11825">
            <a:solidFill>
              <a:srgbClr val="000000"/>
            </a:solidFill>
          </a:ln>
        </p:spPr>
        <p:txBody>
          <a:bodyPr wrap="square" lIns="0" tIns="0" rIns="0" bIns="0" rtlCol="0"/>
          <a:lstStyle/>
          <a:p>
            <a:endParaRPr sz="949"/>
          </a:p>
        </p:txBody>
      </p:sp>
      <p:sp>
        <p:nvSpPr>
          <p:cNvPr id="1211" name="object 1211"/>
          <p:cNvSpPr/>
          <p:nvPr/>
        </p:nvSpPr>
        <p:spPr>
          <a:xfrm>
            <a:off x="9709405" y="982457"/>
            <a:ext cx="95724" cy="55225"/>
          </a:xfrm>
          <a:custGeom>
            <a:avLst/>
            <a:gdLst/>
            <a:ahLst/>
            <a:cxnLst/>
            <a:rect l="l" t="t" r="r" b="b"/>
            <a:pathLst>
              <a:path w="181609" h="104775">
                <a:moveTo>
                  <a:pt x="0" y="0"/>
                </a:moveTo>
                <a:lnTo>
                  <a:pt x="181071" y="104543"/>
                </a:lnTo>
              </a:path>
            </a:pathLst>
          </a:custGeom>
          <a:ln w="11825">
            <a:solidFill>
              <a:srgbClr val="000000"/>
            </a:solidFill>
          </a:ln>
        </p:spPr>
        <p:txBody>
          <a:bodyPr wrap="square" lIns="0" tIns="0" rIns="0" bIns="0" rtlCol="0"/>
          <a:lstStyle/>
          <a:p>
            <a:endParaRPr sz="949"/>
          </a:p>
        </p:txBody>
      </p:sp>
      <p:sp>
        <p:nvSpPr>
          <p:cNvPr id="1212" name="object 1212"/>
          <p:cNvSpPr/>
          <p:nvPr/>
        </p:nvSpPr>
        <p:spPr>
          <a:xfrm>
            <a:off x="10628354" y="1446311"/>
            <a:ext cx="24098" cy="58237"/>
          </a:xfrm>
          <a:custGeom>
            <a:avLst/>
            <a:gdLst/>
            <a:ahLst/>
            <a:cxnLst/>
            <a:rect l="l" t="t" r="r" b="b"/>
            <a:pathLst>
              <a:path w="45719" h="110489">
                <a:moveTo>
                  <a:pt x="0" y="0"/>
                </a:moveTo>
                <a:lnTo>
                  <a:pt x="30213" y="30837"/>
                </a:lnTo>
                <a:lnTo>
                  <a:pt x="44166" y="66800"/>
                </a:lnTo>
                <a:lnTo>
                  <a:pt x="45152" y="78210"/>
                </a:lnTo>
                <a:lnTo>
                  <a:pt x="44907" y="83519"/>
                </a:lnTo>
                <a:lnTo>
                  <a:pt x="26542" y="109648"/>
                </a:lnTo>
                <a:lnTo>
                  <a:pt x="24292" y="110119"/>
                </a:lnTo>
              </a:path>
            </a:pathLst>
          </a:custGeom>
          <a:ln w="11825">
            <a:solidFill>
              <a:srgbClr val="000000"/>
            </a:solidFill>
          </a:ln>
        </p:spPr>
        <p:txBody>
          <a:bodyPr wrap="square" lIns="0" tIns="0" rIns="0" bIns="0" rtlCol="0"/>
          <a:lstStyle/>
          <a:p>
            <a:endParaRPr sz="949"/>
          </a:p>
        </p:txBody>
      </p:sp>
      <p:sp>
        <p:nvSpPr>
          <p:cNvPr id="1213" name="object 1213"/>
          <p:cNvSpPr/>
          <p:nvPr/>
        </p:nvSpPr>
        <p:spPr>
          <a:xfrm>
            <a:off x="10183134" y="1029545"/>
            <a:ext cx="52213" cy="50205"/>
          </a:xfrm>
          <a:custGeom>
            <a:avLst/>
            <a:gdLst/>
            <a:ahLst/>
            <a:cxnLst/>
            <a:rect l="l" t="t" r="r" b="b"/>
            <a:pathLst>
              <a:path w="99059" h="95250">
                <a:moveTo>
                  <a:pt x="32922" y="95038"/>
                </a:moveTo>
                <a:lnTo>
                  <a:pt x="0" y="38015"/>
                </a:lnTo>
              </a:path>
              <a:path w="99059" h="95250">
                <a:moveTo>
                  <a:pt x="32922" y="19008"/>
                </a:moveTo>
                <a:lnTo>
                  <a:pt x="65844" y="76030"/>
                </a:lnTo>
              </a:path>
              <a:path w="99059" h="95250">
                <a:moveTo>
                  <a:pt x="98766" y="57023"/>
                </a:moveTo>
                <a:lnTo>
                  <a:pt x="65844" y="0"/>
                </a:lnTo>
              </a:path>
            </a:pathLst>
          </a:custGeom>
          <a:ln w="11825">
            <a:solidFill>
              <a:srgbClr val="000000"/>
            </a:solidFill>
          </a:ln>
        </p:spPr>
        <p:txBody>
          <a:bodyPr wrap="square" lIns="0" tIns="0" rIns="0" bIns="0" rtlCol="0"/>
          <a:lstStyle/>
          <a:p>
            <a:endParaRPr sz="949"/>
          </a:p>
        </p:txBody>
      </p:sp>
      <p:sp>
        <p:nvSpPr>
          <p:cNvPr id="1214" name="object 1214"/>
          <p:cNvSpPr/>
          <p:nvPr/>
        </p:nvSpPr>
        <p:spPr>
          <a:xfrm>
            <a:off x="10852210" y="1566800"/>
            <a:ext cx="25772" cy="14057"/>
          </a:xfrm>
          <a:custGeom>
            <a:avLst/>
            <a:gdLst/>
            <a:ahLst/>
            <a:cxnLst/>
            <a:rect l="l" t="t" r="r" b="b"/>
            <a:pathLst>
              <a:path w="48894" h="26669">
                <a:moveTo>
                  <a:pt x="0" y="10084"/>
                </a:moveTo>
                <a:lnTo>
                  <a:pt x="3466" y="7795"/>
                </a:lnTo>
                <a:lnTo>
                  <a:pt x="6343" y="5311"/>
                </a:lnTo>
                <a:lnTo>
                  <a:pt x="8647" y="2607"/>
                </a:lnTo>
                <a:lnTo>
                  <a:pt x="10213" y="0"/>
                </a:lnTo>
              </a:path>
              <a:path w="48894" h="26669">
                <a:moveTo>
                  <a:pt x="28222" y="26378"/>
                </a:moveTo>
                <a:lnTo>
                  <a:pt x="34219" y="22498"/>
                </a:lnTo>
                <a:lnTo>
                  <a:pt x="39368" y="18309"/>
                </a:lnTo>
                <a:lnTo>
                  <a:pt x="43692" y="13785"/>
                </a:lnTo>
                <a:lnTo>
                  <a:pt x="47123" y="9011"/>
                </a:lnTo>
                <a:lnTo>
                  <a:pt x="48655" y="6198"/>
                </a:lnTo>
              </a:path>
            </a:pathLst>
          </a:custGeom>
          <a:ln w="11825">
            <a:solidFill>
              <a:srgbClr val="000000"/>
            </a:solidFill>
          </a:ln>
        </p:spPr>
        <p:txBody>
          <a:bodyPr wrap="square" lIns="0" tIns="0" rIns="0" bIns="0" rtlCol="0"/>
          <a:lstStyle/>
          <a:p>
            <a:endParaRPr sz="949"/>
          </a:p>
        </p:txBody>
      </p:sp>
      <p:sp>
        <p:nvSpPr>
          <p:cNvPr id="1215" name="object 1215"/>
          <p:cNvSpPr/>
          <p:nvPr/>
        </p:nvSpPr>
        <p:spPr>
          <a:xfrm>
            <a:off x="10210798" y="1057422"/>
            <a:ext cx="7363" cy="669"/>
          </a:xfrm>
          <a:custGeom>
            <a:avLst/>
            <a:gdLst/>
            <a:ahLst/>
            <a:cxnLst/>
            <a:rect l="l" t="t" r="r" b="b"/>
            <a:pathLst>
              <a:path w="13969" h="1269">
                <a:moveTo>
                  <a:pt x="13361" y="1192"/>
                </a:moveTo>
                <a:lnTo>
                  <a:pt x="0" y="0"/>
                </a:lnTo>
              </a:path>
            </a:pathLst>
          </a:custGeom>
          <a:ln w="11825">
            <a:solidFill>
              <a:srgbClr val="000000"/>
            </a:solidFill>
          </a:ln>
        </p:spPr>
        <p:txBody>
          <a:bodyPr wrap="square" lIns="0" tIns="0" rIns="0" bIns="0" rtlCol="0"/>
          <a:lstStyle/>
          <a:p>
            <a:endParaRPr sz="949"/>
          </a:p>
        </p:txBody>
      </p:sp>
      <p:sp>
        <p:nvSpPr>
          <p:cNvPr id="1216" name="object 1216"/>
          <p:cNvSpPr/>
          <p:nvPr/>
        </p:nvSpPr>
        <p:spPr>
          <a:xfrm>
            <a:off x="10655131" y="1232604"/>
            <a:ext cx="8702" cy="1673"/>
          </a:xfrm>
          <a:custGeom>
            <a:avLst/>
            <a:gdLst/>
            <a:ahLst/>
            <a:cxnLst/>
            <a:rect l="l" t="t" r="r" b="b"/>
            <a:pathLst>
              <a:path w="16509" h="3175">
                <a:moveTo>
                  <a:pt x="15963" y="1443"/>
                </a:moveTo>
                <a:lnTo>
                  <a:pt x="13742" y="480"/>
                </a:lnTo>
                <a:lnTo>
                  <a:pt x="11288" y="0"/>
                </a:lnTo>
                <a:lnTo>
                  <a:pt x="8639" y="25"/>
                </a:lnTo>
                <a:lnTo>
                  <a:pt x="5842" y="540"/>
                </a:lnTo>
                <a:lnTo>
                  <a:pt x="2971" y="1539"/>
                </a:lnTo>
                <a:lnTo>
                  <a:pt x="0" y="3025"/>
                </a:lnTo>
              </a:path>
            </a:pathLst>
          </a:custGeom>
          <a:ln w="11825">
            <a:solidFill>
              <a:srgbClr val="000000"/>
            </a:solidFill>
          </a:ln>
        </p:spPr>
        <p:txBody>
          <a:bodyPr wrap="square" lIns="0" tIns="0" rIns="0" bIns="0" rtlCol="0"/>
          <a:lstStyle/>
          <a:p>
            <a:endParaRPr sz="949"/>
          </a:p>
        </p:txBody>
      </p:sp>
      <p:sp>
        <p:nvSpPr>
          <p:cNvPr id="1217" name="object 1217"/>
          <p:cNvSpPr/>
          <p:nvPr/>
        </p:nvSpPr>
        <p:spPr>
          <a:xfrm>
            <a:off x="10686381" y="1398013"/>
            <a:ext cx="20082" cy="4351"/>
          </a:xfrm>
          <a:custGeom>
            <a:avLst/>
            <a:gdLst/>
            <a:ahLst/>
            <a:cxnLst/>
            <a:rect l="l" t="t" r="r" b="b"/>
            <a:pathLst>
              <a:path w="38100" h="8255">
                <a:moveTo>
                  <a:pt x="38058" y="6096"/>
                </a:moveTo>
                <a:lnTo>
                  <a:pt x="33313" y="3648"/>
                </a:lnTo>
                <a:lnTo>
                  <a:pt x="28669" y="1815"/>
                </a:lnTo>
                <a:lnTo>
                  <a:pt x="24106" y="594"/>
                </a:lnTo>
                <a:lnTo>
                  <a:pt x="19691" y="0"/>
                </a:lnTo>
                <a:lnTo>
                  <a:pt x="15482" y="49"/>
                </a:lnTo>
                <a:lnTo>
                  <a:pt x="11516" y="730"/>
                </a:lnTo>
                <a:lnTo>
                  <a:pt x="7845" y="2047"/>
                </a:lnTo>
                <a:lnTo>
                  <a:pt x="4501" y="3973"/>
                </a:lnTo>
                <a:lnTo>
                  <a:pt x="1527" y="6500"/>
                </a:lnTo>
                <a:lnTo>
                  <a:pt x="0" y="8201"/>
                </a:lnTo>
              </a:path>
            </a:pathLst>
          </a:custGeom>
          <a:ln w="11825">
            <a:solidFill>
              <a:srgbClr val="000000"/>
            </a:solidFill>
          </a:ln>
        </p:spPr>
        <p:txBody>
          <a:bodyPr wrap="square" lIns="0" tIns="0" rIns="0" bIns="0" rtlCol="0"/>
          <a:lstStyle/>
          <a:p>
            <a:endParaRPr sz="949"/>
          </a:p>
        </p:txBody>
      </p:sp>
      <p:sp>
        <p:nvSpPr>
          <p:cNvPr id="1218" name="object 1218"/>
          <p:cNvSpPr/>
          <p:nvPr/>
        </p:nvSpPr>
        <p:spPr>
          <a:xfrm>
            <a:off x="10804932" y="1351623"/>
            <a:ext cx="8702" cy="1673"/>
          </a:xfrm>
          <a:custGeom>
            <a:avLst/>
            <a:gdLst/>
            <a:ahLst/>
            <a:cxnLst/>
            <a:rect l="l" t="t" r="r" b="b"/>
            <a:pathLst>
              <a:path w="16509" h="3175">
                <a:moveTo>
                  <a:pt x="15965" y="3076"/>
                </a:moveTo>
                <a:lnTo>
                  <a:pt x="5712" y="0"/>
                </a:lnTo>
                <a:lnTo>
                  <a:pt x="4019" y="127"/>
                </a:lnTo>
                <a:lnTo>
                  <a:pt x="2438" y="463"/>
                </a:lnTo>
                <a:lnTo>
                  <a:pt x="972" y="998"/>
                </a:lnTo>
                <a:lnTo>
                  <a:pt x="0" y="1494"/>
                </a:lnTo>
              </a:path>
            </a:pathLst>
          </a:custGeom>
          <a:ln w="11825">
            <a:solidFill>
              <a:srgbClr val="000000"/>
            </a:solidFill>
          </a:ln>
        </p:spPr>
        <p:txBody>
          <a:bodyPr wrap="square" lIns="0" tIns="0" rIns="0" bIns="0" rtlCol="0"/>
          <a:lstStyle/>
          <a:p>
            <a:endParaRPr sz="949"/>
          </a:p>
        </p:txBody>
      </p:sp>
      <p:sp>
        <p:nvSpPr>
          <p:cNvPr id="1219" name="object 1219"/>
          <p:cNvSpPr/>
          <p:nvPr/>
        </p:nvSpPr>
        <p:spPr>
          <a:xfrm>
            <a:off x="10071704" y="1005285"/>
            <a:ext cx="146264" cy="67609"/>
          </a:xfrm>
          <a:custGeom>
            <a:avLst/>
            <a:gdLst/>
            <a:ahLst/>
            <a:cxnLst/>
            <a:rect l="l" t="t" r="r" b="b"/>
            <a:pathLst>
              <a:path w="277494" h="128269">
                <a:moveTo>
                  <a:pt x="36921" y="127760"/>
                </a:moveTo>
                <a:lnTo>
                  <a:pt x="4950" y="109301"/>
                </a:lnTo>
              </a:path>
              <a:path w="277494" h="128269">
                <a:moveTo>
                  <a:pt x="53382" y="118256"/>
                </a:moveTo>
                <a:lnTo>
                  <a:pt x="4066" y="89783"/>
                </a:lnTo>
              </a:path>
              <a:path w="277494" h="128269">
                <a:moveTo>
                  <a:pt x="211408" y="122058"/>
                </a:moveTo>
                <a:lnTo>
                  <a:pt x="0" y="0"/>
                </a:lnTo>
              </a:path>
              <a:path w="277494" h="128269">
                <a:moveTo>
                  <a:pt x="145564" y="46027"/>
                </a:moveTo>
                <a:lnTo>
                  <a:pt x="211408" y="84043"/>
                </a:lnTo>
              </a:path>
              <a:path w="277494" h="128269">
                <a:moveTo>
                  <a:pt x="178486" y="27020"/>
                </a:moveTo>
                <a:lnTo>
                  <a:pt x="244330" y="65036"/>
                </a:lnTo>
              </a:path>
              <a:path w="277494" h="128269">
                <a:moveTo>
                  <a:pt x="277252" y="63544"/>
                </a:moveTo>
                <a:lnTo>
                  <a:pt x="211408" y="25528"/>
                </a:lnTo>
              </a:path>
            </a:pathLst>
          </a:custGeom>
          <a:ln w="11825">
            <a:solidFill>
              <a:srgbClr val="000000"/>
            </a:solidFill>
          </a:ln>
        </p:spPr>
        <p:txBody>
          <a:bodyPr wrap="square" lIns="0" tIns="0" rIns="0" bIns="0" rtlCol="0"/>
          <a:lstStyle/>
          <a:p>
            <a:endParaRPr sz="949"/>
          </a:p>
        </p:txBody>
      </p:sp>
      <p:sp>
        <p:nvSpPr>
          <p:cNvPr id="1220" name="object 1220"/>
          <p:cNvSpPr/>
          <p:nvPr/>
        </p:nvSpPr>
        <p:spPr>
          <a:xfrm>
            <a:off x="10667397" y="1401227"/>
            <a:ext cx="62924" cy="80663"/>
          </a:xfrm>
          <a:custGeom>
            <a:avLst/>
            <a:gdLst/>
            <a:ahLst/>
            <a:cxnLst/>
            <a:rect l="l" t="t" r="r" b="b"/>
            <a:pathLst>
              <a:path w="119380" h="153035">
                <a:moveTo>
                  <a:pt x="0" y="42767"/>
                </a:moveTo>
                <a:lnTo>
                  <a:pt x="30213" y="73606"/>
                </a:lnTo>
                <a:lnTo>
                  <a:pt x="44166" y="109568"/>
                </a:lnTo>
                <a:lnTo>
                  <a:pt x="45154" y="120979"/>
                </a:lnTo>
                <a:lnTo>
                  <a:pt x="44907" y="126287"/>
                </a:lnTo>
                <a:lnTo>
                  <a:pt x="26542" y="152416"/>
                </a:lnTo>
                <a:lnTo>
                  <a:pt x="24292" y="152887"/>
                </a:lnTo>
              </a:path>
              <a:path w="119380" h="153035">
                <a:moveTo>
                  <a:pt x="74074" y="0"/>
                </a:moveTo>
                <a:lnTo>
                  <a:pt x="104287" y="30838"/>
                </a:lnTo>
                <a:lnTo>
                  <a:pt x="118240" y="66801"/>
                </a:lnTo>
                <a:lnTo>
                  <a:pt x="119229" y="78211"/>
                </a:lnTo>
                <a:lnTo>
                  <a:pt x="118982" y="83520"/>
                </a:lnTo>
                <a:lnTo>
                  <a:pt x="100616" y="109649"/>
                </a:lnTo>
                <a:lnTo>
                  <a:pt x="98367" y="110120"/>
                </a:lnTo>
              </a:path>
            </a:pathLst>
          </a:custGeom>
          <a:ln w="11825">
            <a:solidFill>
              <a:srgbClr val="000000"/>
            </a:solidFill>
          </a:ln>
        </p:spPr>
        <p:txBody>
          <a:bodyPr wrap="square" lIns="0" tIns="0" rIns="0" bIns="0" rtlCol="0"/>
          <a:lstStyle/>
          <a:p>
            <a:endParaRPr sz="949"/>
          </a:p>
        </p:txBody>
      </p:sp>
      <p:sp>
        <p:nvSpPr>
          <p:cNvPr id="1221" name="object 1221"/>
          <p:cNvSpPr/>
          <p:nvPr/>
        </p:nvSpPr>
        <p:spPr>
          <a:xfrm>
            <a:off x="10235193" y="1019526"/>
            <a:ext cx="17404" cy="30123"/>
          </a:xfrm>
          <a:custGeom>
            <a:avLst/>
            <a:gdLst/>
            <a:ahLst/>
            <a:cxnLst/>
            <a:rect l="l" t="t" r="r" b="b"/>
            <a:pathLst>
              <a:path w="33019" h="57150">
                <a:moveTo>
                  <a:pt x="0" y="0"/>
                </a:moveTo>
                <a:lnTo>
                  <a:pt x="32922" y="57022"/>
                </a:lnTo>
              </a:path>
            </a:pathLst>
          </a:custGeom>
          <a:ln w="11825">
            <a:solidFill>
              <a:srgbClr val="000000"/>
            </a:solidFill>
          </a:ln>
        </p:spPr>
        <p:txBody>
          <a:bodyPr wrap="square" lIns="0" tIns="0" rIns="0" bIns="0" rtlCol="0"/>
          <a:lstStyle/>
          <a:p>
            <a:endParaRPr sz="949"/>
          </a:p>
        </p:txBody>
      </p:sp>
      <p:sp>
        <p:nvSpPr>
          <p:cNvPr id="1222" name="object 1222"/>
          <p:cNvSpPr/>
          <p:nvPr/>
        </p:nvSpPr>
        <p:spPr>
          <a:xfrm>
            <a:off x="10669721" y="1209578"/>
            <a:ext cx="15396" cy="35143"/>
          </a:xfrm>
          <a:custGeom>
            <a:avLst/>
            <a:gdLst/>
            <a:ahLst/>
            <a:cxnLst/>
            <a:rect l="l" t="t" r="r" b="b"/>
            <a:pathLst>
              <a:path w="29209" h="66675">
                <a:moveTo>
                  <a:pt x="24829" y="66231"/>
                </a:moveTo>
                <a:lnTo>
                  <a:pt x="26331" y="60516"/>
                </a:lnTo>
                <a:lnTo>
                  <a:pt x="27678" y="53535"/>
                </a:lnTo>
                <a:lnTo>
                  <a:pt x="28489" y="46740"/>
                </a:lnTo>
                <a:lnTo>
                  <a:pt x="28763" y="40194"/>
                </a:lnTo>
                <a:lnTo>
                  <a:pt x="28489" y="33963"/>
                </a:lnTo>
                <a:lnTo>
                  <a:pt x="8126" y="1729"/>
                </a:lnTo>
                <a:lnTo>
                  <a:pt x="3677" y="485"/>
                </a:lnTo>
                <a:lnTo>
                  <a:pt x="0" y="0"/>
                </a:lnTo>
              </a:path>
            </a:pathLst>
          </a:custGeom>
          <a:ln w="11825">
            <a:solidFill>
              <a:srgbClr val="000000"/>
            </a:solidFill>
          </a:ln>
        </p:spPr>
        <p:txBody>
          <a:bodyPr wrap="square" lIns="0" tIns="0" rIns="0" bIns="0" rtlCol="0"/>
          <a:lstStyle/>
          <a:p>
            <a:endParaRPr sz="949"/>
          </a:p>
        </p:txBody>
      </p:sp>
      <p:sp>
        <p:nvSpPr>
          <p:cNvPr id="1223" name="object 1223"/>
          <p:cNvSpPr/>
          <p:nvPr/>
        </p:nvSpPr>
        <p:spPr>
          <a:xfrm>
            <a:off x="10183134" y="2101530"/>
            <a:ext cx="17404" cy="10041"/>
          </a:xfrm>
          <a:custGeom>
            <a:avLst/>
            <a:gdLst/>
            <a:ahLst/>
            <a:cxnLst/>
            <a:rect l="l" t="t" r="r" b="b"/>
            <a:pathLst>
              <a:path w="33019" h="19050">
                <a:moveTo>
                  <a:pt x="0" y="19007"/>
                </a:moveTo>
                <a:lnTo>
                  <a:pt x="32922" y="0"/>
                </a:lnTo>
              </a:path>
            </a:pathLst>
          </a:custGeom>
          <a:ln w="11825">
            <a:solidFill>
              <a:srgbClr val="000000"/>
            </a:solidFill>
          </a:ln>
        </p:spPr>
        <p:txBody>
          <a:bodyPr wrap="square" lIns="0" tIns="0" rIns="0" bIns="0" rtlCol="0"/>
          <a:lstStyle/>
          <a:p>
            <a:endParaRPr sz="949"/>
          </a:p>
        </p:txBody>
      </p:sp>
      <p:sp>
        <p:nvSpPr>
          <p:cNvPr id="1224" name="object 1224"/>
          <p:cNvSpPr/>
          <p:nvPr/>
        </p:nvSpPr>
        <p:spPr>
          <a:xfrm>
            <a:off x="10183134" y="2121567"/>
            <a:ext cx="69618" cy="60246"/>
          </a:xfrm>
          <a:custGeom>
            <a:avLst/>
            <a:gdLst/>
            <a:ahLst/>
            <a:cxnLst/>
            <a:rect l="l" t="t" r="r" b="b"/>
            <a:pathLst>
              <a:path w="132080" h="114300">
                <a:moveTo>
                  <a:pt x="0" y="57023"/>
                </a:moveTo>
                <a:lnTo>
                  <a:pt x="32922" y="38015"/>
                </a:lnTo>
              </a:path>
              <a:path w="132080" h="114300">
                <a:moveTo>
                  <a:pt x="65844" y="19007"/>
                </a:moveTo>
                <a:lnTo>
                  <a:pt x="98766" y="0"/>
                </a:lnTo>
              </a:path>
              <a:path w="132080" h="114300">
                <a:moveTo>
                  <a:pt x="32922" y="114046"/>
                </a:moveTo>
                <a:lnTo>
                  <a:pt x="65844" y="95037"/>
                </a:lnTo>
              </a:path>
              <a:path w="132080" h="114300">
                <a:moveTo>
                  <a:pt x="98766" y="76030"/>
                </a:moveTo>
                <a:lnTo>
                  <a:pt x="131688" y="57022"/>
                </a:lnTo>
              </a:path>
            </a:pathLst>
          </a:custGeom>
          <a:ln w="11825">
            <a:solidFill>
              <a:srgbClr val="000000"/>
            </a:solidFill>
          </a:ln>
        </p:spPr>
        <p:txBody>
          <a:bodyPr wrap="square" lIns="0" tIns="0" rIns="0" bIns="0" rtlCol="0"/>
          <a:lstStyle/>
          <a:p>
            <a:endParaRPr sz="949"/>
          </a:p>
        </p:txBody>
      </p:sp>
      <p:sp>
        <p:nvSpPr>
          <p:cNvPr id="1225" name="object 1225"/>
          <p:cNvSpPr/>
          <p:nvPr/>
        </p:nvSpPr>
        <p:spPr>
          <a:xfrm>
            <a:off x="9292938" y="2191697"/>
            <a:ext cx="959919" cy="534181"/>
          </a:xfrm>
          <a:custGeom>
            <a:avLst/>
            <a:gdLst/>
            <a:ahLst/>
            <a:cxnLst/>
            <a:rect l="l" t="t" r="r" b="b"/>
            <a:pathLst>
              <a:path w="1821180" h="1013460">
                <a:moveTo>
                  <a:pt x="1688901" y="38015"/>
                </a:moveTo>
                <a:lnTo>
                  <a:pt x="0" y="1013117"/>
                </a:lnTo>
              </a:path>
              <a:path w="1821180" h="1013460">
                <a:moveTo>
                  <a:pt x="1688901" y="76030"/>
                </a:moveTo>
                <a:lnTo>
                  <a:pt x="1820589" y="0"/>
                </a:lnTo>
              </a:path>
            </a:pathLst>
          </a:custGeom>
          <a:ln w="11825">
            <a:solidFill>
              <a:srgbClr val="000000"/>
            </a:solidFill>
          </a:ln>
        </p:spPr>
        <p:txBody>
          <a:bodyPr wrap="square" lIns="0" tIns="0" rIns="0" bIns="0" rtlCol="0"/>
          <a:lstStyle/>
          <a:p>
            <a:endParaRPr sz="949"/>
          </a:p>
        </p:txBody>
      </p:sp>
      <p:sp>
        <p:nvSpPr>
          <p:cNvPr id="1226" name="object 1226"/>
          <p:cNvSpPr/>
          <p:nvPr/>
        </p:nvSpPr>
        <p:spPr>
          <a:xfrm>
            <a:off x="10183134" y="1009507"/>
            <a:ext cx="34809" cy="20082"/>
          </a:xfrm>
          <a:custGeom>
            <a:avLst/>
            <a:gdLst/>
            <a:ahLst/>
            <a:cxnLst/>
            <a:rect l="l" t="t" r="r" b="b"/>
            <a:pathLst>
              <a:path w="66040" h="38100">
                <a:moveTo>
                  <a:pt x="65844" y="38015"/>
                </a:moveTo>
                <a:lnTo>
                  <a:pt x="0" y="0"/>
                </a:lnTo>
              </a:path>
            </a:pathLst>
          </a:custGeom>
          <a:ln w="11825">
            <a:solidFill>
              <a:srgbClr val="000000"/>
            </a:solidFill>
          </a:ln>
        </p:spPr>
        <p:txBody>
          <a:bodyPr wrap="square" lIns="0" tIns="0" rIns="0" bIns="0" rtlCol="0"/>
          <a:lstStyle/>
          <a:p>
            <a:endParaRPr sz="949"/>
          </a:p>
        </p:txBody>
      </p:sp>
      <p:sp>
        <p:nvSpPr>
          <p:cNvPr id="1227" name="object 1227"/>
          <p:cNvSpPr/>
          <p:nvPr/>
        </p:nvSpPr>
        <p:spPr>
          <a:xfrm>
            <a:off x="10646715" y="1262515"/>
            <a:ext cx="152958" cy="88361"/>
          </a:xfrm>
          <a:custGeom>
            <a:avLst/>
            <a:gdLst/>
            <a:ahLst/>
            <a:cxnLst/>
            <a:rect l="l" t="t" r="r" b="b"/>
            <a:pathLst>
              <a:path w="290194" h="167639">
                <a:moveTo>
                  <a:pt x="290040" y="167457"/>
                </a:moveTo>
                <a:lnTo>
                  <a:pt x="0" y="0"/>
                </a:lnTo>
              </a:path>
            </a:pathLst>
          </a:custGeom>
          <a:ln w="11825">
            <a:solidFill>
              <a:srgbClr val="000000"/>
            </a:solidFill>
          </a:ln>
        </p:spPr>
        <p:txBody>
          <a:bodyPr wrap="square" lIns="0" tIns="0" rIns="0" bIns="0" rtlCol="0"/>
          <a:lstStyle/>
          <a:p>
            <a:endParaRPr sz="949"/>
          </a:p>
        </p:txBody>
      </p:sp>
      <p:sp>
        <p:nvSpPr>
          <p:cNvPr id="1228" name="object 1228"/>
          <p:cNvSpPr/>
          <p:nvPr/>
        </p:nvSpPr>
        <p:spPr>
          <a:xfrm>
            <a:off x="10200487" y="999489"/>
            <a:ext cx="34809" cy="20082"/>
          </a:xfrm>
          <a:custGeom>
            <a:avLst/>
            <a:gdLst/>
            <a:ahLst/>
            <a:cxnLst/>
            <a:rect l="l" t="t" r="r" b="b"/>
            <a:pathLst>
              <a:path w="66040" h="38100">
                <a:moveTo>
                  <a:pt x="65844" y="38015"/>
                </a:moveTo>
                <a:lnTo>
                  <a:pt x="0" y="0"/>
                </a:lnTo>
              </a:path>
            </a:pathLst>
          </a:custGeom>
          <a:ln w="11825">
            <a:solidFill>
              <a:srgbClr val="000000"/>
            </a:solidFill>
          </a:ln>
        </p:spPr>
        <p:txBody>
          <a:bodyPr wrap="square" lIns="0" tIns="0" rIns="0" bIns="0" rtlCol="0"/>
          <a:lstStyle/>
          <a:p>
            <a:endParaRPr sz="949"/>
          </a:p>
        </p:txBody>
      </p:sp>
      <p:sp>
        <p:nvSpPr>
          <p:cNvPr id="1229" name="object 1229"/>
          <p:cNvSpPr/>
          <p:nvPr/>
        </p:nvSpPr>
        <p:spPr>
          <a:xfrm>
            <a:off x="10643229" y="1233365"/>
            <a:ext cx="173375" cy="88361"/>
          </a:xfrm>
          <a:custGeom>
            <a:avLst/>
            <a:gdLst/>
            <a:ahLst/>
            <a:cxnLst/>
            <a:rect l="l" t="t" r="r" b="b"/>
            <a:pathLst>
              <a:path w="328930" h="167639">
                <a:moveTo>
                  <a:pt x="328546" y="167437"/>
                </a:moveTo>
                <a:lnTo>
                  <a:pt x="38542" y="0"/>
                </a:lnTo>
              </a:path>
              <a:path w="328930" h="167639">
                <a:moveTo>
                  <a:pt x="6612" y="55304"/>
                </a:moveTo>
                <a:lnTo>
                  <a:pt x="0" y="40688"/>
                </a:lnTo>
                <a:lnTo>
                  <a:pt x="194" y="37172"/>
                </a:lnTo>
                <a:lnTo>
                  <a:pt x="19606" y="3526"/>
                </a:lnTo>
                <a:lnTo>
                  <a:pt x="22578" y="1581"/>
                </a:lnTo>
              </a:path>
            </a:pathLst>
          </a:custGeom>
          <a:ln w="11825">
            <a:solidFill>
              <a:srgbClr val="000000"/>
            </a:solidFill>
          </a:ln>
        </p:spPr>
        <p:txBody>
          <a:bodyPr wrap="square" lIns="0" tIns="0" rIns="0" bIns="0" rtlCol="0"/>
          <a:lstStyle/>
          <a:p>
            <a:endParaRPr sz="949"/>
          </a:p>
        </p:txBody>
      </p:sp>
      <p:sp>
        <p:nvSpPr>
          <p:cNvPr id="1230" name="object 1230"/>
          <p:cNvSpPr/>
          <p:nvPr/>
        </p:nvSpPr>
        <p:spPr>
          <a:xfrm>
            <a:off x="10857593" y="1524988"/>
            <a:ext cx="20417" cy="41837"/>
          </a:xfrm>
          <a:custGeom>
            <a:avLst/>
            <a:gdLst/>
            <a:ahLst/>
            <a:cxnLst/>
            <a:rect l="l" t="t" r="r" b="b"/>
            <a:pathLst>
              <a:path w="38734" h="79375">
                <a:moveTo>
                  <a:pt x="38437" y="0"/>
                </a:moveTo>
                <a:lnTo>
                  <a:pt x="0" y="79325"/>
                </a:lnTo>
              </a:path>
            </a:pathLst>
          </a:custGeom>
          <a:ln w="11825">
            <a:solidFill>
              <a:srgbClr val="000000"/>
            </a:solidFill>
          </a:ln>
        </p:spPr>
        <p:txBody>
          <a:bodyPr wrap="square" lIns="0" tIns="0" rIns="0" bIns="0" rtlCol="0"/>
          <a:lstStyle/>
          <a:p>
            <a:endParaRPr sz="949"/>
          </a:p>
        </p:txBody>
      </p:sp>
      <p:sp>
        <p:nvSpPr>
          <p:cNvPr id="1231" name="object 1231"/>
          <p:cNvSpPr/>
          <p:nvPr/>
        </p:nvSpPr>
        <p:spPr>
          <a:xfrm>
            <a:off x="10577043" y="1202855"/>
            <a:ext cx="78320" cy="76981"/>
          </a:xfrm>
          <a:custGeom>
            <a:avLst/>
            <a:gdLst/>
            <a:ahLst/>
            <a:cxnLst/>
            <a:rect l="l" t="t" r="r" b="b"/>
            <a:pathLst>
              <a:path w="148590" h="146050">
                <a:moveTo>
                  <a:pt x="98958" y="145901"/>
                </a:moveTo>
                <a:lnTo>
                  <a:pt x="0" y="0"/>
                </a:lnTo>
              </a:path>
              <a:path w="148590" h="146050">
                <a:moveTo>
                  <a:pt x="98956" y="145899"/>
                </a:moveTo>
                <a:lnTo>
                  <a:pt x="91704" y="118124"/>
                </a:lnTo>
                <a:lnTo>
                  <a:pt x="91977" y="111577"/>
                </a:lnTo>
                <a:lnTo>
                  <a:pt x="104518" y="69379"/>
                </a:lnTo>
                <a:lnTo>
                  <a:pt x="126547" y="37791"/>
                </a:lnTo>
                <a:lnTo>
                  <a:pt x="142589" y="23887"/>
                </a:lnTo>
                <a:lnTo>
                  <a:pt x="148149" y="20358"/>
                </a:lnTo>
              </a:path>
            </a:pathLst>
          </a:custGeom>
          <a:ln w="11825">
            <a:solidFill>
              <a:srgbClr val="000000"/>
            </a:solidFill>
          </a:ln>
        </p:spPr>
        <p:txBody>
          <a:bodyPr wrap="square" lIns="0" tIns="0" rIns="0" bIns="0" rtlCol="0"/>
          <a:lstStyle/>
          <a:p>
            <a:endParaRPr sz="949"/>
          </a:p>
        </p:txBody>
      </p:sp>
      <p:sp>
        <p:nvSpPr>
          <p:cNvPr id="1232" name="object 1232"/>
          <p:cNvSpPr/>
          <p:nvPr/>
        </p:nvSpPr>
        <p:spPr>
          <a:xfrm>
            <a:off x="10796814" y="1387008"/>
            <a:ext cx="82671" cy="266756"/>
          </a:xfrm>
          <a:custGeom>
            <a:avLst/>
            <a:gdLst/>
            <a:ahLst/>
            <a:cxnLst/>
            <a:rect l="l" t="t" r="r" b="b"/>
            <a:pathLst>
              <a:path w="156844" h="506094">
                <a:moveTo>
                  <a:pt x="38441" y="341104"/>
                </a:moveTo>
                <a:lnTo>
                  <a:pt x="76877" y="357937"/>
                </a:lnTo>
                <a:lnTo>
                  <a:pt x="82086" y="357738"/>
                </a:lnTo>
                <a:lnTo>
                  <a:pt x="87207" y="357152"/>
                </a:lnTo>
                <a:lnTo>
                  <a:pt x="92149" y="356181"/>
                </a:lnTo>
                <a:lnTo>
                  <a:pt x="96833" y="354850"/>
                </a:lnTo>
                <a:lnTo>
                  <a:pt x="101135" y="353189"/>
                </a:lnTo>
                <a:lnTo>
                  <a:pt x="105099" y="351188"/>
                </a:lnTo>
              </a:path>
              <a:path w="156844" h="506094">
                <a:moveTo>
                  <a:pt x="0" y="347303"/>
                </a:moveTo>
                <a:lnTo>
                  <a:pt x="34407" y="373917"/>
                </a:lnTo>
                <a:lnTo>
                  <a:pt x="76877" y="380979"/>
                </a:lnTo>
                <a:lnTo>
                  <a:pt x="85815" y="380692"/>
                </a:lnTo>
                <a:lnTo>
                  <a:pt x="126601" y="370945"/>
                </a:lnTo>
                <a:lnTo>
                  <a:pt x="133322" y="367483"/>
                </a:lnTo>
              </a:path>
              <a:path w="156844" h="506094">
                <a:moveTo>
                  <a:pt x="0" y="261770"/>
                </a:moveTo>
                <a:lnTo>
                  <a:pt x="34407" y="288384"/>
                </a:lnTo>
                <a:lnTo>
                  <a:pt x="76877" y="295446"/>
                </a:lnTo>
                <a:lnTo>
                  <a:pt x="85815" y="295159"/>
                </a:lnTo>
                <a:lnTo>
                  <a:pt x="126601" y="285412"/>
                </a:lnTo>
                <a:lnTo>
                  <a:pt x="133322" y="281949"/>
                </a:lnTo>
              </a:path>
              <a:path w="156844" h="506094">
                <a:moveTo>
                  <a:pt x="4" y="347311"/>
                </a:moveTo>
                <a:lnTo>
                  <a:pt x="76877" y="505961"/>
                </a:lnTo>
              </a:path>
              <a:path w="156844" h="506094">
                <a:moveTo>
                  <a:pt x="4" y="261777"/>
                </a:moveTo>
                <a:lnTo>
                  <a:pt x="38439" y="341102"/>
                </a:lnTo>
              </a:path>
              <a:path w="156844" h="506094">
                <a:moveTo>
                  <a:pt x="44947" y="249354"/>
                </a:moveTo>
                <a:lnTo>
                  <a:pt x="74599" y="267748"/>
                </a:lnTo>
                <a:lnTo>
                  <a:pt x="79155" y="267746"/>
                </a:lnTo>
                <a:lnTo>
                  <a:pt x="83664" y="267375"/>
                </a:lnTo>
                <a:lnTo>
                  <a:pt x="88033" y="266631"/>
                </a:lnTo>
                <a:lnTo>
                  <a:pt x="92179" y="265541"/>
                </a:lnTo>
                <a:lnTo>
                  <a:pt x="95973" y="264133"/>
                </a:lnTo>
                <a:lnTo>
                  <a:pt x="99455" y="262396"/>
                </a:lnTo>
              </a:path>
              <a:path w="156844" h="506094">
                <a:moveTo>
                  <a:pt x="44947" y="0"/>
                </a:moveTo>
                <a:lnTo>
                  <a:pt x="44947" y="249361"/>
                </a:lnTo>
              </a:path>
              <a:path w="156844" h="506094">
                <a:moveTo>
                  <a:pt x="108807" y="11"/>
                </a:moveTo>
                <a:lnTo>
                  <a:pt x="108807" y="249361"/>
                </a:lnTo>
              </a:path>
              <a:path w="156844" h="506094">
                <a:moveTo>
                  <a:pt x="153755" y="261770"/>
                </a:moveTo>
                <a:lnTo>
                  <a:pt x="154697" y="259615"/>
                </a:lnTo>
                <a:lnTo>
                  <a:pt x="156201" y="254521"/>
                </a:lnTo>
                <a:lnTo>
                  <a:pt x="156698" y="249361"/>
                </a:lnTo>
                <a:lnTo>
                  <a:pt x="156201" y="244200"/>
                </a:lnTo>
                <a:lnTo>
                  <a:pt x="126645" y="213330"/>
                </a:lnTo>
                <a:lnTo>
                  <a:pt x="111509" y="207839"/>
                </a:lnTo>
                <a:lnTo>
                  <a:pt x="108807" y="207192"/>
                </a:lnTo>
              </a:path>
              <a:path w="156844" h="506094">
                <a:moveTo>
                  <a:pt x="153755" y="347303"/>
                </a:moveTo>
                <a:lnTo>
                  <a:pt x="154697" y="345148"/>
                </a:lnTo>
                <a:lnTo>
                  <a:pt x="156201" y="340054"/>
                </a:lnTo>
                <a:lnTo>
                  <a:pt x="156698" y="334894"/>
                </a:lnTo>
                <a:lnTo>
                  <a:pt x="156201" y="329734"/>
                </a:lnTo>
                <a:lnTo>
                  <a:pt x="139282" y="306160"/>
                </a:lnTo>
                <a:lnTo>
                  <a:pt x="133923" y="302695"/>
                </a:lnTo>
              </a:path>
              <a:path w="156844" h="506094">
                <a:moveTo>
                  <a:pt x="153751" y="347311"/>
                </a:moveTo>
                <a:lnTo>
                  <a:pt x="76877" y="505961"/>
                </a:lnTo>
              </a:path>
            </a:pathLst>
          </a:custGeom>
          <a:ln w="11825">
            <a:solidFill>
              <a:srgbClr val="000000"/>
            </a:solidFill>
          </a:ln>
        </p:spPr>
        <p:txBody>
          <a:bodyPr wrap="square" lIns="0" tIns="0" rIns="0" bIns="0" rtlCol="0"/>
          <a:lstStyle/>
          <a:p>
            <a:endParaRPr sz="949"/>
          </a:p>
        </p:txBody>
      </p:sp>
      <p:sp>
        <p:nvSpPr>
          <p:cNvPr id="1233" name="object 1233"/>
          <p:cNvSpPr/>
          <p:nvPr/>
        </p:nvSpPr>
        <p:spPr>
          <a:xfrm>
            <a:off x="5545067" y="3737703"/>
            <a:ext cx="954229" cy="219898"/>
          </a:xfrm>
          <a:custGeom>
            <a:avLst/>
            <a:gdLst/>
            <a:ahLst/>
            <a:cxnLst/>
            <a:rect l="l" t="t" r="r" b="b"/>
            <a:pathLst>
              <a:path w="1810384" h="417195">
                <a:moveTo>
                  <a:pt x="1810231" y="0"/>
                </a:moveTo>
                <a:lnTo>
                  <a:pt x="1759587" y="1807"/>
                </a:lnTo>
                <a:lnTo>
                  <a:pt x="1708990" y="4151"/>
                </a:lnTo>
                <a:lnTo>
                  <a:pt x="1658444" y="7031"/>
                </a:lnTo>
                <a:lnTo>
                  <a:pt x="1607953" y="10445"/>
                </a:lnTo>
                <a:lnTo>
                  <a:pt x="1557522" y="14393"/>
                </a:lnTo>
                <a:lnTo>
                  <a:pt x="1507155" y="18874"/>
                </a:lnTo>
                <a:lnTo>
                  <a:pt x="1456856" y="23886"/>
                </a:lnTo>
                <a:lnTo>
                  <a:pt x="1406629" y="29429"/>
                </a:lnTo>
                <a:lnTo>
                  <a:pt x="1356478" y="35502"/>
                </a:lnTo>
                <a:lnTo>
                  <a:pt x="1306408" y="42104"/>
                </a:lnTo>
                <a:lnTo>
                  <a:pt x="1256422" y="49233"/>
                </a:lnTo>
                <a:lnTo>
                  <a:pt x="1206524" y="56890"/>
                </a:lnTo>
                <a:lnTo>
                  <a:pt x="1156719" y="65072"/>
                </a:lnTo>
                <a:lnTo>
                  <a:pt x="1107011" y="73780"/>
                </a:lnTo>
                <a:lnTo>
                  <a:pt x="1057405" y="83011"/>
                </a:lnTo>
                <a:lnTo>
                  <a:pt x="1007903" y="92766"/>
                </a:lnTo>
                <a:lnTo>
                  <a:pt x="958511" y="103043"/>
                </a:lnTo>
                <a:lnTo>
                  <a:pt x="909232" y="113841"/>
                </a:lnTo>
                <a:lnTo>
                  <a:pt x="860071" y="125160"/>
                </a:lnTo>
                <a:lnTo>
                  <a:pt x="811031" y="136997"/>
                </a:lnTo>
                <a:lnTo>
                  <a:pt x="762117" y="149353"/>
                </a:lnTo>
                <a:lnTo>
                  <a:pt x="713334" y="162227"/>
                </a:lnTo>
                <a:lnTo>
                  <a:pt x="664684" y="175617"/>
                </a:lnTo>
                <a:lnTo>
                  <a:pt x="616173" y="189522"/>
                </a:lnTo>
                <a:lnTo>
                  <a:pt x="567805" y="203942"/>
                </a:lnTo>
                <a:lnTo>
                  <a:pt x="519583" y="218876"/>
                </a:lnTo>
                <a:lnTo>
                  <a:pt x="471511" y="234322"/>
                </a:lnTo>
                <a:lnTo>
                  <a:pt x="423595" y="250280"/>
                </a:lnTo>
                <a:lnTo>
                  <a:pt x="375837" y="266749"/>
                </a:lnTo>
                <a:lnTo>
                  <a:pt x="328243" y="283727"/>
                </a:lnTo>
                <a:lnTo>
                  <a:pt x="280816" y="301214"/>
                </a:lnTo>
                <a:lnTo>
                  <a:pt x="233561" y="319210"/>
                </a:lnTo>
                <a:lnTo>
                  <a:pt x="186481" y="337712"/>
                </a:lnTo>
                <a:lnTo>
                  <a:pt x="139580" y="356720"/>
                </a:lnTo>
                <a:lnTo>
                  <a:pt x="92864" y="376233"/>
                </a:lnTo>
                <a:lnTo>
                  <a:pt x="46336" y="396250"/>
                </a:lnTo>
                <a:lnTo>
                  <a:pt x="0" y="416770"/>
                </a:lnTo>
              </a:path>
            </a:pathLst>
          </a:custGeom>
          <a:ln w="3175">
            <a:solidFill>
              <a:srgbClr val="000000"/>
            </a:solidFill>
          </a:ln>
        </p:spPr>
        <p:txBody>
          <a:bodyPr wrap="square" lIns="0" tIns="0" rIns="0" bIns="0" rtlCol="0"/>
          <a:lstStyle/>
          <a:p>
            <a:endParaRPr sz="949"/>
          </a:p>
        </p:txBody>
      </p:sp>
      <p:sp>
        <p:nvSpPr>
          <p:cNvPr id="1234" name="object 1234"/>
          <p:cNvSpPr/>
          <p:nvPr/>
        </p:nvSpPr>
        <p:spPr>
          <a:xfrm>
            <a:off x="4061426" y="4054772"/>
            <a:ext cx="1289933" cy="2138397"/>
          </a:xfrm>
          <a:custGeom>
            <a:avLst/>
            <a:gdLst/>
            <a:ahLst/>
            <a:cxnLst/>
            <a:rect l="l" t="t" r="r" b="b"/>
            <a:pathLst>
              <a:path w="2447290" h="4057015">
                <a:moveTo>
                  <a:pt x="2446819" y="0"/>
                </a:moveTo>
                <a:lnTo>
                  <a:pt x="2403543" y="24418"/>
                </a:lnTo>
                <a:lnTo>
                  <a:pt x="2360585" y="49248"/>
                </a:lnTo>
                <a:lnTo>
                  <a:pt x="2317945" y="74487"/>
                </a:lnTo>
                <a:lnTo>
                  <a:pt x="2275626" y="100131"/>
                </a:lnTo>
                <a:lnTo>
                  <a:pt x="2233630" y="126178"/>
                </a:lnTo>
                <a:lnTo>
                  <a:pt x="2191958" y="152624"/>
                </a:lnTo>
                <a:lnTo>
                  <a:pt x="2150613" y="179465"/>
                </a:lnTo>
                <a:lnTo>
                  <a:pt x="2109596" y="206699"/>
                </a:lnTo>
                <a:lnTo>
                  <a:pt x="2068910" y="234323"/>
                </a:lnTo>
                <a:lnTo>
                  <a:pt x="2028556" y="262332"/>
                </a:lnTo>
                <a:lnTo>
                  <a:pt x="1988537" y="290725"/>
                </a:lnTo>
                <a:lnTo>
                  <a:pt x="1948854" y="319496"/>
                </a:lnTo>
                <a:lnTo>
                  <a:pt x="1909509" y="348645"/>
                </a:lnTo>
                <a:lnTo>
                  <a:pt x="1870504" y="378166"/>
                </a:lnTo>
                <a:lnTo>
                  <a:pt x="1831842" y="408058"/>
                </a:lnTo>
                <a:lnTo>
                  <a:pt x="1793523" y="438315"/>
                </a:lnTo>
                <a:lnTo>
                  <a:pt x="1755551" y="468937"/>
                </a:lnTo>
                <a:lnTo>
                  <a:pt x="1717927" y="499918"/>
                </a:lnTo>
                <a:lnTo>
                  <a:pt x="1680653" y="531257"/>
                </a:lnTo>
                <a:lnTo>
                  <a:pt x="1643730" y="562949"/>
                </a:lnTo>
                <a:lnTo>
                  <a:pt x="1607162" y="594991"/>
                </a:lnTo>
                <a:lnTo>
                  <a:pt x="1570949" y="627381"/>
                </a:lnTo>
                <a:lnTo>
                  <a:pt x="1535095" y="660115"/>
                </a:lnTo>
                <a:lnTo>
                  <a:pt x="1499600" y="693189"/>
                </a:lnTo>
                <a:lnTo>
                  <a:pt x="1464467" y="726601"/>
                </a:lnTo>
                <a:lnTo>
                  <a:pt x="1429697" y="760347"/>
                </a:lnTo>
                <a:lnTo>
                  <a:pt x="1395293" y="794424"/>
                </a:lnTo>
                <a:lnTo>
                  <a:pt x="1361257" y="828829"/>
                </a:lnTo>
                <a:lnTo>
                  <a:pt x="1327590" y="863559"/>
                </a:lnTo>
                <a:lnTo>
                  <a:pt x="1294295" y="898610"/>
                </a:lnTo>
                <a:lnTo>
                  <a:pt x="1261373" y="933978"/>
                </a:lnTo>
                <a:lnTo>
                  <a:pt x="1228827" y="969662"/>
                </a:lnTo>
                <a:lnTo>
                  <a:pt x="1196658" y="1005657"/>
                </a:lnTo>
                <a:lnTo>
                  <a:pt x="1164868" y="1041960"/>
                </a:lnTo>
                <a:lnTo>
                  <a:pt x="1133460" y="1078569"/>
                </a:lnTo>
                <a:lnTo>
                  <a:pt x="1102434" y="1115479"/>
                </a:lnTo>
                <a:lnTo>
                  <a:pt x="1071794" y="1152688"/>
                </a:lnTo>
                <a:lnTo>
                  <a:pt x="1041541" y="1190193"/>
                </a:lnTo>
                <a:lnTo>
                  <a:pt x="1011677" y="1227989"/>
                </a:lnTo>
                <a:lnTo>
                  <a:pt x="982205" y="1266075"/>
                </a:lnTo>
                <a:lnTo>
                  <a:pt x="953125" y="1304446"/>
                </a:lnTo>
                <a:lnTo>
                  <a:pt x="924440" y="1343099"/>
                </a:lnTo>
                <a:lnTo>
                  <a:pt x="896152" y="1382031"/>
                </a:lnTo>
                <a:lnTo>
                  <a:pt x="868263" y="1421240"/>
                </a:lnTo>
                <a:lnTo>
                  <a:pt x="840774" y="1460721"/>
                </a:lnTo>
                <a:lnTo>
                  <a:pt x="813689" y="1500472"/>
                </a:lnTo>
                <a:lnTo>
                  <a:pt x="787008" y="1540489"/>
                </a:lnTo>
                <a:lnTo>
                  <a:pt x="760734" y="1580768"/>
                </a:lnTo>
                <a:lnTo>
                  <a:pt x="734868" y="1621308"/>
                </a:lnTo>
                <a:lnTo>
                  <a:pt x="709413" y="1662104"/>
                </a:lnTo>
                <a:lnTo>
                  <a:pt x="684371" y="1703153"/>
                </a:lnTo>
                <a:lnTo>
                  <a:pt x="659743" y="1744452"/>
                </a:lnTo>
                <a:lnTo>
                  <a:pt x="635531" y="1785999"/>
                </a:lnTo>
                <a:lnTo>
                  <a:pt x="611738" y="1827788"/>
                </a:lnTo>
                <a:lnTo>
                  <a:pt x="588365" y="1869818"/>
                </a:lnTo>
                <a:lnTo>
                  <a:pt x="565415" y="1912085"/>
                </a:lnTo>
                <a:lnTo>
                  <a:pt x="542888" y="1954586"/>
                </a:lnTo>
                <a:lnTo>
                  <a:pt x="520788" y="1997317"/>
                </a:lnTo>
                <a:lnTo>
                  <a:pt x="499116" y="2040275"/>
                </a:lnTo>
                <a:lnTo>
                  <a:pt x="477875" y="2083458"/>
                </a:lnTo>
                <a:lnTo>
                  <a:pt x="457065" y="2126862"/>
                </a:lnTo>
                <a:lnTo>
                  <a:pt x="436689" y="2170483"/>
                </a:lnTo>
                <a:lnTo>
                  <a:pt x="416750" y="2214318"/>
                </a:lnTo>
                <a:lnTo>
                  <a:pt x="397248" y="2258365"/>
                </a:lnTo>
                <a:lnTo>
                  <a:pt x="378186" y="2302619"/>
                </a:lnTo>
                <a:lnTo>
                  <a:pt x="359566" y="2347079"/>
                </a:lnTo>
                <a:lnTo>
                  <a:pt x="341390" y="2391739"/>
                </a:lnTo>
                <a:lnTo>
                  <a:pt x="323659" y="2436598"/>
                </a:lnTo>
                <a:lnTo>
                  <a:pt x="306377" y="2481652"/>
                </a:lnTo>
                <a:lnTo>
                  <a:pt x="289544" y="2526897"/>
                </a:lnTo>
                <a:lnTo>
                  <a:pt x="273162" y="2572331"/>
                </a:lnTo>
                <a:lnTo>
                  <a:pt x="257234" y="2617950"/>
                </a:lnTo>
                <a:lnTo>
                  <a:pt x="241762" y="2663751"/>
                </a:lnTo>
                <a:lnTo>
                  <a:pt x="226747" y="2709731"/>
                </a:lnTo>
                <a:lnTo>
                  <a:pt x="212192" y="2755886"/>
                </a:lnTo>
                <a:lnTo>
                  <a:pt x="198097" y="2802213"/>
                </a:lnTo>
                <a:lnTo>
                  <a:pt x="184467" y="2848710"/>
                </a:lnTo>
                <a:lnTo>
                  <a:pt x="171301" y="2895372"/>
                </a:lnTo>
                <a:lnTo>
                  <a:pt x="158603" y="2942197"/>
                </a:lnTo>
                <a:lnTo>
                  <a:pt x="146374" y="2989181"/>
                </a:lnTo>
                <a:lnTo>
                  <a:pt x="134616" y="3036321"/>
                </a:lnTo>
                <a:lnTo>
                  <a:pt x="123331" y="3083614"/>
                </a:lnTo>
                <a:lnTo>
                  <a:pt x="112522" y="3131057"/>
                </a:lnTo>
                <a:lnTo>
                  <a:pt x="102189" y="3178645"/>
                </a:lnTo>
                <a:lnTo>
                  <a:pt x="92335" y="3226377"/>
                </a:lnTo>
                <a:lnTo>
                  <a:pt x="82963" y="3274249"/>
                </a:lnTo>
                <a:lnTo>
                  <a:pt x="74073" y="3322258"/>
                </a:lnTo>
                <a:lnTo>
                  <a:pt x="65668" y="3370399"/>
                </a:lnTo>
                <a:lnTo>
                  <a:pt x="57750" y="3418671"/>
                </a:lnTo>
                <a:lnTo>
                  <a:pt x="50320" y="3467070"/>
                </a:lnTo>
                <a:lnTo>
                  <a:pt x="43381" y="3515593"/>
                </a:lnTo>
                <a:lnTo>
                  <a:pt x="36935" y="3564235"/>
                </a:lnTo>
                <a:lnTo>
                  <a:pt x="30984" y="3612996"/>
                </a:lnTo>
                <a:lnTo>
                  <a:pt x="25529" y="3661870"/>
                </a:lnTo>
                <a:lnTo>
                  <a:pt x="20572" y="3710854"/>
                </a:lnTo>
                <a:lnTo>
                  <a:pt x="16116" y="3759946"/>
                </a:lnTo>
                <a:lnTo>
                  <a:pt x="12163" y="3809143"/>
                </a:lnTo>
                <a:lnTo>
                  <a:pt x="8713" y="3858440"/>
                </a:lnTo>
                <a:lnTo>
                  <a:pt x="5771" y="3907835"/>
                </a:lnTo>
                <a:lnTo>
                  <a:pt x="3336" y="3957325"/>
                </a:lnTo>
                <a:lnTo>
                  <a:pt x="1412" y="4006905"/>
                </a:lnTo>
                <a:lnTo>
                  <a:pt x="0" y="4056574"/>
                </a:lnTo>
              </a:path>
            </a:pathLst>
          </a:custGeom>
          <a:ln w="3175">
            <a:solidFill>
              <a:srgbClr val="000000"/>
            </a:solidFill>
          </a:ln>
        </p:spPr>
        <p:txBody>
          <a:bodyPr wrap="square" lIns="0" tIns="0" rIns="0" bIns="0" rtlCol="0"/>
          <a:lstStyle/>
          <a:p>
            <a:endParaRPr sz="949"/>
          </a:p>
        </p:txBody>
      </p:sp>
      <p:sp>
        <p:nvSpPr>
          <p:cNvPr id="1235" name="object 1235"/>
          <p:cNvSpPr/>
          <p:nvPr/>
        </p:nvSpPr>
        <p:spPr>
          <a:xfrm>
            <a:off x="6799638" y="5628238"/>
            <a:ext cx="17739" cy="68613"/>
          </a:xfrm>
          <a:custGeom>
            <a:avLst/>
            <a:gdLst/>
            <a:ahLst/>
            <a:cxnLst/>
            <a:rect l="l" t="t" r="r" b="b"/>
            <a:pathLst>
              <a:path w="33654" h="130175">
                <a:moveTo>
                  <a:pt x="33221" y="64808"/>
                </a:moveTo>
                <a:lnTo>
                  <a:pt x="30963" y="83663"/>
                </a:lnTo>
                <a:lnTo>
                  <a:pt x="24432" y="101222"/>
                </a:lnTo>
                <a:lnTo>
                  <a:pt x="13990" y="116775"/>
                </a:lnTo>
                <a:lnTo>
                  <a:pt x="0" y="129616"/>
                </a:lnTo>
              </a:path>
              <a:path w="33654" h="130175">
                <a:moveTo>
                  <a:pt x="0" y="0"/>
                </a:moveTo>
                <a:lnTo>
                  <a:pt x="13990" y="12841"/>
                </a:lnTo>
                <a:lnTo>
                  <a:pt x="24432" y="28394"/>
                </a:lnTo>
                <a:lnTo>
                  <a:pt x="30963" y="45953"/>
                </a:lnTo>
                <a:lnTo>
                  <a:pt x="33221" y="64808"/>
                </a:lnTo>
              </a:path>
            </a:pathLst>
          </a:custGeom>
          <a:ln w="11825">
            <a:solidFill>
              <a:srgbClr val="000000"/>
            </a:solidFill>
          </a:ln>
        </p:spPr>
        <p:txBody>
          <a:bodyPr wrap="square" lIns="0" tIns="0" rIns="0" bIns="0" rtlCol="0"/>
          <a:lstStyle/>
          <a:p>
            <a:endParaRPr sz="949"/>
          </a:p>
        </p:txBody>
      </p:sp>
      <p:sp>
        <p:nvSpPr>
          <p:cNvPr id="1236" name="object 1236"/>
          <p:cNvSpPr/>
          <p:nvPr/>
        </p:nvSpPr>
        <p:spPr>
          <a:xfrm>
            <a:off x="6750510" y="5696557"/>
            <a:ext cx="8033" cy="4686"/>
          </a:xfrm>
          <a:custGeom>
            <a:avLst/>
            <a:gdLst/>
            <a:ahLst/>
            <a:cxnLst/>
            <a:rect l="l" t="t" r="r" b="b"/>
            <a:pathLst>
              <a:path w="15240" h="8890">
                <a:moveTo>
                  <a:pt x="11621" y="6943"/>
                </a:moveTo>
                <a:lnTo>
                  <a:pt x="12622" y="7431"/>
                </a:lnTo>
                <a:lnTo>
                  <a:pt x="13633" y="7898"/>
                </a:lnTo>
                <a:lnTo>
                  <a:pt x="14654" y="8344"/>
                </a:lnTo>
              </a:path>
              <a:path w="15240" h="8890">
                <a:moveTo>
                  <a:pt x="0" y="0"/>
                </a:moveTo>
                <a:lnTo>
                  <a:pt x="2979" y="2142"/>
                </a:lnTo>
                <a:lnTo>
                  <a:pt x="6103" y="4076"/>
                </a:lnTo>
                <a:lnTo>
                  <a:pt x="9348" y="5789"/>
                </a:lnTo>
              </a:path>
            </a:pathLst>
          </a:custGeom>
          <a:ln w="11825">
            <a:solidFill>
              <a:srgbClr val="000000"/>
            </a:solidFill>
          </a:ln>
        </p:spPr>
        <p:txBody>
          <a:bodyPr wrap="square" lIns="0" tIns="0" rIns="0" bIns="0" rtlCol="0"/>
          <a:lstStyle/>
          <a:p>
            <a:endParaRPr sz="949"/>
          </a:p>
        </p:txBody>
      </p:sp>
      <p:sp>
        <p:nvSpPr>
          <p:cNvPr id="1237" name="object 1237"/>
          <p:cNvSpPr/>
          <p:nvPr/>
        </p:nvSpPr>
        <p:spPr>
          <a:xfrm>
            <a:off x="6750510" y="5620323"/>
            <a:ext cx="24768" cy="8033"/>
          </a:xfrm>
          <a:custGeom>
            <a:avLst/>
            <a:gdLst/>
            <a:ahLst/>
            <a:cxnLst/>
            <a:rect l="l" t="t" r="r" b="b"/>
            <a:pathLst>
              <a:path w="46990" h="15240">
                <a:moveTo>
                  <a:pt x="46604" y="0"/>
                </a:moveTo>
                <a:lnTo>
                  <a:pt x="34176" y="973"/>
                </a:lnTo>
                <a:lnTo>
                  <a:pt x="22122" y="3846"/>
                </a:lnTo>
                <a:lnTo>
                  <a:pt x="10658" y="8551"/>
                </a:lnTo>
                <a:lnTo>
                  <a:pt x="0" y="15016"/>
                </a:lnTo>
              </a:path>
            </a:pathLst>
          </a:custGeom>
          <a:ln w="11825">
            <a:solidFill>
              <a:srgbClr val="000000"/>
            </a:solidFill>
          </a:ln>
        </p:spPr>
        <p:txBody>
          <a:bodyPr wrap="square" lIns="0" tIns="0" rIns="0" bIns="0" rtlCol="0"/>
          <a:lstStyle/>
          <a:p>
            <a:endParaRPr sz="949"/>
          </a:p>
        </p:txBody>
      </p:sp>
      <p:sp>
        <p:nvSpPr>
          <p:cNvPr id="1238" name="object 1238"/>
          <p:cNvSpPr/>
          <p:nvPr/>
        </p:nvSpPr>
        <p:spPr>
          <a:xfrm>
            <a:off x="7563532" y="5630157"/>
            <a:ext cx="21755" cy="21755"/>
          </a:xfrm>
          <a:custGeom>
            <a:avLst/>
            <a:gdLst/>
            <a:ahLst/>
            <a:cxnLst/>
            <a:rect l="l" t="t" r="r" b="b"/>
            <a:pathLst>
              <a:path w="41275" h="41275">
                <a:moveTo>
                  <a:pt x="0" y="0"/>
                </a:moveTo>
                <a:lnTo>
                  <a:pt x="7242" y="13083"/>
                </a:lnTo>
                <a:lnTo>
                  <a:pt x="16707" y="24495"/>
                </a:lnTo>
                <a:lnTo>
                  <a:pt x="28120" y="33961"/>
                </a:lnTo>
                <a:lnTo>
                  <a:pt x="41203" y="41203"/>
                </a:lnTo>
              </a:path>
            </a:pathLst>
          </a:custGeom>
          <a:ln w="11825">
            <a:solidFill>
              <a:srgbClr val="000000"/>
            </a:solidFill>
          </a:ln>
        </p:spPr>
        <p:txBody>
          <a:bodyPr wrap="square" lIns="0" tIns="0" rIns="0" bIns="0" rtlCol="0"/>
          <a:lstStyle/>
          <a:p>
            <a:endParaRPr sz="949"/>
          </a:p>
        </p:txBody>
      </p:sp>
      <p:sp>
        <p:nvSpPr>
          <p:cNvPr id="1239" name="object 1239"/>
          <p:cNvSpPr/>
          <p:nvPr/>
        </p:nvSpPr>
        <p:spPr>
          <a:xfrm>
            <a:off x="7563532" y="5571637"/>
            <a:ext cx="80328" cy="80328"/>
          </a:xfrm>
          <a:custGeom>
            <a:avLst/>
            <a:gdLst/>
            <a:ahLst/>
            <a:cxnLst/>
            <a:rect l="l" t="t" r="r" b="b"/>
            <a:pathLst>
              <a:path w="152400" h="152400">
                <a:moveTo>
                  <a:pt x="152227" y="68151"/>
                </a:moveTo>
                <a:lnTo>
                  <a:pt x="151535" y="94217"/>
                </a:lnTo>
                <a:lnTo>
                  <a:pt x="142785" y="118104"/>
                </a:lnTo>
                <a:lnTo>
                  <a:pt x="126975" y="138033"/>
                </a:lnTo>
                <a:lnTo>
                  <a:pt x="105101" y="152226"/>
                </a:lnTo>
              </a:path>
              <a:path w="152400" h="152400">
                <a:moveTo>
                  <a:pt x="84075" y="0"/>
                </a:moveTo>
                <a:lnTo>
                  <a:pt x="108976" y="7732"/>
                </a:lnTo>
                <a:lnTo>
                  <a:pt x="129597" y="22629"/>
                </a:lnTo>
                <a:lnTo>
                  <a:pt x="144494" y="43250"/>
                </a:lnTo>
                <a:lnTo>
                  <a:pt x="152227" y="68151"/>
                </a:lnTo>
              </a:path>
              <a:path w="152400" h="152400">
                <a:moveTo>
                  <a:pt x="0" y="47125"/>
                </a:moveTo>
                <a:lnTo>
                  <a:pt x="14193" y="25251"/>
                </a:lnTo>
                <a:lnTo>
                  <a:pt x="34122" y="9441"/>
                </a:lnTo>
                <a:lnTo>
                  <a:pt x="58009" y="692"/>
                </a:lnTo>
                <a:lnTo>
                  <a:pt x="84075" y="0"/>
                </a:lnTo>
              </a:path>
            </a:pathLst>
          </a:custGeom>
          <a:ln w="11825">
            <a:solidFill>
              <a:srgbClr val="000000"/>
            </a:solidFill>
          </a:ln>
        </p:spPr>
        <p:txBody>
          <a:bodyPr wrap="square" lIns="0" tIns="0" rIns="0" bIns="0" rtlCol="0"/>
          <a:lstStyle/>
          <a:p>
            <a:endParaRPr sz="949"/>
          </a:p>
        </p:txBody>
      </p:sp>
      <p:sp>
        <p:nvSpPr>
          <p:cNvPr id="1240" name="object 1240"/>
          <p:cNvSpPr/>
          <p:nvPr/>
        </p:nvSpPr>
        <p:spPr>
          <a:xfrm>
            <a:off x="6799640" y="5633580"/>
            <a:ext cx="13388" cy="57903"/>
          </a:xfrm>
          <a:custGeom>
            <a:avLst/>
            <a:gdLst/>
            <a:ahLst/>
            <a:cxnLst/>
            <a:rect l="l" t="t" r="r" b="b"/>
            <a:pathLst>
              <a:path w="25400" h="109854">
                <a:moveTo>
                  <a:pt x="25235" y="54673"/>
                </a:moveTo>
                <a:lnTo>
                  <a:pt x="23544" y="70172"/>
                </a:lnTo>
                <a:lnTo>
                  <a:pt x="18622" y="84781"/>
                </a:lnTo>
                <a:lnTo>
                  <a:pt x="10698" y="98004"/>
                </a:lnTo>
                <a:lnTo>
                  <a:pt x="0" y="109346"/>
                </a:lnTo>
              </a:path>
              <a:path w="25400" h="109854">
                <a:moveTo>
                  <a:pt x="0" y="0"/>
                </a:moveTo>
                <a:lnTo>
                  <a:pt x="10698" y="11342"/>
                </a:lnTo>
                <a:lnTo>
                  <a:pt x="18622" y="24565"/>
                </a:lnTo>
                <a:lnTo>
                  <a:pt x="23544" y="39173"/>
                </a:lnTo>
                <a:lnTo>
                  <a:pt x="25235" y="54673"/>
                </a:lnTo>
              </a:path>
            </a:pathLst>
          </a:custGeom>
          <a:ln w="11825">
            <a:solidFill>
              <a:srgbClr val="000000"/>
            </a:solidFill>
          </a:ln>
        </p:spPr>
        <p:txBody>
          <a:bodyPr wrap="square" lIns="0" tIns="0" rIns="0" bIns="0" rtlCol="0"/>
          <a:lstStyle/>
          <a:p>
            <a:endParaRPr sz="949"/>
          </a:p>
        </p:txBody>
      </p:sp>
      <p:sp>
        <p:nvSpPr>
          <p:cNvPr id="1241" name="object 1241"/>
          <p:cNvSpPr/>
          <p:nvPr/>
        </p:nvSpPr>
        <p:spPr>
          <a:xfrm>
            <a:off x="6750508" y="5624530"/>
            <a:ext cx="24768" cy="9372"/>
          </a:xfrm>
          <a:custGeom>
            <a:avLst/>
            <a:gdLst/>
            <a:ahLst/>
            <a:cxnLst/>
            <a:rect l="l" t="t" r="r" b="b"/>
            <a:pathLst>
              <a:path w="46990" h="17779">
                <a:moveTo>
                  <a:pt x="9325" y="10430"/>
                </a:moveTo>
                <a:lnTo>
                  <a:pt x="6041" y="12423"/>
                </a:lnTo>
                <a:lnTo>
                  <a:pt x="2923" y="14677"/>
                </a:lnTo>
                <a:lnTo>
                  <a:pt x="0" y="17169"/>
                </a:lnTo>
              </a:path>
              <a:path w="46990" h="17779">
                <a:moveTo>
                  <a:pt x="46607" y="0"/>
                </a:moveTo>
                <a:lnTo>
                  <a:pt x="41624" y="0"/>
                </a:lnTo>
                <a:lnTo>
                  <a:pt x="36656" y="518"/>
                </a:lnTo>
                <a:lnTo>
                  <a:pt x="31781" y="1546"/>
                </a:lnTo>
              </a:path>
            </a:pathLst>
          </a:custGeom>
          <a:ln w="11825">
            <a:solidFill>
              <a:srgbClr val="000000"/>
            </a:solidFill>
          </a:ln>
        </p:spPr>
        <p:txBody>
          <a:bodyPr wrap="square" lIns="0" tIns="0" rIns="0" bIns="0" rtlCol="0"/>
          <a:lstStyle/>
          <a:p>
            <a:endParaRPr sz="949"/>
          </a:p>
        </p:txBody>
      </p:sp>
      <p:sp>
        <p:nvSpPr>
          <p:cNvPr id="1242" name="object 1242"/>
          <p:cNvSpPr/>
          <p:nvPr/>
        </p:nvSpPr>
        <p:spPr>
          <a:xfrm>
            <a:off x="6750509" y="5691215"/>
            <a:ext cx="5020" cy="3682"/>
          </a:xfrm>
          <a:custGeom>
            <a:avLst/>
            <a:gdLst/>
            <a:ahLst/>
            <a:cxnLst/>
            <a:rect l="l" t="t" r="r" b="b"/>
            <a:pathLst>
              <a:path w="9525" h="6984">
                <a:moveTo>
                  <a:pt x="0" y="0"/>
                </a:moveTo>
                <a:lnTo>
                  <a:pt x="2923" y="2491"/>
                </a:lnTo>
                <a:lnTo>
                  <a:pt x="6041" y="4745"/>
                </a:lnTo>
                <a:lnTo>
                  <a:pt x="9325" y="6738"/>
                </a:lnTo>
              </a:path>
            </a:pathLst>
          </a:custGeom>
          <a:ln w="11825">
            <a:solidFill>
              <a:srgbClr val="000000"/>
            </a:solidFill>
          </a:ln>
        </p:spPr>
        <p:txBody>
          <a:bodyPr wrap="square" lIns="0" tIns="0" rIns="0" bIns="0" rtlCol="0"/>
          <a:lstStyle/>
          <a:p>
            <a:endParaRPr sz="949"/>
          </a:p>
        </p:txBody>
      </p:sp>
      <p:sp>
        <p:nvSpPr>
          <p:cNvPr id="1243" name="object 1243"/>
          <p:cNvSpPr/>
          <p:nvPr/>
        </p:nvSpPr>
        <p:spPr>
          <a:xfrm>
            <a:off x="7568168" y="5575894"/>
            <a:ext cx="71626" cy="71626"/>
          </a:xfrm>
          <a:custGeom>
            <a:avLst/>
            <a:gdLst/>
            <a:ahLst/>
            <a:cxnLst/>
            <a:rect l="l" t="t" r="r" b="b"/>
            <a:pathLst>
              <a:path w="135890" h="135890">
                <a:moveTo>
                  <a:pt x="135354" y="60011"/>
                </a:moveTo>
                <a:lnTo>
                  <a:pt x="135214" y="82881"/>
                </a:lnTo>
                <a:lnTo>
                  <a:pt x="128135" y="104068"/>
                </a:lnTo>
                <a:lnTo>
                  <a:pt x="114898" y="122062"/>
                </a:lnTo>
                <a:lnTo>
                  <a:pt x="96286" y="135354"/>
                </a:lnTo>
              </a:path>
              <a:path w="135890" h="135890">
                <a:moveTo>
                  <a:pt x="75342" y="0"/>
                </a:moveTo>
                <a:lnTo>
                  <a:pt x="97100" y="7045"/>
                </a:lnTo>
                <a:lnTo>
                  <a:pt x="115157" y="20197"/>
                </a:lnTo>
                <a:lnTo>
                  <a:pt x="128309" y="38253"/>
                </a:lnTo>
                <a:lnTo>
                  <a:pt x="135354" y="60011"/>
                </a:lnTo>
              </a:path>
              <a:path w="135890" h="135890">
                <a:moveTo>
                  <a:pt x="0" y="39067"/>
                </a:moveTo>
                <a:lnTo>
                  <a:pt x="13291" y="20456"/>
                </a:lnTo>
                <a:lnTo>
                  <a:pt x="31286" y="7219"/>
                </a:lnTo>
                <a:lnTo>
                  <a:pt x="52472" y="139"/>
                </a:lnTo>
                <a:lnTo>
                  <a:pt x="75342" y="0"/>
                </a:lnTo>
              </a:path>
              <a:path w="135890" h="135890">
                <a:moveTo>
                  <a:pt x="0" y="102927"/>
                </a:moveTo>
                <a:lnTo>
                  <a:pt x="6032" y="112945"/>
                </a:lnTo>
                <a:lnTo>
                  <a:pt x="13556" y="121798"/>
                </a:lnTo>
                <a:lnTo>
                  <a:pt x="22409" y="129322"/>
                </a:lnTo>
                <a:lnTo>
                  <a:pt x="32426" y="135354"/>
                </a:lnTo>
              </a:path>
            </a:pathLst>
          </a:custGeom>
          <a:ln w="11825">
            <a:solidFill>
              <a:srgbClr val="000000"/>
            </a:solidFill>
          </a:ln>
        </p:spPr>
        <p:txBody>
          <a:bodyPr wrap="square" lIns="0" tIns="0" rIns="0" bIns="0" rtlCol="0"/>
          <a:lstStyle/>
          <a:p>
            <a:endParaRPr sz="949"/>
          </a:p>
        </p:txBody>
      </p:sp>
      <p:sp>
        <p:nvSpPr>
          <p:cNvPr id="1244" name="object 1244"/>
          <p:cNvSpPr/>
          <p:nvPr/>
        </p:nvSpPr>
        <p:spPr>
          <a:xfrm>
            <a:off x="6750534" y="6202289"/>
            <a:ext cx="24768" cy="49201"/>
          </a:xfrm>
          <a:custGeom>
            <a:avLst/>
            <a:gdLst/>
            <a:ahLst/>
            <a:cxnLst/>
            <a:rect l="l" t="t" r="r" b="b"/>
            <a:pathLst>
              <a:path w="46990" h="93345">
                <a:moveTo>
                  <a:pt x="46558" y="46558"/>
                </a:moveTo>
                <a:lnTo>
                  <a:pt x="42900" y="64681"/>
                </a:lnTo>
                <a:lnTo>
                  <a:pt x="32922" y="79480"/>
                </a:lnTo>
                <a:lnTo>
                  <a:pt x="18122" y="89458"/>
                </a:lnTo>
                <a:lnTo>
                  <a:pt x="0" y="93117"/>
                </a:lnTo>
              </a:path>
              <a:path w="46990" h="93345">
                <a:moveTo>
                  <a:pt x="0" y="0"/>
                </a:moveTo>
                <a:lnTo>
                  <a:pt x="18122" y="3658"/>
                </a:lnTo>
                <a:lnTo>
                  <a:pt x="32922" y="13636"/>
                </a:lnTo>
                <a:lnTo>
                  <a:pt x="42900" y="28436"/>
                </a:lnTo>
                <a:lnTo>
                  <a:pt x="46558" y="46558"/>
                </a:lnTo>
              </a:path>
            </a:pathLst>
          </a:custGeom>
          <a:ln w="11825">
            <a:solidFill>
              <a:srgbClr val="000000"/>
            </a:solidFill>
          </a:ln>
        </p:spPr>
        <p:txBody>
          <a:bodyPr wrap="square" lIns="0" tIns="0" rIns="0" bIns="0" rtlCol="0"/>
          <a:lstStyle/>
          <a:p>
            <a:endParaRPr sz="949"/>
          </a:p>
        </p:txBody>
      </p:sp>
      <p:sp>
        <p:nvSpPr>
          <p:cNvPr id="1245" name="object 1245"/>
          <p:cNvSpPr/>
          <p:nvPr/>
        </p:nvSpPr>
        <p:spPr>
          <a:xfrm>
            <a:off x="6750534" y="4852561"/>
            <a:ext cx="24768" cy="49201"/>
          </a:xfrm>
          <a:custGeom>
            <a:avLst/>
            <a:gdLst/>
            <a:ahLst/>
            <a:cxnLst/>
            <a:rect l="l" t="t" r="r" b="b"/>
            <a:pathLst>
              <a:path w="46990" h="93345">
                <a:moveTo>
                  <a:pt x="46558" y="46558"/>
                </a:moveTo>
                <a:lnTo>
                  <a:pt x="42900" y="64681"/>
                </a:lnTo>
                <a:lnTo>
                  <a:pt x="32922" y="79480"/>
                </a:lnTo>
                <a:lnTo>
                  <a:pt x="18122" y="89458"/>
                </a:lnTo>
                <a:lnTo>
                  <a:pt x="0" y="93117"/>
                </a:lnTo>
              </a:path>
              <a:path w="46990" h="93345">
                <a:moveTo>
                  <a:pt x="0" y="0"/>
                </a:moveTo>
                <a:lnTo>
                  <a:pt x="18122" y="3658"/>
                </a:lnTo>
                <a:lnTo>
                  <a:pt x="32922" y="13636"/>
                </a:lnTo>
                <a:lnTo>
                  <a:pt x="42900" y="28435"/>
                </a:lnTo>
                <a:lnTo>
                  <a:pt x="46558" y="46558"/>
                </a:lnTo>
              </a:path>
            </a:pathLst>
          </a:custGeom>
          <a:ln w="11825">
            <a:solidFill>
              <a:srgbClr val="000000"/>
            </a:solidFill>
          </a:ln>
        </p:spPr>
        <p:txBody>
          <a:bodyPr wrap="square" lIns="0" tIns="0" rIns="0" bIns="0" rtlCol="0"/>
          <a:lstStyle/>
          <a:p>
            <a:endParaRPr sz="949"/>
          </a:p>
        </p:txBody>
      </p:sp>
      <p:pic>
        <p:nvPicPr>
          <p:cNvPr id="1246" name="object 1246"/>
          <p:cNvPicPr/>
          <p:nvPr/>
        </p:nvPicPr>
        <p:blipFill>
          <a:blip r:embed="rId58" cstate="print"/>
          <a:stretch>
            <a:fillRect/>
          </a:stretch>
        </p:blipFill>
        <p:spPr>
          <a:xfrm>
            <a:off x="9051947" y="5572778"/>
            <a:ext cx="77577" cy="77577"/>
          </a:xfrm>
          <a:prstGeom prst="rect">
            <a:avLst/>
          </a:prstGeom>
        </p:spPr>
      </p:pic>
      <p:pic>
        <p:nvPicPr>
          <p:cNvPr id="1247" name="object 1247"/>
          <p:cNvPicPr/>
          <p:nvPr/>
        </p:nvPicPr>
        <p:blipFill>
          <a:blip r:embed="rId59" cstate="print"/>
          <a:stretch>
            <a:fillRect/>
          </a:stretch>
        </p:blipFill>
        <p:spPr>
          <a:xfrm>
            <a:off x="2862761" y="5572778"/>
            <a:ext cx="77577" cy="77577"/>
          </a:xfrm>
          <a:prstGeom prst="rect">
            <a:avLst/>
          </a:prstGeom>
        </p:spPr>
      </p:pic>
      <p:pic>
        <p:nvPicPr>
          <p:cNvPr id="1248" name="object 1248"/>
          <p:cNvPicPr/>
          <p:nvPr/>
        </p:nvPicPr>
        <p:blipFill>
          <a:blip r:embed="rId60" cstate="print"/>
          <a:stretch>
            <a:fillRect/>
          </a:stretch>
        </p:blipFill>
        <p:spPr>
          <a:xfrm>
            <a:off x="2347672" y="5625621"/>
            <a:ext cx="39893" cy="73553"/>
          </a:xfrm>
          <a:prstGeom prst="rect">
            <a:avLst/>
          </a:prstGeom>
        </p:spPr>
      </p:pic>
      <p:sp>
        <p:nvSpPr>
          <p:cNvPr id="1249" name="object 1249"/>
          <p:cNvSpPr/>
          <p:nvPr/>
        </p:nvSpPr>
        <p:spPr>
          <a:xfrm>
            <a:off x="6799660" y="1236781"/>
            <a:ext cx="17739" cy="68613"/>
          </a:xfrm>
          <a:custGeom>
            <a:avLst/>
            <a:gdLst/>
            <a:ahLst/>
            <a:cxnLst/>
            <a:rect l="l" t="t" r="r" b="b"/>
            <a:pathLst>
              <a:path w="33654" h="130175">
                <a:moveTo>
                  <a:pt x="33181" y="64780"/>
                </a:moveTo>
                <a:lnTo>
                  <a:pt x="30926" y="83623"/>
                </a:lnTo>
                <a:lnTo>
                  <a:pt x="24403" y="101172"/>
                </a:lnTo>
                <a:lnTo>
                  <a:pt x="13973" y="116719"/>
                </a:lnTo>
                <a:lnTo>
                  <a:pt x="0" y="129559"/>
                </a:lnTo>
              </a:path>
              <a:path w="33654" h="130175">
                <a:moveTo>
                  <a:pt x="0" y="0"/>
                </a:moveTo>
                <a:lnTo>
                  <a:pt x="13973" y="12840"/>
                </a:lnTo>
                <a:lnTo>
                  <a:pt x="24403" y="28388"/>
                </a:lnTo>
                <a:lnTo>
                  <a:pt x="30926" y="45937"/>
                </a:lnTo>
                <a:lnTo>
                  <a:pt x="33181" y="64780"/>
                </a:lnTo>
              </a:path>
            </a:pathLst>
          </a:custGeom>
          <a:ln w="11825">
            <a:solidFill>
              <a:srgbClr val="000000"/>
            </a:solidFill>
          </a:ln>
        </p:spPr>
        <p:txBody>
          <a:bodyPr wrap="square" lIns="0" tIns="0" rIns="0" bIns="0" rtlCol="0"/>
          <a:lstStyle/>
          <a:p>
            <a:endParaRPr sz="949"/>
          </a:p>
        </p:txBody>
      </p:sp>
      <p:sp>
        <p:nvSpPr>
          <p:cNvPr id="1250" name="object 1250"/>
          <p:cNvSpPr/>
          <p:nvPr/>
        </p:nvSpPr>
        <p:spPr>
          <a:xfrm>
            <a:off x="6750489" y="1232376"/>
            <a:ext cx="8033" cy="4686"/>
          </a:xfrm>
          <a:custGeom>
            <a:avLst/>
            <a:gdLst/>
            <a:ahLst/>
            <a:cxnLst/>
            <a:rect l="l" t="t" r="r" b="b"/>
            <a:pathLst>
              <a:path w="15240" h="8889">
                <a:moveTo>
                  <a:pt x="14656" y="0"/>
                </a:moveTo>
                <a:lnTo>
                  <a:pt x="13606" y="459"/>
                </a:lnTo>
                <a:lnTo>
                  <a:pt x="12567" y="940"/>
                </a:lnTo>
                <a:lnTo>
                  <a:pt x="11537" y="1444"/>
                </a:lnTo>
              </a:path>
              <a:path w="15240" h="8889">
                <a:moveTo>
                  <a:pt x="9354" y="2555"/>
                </a:moveTo>
                <a:lnTo>
                  <a:pt x="6106" y="4271"/>
                </a:lnTo>
                <a:lnTo>
                  <a:pt x="2980" y="6209"/>
                </a:lnTo>
                <a:lnTo>
                  <a:pt x="0" y="8355"/>
                </a:lnTo>
              </a:path>
            </a:pathLst>
          </a:custGeom>
          <a:ln w="11825">
            <a:solidFill>
              <a:srgbClr val="000000"/>
            </a:solidFill>
          </a:ln>
        </p:spPr>
        <p:txBody>
          <a:bodyPr wrap="square" lIns="0" tIns="0" rIns="0" bIns="0" rtlCol="0"/>
          <a:lstStyle/>
          <a:p>
            <a:endParaRPr sz="949"/>
          </a:p>
        </p:txBody>
      </p:sp>
      <p:sp>
        <p:nvSpPr>
          <p:cNvPr id="1251" name="object 1251"/>
          <p:cNvSpPr/>
          <p:nvPr/>
        </p:nvSpPr>
        <p:spPr>
          <a:xfrm>
            <a:off x="6750489" y="1305070"/>
            <a:ext cx="24768" cy="8033"/>
          </a:xfrm>
          <a:custGeom>
            <a:avLst/>
            <a:gdLst/>
            <a:ahLst/>
            <a:cxnLst/>
            <a:rect l="l" t="t" r="r" b="b"/>
            <a:pathLst>
              <a:path w="46990" h="15239">
                <a:moveTo>
                  <a:pt x="0" y="0"/>
                </a:moveTo>
                <a:lnTo>
                  <a:pt x="2980" y="2146"/>
                </a:lnTo>
                <a:lnTo>
                  <a:pt x="6106" y="4085"/>
                </a:lnTo>
                <a:lnTo>
                  <a:pt x="9354" y="5800"/>
                </a:lnTo>
              </a:path>
              <a:path w="46990" h="15239">
                <a:moveTo>
                  <a:pt x="11537" y="6912"/>
                </a:moveTo>
                <a:lnTo>
                  <a:pt x="19922" y="10440"/>
                </a:lnTo>
                <a:lnTo>
                  <a:pt x="28625" y="12985"/>
                </a:lnTo>
                <a:lnTo>
                  <a:pt x="37560" y="14527"/>
                </a:lnTo>
                <a:lnTo>
                  <a:pt x="46643" y="15045"/>
                </a:lnTo>
              </a:path>
            </a:pathLst>
          </a:custGeom>
          <a:ln w="11825">
            <a:solidFill>
              <a:srgbClr val="000000"/>
            </a:solidFill>
          </a:ln>
        </p:spPr>
        <p:txBody>
          <a:bodyPr wrap="square" lIns="0" tIns="0" rIns="0" bIns="0" rtlCol="0"/>
          <a:lstStyle/>
          <a:p>
            <a:endParaRPr sz="949"/>
          </a:p>
        </p:txBody>
      </p:sp>
      <p:sp>
        <p:nvSpPr>
          <p:cNvPr id="1252" name="object 1252"/>
          <p:cNvSpPr/>
          <p:nvPr/>
        </p:nvSpPr>
        <p:spPr>
          <a:xfrm>
            <a:off x="7563541" y="1747728"/>
            <a:ext cx="21755" cy="21755"/>
          </a:xfrm>
          <a:custGeom>
            <a:avLst/>
            <a:gdLst/>
            <a:ahLst/>
            <a:cxnLst/>
            <a:rect l="l" t="t" r="r" b="b"/>
            <a:pathLst>
              <a:path w="41275" h="41275">
                <a:moveTo>
                  <a:pt x="41150" y="0"/>
                </a:moveTo>
                <a:lnTo>
                  <a:pt x="28087" y="7237"/>
                </a:lnTo>
                <a:lnTo>
                  <a:pt x="16691" y="16691"/>
                </a:lnTo>
                <a:lnTo>
                  <a:pt x="7237" y="28087"/>
                </a:lnTo>
                <a:lnTo>
                  <a:pt x="0" y="41150"/>
                </a:lnTo>
              </a:path>
            </a:pathLst>
          </a:custGeom>
          <a:ln w="11825">
            <a:solidFill>
              <a:srgbClr val="000000"/>
            </a:solidFill>
          </a:ln>
        </p:spPr>
        <p:txBody>
          <a:bodyPr wrap="square" lIns="0" tIns="0" rIns="0" bIns="0" rtlCol="0"/>
          <a:lstStyle/>
          <a:p>
            <a:endParaRPr sz="949"/>
          </a:p>
        </p:txBody>
      </p:sp>
      <p:sp>
        <p:nvSpPr>
          <p:cNvPr id="1253" name="object 1253"/>
          <p:cNvSpPr/>
          <p:nvPr/>
        </p:nvSpPr>
        <p:spPr>
          <a:xfrm>
            <a:off x="7563540" y="1747727"/>
            <a:ext cx="80328" cy="80328"/>
          </a:xfrm>
          <a:custGeom>
            <a:avLst/>
            <a:gdLst/>
            <a:ahLst/>
            <a:cxnLst/>
            <a:rect l="l" t="t" r="r" b="b"/>
            <a:pathLst>
              <a:path w="152400" h="152400">
                <a:moveTo>
                  <a:pt x="84072" y="152209"/>
                </a:moveTo>
                <a:lnTo>
                  <a:pt x="58013" y="151522"/>
                </a:lnTo>
                <a:lnTo>
                  <a:pt x="34130" y="142782"/>
                </a:lnTo>
                <a:lnTo>
                  <a:pt x="14199" y="126983"/>
                </a:lnTo>
                <a:lnTo>
                  <a:pt x="0" y="105122"/>
                </a:lnTo>
              </a:path>
              <a:path w="152400" h="152400">
                <a:moveTo>
                  <a:pt x="152209" y="84072"/>
                </a:moveTo>
                <a:lnTo>
                  <a:pt x="144476" y="108966"/>
                </a:lnTo>
                <a:lnTo>
                  <a:pt x="129581" y="129581"/>
                </a:lnTo>
                <a:lnTo>
                  <a:pt x="108966" y="144476"/>
                </a:lnTo>
                <a:lnTo>
                  <a:pt x="84072" y="152209"/>
                </a:lnTo>
              </a:path>
              <a:path w="152400" h="152400">
                <a:moveTo>
                  <a:pt x="105122" y="0"/>
                </a:moveTo>
                <a:lnTo>
                  <a:pt x="126984" y="14199"/>
                </a:lnTo>
                <a:lnTo>
                  <a:pt x="142782" y="34130"/>
                </a:lnTo>
                <a:lnTo>
                  <a:pt x="151522" y="58013"/>
                </a:lnTo>
                <a:lnTo>
                  <a:pt x="152209" y="84072"/>
                </a:lnTo>
              </a:path>
            </a:pathLst>
          </a:custGeom>
          <a:ln w="11825">
            <a:solidFill>
              <a:srgbClr val="000000"/>
            </a:solidFill>
          </a:ln>
        </p:spPr>
        <p:txBody>
          <a:bodyPr wrap="square" lIns="0" tIns="0" rIns="0" bIns="0" rtlCol="0"/>
          <a:lstStyle/>
          <a:p>
            <a:endParaRPr sz="949"/>
          </a:p>
        </p:txBody>
      </p:sp>
      <p:sp>
        <p:nvSpPr>
          <p:cNvPr id="1254" name="object 1254"/>
          <p:cNvSpPr/>
          <p:nvPr/>
        </p:nvSpPr>
        <p:spPr>
          <a:xfrm>
            <a:off x="6799632" y="1242113"/>
            <a:ext cx="13388" cy="57903"/>
          </a:xfrm>
          <a:custGeom>
            <a:avLst/>
            <a:gdLst/>
            <a:ahLst/>
            <a:cxnLst/>
            <a:rect l="l" t="t" r="r" b="b"/>
            <a:pathLst>
              <a:path w="25400" h="109855">
                <a:moveTo>
                  <a:pt x="25251" y="54682"/>
                </a:moveTo>
                <a:lnTo>
                  <a:pt x="23556" y="70182"/>
                </a:lnTo>
                <a:lnTo>
                  <a:pt x="18630" y="84790"/>
                </a:lnTo>
                <a:lnTo>
                  <a:pt x="10701" y="98011"/>
                </a:lnTo>
                <a:lnTo>
                  <a:pt x="0" y="109351"/>
                </a:lnTo>
              </a:path>
              <a:path w="25400" h="109855">
                <a:moveTo>
                  <a:pt x="27" y="0"/>
                </a:moveTo>
                <a:lnTo>
                  <a:pt x="10723" y="11345"/>
                </a:lnTo>
                <a:lnTo>
                  <a:pt x="18645" y="24570"/>
                </a:lnTo>
                <a:lnTo>
                  <a:pt x="23564" y="39180"/>
                </a:lnTo>
                <a:lnTo>
                  <a:pt x="25251" y="54682"/>
                </a:lnTo>
              </a:path>
            </a:pathLst>
          </a:custGeom>
          <a:ln w="11825">
            <a:solidFill>
              <a:srgbClr val="000000"/>
            </a:solidFill>
          </a:ln>
        </p:spPr>
        <p:txBody>
          <a:bodyPr wrap="square" lIns="0" tIns="0" rIns="0" bIns="0" rtlCol="0"/>
          <a:lstStyle/>
          <a:p>
            <a:endParaRPr sz="949"/>
          </a:p>
        </p:txBody>
      </p:sp>
      <p:sp>
        <p:nvSpPr>
          <p:cNvPr id="1255" name="object 1255"/>
          <p:cNvSpPr/>
          <p:nvPr/>
        </p:nvSpPr>
        <p:spPr>
          <a:xfrm>
            <a:off x="6750503" y="1238555"/>
            <a:ext cx="5020" cy="3682"/>
          </a:xfrm>
          <a:custGeom>
            <a:avLst/>
            <a:gdLst/>
            <a:ahLst/>
            <a:cxnLst/>
            <a:rect l="l" t="t" r="r" b="b"/>
            <a:pathLst>
              <a:path w="9525" h="6985">
                <a:moveTo>
                  <a:pt x="9343" y="0"/>
                </a:moveTo>
                <a:lnTo>
                  <a:pt x="6053" y="1996"/>
                </a:lnTo>
                <a:lnTo>
                  <a:pt x="2928" y="4254"/>
                </a:lnTo>
                <a:lnTo>
                  <a:pt x="0" y="6751"/>
                </a:lnTo>
              </a:path>
            </a:pathLst>
          </a:custGeom>
          <a:ln w="11825">
            <a:solidFill>
              <a:srgbClr val="000000"/>
            </a:solidFill>
          </a:ln>
        </p:spPr>
        <p:txBody>
          <a:bodyPr wrap="square" lIns="0" tIns="0" rIns="0" bIns="0" rtlCol="0"/>
          <a:lstStyle/>
          <a:p>
            <a:endParaRPr sz="949"/>
          </a:p>
        </p:txBody>
      </p:sp>
      <p:sp>
        <p:nvSpPr>
          <p:cNvPr id="1256" name="object 1256"/>
          <p:cNvSpPr/>
          <p:nvPr/>
        </p:nvSpPr>
        <p:spPr>
          <a:xfrm>
            <a:off x="6750517" y="1299751"/>
            <a:ext cx="24768" cy="9372"/>
          </a:xfrm>
          <a:custGeom>
            <a:avLst/>
            <a:gdLst/>
            <a:ahLst/>
            <a:cxnLst/>
            <a:rect l="l" t="t" r="r" b="b"/>
            <a:pathLst>
              <a:path w="46990" h="17780">
                <a:moveTo>
                  <a:pt x="43140" y="17072"/>
                </a:moveTo>
                <a:lnTo>
                  <a:pt x="44289" y="17127"/>
                </a:lnTo>
                <a:lnTo>
                  <a:pt x="45440" y="17154"/>
                </a:lnTo>
                <a:lnTo>
                  <a:pt x="46591" y="17154"/>
                </a:lnTo>
              </a:path>
              <a:path w="46990" h="17780">
                <a:moveTo>
                  <a:pt x="0" y="0"/>
                </a:moveTo>
                <a:lnTo>
                  <a:pt x="2916" y="2484"/>
                </a:lnTo>
                <a:lnTo>
                  <a:pt x="6026" y="4731"/>
                </a:lnTo>
                <a:lnTo>
                  <a:pt x="9302" y="6719"/>
                </a:lnTo>
              </a:path>
            </a:pathLst>
          </a:custGeom>
          <a:ln w="11825">
            <a:solidFill>
              <a:srgbClr val="000000"/>
            </a:solidFill>
          </a:ln>
        </p:spPr>
        <p:txBody>
          <a:bodyPr wrap="square" lIns="0" tIns="0" rIns="0" bIns="0" rtlCol="0"/>
          <a:lstStyle/>
          <a:p>
            <a:endParaRPr sz="949"/>
          </a:p>
        </p:txBody>
      </p:sp>
      <p:sp>
        <p:nvSpPr>
          <p:cNvPr id="1257" name="object 1257"/>
          <p:cNvSpPr/>
          <p:nvPr/>
        </p:nvSpPr>
        <p:spPr>
          <a:xfrm>
            <a:off x="7568169" y="1752355"/>
            <a:ext cx="17404" cy="17404"/>
          </a:xfrm>
          <a:custGeom>
            <a:avLst/>
            <a:gdLst/>
            <a:ahLst/>
            <a:cxnLst/>
            <a:rect l="l" t="t" r="r" b="b"/>
            <a:pathLst>
              <a:path w="33020" h="33020">
                <a:moveTo>
                  <a:pt x="32426" y="0"/>
                </a:moveTo>
                <a:lnTo>
                  <a:pt x="22409" y="6032"/>
                </a:lnTo>
                <a:lnTo>
                  <a:pt x="13556" y="13556"/>
                </a:lnTo>
                <a:lnTo>
                  <a:pt x="6032" y="22409"/>
                </a:lnTo>
                <a:lnTo>
                  <a:pt x="0" y="32426"/>
                </a:lnTo>
              </a:path>
            </a:pathLst>
          </a:custGeom>
          <a:ln w="11825">
            <a:solidFill>
              <a:srgbClr val="000000"/>
            </a:solidFill>
          </a:ln>
        </p:spPr>
        <p:txBody>
          <a:bodyPr wrap="square" lIns="0" tIns="0" rIns="0" bIns="0" rtlCol="0"/>
          <a:lstStyle/>
          <a:p>
            <a:endParaRPr sz="949"/>
          </a:p>
        </p:txBody>
      </p:sp>
      <p:sp>
        <p:nvSpPr>
          <p:cNvPr id="1258" name="object 1258"/>
          <p:cNvSpPr/>
          <p:nvPr/>
        </p:nvSpPr>
        <p:spPr>
          <a:xfrm>
            <a:off x="7568168" y="1752355"/>
            <a:ext cx="71626" cy="71626"/>
          </a:xfrm>
          <a:custGeom>
            <a:avLst/>
            <a:gdLst/>
            <a:ahLst/>
            <a:cxnLst/>
            <a:rect l="l" t="t" r="r" b="b"/>
            <a:pathLst>
              <a:path w="135890" h="135889">
                <a:moveTo>
                  <a:pt x="75342" y="135354"/>
                </a:moveTo>
                <a:lnTo>
                  <a:pt x="52472" y="135214"/>
                </a:lnTo>
                <a:lnTo>
                  <a:pt x="31286" y="128134"/>
                </a:lnTo>
                <a:lnTo>
                  <a:pt x="13291" y="114897"/>
                </a:lnTo>
                <a:lnTo>
                  <a:pt x="0" y="96286"/>
                </a:lnTo>
              </a:path>
              <a:path w="135890" h="135889">
                <a:moveTo>
                  <a:pt x="135354" y="75342"/>
                </a:moveTo>
                <a:lnTo>
                  <a:pt x="128309" y="97100"/>
                </a:lnTo>
                <a:lnTo>
                  <a:pt x="115157" y="115157"/>
                </a:lnTo>
                <a:lnTo>
                  <a:pt x="97100" y="128309"/>
                </a:lnTo>
                <a:lnTo>
                  <a:pt x="75342" y="135354"/>
                </a:lnTo>
              </a:path>
              <a:path w="135890" h="135889">
                <a:moveTo>
                  <a:pt x="96286" y="0"/>
                </a:moveTo>
                <a:lnTo>
                  <a:pt x="114898" y="13291"/>
                </a:lnTo>
                <a:lnTo>
                  <a:pt x="128135" y="31285"/>
                </a:lnTo>
                <a:lnTo>
                  <a:pt x="135214" y="52472"/>
                </a:lnTo>
                <a:lnTo>
                  <a:pt x="135354" y="75342"/>
                </a:lnTo>
              </a:path>
            </a:pathLst>
          </a:custGeom>
          <a:ln w="11825">
            <a:solidFill>
              <a:srgbClr val="000000"/>
            </a:solidFill>
          </a:ln>
        </p:spPr>
        <p:txBody>
          <a:bodyPr wrap="square" lIns="0" tIns="0" rIns="0" bIns="0" rtlCol="0"/>
          <a:lstStyle/>
          <a:p>
            <a:endParaRPr sz="949"/>
          </a:p>
        </p:txBody>
      </p:sp>
      <p:sp>
        <p:nvSpPr>
          <p:cNvPr id="1259" name="object 1259"/>
          <p:cNvSpPr/>
          <p:nvPr/>
        </p:nvSpPr>
        <p:spPr>
          <a:xfrm>
            <a:off x="6750534" y="1688115"/>
            <a:ext cx="5020" cy="669"/>
          </a:xfrm>
          <a:custGeom>
            <a:avLst/>
            <a:gdLst/>
            <a:ahLst/>
            <a:cxnLst/>
            <a:rect l="l" t="t" r="r" b="b"/>
            <a:pathLst>
              <a:path w="9525" h="1269">
                <a:moveTo>
                  <a:pt x="9313" y="941"/>
                </a:moveTo>
                <a:lnTo>
                  <a:pt x="6248" y="314"/>
                </a:lnTo>
                <a:lnTo>
                  <a:pt x="3127" y="0"/>
                </a:lnTo>
                <a:lnTo>
                  <a:pt x="0" y="0"/>
                </a:lnTo>
              </a:path>
            </a:pathLst>
          </a:custGeom>
          <a:ln w="11825">
            <a:solidFill>
              <a:srgbClr val="000000"/>
            </a:solidFill>
          </a:ln>
        </p:spPr>
        <p:txBody>
          <a:bodyPr wrap="square" lIns="0" tIns="0" rIns="0" bIns="0" rtlCol="0"/>
          <a:lstStyle/>
          <a:p>
            <a:endParaRPr sz="949"/>
          </a:p>
        </p:txBody>
      </p:sp>
      <p:grpSp>
        <p:nvGrpSpPr>
          <p:cNvPr id="1260" name="object 1260"/>
          <p:cNvGrpSpPr/>
          <p:nvPr/>
        </p:nvGrpSpPr>
        <p:grpSpPr>
          <a:xfrm>
            <a:off x="6388145" y="1401269"/>
            <a:ext cx="402644" cy="402644"/>
            <a:chOff x="10606313" y="2658518"/>
            <a:chExt cx="763905" cy="763905"/>
          </a:xfrm>
        </p:grpSpPr>
        <p:sp>
          <p:nvSpPr>
            <p:cNvPr id="1261" name="object 1261"/>
            <p:cNvSpPr/>
            <p:nvPr/>
          </p:nvSpPr>
          <p:spPr>
            <a:xfrm>
              <a:off x="11293846" y="3294905"/>
              <a:ext cx="9525" cy="1270"/>
            </a:xfrm>
            <a:custGeom>
              <a:avLst/>
              <a:gdLst/>
              <a:ahLst/>
              <a:cxnLst/>
              <a:rect l="l" t="t" r="r" b="b"/>
              <a:pathLst>
                <a:path w="9525" h="1270">
                  <a:moveTo>
                    <a:pt x="0" y="941"/>
                  </a:moveTo>
                  <a:lnTo>
                    <a:pt x="3127" y="941"/>
                  </a:lnTo>
                  <a:lnTo>
                    <a:pt x="6248" y="625"/>
                  </a:lnTo>
                  <a:lnTo>
                    <a:pt x="9313" y="0"/>
                  </a:lnTo>
                </a:path>
              </a:pathLst>
            </a:custGeom>
            <a:ln w="11825">
              <a:solidFill>
                <a:srgbClr val="000000"/>
              </a:solidFill>
            </a:ln>
          </p:spPr>
          <p:txBody>
            <a:bodyPr wrap="square" lIns="0" tIns="0" rIns="0" bIns="0" rtlCol="0"/>
            <a:lstStyle/>
            <a:p>
              <a:endParaRPr sz="949"/>
            </a:p>
          </p:txBody>
        </p:sp>
        <p:sp>
          <p:nvSpPr>
            <p:cNvPr id="1262" name="object 1262"/>
            <p:cNvSpPr/>
            <p:nvPr/>
          </p:nvSpPr>
          <p:spPr>
            <a:xfrm>
              <a:off x="10607792" y="2659996"/>
              <a:ext cx="760730" cy="760730"/>
            </a:xfrm>
            <a:custGeom>
              <a:avLst/>
              <a:gdLst/>
              <a:ahLst/>
              <a:cxnLst/>
              <a:rect l="l" t="t" r="r" b="b"/>
              <a:pathLst>
                <a:path w="760729" h="760729">
                  <a:moveTo>
                    <a:pt x="760671" y="380335"/>
                  </a:moveTo>
                  <a:lnTo>
                    <a:pt x="757707" y="332627"/>
                  </a:lnTo>
                  <a:lnTo>
                    <a:pt x="749055" y="286687"/>
                  </a:lnTo>
                  <a:lnTo>
                    <a:pt x="735070" y="242871"/>
                  </a:lnTo>
                  <a:lnTo>
                    <a:pt x="716108" y="201537"/>
                  </a:lnTo>
                  <a:lnTo>
                    <a:pt x="692527" y="163041"/>
                  </a:lnTo>
                  <a:lnTo>
                    <a:pt x="664682" y="127739"/>
                  </a:lnTo>
                  <a:lnTo>
                    <a:pt x="632931" y="95988"/>
                  </a:lnTo>
                  <a:lnTo>
                    <a:pt x="597629" y="68143"/>
                  </a:lnTo>
                  <a:lnTo>
                    <a:pt x="559133" y="44562"/>
                  </a:lnTo>
                  <a:lnTo>
                    <a:pt x="517799" y="25600"/>
                  </a:lnTo>
                  <a:lnTo>
                    <a:pt x="473984" y="11615"/>
                  </a:lnTo>
                  <a:lnTo>
                    <a:pt x="428043" y="2963"/>
                  </a:lnTo>
                  <a:lnTo>
                    <a:pt x="380335" y="0"/>
                  </a:lnTo>
                  <a:lnTo>
                    <a:pt x="332627" y="2963"/>
                  </a:lnTo>
                  <a:lnTo>
                    <a:pt x="286687" y="11615"/>
                  </a:lnTo>
                  <a:lnTo>
                    <a:pt x="242871" y="25600"/>
                  </a:lnTo>
                  <a:lnTo>
                    <a:pt x="201537" y="44562"/>
                  </a:lnTo>
                  <a:lnTo>
                    <a:pt x="163041" y="68143"/>
                  </a:lnTo>
                  <a:lnTo>
                    <a:pt x="127739" y="95988"/>
                  </a:lnTo>
                  <a:lnTo>
                    <a:pt x="95988" y="127739"/>
                  </a:lnTo>
                  <a:lnTo>
                    <a:pt x="68143" y="163041"/>
                  </a:lnTo>
                  <a:lnTo>
                    <a:pt x="44562" y="201537"/>
                  </a:lnTo>
                  <a:lnTo>
                    <a:pt x="25600" y="242871"/>
                  </a:lnTo>
                  <a:lnTo>
                    <a:pt x="11615" y="286687"/>
                  </a:lnTo>
                  <a:lnTo>
                    <a:pt x="2963" y="332627"/>
                  </a:lnTo>
                  <a:lnTo>
                    <a:pt x="0" y="380335"/>
                  </a:lnTo>
                  <a:lnTo>
                    <a:pt x="2963" y="428043"/>
                  </a:lnTo>
                  <a:lnTo>
                    <a:pt x="11615" y="473983"/>
                  </a:lnTo>
                  <a:lnTo>
                    <a:pt x="25600" y="517799"/>
                  </a:lnTo>
                  <a:lnTo>
                    <a:pt x="44562" y="559133"/>
                  </a:lnTo>
                  <a:lnTo>
                    <a:pt x="68143" y="597629"/>
                  </a:lnTo>
                  <a:lnTo>
                    <a:pt x="95988" y="632931"/>
                  </a:lnTo>
                  <a:lnTo>
                    <a:pt x="127739" y="664682"/>
                  </a:lnTo>
                  <a:lnTo>
                    <a:pt x="163041" y="692527"/>
                  </a:lnTo>
                  <a:lnTo>
                    <a:pt x="201537" y="716108"/>
                  </a:lnTo>
                  <a:lnTo>
                    <a:pt x="242871" y="735070"/>
                  </a:lnTo>
                  <a:lnTo>
                    <a:pt x="286687" y="749055"/>
                  </a:lnTo>
                  <a:lnTo>
                    <a:pt x="332627" y="757707"/>
                  </a:lnTo>
                  <a:lnTo>
                    <a:pt x="380335" y="760670"/>
                  </a:lnTo>
                  <a:lnTo>
                    <a:pt x="428043" y="757707"/>
                  </a:lnTo>
                  <a:lnTo>
                    <a:pt x="473984" y="749055"/>
                  </a:lnTo>
                  <a:lnTo>
                    <a:pt x="517799" y="735070"/>
                  </a:lnTo>
                  <a:lnTo>
                    <a:pt x="559133" y="716108"/>
                  </a:lnTo>
                  <a:lnTo>
                    <a:pt x="597629" y="692527"/>
                  </a:lnTo>
                  <a:lnTo>
                    <a:pt x="632931" y="664682"/>
                  </a:lnTo>
                  <a:lnTo>
                    <a:pt x="664682" y="632931"/>
                  </a:lnTo>
                  <a:lnTo>
                    <a:pt x="692527" y="597629"/>
                  </a:lnTo>
                  <a:lnTo>
                    <a:pt x="716108" y="559133"/>
                  </a:lnTo>
                  <a:lnTo>
                    <a:pt x="735070" y="517799"/>
                  </a:lnTo>
                  <a:lnTo>
                    <a:pt x="749055" y="473983"/>
                  </a:lnTo>
                  <a:lnTo>
                    <a:pt x="757707" y="428043"/>
                  </a:lnTo>
                  <a:lnTo>
                    <a:pt x="760671" y="380335"/>
                  </a:lnTo>
                </a:path>
              </a:pathLst>
            </a:custGeom>
            <a:ln w="3175">
              <a:solidFill>
                <a:srgbClr val="000000"/>
              </a:solidFill>
              <a:prstDash val="lgDashDot"/>
            </a:ln>
          </p:spPr>
          <p:txBody>
            <a:bodyPr wrap="square" lIns="0" tIns="0" rIns="0" bIns="0" rtlCol="0"/>
            <a:lstStyle/>
            <a:p>
              <a:endParaRPr sz="949"/>
            </a:p>
          </p:txBody>
        </p:sp>
      </p:grpSp>
      <p:sp>
        <p:nvSpPr>
          <p:cNvPr id="1263" name="object 1263"/>
          <p:cNvSpPr/>
          <p:nvPr/>
        </p:nvSpPr>
        <p:spPr>
          <a:xfrm>
            <a:off x="3888361" y="2451549"/>
            <a:ext cx="24768" cy="2678"/>
          </a:xfrm>
          <a:custGeom>
            <a:avLst/>
            <a:gdLst/>
            <a:ahLst/>
            <a:cxnLst/>
            <a:rect l="l" t="t" r="r" b="b"/>
            <a:pathLst>
              <a:path w="46989" h="5079">
                <a:moveTo>
                  <a:pt x="46564" y="4704"/>
                </a:moveTo>
                <a:lnTo>
                  <a:pt x="35023" y="2649"/>
                </a:lnTo>
                <a:lnTo>
                  <a:pt x="23400" y="1179"/>
                </a:lnTo>
                <a:lnTo>
                  <a:pt x="11718" y="295"/>
                </a:lnTo>
                <a:lnTo>
                  <a:pt x="0" y="0"/>
                </a:lnTo>
              </a:path>
            </a:pathLst>
          </a:custGeom>
          <a:ln w="11825">
            <a:solidFill>
              <a:srgbClr val="000000"/>
            </a:solidFill>
          </a:ln>
        </p:spPr>
        <p:txBody>
          <a:bodyPr wrap="square" lIns="0" tIns="0" rIns="0" bIns="0" rtlCol="0"/>
          <a:lstStyle/>
          <a:p>
            <a:endParaRPr sz="949"/>
          </a:p>
        </p:txBody>
      </p:sp>
      <p:sp>
        <p:nvSpPr>
          <p:cNvPr id="1264" name="object 1264"/>
          <p:cNvSpPr/>
          <p:nvPr/>
        </p:nvSpPr>
        <p:spPr>
          <a:xfrm>
            <a:off x="3888361" y="2694474"/>
            <a:ext cx="24768" cy="2678"/>
          </a:xfrm>
          <a:custGeom>
            <a:avLst/>
            <a:gdLst/>
            <a:ahLst/>
            <a:cxnLst/>
            <a:rect l="l" t="t" r="r" b="b"/>
            <a:pathLst>
              <a:path w="46989" h="5079">
                <a:moveTo>
                  <a:pt x="0" y="4704"/>
                </a:moveTo>
                <a:lnTo>
                  <a:pt x="11718" y="4409"/>
                </a:lnTo>
                <a:lnTo>
                  <a:pt x="23400" y="3525"/>
                </a:lnTo>
                <a:lnTo>
                  <a:pt x="35023" y="2054"/>
                </a:lnTo>
                <a:lnTo>
                  <a:pt x="46564" y="0"/>
                </a:lnTo>
              </a:path>
            </a:pathLst>
          </a:custGeom>
          <a:ln w="11825">
            <a:solidFill>
              <a:srgbClr val="000000"/>
            </a:solidFill>
          </a:ln>
        </p:spPr>
        <p:txBody>
          <a:bodyPr wrap="square" lIns="0" tIns="0" rIns="0" bIns="0" rtlCol="0"/>
          <a:lstStyle/>
          <a:p>
            <a:endParaRPr sz="949"/>
          </a:p>
        </p:txBody>
      </p:sp>
      <p:pic>
        <p:nvPicPr>
          <p:cNvPr id="1265" name="object 1265"/>
          <p:cNvPicPr/>
          <p:nvPr/>
        </p:nvPicPr>
        <p:blipFill>
          <a:blip r:embed="rId61" cstate="print"/>
          <a:stretch>
            <a:fillRect/>
          </a:stretch>
        </p:blipFill>
        <p:spPr>
          <a:xfrm>
            <a:off x="10796422" y="1312191"/>
            <a:ext cx="81491" cy="81794"/>
          </a:xfrm>
          <a:prstGeom prst="rect">
            <a:avLst/>
          </a:prstGeom>
        </p:spPr>
      </p:pic>
      <p:sp>
        <p:nvSpPr>
          <p:cNvPr id="1266" name="object 1266"/>
          <p:cNvSpPr/>
          <p:nvPr/>
        </p:nvSpPr>
        <p:spPr>
          <a:xfrm>
            <a:off x="5591828" y="989313"/>
            <a:ext cx="958246" cy="370178"/>
          </a:xfrm>
          <a:custGeom>
            <a:avLst/>
            <a:gdLst/>
            <a:ahLst/>
            <a:cxnLst/>
            <a:rect l="l" t="t" r="r" b="b"/>
            <a:pathLst>
              <a:path w="1818004" h="702310">
                <a:moveTo>
                  <a:pt x="1817588" y="702084"/>
                </a:moveTo>
                <a:lnTo>
                  <a:pt x="147824" y="0"/>
                </a:lnTo>
              </a:path>
              <a:path w="1818004" h="702310">
                <a:moveTo>
                  <a:pt x="147824" y="0"/>
                </a:moveTo>
                <a:lnTo>
                  <a:pt x="0" y="0"/>
                </a:lnTo>
              </a:path>
            </a:pathLst>
          </a:custGeom>
          <a:ln w="3175">
            <a:solidFill>
              <a:srgbClr val="000000"/>
            </a:solidFill>
          </a:ln>
        </p:spPr>
        <p:txBody>
          <a:bodyPr wrap="square" lIns="0" tIns="0" rIns="0" bIns="0" rtlCol="0"/>
          <a:lstStyle/>
          <a:p>
            <a:endParaRPr sz="949"/>
          </a:p>
        </p:txBody>
      </p:sp>
      <p:sp>
        <p:nvSpPr>
          <p:cNvPr id="1267" name="object 1267"/>
          <p:cNvSpPr/>
          <p:nvPr/>
        </p:nvSpPr>
        <p:spPr>
          <a:xfrm>
            <a:off x="4915427" y="4910997"/>
            <a:ext cx="0" cy="616852"/>
          </a:xfrm>
          <a:custGeom>
            <a:avLst/>
            <a:gdLst/>
            <a:ahLst/>
            <a:cxnLst/>
            <a:rect l="l" t="t" r="r" b="b"/>
            <a:pathLst>
              <a:path h="1170304">
                <a:moveTo>
                  <a:pt x="0" y="0"/>
                </a:moveTo>
                <a:lnTo>
                  <a:pt x="0" y="1170288"/>
                </a:lnTo>
              </a:path>
            </a:pathLst>
          </a:custGeom>
          <a:ln w="3175">
            <a:solidFill>
              <a:srgbClr val="000000"/>
            </a:solidFill>
          </a:ln>
        </p:spPr>
        <p:txBody>
          <a:bodyPr wrap="square" lIns="0" tIns="0" rIns="0" bIns="0" rtlCol="0"/>
          <a:lstStyle/>
          <a:p>
            <a:endParaRPr sz="949"/>
          </a:p>
        </p:txBody>
      </p:sp>
      <p:sp>
        <p:nvSpPr>
          <p:cNvPr id="1268" name="object 1268"/>
          <p:cNvSpPr/>
          <p:nvPr/>
        </p:nvSpPr>
        <p:spPr>
          <a:xfrm>
            <a:off x="4915427" y="5625236"/>
            <a:ext cx="0" cy="567986"/>
          </a:xfrm>
          <a:custGeom>
            <a:avLst/>
            <a:gdLst/>
            <a:ahLst/>
            <a:cxnLst/>
            <a:rect l="l" t="t" r="r" b="b"/>
            <a:pathLst>
              <a:path h="1077595">
                <a:moveTo>
                  <a:pt x="0" y="1077047"/>
                </a:moveTo>
                <a:lnTo>
                  <a:pt x="0" y="0"/>
                </a:lnTo>
              </a:path>
            </a:pathLst>
          </a:custGeom>
          <a:ln w="3175">
            <a:solidFill>
              <a:srgbClr val="000000"/>
            </a:solidFill>
          </a:ln>
        </p:spPr>
        <p:txBody>
          <a:bodyPr wrap="square" lIns="0" tIns="0" rIns="0" bIns="0" rtlCol="0"/>
          <a:lstStyle/>
          <a:p>
            <a:endParaRPr sz="949"/>
          </a:p>
        </p:txBody>
      </p:sp>
      <p:sp>
        <p:nvSpPr>
          <p:cNvPr id="1269" name="object 1269"/>
          <p:cNvSpPr/>
          <p:nvPr/>
        </p:nvSpPr>
        <p:spPr>
          <a:xfrm>
            <a:off x="6256807" y="6414181"/>
            <a:ext cx="411011" cy="0"/>
          </a:xfrm>
          <a:custGeom>
            <a:avLst/>
            <a:gdLst/>
            <a:ahLst/>
            <a:cxnLst/>
            <a:rect l="l" t="t" r="r" b="b"/>
            <a:pathLst>
              <a:path w="779779">
                <a:moveTo>
                  <a:pt x="779281" y="0"/>
                </a:moveTo>
                <a:lnTo>
                  <a:pt x="0" y="0"/>
                </a:lnTo>
              </a:path>
            </a:pathLst>
          </a:custGeom>
          <a:ln w="3175">
            <a:solidFill>
              <a:srgbClr val="000000"/>
            </a:solidFill>
          </a:ln>
        </p:spPr>
        <p:txBody>
          <a:bodyPr wrap="square" lIns="0" tIns="0" rIns="0" bIns="0" rtlCol="0"/>
          <a:lstStyle/>
          <a:p>
            <a:endParaRPr sz="949"/>
          </a:p>
        </p:txBody>
      </p:sp>
      <p:sp>
        <p:nvSpPr>
          <p:cNvPr id="1270" name="object 1270"/>
          <p:cNvSpPr/>
          <p:nvPr/>
        </p:nvSpPr>
        <p:spPr>
          <a:xfrm>
            <a:off x="5525502" y="6414181"/>
            <a:ext cx="487992" cy="0"/>
          </a:xfrm>
          <a:custGeom>
            <a:avLst/>
            <a:gdLst/>
            <a:ahLst/>
            <a:cxnLst/>
            <a:rect l="l" t="t" r="r" b="b"/>
            <a:pathLst>
              <a:path w="925829">
                <a:moveTo>
                  <a:pt x="0" y="0"/>
                </a:moveTo>
                <a:lnTo>
                  <a:pt x="925498" y="0"/>
                </a:lnTo>
              </a:path>
            </a:pathLst>
          </a:custGeom>
          <a:ln w="3175">
            <a:solidFill>
              <a:srgbClr val="000000"/>
            </a:solidFill>
          </a:ln>
        </p:spPr>
        <p:txBody>
          <a:bodyPr wrap="square" lIns="0" tIns="0" rIns="0" bIns="0" rtlCol="0"/>
          <a:lstStyle/>
          <a:p>
            <a:endParaRPr sz="949"/>
          </a:p>
        </p:txBody>
      </p:sp>
      <p:sp>
        <p:nvSpPr>
          <p:cNvPr id="1271" name="object 1271"/>
          <p:cNvSpPr/>
          <p:nvPr/>
        </p:nvSpPr>
        <p:spPr>
          <a:xfrm>
            <a:off x="6560764" y="6338564"/>
            <a:ext cx="107104" cy="0"/>
          </a:xfrm>
          <a:custGeom>
            <a:avLst/>
            <a:gdLst/>
            <a:ahLst/>
            <a:cxnLst/>
            <a:rect l="l" t="t" r="r" b="b"/>
            <a:pathLst>
              <a:path w="203200">
                <a:moveTo>
                  <a:pt x="202608" y="0"/>
                </a:moveTo>
                <a:lnTo>
                  <a:pt x="0" y="0"/>
                </a:lnTo>
              </a:path>
            </a:pathLst>
          </a:custGeom>
          <a:ln w="3175">
            <a:solidFill>
              <a:srgbClr val="000000"/>
            </a:solidFill>
          </a:ln>
        </p:spPr>
        <p:txBody>
          <a:bodyPr wrap="square" lIns="0" tIns="0" rIns="0" bIns="0" rtlCol="0"/>
          <a:lstStyle/>
          <a:p>
            <a:endParaRPr sz="949"/>
          </a:p>
        </p:txBody>
      </p:sp>
      <p:sp>
        <p:nvSpPr>
          <p:cNvPr id="1272" name="object 1272"/>
          <p:cNvSpPr/>
          <p:nvPr/>
        </p:nvSpPr>
        <p:spPr>
          <a:xfrm>
            <a:off x="6833511" y="6338564"/>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273" name="object 1273"/>
          <p:cNvSpPr/>
          <p:nvPr/>
        </p:nvSpPr>
        <p:spPr>
          <a:xfrm>
            <a:off x="4021789" y="6251370"/>
            <a:ext cx="1301982" cy="0"/>
          </a:xfrm>
          <a:custGeom>
            <a:avLst/>
            <a:gdLst/>
            <a:ahLst/>
            <a:cxnLst/>
            <a:rect l="l" t="t" r="r" b="b"/>
            <a:pathLst>
              <a:path w="2470150">
                <a:moveTo>
                  <a:pt x="2470003" y="0"/>
                </a:moveTo>
                <a:lnTo>
                  <a:pt x="0" y="0"/>
                </a:lnTo>
              </a:path>
            </a:pathLst>
          </a:custGeom>
          <a:ln w="3175">
            <a:solidFill>
              <a:srgbClr val="000000"/>
            </a:solidFill>
          </a:ln>
        </p:spPr>
        <p:txBody>
          <a:bodyPr wrap="square" lIns="0" tIns="0" rIns="0" bIns="0" rtlCol="0"/>
          <a:lstStyle/>
          <a:p>
            <a:endParaRPr sz="949"/>
          </a:p>
        </p:txBody>
      </p:sp>
      <p:sp>
        <p:nvSpPr>
          <p:cNvPr id="1274" name="object 1274"/>
          <p:cNvSpPr/>
          <p:nvPr/>
        </p:nvSpPr>
        <p:spPr>
          <a:xfrm>
            <a:off x="5356632" y="4502483"/>
            <a:ext cx="0" cy="330683"/>
          </a:xfrm>
          <a:custGeom>
            <a:avLst/>
            <a:gdLst/>
            <a:ahLst/>
            <a:cxnLst/>
            <a:rect l="l" t="t" r="r" b="b"/>
            <a:pathLst>
              <a:path h="627379">
                <a:moveTo>
                  <a:pt x="0" y="627217"/>
                </a:moveTo>
                <a:lnTo>
                  <a:pt x="0" y="0"/>
                </a:lnTo>
              </a:path>
            </a:pathLst>
          </a:custGeom>
          <a:ln w="3175">
            <a:solidFill>
              <a:srgbClr val="000000"/>
            </a:solidFill>
          </a:ln>
        </p:spPr>
        <p:txBody>
          <a:bodyPr wrap="square" lIns="0" tIns="0" rIns="0" bIns="0" rtlCol="0"/>
          <a:lstStyle/>
          <a:p>
            <a:endParaRPr sz="949"/>
          </a:p>
        </p:txBody>
      </p:sp>
      <p:sp>
        <p:nvSpPr>
          <p:cNvPr id="1275" name="object 1275"/>
          <p:cNvSpPr/>
          <p:nvPr/>
        </p:nvSpPr>
        <p:spPr>
          <a:xfrm>
            <a:off x="5442524" y="4710954"/>
            <a:ext cx="0" cy="122165"/>
          </a:xfrm>
          <a:custGeom>
            <a:avLst/>
            <a:gdLst/>
            <a:ahLst/>
            <a:cxnLst/>
            <a:rect l="l" t="t" r="r" b="b"/>
            <a:pathLst>
              <a:path h="231775">
                <a:moveTo>
                  <a:pt x="0" y="231703"/>
                </a:moveTo>
                <a:lnTo>
                  <a:pt x="0" y="0"/>
                </a:lnTo>
              </a:path>
            </a:pathLst>
          </a:custGeom>
          <a:ln w="3175">
            <a:solidFill>
              <a:srgbClr val="000000"/>
            </a:solidFill>
          </a:ln>
        </p:spPr>
        <p:txBody>
          <a:bodyPr wrap="square" lIns="0" tIns="0" rIns="0" bIns="0" rtlCol="0"/>
          <a:lstStyle/>
          <a:p>
            <a:endParaRPr sz="949"/>
          </a:p>
        </p:txBody>
      </p:sp>
      <p:sp>
        <p:nvSpPr>
          <p:cNvPr id="1276" name="object 1276"/>
          <p:cNvSpPr/>
          <p:nvPr/>
        </p:nvSpPr>
        <p:spPr>
          <a:xfrm>
            <a:off x="5467065" y="6270849"/>
            <a:ext cx="0" cy="182411"/>
          </a:xfrm>
          <a:custGeom>
            <a:avLst/>
            <a:gdLst/>
            <a:ahLst/>
            <a:cxnLst/>
            <a:rect l="l" t="t" r="r" b="b"/>
            <a:pathLst>
              <a:path h="346075">
                <a:moveTo>
                  <a:pt x="0" y="0"/>
                </a:moveTo>
                <a:lnTo>
                  <a:pt x="0" y="345844"/>
                </a:lnTo>
              </a:path>
            </a:pathLst>
          </a:custGeom>
          <a:ln w="3175">
            <a:solidFill>
              <a:srgbClr val="000000"/>
            </a:solidFill>
          </a:ln>
        </p:spPr>
        <p:txBody>
          <a:bodyPr wrap="square" lIns="0" tIns="0" rIns="0" bIns="0" rtlCol="0"/>
          <a:lstStyle/>
          <a:p>
            <a:endParaRPr sz="949"/>
          </a:p>
        </p:txBody>
      </p:sp>
      <p:sp>
        <p:nvSpPr>
          <p:cNvPr id="1277" name="object 1277"/>
          <p:cNvSpPr/>
          <p:nvPr/>
        </p:nvSpPr>
        <p:spPr>
          <a:xfrm>
            <a:off x="6589349" y="3767734"/>
            <a:ext cx="225922" cy="199816"/>
          </a:xfrm>
          <a:custGeom>
            <a:avLst/>
            <a:gdLst/>
            <a:ahLst/>
            <a:cxnLst/>
            <a:rect l="l" t="t" r="r" b="b"/>
            <a:pathLst>
              <a:path w="428625" h="379095">
                <a:moveTo>
                  <a:pt x="0" y="378875"/>
                </a:moveTo>
                <a:lnTo>
                  <a:pt x="428195" y="0"/>
                </a:lnTo>
              </a:path>
            </a:pathLst>
          </a:custGeom>
          <a:ln w="3175">
            <a:solidFill>
              <a:srgbClr val="000000"/>
            </a:solidFill>
          </a:ln>
        </p:spPr>
        <p:txBody>
          <a:bodyPr wrap="square" lIns="0" tIns="0" rIns="0" bIns="0" rtlCol="0"/>
          <a:lstStyle/>
          <a:p>
            <a:endParaRPr sz="949"/>
          </a:p>
        </p:txBody>
      </p:sp>
      <p:sp>
        <p:nvSpPr>
          <p:cNvPr id="1278" name="object 1278"/>
          <p:cNvSpPr/>
          <p:nvPr/>
        </p:nvSpPr>
        <p:spPr>
          <a:xfrm>
            <a:off x="4876469" y="4852561"/>
            <a:ext cx="459878" cy="0"/>
          </a:xfrm>
          <a:custGeom>
            <a:avLst/>
            <a:gdLst/>
            <a:ahLst/>
            <a:cxnLst/>
            <a:rect l="l" t="t" r="r" b="b"/>
            <a:pathLst>
              <a:path w="872490">
                <a:moveTo>
                  <a:pt x="872353" y="0"/>
                </a:moveTo>
                <a:lnTo>
                  <a:pt x="0" y="0"/>
                </a:lnTo>
              </a:path>
            </a:pathLst>
          </a:custGeom>
          <a:ln w="3175">
            <a:solidFill>
              <a:srgbClr val="000000"/>
            </a:solidFill>
          </a:ln>
        </p:spPr>
        <p:txBody>
          <a:bodyPr wrap="square" lIns="0" tIns="0" rIns="0" bIns="0" rtlCol="0"/>
          <a:lstStyle/>
          <a:p>
            <a:endParaRPr sz="949"/>
          </a:p>
        </p:txBody>
      </p:sp>
      <p:sp>
        <p:nvSpPr>
          <p:cNvPr id="1279" name="object 1279"/>
          <p:cNvSpPr/>
          <p:nvPr/>
        </p:nvSpPr>
        <p:spPr>
          <a:xfrm>
            <a:off x="5200800" y="4749912"/>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280" name="object 1280"/>
          <p:cNvSpPr/>
          <p:nvPr/>
        </p:nvSpPr>
        <p:spPr>
          <a:xfrm>
            <a:off x="5500961" y="4749912"/>
            <a:ext cx="34139" cy="0"/>
          </a:xfrm>
          <a:custGeom>
            <a:avLst/>
            <a:gdLst/>
            <a:ahLst/>
            <a:cxnLst/>
            <a:rect l="l" t="t" r="r" b="b"/>
            <a:pathLst>
              <a:path w="64770">
                <a:moveTo>
                  <a:pt x="0" y="0"/>
                </a:moveTo>
                <a:lnTo>
                  <a:pt x="64761" y="0"/>
                </a:lnTo>
              </a:path>
            </a:pathLst>
          </a:custGeom>
          <a:ln w="3175">
            <a:solidFill>
              <a:srgbClr val="000000"/>
            </a:solidFill>
          </a:ln>
        </p:spPr>
        <p:txBody>
          <a:bodyPr wrap="square" lIns="0" tIns="0" rIns="0" bIns="0" rtlCol="0"/>
          <a:lstStyle/>
          <a:p>
            <a:endParaRPr sz="949"/>
          </a:p>
        </p:txBody>
      </p:sp>
      <p:sp>
        <p:nvSpPr>
          <p:cNvPr id="1281" name="object 1281"/>
          <p:cNvSpPr/>
          <p:nvPr/>
        </p:nvSpPr>
        <p:spPr>
          <a:xfrm>
            <a:off x="6725993" y="6289462"/>
            <a:ext cx="0" cy="164003"/>
          </a:xfrm>
          <a:custGeom>
            <a:avLst/>
            <a:gdLst/>
            <a:ahLst/>
            <a:cxnLst/>
            <a:rect l="l" t="t" r="r" b="b"/>
            <a:pathLst>
              <a:path h="311150">
                <a:moveTo>
                  <a:pt x="0" y="0"/>
                </a:moveTo>
                <a:lnTo>
                  <a:pt x="0" y="310530"/>
                </a:lnTo>
              </a:path>
            </a:pathLst>
          </a:custGeom>
          <a:ln w="3175">
            <a:solidFill>
              <a:srgbClr val="000000"/>
            </a:solidFill>
          </a:ln>
        </p:spPr>
        <p:txBody>
          <a:bodyPr wrap="square" lIns="0" tIns="0" rIns="0" bIns="0" rtlCol="0"/>
          <a:lstStyle/>
          <a:p>
            <a:endParaRPr sz="949"/>
          </a:p>
        </p:txBody>
      </p:sp>
      <p:sp>
        <p:nvSpPr>
          <p:cNvPr id="1282" name="object 1282"/>
          <p:cNvSpPr/>
          <p:nvPr/>
        </p:nvSpPr>
        <p:spPr>
          <a:xfrm>
            <a:off x="6725993" y="4502483"/>
            <a:ext cx="0" cy="304577"/>
          </a:xfrm>
          <a:custGeom>
            <a:avLst/>
            <a:gdLst/>
            <a:ahLst/>
            <a:cxnLst/>
            <a:rect l="l" t="t" r="r" b="b"/>
            <a:pathLst>
              <a:path h="577850">
                <a:moveTo>
                  <a:pt x="0" y="577778"/>
                </a:moveTo>
                <a:lnTo>
                  <a:pt x="0" y="0"/>
                </a:lnTo>
              </a:path>
            </a:pathLst>
          </a:custGeom>
          <a:ln w="3175">
            <a:solidFill>
              <a:srgbClr val="000000"/>
            </a:solidFill>
          </a:ln>
        </p:spPr>
        <p:txBody>
          <a:bodyPr wrap="square" lIns="0" tIns="0" rIns="0" bIns="0" rtlCol="0"/>
          <a:lstStyle/>
          <a:p>
            <a:endParaRPr sz="949"/>
          </a:p>
        </p:txBody>
      </p:sp>
      <p:sp>
        <p:nvSpPr>
          <p:cNvPr id="1283" name="object 1283"/>
          <p:cNvSpPr/>
          <p:nvPr/>
        </p:nvSpPr>
        <p:spPr>
          <a:xfrm>
            <a:off x="6775074" y="6127901"/>
            <a:ext cx="0" cy="30458"/>
          </a:xfrm>
          <a:custGeom>
            <a:avLst/>
            <a:gdLst/>
            <a:ahLst/>
            <a:cxnLst/>
            <a:rect l="l" t="t" r="r" b="b"/>
            <a:pathLst>
              <a:path h="57784">
                <a:moveTo>
                  <a:pt x="0" y="0"/>
                </a:moveTo>
                <a:lnTo>
                  <a:pt x="0" y="57616"/>
                </a:lnTo>
              </a:path>
            </a:pathLst>
          </a:custGeom>
          <a:ln w="3175">
            <a:solidFill>
              <a:srgbClr val="000000"/>
            </a:solidFill>
          </a:ln>
        </p:spPr>
        <p:txBody>
          <a:bodyPr wrap="square" lIns="0" tIns="0" rIns="0" bIns="0" rtlCol="0"/>
          <a:lstStyle/>
          <a:p>
            <a:endParaRPr sz="949"/>
          </a:p>
        </p:txBody>
      </p:sp>
      <p:sp>
        <p:nvSpPr>
          <p:cNvPr id="1284" name="object 1284"/>
          <p:cNvSpPr/>
          <p:nvPr/>
        </p:nvSpPr>
        <p:spPr>
          <a:xfrm>
            <a:off x="6775074" y="6295390"/>
            <a:ext cx="0" cy="82336"/>
          </a:xfrm>
          <a:custGeom>
            <a:avLst/>
            <a:gdLst/>
            <a:ahLst/>
            <a:cxnLst/>
            <a:rect l="l" t="t" r="r" b="b"/>
            <a:pathLst>
              <a:path h="156209">
                <a:moveTo>
                  <a:pt x="0" y="0"/>
                </a:moveTo>
                <a:lnTo>
                  <a:pt x="0" y="155823"/>
                </a:lnTo>
              </a:path>
            </a:pathLst>
          </a:custGeom>
          <a:ln w="3175">
            <a:solidFill>
              <a:srgbClr val="000000"/>
            </a:solidFill>
          </a:ln>
        </p:spPr>
        <p:txBody>
          <a:bodyPr wrap="square" lIns="0" tIns="0" rIns="0" bIns="0" rtlCol="0"/>
          <a:lstStyle/>
          <a:p>
            <a:endParaRPr sz="949"/>
          </a:p>
        </p:txBody>
      </p:sp>
      <p:sp>
        <p:nvSpPr>
          <p:cNvPr id="1285" name="object 1285"/>
          <p:cNvSpPr/>
          <p:nvPr/>
        </p:nvSpPr>
        <p:spPr>
          <a:xfrm>
            <a:off x="5885936" y="4541442"/>
            <a:ext cx="781859" cy="0"/>
          </a:xfrm>
          <a:custGeom>
            <a:avLst/>
            <a:gdLst/>
            <a:ahLst/>
            <a:cxnLst/>
            <a:rect l="l" t="t" r="r" b="b"/>
            <a:pathLst>
              <a:path w="1483359">
                <a:moveTo>
                  <a:pt x="1482907" y="0"/>
                </a:moveTo>
                <a:lnTo>
                  <a:pt x="0" y="0"/>
                </a:lnTo>
              </a:path>
            </a:pathLst>
          </a:custGeom>
          <a:ln w="3175">
            <a:solidFill>
              <a:srgbClr val="000000"/>
            </a:solidFill>
          </a:ln>
        </p:spPr>
        <p:txBody>
          <a:bodyPr wrap="square" lIns="0" tIns="0" rIns="0" bIns="0" rtlCol="0"/>
          <a:lstStyle/>
          <a:p>
            <a:endParaRPr sz="949"/>
          </a:p>
        </p:txBody>
      </p:sp>
      <p:sp>
        <p:nvSpPr>
          <p:cNvPr id="1286" name="object 1286"/>
          <p:cNvSpPr/>
          <p:nvPr/>
        </p:nvSpPr>
        <p:spPr>
          <a:xfrm>
            <a:off x="5415069" y="4541442"/>
            <a:ext cx="227596" cy="0"/>
          </a:xfrm>
          <a:custGeom>
            <a:avLst/>
            <a:gdLst/>
            <a:ahLst/>
            <a:cxnLst/>
            <a:rect l="l" t="t" r="r" b="b"/>
            <a:pathLst>
              <a:path w="431800">
                <a:moveTo>
                  <a:pt x="0" y="0"/>
                </a:moveTo>
                <a:lnTo>
                  <a:pt x="431387" y="0"/>
                </a:lnTo>
              </a:path>
            </a:pathLst>
          </a:custGeom>
          <a:ln w="3175">
            <a:solidFill>
              <a:srgbClr val="000000"/>
            </a:solidFill>
          </a:ln>
        </p:spPr>
        <p:txBody>
          <a:bodyPr wrap="square" lIns="0" tIns="0" rIns="0" bIns="0" rtlCol="0"/>
          <a:lstStyle/>
          <a:p>
            <a:endParaRPr sz="949"/>
          </a:p>
        </p:txBody>
      </p:sp>
      <p:sp>
        <p:nvSpPr>
          <p:cNvPr id="1287" name="object 1287"/>
          <p:cNvSpPr/>
          <p:nvPr/>
        </p:nvSpPr>
        <p:spPr>
          <a:xfrm>
            <a:off x="6815045" y="3767734"/>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88" name="object 1288"/>
          <p:cNvSpPr/>
          <p:nvPr/>
        </p:nvSpPr>
        <p:spPr>
          <a:xfrm>
            <a:off x="8827992" y="6487912"/>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289" name="object 1289"/>
          <p:cNvSpPr/>
          <p:nvPr/>
        </p:nvSpPr>
        <p:spPr>
          <a:xfrm>
            <a:off x="9224544" y="6407528"/>
            <a:ext cx="324994" cy="0"/>
          </a:xfrm>
          <a:custGeom>
            <a:avLst/>
            <a:gdLst/>
            <a:ahLst/>
            <a:cxnLst/>
            <a:rect l="l" t="t" r="r" b="b"/>
            <a:pathLst>
              <a:path w="616584">
                <a:moveTo>
                  <a:pt x="0" y="0"/>
                </a:moveTo>
                <a:lnTo>
                  <a:pt x="616322" y="0"/>
                </a:lnTo>
              </a:path>
            </a:pathLst>
          </a:custGeom>
          <a:ln w="3175">
            <a:solidFill>
              <a:srgbClr val="000000"/>
            </a:solidFill>
          </a:ln>
        </p:spPr>
        <p:txBody>
          <a:bodyPr wrap="square" lIns="0" tIns="0" rIns="0" bIns="0" rtlCol="0"/>
          <a:lstStyle/>
          <a:p>
            <a:endParaRPr sz="949"/>
          </a:p>
        </p:txBody>
      </p:sp>
      <p:sp>
        <p:nvSpPr>
          <p:cNvPr id="1290" name="object 1290"/>
          <p:cNvSpPr/>
          <p:nvPr/>
        </p:nvSpPr>
        <p:spPr>
          <a:xfrm>
            <a:off x="9607837" y="6407528"/>
            <a:ext cx="144925" cy="0"/>
          </a:xfrm>
          <a:custGeom>
            <a:avLst/>
            <a:gdLst/>
            <a:ahLst/>
            <a:cxnLst/>
            <a:rect l="l" t="t" r="r" b="b"/>
            <a:pathLst>
              <a:path w="274955">
                <a:moveTo>
                  <a:pt x="0" y="0"/>
                </a:moveTo>
                <a:lnTo>
                  <a:pt x="274888" y="0"/>
                </a:lnTo>
              </a:path>
            </a:pathLst>
          </a:custGeom>
          <a:ln w="3175">
            <a:solidFill>
              <a:srgbClr val="000000"/>
            </a:solidFill>
          </a:ln>
        </p:spPr>
        <p:txBody>
          <a:bodyPr wrap="square" lIns="0" tIns="0" rIns="0" bIns="0" rtlCol="0"/>
          <a:lstStyle/>
          <a:p>
            <a:endParaRPr sz="949"/>
          </a:p>
        </p:txBody>
      </p:sp>
      <p:sp>
        <p:nvSpPr>
          <p:cNvPr id="1291" name="object 1291"/>
          <p:cNvSpPr/>
          <p:nvPr/>
        </p:nvSpPr>
        <p:spPr>
          <a:xfrm>
            <a:off x="10341272" y="6392996"/>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92" name="object 1292"/>
          <p:cNvSpPr/>
          <p:nvPr/>
        </p:nvSpPr>
        <p:spPr>
          <a:xfrm>
            <a:off x="9627316" y="6251370"/>
            <a:ext cx="541544" cy="0"/>
          </a:xfrm>
          <a:custGeom>
            <a:avLst/>
            <a:gdLst/>
            <a:ahLst/>
            <a:cxnLst/>
            <a:rect l="l" t="t" r="r" b="b"/>
            <a:pathLst>
              <a:path w="1027430">
                <a:moveTo>
                  <a:pt x="0" y="0"/>
                </a:moveTo>
                <a:lnTo>
                  <a:pt x="1027200" y="0"/>
                </a:lnTo>
              </a:path>
            </a:pathLst>
          </a:custGeom>
          <a:ln w="3175">
            <a:solidFill>
              <a:srgbClr val="000000"/>
            </a:solidFill>
          </a:ln>
        </p:spPr>
        <p:txBody>
          <a:bodyPr wrap="square" lIns="0" tIns="0" rIns="0" bIns="0" rtlCol="0"/>
          <a:lstStyle/>
          <a:p>
            <a:endParaRPr sz="949"/>
          </a:p>
        </p:txBody>
      </p:sp>
      <p:sp>
        <p:nvSpPr>
          <p:cNvPr id="1293" name="object 1293"/>
          <p:cNvSpPr/>
          <p:nvPr/>
        </p:nvSpPr>
        <p:spPr>
          <a:xfrm>
            <a:off x="10235448" y="6251370"/>
            <a:ext cx="529830" cy="0"/>
          </a:xfrm>
          <a:custGeom>
            <a:avLst/>
            <a:gdLst/>
            <a:ahLst/>
            <a:cxnLst/>
            <a:rect l="l" t="t" r="r" b="b"/>
            <a:pathLst>
              <a:path w="1005205">
                <a:moveTo>
                  <a:pt x="0" y="0"/>
                </a:moveTo>
                <a:lnTo>
                  <a:pt x="1005065" y="0"/>
                </a:lnTo>
              </a:path>
            </a:pathLst>
          </a:custGeom>
          <a:ln w="3175">
            <a:solidFill>
              <a:srgbClr val="000000"/>
            </a:solidFill>
          </a:ln>
        </p:spPr>
        <p:txBody>
          <a:bodyPr wrap="square" lIns="0" tIns="0" rIns="0" bIns="0" rtlCol="0"/>
          <a:lstStyle/>
          <a:p>
            <a:endParaRPr sz="949"/>
          </a:p>
        </p:txBody>
      </p:sp>
      <p:sp>
        <p:nvSpPr>
          <p:cNvPr id="1294" name="object 1294"/>
          <p:cNvSpPr/>
          <p:nvPr/>
        </p:nvSpPr>
        <p:spPr>
          <a:xfrm>
            <a:off x="8665986" y="6226829"/>
            <a:ext cx="601790" cy="0"/>
          </a:xfrm>
          <a:custGeom>
            <a:avLst/>
            <a:gdLst/>
            <a:ahLst/>
            <a:cxnLst/>
            <a:rect l="l" t="t" r="r" b="b"/>
            <a:pathLst>
              <a:path w="1141730">
                <a:moveTo>
                  <a:pt x="1141176" y="0"/>
                </a:moveTo>
                <a:lnTo>
                  <a:pt x="0" y="0"/>
                </a:lnTo>
              </a:path>
            </a:pathLst>
          </a:custGeom>
          <a:ln w="3175">
            <a:solidFill>
              <a:srgbClr val="000000"/>
            </a:solidFill>
          </a:ln>
        </p:spPr>
        <p:txBody>
          <a:bodyPr wrap="square" lIns="0" tIns="0" rIns="0" bIns="0" rtlCol="0"/>
          <a:lstStyle/>
          <a:p>
            <a:endParaRPr sz="949"/>
          </a:p>
        </p:txBody>
      </p:sp>
      <p:sp>
        <p:nvSpPr>
          <p:cNvPr id="1295" name="object 1295"/>
          <p:cNvSpPr/>
          <p:nvPr/>
        </p:nvSpPr>
        <p:spPr>
          <a:xfrm>
            <a:off x="8665986" y="5662398"/>
            <a:ext cx="806627" cy="0"/>
          </a:xfrm>
          <a:custGeom>
            <a:avLst/>
            <a:gdLst/>
            <a:ahLst/>
            <a:cxnLst/>
            <a:rect l="l" t="t" r="r" b="b"/>
            <a:pathLst>
              <a:path w="1530350">
                <a:moveTo>
                  <a:pt x="1530276" y="0"/>
                </a:moveTo>
                <a:lnTo>
                  <a:pt x="0" y="0"/>
                </a:lnTo>
              </a:path>
            </a:pathLst>
          </a:custGeom>
          <a:ln w="3175">
            <a:solidFill>
              <a:srgbClr val="000000"/>
            </a:solidFill>
          </a:ln>
        </p:spPr>
        <p:txBody>
          <a:bodyPr wrap="square" lIns="0" tIns="0" rIns="0" bIns="0" rtlCol="0"/>
          <a:lstStyle/>
          <a:p>
            <a:endParaRPr sz="949"/>
          </a:p>
        </p:txBody>
      </p:sp>
      <p:sp>
        <p:nvSpPr>
          <p:cNvPr id="1296" name="object 1296"/>
          <p:cNvSpPr/>
          <p:nvPr/>
        </p:nvSpPr>
        <p:spPr>
          <a:xfrm>
            <a:off x="10073338" y="5662398"/>
            <a:ext cx="811982" cy="0"/>
          </a:xfrm>
          <a:custGeom>
            <a:avLst/>
            <a:gdLst/>
            <a:ahLst/>
            <a:cxnLst/>
            <a:rect l="l" t="t" r="r" b="b"/>
            <a:pathLst>
              <a:path w="1540509">
                <a:moveTo>
                  <a:pt x="0" y="0"/>
                </a:moveTo>
                <a:lnTo>
                  <a:pt x="1539928" y="0"/>
                </a:lnTo>
              </a:path>
            </a:pathLst>
          </a:custGeom>
          <a:ln w="3175">
            <a:solidFill>
              <a:srgbClr val="000000"/>
            </a:solidFill>
          </a:ln>
        </p:spPr>
        <p:txBody>
          <a:bodyPr wrap="square" lIns="0" tIns="0" rIns="0" bIns="0" rtlCol="0"/>
          <a:lstStyle/>
          <a:p>
            <a:endParaRPr sz="949"/>
          </a:p>
        </p:txBody>
      </p:sp>
      <p:sp>
        <p:nvSpPr>
          <p:cNvPr id="1297" name="object 1297"/>
          <p:cNvSpPr/>
          <p:nvPr/>
        </p:nvSpPr>
        <p:spPr>
          <a:xfrm>
            <a:off x="9723887" y="5613316"/>
            <a:ext cx="1161408" cy="0"/>
          </a:xfrm>
          <a:custGeom>
            <a:avLst/>
            <a:gdLst/>
            <a:ahLst/>
            <a:cxnLst/>
            <a:rect l="l" t="t" r="r" b="b"/>
            <a:pathLst>
              <a:path w="2203450">
                <a:moveTo>
                  <a:pt x="0" y="0"/>
                </a:moveTo>
                <a:lnTo>
                  <a:pt x="2202915" y="0"/>
                </a:lnTo>
              </a:path>
            </a:pathLst>
          </a:custGeom>
          <a:ln w="3175">
            <a:solidFill>
              <a:srgbClr val="000000"/>
            </a:solidFill>
          </a:ln>
        </p:spPr>
        <p:txBody>
          <a:bodyPr wrap="square" lIns="0" tIns="0" rIns="0" bIns="0" rtlCol="0"/>
          <a:lstStyle/>
          <a:p>
            <a:endParaRPr sz="949"/>
          </a:p>
        </p:txBody>
      </p:sp>
      <p:sp>
        <p:nvSpPr>
          <p:cNvPr id="1298" name="object 1298"/>
          <p:cNvSpPr/>
          <p:nvPr/>
        </p:nvSpPr>
        <p:spPr>
          <a:xfrm>
            <a:off x="10846056" y="5410577"/>
            <a:ext cx="53887" cy="0"/>
          </a:xfrm>
          <a:custGeom>
            <a:avLst/>
            <a:gdLst/>
            <a:ahLst/>
            <a:cxnLst/>
            <a:rect l="l" t="t" r="r" b="b"/>
            <a:pathLst>
              <a:path w="102234">
                <a:moveTo>
                  <a:pt x="0" y="0"/>
                </a:moveTo>
                <a:lnTo>
                  <a:pt x="101629" y="0"/>
                </a:lnTo>
              </a:path>
            </a:pathLst>
          </a:custGeom>
          <a:ln w="3175">
            <a:solidFill>
              <a:srgbClr val="000000"/>
            </a:solidFill>
          </a:ln>
        </p:spPr>
        <p:txBody>
          <a:bodyPr wrap="square" lIns="0" tIns="0" rIns="0" bIns="0" rtlCol="0"/>
          <a:lstStyle/>
          <a:p>
            <a:endParaRPr sz="949"/>
          </a:p>
        </p:txBody>
      </p:sp>
      <p:sp>
        <p:nvSpPr>
          <p:cNvPr id="1299" name="object 1299"/>
          <p:cNvSpPr/>
          <p:nvPr/>
        </p:nvSpPr>
        <p:spPr>
          <a:xfrm>
            <a:off x="9713056" y="5368331"/>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00" name="object 1300"/>
          <p:cNvSpPr/>
          <p:nvPr/>
        </p:nvSpPr>
        <p:spPr>
          <a:xfrm>
            <a:off x="8704943" y="4935538"/>
            <a:ext cx="0" cy="285834"/>
          </a:xfrm>
          <a:custGeom>
            <a:avLst/>
            <a:gdLst/>
            <a:ahLst/>
            <a:cxnLst/>
            <a:rect l="l" t="t" r="r" b="b"/>
            <a:pathLst>
              <a:path h="542290">
                <a:moveTo>
                  <a:pt x="0" y="0"/>
                </a:moveTo>
                <a:lnTo>
                  <a:pt x="0" y="541682"/>
                </a:lnTo>
              </a:path>
            </a:pathLst>
          </a:custGeom>
          <a:ln w="3175">
            <a:solidFill>
              <a:srgbClr val="000000"/>
            </a:solidFill>
          </a:ln>
        </p:spPr>
        <p:txBody>
          <a:bodyPr wrap="square" lIns="0" tIns="0" rIns="0" bIns="0" rtlCol="0"/>
          <a:lstStyle/>
          <a:p>
            <a:endParaRPr sz="949"/>
          </a:p>
        </p:txBody>
      </p:sp>
      <p:sp>
        <p:nvSpPr>
          <p:cNvPr id="1301" name="object 1301"/>
          <p:cNvSpPr/>
          <p:nvPr/>
        </p:nvSpPr>
        <p:spPr>
          <a:xfrm>
            <a:off x="8704943" y="5720834"/>
            <a:ext cx="0" cy="175383"/>
          </a:xfrm>
          <a:custGeom>
            <a:avLst/>
            <a:gdLst/>
            <a:ahLst/>
            <a:cxnLst/>
            <a:rect l="l" t="t" r="r" b="b"/>
            <a:pathLst>
              <a:path h="332740">
                <a:moveTo>
                  <a:pt x="0" y="0"/>
                </a:moveTo>
                <a:lnTo>
                  <a:pt x="0" y="332168"/>
                </a:lnTo>
              </a:path>
            </a:pathLst>
          </a:custGeom>
          <a:ln w="3175">
            <a:solidFill>
              <a:srgbClr val="000000"/>
            </a:solidFill>
          </a:ln>
        </p:spPr>
        <p:txBody>
          <a:bodyPr wrap="square" lIns="0" tIns="0" rIns="0" bIns="0" rtlCol="0"/>
          <a:lstStyle/>
          <a:p>
            <a:endParaRPr sz="949"/>
          </a:p>
        </p:txBody>
      </p:sp>
      <p:sp>
        <p:nvSpPr>
          <p:cNvPr id="1302" name="object 1302"/>
          <p:cNvSpPr/>
          <p:nvPr/>
        </p:nvSpPr>
        <p:spPr>
          <a:xfrm>
            <a:off x="8704943" y="5993311"/>
            <a:ext cx="0" cy="175383"/>
          </a:xfrm>
          <a:custGeom>
            <a:avLst/>
            <a:gdLst/>
            <a:ahLst/>
            <a:cxnLst/>
            <a:rect l="l" t="t" r="r" b="b"/>
            <a:pathLst>
              <a:path h="332740">
                <a:moveTo>
                  <a:pt x="0" y="332168"/>
                </a:moveTo>
                <a:lnTo>
                  <a:pt x="0" y="0"/>
                </a:lnTo>
              </a:path>
            </a:pathLst>
          </a:custGeom>
          <a:ln w="3175">
            <a:solidFill>
              <a:srgbClr val="000000"/>
            </a:solidFill>
          </a:ln>
        </p:spPr>
        <p:txBody>
          <a:bodyPr wrap="square" lIns="0" tIns="0" rIns="0" bIns="0" rtlCol="0"/>
          <a:lstStyle/>
          <a:p>
            <a:endParaRPr sz="949"/>
          </a:p>
        </p:txBody>
      </p:sp>
      <p:sp>
        <p:nvSpPr>
          <p:cNvPr id="1303" name="object 1303"/>
          <p:cNvSpPr/>
          <p:nvPr/>
        </p:nvSpPr>
        <p:spPr>
          <a:xfrm>
            <a:off x="8704943" y="5318447"/>
            <a:ext cx="0" cy="285834"/>
          </a:xfrm>
          <a:custGeom>
            <a:avLst/>
            <a:gdLst/>
            <a:ahLst/>
            <a:cxnLst/>
            <a:rect l="l" t="t" r="r" b="b"/>
            <a:pathLst>
              <a:path h="542290">
                <a:moveTo>
                  <a:pt x="0" y="541682"/>
                </a:moveTo>
                <a:lnTo>
                  <a:pt x="0" y="0"/>
                </a:lnTo>
              </a:path>
            </a:pathLst>
          </a:custGeom>
          <a:ln w="3175">
            <a:solidFill>
              <a:srgbClr val="000000"/>
            </a:solidFill>
          </a:ln>
        </p:spPr>
        <p:txBody>
          <a:bodyPr wrap="square" lIns="0" tIns="0" rIns="0" bIns="0" rtlCol="0"/>
          <a:lstStyle/>
          <a:p>
            <a:endParaRPr sz="949"/>
          </a:p>
        </p:txBody>
      </p:sp>
      <p:sp>
        <p:nvSpPr>
          <p:cNvPr id="1304" name="object 1304"/>
          <p:cNvSpPr/>
          <p:nvPr/>
        </p:nvSpPr>
        <p:spPr>
          <a:xfrm>
            <a:off x="9687386" y="5739112"/>
            <a:ext cx="654004" cy="654004"/>
          </a:xfrm>
          <a:custGeom>
            <a:avLst/>
            <a:gdLst/>
            <a:ahLst/>
            <a:cxnLst/>
            <a:rect l="l" t="t" r="r" b="b"/>
            <a:pathLst>
              <a:path w="1240790" h="1240790">
                <a:moveTo>
                  <a:pt x="0" y="0"/>
                </a:moveTo>
                <a:lnTo>
                  <a:pt x="1240564" y="1240563"/>
                </a:lnTo>
              </a:path>
            </a:pathLst>
          </a:custGeom>
          <a:ln w="3175">
            <a:solidFill>
              <a:srgbClr val="000000"/>
            </a:solidFill>
          </a:ln>
        </p:spPr>
        <p:txBody>
          <a:bodyPr wrap="square" lIns="0" tIns="0" rIns="0" bIns="0" rtlCol="0"/>
          <a:lstStyle/>
          <a:p>
            <a:endParaRPr sz="949"/>
          </a:p>
        </p:txBody>
      </p:sp>
      <p:sp>
        <p:nvSpPr>
          <p:cNvPr id="1305" name="object 1305"/>
          <p:cNvSpPr/>
          <p:nvPr/>
        </p:nvSpPr>
        <p:spPr>
          <a:xfrm>
            <a:off x="8954975" y="4877101"/>
            <a:ext cx="191783" cy="0"/>
          </a:xfrm>
          <a:custGeom>
            <a:avLst/>
            <a:gdLst/>
            <a:ahLst/>
            <a:cxnLst/>
            <a:rect l="l" t="t" r="r" b="b"/>
            <a:pathLst>
              <a:path w="363855">
                <a:moveTo>
                  <a:pt x="363608" y="0"/>
                </a:moveTo>
                <a:lnTo>
                  <a:pt x="0" y="0"/>
                </a:lnTo>
              </a:path>
            </a:pathLst>
          </a:custGeom>
          <a:ln w="3175">
            <a:solidFill>
              <a:srgbClr val="000000"/>
            </a:solidFill>
          </a:ln>
        </p:spPr>
        <p:txBody>
          <a:bodyPr wrap="square" lIns="0" tIns="0" rIns="0" bIns="0" rtlCol="0"/>
          <a:lstStyle/>
          <a:p>
            <a:endParaRPr sz="949"/>
          </a:p>
        </p:txBody>
      </p:sp>
      <p:sp>
        <p:nvSpPr>
          <p:cNvPr id="1306" name="object 1306"/>
          <p:cNvSpPr/>
          <p:nvPr/>
        </p:nvSpPr>
        <p:spPr>
          <a:xfrm>
            <a:off x="8665986" y="4368662"/>
            <a:ext cx="438122" cy="1157057"/>
          </a:xfrm>
          <a:custGeom>
            <a:avLst/>
            <a:gdLst/>
            <a:ahLst/>
            <a:cxnLst/>
            <a:rect l="l" t="t" r="r" b="b"/>
            <a:pathLst>
              <a:path w="831215" h="2195195">
                <a:moveTo>
                  <a:pt x="484994" y="964622"/>
                </a:moveTo>
                <a:lnTo>
                  <a:pt x="0" y="964622"/>
                </a:lnTo>
              </a:path>
              <a:path w="831215" h="2195195">
                <a:moveTo>
                  <a:pt x="745941" y="2194860"/>
                </a:moveTo>
                <a:lnTo>
                  <a:pt x="455307" y="623247"/>
                </a:lnTo>
              </a:path>
              <a:path w="831215" h="2195195">
                <a:moveTo>
                  <a:pt x="830598" y="793499"/>
                </a:moveTo>
                <a:lnTo>
                  <a:pt x="414207" y="0"/>
                </a:lnTo>
              </a:path>
              <a:path w="831215" h="2195195">
                <a:moveTo>
                  <a:pt x="455307" y="623247"/>
                </a:moveTo>
                <a:lnTo>
                  <a:pt x="307483" y="623247"/>
                </a:lnTo>
              </a:path>
            </a:pathLst>
          </a:custGeom>
          <a:ln w="3175">
            <a:solidFill>
              <a:srgbClr val="000000"/>
            </a:solidFill>
          </a:ln>
        </p:spPr>
        <p:txBody>
          <a:bodyPr wrap="square" lIns="0" tIns="0" rIns="0" bIns="0" rtlCol="0"/>
          <a:lstStyle/>
          <a:p>
            <a:endParaRPr sz="949"/>
          </a:p>
        </p:txBody>
      </p:sp>
      <p:sp>
        <p:nvSpPr>
          <p:cNvPr id="1307" name="object 1307"/>
          <p:cNvSpPr/>
          <p:nvPr/>
        </p:nvSpPr>
        <p:spPr>
          <a:xfrm>
            <a:off x="9141567" y="4489653"/>
            <a:ext cx="0" cy="343737"/>
          </a:xfrm>
          <a:custGeom>
            <a:avLst/>
            <a:gdLst/>
            <a:ahLst/>
            <a:cxnLst/>
            <a:rect l="l" t="t" r="r" b="b"/>
            <a:pathLst>
              <a:path h="652145">
                <a:moveTo>
                  <a:pt x="0" y="651559"/>
                </a:moveTo>
                <a:lnTo>
                  <a:pt x="0" y="0"/>
                </a:lnTo>
              </a:path>
            </a:pathLst>
          </a:custGeom>
          <a:ln w="3175">
            <a:solidFill>
              <a:srgbClr val="000000"/>
            </a:solidFill>
          </a:ln>
        </p:spPr>
        <p:txBody>
          <a:bodyPr wrap="square" lIns="0" tIns="0" rIns="0" bIns="0" rtlCol="0"/>
          <a:lstStyle/>
          <a:p>
            <a:endParaRPr sz="949"/>
          </a:p>
        </p:txBody>
      </p:sp>
      <p:sp>
        <p:nvSpPr>
          <p:cNvPr id="1308" name="object 1308"/>
          <p:cNvSpPr/>
          <p:nvPr/>
        </p:nvSpPr>
        <p:spPr>
          <a:xfrm>
            <a:off x="9166107" y="6324224"/>
            <a:ext cx="0" cy="122500"/>
          </a:xfrm>
          <a:custGeom>
            <a:avLst/>
            <a:gdLst/>
            <a:ahLst/>
            <a:cxnLst/>
            <a:rect l="l" t="t" r="r" b="b"/>
            <a:pathLst>
              <a:path h="232409">
                <a:moveTo>
                  <a:pt x="0" y="0"/>
                </a:moveTo>
                <a:lnTo>
                  <a:pt x="0" y="231957"/>
                </a:lnTo>
              </a:path>
            </a:pathLst>
          </a:custGeom>
          <a:ln w="3175">
            <a:solidFill>
              <a:srgbClr val="000000"/>
            </a:solidFill>
          </a:ln>
        </p:spPr>
        <p:txBody>
          <a:bodyPr wrap="square" lIns="0" tIns="0" rIns="0" bIns="0" rtlCol="0"/>
          <a:lstStyle/>
          <a:p>
            <a:endParaRPr sz="949"/>
          </a:p>
        </p:txBody>
      </p:sp>
      <p:sp>
        <p:nvSpPr>
          <p:cNvPr id="1309" name="object 1309"/>
          <p:cNvSpPr/>
          <p:nvPr/>
        </p:nvSpPr>
        <p:spPr>
          <a:xfrm>
            <a:off x="9200003" y="4528611"/>
            <a:ext cx="349427" cy="0"/>
          </a:xfrm>
          <a:custGeom>
            <a:avLst/>
            <a:gdLst/>
            <a:ahLst/>
            <a:cxnLst/>
            <a:rect l="l" t="t" r="r" b="b"/>
            <a:pathLst>
              <a:path w="662940">
                <a:moveTo>
                  <a:pt x="0" y="0"/>
                </a:moveTo>
                <a:lnTo>
                  <a:pt x="662881" y="0"/>
                </a:lnTo>
              </a:path>
            </a:pathLst>
          </a:custGeom>
          <a:ln w="3175">
            <a:solidFill>
              <a:srgbClr val="000000"/>
            </a:solidFill>
          </a:ln>
        </p:spPr>
        <p:txBody>
          <a:bodyPr wrap="square" lIns="0" tIns="0" rIns="0" bIns="0" rtlCol="0"/>
          <a:lstStyle/>
          <a:p>
            <a:endParaRPr sz="949"/>
          </a:p>
        </p:txBody>
      </p:sp>
      <p:sp>
        <p:nvSpPr>
          <p:cNvPr id="1310" name="object 1310"/>
          <p:cNvSpPr/>
          <p:nvPr/>
        </p:nvSpPr>
        <p:spPr>
          <a:xfrm>
            <a:off x="9607837" y="4528611"/>
            <a:ext cx="287172" cy="0"/>
          </a:xfrm>
          <a:custGeom>
            <a:avLst/>
            <a:gdLst/>
            <a:ahLst/>
            <a:cxnLst/>
            <a:rect l="l" t="t" r="r" b="b"/>
            <a:pathLst>
              <a:path w="544830">
                <a:moveTo>
                  <a:pt x="0" y="0"/>
                </a:moveTo>
                <a:lnTo>
                  <a:pt x="544319" y="0"/>
                </a:lnTo>
              </a:path>
            </a:pathLst>
          </a:custGeom>
          <a:ln w="3175">
            <a:solidFill>
              <a:srgbClr val="000000"/>
            </a:solidFill>
          </a:ln>
        </p:spPr>
        <p:txBody>
          <a:bodyPr wrap="square" lIns="0" tIns="0" rIns="0" bIns="0" rtlCol="0"/>
          <a:lstStyle/>
          <a:p>
            <a:endParaRPr sz="949"/>
          </a:p>
        </p:txBody>
      </p:sp>
      <p:sp>
        <p:nvSpPr>
          <p:cNvPr id="1311" name="object 1311"/>
          <p:cNvSpPr/>
          <p:nvPr/>
        </p:nvSpPr>
        <p:spPr>
          <a:xfrm>
            <a:off x="8806393" y="4368661"/>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312" name="object 1312"/>
          <p:cNvSpPr/>
          <p:nvPr/>
        </p:nvSpPr>
        <p:spPr>
          <a:xfrm>
            <a:off x="9607836" y="6276808"/>
            <a:ext cx="0" cy="169693"/>
          </a:xfrm>
          <a:custGeom>
            <a:avLst/>
            <a:gdLst/>
            <a:ahLst/>
            <a:cxnLst/>
            <a:rect l="l" t="t" r="r" b="b"/>
            <a:pathLst>
              <a:path h="321945">
                <a:moveTo>
                  <a:pt x="0" y="0"/>
                </a:moveTo>
                <a:lnTo>
                  <a:pt x="0" y="321918"/>
                </a:lnTo>
              </a:path>
            </a:pathLst>
          </a:custGeom>
          <a:ln w="3175">
            <a:solidFill>
              <a:srgbClr val="000000"/>
            </a:solidFill>
          </a:ln>
        </p:spPr>
        <p:txBody>
          <a:bodyPr wrap="square" lIns="0" tIns="0" rIns="0" bIns="0" rtlCol="0"/>
          <a:lstStyle/>
          <a:p>
            <a:endParaRPr sz="949"/>
          </a:p>
        </p:txBody>
      </p:sp>
      <p:sp>
        <p:nvSpPr>
          <p:cNvPr id="1313" name="object 1313"/>
          <p:cNvSpPr/>
          <p:nvPr/>
        </p:nvSpPr>
        <p:spPr>
          <a:xfrm>
            <a:off x="9607836" y="4489653"/>
            <a:ext cx="0" cy="343737"/>
          </a:xfrm>
          <a:custGeom>
            <a:avLst/>
            <a:gdLst/>
            <a:ahLst/>
            <a:cxnLst/>
            <a:rect l="l" t="t" r="r" b="b"/>
            <a:pathLst>
              <a:path h="652145">
                <a:moveTo>
                  <a:pt x="0" y="651559"/>
                </a:moveTo>
                <a:lnTo>
                  <a:pt x="0" y="0"/>
                </a:lnTo>
              </a:path>
            </a:pathLst>
          </a:custGeom>
          <a:ln w="3175">
            <a:solidFill>
              <a:srgbClr val="000000"/>
            </a:solidFill>
          </a:ln>
        </p:spPr>
        <p:txBody>
          <a:bodyPr wrap="square" lIns="0" tIns="0" rIns="0" bIns="0" rtlCol="0"/>
          <a:lstStyle/>
          <a:p>
            <a:endParaRPr sz="949"/>
          </a:p>
        </p:txBody>
      </p:sp>
      <p:sp>
        <p:nvSpPr>
          <p:cNvPr id="1314" name="object 1314"/>
          <p:cNvSpPr/>
          <p:nvPr/>
        </p:nvSpPr>
        <p:spPr>
          <a:xfrm>
            <a:off x="9640249" y="5368331"/>
            <a:ext cx="72965" cy="203498"/>
          </a:xfrm>
          <a:custGeom>
            <a:avLst/>
            <a:gdLst/>
            <a:ahLst/>
            <a:cxnLst/>
            <a:rect l="l" t="t" r="r" b="b"/>
            <a:pathLst>
              <a:path w="138430" h="386079">
                <a:moveTo>
                  <a:pt x="0" y="386046"/>
                </a:moveTo>
                <a:lnTo>
                  <a:pt x="138131" y="0"/>
                </a:lnTo>
              </a:path>
            </a:pathLst>
          </a:custGeom>
          <a:ln w="3175">
            <a:solidFill>
              <a:srgbClr val="000000"/>
            </a:solidFill>
          </a:ln>
        </p:spPr>
        <p:txBody>
          <a:bodyPr wrap="square" lIns="0" tIns="0" rIns="0" bIns="0" rtlCol="0"/>
          <a:lstStyle/>
          <a:p>
            <a:endParaRPr sz="949"/>
          </a:p>
        </p:txBody>
      </p:sp>
      <p:sp>
        <p:nvSpPr>
          <p:cNvPr id="1315" name="object 1315"/>
          <p:cNvSpPr/>
          <p:nvPr/>
        </p:nvSpPr>
        <p:spPr>
          <a:xfrm>
            <a:off x="8905907" y="6305403"/>
            <a:ext cx="182746" cy="182746"/>
          </a:xfrm>
          <a:custGeom>
            <a:avLst/>
            <a:gdLst/>
            <a:ahLst/>
            <a:cxnLst/>
            <a:rect l="l" t="t" r="r" b="b"/>
            <a:pathLst>
              <a:path w="346709" h="346709">
                <a:moveTo>
                  <a:pt x="346259" y="0"/>
                </a:moveTo>
                <a:lnTo>
                  <a:pt x="0" y="346259"/>
                </a:lnTo>
              </a:path>
            </a:pathLst>
          </a:custGeom>
          <a:ln w="3175">
            <a:solidFill>
              <a:srgbClr val="000000"/>
            </a:solidFill>
          </a:ln>
        </p:spPr>
        <p:txBody>
          <a:bodyPr wrap="square" lIns="0" tIns="0" rIns="0" bIns="0" rtlCol="0"/>
          <a:lstStyle/>
          <a:p>
            <a:endParaRPr sz="949"/>
          </a:p>
        </p:txBody>
      </p:sp>
      <p:sp>
        <p:nvSpPr>
          <p:cNvPr id="1316" name="object 1316"/>
          <p:cNvSpPr/>
          <p:nvPr/>
        </p:nvSpPr>
        <p:spPr>
          <a:xfrm>
            <a:off x="10726247" y="5720834"/>
            <a:ext cx="0" cy="238976"/>
          </a:xfrm>
          <a:custGeom>
            <a:avLst/>
            <a:gdLst/>
            <a:ahLst/>
            <a:cxnLst/>
            <a:rect l="l" t="t" r="r" b="b"/>
            <a:pathLst>
              <a:path h="453390">
                <a:moveTo>
                  <a:pt x="0" y="0"/>
                </a:moveTo>
                <a:lnTo>
                  <a:pt x="0" y="452783"/>
                </a:lnTo>
              </a:path>
            </a:pathLst>
          </a:custGeom>
          <a:ln w="3175">
            <a:solidFill>
              <a:srgbClr val="000000"/>
            </a:solidFill>
          </a:ln>
        </p:spPr>
        <p:txBody>
          <a:bodyPr wrap="square" lIns="0" tIns="0" rIns="0" bIns="0" rtlCol="0"/>
          <a:lstStyle/>
          <a:p>
            <a:endParaRPr sz="949"/>
          </a:p>
        </p:txBody>
      </p:sp>
      <p:sp>
        <p:nvSpPr>
          <p:cNvPr id="1317" name="object 1317"/>
          <p:cNvSpPr/>
          <p:nvPr/>
        </p:nvSpPr>
        <p:spPr>
          <a:xfrm>
            <a:off x="10726247" y="6056886"/>
            <a:ext cx="0" cy="136223"/>
          </a:xfrm>
          <a:custGeom>
            <a:avLst/>
            <a:gdLst/>
            <a:ahLst/>
            <a:cxnLst/>
            <a:rect l="l" t="t" r="r" b="b"/>
            <a:pathLst>
              <a:path h="258445">
                <a:moveTo>
                  <a:pt x="0" y="258111"/>
                </a:moveTo>
                <a:lnTo>
                  <a:pt x="0" y="0"/>
                </a:lnTo>
              </a:path>
            </a:pathLst>
          </a:custGeom>
          <a:ln w="3175">
            <a:solidFill>
              <a:srgbClr val="000000"/>
            </a:solidFill>
          </a:ln>
        </p:spPr>
        <p:txBody>
          <a:bodyPr wrap="square" lIns="0" tIns="0" rIns="0" bIns="0" rtlCol="0"/>
          <a:lstStyle/>
          <a:p>
            <a:endParaRPr sz="949"/>
          </a:p>
        </p:txBody>
      </p:sp>
      <p:sp>
        <p:nvSpPr>
          <p:cNvPr id="1318" name="object 1318"/>
          <p:cNvSpPr/>
          <p:nvPr/>
        </p:nvSpPr>
        <p:spPr>
          <a:xfrm>
            <a:off x="10846056" y="5720834"/>
            <a:ext cx="0" cy="97398"/>
          </a:xfrm>
          <a:custGeom>
            <a:avLst/>
            <a:gdLst/>
            <a:ahLst/>
            <a:cxnLst/>
            <a:rect l="l" t="t" r="r" b="b"/>
            <a:pathLst>
              <a:path h="184784">
                <a:moveTo>
                  <a:pt x="0" y="0"/>
                </a:moveTo>
                <a:lnTo>
                  <a:pt x="0" y="184780"/>
                </a:lnTo>
              </a:path>
            </a:pathLst>
          </a:custGeom>
          <a:ln w="3175">
            <a:solidFill>
              <a:srgbClr val="000000"/>
            </a:solidFill>
          </a:ln>
        </p:spPr>
        <p:txBody>
          <a:bodyPr wrap="square" lIns="0" tIns="0" rIns="0" bIns="0" rtlCol="0"/>
          <a:lstStyle/>
          <a:p>
            <a:endParaRPr sz="949"/>
          </a:p>
        </p:txBody>
      </p:sp>
      <p:sp>
        <p:nvSpPr>
          <p:cNvPr id="1319" name="object 1319"/>
          <p:cNvSpPr/>
          <p:nvPr/>
        </p:nvSpPr>
        <p:spPr>
          <a:xfrm>
            <a:off x="10846056" y="5410577"/>
            <a:ext cx="0" cy="144590"/>
          </a:xfrm>
          <a:custGeom>
            <a:avLst/>
            <a:gdLst/>
            <a:ahLst/>
            <a:cxnLst/>
            <a:rect l="l" t="t" r="r" b="b"/>
            <a:pathLst>
              <a:path h="274320">
                <a:moveTo>
                  <a:pt x="0" y="273774"/>
                </a:moveTo>
                <a:lnTo>
                  <a:pt x="0" y="0"/>
                </a:lnTo>
              </a:path>
            </a:pathLst>
          </a:custGeom>
          <a:ln w="3175">
            <a:solidFill>
              <a:srgbClr val="000000"/>
            </a:solidFill>
          </a:ln>
        </p:spPr>
        <p:txBody>
          <a:bodyPr wrap="square" lIns="0" tIns="0" rIns="0" bIns="0" rtlCol="0"/>
          <a:lstStyle/>
          <a:p>
            <a:endParaRPr sz="949"/>
          </a:p>
        </p:txBody>
      </p:sp>
      <p:sp>
        <p:nvSpPr>
          <p:cNvPr id="1320" name="object 1320"/>
          <p:cNvSpPr/>
          <p:nvPr/>
        </p:nvSpPr>
        <p:spPr>
          <a:xfrm>
            <a:off x="2860022" y="6412481"/>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21" name="object 1321"/>
          <p:cNvSpPr/>
          <p:nvPr/>
        </p:nvSpPr>
        <p:spPr>
          <a:xfrm>
            <a:off x="1198318" y="6251370"/>
            <a:ext cx="1166764" cy="0"/>
          </a:xfrm>
          <a:custGeom>
            <a:avLst/>
            <a:gdLst/>
            <a:ahLst/>
            <a:cxnLst/>
            <a:rect l="l" t="t" r="r" b="b"/>
            <a:pathLst>
              <a:path w="2213610">
                <a:moveTo>
                  <a:pt x="2213395" y="0"/>
                </a:moveTo>
                <a:lnTo>
                  <a:pt x="0" y="0"/>
                </a:lnTo>
              </a:path>
            </a:pathLst>
          </a:custGeom>
          <a:ln w="3175">
            <a:solidFill>
              <a:srgbClr val="000000"/>
            </a:solidFill>
          </a:ln>
        </p:spPr>
        <p:txBody>
          <a:bodyPr wrap="square" lIns="0" tIns="0" rIns="0" bIns="0" rtlCol="0"/>
          <a:lstStyle/>
          <a:p>
            <a:endParaRPr sz="949"/>
          </a:p>
        </p:txBody>
      </p:sp>
      <p:sp>
        <p:nvSpPr>
          <p:cNvPr id="1322" name="object 1322"/>
          <p:cNvSpPr/>
          <p:nvPr/>
        </p:nvSpPr>
        <p:spPr>
          <a:xfrm>
            <a:off x="1756720" y="6042776"/>
            <a:ext cx="753075" cy="0"/>
          </a:xfrm>
          <a:custGeom>
            <a:avLst/>
            <a:gdLst/>
            <a:ahLst/>
            <a:cxnLst/>
            <a:rect l="l" t="t" r="r" b="b"/>
            <a:pathLst>
              <a:path w="1428750">
                <a:moveTo>
                  <a:pt x="1428552" y="0"/>
                </a:moveTo>
                <a:lnTo>
                  <a:pt x="0" y="0"/>
                </a:lnTo>
              </a:path>
            </a:pathLst>
          </a:custGeom>
          <a:ln w="3175">
            <a:solidFill>
              <a:srgbClr val="000000"/>
            </a:solidFill>
          </a:ln>
        </p:spPr>
        <p:txBody>
          <a:bodyPr wrap="square" lIns="0" tIns="0" rIns="0" bIns="0" rtlCol="0"/>
          <a:lstStyle/>
          <a:p>
            <a:endParaRPr sz="949"/>
          </a:p>
        </p:txBody>
      </p:sp>
      <p:sp>
        <p:nvSpPr>
          <p:cNvPr id="1323" name="object 1323"/>
          <p:cNvSpPr/>
          <p:nvPr/>
        </p:nvSpPr>
        <p:spPr>
          <a:xfrm>
            <a:off x="1237276" y="5119592"/>
            <a:ext cx="0" cy="171366"/>
          </a:xfrm>
          <a:custGeom>
            <a:avLst/>
            <a:gdLst/>
            <a:ahLst/>
            <a:cxnLst/>
            <a:rect l="l" t="t" r="r" b="b"/>
            <a:pathLst>
              <a:path h="325120">
                <a:moveTo>
                  <a:pt x="0" y="0"/>
                </a:moveTo>
                <a:lnTo>
                  <a:pt x="0" y="324521"/>
                </a:lnTo>
              </a:path>
            </a:pathLst>
          </a:custGeom>
          <a:ln w="3175">
            <a:solidFill>
              <a:srgbClr val="000000"/>
            </a:solidFill>
          </a:ln>
        </p:spPr>
        <p:txBody>
          <a:bodyPr wrap="square" lIns="0" tIns="0" rIns="0" bIns="0" rtlCol="0"/>
          <a:lstStyle/>
          <a:p>
            <a:endParaRPr sz="949"/>
          </a:p>
        </p:txBody>
      </p:sp>
      <p:sp>
        <p:nvSpPr>
          <p:cNvPr id="1324" name="object 1324"/>
          <p:cNvSpPr/>
          <p:nvPr/>
        </p:nvSpPr>
        <p:spPr>
          <a:xfrm>
            <a:off x="1237276" y="5388039"/>
            <a:ext cx="0" cy="804953"/>
          </a:xfrm>
          <a:custGeom>
            <a:avLst/>
            <a:gdLst/>
            <a:ahLst/>
            <a:cxnLst/>
            <a:rect l="l" t="t" r="r" b="b"/>
            <a:pathLst>
              <a:path h="1527175">
                <a:moveTo>
                  <a:pt x="0" y="1527064"/>
                </a:moveTo>
                <a:lnTo>
                  <a:pt x="0" y="0"/>
                </a:lnTo>
              </a:path>
            </a:pathLst>
          </a:custGeom>
          <a:ln w="3175">
            <a:solidFill>
              <a:srgbClr val="000000"/>
            </a:solidFill>
          </a:ln>
        </p:spPr>
        <p:txBody>
          <a:bodyPr wrap="square" lIns="0" tIns="0" rIns="0" bIns="0" rtlCol="0"/>
          <a:lstStyle/>
          <a:p>
            <a:endParaRPr sz="949"/>
          </a:p>
        </p:txBody>
      </p:sp>
      <p:sp>
        <p:nvSpPr>
          <p:cNvPr id="1325" name="object 1325"/>
          <p:cNvSpPr/>
          <p:nvPr/>
        </p:nvSpPr>
        <p:spPr>
          <a:xfrm>
            <a:off x="1482173" y="5551965"/>
            <a:ext cx="1038239" cy="0"/>
          </a:xfrm>
          <a:custGeom>
            <a:avLst/>
            <a:gdLst/>
            <a:ahLst/>
            <a:cxnLst/>
            <a:rect l="l" t="t" r="r" b="b"/>
            <a:pathLst>
              <a:path w="1969770">
                <a:moveTo>
                  <a:pt x="1969345" y="0"/>
                </a:moveTo>
                <a:lnTo>
                  <a:pt x="0" y="0"/>
                </a:lnTo>
              </a:path>
            </a:pathLst>
          </a:custGeom>
          <a:ln w="3175">
            <a:solidFill>
              <a:srgbClr val="000000"/>
            </a:solidFill>
          </a:ln>
        </p:spPr>
        <p:txBody>
          <a:bodyPr wrap="square" lIns="0" tIns="0" rIns="0" bIns="0" rtlCol="0"/>
          <a:lstStyle/>
          <a:p>
            <a:endParaRPr sz="949"/>
          </a:p>
        </p:txBody>
      </p:sp>
      <p:sp>
        <p:nvSpPr>
          <p:cNvPr id="1326" name="object 1326"/>
          <p:cNvSpPr/>
          <p:nvPr/>
        </p:nvSpPr>
        <p:spPr>
          <a:xfrm>
            <a:off x="1521131" y="5610403"/>
            <a:ext cx="0" cy="242657"/>
          </a:xfrm>
          <a:custGeom>
            <a:avLst/>
            <a:gdLst/>
            <a:ahLst/>
            <a:cxnLst/>
            <a:rect l="l" t="t" r="r" b="b"/>
            <a:pathLst>
              <a:path h="460375">
                <a:moveTo>
                  <a:pt x="0" y="0"/>
                </a:moveTo>
                <a:lnTo>
                  <a:pt x="0" y="460204"/>
                </a:lnTo>
              </a:path>
            </a:pathLst>
          </a:custGeom>
          <a:ln w="3175">
            <a:solidFill>
              <a:srgbClr val="000000"/>
            </a:solidFill>
          </a:ln>
        </p:spPr>
        <p:txBody>
          <a:bodyPr wrap="square" lIns="0" tIns="0" rIns="0" bIns="0" rtlCol="0"/>
          <a:lstStyle/>
          <a:p>
            <a:endParaRPr sz="949"/>
          </a:p>
        </p:txBody>
      </p:sp>
      <p:sp>
        <p:nvSpPr>
          <p:cNvPr id="1327" name="object 1327"/>
          <p:cNvSpPr/>
          <p:nvPr/>
        </p:nvSpPr>
        <p:spPr>
          <a:xfrm>
            <a:off x="1521131" y="5950366"/>
            <a:ext cx="0" cy="242657"/>
          </a:xfrm>
          <a:custGeom>
            <a:avLst/>
            <a:gdLst/>
            <a:ahLst/>
            <a:cxnLst/>
            <a:rect l="l" t="t" r="r" b="b"/>
            <a:pathLst>
              <a:path h="460375">
                <a:moveTo>
                  <a:pt x="0" y="460205"/>
                </a:moveTo>
                <a:lnTo>
                  <a:pt x="0" y="0"/>
                </a:lnTo>
              </a:path>
            </a:pathLst>
          </a:custGeom>
          <a:ln w="3175">
            <a:solidFill>
              <a:srgbClr val="000000"/>
            </a:solidFill>
          </a:ln>
        </p:spPr>
        <p:txBody>
          <a:bodyPr wrap="square" lIns="0" tIns="0" rIns="0" bIns="0" rtlCol="0"/>
          <a:lstStyle/>
          <a:p>
            <a:endParaRPr sz="949"/>
          </a:p>
        </p:txBody>
      </p:sp>
      <p:sp>
        <p:nvSpPr>
          <p:cNvPr id="1328" name="object 1328"/>
          <p:cNvSpPr/>
          <p:nvPr/>
        </p:nvSpPr>
        <p:spPr>
          <a:xfrm>
            <a:off x="2115645" y="5299868"/>
            <a:ext cx="405991" cy="204167"/>
          </a:xfrm>
          <a:custGeom>
            <a:avLst/>
            <a:gdLst/>
            <a:ahLst/>
            <a:cxnLst/>
            <a:rect l="l" t="t" r="r" b="b"/>
            <a:pathLst>
              <a:path w="770254" h="387350">
                <a:moveTo>
                  <a:pt x="770002" y="386732"/>
                </a:moveTo>
                <a:lnTo>
                  <a:pt x="0" y="0"/>
                </a:lnTo>
              </a:path>
            </a:pathLst>
          </a:custGeom>
          <a:ln w="3175">
            <a:solidFill>
              <a:srgbClr val="000000"/>
            </a:solidFill>
          </a:ln>
        </p:spPr>
        <p:txBody>
          <a:bodyPr wrap="square" lIns="0" tIns="0" rIns="0" bIns="0" rtlCol="0"/>
          <a:lstStyle/>
          <a:p>
            <a:endParaRPr sz="949"/>
          </a:p>
        </p:txBody>
      </p:sp>
      <p:sp>
        <p:nvSpPr>
          <p:cNvPr id="1329" name="object 1329"/>
          <p:cNvSpPr/>
          <p:nvPr/>
        </p:nvSpPr>
        <p:spPr>
          <a:xfrm>
            <a:off x="2924524" y="5327431"/>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30" name="object 1330"/>
          <p:cNvSpPr/>
          <p:nvPr/>
        </p:nvSpPr>
        <p:spPr>
          <a:xfrm>
            <a:off x="2062077" y="5299868"/>
            <a:ext cx="53887" cy="0"/>
          </a:xfrm>
          <a:custGeom>
            <a:avLst/>
            <a:gdLst/>
            <a:ahLst/>
            <a:cxnLst/>
            <a:rect l="l" t="t" r="r" b="b"/>
            <a:pathLst>
              <a:path w="102235">
                <a:moveTo>
                  <a:pt x="101629" y="0"/>
                </a:moveTo>
                <a:lnTo>
                  <a:pt x="0" y="0"/>
                </a:lnTo>
              </a:path>
            </a:pathLst>
          </a:custGeom>
          <a:ln w="3175">
            <a:solidFill>
              <a:srgbClr val="000000"/>
            </a:solidFill>
          </a:ln>
        </p:spPr>
        <p:txBody>
          <a:bodyPr wrap="square" lIns="0" tIns="0" rIns="0" bIns="0" rtlCol="0"/>
          <a:lstStyle/>
          <a:p>
            <a:endParaRPr sz="949"/>
          </a:p>
        </p:txBody>
      </p:sp>
      <p:sp>
        <p:nvSpPr>
          <p:cNvPr id="1331" name="object 1331"/>
          <p:cNvSpPr/>
          <p:nvPr/>
        </p:nvSpPr>
        <p:spPr>
          <a:xfrm>
            <a:off x="2617583" y="6042776"/>
            <a:ext cx="242657" cy="369843"/>
          </a:xfrm>
          <a:custGeom>
            <a:avLst/>
            <a:gdLst/>
            <a:ahLst/>
            <a:cxnLst/>
            <a:rect l="l" t="t" r="r" b="b"/>
            <a:pathLst>
              <a:path w="460375" h="701675">
                <a:moveTo>
                  <a:pt x="0" y="0"/>
                </a:moveTo>
                <a:lnTo>
                  <a:pt x="459960" y="701414"/>
                </a:lnTo>
              </a:path>
            </a:pathLst>
          </a:custGeom>
          <a:ln w="3175">
            <a:solidFill>
              <a:srgbClr val="000000"/>
            </a:solidFill>
          </a:ln>
        </p:spPr>
        <p:txBody>
          <a:bodyPr wrap="square" lIns="0" tIns="0" rIns="0" bIns="0" rtlCol="0"/>
          <a:lstStyle/>
          <a:p>
            <a:endParaRPr sz="949"/>
          </a:p>
        </p:txBody>
      </p:sp>
      <p:sp>
        <p:nvSpPr>
          <p:cNvPr id="1332" name="object 1332"/>
          <p:cNvSpPr/>
          <p:nvPr/>
        </p:nvSpPr>
        <p:spPr>
          <a:xfrm>
            <a:off x="1795678" y="6309807"/>
            <a:ext cx="0" cy="97398"/>
          </a:xfrm>
          <a:custGeom>
            <a:avLst/>
            <a:gdLst/>
            <a:ahLst/>
            <a:cxnLst/>
            <a:rect l="l" t="t" r="r" b="b"/>
            <a:pathLst>
              <a:path h="184784">
                <a:moveTo>
                  <a:pt x="0" y="0"/>
                </a:moveTo>
                <a:lnTo>
                  <a:pt x="0" y="184780"/>
                </a:lnTo>
              </a:path>
            </a:pathLst>
          </a:custGeom>
          <a:ln w="3175">
            <a:solidFill>
              <a:srgbClr val="000000"/>
            </a:solidFill>
          </a:ln>
        </p:spPr>
        <p:txBody>
          <a:bodyPr wrap="square" lIns="0" tIns="0" rIns="0" bIns="0" rtlCol="0"/>
          <a:lstStyle/>
          <a:p>
            <a:endParaRPr sz="949"/>
          </a:p>
        </p:txBody>
      </p:sp>
      <p:sp>
        <p:nvSpPr>
          <p:cNvPr id="1333" name="object 1333"/>
          <p:cNvSpPr/>
          <p:nvPr/>
        </p:nvSpPr>
        <p:spPr>
          <a:xfrm>
            <a:off x="1795678" y="5886943"/>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334" name="object 1334"/>
          <p:cNvSpPr/>
          <p:nvPr/>
        </p:nvSpPr>
        <p:spPr>
          <a:xfrm>
            <a:off x="1198318" y="4717671"/>
            <a:ext cx="1419462" cy="343737"/>
          </a:xfrm>
          <a:custGeom>
            <a:avLst/>
            <a:gdLst/>
            <a:ahLst/>
            <a:cxnLst/>
            <a:rect l="l" t="t" r="r" b="b"/>
            <a:pathLst>
              <a:path w="2693035" h="652145">
                <a:moveTo>
                  <a:pt x="2507880" y="651665"/>
                </a:moveTo>
                <a:lnTo>
                  <a:pt x="0" y="651665"/>
                </a:lnTo>
              </a:path>
              <a:path w="2693035" h="652145">
                <a:moveTo>
                  <a:pt x="2692660" y="651665"/>
                </a:moveTo>
                <a:lnTo>
                  <a:pt x="1529530" y="0"/>
                </a:lnTo>
              </a:path>
            </a:pathLst>
          </a:custGeom>
          <a:ln w="3175">
            <a:solidFill>
              <a:srgbClr val="000000"/>
            </a:solidFill>
          </a:ln>
        </p:spPr>
        <p:txBody>
          <a:bodyPr wrap="square" lIns="0" tIns="0" rIns="0" bIns="0" rtlCol="0"/>
          <a:lstStyle/>
          <a:p>
            <a:endParaRPr sz="949"/>
          </a:p>
        </p:txBody>
      </p:sp>
      <p:sp>
        <p:nvSpPr>
          <p:cNvPr id="1335" name="object 1335"/>
          <p:cNvSpPr/>
          <p:nvPr/>
        </p:nvSpPr>
        <p:spPr>
          <a:xfrm>
            <a:off x="3223502" y="4724870"/>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36" name="object 1336"/>
          <p:cNvSpPr/>
          <p:nvPr/>
        </p:nvSpPr>
        <p:spPr>
          <a:xfrm>
            <a:off x="1926597" y="4717671"/>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337" name="object 1337"/>
          <p:cNvSpPr/>
          <p:nvPr/>
        </p:nvSpPr>
        <p:spPr>
          <a:xfrm>
            <a:off x="2384448" y="4434860"/>
            <a:ext cx="0" cy="398293"/>
          </a:xfrm>
          <a:custGeom>
            <a:avLst/>
            <a:gdLst/>
            <a:ahLst/>
            <a:cxnLst/>
            <a:rect l="l" t="t" r="r" b="b"/>
            <a:pathLst>
              <a:path h="755650">
                <a:moveTo>
                  <a:pt x="0" y="755514"/>
                </a:moveTo>
                <a:lnTo>
                  <a:pt x="0" y="0"/>
                </a:lnTo>
              </a:path>
            </a:pathLst>
          </a:custGeom>
          <a:ln w="3175">
            <a:solidFill>
              <a:srgbClr val="000000"/>
            </a:solidFill>
          </a:ln>
        </p:spPr>
        <p:txBody>
          <a:bodyPr wrap="square" lIns="0" tIns="0" rIns="0" bIns="0" rtlCol="0"/>
          <a:lstStyle/>
          <a:p>
            <a:endParaRPr sz="949"/>
          </a:p>
        </p:txBody>
      </p:sp>
      <p:sp>
        <p:nvSpPr>
          <p:cNvPr id="1338" name="object 1338"/>
          <p:cNvSpPr/>
          <p:nvPr/>
        </p:nvSpPr>
        <p:spPr>
          <a:xfrm>
            <a:off x="2442885" y="4473818"/>
            <a:ext cx="349427" cy="0"/>
          </a:xfrm>
          <a:custGeom>
            <a:avLst/>
            <a:gdLst/>
            <a:ahLst/>
            <a:cxnLst/>
            <a:rect l="l" t="t" r="r" b="b"/>
            <a:pathLst>
              <a:path w="662939">
                <a:moveTo>
                  <a:pt x="662881" y="0"/>
                </a:moveTo>
                <a:lnTo>
                  <a:pt x="0" y="0"/>
                </a:lnTo>
              </a:path>
            </a:pathLst>
          </a:custGeom>
          <a:ln w="3175">
            <a:solidFill>
              <a:srgbClr val="000000"/>
            </a:solidFill>
          </a:ln>
        </p:spPr>
        <p:txBody>
          <a:bodyPr wrap="square" lIns="0" tIns="0" rIns="0" bIns="0" rtlCol="0"/>
          <a:lstStyle/>
          <a:p>
            <a:endParaRPr sz="949"/>
          </a:p>
        </p:txBody>
      </p:sp>
      <p:sp>
        <p:nvSpPr>
          <p:cNvPr id="1339" name="object 1339"/>
          <p:cNvSpPr/>
          <p:nvPr/>
        </p:nvSpPr>
        <p:spPr>
          <a:xfrm>
            <a:off x="2229522" y="4473818"/>
            <a:ext cx="154966" cy="0"/>
          </a:xfrm>
          <a:custGeom>
            <a:avLst/>
            <a:gdLst/>
            <a:ahLst/>
            <a:cxnLst/>
            <a:rect l="l" t="t" r="r" b="b"/>
            <a:pathLst>
              <a:path w="294005">
                <a:moveTo>
                  <a:pt x="293930" y="0"/>
                </a:moveTo>
                <a:lnTo>
                  <a:pt x="0" y="0"/>
                </a:lnTo>
              </a:path>
            </a:pathLst>
          </a:custGeom>
          <a:ln w="3175">
            <a:solidFill>
              <a:srgbClr val="000000"/>
            </a:solidFill>
          </a:ln>
        </p:spPr>
        <p:txBody>
          <a:bodyPr wrap="square" lIns="0" tIns="0" rIns="0" bIns="0" rtlCol="0"/>
          <a:lstStyle/>
          <a:p>
            <a:endParaRPr sz="949"/>
          </a:p>
        </p:txBody>
      </p:sp>
      <p:sp>
        <p:nvSpPr>
          <p:cNvPr id="1340" name="object 1340"/>
          <p:cNvSpPr/>
          <p:nvPr/>
        </p:nvSpPr>
        <p:spPr>
          <a:xfrm>
            <a:off x="2761663" y="4434860"/>
            <a:ext cx="461886" cy="745711"/>
          </a:xfrm>
          <a:custGeom>
            <a:avLst/>
            <a:gdLst/>
            <a:ahLst/>
            <a:cxnLst/>
            <a:rect l="l" t="t" r="r" b="b"/>
            <a:pathLst>
              <a:path w="876300" h="1414779">
                <a:moveTo>
                  <a:pt x="168956" y="755514"/>
                </a:moveTo>
                <a:lnTo>
                  <a:pt x="168956" y="0"/>
                </a:lnTo>
              </a:path>
              <a:path w="876300" h="1414779">
                <a:moveTo>
                  <a:pt x="0" y="1414287"/>
                </a:moveTo>
                <a:lnTo>
                  <a:pt x="876209" y="550212"/>
                </a:lnTo>
              </a:path>
            </a:pathLst>
          </a:custGeom>
          <a:ln w="3175">
            <a:solidFill>
              <a:srgbClr val="000000"/>
            </a:solidFill>
          </a:ln>
        </p:spPr>
        <p:txBody>
          <a:bodyPr wrap="square" lIns="0" tIns="0" rIns="0" bIns="0" rtlCol="0"/>
          <a:lstStyle/>
          <a:p>
            <a:endParaRPr sz="949"/>
          </a:p>
        </p:txBody>
      </p:sp>
      <p:sp>
        <p:nvSpPr>
          <p:cNvPr id="1341" name="object 1341"/>
          <p:cNvSpPr/>
          <p:nvPr/>
        </p:nvSpPr>
        <p:spPr>
          <a:xfrm>
            <a:off x="2698370" y="5327432"/>
            <a:ext cx="226257" cy="154966"/>
          </a:xfrm>
          <a:custGeom>
            <a:avLst/>
            <a:gdLst/>
            <a:ahLst/>
            <a:cxnLst/>
            <a:rect l="l" t="t" r="r" b="b"/>
            <a:pathLst>
              <a:path w="429260" h="294004">
                <a:moveTo>
                  <a:pt x="0" y="293697"/>
                </a:moveTo>
                <a:lnTo>
                  <a:pt x="429063" y="0"/>
                </a:lnTo>
              </a:path>
            </a:pathLst>
          </a:custGeom>
          <a:ln w="3175">
            <a:solidFill>
              <a:srgbClr val="000000"/>
            </a:solidFill>
          </a:ln>
        </p:spPr>
        <p:txBody>
          <a:bodyPr wrap="square" lIns="0" tIns="0" rIns="0" bIns="0" rtlCol="0"/>
          <a:lstStyle/>
          <a:p>
            <a:endParaRPr sz="949"/>
          </a:p>
        </p:txBody>
      </p:sp>
      <p:sp>
        <p:nvSpPr>
          <p:cNvPr id="1342" name="object 1342"/>
          <p:cNvSpPr/>
          <p:nvPr/>
        </p:nvSpPr>
        <p:spPr>
          <a:xfrm>
            <a:off x="5037253" y="1329363"/>
            <a:ext cx="0" cy="141913"/>
          </a:xfrm>
          <a:custGeom>
            <a:avLst/>
            <a:gdLst/>
            <a:ahLst/>
            <a:cxnLst/>
            <a:rect l="l" t="t" r="r" b="b"/>
            <a:pathLst>
              <a:path h="269239">
                <a:moveTo>
                  <a:pt x="0" y="0"/>
                </a:moveTo>
                <a:lnTo>
                  <a:pt x="0" y="268913"/>
                </a:lnTo>
              </a:path>
            </a:pathLst>
          </a:custGeom>
          <a:ln w="3175">
            <a:solidFill>
              <a:srgbClr val="000000"/>
            </a:solidFill>
          </a:ln>
        </p:spPr>
        <p:txBody>
          <a:bodyPr wrap="square" lIns="0" tIns="0" rIns="0" bIns="0" rtlCol="0"/>
          <a:lstStyle/>
          <a:p>
            <a:endParaRPr sz="949"/>
          </a:p>
        </p:txBody>
      </p:sp>
      <p:sp>
        <p:nvSpPr>
          <p:cNvPr id="1343" name="object 1343"/>
          <p:cNvSpPr/>
          <p:nvPr/>
        </p:nvSpPr>
        <p:spPr>
          <a:xfrm>
            <a:off x="5037253" y="1568499"/>
            <a:ext cx="0" cy="110451"/>
          </a:xfrm>
          <a:custGeom>
            <a:avLst/>
            <a:gdLst/>
            <a:ahLst/>
            <a:cxnLst/>
            <a:rect l="l" t="t" r="r" b="b"/>
            <a:pathLst>
              <a:path h="209550">
                <a:moveTo>
                  <a:pt x="0" y="209187"/>
                </a:moveTo>
                <a:lnTo>
                  <a:pt x="0" y="0"/>
                </a:lnTo>
              </a:path>
            </a:pathLst>
          </a:custGeom>
          <a:ln w="3175">
            <a:solidFill>
              <a:srgbClr val="000000"/>
            </a:solidFill>
          </a:ln>
        </p:spPr>
        <p:txBody>
          <a:bodyPr wrap="square" lIns="0" tIns="0" rIns="0" bIns="0" rtlCol="0"/>
          <a:lstStyle/>
          <a:p>
            <a:endParaRPr sz="949"/>
          </a:p>
        </p:txBody>
      </p:sp>
      <p:sp>
        <p:nvSpPr>
          <p:cNvPr id="1344" name="object 1344"/>
          <p:cNvSpPr/>
          <p:nvPr/>
        </p:nvSpPr>
        <p:spPr>
          <a:xfrm>
            <a:off x="6014641" y="2091290"/>
            <a:ext cx="77985" cy="0"/>
          </a:xfrm>
          <a:custGeom>
            <a:avLst/>
            <a:gdLst/>
            <a:ahLst/>
            <a:cxnLst/>
            <a:rect l="l" t="t" r="r" b="b"/>
            <a:pathLst>
              <a:path w="147954">
                <a:moveTo>
                  <a:pt x="147824" y="0"/>
                </a:moveTo>
                <a:lnTo>
                  <a:pt x="0" y="0"/>
                </a:lnTo>
              </a:path>
            </a:pathLst>
          </a:custGeom>
          <a:ln w="3175">
            <a:solidFill>
              <a:srgbClr val="000000"/>
            </a:solidFill>
          </a:ln>
        </p:spPr>
        <p:txBody>
          <a:bodyPr wrap="square" lIns="0" tIns="0" rIns="0" bIns="0" rtlCol="0"/>
          <a:lstStyle/>
          <a:p>
            <a:endParaRPr sz="949"/>
          </a:p>
        </p:txBody>
      </p:sp>
      <p:sp>
        <p:nvSpPr>
          <p:cNvPr id="1345" name="object 1345"/>
          <p:cNvSpPr/>
          <p:nvPr/>
        </p:nvSpPr>
        <p:spPr>
          <a:xfrm>
            <a:off x="7108734" y="1991887"/>
            <a:ext cx="53887" cy="0"/>
          </a:xfrm>
          <a:custGeom>
            <a:avLst/>
            <a:gdLst/>
            <a:ahLst/>
            <a:cxnLst/>
            <a:rect l="l" t="t" r="r" b="b"/>
            <a:pathLst>
              <a:path w="102234">
                <a:moveTo>
                  <a:pt x="101629" y="0"/>
                </a:moveTo>
                <a:lnTo>
                  <a:pt x="0" y="0"/>
                </a:lnTo>
              </a:path>
            </a:pathLst>
          </a:custGeom>
          <a:ln w="3175">
            <a:solidFill>
              <a:srgbClr val="000000"/>
            </a:solidFill>
          </a:ln>
        </p:spPr>
        <p:txBody>
          <a:bodyPr wrap="square" lIns="0" tIns="0" rIns="0" bIns="0" rtlCol="0"/>
          <a:lstStyle/>
          <a:p>
            <a:endParaRPr sz="949"/>
          </a:p>
        </p:txBody>
      </p:sp>
      <p:sp>
        <p:nvSpPr>
          <p:cNvPr id="1346" name="object 1346"/>
          <p:cNvSpPr/>
          <p:nvPr/>
        </p:nvSpPr>
        <p:spPr>
          <a:xfrm>
            <a:off x="4998295" y="1737196"/>
            <a:ext cx="335035" cy="0"/>
          </a:xfrm>
          <a:custGeom>
            <a:avLst/>
            <a:gdLst/>
            <a:ahLst/>
            <a:cxnLst/>
            <a:rect l="l" t="t" r="r" b="b"/>
            <a:pathLst>
              <a:path w="635634">
                <a:moveTo>
                  <a:pt x="635436" y="0"/>
                </a:moveTo>
                <a:lnTo>
                  <a:pt x="0" y="0"/>
                </a:lnTo>
              </a:path>
            </a:pathLst>
          </a:custGeom>
          <a:ln w="3175">
            <a:solidFill>
              <a:srgbClr val="000000"/>
            </a:solidFill>
          </a:ln>
        </p:spPr>
        <p:txBody>
          <a:bodyPr wrap="square" lIns="0" tIns="0" rIns="0" bIns="0" rtlCol="0"/>
          <a:lstStyle/>
          <a:p>
            <a:endParaRPr sz="949"/>
          </a:p>
        </p:txBody>
      </p:sp>
      <p:sp>
        <p:nvSpPr>
          <p:cNvPr id="1347" name="object 1347"/>
          <p:cNvSpPr/>
          <p:nvPr/>
        </p:nvSpPr>
        <p:spPr>
          <a:xfrm>
            <a:off x="6497767" y="451172"/>
            <a:ext cx="0" cy="825035"/>
          </a:xfrm>
          <a:custGeom>
            <a:avLst/>
            <a:gdLst/>
            <a:ahLst/>
            <a:cxnLst/>
            <a:rect l="l" t="t" r="r" b="b"/>
            <a:pathLst>
              <a:path h="1565275">
                <a:moveTo>
                  <a:pt x="0" y="1564858"/>
                </a:moveTo>
                <a:lnTo>
                  <a:pt x="0" y="0"/>
                </a:lnTo>
              </a:path>
            </a:pathLst>
          </a:custGeom>
          <a:ln w="3175">
            <a:solidFill>
              <a:srgbClr val="000000"/>
            </a:solidFill>
          </a:ln>
        </p:spPr>
        <p:txBody>
          <a:bodyPr wrap="square" lIns="0" tIns="0" rIns="0" bIns="0" rtlCol="0"/>
          <a:lstStyle/>
          <a:p>
            <a:endParaRPr sz="949"/>
          </a:p>
        </p:txBody>
      </p:sp>
      <p:sp>
        <p:nvSpPr>
          <p:cNvPr id="1348" name="object 1348"/>
          <p:cNvSpPr/>
          <p:nvPr/>
        </p:nvSpPr>
        <p:spPr>
          <a:xfrm>
            <a:off x="6701453" y="769755"/>
            <a:ext cx="0" cy="517111"/>
          </a:xfrm>
          <a:custGeom>
            <a:avLst/>
            <a:gdLst/>
            <a:ahLst/>
            <a:cxnLst/>
            <a:rect l="l" t="t" r="r" b="b"/>
            <a:pathLst>
              <a:path h="981075">
                <a:moveTo>
                  <a:pt x="0" y="980687"/>
                </a:moveTo>
                <a:lnTo>
                  <a:pt x="0" y="0"/>
                </a:lnTo>
              </a:path>
            </a:pathLst>
          </a:custGeom>
          <a:ln w="3175">
            <a:solidFill>
              <a:srgbClr val="000000"/>
            </a:solidFill>
          </a:ln>
        </p:spPr>
        <p:txBody>
          <a:bodyPr wrap="square" lIns="0" tIns="0" rIns="0" bIns="0" rtlCol="0"/>
          <a:lstStyle/>
          <a:p>
            <a:endParaRPr sz="949"/>
          </a:p>
        </p:txBody>
      </p:sp>
      <p:sp>
        <p:nvSpPr>
          <p:cNvPr id="1349" name="object 1349"/>
          <p:cNvSpPr/>
          <p:nvPr/>
        </p:nvSpPr>
        <p:spPr>
          <a:xfrm>
            <a:off x="6701452" y="451172"/>
            <a:ext cx="24768" cy="759434"/>
          </a:xfrm>
          <a:custGeom>
            <a:avLst/>
            <a:gdLst/>
            <a:ahLst/>
            <a:cxnLst/>
            <a:rect l="l" t="t" r="r" b="b"/>
            <a:pathLst>
              <a:path w="46990" h="1440814">
                <a:moveTo>
                  <a:pt x="0" y="493333"/>
                </a:moveTo>
                <a:lnTo>
                  <a:pt x="0" y="0"/>
                </a:lnTo>
              </a:path>
              <a:path w="46990" h="1440814">
                <a:moveTo>
                  <a:pt x="46558" y="1440190"/>
                </a:moveTo>
                <a:lnTo>
                  <a:pt x="46558" y="205298"/>
                </a:lnTo>
              </a:path>
            </a:pathLst>
          </a:custGeom>
          <a:ln w="3175">
            <a:solidFill>
              <a:srgbClr val="000000"/>
            </a:solidFill>
          </a:ln>
        </p:spPr>
        <p:txBody>
          <a:bodyPr wrap="square" lIns="0" tIns="0" rIns="0" bIns="0" rtlCol="0"/>
          <a:lstStyle/>
          <a:p>
            <a:endParaRPr sz="949"/>
          </a:p>
        </p:txBody>
      </p:sp>
      <p:sp>
        <p:nvSpPr>
          <p:cNvPr id="1350" name="object 1350"/>
          <p:cNvSpPr/>
          <p:nvPr/>
        </p:nvSpPr>
        <p:spPr>
          <a:xfrm>
            <a:off x="6092557" y="1784089"/>
            <a:ext cx="312275" cy="307254"/>
          </a:xfrm>
          <a:custGeom>
            <a:avLst/>
            <a:gdLst/>
            <a:ahLst/>
            <a:cxnLst/>
            <a:rect l="l" t="t" r="r" b="b"/>
            <a:pathLst>
              <a:path w="592454" h="582929">
                <a:moveTo>
                  <a:pt x="592446" y="0"/>
                </a:moveTo>
                <a:lnTo>
                  <a:pt x="0" y="582830"/>
                </a:lnTo>
              </a:path>
            </a:pathLst>
          </a:custGeom>
          <a:ln w="3175">
            <a:solidFill>
              <a:srgbClr val="000000"/>
            </a:solidFill>
          </a:ln>
        </p:spPr>
        <p:txBody>
          <a:bodyPr wrap="square" lIns="0" tIns="0" rIns="0" bIns="0" rtlCol="0"/>
          <a:lstStyle/>
          <a:p>
            <a:endParaRPr sz="949"/>
          </a:p>
        </p:txBody>
      </p:sp>
      <p:sp>
        <p:nvSpPr>
          <p:cNvPr id="1351" name="object 1351"/>
          <p:cNvSpPr/>
          <p:nvPr/>
        </p:nvSpPr>
        <p:spPr>
          <a:xfrm>
            <a:off x="6720932" y="1430439"/>
            <a:ext cx="134549" cy="0"/>
          </a:xfrm>
          <a:custGeom>
            <a:avLst/>
            <a:gdLst/>
            <a:ahLst/>
            <a:cxnLst/>
            <a:rect l="l" t="t" r="r" b="b"/>
            <a:pathLst>
              <a:path w="255270">
                <a:moveTo>
                  <a:pt x="0" y="0"/>
                </a:moveTo>
                <a:lnTo>
                  <a:pt x="255076" y="0"/>
                </a:lnTo>
              </a:path>
            </a:pathLst>
          </a:custGeom>
          <a:ln w="3175">
            <a:solidFill>
              <a:srgbClr val="000000"/>
            </a:solidFill>
          </a:ln>
        </p:spPr>
        <p:txBody>
          <a:bodyPr wrap="square" lIns="0" tIns="0" rIns="0" bIns="0" rtlCol="0"/>
          <a:lstStyle/>
          <a:p>
            <a:endParaRPr sz="949"/>
          </a:p>
        </p:txBody>
      </p:sp>
      <p:sp>
        <p:nvSpPr>
          <p:cNvPr id="1352" name="object 1352"/>
          <p:cNvSpPr/>
          <p:nvPr/>
        </p:nvSpPr>
        <p:spPr>
          <a:xfrm>
            <a:off x="6904935" y="1430439"/>
            <a:ext cx="204836" cy="0"/>
          </a:xfrm>
          <a:custGeom>
            <a:avLst/>
            <a:gdLst/>
            <a:ahLst/>
            <a:cxnLst/>
            <a:rect l="l" t="t" r="r" b="b"/>
            <a:pathLst>
              <a:path w="388620">
                <a:moveTo>
                  <a:pt x="0" y="0"/>
                </a:moveTo>
                <a:lnTo>
                  <a:pt x="388514" y="0"/>
                </a:lnTo>
              </a:path>
            </a:pathLst>
          </a:custGeom>
          <a:ln w="3175">
            <a:solidFill>
              <a:srgbClr val="000000"/>
            </a:solidFill>
          </a:ln>
        </p:spPr>
        <p:txBody>
          <a:bodyPr wrap="square" lIns="0" tIns="0" rIns="0" bIns="0" rtlCol="0"/>
          <a:lstStyle/>
          <a:p>
            <a:endParaRPr sz="949"/>
          </a:p>
        </p:txBody>
      </p:sp>
      <p:sp>
        <p:nvSpPr>
          <p:cNvPr id="1353" name="object 1353"/>
          <p:cNvSpPr/>
          <p:nvPr/>
        </p:nvSpPr>
        <p:spPr>
          <a:xfrm>
            <a:off x="6775074" y="704290"/>
            <a:ext cx="0" cy="126182"/>
          </a:xfrm>
          <a:custGeom>
            <a:avLst/>
            <a:gdLst/>
            <a:ahLst/>
            <a:cxnLst/>
            <a:rect l="l" t="t" r="r" b="b"/>
            <a:pathLst>
              <a:path h="239394">
                <a:moveTo>
                  <a:pt x="0" y="239174"/>
                </a:moveTo>
                <a:lnTo>
                  <a:pt x="0" y="0"/>
                </a:lnTo>
              </a:path>
            </a:pathLst>
          </a:custGeom>
          <a:ln w="3175">
            <a:solidFill>
              <a:srgbClr val="000000"/>
            </a:solidFill>
          </a:ln>
        </p:spPr>
        <p:txBody>
          <a:bodyPr wrap="square" lIns="0" tIns="0" rIns="0" bIns="0" rtlCol="0"/>
          <a:lstStyle/>
          <a:p>
            <a:endParaRPr sz="949"/>
          </a:p>
        </p:txBody>
      </p:sp>
      <p:sp>
        <p:nvSpPr>
          <p:cNvPr id="1354" name="object 1354"/>
          <p:cNvSpPr/>
          <p:nvPr/>
        </p:nvSpPr>
        <p:spPr>
          <a:xfrm>
            <a:off x="6883969" y="1353904"/>
            <a:ext cx="0" cy="97398"/>
          </a:xfrm>
          <a:custGeom>
            <a:avLst/>
            <a:gdLst/>
            <a:ahLst/>
            <a:cxnLst/>
            <a:rect l="l" t="t" r="r" b="b"/>
            <a:pathLst>
              <a:path h="184785">
                <a:moveTo>
                  <a:pt x="0" y="0"/>
                </a:moveTo>
                <a:lnTo>
                  <a:pt x="0" y="184780"/>
                </a:lnTo>
              </a:path>
            </a:pathLst>
          </a:custGeom>
          <a:ln w="3175">
            <a:solidFill>
              <a:srgbClr val="000000"/>
            </a:solidFill>
          </a:ln>
        </p:spPr>
        <p:txBody>
          <a:bodyPr wrap="square" lIns="0" tIns="0" rIns="0" bIns="0" rtlCol="0"/>
          <a:lstStyle/>
          <a:p>
            <a:endParaRPr sz="949"/>
          </a:p>
        </p:txBody>
      </p:sp>
      <p:sp>
        <p:nvSpPr>
          <p:cNvPr id="1355" name="object 1355"/>
          <p:cNvSpPr/>
          <p:nvPr/>
        </p:nvSpPr>
        <p:spPr>
          <a:xfrm>
            <a:off x="6883969" y="1081479"/>
            <a:ext cx="0" cy="131202"/>
          </a:xfrm>
          <a:custGeom>
            <a:avLst/>
            <a:gdLst/>
            <a:ahLst/>
            <a:cxnLst/>
            <a:rect l="l" t="t" r="r" b="b"/>
            <a:pathLst>
              <a:path h="248919">
                <a:moveTo>
                  <a:pt x="0" y="248555"/>
                </a:moveTo>
                <a:lnTo>
                  <a:pt x="0" y="0"/>
                </a:lnTo>
              </a:path>
            </a:pathLst>
          </a:custGeom>
          <a:ln w="3175">
            <a:solidFill>
              <a:srgbClr val="000000"/>
            </a:solidFill>
          </a:ln>
        </p:spPr>
        <p:txBody>
          <a:bodyPr wrap="square" lIns="0" tIns="0" rIns="0" bIns="0" rtlCol="0"/>
          <a:lstStyle/>
          <a:p>
            <a:endParaRPr sz="949"/>
          </a:p>
        </p:txBody>
      </p:sp>
      <p:sp>
        <p:nvSpPr>
          <p:cNvPr id="1356" name="object 1356"/>
          <p:cNvSpPr/>
          <p:nvPr/>
        </p:nvSpPr>
        <p:spPr>
          <a:xfrm>
            <a:off x="6819094" y="1295467"/>
            <a:ext cx="290854" cy="0"/>
          </a:xfrm>
          <a:custGeom>
            <a:avLst/>
            <a:gdLst/>
            <a:ahLst/>
            <a:cxnLst/>
            <a:rect l="l" t="t" r="r" b="b"/>
            <a:pathLst>
              <a:path w="551815">
                <a:moveTo>
                  <a:pt x="0" y="0"/>
                </a:moveTo>
                <a:lnTo>
                  <a:pt x="551374" y="0"/>
                </a:lnTo>
              </a:path>
            </a:pathLst>
          </a:custGeom>
          <a:ln w="3175">
            <a:solidFill>
              <a:srgbClr val="000000"/>
            </a:solidFill>
          </a:ln>
        </p:spPr>
        <p:txBody>
          <a:bodyPr wrap="square" lIns="0" tIns="0" rIns="0" bIns="0" rtlCol="0"/>
          <a:lstStyle/>
          <a:p>
            <a:endParaRPr sz="949"/>
          </a:p>
        </p:txBody>
      </p:sp>
      <p:sp>
        <p:nvSpPr>
          <p:cNvPr id="1357" name="object 1357"/>
          <p:cNvSpPr/>
          <p:nvPr/>
        </p:nvSpPr>
        <p:spPr>
          <a:xfrm>
            <a:off x="4998295" y="1270926"/>
            <a:ext cx="323320" cy="0"/>
          </a:xfrm>
          <a:custGeom>
            <a:avLst/>
            <a:gdLst/>
            <a:ahLst/>
            <a:cxnLst/>
            <a:rect l="l" t="t" r="r" b="b"/>
            <a:pathLst>
              <a:path w="613409">
                <a:moveTo>
                  <a:pt x="612835" y="0"/>
                </a:moveTo>
                <a:lnTo>
                  <a:pt x="0" y="0"/>
                </a:lnTo>
              </a:path>
            </a:pathLst>
          </a:custGeom>
          <a:ln w="3175">
            <a:solidFill>
              <a:srgbClr val="000000"/>
            </a:solidFill>
          </a:ln>
        </p:spPr>
        <p:txBody>
          <a:bodyPr wrap="square" lIns="0" tIns="0" rIns="0" bIns="0" rtlCol="0"/>
          <a:lstStyle/>
          <a:p>
            <a:endParaRPr sz="949"/>
          </a:p>
        </p:txBody>
      </p:sp>
      <p:sp>
        <p:nvSpPr>
          <p:cNvPr id="1358" name="object 1358"/>
          <p:cNvSpPr/>
          <p:nvPr/>
        </p:nvSpPr>
        <p:spPr>
          <a:xfrm>
            <a:off x="6838548" y="1270926"/>
            <a:ext cx="209522" cy="0"/>
          </a:xfrm>
          <a:custGeom>
            <a:avLst/>
            <a:gdLst/>
            <a:ahLst/>
            <a:cxnLst/>
            <a:rect l="l" t="t" r="r" b="b"/>
            <a:pathLst>
              <a:path w="397509">
                <a:moveTo>
                  <a:pt x="0" y="0"/>
                </a:moveTo>
                <a:lnTo>
                  <a:pt x="397161" y="0"/>
                </a:lnTo>
              </a:path>
            </a:pathLst>
          </a:custGeom>
          <a:ln w="3175">
            <a:solidFill>
              <a:srgbClr val="000000"/>
            </a:solidFill>
          </a:ln>
        </p:spPr>
        <p:txBody>
          <a:bodyPr wrap="square" lIns="0" tIns="0" rIns="0" bIns="0" rtlCol="0"/>
          <a:lstStyle/>
          <a:p>
            <a:endParaRPr sz="949"/>
          </a:p>
        </p:txBody>
      </p:sp>
      <p:sp>
        <p:nvSpPr>
          <p:cNvPr id="1359" name="object 1359"/>
          <p:cNvSpPr/>
          <p:nvPr/>
        </p:nvSpPr>
        <p:spPr>
          <a:xfrm>
            <a:off x="7093631" y="1270926"/>
            <a:ext cx="107773" cy="0"/>
          </a:xfrm>
          <a:custGeom>
            <a:avLst/>
            <a:gdLst/>
            <a:ahLst/>
            <a:cxnLst/>
            <a:rect l="l" t="t" r="r" b="b"/>
            <a:pathLst>
              <a:path w="204470">
                <a:moveTo>
                  <a:pt x="0" y="0"/>
                </a:moveTo>
                <a:lnTo>
                  <a:pt x="204196" y="0"/>
                </a:lnTo>
              </a:path>
            </a:pathLst>
          </a:custGeom>
          <a:ln w="3175">
            <a:solidFill>
              <a:srgbClr val="000000"/>
            </a:solidFill>
          </a:ln>
        </p:spPr>
        <p:txBody>
          <a:bodyPr wrap="square" lIns="0" tIns="0" rIns="0" bIns="0" rtlCol="0"/>
          <a:lstStyle/>
          <a:p>
            <a:endParaRPr sz="949"/>
          </a:p>
        </p:txBody>
      </p:sp>
      <p:sp>
        <p:nvSpPr>
          <p:cNvPr id="1360" name="object 1360"/>
          <p:cNvSpPr/>
          <p:nvPr/>
        </p:nvSpPr>
        <p:spPr>
          <a:xfrm>
            <a:off x="7070758" y="1155813"/>
            <a:ext cx="53887" cy="0"/>
          </a:xfrm>
          <a:custGeom>
            <a:avLst/>
            <a:gdLst/>
            <a:ahLst/>
            <a:cxnLst/>
            <a:rect l="l" t="t" r="r" b="b"/>
            <a:pathLst>
              <a:path w="102234">
                <a:moveTo>
                  <a:pt x="0" y="0"/>
                </a:moveTo>
                <a:lnTo>
                  <a:pt x="101629" y="0"/>
                </a:lnTo>
              </a:path>
            </a:pathLst>
          </a:custGeom>
          <a:ln w="3175">
            <a:solidFill>
              <a:srgbClr val="000000"/>
            </a:solidFill>
          </a:ln>
        </p:spPr>
        <p:txBody>
          <a:bodyPr wrap="square" lIns="0" tIns="0" rIns="0" bIns="0" rtlCol="0"/>
          <a:lstStyle/>
          <a:p>
            <a:endParaRPr sz="949"/>
          </a:p>
        </p:txBody>
      </p:sp>
      <p:sp>
        <p:nvSpPr>
          <p:cNvPr id="1361" name="object 1361"/>
          <p:cNvSpPr/>
          <p:nvPr/>
        </p:nvSpPr>
        <p:spPr>
          <a:xfrm>
            <a:off x="7070758" y="1488876"/>
            <a:ext cx="0" cy="97398"/>
          </a:xfrm>
          <a:custGeom>
            <a:avLst/>
            <a:gdLst/>
            <a:ahLst/>
            <a:cxnLst/>
            <a:rect l="l" t="t" r="r" b="b"/>
            <a:pathLst>
              <a:path h="184785">
                <a:moveTo>
                  <a:pt x="0" y="0"/>
                </a:moveTo>
                <a:lnTo>
                  <a:pt x="0" y="184780"/>
                </a:lnTo>
              </a:path>
            </a:pathLst>
          </a:custGeom>
          <a:ln w="3175">
            <a:solidFill>
              <a:srgbClr val="000000"/>
            </a:solidFill>
          </a:ln>
        </p:spPr>
        <p:txBody>
          <a:bodyPr wrap="square" lIns="0" tIns="0" rIns="0" bIns="0" rtlCol="0"/>
          <a:lstStyle/>
          <a:p>
            <a:endParaRPr sz="949"/>
          </a:p>
        </p:txBody>
      </p:sp>
      <p:sp>
        <p:nvSpPr>
          <p:cNvPr id="1362" name="object 1362"/>
          <p:cNvSpPr/>
          <p:nvPr/>
        </p:nvSpPr>
        <p:spPr>
          <a:xfrm>
            <a:off x="7070758" y="1155813"/>
            <a:ext cx="0" cy="81332"/>
          </a:xfrm>
          <a:custGeom>
            <a:avLst/>
            <a:gdLst/>
            <a:ahLst/>
            <a:cxnLst/>
            <a:rect l="l" t="t" r="r" b="b"/>
            <a:pathLst>
              <a:path h="154305">
                <a:moveTo>
                  <a:pt x="0" y="154084"/>
                </a:moveTo>
                <a:lnTo>
                  <a:pt x="0" y="0"/>
                </a:lnTo>
              </a:path>
            </a:pathLst>
          </a:custGeom>
          <a:ln w="3175">
            <a:solidFill>
              <a:srgbClr val="000000"/>
            </a:solidFill>
          </a:ln>
        </p:spPr>
        <p:txBody>
          <a:bodyPr wrap="square" lIns="0" tIns="0" rIns="0" bIns="0" rtlCol="0"/>
          <a:lstStyle/>
          <a:p>
            <a:endParaRPr sz="949"/>
          </a:p>
        </p:txBody>
      </p:sp>
      <p:sp>
        <p:nvSpPr>
          <p:cNvPr id="1363" name="object 1363"/>
          <p:cNvSpPr/>
          <p:nvPr/>
        </p:nvSpPr>
        <p:spPr>
          <a:xfrm>
            <a:off x="6883969" y="1081478"/>
            <a:ext cx="53887" cy="0"/>
          </a:xfrm>
          <a:custGeom>
            <a:avLst/>
            <a:gdLst/>
            <a:ahLst/>
            <a:cxnLst/>
            <a:rect l="l" t="t" r="r" b="b"/>
            <a:pathLst>
              <a:path w="102234">
                <a:moveTo>
                  <a:pt x="0" y="0"/>
                </a:moveTo>
                <a:lnTo>
                  <a:pt x="101629" y="0"/>
                </a:lnTo>
              </a:path>
            </a:pathLst>
          </a:custGeom>
          <a:ln w="3175">
            <a:solidFill>
              <a:srgbClr val="000000"/>
            </a:solidFill>
          </a:ln>
        </p:spPr>
        <p:txBody>
          <a:bodyPr wrap="square" lIns="0" tIns="0" rIns="0" bIns="0" rtlCol="0"/>
          <a:lstStyle/>
          <a:p>
            <a:endParaRPr sz="949"/>
          </a:p>
        </p:txBody>
      </p:sp>
      <p:sp>
        <p:nvSpPr>
          <p:cNvPr id="1364" name="object 1364"/>
          <p:cNvSpPr/>
          <p:nvPr/>
        </p:nvSpPr>
        <p:spPr>
          <a:xfrm>
            <a:off x="7162302" y="1329363"/>
            <a:ext cx="0" cy="398628"/>
          </a:xfrm>
          <a:custGeom>
            <a:avLst/>
            <a:gdLst/>
            <a:ahLst/>
            <a:cxnLst/>
            <a:rect l="l" t="t" r="r" b="b"/>
            <a:pathLst>
              <a:path h="756285">
                <a:moveTo>
                  <a:pt x="0" y="0"/>
                </a:moveTo>
                <a:lnTo>
                  <a:pt x="0" y="755998"/>
                </a:lnTo>
              </a:path>
            </a:pathLst>
          </a:custGeom>
          <a:ln w="3175">
            <a:solidFill>
              <a:srgbClr val="000000"/>
            </a:solidFill>
          </a:ln>
        </p:spPr>
        <p:txBody>
          <a:bodyPr wrap="square" lIns="0" tIns="0" rIns="0" bIns="0" rtlCol="0"/>
          <a:lstStyle/>
          <a:p>
            <a:endParaRPr sz="949"/>
          </a:p>
        </p:txBody>
      </p:sp>
      <p:sp>
        <p:nvSpPr>
          <p:cNvPr id="1365" name="object 1365"/>
          <p:cNvSpPr/>
          <p:nvPr/>
        </p:nvSpPr>
        <p:spPr>
          <a:xfrm>
            <a:off x="7162302" y="1786277"/>
            <a:ext cx="0" cy="205840"/>
          </a:xfrm>
          <a:custGeom>
            <a:avLst/>
            <a:gdLst/>
            <a:ahLst/>
            <a:cxnLst/>
            <a:rect l="l" t="t" r="r" b="b"/>
            <a:pathLst>
              <a:path h="390525">
                <a:moveTo>
                  <a:pt x="0" y="0"/>
                </a:moveTo>
                <a:lnTo>
                  <a:pt x="0" y="390088"/>
                </a:lnTo>
              </a:path>
            </a:pathLst>
          </a:custGeom>
          <a:ln w="3175">
            <a:solidFill>
              <a:srgbClr val="000000"/>
            </a:solidFill>
          </a:ln>
        </p:spPr>
        <p:txBody>
          <a:bodyPr wrap="square" lIns="0" tIns="0" rIns="0" bIns="0" rtlCol="0"/>
          <a:lstStyle/>
          <a:p>
            <a:endParaRPr sz="949"/>
          </a:p>
        </p:txBody>
      </p:sp>
      <p:sp>
        <p:nvSpPr>
          <p:cNvPr id="1366" name="object 1366"/>
          <p:cNvSpPr/>
          <p:nvPr/>
        </p:nvSpPr>
        <p:spPr>
          <a:xfrm>
            <a:off x="7267859" y="875743"/>
            <a:ext cx="275793" cy="0"/>
          </a:xfrm>
          <a:custGeom>
            <a:avLst/>
            <a:gdLst/>
            <a:ahLst/>
            <a:cxnLst/>
            <a:rect l="l" t="t" r="r" b="b"/>
            <a:pathLst>
              <a:path w="523240">
                <a:moveTo>
                  <a:pt x="523240" y="0"/>
                </a:moveTo>
                <a:lnTo>
                  <a:pt x="0" y="0"/>
                </a:lnTo>
              </a:path>
            </a:pathLst>
          </a:custGeom>
          <a:ln w="3175">
            <a:solidFill>
              <a:srgbClr val="000000"/>
            </a:solidFill>
          </a:ln>
        </p:spPr>
        <p:txBody>
          <a:bodyPr wrap="square" lIns="0" tIns="0" rIns="0" bIns="0" rtlCol="0"/>
          <a:lstStyle/>
          <a:p>
            <a:endParaRPr sz="949"/>
          </a:p>
        </p:txBody>
      </p:sp>
      <p:sp>
        <p:nvSpPr>
          <p:cNvPr id="1367" name="object 1367"/>
          <p:cNvSpPr/>
          <p:nvPr/>
        </p:nvSpPr>
        <p:spPr>
          <a:xfrm>
            <a:off x="6833511" y="875743"/>
            <a:ext cx="191114" cy="0"/>
          </a:xfrm>
          <a:custGeom>
            <a:avLst/>
            <a:gdLst/>
            <a:ahLst/>
            <a:cxnLst/>
            <a:rect l="l" t="t" r="r" b="b"/>
            <a:pathLst>
              <a:path w="362584">
                <a:moveTo>
                  <a:pt x="0" y="0"/>
                </a:moveTo>
                <a:lnTo>
                  <a:pt x="362104" y="0"/>
                </a:lnTo>
              </a:path>
            </a:pathLst>
          </a:custGeom>
          <a:ln w="3175">
            <a:solidFill>
              <a:srgbClr val="000000"/>
            </a:solidFill>
          </a:ln>
        </p:spPr>
        <p:txBody>
          <a:bodyPr wrap="square" lIns="0" tIns="0" rIns="0" bIns="0" rtlCol="0"/>
          <a:lstStyle/>
          <a:p>
            <a:endParaRPr sz="949"/>
          </a:p>
        </p:txBody>
      </p:sp>
      <p:sp>
        <p:nvSpPr>
          <p:cNvPr id="1368" name="object 1368"/>
          <p:cNvSpPr/>
          <p:nvPr/>
        </p:nvSpPr>
        <p:spPr>
          <a:xfrm>
            <a:off x="6570161" y="743248"/>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69" name="object 1369"/>
          <p:cNvSpPr/>
          <p:nvPr/>
        </p:nvSpPr>
        <p:spPr>
          <a:xfrm>
            <a:off x="6833511" y="743248"/>
            <a:ext cx="93716" cy="0"/>
          </a:xfrm>
          <a:custGeom>
            <a:avLst/>
            <a:gdLst/>
            <a:ahLst/>
            <a:cxnLst/>
            <a:rect l="l" t="t" r="r" b="b"/>
            <a:pathLst>
              <a:path w="177800">
                <a:moveTo>
                  <a:pt x="0" y="0"/>
                </a:moveTo>
                <a:lnTo>
                  <a:pt x="177414" y="0"/>
                </a:lnTo>
              </a:path>
            </a:pathLst>
          </a:custGeom>
          <a:ln w="3175">
            <a:solidFill>
              <a:srgbClr val="000000"/>
            </a:solidFill>
          </a:ln>
        </p:spPr>
        <p:txBody>
          <a:bodyPr wrap="square" lIns="0" tIns="0" rIns="0" bIns="0" rtlCol="0"/>
          <a:lstStyle/>
          <a:p>
            <a:endParaRPr sz="949"/>
          </a:p>
        </p:txBody>
      </p:sp>
      <p:sp>
        <p:nvSpPr>
          <p:cNvPr id="1370" name="object 1370"/>
          <p:cNvSpPr/>
          <p:nvPr/>
        </p:nvSpPr>
        <p:spPr>
          <a:xfrm>
            <a:off x="7602089" y="836785"/>
            <a:ext cx="0" cy="484310"/>
          </a:xfrm>
          <a:custGeom>
            <a:avLst/>
            <a:gdLst/>
            <a:ahLst/>
            <a:cxnLst/>
            <a:rect l="l" t="t" r="r" b="b"/>
            <a:pathLst>
              <a:path h="918844">
                <a:moveTo>
                  <a:pt x="0" y="918234"/>
                </a:moveTo>
                <a:lnTo>
                  <a:pt x="0" y="0"/>
                </a:lnTo>
              </a:path>
            </a:pathLst>
          </a:custGeom>
          <a:ln w="3175">
            <a:solidFill>
              <a:srgbClr val="000000"/>
            </a:solidFill>
          </a:ln>
        </p:spPr>
        <p:txBody>
          <a:bodyPr wrap="square" lIns="0" tIns="0" rIns="0" bIns="0" rtlCol="0"/>
          <a:lstStyle/>
          <a:p>
            <a:endParaRPr sz="949"/>
          </a:p>
        </p:txBody>
      </p:sp>
      <p:sp>
        <p:nvSpPr>
          <p:cNvPr id="1371" name="object 1371"/>
          <p:cNvSpPr/>
          <p:nvPr/>
        </p:nvSpPr>
        <p:spPr>
          <a:xfrm>
            <a:off x="6545621" y="598340"/>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72" name="object 1372"/>
          <p:cNvSpPr/>
          <p:nvPr/>
        </p:nvSpPr>
        <p:spPr>
          <a:xfrm>
            <a:off x="6784430" y="598340"/>
            <a:ext cx="134549" cy="0"/>
          </a:xfrm>
          <a:custGeom>
            <a:avLst/>
            <a:gdLst/>
            <a:ahLst/>
            <a:cxnLst/>
            <a:rect l="l" t="t" r="r" b="b"/>
            <a:pathLst>
              <a:path w="255270">
                <a:moveTo>
                  <a:pt x="0" y="0"/>
                </a:moveTo>
                <a:lnTo>
                  <a:pt x="254739" y="0"/>
                </a:lnTo>
              </a:path>
            </a:pathLst>
          </a:custGeom>
          <a:ln w="3175">
            <a:solidFill>
              <a:srgbClr val="000000"/>
            </a:solidFill>
          </a:ln>
        </p:spPr>
        <p:txBody>
          <a:bodyPr wrap="square" lIns="0" tIns="0" rIns="0" bIns="0" rtlCol="0"/>
          <a:lstStyle/>
          <a:p>
            <a:endParaRPr sz="949"/>
          </a:p>
        </p:txBody>
      </p:sp>
      <p:sp>
        <p:nvSpPr>
          <p:cNvPr id="1373" name="object 1373"/>
          <p:cNvSpPr/>
          <p:nvPr/>
        </p:nvSpPr>
        <p:spPr>
          <a:xfrm>
            <a:off x="6392006" y="490130"/>
            <a:ext cx="47527" cy="0"/>
          </a:xfrm>
          <a:custGeom>
            <a:avLst/>
            <a:gdLst/>
            <a:ahLst/>
            <a:cxnLst/>
            <a:rect l="l" t="t" r="r" b="b"/>
            <a:pathLst>
              <a:path w="90170">
                <a:moveTo>
                  <a:pt x="89782" y="0"/>
                </a:moveTo>
                <a:lnTo>
                  <a:pt x="0" y="0"/>
                </a:lnTo>
              </a:path>
            </a:pathLst>
          </a:custGeom>
          <a:ln w="3175">
            <a:solidFill>
              <a:srgbClr val="000000"/>
            </a:solidFill>
          </a:ln>
        </p:spPr>
        <p:txBody>
          <a:bodyPr wrap="square" lIns="0" tIns="0" rIns="0" bIns="0" rtlCol="0"/>
          <a:lstStyle/>
          <a:p>
            <a:endParaRPr sz="949"/>
          </a:p>
        </p:txBody>
      </p:sp>
      <p:sp>
        <p:nvSpPr>
          <p:cNvPr id="1374" name="object 1374"/>
          <p:cNvSpPr/>
          <p:nvPr/>
        </p:nvSpPr>
        <p:spPr>
          <a:xfrm>
            <a:off x="6759890" y="490130"/>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375" name="object 1375"/>
          <p:cNvSpPr/>
          <p:nvPr/>
        </p:nvSpPr>
        <p:spPr>
          <a:xfrm>
            <a:off x="2624524" y="1054464"/>
            <a:ext cx="66605" cy="66605"/>
          </a:xfrm>
          <a:custGeom>
            <a:avLst/>
            <a:gdLst/>
            <a:ahLst/>
            <a:cxnLst/>
            <a:rect l="l" t="t" r="r" b="b"/>
            <a:pathLst>
              <a:path w="126364" h="126364">
                <a:moveTo>
                  <a:pt x="0" y="126167"/>
                </a:moveTo>
                <a:lnTo>
                  <a:pt x="126167" y="0"/>
                </a:lnTo>
              </a:path>
            </a:pathLst>
          </a:custGeom>
          <a:ln w="3175">
            <a:solidFill>
              <a:srgbClr val="000000"/>
            </a:solidFill>
          </a:ln>
        </p:spPr>
        <p:txBody>
          <a:bodyPr wrap="square" lIns="0" tIns="0" rIns="0" bIns="0" rtlCol="0"/>
          <a:lstStyle/>
          <a:p>
            <a:endParaRPr sz="949"/>
          </a:p>
        </p:txBody>
      </p:sp>
      <p:sp>
        <p:nvSpPr>
          <p:cNvPr id="1376" name="object 1376"/>
          <p:cNvSpPr/>
          <p:nvPr/>
        </p:nvSpPr>
        <p:spPr>
          <a:xfrm>
            <a:off x="3059352" y="2976697"/>
            <a:ext cx="365827" cy="0"/>
          </a:xfrm>
          <a:custGeom>
            <a:avLst/>
            <a:gdLst/>
            <a:ahLst/>
            <a:cxnLst/>
            <a:rect l="l" t="t" r="r" b="b"/>
            <a:pathLst>
              <a:path w="694054">
                <a:moveTo>
                  <a:pt x="693726" y="0"/>
                </a:moveTo>
                <a:lnTo>
                  <a:pt x="0" y="0"/>
                </a:lnTo>
              </a:path>
            </a:pathLst>
          </a:custGeom>
          <a:ln w="3175">
            <a:solidFill>
              <a:srgbClr val="000000"/>
            </a:solidFill>
          </a:ln>
        </p:spPr>
        <p:txBody>
          <a:bodyPr wrap="square" lIns="0" tIns="0" rIns="0" bIns="0" rtlCol="0"/>
          <a:lstStyle/>
          <a:p>
            <a:endParaRPr sz="949"/>
          </a:p>
        </p:txBody>
      </p:sp>
      <p:sp>
        <p:nvSpPr>
          <p:cNvPr id="1377" name="object 1377"/>
          <p:cNvSpPr/>
          <p:nvPr/>
        </p:nvSpPr>
        <p:spPr>
          <a:xfrm>
            <a:off x="2498908" y="2976697"/>
            <a:ext cx="365827" cy="0"/>
          </a:xfrm>
          <a:custGeom>
            <a:avLst/>
            <a:gdLst/>
            <a:ahLst/>
            <a:cxnLst/>
            <a:rect l="l" t="t" r="r" b="b"/>
            <a:pathLst>
              <a:path w="694054">
                <a:moveTo>
                  <a:pt x="0" y="0"/>
                </a:moveTo>
                <a:lnTo>
                  <a:pt x="693726" y="0"/>
                </a:lnTo>
              </a:path>
            </a:pathLst>
          </a:custGeom>
          <a:ln w="3175">
            <a:solidFill>
              <a:srgbClr val="000000"/>
            </a:solidFill>
          </a:ln>
        </p:spPr>
        <p:txBody>
          <a:bodyPr wrap="square" lIns="0" tIns="0" rIns="0" bIns="0" rtlCol="0"/>
          <a:lstStyle/>
          <a:p>
            <a:endParaRPr sz="949"/>
          </a:p>
        </p:txBody>
      </p:sp>
      <p:sp>
        <p:nvSpPr>
          <p:cNvPr id="1378" name="object 1378"/>
          <p:cNvSpPr/>
          <p:nvPr/>
        </p:nvSpPr>
        <p:spPr>
          <a:xfrm>
            <a:off x="3541880" y="2976697"/>
            <a:ext cx="165342" cy="0"/>
          </a:xfrm>
          <a:custGeom>
            <a:avLst/>
            <a:gdLst/>
            <a:ahLst/>
            <a:cxnLst/>
            <a:rect l="l" t="t" r="r" b="b"/>
            <a:pathLst>
              <a:path w="313689">
                <a:moveTo>
                  <a:pt x="0" y="0"/>
                </a:moveTo>
                <a:lnTo>
                  <a:pt x="313689" y="0"/>
                </a:lnTo>
              </a:path>
            </a:pathLst>
          </a:custGeom>
          <a:ln w="3175">
            <a:solidFill>
              <a:srgbClr val="000000"/>
            </a:solidFill>
          </a:ln>
        </p:spPr>
        <p:txBody>
          <a:bodyPr wrap="square" lIns="0" tIns="0" rIns="0" bIns="0" rtlCol="0"/>
          <a:lstStyle/>
          <a:p>
            <a:endParaRPr sz="949"/>
          </a:p>
        </p:txBody>
      </p:sp>
      <p:sp>
        <p:nvSpPr>
          <p:cNvPr id="1379" name="object 1379"/>
          <p:cNvSpPr/>
          <p:nvPr/>
        </p:nvSpPr>
        <p:spPr>
          <a:xfrm>
            <a:off x="3765659" y="2976697"/>
            <a:ext cx="157644" cy="0"/>
          </a:xfrm>
          <a:custGeom>
            <a:avLst/>
            <a:gdLst/>
            <a:ahLst/>
            <a:cxnLst/>
            <a:rect l="l" t="t" r="r" b="b"/>
            <a:pathLst>
              <a:path w="299085">
                <a:moveTo>
                  <a:pt x="0" y="0"/>
                </a:moveTo>
                <a:lnTo>
                  <a:pt x="298688" y="0"/>
                </a:lnTo>
              </a:path>
            </a:pathLst>
          </a:custGeom>
          <a:ln w="3175">
            <a:solidFill>
              <a:srgbClr val="000000"/>
            </a:solidFill>
          </a:ln>
        </p:spPr>
        <p:txBody>
          <a:bodyPr wrap="square" lIns="0" tIns="0" rIns="0" bIns="0" rtlCol="0"/>
          <a:lstStyle/>
          <a:p>
            <a:endParaRPr sz="949"/>
          </a:p>
        </p:txBody>
      </p:sp>
      <p:sp>
        <p:nvSpPr>
          <p:cNvPr id="1380" name="object 1380"/>
          <p:cNvSpPr/>
          <p:nvPr/>
        </p:nvSpPr>
        <p:spPr>
          <a:xfrm>
            <a:off x="2747201" y="1072804"/>
            <a:ext cx="90369" cy="90369"/>
          </a:xfrm>
          <a:custGeom>
            <a:avLst/>
            <a:gdLst/>
            <a:ahLst/>
            <a:cxnLst/>
            <a:rect l="l" t="t" r="r" b="b"/>
            <a:pathLst>
              <a:path w="171450" h="171450">
                <a:moveTo>
                  <a:pt x="0" y="171448"/>
                </a:moveTo>
                <a:lnTo>
                  <a:pt x="171450" y="0"/>
                </a:lnTo>
              </a:path>
            </a:pathLst>
          </a:custGeom>
          <a:ln w="3175">
            <a:solidFill>
              <a:srgbClr val="000000"/>
            </a:solidFill>
          </a:ln>
        </p:spPr>
        <p:txBody>
          <a:bodyPr wrap="square" lIns="0" tIns="0" rIns="0" bIns="0" rtlCol="0"/>
          <a:lstStyle/>
          <a:p>
            <a:endParaRPr sz="949"/>
          </a:p>
        </p:txBody>
      </p:sp>
      <p:sp>
        <p:nvSpPr>
          <p:cNvPr id="1381" name="object 1381"/>
          <p:cNvSpPr/>
          <p:nvPr/>
        </p:nvSpPr>
        <p:spPr>
          <a:xfrm>
            <a:off x="4290626" y="2758571"/>
            <a:ext cx="53887" cy="0"/>
          </a:xfrm>
          <a:custGeom>
            <a:avLst/>
            <a:gdLst/>
            <a:ahLst/>
            <a:cxnLst/>
            <a:rect l="l" t="t" r="r" b="b"/>
            <a:pathLst>
              <a:path w="102234">
                <a:moveTo>
                  <a:pt x="0" y="0"/>
                </a:moveTo>
                <a:lnTo>
                  <a:pt x="101629" y="0"/>
                </a:lnTo>
              </a:path>
            </a:pathLst>
          </a:custGeom>
          <a:ln w="3175">
            <a:solidFill>
              <a:srgbClr val="000000"/>
            </a:solidFill>
          </a:ln>
        </p:spPr>
        <p:txBody>
          <a:bodyPr wrap="square" lIns="0" tIns="0" rIns="0" bIns="0" rtlCol="0"/>
          <a:lstStyle/>
          <a:p>
            <a:endParaRPr sz="949"/>
          </a:p>
        </p:txBody>
      </p:sp>
      <p:sp>
        <p:nvSpPr>
          <p:cNvPr id="1382" name="object 1382"/>
          <p:cNvSpPr/>
          <p:nvPr/>
        </p:nvSpPr>
        <p:spPr>
          <a:xfrm>
            <a:off x="2440470" y="2409677"/>
            <a:ext cx="0" cy="606141"/>
          </a:xfrm>
          <a:custGeom>
            <a:avLst/>
            <a:gdLst/>
            <a:ahLst/>
            <a:cxnLst/>
            <a:rect l="l" t="t" r="r" b="b"/>
            <a:pathLst>
              <a:path h="1149985">
                <a:moveTo>
                  <a:pt x="0" y="0"/>
                </a:moveTo>
                <a:lnTo>
                  <a:pt x="0" y="1149675"/>
                </a:lnTo>
              </a:path>
            </a:pathLst>
          </a:custGeom>
          <a:ln w="3175">
            <a:solidFill>
              <a:srgbClr val="000000"/>
            </a:solidFill>
          </a:ln>
        </p:spPr>
        <p:txBody>
          <a:bodyPr wrap="square" lIns="0" tIns="0" rIns="0" bIns="0" rtlCol="0"/>
          <a:lstStyle/>
          <a:p>
            <a:endParaRPr sz="949"/>
          </a:p>
        </p:txBody>
      </p:sp>
      <p:sp>
        <p:nvSpPr>
          <p:cNvPr id="1383" name="object 1383"/>
          <p:cNvSpPr/>
          <p:nvPr/>
        </p:nvSpPr>
        <p:spPr>
          <a:xfrm>
            <a:off x="2912085" y="1096447"/>
            <a:ext cx="66940" cy="66940"/>
          </a:xfrm>
          <a:custGeom>
            <a:avLst/>
            <a:gdLst/>
            <a:ahLst/>
            <a:cxnLst/>
            <a:rect l="l" t="t" r="r" b="b"/>
            <a:pathLst>
              <a:path w="127000" h="127000">
                <a:moveTo>
                  <a:pt x="0" y="126592"/>
                </a:moveTo>
                <a:lnTo>
                  <a:pt x="126590" y="0"/>
                </a:lnTo>
              </a:path>
            </a:pathLst>
          </a:custGeom>
          <a:ln w="3175">
            <a:solidFill>
              <a:srgbClr val="000000"/>
            </a:solidFill>
          </a:ln>
        </p:spPr>
        <p:txBody>
          <a:bodyPr wrap="square" lIns="0" tIns="0" rIns="0" bIns="0" rtlCol="0"/>
          <a:lstStyle/>
          <a:p>
            <a:endParaRPr sz="949"/>
          </a:p>
        </p:txBody>
      </p:sp>
      <p:sp>
        <p:nvSpPr>
          <p:cNvPr id="1384" name="object 1384"/>
          <p:cNvSpPr/>
          <p:nvPr/>
        </p:nvSpPr>
        <p:spPr>
          <a:xfrm>
            <a:off x="4056744" y="2696954"/>
            <a:ext cx="273115" cy="0"/>
          </a:xfrm>
          <a:custGeom>
            <a:avLst/>
            <a:gdLst/>
            <a:ahLst/>
            <a:cxnLst/>
            <a:rect l="l" t="t" r="r" b="b"/>
            <a:pathLst>
              <a:path w="518159">
                <a:moveTo>
                  <a:pt x="0" y="0"/>
                </a:moveTo>
                <a:lnTo>
                  <a:pt x="517638" y="0"/>
                </a:lnTo>
              </a:path>
            </a:pathLst>
          </a:custGeom>
          <a:ln w="3175">
            <a:solidFill>
              <a:srgbClr val="000000"/>
            </a:solidFill>
          </a:ln>
        </p:spPr>
        <p:txBody>
          <a:bodyPr wrap="square" lIns="0" tIns="0" rIns="0" bIns="0" rtlCol="0"/>
          <a:lstStyle/>
          <a:p>
            <a:endParaRPr sz="949"/>
          </a:p>
        </p:txBody>
      </p:sp>
      <p:sp>
        <p:nvSpPr>
          <p:cNvPr id="1385" name="object 1385"/>
          <p:cNvSpPr/>
          <p:nvPr/>
        </p:nvSpPr>
        <p:spPr>
          <a:xfrm>
            <a:off x="2440470" y="2341351"/>
            <a:ext cx="48866" cy="48866"/>
          </a:xfrm>
          <a:custGeom>
            <a:avLst/>
            <a:gdLst/>
            <a:ahLst/>
            <a:cxnLst/>
            <a:rect l="l" t="t" r="r" b="b"/>
            <a:pathLst>
              <a:path w="92710" h="92710">
                <a:moveTo>
                  <a:pt x="0" y="0"/>
                </a:moveTo>
                <a:lnTo>
                  <a:pt x="92672" y="92672"/>
                </a:lnTo>
              </a:path>
            </a:pathLst>
          </a:custGeom>
          <a:ln w="3175">
            <a:solidFill>
              <a:srgbClr val="000000"/>
            </a:solidFill>
          </a:ln>
        </p:spPr>
        <p:txBody>
          <a:bodyPr wrap="square" lIns="0" tIns="0" rIns="0" bIns="0" rtlCol="0"/>
          <a:lstStyle/>
          <a:p>
            <a:endParaRPr sz="949"/>
          </a:p>
        </p:txBody>
      </p:sp>
      <p:sp>
        <p:nvSpPr>
          <p:cNvPr id="1386" name="object 1386"/>
          <p:cNvSpPr/>
          <p:nvPr/>
        </p:nvSpPr>
        <p:spPr>
          <a:xfrm>
            <a:off x="3076969" y="1121812"/>
            <a:ext cx="41503" cy="41503"/>
          </a:xfrm>
          <a:custGeom>
            <a:avLst/>
            <a:gdLst/>
            <a:ahLst/>
            <a:cxnLst/>
            <a:rect l="l" t="t" r="r" b="b"/>
            <a:pathLst>
              <a:path w="78739" h="78739">
                <a:moveTo>
                  <a:pt x="0" y="78469"/>
                </a:moveTo>
                <a:lnTo>
                  <a:pt x="78467" y="0"/>
                </a:lnTo>
              </a:path>
            </a:pathLst>
          </a:custGeom>
          <a:ln w="3175">
            <a:solidFill>
              <a:srgbClr val="000000"/>
            </a:solidFill>
          </a:ln>
        </p:spPr>
        <p:txBody>
          <a:bodyPr wrap="square" lIns="0" tIns="0" rIns="0" bIns="0" rtlCol="0"/>
          <a:lstStyle/>
          <a:p>
            <a:endParaRPr sz="949"/>
          </a:p>
        </p:txBody>
      </p:sp>
      <p:sp>
        <p:nvSpPr>
          <p:cNvPr id="1387" name="object 1387"/>
          <p:cNvSpPr/>
          <p:nvPr/>
        </p:nvSpPr>
        <p:spPr>
          <a:xfrm>
            <a:off x="3241851" y="1134241"/>
            <a:ext cx="29118" cy="29118"/>
          </a:xfrm>
          <a:custGeom>
            <a:avLst/>
            <a:gdLst/>
            <a:ahLst/>
            <a:cxnLst/>
            <a:rect l="l" t="t" r="r" b="b"/>
            <a:pathLst>
              <a:path w="55245" h="55244">
                <a:moveTo>
                  <a:pt x="0" y="54888"/>
                </a:moveTo>
                <a:lnTo>
                  <a:pt x="54889" y="0"/>
                </a:lnTo>
              </a:path>
            </a:pathLst>
          </a:custGeom>
          <a:ln w="3175">
            <a:solidFill>
              <a:srgbClr val="000000"/>
            </a:solidFill>
          </a:ln>
        </p:spPr>
        <p:txBody>
          <a:bodyPr wrap="square" lIns="0" tIns="0" rIns="0" bIns="0" rtlCol="0"/>
          <a:lstStyle/>
          <a:p>
            <a:endParaRPr sz="949"/>
          </a:p>
        </p:txBody>
      </p:sp>
      <p:sp>
        <p:nvSpPr>
          <p:cNvPr id="1388" name="object 1388"/>
          <p:cNvSpPr/>
          <p:nvPr/>
        </p:nvSpPr>
        <p:spPr>
          <a:xfrm>
            <a:off x="2440471" y="2130256"/>
            <a:ext cx="260062" cy="260062"/>
          </a:xfrm>
          <a:custGeom>
            <a:avLst/>
            <a:gdLst/>
            <a:ahLst/>
            <a:cxnLst/>
            <a:rect l="l" t="t" r="r" b="b"/>
            <a:pathLst>
              <a:path w="493395" h="493395">
                <a:moveTo>
                  <a:pt x="0" y="0"/>
                </a:moveTo>
                <a:lnTo>
                  <a:pt x="493168" y="493167"/>
                </a:lnTo>
              </a:path>
            </a:pathLst>
          </a:custGeom>
          <a:ln w="3175">
            <a:solidFill>
              <a:srgbClr val="000000"/>
            </a:solidFill>
          </a:ln>
        </p:spPr>
        <p:txBody>
          <a:bodyPr wrap="square" lIns="0" tIns="0" rIns="0" bIns="0" rtlCol="0"/>
          <a:lstStyle/>
          <a:p>
            <a:endParaRPr sz="949"/>
          </a:p>
        </p:txBody>
      </p:sp>
      <p:sp>
        <p:nvSpPr>
          <p:cNvPr id="1389" name="object 1389"/>
          <p:cNvSpPr/>
          <p:nvPr/>
        </p:nvSpPr>
        <p:spPr>
          <a:xfrm>
            <a:off x="3406735" y="1118128"/>
            <a:ext cx="45184" cy="45184"/>
          </a:xfrm>
          <a:custGeom>
            <a:avLst/>
            <a:gdLst/>
            <a:ahLst/>
            <a:cxnLst/>
            <a:rect l="l" t="t" r="r" b="b"/>
            <a:pathLst>
              <a:path w="85725" h="85725">
                <a:moveTo>
                  <a:pt x="0" y="85457"/>
                </a:moveTo>
                <a:lnTo>
                  <a:pt x="85456" y="0"/>
                </a:lnTo>
              </a:path>
            </a:pathLst>
          </a:custGeom>
          <a:ln w="3175">
            <a:solidFill>
              <a:srgbClr val="000000"/>
            </a:solidFill>
          </a:ln>
        </p:spPr>
        <p:txBody>
          <a:bodyPr wrap="square" lIns="0" tIns="0" rIns="0" bIns="0" rtlCol="0"/>
          <a:lstStyle/>
          <a:p>
            <a:endParaRPr sz="949"/>
          </a:p>
        </p:txBody>
      </p:sp>
      <p:sp>
        <p:nvSpPr>
          <p:cNvPr id="1390" name="object 1390"/>
          <p:cNvSpPr/>
          <p:nvPr/>
        </p:nvSpPr>
        <p:spPr>
          <a:xfrm>
            <a:off x="3502921" y="2390198"/>
            <a:ext cx="826709" cy="0"/>
          </a:xfrm>
          <a:custGeom>
            <a:avLst/>
            <a:gdLst/>
            <a:ahLst/>
            <a:cxnLst/>
            <a:rect l="l" t="t" r="r" b="b"/>
            <a:pathLst>
              <a:path w="1568450">
                <a:moveTo>
                  <a:pt x="0" y="0"/>
                </a:moveTo>
                <a:lnTo>
                  <a:pt x="1568362" y="0"/>
                </a:lnTo>
              </a:path>
            </a:pathLst>
          </a:custGeom>
          <a:ln w="3175">
            <a:solidFill>
              <a:srgbClr val="000000"/>
            </a:solidFill>
          </a:ln>
        </p:spPr>
        <p:txBody>
          <a:bodyPr wrap="square" lIns="0" tIns="0" rIns="0" bIns="0" rtlCol="0"/>
          <a:lstStyle/>
          <a:p>
            <a:endParaRPr sz="949"/>
          </a:p>
        </p:txBody>
      </p:sp>
      <p:sp>
        <p:nvSpPr>
          <p:cNvPr id="1391" name="object 1391"/>
          <p:cNvSpPr/>
          <p:nvPr/>
        </p:nvSpPr>
        <p:spPr>
          <a:xfrm>
            <a:off x="2440471" y="1919160"/>
            <a:ext cx="471257" cy="471257"/>
          </a:xfrm>
          <a:custGeom>
            <a:avLst/>
            <a:gdLst/>
            <a:ahLst/>
            <a:cxnLst/>
            <a:rect l="l" t="t" r="r" b="b"/>
            <a:pathLst>
              <a:path w="894079" h="894079">
                <a:moveTo>
                  <a:pt x="0" y="0"/>
                </a:moveTo>
                <a:lnTo>
                  <a:pt x="893661" y="893662"/>
                </a:lnTo>
              </a:path>
            </a:pathLst>
          </a:custGeom>
          <a:ln w="3175">
            <a:solidFill>
              <a:srgbClr val="000000"/>
            </a:solidFill>
          </a:ln>
        </p:spPr>
        <p:txBody>
          <a:bodyPr wrap="square" lIns="0" tIns="0" rIns="0" bIns="0" rtlCol="0"/>
          <a:lstStyle/>
          <a:p>
            <a:endParaRPr sz="949"/>
          </a:p>
        </p:txBody>
      </p:sp>
      <p:sp>
        <p:nvSpPr>
          <p:cNvPr id="1392" name="object 1392"/>
          <p:cNvSpPr/>
          <p:nvPr/>
        </p:nvSpPr>
        <p:spPr>
          <a:xfrm>
            <a:off x="3571619" y="1091833"/>
            <a:ext cx="71626" cy="71626"/>
          </a:xfrm>
          <a:custGeom>
            <a:avLst/>
            <a:gdLst/>
            <a:ahLst/>
            <a:cxnLst/>
            <a:rect l="l" t="t" r="r" b="b"/>
            <a:pathLst>
              <a:path w="135889" h="135889">
                <a:moveTo>
                  <a:pt x="0" y="135345"/>
                </a:moveTo>
                <a:lnTo>
                  <a:pt x="135343" y="0"/>
                </a:lnTo>
              </a:path>
            </a:pathLst>
          </a:custGeom>
          <a:ln w="3175">
            <a:solidFill>
              <a:srgbClr val="000000"/>
            </a:solidFill>
          </a:ln>
        </p:spPr>
        <p:txBody>
          <a:bodyPr wrap="square" lIns="0" tIns="0" rIns="0" bIns="0" rtlCol="0"/>
          <a:lstStyle/>
          <a:p>
            <a:endParaRPr sz="949"/>
          </a:p>
        </p:txBody>
      </p:sp>
      <p:sp>
        <p:nvSpPr>
          <p:cNvPr id="1393" name="object 1393"/>
          <p:cNvSpPr/>
          <p:nvPr/>
        </p:nvSpPr>
        <p:spPr>
          <a:xfrm>
            <a:off x="1992750" y="1224523"/>
            <a:ext cx="1490753" cy="1791314"/>
          </a:xfrm>
          <a:custGeom>
            <a:avLst/>
            <a:gdLst/>
            <a:ahLst/>
            <a:cxnLst/>
            <a:rect l="l" t="t" r="r" b="b"/>
            <a:pathLst>
              <a:path w="2828290" h="3398520">
                <a:moveTo>
                  <a:pt x="849426" y="917386"/>
                </a:moveTo>
                <a:lnTo>
                  <a:pt x="2143584" y="2211543"/>
                </a:lnTo>
              </a:path>
              <a:path w="2828290" h="3398520">
                <a:moveTo>
                  <a:pt x="849426" y="516891"/>
                </a:moveTo>
                <a:lnTo>
                  <a:pt x="2544076" y="2211543"/>
                </a:lnTo>
              </a:path>
              <a:path w="2828290" h="3398520">
                <a:moveTo>
                  <a:pt x="849426" y="116396"/>
                </a:moveTo>
                <a:lnTo>
                  <a:pt x="2828176" y="2095146"/>
                </a:lnTo>
              </a:path>
              <a:path w="2828290" h="3398520">
                <a:moveTo>
                  <a:pt x="1181467" y="730917"/>
                </a:moveTo>
                <a:lnTo>
                  <a:pt x="147824" y="341912"/>
                </a:lnTo>
              </a:path>
              <a:path w="2828290" h="3398520">
                <a:moveTo>
                  <a:pt x="1133525" y="0"/>
                </a:moveTo>
                <a:lnTo>
                  <a:pt x="2828176" y="1694651"/>
                </a:lnTo>
              </a:path>
              <a:path w="2828290" h="3398520">
                <a:moveTo>
                  <a:pt x="1534018" y="0"/>
                </a:moveTo>
                <a:lnTo>
                  <a:pt x="2828176" y="1294157"/>
                </a:lnTo>
              </a:path>
              <a:path w="2828290" h="3398520">
                <a:moveTo>
                  <a:pt x="2828176" y="2248499"/>
                </a:moveTo>
                <a:lnTo>
                  <a:pt x="2828176" y="3398175"/>
                </a:lnTo>
              </a:path>
              <a:path w="2828290" h="3398520">
                <a:moveTo>
                  <a:pt x="1934515" y="0"/>
                </a:moveTo>
                <a:lnTo>
                  <a:pt x="2828176" y="893662"/>
                </a:lnTo>
              </a:path>
              <a:path w="2828290" h="3398520">
                <a:moveTo>
                  <a:pt x="147824" y="341912"/>
                </a:moveTo>
                <a:lnTo>
                  <a:pt x="0" y="341912"/>
                </a:lnTo>
              </a:path>
              <a:path w="2828290" h="3398520">
                <a:moveTo>
                  <a:pt x="2335007" y="0"/>
                </a:moveTo>
                <a:lnTo>
                  <a:pt x="2828176" y="493167"/>
                </a:lnTo>
              </a:path>
            </a:pathLst>
          </a:custGeom>
          <a:ln w="3175">
            <a:solidFill>
              <a:srgbClr val="000000"/>
            </a:solidFill>
          </a:ln>
        </p:spPr>
        <p:txBody>
          <a:bodyPr wrap="square" lIns="0" tIns="0" rIns="0" bIns="0" rtlCol="0"/>
          <a:lstStyle/>
          <a:p>
            <a:endParaRPr sz="949"/>
          </a:p>
        </p:txBody>
      </p:sp>
      <p:sp>
        <p:nvSpPr>
          <p:cNvPr id="1394" name="object 1394"/>
          <p:cNvSpPr/>
          <p:nvPr/>
        </p:nvSpPr>
        <p:spPr>
          <a:xfrm>
            <a:off x="3765659" y="2846727"/>
            <a:ext cx="0" cy="169023"/>
          </a:xfrm>
          <a:custGeom>
            <a:avLst/>
            <a:gdLst/>
            <a:ahLst/>
            <a:cxnLst/>
            <a:rect l="l" t="t" r="r" b="b"/>
            <a:pathLst>
              <a:path h="320675">
                <a:moveTo>
                  <a:pt x="0" y="0"/>
                </a:moveTo>
                <a:lnTo>
                  <a:pt x="0" y="320493"/>
                </a:lnTo>
              </a:path>
            </a:pathLst>
          </a:custGeom>
          <a:ln w="3175">
            <a:solidFill>
              <a:srgbClr val="000000"/>
            </a:solidFill>
          </a:ln>
        </p:spPr>
        <p:txBody>
          <a:bodyPr wrap="square" lIns="0" tIns="0" rIns="0" bIns="0" rtlCol="0"/>
          <a:lstStyle/>
          <a:p>
            <a:endParaRPr sz="949"/>
          </a:p>
        </p:txBody>
      </p:sp>
      <p:sp>
        <p:nvSpPr>
          <p:cNvPr id="1395" name="object 1395"/>
          <p:cNvSpPr/>
          <p:nvPr/>
        </p:nvSpPr>
        <p:spPr>
          <a:xfrm>
            <a:off x="3434597" y="1224523"/>
            <a:ext cx="894987" cy="534181"/>
          </a:xfrm>
          <a:custGeom>
            <a:avLst/>
            <a:gdLst/>
            <a:ahLst/>
            <a:cxnLst/>
            <a:rect l="l" t="t" r="r" b="b"/>
            <a:pathLst>
              <a:path w="1697990" h="1013460">
                <a:moveTo>
                  <a:pt x="129627" y="0"/>
                </a:moveTo>
                <a:lnTo>
                  <a:pt x="1697990" y="0"/>
                </a:lnTo>
              </a:path>
              <a:path w="1697990" h="1013460">
                <a:moveTo>
                  <a:pt x="0" y="0"/>
                </a:moveTo>
                <a:lnTo>
                  <a:pt x="92671" y="92672"/>
                </a:lnTo>
              </a:path>
              <a:path w="1697990" h="1013460">
                <a:moveTo>
                  <a:pt x="1624078" y="110868"/>
                </a:moveTo>
                <a:lnTo>
                  <a:pt x="1624078" y="1013381"/>
                </a:lnTo>
              </a:path>
            </a:pathLst>
          </a:custGeom>
          <a:ln w="3175">
            <a:solidFill>
              <a:srgbClr val="000000"/>
            </a:solidFill>
          </a:ln>
        </p:spPr>
        <p:txBody>
          <a:bodyPr wrap="square" lIns="0" tIns="0" rIns="0" bIns="0" rtlCol="0"/>
          <a:lstStyle/>
          <a:p>
            <a:endParaRPr sz="949"/>
          </a:p>
        </p:txBody>
      </p:sp>
      <p:sp>
        <p:nvSpPr>
          <p:cNvPr id="1396" name="object 1396"/>
          <p:cNvSpPr/>
          <p:nvPr/>
        </p:nvSpPr>
        <p:spPr>
          <a:xfrm>
            <a:off x="4290626" y="2448634"/>
            <a:ext cx="0" cy="190110"/>
          </a:xfrm>
          <a:custGeom>
            <a:avLst/>
            <a:gdLst/>
            <a:ahLst/>
            <a:cxnLst/>
            <a:rect l="l" t="t" r="r" b="b"/>
            <a:pathLst>
              <a:path h="360679">
                <a:moveTo>
                  <a:pt x="0" y="0"/>
                </a:moveTo>
                <a:lnTo>
                  <a:pt x="0" y="360248"/>
                </a:lnTo>
              </a:path>
            </a:pathLst>
          </a:custGeom>
          <a:ln w="3175">
            <a:solidFill>
              <a:srgbClr val="000000"/>
            </a:solidFill>
          </a:ln>
        </p:spPr>
        <p:txBody>
          <a:bodyPr wrap="square" lIns="0" tIns="0" rIns="0" bIns="0" rtlCol="0"/>
          <a:lstStyle/>
          <a:p>
            <a:endParaRPr sz="949"/>
          </a:p>
        </p:txBody>
      </p:sp>
      <p:sp>
        <p:nvSpPr>
          <p:cNvPr id="1397" name="object 1397"/>
          <p:cNvSpPr/>
          <p:nvPr/>
        </p:nvSpPr>
        <p:spPr>
          <a:xfrm>
            <a:off x="4290626" y="2696954"/>
            <a:ext cx="0" cy="61919"/>
          </a:xfrm>
          <a:custGeom>
            <a:avLst/>
            <a:gdLst/>
            <a:ahLst/>
            <a:cxnLst/>
            <a:rect l="l" t="t" r="r" b="b"/>
            <a:pathLst>
              <a:path h="117475">
                <a:moveTo>
                  <a:pt x="0" y="0"/>
                </a:moveTo>
                <a:lnTo>
                  <a:pt x="0" y="116901"/>
                </a:lnTo>
              </a:path>
            </a:pathLst>
          </a:custGeom>
          <a:ln w="3175">
            <a:solidFill>
              <a:srgbClr val="000000"/>
            </a:solidFill>
          </a:ln>
        </p:spPr>
        <p:txBody>
          <a:bodyPr wrap="square" lIns="0" tIns="0" rIns="0" bIns="0" rtlCol="0"/>
          <a:lstStyle/>
          <a:p>
            <a:endParaRPr sz="949"/>
          </a:p>
        </p:txBody>
      </p:sp>
      <p:sp>
        <p:nvSpPr>
          <p:cNvPr id="1398" name="object 1398"/>
          <p:cNvSpPr/>
          <p:nvPr/>
        </p:nvSpPr>
        <p:spPr>
          <a:xfrm>
            <a:off x="4290626" y="1856058"/>
            <a:ext cx="0" cy="475943"/>
          </a:xfrm>
          <a:custGeom>
            <a:avLst/>
            <a:gdLst/>
            <a:ahLst/>
            <a:cxnLst/>
            <a:rect l="l" t="t" r="r" b="b"/>
            <a:pathLst>
              <a:path h="902970">
                <a:moveTo>
                  <a:pt x="0" y="902513"/>
                </a:moveTo>
                <a:lnTo>
                  <a:pt x="0" y="0"/>
                </a:lnTo>
              </a:path>
            </a:pathLst>
          </a:custGeom>
          <a:ln w="3175">
            <a:solidFill>
              <a:srgbClr val="000000"/>
            </a:solidFill>
          </a:ln>
        </p:spPr>
        <p:txBody>
          <a:bodyPr wrap="square" lIns="0" tIns="0" rIns="0" bIns="0" rtlCol="0"/>
          <a:lstStyle/>
          <a:p>
            <a:endParaRPr sz="949"/>
          </a:p>
        </p:txBody>
      </p:sp>
      <p:sp>
        <p:nvSpPr>
          <p:cNvPr id="1399" name="object 1399"/>
          <p:cNvSpPr/>
          <p:nvPr/>
        </p:nvSpPr>
        <p:spPr>
          <a:xfrm>
            <a:off x="5303649" y="6042776"/>
            <a:ext cx="216886" cy="0"/>
          </a:xfrm>
          <a:custGeom>
            <a:avLst/>
            <a:gdLst/>
            <a:ahLst/>
            <a:cxnLst/>
            <a:rect l="l" t="t" r="r" b="b"/>
            <a:pathLst>
              <a:path w="411479">
                <a:moveTo>
                  <a:pt x="0" y="0"/>
                </a:moveTo>
                <a:lnTo>
                  <a:pt x="41942" y="0"/>
                </a:lnTo>
              </a:path>
              <a:path w="411479">
                <a:moveTo>
                  <a:pt x="52585" y="0"/>
                </a:moveTo>
                <a:lnTo>
                  <a:pt x="63228" y="0"/>
                </a:lnTo>
              </a:path>
              <a:path w="411479">
                <a:moveTo>
                  <a:pt x="73870" y="0"/>
                </a:moveTo>
                <a:lnTo>
                  <a:pt x="115814" y="0"/>
                </a:lnTo>
              </a:path>
              <a:path w="411479">
                <a:moveTo>
                  <a:pt x="126457" y="0"/>
                </a:moveTo>
                <a:lnTo>
                  <a:pt x="137100" y="0"/>
                </a:lnTo>
              </a:path>
              <a:path w="411479">
                <a:moveTo>
                  <a:pt x="147743" y="0"/>
                </a:moveTo>
                <a:lnTo>
                  <a:pt x="189686" y="0"/>
                </a:lnTo>
              </a:path>
              <a:path w="411479">
                <a:moveTo>
                  <a:pt x="200329" y="0"/>
                </a:moveTo>
                <a:lnTo>
                  <a:pt x="210971" y="0"/>
                </a:lnTo>
              </a:path>
              <a:path w="411479">
                <a:moveTo>
                  <a:pt x="221614" y="0"/>
                </a:moveTo>
                <a:lnTo>
                  <a:pt x="263557" y="0"/>
                </a:lnTo>
              </a:path>
              <a:path w="411479">
                <a:moveTo>
                  <a:pt x="274201" y="0"/>
                </a:moveTo>
                <a:lnTo>
                  <a:pt x="284843" y="0"/>
                </a:lnTo>
              </a:path>
              <a:path w="411479">
                <a:moveTo>
                  <a:pt x="295486" y="0"/>
                </a:moveTo>
                <a:lnTo>
                  <a:pt x="337429" y="0"/>
                </a:lnTo>
              </a:path>
              <a:path w="411479">
                <a:moveTo>
                  <a:pt x="348072" y="0"/>
                </a:moveTo>
                <a:lnTo>
                  <a:pt x="358714" y="0"/>
                </a:lnTo>
              </a:path>
              <a:path w="411479">
                <a:moveTo>
                  <a:pt x="369357" y="0"/>
                </a:moveTo>
                <a:lnTo>
                  <a:pt x="411300" y="0"/>
                </a:lnTo>
              </a:path>
            </a:pathLst>
          </a:custGeom>
          <a:ln w="3175">
            <a:solidFill>
              <a:srgbClr val="000000"/>
            </a:solidFill>
          </a:ln>
        </p:spPr>
        <p:txBody>
          <a:bodyPr wrap="square" lIns="0" tIns="0" rIns="0" bIns="0" rtlCol="0"/>
          <a:lstStyle/>
          <a:p>
            <a:endParaRPr sz="949"/>
          </a:p>
        </p:txBody>
      </p:sp>
      <p:grpSp>
        <p:nvGrpSpPr>
          <p:cNvPr id="1400" name="object 1400"/>
          <p:cNvGrpSpPr/>
          <p:nvPr/>
        </p:nvGrpSpPr>
        <p:grpSpPr>
          <a:xfrm>
            <a:off x="7117420" y="5612538"/>
            <a:ext cx="528826" cy="1673"/>
            <a:chOff x="11989910" y="10648230"/>
            <a:chExt cx="1003300" cy="3175"/>
          </a:xfrm>
        </p:grpSpPr>
        <p:sp>
          <p:nvSpPr>
            <p:cNvPr id="1401" name="object 1401"/>
            <p:cNvSpPr/>
            <p:nvPr/>
          </p:nvSpPr>
          <p:spPr>
            <a:xfrm>
              <a:off x="12055985" y="10649708"/>
              <a:ext cx="937260" cy="0"/>
            </a:xfrm>
            <a:custGeom>
              <a:avLst/>
              <a:gdLst/>
              <a:ahLst/>
              <a:cxnLst/>
              <a:rect l="l" t="t" r="r" b="b"/>
              <a:pathLst>
                <a:path w="937259">
                  <a:moveTo>
                    <a:pt x="0" y="0"/>
                  </a:moveTo>
                  <a:lnTo>
                    <a:pt x="936920" y="0"/>
                  </a:lnTo>
                </a:path>
              </a:pathLst>
            </a:custGeom>
            <a:ln w="3175">
              <a:solidFill>
                <a:srgbClr val="000000"/>
              </a:solidFill>
              <a:prstDash val="dash"/>
            </a:ln>
          </p:spPr>
          <p:txBody>
            <a:bodyPr wrap="square" lIns="0" tIns="0" rIns="0" bIns="0" rtlCol="0"/>
            <a:lstStyle/>
            <a:p>
              <a:endParaRPr sz="949"/>
            </a:p>
          </p:txBody>
        </p:sp>
        <p:sp>
          <p:nvSpPr>
            <p:cNvPr id="1402" name="object 1402"/>
            <p:cNvSpPr/>
            <p:nvPr/>
          </p:nvSpPr>
          <p:spPr>
            <a:xfrm>
              <a:off x="11991388" y="10649708"/>
              <a:ext cx="53975" cy="0"/>
            </a:xfrm>
            <a:custGeom>
              <a:avLst/>
              <a:gdLst/>
              <a:ahLst/>
              <a:cxnLst/>
              <a:rect l="l" t="t" r="r" b="b"/>
              <a:pathLst>
                <a:path w="53975">
                  <a:moveTo>
                    <a:pt x="53953" y="0"/>
                  </a:moveTo>
                  <a:lnTo>
                    <a:pt x="53947" y="0"/>
                  </a:lnTo>
                </a:path>
                <a:path w="53975">
                  <a:moveTo>
                    <a:pt x="53947" y="0"/>
                  </a:moveTo>
                  <a:lnTo>
                    <a:pt x="43310" y="0"/>
                  </a:lnTo>
                </a:path>
                <a:path w="53975">
                  <a:moveTo>
                    <a:pt x="32668" y="0"/>
                  </a:moveTo>
                  <a:lnTo>
                    <a:pt x="6" y="0"/>
                  </a:lnTo>
                </a:path>
                <a:path w="53975">
                  <a:moveTo>
                    <a:pt x="6" y="0"/>
                  </a:moveTo>
                  <a:lnTo>
                    <a:pt x="0" y="0"/>
                  </a:lnTo>
                </a:path>
              </a:pathLst>
            </a:custGeom>
            <a:ln w="3175">
              <a:solidFill>
                <a:srgbClr val="000000"/>
              </a:solidFill>
            </a:ln>
          </p:spPr>
          <p:txBody>
            <a:bodyPr wrap="square" lIns="0" tIns="0" rIns="0" bIns="0" rtlCol="0"/>
            <a:lstStyle/>
            <a:p>
              <a:endParaRPr sz="949"/>
            </a:p>
          </p:txBody>
        </p:sp>
      </p:grpSp>
      <p:sp>
        <p:nvSpPr>
          <p:cNvPr id="1403" name="object 1403"/>
          <p:cNvSpPr/>
          <p:nvPr/>
        </p:nvSpPr>
        <p:spPr>
          <a:xfrm>
            <a:off x="5303649" y="5551965"/>
            <a:ext cx="216886" cy="0"/>
          </a:xfrm>
          <a:custGeom>
            <a:avLst/>
            <a:gdLst/>
            <a:ahLst/>
            <a:cxnLst/>
            <a:rect l="l" t="t" r="r" b="b"/>
            <a:pathLst>
              <a:path w="411479">
                <a:moveTo>
                  <a:pt x="0" y="0"/>
                </a:moveTo>
                <a:lnTo>
                  <a:pt x="41942" y="0"/>
                </a:lnTo>
              </a:path>
              <a:path w="411479">
                <a:moveTo>
                  <a:pt x="52585" y="0"/>
                </a:moveTo>
                <a:lnTo>
                  <a:pt x="63228" y="0"/>
                </a:lnTo>
              </a:path>
              <a:path w="411479">
                <a:moveTo>
                  <a:pt x="73870" y="0"/>
                </a:moveTo>
                <a:lnTo>
                  <a:pt x="115814" y="0"/>
                </a:lnTo>
              </a:path>
              <a:path w="411479">
                <a:moveTo>
                  <a:pt x="126457" y="0"/>
                </a:moveTo>
                <a:lnTo>
                  <a:pt x="137100" y="0"/>
                </a:lnTo>
              </a:path>
              <a:path w="411479">
                <a:moveTo>
                  <a:pt x="147743" y="0"/>
                </a:moveTo>
                <a:lnTo>
                  <a:pt x="189686" y="0"/>
                </a:lnTo>
              </a:path>
              <a:path w="411479">
                <a:moveTo>
                  <a:pt x="200329" y="0"/>
                </a:moveTo>
                <a:lnTo>
                  <a:pt x="210971" y="0"/>
                </a:lnTo>
              </a:path>
              <a:path w="411479">
                <a:moveTo>
                  <a:pt x="221614" y="0"/>
                </a:moveTo>
                <a:lnTo>
                  <a:pt x="263557" y="0"/>
                </a:lnTo>
              </a:path>
              <a:path w="411479">
                <a:moveTo>
                  <a:pt x="274201" y="0"/>
                </a:moveTo>
                <a:lnTo>
                  <a:pt x="284843" y="0"/>
                </a:lnTo>
              </a:path>
              <a:path w="411479">
                <a:moveTo>
                  <a:pt x="295486" y="0"/>
                </a:moveTo>
                <a:lnTo>
                  <a:pt x="337429" y="0"/>
                </a:lnTo>
              </a:path>
              <a:path w="411479">
                <a:moveTo>
                  <a:pt x="348072" y="0"/>
                </a:moveTo>
                <a:lnTo>
                  <a:pt x="358714" y="0"/>
                </a:lnTo>
              </a:path>
              <a:path w="411479">
                <a:moveTo>
                  <a:pt x="369357" y="0"/>
                </a:moveTo>
                <a:lnTo>
                  <a:pt x="411300" y="0"/>
                </a:lnTo>
              </a:path>
            </a:pathLst>
          </a:custGeom>
          <a:ln w="3175">
            <a:solidFill>
              <a:srgbClr val="000000"/>
            </a:solidFill>
          </a:ln>
        </p:spPr>
        <p:txBody>
          <a:bodyPr wrap="square" lIns="0" tIns="0" rIns="0" bIns="0" rtlCol="0"/>
          <a:lstStyle/>
          <a:p>
            <a:endParaRPr sz="949"/>
          </a:p>
        </p:txBody>
      </p:sp>
      <p:sp>
        <p:nvSpPr>
          <p:cNvPr id="1404" name="object 1404"/>
          <p:cNvSpPr/>
          <p:nvPr/>
        </p:nvSpPr>
        <p:spPr>
          <a:xfrm>
            <a:off x="5303649" y="5061155"/>
            <a:ext cx="216886" cy="0"/>
          </a:xfrm>
          <a:custGeom>
            <a:avLst/>
            <a:gdLst/>
            <a:ahLst/>
            <a:cxnLst/>
            <a:rect l="l" t="t" r="r" b="b"/>
            <a:pathLst>
              <a:path w="411479">
                <a:moveTo>
                  <a:pt x="0" y="0"/>
                </a:moveTo>
                <a:lnTo>
                  <a:pt x="41942" y="0"/>
                </a:lnTo>
              </a:path>
              <a:path w="411479">
                <a:moveTo>
                  <a:pt x="52585" y="0"/>
                </a:moveTo>
                <a:lnTo>
                  <a:pt x="63228" y="0"/>
                </a:lnTo>
              </a:path>
              <a:path w="411479">
                <a:moveTo>
                  <a:pt x="73870" y="0"/>
                </a:moveTo>
                <a:lnTo>
                  <a:pt x="115814" y="0"/>
                </a:lnTo>
              </a:path>
              <a:path w="411479">
                <a:moveTo>
                  <a:pt x="126457" y="0"/>
                </a:moveTo>
                <a:lnTo>
                  <a:pt x="137100" y="0"/>
                </a:lnTo>
              </a:path>
              <a:path w="411479">
                <a:moveTo>
                  <a:pt x="147743" y="0"/>
                </a:moveTo>
                <a:lnTo>
                  <a:pt x="189686" y="0"/>
                </a:lnTo>
              </a:path>
              <a:path w="411479">
                <a:moveTo>
                  <a:pt x="200329" y="0"/>
                </a:moveTo>
                <a:lnTo>
                  <a:pt x="210971" y="0"/>
                </a:lnTo>
              </a:path>
              <a:path w="411479">
                <a:moveTo>
                  <a:pt x="221614" y="0"/>
                </a:moveTo>
                <a:lnTo>
                  <a:pt x="263557" y="0"/>
                </a:lnTo>
              </a:path>
              <a:path w="411479">
                <a:moveTo>
                  <a:pt x="274201" y="0"/>
                </a:moveTo>
                <a:lnTo>
                  <a:pt x="284843" y="0"/>
                </a:lnTo>
              </a:path>
              <a:path w="411479">
                <a:moveTo>
                  <a:pt x="295486" y="0"/>
                </a:moveTo>
                <a:lnTo>
                  <a:pt x="337429" y="0"/>
                </a:lnTo>
              </a:path>
              <a:path w="411479">
                <a:moveTo>
                  <a:pt x="348072" y="0"/>
                </a:moveTo>
                <a:lnTo>
                  <a:pt x="358714" y="0"/>
                </a:lnTo>
              </a:path>
              <a:path w="411479">
                <a:moveTo>
                  <a:pt x="369357" y="0"/>
                </a:moveTo>
                <a:lnTo>
                  <a:pt x="411300" y="0"/>
                </a:lnTo>
              </a:path>
            </a:pathLst>
          </a:custGeom>
          <a:ln w="3175">
            <a:solidFill>
              <a:srgbClr val="000000"/>
            </a:solidFill>
          </a:ln>
        </p:spPr>
        <p:txBody>
          <a:bodyPr wrap="square" lIns="0" tIns="0" rIns="0" bIns="0" rtlCol="0"/>
          <a:lstStyle/>
          <a:p>
            <a:endParaRPr sz="949"/>
          </a:p>
        </p:txBody>
      </p:sp>
      <p:sp>
        <p:nvSpPr>
          <p:cNvPr id="1405" name="object 1405"/>
          <p:cNvSpPr/>
          <p:nvPr/>
        </p:nvSpPr>
        <p:spPr>
          <a:xfrm>
            <a:off x="6553137" y="3104939"/>
            <a:ext cx="13388" cy="1857249"/>
          </a:xfrm>
          <a:custGeom>
            <a:avLst/>
            <a:gdLst/>
            <a:ahLst/>
            <a:cxnLst/>
            <a:rect l="l" t="t" r="r" b="b"/>
            <a:pathLst>
              <a:path w="25400" h="3523615">
                <a:moveTo>
                  <a:pt x="0" y="0"/>
                </a:moveTo>
                <a:lnTo>
                  <a:pt x="234" y="32716"/>
                </a:lnTo>
              </a:path>
              <a:path w="25400" h="3523615">
                <a:moveTo>
                  <a:pt x="309" y="43358"/>
                </a:moveTo>
                <a:lnTo>
                  <a:pt x="384" y="54001"/>
                </a:lnTo>
              </a:path>
              <a:path w="25400" h="3523615">
                <a:moveTo>
                  <a:pt x="462" y="64644"/>
                </a:moveTo>
                <a:lnTo>
                  <a:pt x="695" y="97360"/>
                </a:lnTo>
              </a:path>
              <a:path w="25400" h="3523615">
                <a:moveTo>
                  <a:pt x="770" y="108003"/>
                </a:moveTo>
                <a:lnTo>
                  <a:pt x="846" y="118645"/>
                </a:lnTo>
              </a:path>
              <a:path w="25400" h="3523615">
                <a:moveTo>
                  <a:pt x="923" y="129288"/>
                </a:moveTo>
                <a:lnTo>
                  <a:pt x="1156" y="162004"/>
                </a:lnTo>
              </a:path>
              <a:path w="25400" h="3523615">
                <a:moveTo>
                  <a:pt x="1232" y="172647"/>
                </a:moveTo>
                <a:lnTo>
                  <a:pt x="1309" y="183289"/>
                </a:lnTo>
              </a:path>
              <a:path w="25400" h="3523615">
                <a:moveTo>
                  <a:pt x="1384" y="193932"/>
                </a:moveTo>
                <a:lnTo>
                  <a:pt x="1618" y="226648"/>
                </a:lnTo>
              </a:path>
              <a:path w="25400" h="3523615">
                <a:moveTo>
                  <a:pt x="1693" y="237291"/>
                </a:moveTo>
                <a:lnTo>
                  <a:pt x="1770" y="247934"/>
                </a:lnTo>
              </a:path>
              <a:path w="25400" h="3523615">
                <a:moveTo>
                  <a:pt x="1845" y="258576"/>
                </a:moveTo>
                <a:lnTo>
                  <a:pt x="2079" y="291292"/>
                </a:lnTo>
              </a:path>
              <a:path w="25400" h="3523615">
                <a:moveTo>
                  <a:pt x="2155" y="301935"/>
                </a:moveTo>
                <a:lnTo>
                  <a:pt x="2231" y="312577"/>
                </a:lnTo>
              </a:path>
              <a:path w="25400" h="3523615">
                <a:moveTo>
                  <a:pt x="2306" y="323220"/>
                </a:moveTo>
                <a:lnTo>
                  <a:pt x="2540" y="355936"/>
                </a:lnTo>
              </a:path>
              <a:path w="25400" h="3523615">
                <a:moveTo>
                  <a:pt x="2617" y="366579"/>
                </a:moveTo>
                <a:lnTo>
                  <a:pt x="2692" y="377222"/>
                </a:lnTo>
              </a:path>
              <a:path w="25400" h="3523615">
                <a:moveTo>
                  <a:pt x="2767" y="387864"/>
                </a:moveTo>
                <a:lnTo>
                  <a:pt x="3002" y="420580"/>
                </a:lnTo>
              </a:path>
              <a:path w="25400" h="3523615">
                <a:moveTo>
                  <a:pt x="3078" y="431223"/>
                </a:moveTo>
                <a:lnTo>
                  <a:pt x="3153" y="441865"/>
                </a:lnTo>
              </a:path>
              <a:path w="25400" h="3523615">
                <a:moveTo>
                  <a:pt x="3231" y="452509"/>
                </a:moveTo>
                <a:lnTo>
                  <a:pt x="3464" y="485224"/>
                </a:lnTo>
              </a:path>
              <a:path w="25400" h="3523615">
                <a:moveTo>
                  <a:pt x="3539" y="495867"/>
                </a:moveTo>
                <a:lnTo>
                  <a:pt x="3615" y="506510"/>
                </a:lnTo>
              </a:path>
              <a:path w="25400" h="3523615">
                <a:moveTo>
                  <a:pt x="3692" y="517152"/>
                </a:moveTo>
                <a:lnTo>
                  <a:pt x="3925" y="549868"/>
                </a:lnTo>
              </a:path>
              <a:path w="25400" h="3523615">
                <a:moveTo>
                  <a:pt x="4000" y="560511"/>
                </a:moveTo>
                <a:lnTo>
                  <a:pt x="4078" y="571153"/>
                </a:lnTo>
              </a:path>
              <a:path w="25400" h="3523615">
                <a:moveTo>
                  <a:pt x="4153" y="581797"/>
                </a:moveTo>
                <a:lnTo>
                  <a:pt x="4386" y="614512"/>
                </a:lnTo>
              </a:path>
              <a:path w="25400" h="3523615">
                <a:moveTo>
                  <a:pt x="4462" y="625155"/>
                </a:moveTo>
                <a:lnTo>
                  <a:pt x="4539" y="635798"/>
                </a:lnTo>
              </a:path>
              <a:path w="25400" h="3523615">
                <a:moveTo>
                  <a:pt x="4614" y="646440"/>
                </a:moveTo>
                <a:lnTo>
                  <a:pt x="4848" y="679156"/>
                </a:lnTo>
              </a:path>
              <a:path w="25400" h="3523615">
                <a:moveTo>
                  <a:pt x="4924" y="689799"/>
                </a:moveTo>
                <a:lnTo>
                  <a:pt x="5000" y="700441"/>
                </a:lnTo>
              </a:path>
              <a:path w="25400" h="3523615">
                <a:moveTo>
                  <a:pt x="5075" y="711085"/>
                </a:moveTo>
                <a:lnTo>
                  <a:pt x="5309" y="743800"/>
                </a:lnTo>
              </a:path>
              <a:path w="25400" h="3523615">
                <a:moveTo>
                  <a:pt x="5385" y="754443"/>
                </a:moveTo>
                <a:lnTo>
                  <a:pt x="5461" y="765086"/>
                </a:lnTo>
              </a:path>
              <a:path w="25400" h="3523615">
                <a:moveTo>
                  <a:pt x="5536" y="775729"/>
                </a:moveTo>
                <a:lnTo>
                  <a:pt x="5771" y="808444"/>
                </a:lnTo>
              </a:path>
              <a:path w="25400" h="3523615">
                <a:moveTo>
                  <a:pt x="5847" y="819087"/>
                </a:moveTo>
                <a:lnTo>
                  <a:pt x="5922" y="829730"/>
                </a:lnTo>
              </a:path>
              <a:path w="25400" h="3523615">
                <a:moveTo>
                  <a:pt x="5997" y="840373"/>
                </a:moveTo>
                <a:lnTo>
                  <a:pt x="6232" y="873089"/>
                </a:lnTo>
              </a:path>
              <a:path w="25400" h="3523615">
                <a:moveTo>
                  <a:pt x="6308" y="883732"/>
                </a:moveTo>
                <a:lnTo>
                  <a:pt x="6383" y="894374"/>
                </a:lnTo>
              </a:path>
              <a:path w="25400" h="3523615">
                <a:moveTo>
                  <a:pt x="6461" y="905017"/>
                </a:moveTo>
                <a:lnTo>
                  <a:pt x="6694" y="937733"/>
                </a:lnTo>
              </a:path>
              <a:path w="25400" h="3523615">
                <a:moveTo>
                  <a:pt x="6769" y="948376"/>
                </a:moveTo>
                <a:lnTo>
                  <a:pt x="6845" y="959018"/>
                </a:lnTo>
              </a:path>
              <a:path w="25400" h="3523615">
                <a:moveTo>
                  <a:pt x="6922" y="969661"/>
                </a:moveTo>
                <a:lnTo>
                  <a:pt x="7155" y="1002377"/>
                </a:lnTo>
              </a:path>
              <a:path w="25400" h="3523615">
                <a:moveTo>
                  <a:pt x="7230" y="1013020"/>
                </a:moveTo>
                <a:lnTo>
                  <a:pt x="7308" y="1023662"/>
                </a:lnTo>
              </a:path>
              <a:path w="25400" h="3523615">
                <a:moveTo>
                  <a:pt x="7383" y="1034305"/>
                </a:moveTo>
                <a:lnTo>
                  <a:pt x="7616" y="1067021"/>
                </a:lnTo>
              </a:path>
              <a:path w="25400" h="3523615">
                <a:moveTo>
                  <a:pt x="7692" y="1077664"/>
                </a:moveTo>
                <a:lnTo>
                  <a:pt x="7769" y="1088306"/>
                </a:lnTo>
              </a:path>
              <a:path w="25400" h="3523615">
                <a:moveTo>
                  <a:pt x="7844" y="1098949"/>
                </a:moveTo>
                <a:lnTo>
                  <a:pt x="8078" y="1131665"/>
                </a:lnTo>
              </a:path>
              <a:path w="25400" h="3523615">
                <a:moveTo>
                  <a:pt x="8154" y="1142308"/>
                </a:moveTo>
                <a:lnTo>
                  <a:pt x="8230" y="1152951"/>
                </a:lnTo>
              </a:path>
              <a:path w="25400" h="3523615">
                <a:moveTo>
                  <a:pt x="8305" y="1163593"/>
                </a:moveTo>
                <a:lnTo>
                  <a:pt x="8540" y="1196309"/>
                </a:lnTo>
              </a:path>
              <a:path w="25400" h="3523615">
                <a:moveTo>
                  <a:pt x="8615" y="1206952"/>
                </a:moveTo>
                <a:lnTo>
                  <a:pt x="8691" y="1217594"/>
                </a:lnTo>
              </a:path>
              <a:path w="25400" h="3523615">
                <a:moveTo>
                  <a:pt x="8766" y="1228237"/>
                </a:moveTo>
                <a:lnTo>
                  <a:pt x="9001" y="1260953"/>
                </a:lnTo>
              </a:path>
              <a:path w="25400" h="3523615">
                <a:moveTo>
                  <a:pt x="9077" y="1271596"/>
                </a:moveTo>
                <a:lnTo>
                  <a:pt x="9152" y="1282239"/>
                </a:lnTo>
              </a:path>
              <a:path w="25400" h="3523615">
                <a:moveTo>
                  <a:pt x="9228" y="1292881"/>
                </a:moveTo>
                <a:lnTo>
                  <a:pt x="9462" y="1325597"/>
                </a:lnTo>
              </a:path>
              <a:path w="25400" h="3523615">
                <a:moveTo>
                  <a:pt x="9538" y="1336240"/>
                </a:moveTo>
                <a:lnTo>
                  <a:pt x="9613" y="1346882"/>
                </a:lnTo>
              </a:path>
              <a:path w="25400" h="3523615">
                <a:moveTo>
                  <a:pt x="9691" y="1357525"/>
                </a:moveTo>
                <a:lnTo>
                  <a:pt x="9924" y="1390241"/>
                </a:lnTo>
              </a:path>
              <a:path w="25400" h="3523615">
                <a:moveTo>
                  <a:pt x="9999" y="1400884"/>
                </a:moveTo>
                <a:lnTo>
                  <a:pt x="10076" y="1411527"/>
                </a:lnTo>
              </a:path>
              <a:path w="25400" h="3523615">
                <a:moveTo>
                  <a:pt x="10152" y="1422169"/>
                </a:moveTo>
                <a:lnTo>
                  <a:pt x="10385" y="1454885"/>
                </a:lnTo>
              </a:path>
              <a:path w="25400" h="3523615">
                <a:moveTo>
                  <a:pt x="10461" y="1465528"/>
                </a:moveTo>
                <a:lnTo>
                  <a:pt x="10538" y="1476170"/>
                </a:lnTo>
              </a:path>
              <a:path w="25400" h="3523615">
                <a:moveTo>
                  <a:pt x="10613" y="1486813"/>
                </a:moveTo>
                <a:lnTo>
                  <a:pt x="10847" y="1519529"/>
                </a:lnTo>
              </a:path>
              <a:path w="25400" h="3523615">
                <a:moveTo>
                  <a:pt x="10923" y="1530172"/>
                </a:moveTo>
                <a:lnTo>
                  <a:pt x="10999" y="1540815"/>
                </a:lnTo>
              </a:path>
              <a:path w="25400" h="3523615">
                <a:moveTo>
                  <a:pt x="11074" y="1551458"/>
                </a:moveTo>
                <a:lnTo>
                  <a:pt x="11308" y="1584173"/>
                </a:lnTo>
              </a:path>
              <a:path w="25400" h="3523615">
                <a:moveTo>
                  <a:pt x="11384" y="1594816"/>
                </a:moveTo>
                <a:lnTo>
                  <a:pt x="11460" y="1605459"/>
                </a:lnTo>
              </a:path>
              <a:path w="25400" h="3523615">
                <a:moveTo>
                  <a:pt x="11535" y="1616102"/>
                </a:moveTo>
                <a:lnTo>
                  <a:pt x="11770" y="1648818"/>
                </a:lnTo>
              </a:path>
              <a:path w="25400" h="3523615">
                <a:moveTo>
                  <a:pt x="11845" y="1659460"/>
                </a:moveTo>
                <a:lnTo>
                  <a:pt x="11921" y="1670103"/>
                </a:lnTo>
              </a:path>
              <a:path w="25400" h="3523615">
                <a:moveTo>
                  <a:pt x="11996" y="1680746"/>
                </a:moveTo>
                <a:lnTo>
                  <a:pt x="12231" y="1713462"/>
                </a:lnTo>
              </a:path>
              <a:path w="25400" h="3523615">
                <a:moveTo>
                  <a:pt x="12307" y="1724104"/>
                </a:moveTo>
                <a:lnTo>
                  <a:pt x="12382" y="1734747"/>
                </a:lnTo>
              </a:path>
              <a:path w="25400" h="3523615">
                <a:moveTo>
                  <a:pt x="12459" y="1745390"/>
                </a:moveTo>
                <a:lnTo>
                  <a:pt x="12692" y="1778106"/>
                </a:lnTo>
              </a:path>
              <a:path w="25400" h="3523615">
                <a:moveTo>
                  <a:pt x="12768" y="1788748"/>
                </a:moveTo>
                <a:lnTo>
                  <a:pt x="12845" y="1799391"/>
                </a:lnTo>
              </a:path>
              <a:path w="25400" h="3523615">
                <a:moveTo>
                  <a:pt x="12921" y="1810034"/>
                </a:moveTo>
                <a:lnTo>
                  <a:pt x="13154" y="1842750"/>
                </a:lnTo>
              </a:path>
              <a:path w="25400" h="3523615">
                <a:moveTo>
                  <a:pt x="13229" y="1853393"/>
                </a:moveTo>
                <a:lnTo>
                  <a:pt x="13306" y="1864035"/>
                </a:lnTo>
              </a:path>
              <a:path w="25400" h="3523615">
                <a:moveTo>
                  <a:pt x="13382" y="1874678"/>
                </a:moveTo>
                <a:lnTo>
                  <a:pt x="13615" y="1907394"/>
                </a:lnTo>
              </a:path>
              <a:path w="25400" h="3523615">
                <a:moveTo>
                  <a:pt x="13692" y="1918036"/>
                </a:moveTo>
                <a:lnTo>
                  <a:pt x="13768" y="1928679"/>
                </a:lnTo>
              </a:path>
              <a:path w="25400" h="3523615">
                <a:moveTo>
                  <a:pt x="13843" y="1939322"/>
                </a:moveTo>
                <a:lnTo>
                  <a:pt x="14077" y="1972038"/>
                </a:lnTo>
              </a:path>
              <a:path w="25400" h="3523615">
                <a:moveTo>
                  <a:pt x="14153" y="1982681"/>
                </a:moveTo>
                <a:lnTo>
                  <a:pt x="14229" y="1993323"/>
                </a:lnTo>
              </a:path>
              <a:path w="25400" h="3523615">
                <a:moveTo>
                  <a:pt x="14304" y="2003966"/>
                </a:moveTo>
                <a:lnTo>
                  <a:pt x="14539" y="2036682"/>
                </a:lnTo>
              </a:path>
              <a:path w="25400" h="3523615">
                <a:moveTo>
                  <a:pt x="14614" y="2047324"/>
                </a:moveTo>
                <a:lnTo>
                  <a:pt x="14690" y="2057967"/>
                </a:lnTo>
              </a:path>
              <a:path w="25400" h="3523615">
                <a:moveTo>
                  <a:pt x="14765" y="2068610"/>
                </a:moveTo>
                <a:lnTo>
                  <a:pt x="15000" y="2101326"/>
                </a:lnTo>
              </a:path>
              <a:path w="25400" h="3523615">
                <a:moveTo>
                  <a:pt x="15075" y="2111969"/>
                </a:moveTo>
                <a:lnTo>
                  <a:pt x="15151" y="2122611"/>
                </a:lnTo>
              </a:path>
              <a:path w="25400" h="3523615">
                <a:moveTo>
                  <a:pt x="15227" y="2133254"/>
                </a:moveTo>
                <a:lnTo>
                  <a:pt x="15461" y="2165970"/>
                </a:lnTo>
              </a:path>
              <a:path w="25400" h="3523615">
                <a:moveTo>
                  <a:pt x="15537" y="2176612"/>
                </a:moveTo>
                <a:lnTo>
                  <a:pt x="15612" y="2187255"/>
                </a:lnTo>
              </a:path>
              <a:path w="25400" h="3523615">
                <a:moveTo>
                  <a:pt x="15689" y="2197898"/>
                </a:moveTo>
                <a:lnTo>
                  <a:pt x="15922" y="2230614"/>
                </a:lnTo>
              </a:path>
              <a:path w="25400" h="3523615">
                <a:moveTo>
                  <a:pt x="15998" y="2241257"/>
                </a:moveTo>
                <a:lnTo>
                  <a:pt x="16075" y="2251899"/>
                </a:lnTo>
              </a:path>
              <a:path w="25400" h="3523615">
                <a:moveTo>
                  <a:pt x="16151" y="2262542"/>
                </a:moveTo>
                <a:lnTo>
                  <a:pt x="16384" y="2295258"/>
                </a:lnTo>
              </a:path>
              <a:path w="25400" h="3523615">
                <a:moveTo>
                  <a:pt x="16459" y="2305900"/>
                </a:moveTo>
                <a:lnTo>
                  <a:pt x="16536" y="2316544"/>
                </a:lnTo>
              </a:path>
              <a:path w="25400" h="3523615">
                <a:moveTo>
                  <a:pt x="16612" y="2327187"/>
                </a:moveTo>
                <a:lnTo>
                  <a:pt x="16845" y="2359903"/>
                </a:lnTo>
              </a:path>
              <a:path w="25400" h="3523615">
                <a:moveTo>
                  <a:pt x="16922" y="2370545"/>
                </a:moveTo>
                <a:lnTo>
                  <a:pt x="16998" y="2381188"/>
                </a:lnTo>
              </a:path>
              <a:path w="25400" h="3523615">
                <a:moveTo>
                  <a:pt x="17073" y="2391831"/>
                </a:moveTo>
                <a:lnTo>
                  <a:pt x="17307" y="2424546"/>
                </a:lnTo>
              </a:path>
              <a:path w="25400" h="3523615">
                <a:moveTo>
                  <a:pt x="17383" y="2435189"/>
                </a:moveTo>
                <a:lnTo>
                  <a:pt x="17459" y="2445832"/>
                </a:lnTo>
              </a:path>
              <a:path w="25400" h="3523615">
                <a:moveTo>
                  <a:pt x="17534" y="2456475"/>
                </a:moveTo>
                <a:lnTo>
                  <a:pt x="17769" y="2489190"/>
                </a:lnTo>
              </a:path>
              <a:path w="25400" h="3523615">
                <a:moveTo>
                  <a:pt x="17844" y="2499833"/>
                </a:moveTo>
                <a:lnTo>
                  <a:pt x="17920" y="2510476"/>
                </a:lnTo>
              </a:path>
              <a:path w="25400" h="3523615">
                <a:moveTo>
                  <a:pt x="17996" y="2521119"/>
                </a:moveTo>
                <a:lnTo>
                  <a:pt x="18230" y="2553835"/>
                </a:lnTo>
              </a:path>
              <a:path w="25400" h="3523615">
                <a:moveTo>
                  <a:pt x="18305" y="2564477"/>
                </a:moveTo>
                <a:lnTo>
                  <a:pt x="18381" y="2575120"/>
                </a:lnTo>
              </a:path>
              <a:path w="25400" h="3523615">
                <a:moveTo>
                  <a:pt x="18457" y="2585763"/>
                </a:moveTo>
                <a:lnTo>
                  <a:pt x="18691" y="2618479"/>
                </a:lnTo>
              </a:path>
              <a:path w="25400" h="3523615">
                <a:moveTo>
                  <a:pt x="18767" y="2629121"/>
                </a:moveTo>
                <a:lnTo>
                  <a:pt x="18843" y="2639764"/>
                </a:lnTo>
              </a:path>
              <a:path w="25400" h="3523615">
                <a:moveTo>
                  <a:pt x="18919" y="2650407"/>
                </a:moveTo>
                <a:lnTo>
                  <a:pt x="19152" y="2683123"/>
                </a:lnTo>
              </a:path>
              <a:path w="25400" h="3523615">
                <a:moveTo>
                  <a:pt x="19228" y="2693765"/>
                </a:moveTo>
                <a:lnTo>
                  <a:pt x="19305" y="2704408"/>
                </a:lnTo>
              </a:path>
              <a:path w="25400" h="3523615">
                <a:moveTo>
                  <a:pt x="19381" y="2715051"/>
                </a:moveTo>
                <a:lnTo>
                  <a:pt x="19614" y="2747767"/>
                </a:lnTo>
              </a:path>
              <a:path w="25400" h="3523615">
                <a:moveTo>
                  <a:pt x="19691" y="2758409"/>
                </a:moveTo>
                <a:lnTo>
                  <a:pt x="19766" y="2769052"/>
                </a:lnTo>
              </a:path>
              <a:path w="25400" h="3523615">
                <a:moveTo>
                  <a:pt x="19842" y="2779695"/>
                </a:moveTo>
                <a:lnTo>
                  <a:pt x="20076" y="2812411"/>
                </a:lnTo>
              </a:path>
              <a:path w="25400" h="3523615">
                <a:moveTo>
                  <a:pt x="20152" y="2823053"/>
                </a:moveTo>
                <a:lnTo>
                  <a:pt x="20228" y="2833696"/>
                </a:lnTo>
              </a:path>
              <a:path w="25400" h="3523615">
                <a:moveTo>
                  <a:pt x="20303" y="2844339"/>
                </a:moveTo>
                <a:lnTo>
                  <a:pt x="20538" y="2877055"/>
                </a:lnTo>
              </a:path>
              <a:path w="25400" h="3523615">
                <a:moveTo>
                  <a:pt x="20613" y="2887697"/>
                </a:moveTo>
                <a:lnTo>
                  <a:pt x="20689" y="2898340"/>
                </a:lnTo>
              </a:path>
              <a:path w="25400" h="3523615">
                <a:moveTo>
                  <a:pt x="20764" y="2908982"/>
                </a:moveTo>
                <a:lnTo>
                  <a:pt x="20999" y="2941699"/>
                </a:lnTo>
              </a:path>
              <a:path w="25400" h="3523615">
                <a:moveTo>
                  <a:pt x="21074" y="2952341"/>
                </a:moveTo>
                <a:lnTo>
                  <a:pt x="21150" y="2962984"/>
                </a:lnTo>
              </a:path>
              <a:path w="25400" h="3523615">
                <a:moveTo>
                  <a:pt x="21226" y="2973626"/>
                </a:moveTo>
                <a:lnTo>
                  <a:pt x="21460" y="3006342"/>
                </a:lnTo>
              </a:path>
              <a:path w="25400" h="3523615">
                <a:moveTo>
                  <a:pt x="21535" y="3016985"/>
                </a:moveTo>
                <a:lnTo>
                  <a:pt x="21611" y="3027627"/>
                </a:lnTo>
              </a:path>
              <a:path w="25400" h="3523615">
                <a:moveTo>
                  <a:pt x="21688" y="3038269"/>
                </a:moveTo>
                <a:lnTo>
                  <a:pt x="21921" y="3070986"/>
                </a:lnTo>
              </a:path>
              <a:path w="25400" h="3523615">
                <a:moveTo>
                  <a:pt x="21997" y="3081628"/>
                </a:moveTo>
                <a:lnTo>
                  <a:pt x="22074" y="3092271"/>
                </a:lnTo>
              </a:path>
              <a:path w="25400" h="3523615">
                <a:moveTo>
                  <a:pt x="22149" y="3102913"/>
                </a:moveTo>
                <a:lnTo>
                  <a:pt x="22382" y="3135629"/>
                </a:lnTo>
              </a:path>
              <a:path w="25400" h="3523615">
                <a:moveTo>
                  <a:pt x="22458" y="3146272"/>
                </a:moveTo>
                <a:lnTo>
                  <a:pt x="22535" y="3156914"/>
                </a:lnTo>
              </a:path>
              <a:path w="25400" h="3523615">
                <a:moveTo>
                  <a:pt x="22611" y="3167557"/>
                </a:moveTo>
                <a:lnTo>
                  <a:pt x="22844" y="3200273"/>
                </a:lnTo>
              </a:path>
              <a:path w="25400" h="3523615">
                <a:moveTo>
                  <a:pt x="22921" y="3210916"/>
                </a:moveTo>
                <a:lnTo>
                  <a:pt x="22996" y="3221558"/>
                </a:lnTo>
              </a:path>
              <a:path w="25400" h="3523615">
                <a:moveTo>
                  <a:pt x="23072" y="3232200"/>
                </a:moveTo>
                <a:lnTo>
                  <a:pt x="23307" y="3264916"/>
                </a:lnTo>
              </a:path>
              <a:path w="25400" h="3523615">
                <a:moveTo>
                  <a:pt x="23382" y="3275559"/>
                </a:moveTo>
                <a:lnTo>
                  <a:pt x="23458" y="3286202"/>
                </a:lnTo>
              </a:path>
              <a:path w="25400" h="3523615">
                <a:moveTo>
                  <a:pt x="23533" y="3296844"/>
                </a:moveTo>
                <a:lnTo>
                  <a:pt x="23768" y="3329560"/>
                </a:lnTo>
              </a:path>
              <a:path w="25400" h="3523615">
                <a:moveTo>
                  <a:pt x="23843" y="3340202"/>
                </a:moveTo>
                <a:lnTo>
                  <a:pt x="23919" y="3350845"/>
                </a:lnTo>
              </a:path>
              <a:path w="25400" h="3523615">
                <a:moveTo>
                  <a:pt x="23995" y="3361487"/>
                </a:moveTo>
                <a:lnTo>
                  <a:pt x="24229" y="3394204"/>
                </a:lnTo>
              </a:path>
              <a:path w="25400" h="3523615">
                <a:moveTo>
                  <a:pt x="24304" y="3404846"/>
                </a:moveTo>
                <a:lnTo>
                  <a:pt x="24380" y="3415488"/>
                </a:lnTo>
              </a:path>
              <a:path w="25400" h="3523615">
                <a:moveTo>
                  <a:pt x="24456" y="3426131"/>
                </a:moveTo>
                <a:lnTo>
                  <a:pt x="24690" y="3458847"/>
                </a:lnTo>
              </a:path>
              <a:path w="25400" h="3523615">
                <a:moveTo>
                  <a:pt x="24740" y="3469467"/>
                </a:moveTo>
                <a:lnTo>
                  <a:pt x="24815" y="3480109"/>
                </a:lnTo>
              </a:path>
              <a:path w="25400" h="3523615">
                <a:moveTo>
                  <a:pt x="24892" y="3490752"/>
                </a:moveTo>
                <a:lnTo>
                  <a:pt x="25125" y="3523468"/>
                </a:lnTo>
              </a:path>
            </a:pathLst>
          </a:custGeom>
          <a:ln w="3175">
            <a:solidFill>
              <a:srgbClr val="000000"/>
            </a:solidFill>
          </a:ln>
        </p:spPr>
        <p:txBody>
          <a:bodyPr wrap="square" lIns="0" tIns="0" rIns="0" bIns="0" rtlCol="0"/>
          <a:lstStyle/>
          <a:p>
            <a:endParaRPr sz="949"/>
          </a:p>
        </p:txBody>
      </p:sp>
      <p:grpSp>
        <p:nvGrpSpPr>
          <p:cNvPr id="1406" name="object 1406"/>
          <p:cNvGrpSpPr/>
          <p:nvPr/>
        </p:nvGrpSpPr>
        <p:grpSpPr>
          <a:xfrm>
            <a:off x="6774296" y="5613632"/>
            <a:ext cx="1673" cy="495690"/>
            <a:chOff x="11338927" y="10650307"/>
            <a:chExt cx="3175" cy="940435"/>
          </a:xfrm>
        </p:grpSpPr>
        <p:sp>
          <p:nvSpPr>
            <p:cNvPr id="1407" name="object 1407"/>
            <p:cNvSpPr/>
            <p:nvPr/>
          </p:nvSpPr>
          <p:spPr>
            <a:xfrm>
              <a:off x="11340405" y="10650307"/>
              <a:ext cx="0" cy="43815"/>
            </a:xfrm>
            <a:custGeom>
              <a:avLst/>
              <a:gdLst/>
              <a:ahLst/>
              <a:cxnLst/>
              <a:rect l="l" t="t" r="r" b="b"/>
              <a:pathLst>
                <a:path h="43815">
                  <a:moveTo>
                    <a:pt x="0" y="0"/>
                  </a:moveTo>
                  <a:lnTo>
                    <a:pt x="0" y="32781"/>
                  </a:lnTo>
                </a:path>
                <a:path h="43815">
                  <a:moveTo>
                    <a:pt x="0" y="43424"/>
                  </a:moveTo>
                  <a:lnTo>
                    <a:pt x="0" y="43424"/>
                  </a:lnTo>
                </a:path>
              </a:pathLst>
            </a:custGeom>
            <a:ln w="3175">
              <a:solidFill>
                <a:srgbClr val="000000"/>
              </a:solidFill>
            </a:ln>
          </p:spPr>
          <p:txBody>
            <a:bodyPr wrap="square" lIns="0" tIns="0" rIns="0" bIns="0" rtlCol="0"/>
            <a:lstStyle/>
            <a:p>
              <a:endParaRPr sz="949"/>
            </a:p>
          </p:txBody>
        </p:sp>
        <p:sp>
          <p:nvSpPr>
            <p:cNvPr id="1408" name="object 1408"/>
            <p:cNvSpPr/>
            <p:nvPr/>
          </p:nvSpPr>
          <p:spPr>
            <a:xfrm>
              <a:off x="11340405" y="10693732"/>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409" name="object 1409"/>
            <p:cNvSpPr/>
            <p:nvPr/>
          </p:nvSpPr>
          <p:spPr>
            <a:xfrm>
              <a:off x="11340405" y="11534964"/>
              <a:ext cx="0" cy="54610"/>
            </a:xfrm>
            <a:custGeom>
              <a:avLst/>
              <a:gdLst/>
              <a:ahLst/>
              <a:cxnLst/>
              <a:rect l="l" t="t" r="r" b="b"/>
              <a:pathLst>
                <a:path h="54609">
                  <a:moveTo>
                    <a:pt x="0" y="0"/>
                  </a:moveTo>
                  <a:lnTo>
                    <a:pt x="0" y="1"/>
                  </a:lnTo>
                </a:path>
                <a:path h="54609">
                  <a:moveTo>
                    <a:pt x="0" y="1"/>
                  </a:moveTo>
                  <a:lnTo>
                    <a:pt x="0" y="10642"/>
                  </a:lnTo>
                </a:path>
                <a:path h="54609">
                  <a:moveTo>
                    <a:pt x="0" y="21285"/>
                  </a:moveTo>
                  <a:lnTo>
                    <a:pt x="0" y="54067"/>
                  </a:lnTo>
                </a:path>
                <a:path h="54609">
                  <a:moveTo>
                    <a:pt x="0" y="54067"/>
                  </a:moveTo>
                  <a:lnTo>
                    <a:pt x="0" y="54068"/>
                  </a:lnTo>
                </a:path>
              </a:pathLst>
            </a:custGeom>
            <a:ln w="3175">
              <a:solidFill>
                <a:srgbClr val="000000"/>
              </a:solidFill>
            </a:ln>
          </p:spPr>
          <p:txBody>
            <a:bodyPr wrap="square" lIns="0" tIns="0" rIns="0" bIns="0" rtlCol="0"/>
            <a:lstStyle/>
            <a:p>
              <a:endParaRPr sz="949"/>
            </a:p>
          </p:txBody>
        </p:sp>
      </p:grpSp>
      <p:grpSp>
        <p:nvGrpSpPr>
          <p:cNvPr id="1410" name="object 1410"/>
          <p:cNvGrpSpPr/>
          <p:nvPr/>
        </p:nvGrpSpPr>
        <p:grpSpPr>
          <a:xfrm>
            <a:off x="7601312" y="5564551"/>
            <a:ext cx="1673" cy="495690"/>
            <a:chOff x="12907960" y="10557189"/>
            <a:chExt cx="3175" cy="940435"/>
          </a:xfrm>
        </p:grpSpPr>
        <p:sp>
          <p:nvSpPr>
            <p:cNvPr id="1411" name="object 1411"/>
            <p:cNvSpPr/>
            <p:nvPr/>
          </p:nvSpPr>
          <p:spPr>
            <a:xfrm>
              <a:off x="12909438" y="10557189"/>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412" name="object 1412"/>
            <p:cNvSpPr/>
            <p:nvPr/>
          </p:nvSpPr>
          <p:spPr>
            <a:xfrm>
              <a:off x="12909438" y="10600614"/>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413" name="object 1413"/>
            <p:cNvSpPr/>
            <p:nvPr/>
          </p:nvSpPr>
          <p:spPr>
            <a:xfrm>
              <a:off x="12909438" y="11441846"/>
              <a:ext cx="0" cy="54610"/>
            </a:xfrm>
            <a:custGeom>
              <a:avLst/>
              <a:gdLst/>
              <a:ahLst/>
              <a:cxnLst/>
              <a:rect l="l" t="t" r="r" b="b"/>
              <a:pathLst>
                <a:path h="54609">
                  <a:moveTo>
                    <a:pt x="0" y="0"/>
                  </a:moveTo>
                  <a:lnTo>
                    <a:pt x="0" y="1"/>
                  </a:lnTo>
                </a:path>
                <a:path h="54609">
                  <a:moveTo>
                    <a:pt x="0" y="1"/>
                  </a:moveTo>
                  <a:lnTo>
                    <a:pt x="0" y="10642"/>
                  </a:lnTo>
                </a:path>
                <a:path h="54609">
                  <a:moveTo>
                    <a:pt x="0" y="21285"/>
                  </a:moveTo>
                  <a:lnTo>
                    <a:pt x="0" y="54067"/>
                  </a:lnTo>
                </a:path>
                <a:path h="54609">
                  <a:moveTo>
                    <a:pt x="0" y="54067"/>
                  </a:moveTo>
                  <a:lnTo>
                    <a:pt x="0" y="54069"/>
                  </a:lnTo>
                </a:path>
              </a:pathLst>
            </a:custGeom>
            <a:ln w="3175">
              <a:solidFill>
                <a:srgbClr val="000000"/>
              </a:solidFill>
            </a:ln>
          </p:spPr>
          <p:txBody>
            <a:bodyPr wrap="square" lIns="0" tIns="0" rIns="0" bIns="0" rtlCol="0"/>
            <a:lstStyle/>
            <a:p>
              <a:endParaRPr sz="949"/>
            </a:p>
          </p:txBody>
        </p:sp>
      </p:grpSp>
      <p:sp>
        <p:nvSpPr>
          <p:cNvPr id="1414" name="object 1414"/>
          <p:cNvSpPr/>
          <p:nvPr/>
        </p:nvSpPr>
        <p:spPr>
          <a:xfrm>
            <a:off x="9088190" y="6226829"/>
            <a:ext cx="155970" cy="0"/>
          </a:xfrm>
          <a:custGeom>
            <a:avLst/>
            <a:gdLst/>
            <a:ahLst/>
            <a:cxnLst/>
            <a:rect l="l" t="t" r="r" b="b"/>
            <a:pathLst>
              <a:path w="295909">
                <a:moveTo>
                  <a:pt x="147824" y="0"/>
                </a:moveTo>
                <a:lnTo>
                  <a:pt x="142502" y="0"/>
                </a:lnTo>
              </a:path>
              <a:path w="295909">
                <a:moveTo>
                  <a:pt x="131859" y="0"/>
                </a:moveTo>
                <a:lnTo>
                  <a:pt x="81892" y="0"/>
                </a:lnTo>
              </a:path>
              <a:path w="295909">
                <a:moveTo>
                  <a:pt x="71251" y="0"/>
                </a:moveTo>
                <a:lnTo>
                  <a:pt x="60607" y="0"/>
                </a:lnTo>
              </a:path>
              <a:path w="295909">
                <a:moveTo>
                  <a:pt x="49965" y="0"/>
                </a:moveTo>
                <a:lnTo>
                  <a:pt x="0" y="0"/>
                </a:lnTo>
              </a:path>
              <a:path w="295909">
                <a:moveTo>
                  <a:pt x="147824" y="0"/>
                </a:moveTo>
                <a:lnTo>
                  <a:pt x="153146" y="0"/>
                </a:lnTo>
              </a:path>
              <a:path w="295909">
                <a:moveTo>
                  <a:pt x="163789" y="0"/>
                </a:moveTo>
                <a:lnTo>
                  <a:pt x="213755" y="0"/>
                </a:lnTo>
              </a:path>
              <a:path w="295909">
                <a:moveTo>
                  <a:pt x="224396" y="0"/>
                </a:moveTo>
                <a:lnTo>
                  <a:pt x="235039"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415" name="object 1415"/>
          <p:cNvGrpSpPr/>
          <p:nvPr/>
        </p:nvGrpSpPr>
        <p:grpSpPr>
          <a:xfrm>
            <a:off x="8953555" y="5661619"/>
            <a:ext cx="1100493" cy="1673"/>
            <a:chOff x="15473467" y="10741349"/>
            <a:chExt cx="2087880" cy="3175"/>
          </a:xfrm>
        </p:grpSpPr>
        <p:sp>
          <p:nvSpPr>
            <p:cNvPr id="1416" name="object 1416"/>
            <p:cNvSpPr/>
            <p:nvPr/>
          </p:nvSpPr>
          <p:spPr>
            <a:xfrm>
              <a:off x="17528737" y="10742827"/>
              <a:ext cx="32384" cy="0"/>
            </a:xfrm>
            <a:custGeom>
              <a:avLst/>
              <a:gdLst/>
              <a:ahLst/>
              <a:cxnLst/>
              <a:rect l="l" t="t" r="r" b="b"/>
              <a:pathLst>
                <a:path w="32384">
                  <a:moveTo>
                    <a:pt x="32254" y="0"/>
                  </a:moveTo>
                  <a:lnTo>
                    <a:pt x="0" y="0"/>
                  </a:lnTo>
                </a:path>
              </a:pathLst>
            </a:custGeom>
            <a:ln w="3175">
              <a:solidFill>
                <a:srgbClr val="000000"/>
              </a:solidFill>
            </a:ln>
          </p:spPr>
          <p:txBody>
            <a:bodyPr wrap="square" lIns="0" tIns="0" rIns="0" bIns="0" rtlCol="0"/>
            <a:lstStyle/>
            <a:p>
              <a:endParaRPr sz="949"/>
            </a:p>
          </p:txBody>
        </p:sp>
        <p:sp>
          <p:nvSpPr>
            <p:cNvPr id="1417" name="object 1417"/>
            <p:cNvSpPr/>
            <p:nvPr/>
          </p:nvSpPr>
          <p:spPr>
            <a:xfrm>
              <a:off x="15473467" y="10742827"/>
              <a:ext cx="2044700" cy="0"/>
            </a:xfrm>
            <a:custGeom>
              <a:avLst/>
              <a:gdLst/>
              <a:ahLst/>
              <a:cxnLst/>
              <a:rect l="l" t="t" r="r" b="b"/>
              <a:pathLst>
                <a:path w="2044700">
                  <a:moveTo>
                    <a:pt x="0" y="0"/>
                  </a:moveTo>
                  <a:lnTo>
                    <a:pt x="2044629" y="0"/>
                  </a:lnTo>
                </a:path>
              </a:pathLst>
            </a:custGeom>
            <a:ln w="3175">
              <a:solidFill>
                <a:srgbClr val="000000"/>
              </a:solidFill>
              <a:prstDash val="dash"/>
            </a:ln>
          </p:spPr>
          <p:txBody>
            <a:bodyPr wrap="square" lIns="0" tIns="0" rIns="0" bIns="0" rtlCol="0"/>
            <a:lstStyle/>
            <a:p>
              <a:endParaRPr sz="949"/>
            </a:p>
          </p:txBody>
        </p:sp>
      </p:grpSp>
      <p:sp>
        <p:nvSpPr>
          <p:cNvPr id="1418" name="object 1418"/>
          <p:cNvSpPr/>
          <p:nvPr/>
        </p:nvSpPr>
        <p:spPr>
          <a:xfrm>
            <a:off x="9039180" y="5613316"/>
            <a:ext cx="666722" cy="0"/>
          </a:xfrm>
          <a:custGeom>
            <a:avLst/>
            <a:gdLst/>
            <a:ahLst/>
            <a:cxnLst/>
            <a:rect l="l" t="t" r="r" b="b"/>
            <a:pathLst>
              <a:path w="1264919">
                <a:moveTo>
                  <a:pt x="0" y="0"/>
                </a:moveTo>
                <a:lnTo>
                  <a:pt x="1264524" y="0"/>
                </a:lnTo>
              </a:path>
            </a:pathLst>
          </a:custGeom>
          <a:ln w="3175">
            <a:solidFill>
              <a:srgbClr val="000000"/>
            </a:solidFill>
            <a:prstDash val="dash"/>
          </a:ln>
        </p:spPr>
        <p:txBody>
          <a:bodyPr wrap="square" lIns="0" tIns="0" rIns="0" bIns="0" rtlCol="0"/>
          <a:lstStyle/>
          <a:p>
            <a:endParaRPr sz="949"/>
          </a:p>
        </p:txBody>
      </p:sp>
      <p:sp>
        <p:nvSpPr>
          <p:cNvPr id="1419" name="object 1419"/>
          <p:cNvSpPr/>
          <p:nvPr/>
        </p:nvSpPr>
        <p:spPr>
          <a:xfrm>
            <a:off x="9088190" y="4877101"/>
            <a:ext cx="155970" cy="0"/>
          </a:xfrm>
          <a:custGeom>
            <a:avLst/>
            <a:gdLst/>
            <a:ahLst/>
            <a:cxnLst/>
            <a:rect l="l" t="t" r="r" b="b"/>
            <a:pathLst>
              <a:path w="295909">
                <a:moveTo>
                  <a:pt x="147824" y="0"/>
                </a:moveTo>
                <a:lnTo>
                  <a:pt x="142502" y="0"/>
                </a:lnTo>
              </a:path>
              <a:path w="295909">
                <a:moveTo>
                  <a:pt x="131859" y="0"/>
                </a:moveTo>
                <a:lnTo>
                  <a:pt x="81892" y="0"/>
                </a:lnTo>
              </a:path>
              <a:path w="295909">
                <a:moveTo>
                  <a:pt x="71251" y="0"/>
                </a:moveTo>
                <a:lnTo>
                  <a:pt x="60607" y="0"/>
                </a:lnTo>
              </a:path>
              <a:path w="295909">
                <a:moveTo>
                  <a:pt x="49965" y="0"/>
                </a:moveTo>
                <a:lnTo>
                  <a:pt x="0" y="0"/>
                </a:lnTo>
              </a:path>
              <a:path w="295909">
                <a:moveTo>
                  <a:pt x="147824" y="0"/>
                </a:moveTo>
                <a:lnTo>
                  <a:pt x="153146" y="0"/>
                </a:lnTo>
              </a:path>
              <a:path w="295909">
                <a:moveTo>
                  <a:pt x="163789" y="0"/>
                </a:moveTo>
                <a:lnTo>
                  <a:pt x="213755" y="0"/>
                </a:lnTo>
              </a:path>
              <a:path w="295909">
                <a:moveTo>
                  <a:pt x="224396" y="0"/>
                </a:moveTo>
                <a:lnTo>
                  <a:pt x="235039"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420" name="object 1420"/>
          <p:cNvGrpSpPr/>
          <p:nvPr/>
        </p:nvGrpSpPr>
        <p:grpSpPr>
          <a:xfrm>
            <a:off x="9091706" y="5563772"/>
            <a:ext cx="1673" cy="431093"/>
            <a:chOff x="15735569" y="10555711"/>
            <a:chExt cx="3175" cy="817880"/>
          </a:xfrm>
        </p:grpSpPr>
        <p:sp>
          <p:nvSpPr>
            <p:cNvPr id="1421" name="object 1421"/>
            <p:cNvSpPr/>
            <p:nvPr/>
          </p:nvSpPr>
          <p:spPr>
            <a:xfrm>
              <a:off x="15737047" y="11339784"/>
              <a:ext cx="0" cy="33655"/>
            </a:xfrm>
            <a:custGeom>
              <a:avLst/>
              <a:gdLst/>
              <a:ahLst/>
              <a:cxnLst/>
              <a:rect l="l" t="t" r="r" b="b"/>
              <a:pathLst>
                <a:path h="33654">
                  <a:moveTo>
                    <a:pt x="0" y="33288"/>
                  </a:moveTo>
                  <a:lnTo>
                    <a:pt x="0" y="0"/>
                  </a:lnTo>
                </a:path>
              </a:pathLst>
            </a:custGeom>
            <a:ln w="3175">
              <a:solidFill>
                <a:srgbClr val="000000"/>
              </a:solidFill>
            </a:ln>
          </p:spPr>
          <p:txBody>
            <a:bodyPr wrap="square" lIns="0" tIns="0" rIns="0" bIns="0" rtlCol="0"/>
            <a:lstStyle/>
            <a:p>
              <a:endParaRPr sz="949"/>
            </a:p>
          </p:txBody>
        </p:sp>
        <p:sp>
          <p:nvSpPr>
            <p:cNvPr id="1422" name="object 1422"/>
            <p:cNvSpPr/>
            <p:nvPr/>
          </p:nvSpPr>
          <p:spPr>
            <a:xfrm>
              <a:off x="15735570" y="11327663"/>
              <a:ext cx="3175" cy="3175"/>
            </a:xfrm>
            <a:custGeom>
              <a:avLst/>
              <a:gdLst/>
              <a:ahLst/>
              <a:cxnLst/>
              <a:rect l="l" t="t" r="r" b="b"/>
              <a:pathLst>
                <a:path w="3175" h="3175">
                  <a:moveTo>
                    <a:pt x="0" y="1478"/>
                  </a:moveTo>
                  <a:lnTo>
                    <a:pt x="432" y="432"/>
                  </a:lnTo>
                  <a:lnTo>
                    <a:pt x="1477" y="0"/>
                  </a:lnTo>
                  <a:lnTo>
                    <a:pt x="2523" y="432"/>
                  </a:lnTo>
                  <a:lnTo>
                    <a:pt x="2956" y="1478"/>
                  </a:lnTo>
                  <a:lnTo>
                    <a:pt x="2523" y="2523"/>
                  </a:lnTo>
                  <a:lnTo>
                    <a:pt x="1477" y="2956"/>
                  </a:lnTo>
                  <a:lnTo>
                    <a:pt x="432" y="2523"/>
                  </a:lnTo>
                  <a:lnTo>
                    <a:pt x="0" y="1478"/>
                  </a:lnTo>
                  <a:close/>
                </a:path>
              </a:pathLst>
            </a:custGeom>
            <a:solidFill>
              <a:srgbClr val="000000"/>
            </a:solidFill>
          </p:spPr>
          <p:txBody>
            <a:bodyPr wrap="square" lIns="0" tIns="0" rIns="0" bIns="0" rtlCol="0"/>
            <a:lstStyle/>
            <a:p>
              <a:endParaRPr sz="949"/>
            </a:p>
          </p:txBody>
        </p:sp>
        <p:sp>
          <p:nvSpPr>
            <p:cNvPr id="1423" name="object 1423"/>
            <p:cNvSpPr/>
            <p:nvPr/>
          </p:nvSpPr>
          <p:spPr>
            <a:xfrm>
              <a:off x="15737047" y="10622407"/>
              <a:ext cx="0" cy="706755"/>
            </a:xfrm>
            <a:custGeom>
              <a:avLst/>
              <a:gdLst/>
              <a:ahLst/>
              <a:cxnLst/>
              <a:rect l="l" t="t" r="r" b="b"/>
              <a:pathLst>
                <a:path h="706754">
                  <a:moveTo>
                    <a:pt x="0" y="0"/>
                  </a:moveTo>
                  <a:lnTo>
                    <a:pt x="0" y="706733"/>
                  </a:lnTo>
                </a:path>
              </a:pathLst>
            </a:custGeom>
            <a:ln w="3175">
              <a:solidFill>
                <a:srgbClr val="000000"/>
              </a:solidFill>
              <a:prstDash val="dash"/>
            </a:ln>
          </p:spPr>
          <p:txBody>
            <a:bodyPr wrap="square" lIns="0" tIns="0" rIns="0" bIns="0" rtlCol="0"/>
            <a:lstStyle/>
            <a:p>
              <a:endParaRPr sz="949"/>
            </a:p>
          </p:txBody>
        </p:sp>
        <p:sp>
          <p:nvSpPr>
            <p:cNvPr id="1424" name="object 1424"/>
            <p:cNvSpPr/>
            <p:nvPr/>
          </p:nvSpPr>
          <p:spPr>
            <a:xfrm>
              <a:off x="15737047" y="10557189"/>
              <a:ext cx="0" cy="54610"/>
            </a:xfrm>
            <a:custGeom>
              <a:avLst/>
              <a:gdLst/>
              <a:ahLst/>
              <a:cxnLst/>
              <a:rect l="l" t="t" r="r" b="b"/>
              <a:pathLst>
                <a:path h="54609">
                  <a:moveTo>
                    <a:pt x="0" y="54574"/>
                  </a:moveTo>
                  <a:lnTo>
                    <a:pt x="0" y="54573"/>
                  </a:lnTo>
                </a:path>
                <a:path h="54609">
                  <a:moveTo>
                    <a:pt x="0" y="54573"/>
                  </a:moveTo>
                  <a:lnTo>
                    <a:pt x="0" y="43932"/>
                  </a:lnTo>
                </a:path>
                <a:path h="54609">
                  <a:moveTo>
                    <a:pt x="0" y="33289"/>
                  </a:moveTo>
                  <a:lnTo>
                    <a:pt x="0" y="1"/>
                  </a:lnTo>
                </a:path>
                <a:path h="54609">
                  <a:moveTo>
                    <a:pt x="0" y="1"/>
                  </a:moveTo>
                  <a:lnTo>
                    <a:pt x="0" y="0"/>
                  </a:lnTo>
                </a:path>
              </a:pathLst>
            </a:custGeom>
            <a:ln w="3175">
              <a:solidFill>
                <a:srgbClr val="000000"/>
              </a:solidFill>
            </a:ln>
          </p:spPr>
          <p:txBody>
            <a:bodyPr wrap="square" lIns="0" tIns="0" rIns="0" bIns="0" rtlCol="0"/>
            <a:lstStyle/>
            <a:p>
              <a:endParaRPr sz="949"/>
            </a:p>
          </p:txBody>
        </p:sp>
      </p:grpSp>
      <p:sp>
        <p:nvSpPr>
          <p:cNvPr id="1425" name="object 1425"/>
          <p:cNvSpPr/>
          <p:nvPr/>
        </p:nvSpPr>
        <p:spPr>
          <a:xfrm>
            <a:off x="9166107" y="4877101"/>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87215"/>
                </a:lnTo>
              </a:path>
              <a:path h="147954">
                <a:moveTo>
                  <a:pt x="0" y="97858"/>
                </a:moveTo>
                <a:lnTo>
                  <a:pt x="0" y="147824"/>
                </a:lnTo>
              </a:path>
            </a:pathLst>
          </a:custGeom>
          <a:ln w="3175">
            <a:solidFill>
              <a:srgbClr val="000000"/>
            </a:solidFill>
          </a:ln>
        </p:spPr>
        <p:txBody>
          <a:bodyPr wrap="square" lIns="0" tIns="0" rIns="0" bIns="0" rtlCol="0"/>
          <a:lstStyle/>
          <a:p>
            <a:endParaRPr sz="949"/>
          </a:p>
        </p:txBody>
      </p:sp>
      <p:grpSp>
        <p:nvGrpSpPr>
          <p:cNvPr id="1426" name="object 1426"/>
          <p:cNvGrpSpPr/>
          <p:nvPr/>
        </p:nvGrpSpPr>
        <p:grpSpPr>
          <a:xfrm>
            <a:off x="9165328" y="6148134"/>
            <a:ext cx="1673" cy="157644"/>
            <a:chOff x="15875246" y="11664377"/>
            <a:chExt cx="3175" cy="299085"/>
          </a:xfrm>
        </p:grpSpPr>
        <p:sp>
          <p:nvSpPr>
            <p:cNvPr id="1427" name="object 1427"/>
            <p:cNvSpPr/>
            <p:nvPr/>
          </p:nvSpPr>
          <p:spPr>
            <a:xfrm>
              <a:off x="15876724" y="11747749"/>
              <a:ext cx="0" cy="213995"/>
            </a:xfrm>
            <a:custGeom>
              <a:avLst/>
              <a:gdLst/>
              <a:ahLst/>
              <a:cxnLst/>
              <a:rect l="l" t="t" r="r" b="b"/>
              <a:pathLst>
                <a:path h="213995">
                  <a:moveTo>
                    <a:pt x="0" y="65930"/>
                  </a:moveTo>
                  <a:lnTo>
                    <a:pt x="0" y="71251"/>
                  </a:lnTo>
                </a:path>
                <a:path h="213995">
                  <a:moveTo>
                    <a:pt x="0" y="81894"/>
                  </a:moveTo>
                  <a:lnTo>
                    <a:pt x="0" y="131860"/>
                  </a:lnTo>
                </a:path>
                <a:path h="213995">
                  <a:moveTo>
                    <a:pt x="0" y="142502"/>
                  </a:moveTo>
                  <a:lnTo>
                    <a:pt x="0" y="142502"/>
                  </a:lnTo>
                </a:path>
                <a:path h="213995">
                  <a:moveTo>
                    <a:pt x="0" y="142502"/>
                  </a:moveTo>
                  <a:lnTo>
                    <a:pt x="0" y="153145"/>
                  </a:lnTo>
                </a:path>
                <a:path h="213995">
                  <a:moveTo>
                    <a:pt x="0" y="163788"/>
                  </a:moveTo>
                  <a:lnTo>
                    <a:pt x="0" y="213754"/>
                  </a:lnTo>
                </a:path>
                <a:path h="213995">
                  <a:moveTo>
                    <a:pt x="0" y="213754"/>
                  </a:moveTo>
                  <a:lnTo>
                    <a:pt x="0" y="213754"/>
                  </a:lnTo>
                </a:path>
                <a:path h="213995">
                  <a:moveTo>
                    <a:pt x="0" y="65930"/>
                  </a:moveTo>
                  <a:lnTo>
                    <a:pt x="0" y="60608"/>
                  </a:lnTo>
                </a:path>
                <a:path h="213995">
                  <a:moveTo>
                    <a:pt x="0" y="49965"/>
                  </a:moveTo>
                  <a:lnTo>
                    <a:pt x="0" y="0"/>
                  </a:lnTo>
                </a:path>
              </a:pathLst>
            </a:custGeom>
            <a:ln w="3175">
              <a:solidFill>
                <a:srgbClr val="000000"/>
              </a:solidFill>
            </a:ln>
          </p:spPr>
          <p:txBody>
            <a:bodyPr wrap="square" lIns="0" tIns="0" rIns="0" bIns="0" rtlCol="0"/>
            <a:lstStyle/>
            <a:p>
              <a:endParaRPr sz="949"/>
            </a:p>
          </p:txBody>
        </p:sp>
        <p:sp>
          <p:nvSpPr>
            <p:cNvPr id="1428" name="object 1428"/>
            <p:cNvSpPr/>
            <p:nvPr/>
          </p:nvSpPr>
          <p:spPr>
            <a:xfrm>
              <a:off x="15875246" y="11735628"/>
              <a:ext cx="3175" cy="3175"/>
            </a:xfrm>
            <a:custGeom>
              <a:avLst/>
              <a:gdLst/>
              <a:ahLst/>
              <a:cxnLst/>
              <a:rect l="l" t="t" r="r" b="b"/>
              <a:pathLst>
                <a:path w="3175" h="3175">
                  <a:moveTo>
                    <a:pt x="0" y="1478"/>
                  </a:moveTo>
                  <a:lnTo>
                    <a:pt x="432" y="432"/>
                  </a:lnTo>
                  <a:lnTo>
                    <a:pt x="1477" y="0"/>
                  </a:lnTo>
                  <a:lnTo>
                    <a:pt x="2523" y="432"/>
                  </a:lnTo>
                  <a:lnTo>
                    <a:pt x="2956" y="1478"/>
                  </a:lnTo>
                  <a:lnTo>
                    <a:pt x="2523" y="2523"/>
                  </a:lnTo>
                  <a:lnTo>
                    <a:pt x="1477" y="2956"/>
                  </a:lnTo>
                  <a:lnTo>
                    <a:pt x="432" y="2523"/>
                  </a:lnTo>
                  <a:lnTo>
                    <a:pt x="0" y="1478"/>
                  </a:lnTo>
                  <a:close/>
                </a:path>
              </a:pathLst>
            </a:custGeom>
            <a:solidFill>
              <a:srgbClr val="000000"/>
            </a:solidFill>
          </p:spPr>
          <p:txBody>
            <a:bodyPr wrap="square" lIns="0" tIns="0" rIns="0" bIns="0" rtlCol="0"/>
            <a:lstStyle/>
            <a:p>
              <a:endParaRPr sz="949"/>
            </a:p>
          </p:txBody>
        </p:sp>
        <p:sp>
          <p:nvSpPr>
            <p:cNvPr id="1429" name="object 1429"/>
            <p:cNvSpPr/>
            <p:nvPr/>
          </p:nvSpPr>
          <p:spPr>
            <a:xfrm>
              <a:off x="15876724" y="11665855"/>
              <a:ext cx="0" cy="71755"/>
            </a:xfrm>
            <a:custGeom>
              <a:avLst/>
              <a:gdLst/>
              <a:ahLst/>
              <a:cxnLst/>
              <a:rect l="l" t="t" r="r" b="b"/>
              <a:pathLst>
                <a:path h="71754">
                  <a:moveTo>
                    <a:pt x="0" y="71251"/>
                  </a:moveTo>
                  <a:lnTo>
                    <a:pt x="0" y="60608"/>
                  </a:lnTo>
                </a:path>
                <a:path h="71754">
                  <a:moveTo>
                    <a:pt x="0" y="49966"/>
                  </a:moveTo>
                  <a:lnTo>
                    <a:pt x="0" y="0"/>
                  </a:lnTo>
                </a:path>
                <a:path h="71754">
                  <a:moveTo>
                    <a:pt x="0" y="0"/>
                  </a:moveTo>
                  <a:lnTo>
                    <a:pt x="0" y="0"/>
                  </a:lnTo>
                </a:path>
              </a:pathLst>
            </a:custGeom>
            <a:ln w="3175">
              <a:solidFill>
                <a:srgbClr val="000000"/>
              </a:solidFill>
            </a:ln>
          </p:spPr>
          <p:txBody>
            <a:bodyPr wrap="square" lIns="0" tIns="0" rIns="0" bIns="0" rtlCol="0"/>
            <a:lstStyle/>
            <a:p>
              <a:endParaRPr sz="949"/>
            </a:p>
          </p:txBody>
        </p:sp>
      </p:grpSp>
      <p:sp>
        <p:nvSpPr>
          <p:cNvPr id="1430" name="object 1430"/>
          <p:cNvSpPr/>
          <p:nvPr/>
        </p:nvSpPr>
        <p:spPr>
          <a:xfrm>
            <a:off x="9166107" y="4799185"/>
            <a:ext cx="0" cy="77985"/>
          </a:xfrm>
          <a:custGeom>
            <a:avLst/>
            <a:gdLst/>
            <a:ahLst/>
            <a:cxnLst/>
            <a:rect l="l" t="t" r="r" b="b"/>
            <a:pathLst>
              <a:path h="147954">
                <a:moveTo>
                  <a:pt x="0" y="147824"/>
                </a:moveTo>
                <a:lnTo>
                  <a:pt x="0" y="142502"/>
                </a:lnTo>
              </a:path>
              <a:path h="147954">
                <a:moveTo>
                  <a:pt x="0" y="131859"/>
                </a:moveTo>
                <a:lnTo>
                  <a:pt x="0" y="81894"/>
                </a:lnTo>
              </a:path>
              <a:path h="147954">
                <a:moveTo>
                  <a:pt x="0" y="71251"/>
                </a:moveTo>
                <a:lnTo>
                  <a:pt x="0" y="71251"/>
                </a:lnTo>
              </a:path>
              <a:path h="147954">
                <a:moveTo>
                  <a:pt x="0" y="71251"/>
                </a:moveTo>
                <a:lnTo>
                  <a:pt x="0" y="60609"/>
                </a:lnTo>
              </a:path>
              <a:path h="147954">
                <a:moveTo>
                  <a:pt x="0" y="49966"/>
                </a:moveTo>
                <a:lnTo>
                  <a:pt x="0" y="0"/>
                </a:lnTo>
              </a:path>
              <a:path h="147954">
                <a:moveTo>
                  <a:pt x="0" y="0"/>
                </a:moveTo>
                <a:lnTo>
                  <a:pt x="0" y="0"/>
                </a:lnTo>
              </a:path>
            </a:pathLst>
          </a:custGeom>
          <a:ln w="3175">
            <a:solidFill>
              <a:srgbClr val="000000"/>
            </a:solidFill>
          </a:ln>
        </p:spPr>
        <p:txBody>
          <a:bodyPr wrap="square" lIns="0" tIns="0" rIns="0" bIns="0" rtlCol="0"/>
          <a:lstStyle/>
          <a:p>
            <a:endParaRPr sz="949"/>
          </a:p>
        </p:txBody>
      </p:sp>
      <p:grpSp>
        <p:nvGrpSpPr>
          <p:cNvPr id="1431" name="object 1431"/>
          <p:cNvGrpSpPr/>
          <p:nvPr/>
        </p:nvGrpSpPr>
        <p:grpSpPr>
          <a:xfrm>
            <a:off x="9607057" y="5584481"/>
            <a:ext cx="1673" cy="524140"/>
            <a:chOff x="16713305" y="10595002"/>
            <a:chExt cx="3175" cy="994410"/>
          </a:xfrm>
        </p:grpSpPr>
        <p:sp>
          <p:nvSpPr>
            <p:cNvPr id="1432" name="object 1432"/>
            <p:cNvSpPr/>
            <p:nvPr/>
          </p:nvSpPr>
          <p:spPr>
            <a:xfrm>
              <a:off x="16714783" y="11556251"/>
              <a:ext cx="0" cy="33020"/>
            </a:xfrm>
            <a:custGeom>
              <a:avLst/>
              <a:gdLst/>
              <a:ahLst/>
              <a:cxnLst/>
              <a:rect l="l" t="t" r="r" b="b"/>
              <a:pathLst>
                <a:path h="33020">
                  <a:moveTo>
                    <a:pt x="0" y="32782"/>
                  </a:moveTo>
                  <a:lnTo>
                    <a:pt x="0" y="0"/>
                  </a:lnTo>
                </a:path>
              </a:pathLst>
            </a:custGeom>
            <a:ln w="3175">
              <a:solidFill>
                <a:srgbClr val="000000"/>
              </a:solidFill>
            </a:ln>
          </p:spPr>
          <p:txBody>
            <a:bodyPr wrap="square" lIns="0" tIns="0" rIns="0" bIns="0" rtlCol="0"/>
            <a:lstStyle/>
            <a:p>
              <a:endParaRPr sz="949"/>
            </a:p>
          </p:txBody>
        </p:sp>
        <p:sp>
          <p:nvSpPr>
            <p:cNvPr id="1433" name="object 1433"/>
            <p:cNvSpPr/>
            <p:nvPr/>
          </p:nvSpPr>
          <p:spPr>
            <a:xfrm>
              <a:off x="16714783" y="10715018"/>
              <a:ext cx="0" cy="831215"/>
            </a:xfrm>
            <a:custGeom>
              <a:avLst/>
              <a:gdLst/>
              <a:ahLst/>
              <a:cxnLst/>
              <a:rect l="l" t="t" r="r" b="b"/>
              <a:pathLst>
                <a:path h="831215">
                  <a:moveTo>
                    <a:pt x="0" y="0"/>
                  </a:moveTo>
                  <a:lnTo>
                    <a:pt x="0" y="830589"/>
                  </a:lnTo>
                </a:path>
              </a:pathLst>
            </a:custGeom>
            <a:ln w="3175">
              <a:solidFill>
                <a:srgbClr val="000000"/>
              </a:solidFill>
              <a:prstDash val="dash"/>
            </a:ln>
          </p:spPr>
          <p:txBody>
            <a:bodyPr wrap="square" lIns="0" tIns="0" rIns="0" bIns="0" rtlCol="0"/>
            <a:lstStyle/>
            <a:p>
              <a:endParaRPr sz="949"/>
            </a:p>
          </p:txBody>
        </p:sp>
        <p:sp>
          <p:nvSpPr>
            <p:cNvPr id="1434" name="object 1434"/>
            <p:cNvSpPr/>
            <p:nvPr/>
          </p:nvSpPr>
          <p:spPr>
            <a:xfrm>
              <a:off x="16714783" y="10595002"/>
              <a:ext cx="0" cy="109855"/>
            </a:xfrm>
            <a:custGeom>
              <a:avLst/>
              <a:gdLst/>
              <a:ahLst/>
              <a:cxnLst/>
              <a:rect l="l" t="t" r="r" b="b"/>
              <a:pathLst>
                <a:path h="109854">
                  <a:moveTo>
                    <a:pt x="0" y="109373"/>
                  </a:moveTo>
                  <a:lnTo>
                    <a:pt x="0" y="109371"/>
                  </a:lnTo>
                </a:path>
                <a:path h="109854">
                  <a:moveTo>
                    <a:pt x="0" y="109371"/>
                  </a:moveTo>
                  <a:lnTo>
                    <a:pt x="0" y="98730"/>
                  </a:lnTo>
                </a:path>
                <a:path h="109854">
                  <a:moveTo>
                    <a:pt x="0" y="88087"/>
                  </a:moveTo>
                  <a:lnTo>
                    <a:pt x="0" y="55306"/>
                  </a:lnTo>
                </a:path>
                <a:path h="109854">
                  <a:moveTo>
                    <a:pt x="0" y="55306"/>
                  </a:moveTo>
                  <a:lnTo>
                    <a:pt x="0" y="55304"/>
                  </a:lnTo>
                </a:path>
                <a:path h="109854">
                  <a:moveTo>
                    <a:pt x="0" y="55304"/>
                  </a:moveTo>
                  <a:lnTo>
                    <a:pt x="0" y="49982"/>
                  </a:lnTo>
                </a:path>
                <a:path h="109854">
                  <a:moveTo>
                    <a:pt x="0" y="39340"/>
                  </a:moveTo>
                  <a:lnTo>
                    <a:pt x="0" y="0"/>
                  </a:lnTo>
                </a:path>
              </a:pathLst>
            </a:custGeom>
            <a:ln w="3175">
              <a:solidFill>
                <a:srgbClr val="000000"/>
              </a:solidFill>
            </a:ln>
          </p:spPr>
          <p:txBody>
            <a:bodyPr wrap="square" lIns="0" tIns="0" rIns="0" bIns="0" rtlCol="0"/>
            <a:lstStyle/>
            <a:p>
              <a:endParaRPr sz="949"/>
            </a:p>
          </p:txBody>
        </p:sp>
      </p:grpSp>
      <p:sp>
        <p:nvSpPr>
          <p:cNvPr id="1435" name="object 1435"/>
          <p:cNvSpPr/>
          <p:nvPr/>
        </p:nvSpPr>
        <p:spPr>
          <a:xfrm>
            <a:off x="2539667" y="6042776"/>
            <a:ext cx="155970" cy="0"/>
          </a:xfrm>
          <a:custGeom>
            <a:avLst/>
            <a:gdLst/>
            <a:ahLst/>
            <a:cxnLst/>
            <a:rect l="l" t="t" r="r" b="b"/>
            <a:pathLst>
              <a:path w="295910">
                <a:moveTo>
                  <a:pt x="147824" y="0"/>
                </a:moveTo>
                <a:lnTo>
                  <a:pt x="142502" y="0"/>
                </a:lnTo>
              </a:path>
              <a:path w="295910">
                <a:moveTo>
                  <a:pt x="131859"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8" y="0"/>
                </a:moveTo>
                <a:lnTo>
                  <a:pt x="213754" y="0"/>
                </a:lnTo>
              </a:path>
              <a:path w="295910">
                <a:moveTo>
                  <a:pt x="224397" y="0"/>
                </a:moveTo>
                <a:lnTo>
                  <a:pt x="235039"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grpSp>
        <p:nvGrpSpPr>
          <p:cNvPr id="1436" name="object 1436"/>
          <p:cNvGrpSpPr/>
          <p:nvPr/>
        </p:nvGrpSpPr>
        <p:grpSpPr>
          <a:xfrm>
            <a:off x="1997333" y="5661619"/>
            <a:ext cx="405991" cy="1673"/>
            <a:chOff x="2275968" y="10741349"/>
            <a:chExt cx="770255" cy="3175"/>
          </a:xfrm>
        </p:grpSpPr>
        <p:sp>
          <p:nvSpPr>
            <p:cNvPr id="1437" name="object 1437"/>
            <p:cNvSpPr/>
            <p:nvPr/>
          </p:nvSpPr>
          <p:spPr>
            <a:xfrm>
              <a:off x="2275968" y="10742827"/>
              <a:ext cx="34925" cy="0"/>
            </a:xfrm>
            <a:custGeom>
              <a:avLst/>
              <a:gdLst/>
              <a:ahLst/>
              <a:cxnLst/>
              <a:rect l="l" t="t" r="r" b="b"/>
              <a:pathLst>
                <a:path w="34925">
                  <a:moveTo>
                    <a:pt x="0" y="0"/>
                  </a:moveTo>
                  <a:lnTo>
                    <a:pt x="34767" y="0"/>
                  </a:lnTo>
                </a:path>
              </a:pathLst>
            </a:custGeom>
            <a:ln w="3175">
              <a:solidFill>
                <a:srgbClr val="000000"/>
              </a:solidFill>
            </a:ln>
          </p:spPr>
          <p:txBody>
            <a:bodyPr wrap="square" lIns="0" tIns="0" rIns="0" bIns="0" rtlCol="0"/>
            <a:lstStyle/>
            <a:p>
              <a:endParaRPr sz="949"/>
            </a:p>
          </p:txBody>
        </p:sp>
        <p:sp>
          <p:nvSpPr>
            <p:cNvPr id="1438" name="object 1438"/>
            <p:cNvSpPr/>
            <p:nvPr/>
          </p:nvSpPr>
          <p:spPr>
            <a:xfrm>
              <a:off x="2319900" y="10742827"/>
              <a:ext cx="657860" cy="0"/>
            </a:xfrm>
            <a:custGeom>
              <a:avLst/>
              <a:gdLst/>
              <a:ahLst/>
              <a:cxnLst/>
              <a:rect l="l" t="t" r="r" b="b"/>
              <a:pathLst>
                <a:path w="657860">
                  <a:moveTo>
                    <a:pt x="0" y="0"/>
                  </a:moveTo>
                  <a:lnTo>
                    <a:pt x="657796" y="0"/>
                  </a:lnTo>
                </a:path>
              </a:pathLst>
            </a:custGeom>
            <a:ln w="3175">
              <a:solidFill>
                <a:srgbClr val="000000"/>
              </a:solidFill>
              <a:prstDash val="dash"/>
            </a:ln>
          </p:spPr>
          <p:txBody>
            <a:bodyPr wrap="square" lIns="0" tIns="0" rIns="0" bIns="0" rtlCol="0"/>
            <a:lstStyle/>
            <a:p>
              <a:endParaRPr sz="949"/>
            </a:p>
          </p:txBody>
        </p:sp>
        <p:sp>
          <p:nvSpPr>
            <p:cNvPr id="1439" name="object 1439"/>
            <p:cNvSpPr/>
            <p:nvPr/>
          </p:nvSpPr>
          <p:spPr>
            <a:xfrm>
              <a:off x="2988339" y="10742827"/>
              <a:ext cx="56515" cy="0"/>
            </a:xfrm>
            <a:custGeom>
              <a:avLst/>
              <a:gdLst/>
              <a:ahLst/>
              <a:cxnLst/>
              <a:rect l="l" t="t" r="r" b="b"/>
              <a:pathLst>
                <a:path w="56514">
                  <a:moveTo>
                    <a:pt x="0" y="0"/>
                  </a:moveTo>
                  <a:lnTo>
                    <a:pt x="2" y="0"/>
                  </a:lnTo>
                </a:path>
                <a:path w="56514">
                  <a:moveTo>
                    <a:pt x="2" y="0"/>
                  </a:moveTo>
                  <a:lnTo>
                    <a:pt x="10643" y="0"/>
                  </a:lnTo>
                </a:path>
                <a:path w="56514">
                  <a:moveTo>
                    <a:pt x="21285" y="0"/>
                  </a:moveTo>
                  <a:lnTo>
                    <a:pt x="56053" y="0"/>
                  </a:lnTo>
                </a:path>
                <a:path w="56514">
                  <a:moveTo>
                    <a:pt x="56053" y="0"/>
                  </a:moveTo>
                  <a:lnTo>
                    <a:pt x="56055" y="0"/>
                  </a:lnTo>
                </a:path>
              </a:pathLst>
            </a:custGeom>
            <a:ln w="3175">
              <a:solidFill>
                <a:srgbClr val="000000"/>
              </a:solidFill>
            </a:ln>
          </p:spPr>
          <p:txBody>
            <a:bodyPr wrap="square" lIns="0" tIns="0" rIns="0" bIns="0" rtlCol="0"/>
            <a:lstStyle/>
            <a:p>
              <a:endParaRPr sz="949"/>
            </a:p>
          </p:txBody>
        </p:sp>
      </p:grpSp>
      <p:sp>
        <p:nvSpPr>
          <p:cNvPr id="1440" name="object 1440"/>
          <p:cNvSpPr/>
          <p:nvPr/>
        </p:nvSpPr>
        <p:spPr>
          <a:xfrm>
            <a:off x="2835978" y="5613316"/>
            <a:ext cx="129863" cy="0"/>
          </a:xfrm>
          <a:custGeom>
            <a:avLst/>
            <a:gdLst/>
            <a:ahLst/>
            <a:cxnLst/>
            <a:rect l="l" t="t" r="r" b="b"/>
            <a:pathLst>
              <a:path w="246379">
                <a:moveTo>
                  <a:pt x="0" y="0"/>
                </a:moveTo>
                <a:lnTo>
                  <a:pt x="37527" y="0"/>
                </a:lnTo>
              </a:path>
              <a:path w="246379">
                <a:moveTo>
                  <a:pt x="48170" y="0"/>
                </a:moveTo>
                <a:lnTo>
                  <a:pt x="58813" y="0"/>
                </a:lnTo>
              </a:path>
              <a:path w="246379">
                <a:moveTo>
                  <a:pt x="69455" y="0"/>
                </a:moveTo>
                <a:lnTo>
                  <a:pt x="106984" y="0"/>
                </a:lnTo>
              </a:path>
              <a:path w="246379">
                <a:moveTo>
                  <a:pt x="117626" y="0"/>
                </a:moveTo>
                <a:lnTo>
                  <a:pt x="128269" y="0"/>
                </a:lnTo>
              </a:path>
              <a:path w="246379">
                <a:moveTo>
                  <a:pt x="138912" y="0"/>
                </a:moveTo>
                <a:lnTo>
                  <a:pt x="176440" y="0"/>
                </a:lnTo>
              </a:path>
              <a:path w="246379">
                <a:moveTo>
                  <a:pt x="187082" y="0"/>
                </a:moveTo>
                <a:lnTo>
                  <a:pt x="187083" y="0"/>
                </a:lnTo>
              </a:path>
              <a:path w="246379">
                <a:moveTo>
                  <a:pt x="187083" y="0"/>
                </a:moveTo>
                <a:lnTo>
                  <a:pt x="197725" y="0"/>
                </a:lnTo>
              </a:path>
              <a:path w="246379">
                <a:moveTo>
                  <a:pt x="208368" y="0"/>
                </a:moveTo>
                <a:lnTo>
                  <a:pt x="245896" y="0"/>
                </a:lnTo>
              </a:path>
              <a:path w="246379">
                <a:moveTo>
                  <a:pt x="245896" y="0"/>
                </a:moveTo>
                <a:lnTo>
                  <a:pt x="245896" y="0"/>
                </a:lnTo>
              </a:path>
            </a:pathLst>
          </a:custGeom>
          <a:ln w="3175">
            <a:solidFill>
              <a:srgbClr val="000000"/>
            </a:solidFill>
          </a:ln>
        </p:spPr>
        <p:txBody>
          <a:bodyPr wrap="square" lIns="0" tIns="0" rIns="0" bIns="0" rtlCol="0"/>
          <a:lstStyle/>
          <a:p>
            <a:endParaRPr sz="949"/>
          </a:p>
        </p:txBody>
      </p:sp>
      <p:sp>
        <p:nvSpPr>
          <p:cNvPr id="1441" name="object 1441"/>
          <p:cNvSpPr/>
          <p:nvPr/>
        </p:nvSpPr>
        <p:spPr>
          <a:xfrm>
            <a:off x="2539667" y="5551965"/>
            <a:ext cx="155970" cy="0"/>
          </a:xfrm>
          <a:custGeom>
            <a:avLst/>
            <a:gdLst/>
            <a:ahLst/>
            <a:cxnLst/>
            <a:rect l="l" t="t" r="r" b="b"/>
            <a:pathLst>
              <a:path w="295910">
                <a:moveTo>
                  <a:pt x="147824" y="0"/>
                </a:moveTo>
                <a:lnTo>
                  <a:pt x="142502" y="0"/>
                </a:lnTo>
              </a:path>
              <a:path w="295910">
                <a:moveTo>
                  <a:pt x="131859"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8" y="0"/>
                </a:moveTo>
                <a:lnTo>
                  <a:pt x="213754" y="0"/>
                </a:lnTo>
              </a:path>
              <a:path w="295910">
                <a:moveTo>
                  <a:pt x="224397" y="0"/>
                </a:moveTo>
                <a:lnTo>
                  <a:pt x="235039"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sp>
        <p:nvSpPr>
          <p:cNvPr id="1442" name="object 1442"/>
          <p:cNvSpPr/>
          <p:nvPr/>
        </p:nvSpPr>
        <p:spPr>
          <a:xfrm>
            <a:off x="2539667" y="5061155"/>
            <a:ext cx="155970" cy="0"/>
          </a:xfrm>
          <a:custGeom>
            <a:avLst/>
            <a:gdLst/>
            <a:ahLst/>
            <a:cxnLst/>
            <a:rect l="l" t="t" r="r" b="b"/>
            <a:pathLst>
              <a:path w="295910">
                <a:moveTo>
                  <a:pt x="147824" y="0"/>
                </a:moveTo>
                <a:lnTo>
                  <a:pt x="142502" y="0"/>
                </a:lnTo>
              </a:path>
              <a:path w="295910">
                <a:moveTo>
                  <a:pt x="131859"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8" y="0"/>
                </a:moveTo>
                <a:lnTo>
                  <a:pt x="213754" y="0"/>
                </a:lnTo>
              </a:path>
              <a:path w="295910">
                <a:moveTo>
                  <a:pt x="224397" y="0"/>
                </a:moveTo>
                <a:lnTo>
                  <a:pt x="235039"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grpSp>
        <p:nvGrpSpPr>
          <p:cNvPr id="1443" name="object 1443"/>
          <p:cNvGrpSpPr/>
          <p:nvPr/>
        </p:nvGrpSpPr>
        <p:grpSpPr>
          <a:xfrm>
            <a:off x="2383669" y="5612853"/>
            <a:ext cx="1673" cy="495690"/>
            <a:chOff x="3008933" y="10648829"/>
            <a:chExt cx="3175" cy="940435"/>
          </a:xfrm>
        </p:grpSpPr>
        <p:sp>
          <p:nvSpPr>
            <p:cNvPr id="1444" name="object 1444"/>
            <p:cNvSpPr/>
            <p:nvPr/>
          </p:nvSpPr>
          <p:spPr>
            <a:xfrm>
              <a:off x="3010411" y="11556251"/>
              <a:ext cx="0" cy="33020"/>
            </a:xfrm>
            <a:custGeom>
              <a:avLst/>
              <a:gdLst/>
              <a:ahLst/>
              <a:cxnLst/>
              <a:rect l="l" t="t" r="r" b="b"/>
              <a:pathLst>
                <a:path h="33020">
                  <a:moveTo>
                    <a:pt x="0" y="32782"/>
                  </a:moveTo>
                  <a:lnTo>
                    <a:pt x="0" y="0"/>
                  </a:lnTo>
                </a:path>
              </a:pathLst>
            </a:custGeom>
            <a:ln w="3175">
              <a:solidFill>
                <a:srgbClr val="000000"/>
              </a:solidFill>
            </a:ln>
          </p:spPr>
          <p:txBody>
            <a:bodyPr wrap="square" lIns="0" tIns="0" rIns="0" bIns="0" rtlCol="0"/>
            <a:lstStyle/>
            <a:p>
              <a:endParaRPr sz="949"/>
            </a:p>
          </p:txBody>
        </p:sp>
        <p:sp>
          <p:nvSpPr>
            <p:cNvPr id="1445" name="object 1445"/>
            <p:cNvSpPr/>
            <p:nvPr/>
          </p:nvSpPr>
          <p:spPr>
            <a:xfrm>
              <a:off x="3010411" y="10715018"/>
              <a:ext cx="0" cy="831215"/>
            </a:xfrm>
            <a:custGeom>
              <a:avLst/>
              <a:gdLst/>
              <a:ahLst/>
              <a:cxnLst/>
              <a:rect l="l" t="t" r="r" b="b"/>
              <a:pathLst>
                <a:path h="831215">
                  <a:moveTo>
                    <a:pt x="0" y="0"/>
                  </a:moveTo>
                  <a:lnTo>
                    <a:pt x="0" y="830589"/>
                  </a:lnTo>
                </a:path>
              </a:pathLst>
            </a:custGeom>
            <a:ln w="3175">
              <a:solidFill>
                <a:srgbClr val="000000"/>
              </a:solidFill>
              <a:prstDash val="dash"/>
            </a:ln>
          </p:spPr>
          <p:txBody>
            <a:bodyPr wrap="square" lIns="0" tIns="0" rIns="0" bIns="0" rtlCol="0"/>
            <a:lstStyle/>
            <a:p>
              <a:endParaRPr sz="949"/>
            </a:p>
          </p:txBody>
        </p:sp>
        <p:sp>
          <p:nvSpPr>
            <p:cNvPr id="1446" name="object 1446"/>
            <p:cNvSpPr/>
            <p:nvPr/>
          </p:nvSpPr>
          <p:spPr>
            <a:xfrm>
              <a:off x="3010411" y="10650307"/>
              <a:ext cx="0" cy="54610"/>
            </a:xfrm>
            <a:custGeom>
              <a:avLst/>
              <a:gdLst/>
              <a:ahLst/>
              <a:cxnLst/>
              <a:rect l="l" t="t" r="r" b="b"/>
              <a:pathLst>
                <a:path h="54609">
                  <a:moveTo>
                    <a:pt x="0" y="54068"/>
                  </a:moveTo>
                  <a:lnTo>
                    <a:pt x="0" y="54067"/>
                  </a:lnTo>
                </a:path>
                <a:path h="54609">
                  <a:moveTo>
                    <a:pt x="0" y="54067"/>
                  </a:moveTo>
                  <a:lnTo>
                    <a:pt x="0" y="43426"/>
                  </a:lnTo>
                </a:path>
                <a:path h="54609">
                  <a:moveTo>
                    <a:pt x="0" y="32783"/>
                  </a:moveTo>
                  <a:lnTo>
                    <a:pt x="0" y="1"/>
                  </a:lnTo>
                </a:path>
                <a:path h="54609">
                  <a:moveTo>
                    <a:pt x="0" y="1"/>
                  </a:moveTo>
                  <a:lnTo>
                    <a:pt x="0" y="0"/>
                  </a:lnTo>
                </a:path>
              </a:pathLst>
            </a:custGeom>
            <a:ln w="3175">
              <a:solidFill>
                <a:srgbClr val="000000"/>
              </a:solidFill>
            </a:ln>
          </p:spPr>
          <p:txBody>
            <a:bodyPr wrap="square" lIns="0" tIns="0" rIns="0" bIns="0" rtlCol="0"/>
            <a:lstStyle/>
            <a:p>
              <a:endParaRPr sz="949"/>
            </a:p>
          </p:txBody>
        </p:sp>
      </p:grpSp>
      <p:sp>
        <p:nvSpPr>
          <p:cNvPr id="1447" name="object 1447"/>
          <p:cNvSpPr/>
          <p:nvPr/>
        </p:nvSpPr>
        <p:spPr>
          <a:xfrm>
            <a:off x="2617583" y="5061155"/>
            <a:ext cx="0" cy="77985"/>
          </a:xfrm>
          <a:custGeom>
            <a:avLst/>
            <a:gdLst/>
            <a:ahLst/>
            <a:cxnLst/>
            <a:rect l="l" t="t" r="r" b="b"/>
            <a:pathLst>
              <a:path h="147954">
                <a:moveTo>
                  <a:pt x="0" y="0"/>
                </a:moveTo>
                <a:lnTo>
                  <a:pt x="0" y="5321"/>
                </a:lnTo>
              </a:path>
              <a:path h="147954">
                <a:moveTo>
                  <a:pt x="0" y="15964"/>
                </a:moveTo>
                <a:lnTo>
                  <a:pt x="0" y="65929"/>
                </a:lnTo>
              </a:path>
              <a:path h="147954">
                <a:moveTo>
                  <a:pt x="0" y="76572"/>
                </a:moveTo>
                <a:lnTo>
                  <a:pt x="0" y="76572"/>
                </a:lnTo>
              </a:path>
              <a:path h="147954">
                <a:moveTo>
                  <a:pt x="0" y="76572"/>
                </a:moveTo>
                <a:lnTo>
                  <a:pt x="0" y="87215"/>
                </a:lnTo>
              </a:path>
              <a:path h="147954">
                <a:moveTo>
                  <a:pt x="0" y="97857"/>
                </a:moveTo>
                <a:lnTo>
                  <a:pt x="0" y="147823"/>
                </a:lnTo>
              </a:path>
              <a:path h="147954">
                <a:moveTo>
                  <a:pt x="0" y="147823"/>
                </a:moveTo>
                <a:lnTo>
                  <a:pt x="0" y="147824"/>
                </a:lnTo>
              </a:path>
            </a:pathLst>
          </a:custGeom>
          <a:ln w="3175">
            <a:solidFill>
              <a:srgbClr val="000000"/>
            </a:solidFill>
          </a:ln>
        </p:spPr>
        <p:txBody>
          <a:bodyPr wrap="square" lIns="0" tIns="0" rIns="0" bIns="0" rtlCol="0"/>
          <a:lstStyle/>
          <a:p>
            <a:endParaRPr sz="949"/>
          </a:p>
        </p:txBody>
      </p:sp>
      <p:sp>
        <p:nvSpPr>
          <p:cNvPr id="1448" name="object 1448"/>
          <p:cNvSpPr/>
          <p:nvPr/>
        </p:nvSpPr>
        <p:spPr>
          <a:xfrm>
            <a:off x="2617583" y="5551966"/>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76572"/>
                </a:lnTo>
              </a:path>
              <a:path h="147954">
                <a:moveTo>
                  <a:pt x="0" y="76572"/>
                </a:moveTo>
                <a:lnTo>
                  <a:pt x="0" y="87215"/>
                </a:lnTo>
              </a:path>
              <a:path h="147954">
                <a:moveTo>
                  <a:pt x="0" y="97858"/>
                </a:moveTo>
                <a:lnTo>
                  <a:pt x="0" y="147823"/>
                </a:lnTo>
              </a:path>
              <a:path h="147954">
                <a:moveTo>
                  <a:pt x="0" y="147823"/>
                </a:moveTo>
                <a:lnTo>
                  <a:pt x="0" y="147824"/>
                </a:lnTo>
              </a:path>
            </a:pathLst>
          </a:custGeom>
          <a:ln w="3175">
            <a:solidFill>
              <a:srgbClr val="000000"/>
            </a:solidFill>
          </a:ln>
        </p:spPr>
        <p:txBody>
          <a:bodyPr wrap="square" lIns="0" tIns="0" rIns="0" bIns="0" rtlCol="0"/>
          <a:lstStyle/>
          <a:p>
            <a:endParaRPr sz="949"/>
          </a:p>
        </p:txBody>
      </p:sp>
      <p:grpSp>
        <p:nvGrpSpPr>
          <p:cNvPr id="1449" name="object 1449"/>
          <p:cNvGrpSpPr/>
          <p:nvPr/>
        </p:nvGrpSpPr>
        <p:grpSpPr>
          <a:xfrm>
            <a:off x="2616804" y="5964081"/>
            <a:ext cx="1673" cy="157644"/>
            <a:chOff x="3451242" y="11315186"/>
            <a:chExt cx="3175" cy="299085"/>
          </a:xfrm>
        </p:grpSpPr>
        <p:sp>
          <p:nvSpPr>
            <p:cNvPr id="1450" name="object 1450"/>
            <p:cNvSpPr/>
            <p:nvPr/>
          </p:nvSpPr>
          <p:spPr>
            <a:xfrm>
              <a:off x="3452720" y="11398558"/>
              <a:ext cx="0" cy="213995"/>
            </a:xfrm>
            <a:custGeom>
              <a:avLst/>
              <a:gdLst/>
              <a:ahLst/>
              <a:cxnLst/>
              <a:rect l="l" t="t" r="r" b="b"/>
              <a:pathLst>
                <a:path h="213995">
                  <a:moveTo>
                    <a:pt x="0" y="65929"/>
                  </a:moveTo>
                  <a:lnTo>
                    <a:pt x="0" y="71251"/>
                  </a:lnTo>
                </a:path>
                <a:path h="213995">
                  <a:moveTo>
                    <a:pt x="0" y="81893"/>
                  </a:moveTo>
                  <a:lnTo>
                    <a:pt x="0" y="131860"/>
                  </a:lnTo>
                </a:path>
                <a:path h="213995">
                  <a:moveTo>
                    <a:pt x="0" y="142502"/>
                  </a:moveTo>
                  <a:lnTo>
                    <a:pt x="0" y="142502"/>
                  </a:lnTo>
                </a:path>
                <a:path h="213995">
                  <a:moveTo>
                    <a:pt x="0" y="142502"/>
                  </a:moveTo>
                  <a:lnTo>
                    <a:pt x="0" y="153145"/>
                  </a:lnTo>
                </a:path>
                <a:path h="213995">
                  <a:moveTo>
                    <a:pt x="0" y="163788"/>
                  </a:moveTo>
                  <a:lnTo>
                    <a:pt x="0" y="213754"/>
                  </a:lnTo>
                </a:path>
                <a:path h="213995">
                  <a:moveTo>
                    <a:pt x="0" y="213754"/>
                  </a:moveTo>
                  <a:lnTo>
                    <a:pt x="0" y="213754"/>
                  </a:lnTo>
                </a:path>
                <a:path h="213995">
                  <a:moveTo>
                    <a:pt x="0" y="65929"/>
                  </a:moveTo>
                  <a:lnTo>
                    <a:pt x="0" y="60608"/>
                  </a:lnTo>
                </a:path>
                <a:path h="213995">
                  <a:moveTo>
                    <a:pt x="0" y="49965"/>
                  </a:moveTo>
                  <a:lnTo>
                    <a:pt x="0" y="0"/>
                  </a:lnTo>
                </a:path>
              </a:pathLst>
            </a:custGeom>
            <a:ln w="3175">
              <a:solidFill>
                <a:srgbClr val="000000"/>
              </a:solidFill>
            </a:ln>
          </p:spPr>
          <p:txBody>
            <a:bodyPr wrap="square" lIns="0" tIns="0" rIns="0" bIns="0" rtlCol="0"/>
            <a:lstStyle/>
            <a:p>
              <a:endParaRPr sz="949"/>
            </a:p>
          </p:txBody>
        </p:sp>
        <p:sp>
          <p:nvSpPr>
            <p:cNvPr id="1451" name="object 1451"/>
            <p:cNvSpPr/>
            <p:nvPr/>
          </p:nvSpPr>
          <p:spPr>
            <a:xfrm>
              <a:off x="3451242" y="11386437"/>
              <a:ext cx="3175" cy="3175"/>
            </a:xfrm>
            <a:custGeom>
              <a:avLst/>
              <a:gdLst/>
              <a:ahLst/>
              <a:cxnLst/>
              <a:rect l="l" t="t" r="r" b="b"/>
              <a:pathLst>
                <a:path w="3175" h="3175">
                  <a:moveTo>
                    <a:pt x="0" y="1478"/>
                  </a:moveTo>
                  <a:lnTo>
                    <a:pt x="432" y="432"/>
                  </a:lnTo>
                  <a:lnTo>
                    <a:pt x="1478" y="0"/>
                  </a:lnTo>
                  <a:lnTo>
                    <a:pt x="2523" y="432"/>
                  </a:lnTo>
                  <a:lnTo>
                    <a:pt x="2956" y="1478"/>
                  </a:lnTo>
                  <a:lnTo>
                    <a:pt x="2523" y="2523"/>
                  </a:lnTo>
                  <a:lnTo>
                    <a:pt x="1478" y="2956"/>
                  </a:lnTo>
                  <a:lnTo>
                    <a:pt x="432" y="2523"/>
                  </a:lnTo>
                  <a:lnTo>
                    <a:pt x="0" y="1478"/>
                  </a:lnTo>
                  <a:close/>
                </a:path>
              </a:pathLst>
            </a:custGeom>
            <a:solidFill>
              <a:srgbClr val="000000"/>
            </a:solidFill>
          </p:spPr>
          <p:txBody>
            <a:bodyPr wrap="square" lIns="0" tIns="0" rIns="0" bIns="0" rtlCol="0"/>
            <a:lstStyle/>
            <a:p>
              <a:endParaRPr sz="949"/>
            </a:p>
          </p:txBody>
        </p:sp>
        <p:sp>
          <p:nvSpPr>
            <p:cNvPr id="1452" name="object 1452"/>
            <p:cNvSpPr/>
            <p:nvPr/>
          </p:nvSpPr>
          <p:spPr>
            <a:xfrm>
              <a:off x="3452720" y="11316664"/>
              <a:ext cx="0" cy="71755"/>
            </a:xfrm>
            <a:custGeom>
              <a:avLst/>
              <a:gdLst/>
              <a:ahLst/>
              <a:cxnLst/>
              <a:rect l="l" t="t" r="r" b="b"/>
              <a:pathLst>
                <a:path h="71754">
                  <a:moveTo>
                    <a:pt x="0" y="71251"/>
                  </a:moveTo>
                  <a:lnTo>
                    <a:pt x="0" y="60609"/>
                  </a:lnTo>
                </a:path>
                <a:path h="71754">
                  <a:moveTo>
                    <a:pt x="0" y="49966"/>
                  </a:moveTo>
                  <a:lnTo>
                    <a:pt x="0" y="0"/>
                  </a:lnTo>
                </a:path>
                <a:path h="71754">
                  <a:moveTo>
                    <a:pt x="0" y="0"/>
                  </a:moveTo>
                  <a:lnTo>
                    <a:pt x="0" y="0"/>
                  </a:lnTo>
                </a:path>
              </a:pathLst>
            </a:custGeom>
            <a:ln w="3175">
              <a:solidFill>
                <a:srgbClr val="000000"/>
              </a:solidFill>
            </a:ln>
          </p:spPr>
          <p:txBody>
            <a:bodyPr wrap="square" lIns="0" tIns="0" rIns="0" bIns="0" rtlCol="0"/>
            <a:lstStyle/>
            <a:p>
              <a:endParaRPr sz="949"/>
            </a:p>
          </p:txBody>
        </p:sp>
      </p:grpSp>
      <p:sp>
        <p:nvSpPr>
          <p:cNvPr id="1453" name="object 1453"/>
          <p:cNvSpPr/>
          <p:nvPr/>
        </p:nvSpPr>
        <p:spPr>
          <a:xfrm>
            <a:off x="2617583" y="5474049"/>
            <a:ext cx="0" cy="77985"/>
          </a:xfrm>
          <a:custGeom>
            <a:avLst/>
            <a:gdLst/>
            <a:ahLst/>
            <a:cxnLst/>
            <a:rect l="l" t="t" r="r" b="b"/>
            <a:pathLst>
              <a:path h="147954">
                <a:moveTo>
                  <a:pt x="0" y="147824"/>
                </a:moveTo>
                <a:lnTo>
                  <a:pt x="0" y="142503"/>
                </a:lnTo>
              </a:path>
              <a:path h="147954">
                <a:moveTo>
                  <a:pt x="0" y="131860"/>
                </a:moveTo>
                <a:lnTo>
                  <a:pt x="0" y="81894"/>
                </a:lnTo>
              </a:path>
              <a:path h="147954">
                <a:moveTo>
                  <a:pt x="0" y="71251"/>
                </a:moveTo>
                <a:lnTo>
                  <a:pt x="0" y="60609"/>
                </a:lnTo>
              </a:path>
              <a:path h="147954">
                <a:moveTo>
                  <a:pt x="0" y="49966"/>
                </a:moveTo>
                <a:lnTo>
                  <a:pt x="0" y="0"/>
                </a:lnTo>
              </a:path>
            </a:pathLst>
          </a:custGeom>
          <a:ln w="3175">
            <a:solidFill>
              <a:srgbClr val="000000"/>
            </a:solidFill>
          </a:ln>
        </p:spPr>
        <p:txBody>
          <a:bodyPr wrap="square" lIns="0" tIns="0" rIns="0" bIns="0" rtlCol="0"/>
          <a:lstStyle/>
          <a:p>
            <a:endParaRPr sz="949"/>
          </a:p>
        </p:txBody>
      </p:sp>
      <p:sp>
        <p:nvSpPr>
          <p:cNvPr id="1454" name="object 1454"/>
          <p:cNvSpPr/>
          <p:nvPr/>
        </p:nvSpPr>
        <p:spPr>
          <a:xfrm>
            <a:off x="2617583" y="4983239"/>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60608"/>
                </a:lnTo>
              </a:path>
              <a:path h="147954">
                <a:moveTo>
                  <a:pt x="0" y="49965"/>
                </a:moveTo>
                <a:lnTo>
                  <a:pt x="0" y="0"/>
                </a:lnTo>
              </a:path>
            </a:pathLst>
          </a:custGeom>
          <a:ln w="3175">
            <a:solidFill>
              <a:srgbClr val="000000"/>
            </a:solidFill>
          </a:ln>
        </p:spPr>
        <p:txBody>
          <a:bodyPr wrap="square" lIns="0" tIns="0" rIns="0" bIns="0" rtlCol="0"/>
          <a:lstStyle/>
          <a:p>
            <a:endParaRPr sz="949"/>
          </a:p>
        </p:txBody>
      </p:sp>
      <p:grpSp>
        <p:nvGrpSpPr>
          <p:cNvPr id="1455" name="object 1455"/>
          <p:cNvGrpSpPr/>
          <p:nvPr/>
        </p:nvGrpSpPr>
        <p:grpSpPr>
          <a:xfrm>
            <a:off x="2899020" y="5563772"/>
            <a:ext cx="1673" cy="438792"/>
            <a:chOff x="3986668" y="10555711"/>
            <a:chExt cx="3175" cy="832485"/>
          </a:xfrm>
        </p:grpSpPr>
        <p:sp>
          <p:nvSpPr>
            <p:cNvPr id="1456" name="object 1456"/>
            <p:cNvSpPr/>
            <p:nvPr/>
          </p:nvSpPr>
          <p:spPr>
            <a:xfrm>
              <a:off x="3988146" y="11353521"/>
              <a:ext cx="0" cy="34925"/>
            </a:xfrm>
            <a:custGeom>
              <a:avLst/>
              <a:gdLst/>
              <a:ahLst/>
              <a:cxnLst/>
              <a:rect l="l" t="t" r="r" b="b"/>
              <a:pathLst>
                <a:path h="34925">
                  <a:moveTo>
                    <a:pt x="0" y="34432"/>
                  </a:moveTo>
                  <a:lnTo>
                    <a:pt x="0" y="0"/>
                  </a:lnTo>
                </a:path>
              </a:pathLst>
            </a:custGeom>
            <a:ln w="3175">
              <a:solidFill>
                <a:srgbClr val="000000"/>
              </a:solidFill>
            </a:ln>
          </p:spPr>
          <p:txBody>
            <a:bodyPr wrap="square" lIns="0" tIns="0" rIns="0" bIns="0" rtlCol="0"/>
            <a:lstStyle/>
            <a:p>
              <a:endParaRPr sz="949"/>
            </a:p>
          </p:txBody>
        </p:sp>
        <p:sp>
          <p:nvSpPr>
            <p:cNvPr id="1457" name="object 1457"/>
            <p:cNvSpPr/>
            <p:nvPr/>
          </p:nvSpPr>
          <p:spPr>
            <a:xfrm>
              <a:off x="3988146" y="10623551"/>
              <a:ext cx="0" cy="719455"/>
            </a:xfrm>
            <a:custGeom>
              <a:avLst/>
              <a:gdLst/>
              <a:ahLst/>
              <a:cxnLst/>
              <a:rect l="l" t="t" r="r" b="b"/>
              <a:pathLst>
                <a:path h="719454">
                  <a:moveTo>
                    <a:pt x="0" y="0"/>
                  </a:moveTo>
                  <a:lnTo>
                    <a:pt x="0" y="719327"/>
                  </a:lnTo>
                </a:path>
              </a:pathLst>
            </a:custGeom>
            <a:ln w="3175">
              <a:solidFill>
                <a:srgbClr val="000000"/>
              </a:solidFill>
              <a:prstDash val="dash"/>
            </a:ln>
          </p:spPr>
          <p:txBody>
            <a:bodyPr wrap="square" lIns="0" tIns="0" rIns="0" bIns="0" rtlCol="0"/>
            <a:lstStyle/>
            <a:p>
              <a:endParaRPr sz="949"/>
            </a:p>
          </p:txBody>
        </p:sp>
        <p:sp>
          <p:nvSpPr>
            <p:cNvPr id="1458" name="object 1458"/>
            <p:cNvSpPr/>
            <p:nvPr/>
          </p:nvSpPr>
          <p:spPr>
            <a:xfrm>
              <a:off x="3988146" y="10557189"/>
              <a:ext cx="0" cy="55880"/>
            </a:xfrm>
            <a:custGeom>
              <a:avLst/>
              <a:gdLst/>
              <a:ahLst/>
              <a:cxnLst/>
              <a:rect l="l" t="t" r="r" b="b"/>
              <a:pathLst>
                <a:path h="55879">
                  <a:moveTo>
                    <a:pt x="0" y="55719"/>
                  </a:moveTo>
                  <a:lnTo>
                    <a:pt x="0" y="55718"/>
                  </a:lnTo>
                </a:path>
                <a:path h="55879">
                  <a:moveTo>
                    <a:pt x="0" y="55718"/>
                  </a:moveTo>
                  <a:lnTo>
                    <a:pt x="0" y="45076"/>
                  </a:lnTo>
                </a:path>
                <a:path h="55879">
                  <a:moveTo>
                    <a:pt x="0" y="34433"/>
                  </a:moveTo>
                  <a:lnTo>
                    <a:pt x="0" y="0"/>
                  </a:lnTo>
                </a:path>
                <a:path h="55879">
                  <a:moveTo>
                    <a:pt x="0" y="0"/>
                  </a:moveTo>
                  <a:lnTo>
                    <a:pt x="0" y="0"/>
                  </a:lnTo>
                </a:path>
              </a:pathLst>
            </a:custGeom>
            <a:ln w="3175">
              <a:solidFill>
                <a:srgbClr val="000000"/>
              </a:solidFill>
            </a:ln>
          </p:spPr>
          <p:txBody>
            <a:bodyPr wrap="square" lIns="0" tIns="0" rIns="0" bIns="0" rtlCol="0"/>
            <a:lstStyle/>
            <a:p>
              <a:endParaRPr sz="949"/>
            </a:p>
          </p:txBody>
        </p:sp>
      </p:grpSp>
      <p:grpSp>
        <p:nvGrpSpPr>
          <p:cNvPr id="1459" name="object 1459"/>
          <p:cNvGrpSpPr/>
          <p:nvPr/>
        </p:nvGrpSpPr>
        <p:grpSpPr>
          <a:xfrm>
            <a:off x="7117420" y="1785498"/>
            <a:ext cx="528826" cy="1673"/>
            <a:chOff x="11989910" y="3387486"/>
            <a:chExt cx="1003300" cy="3175"/>
          </a:xfrm>
        </p:grpSpPr>
        <p:sp>
          <p:nvSpPr>
            <p:cNvPr id="1460" name="object 1460"/>
            <p:cNvSpPr/>
            <p:nvPr/>
          </p:nvSpPr>
          <p:spPr>
            <a:xfrm>
              <a:off x="12960243" y="3388964"/>
              <a:ext cx="33020" cy="0"/>
            </a:xfrm>
            <a:custGeom>
              <a:avLst/>
              <a:gdLst/>
              <a:ahLst/>
              <a:cxnLst/>
              <a:rect l="l" t="t" r="r" b="b"/>
              <a:pathLst>
                <a:path w="33020">
                  <a:moveTo>
                    <a:pt x="32661" y="0"/>
                  </a:moveTo>
                  <a:lnTo>
                    <a:pt x="0" y="0"/>
                  </a:lnTo>
                </a:path>
              </a:pathLst>
            </a:custGeom>
            <a:ln w="3175">
              <a:solidFill>
                <a:srgbClr val="000000"/>
              </a:solidFill>
            </a:ln>
          </p:spPr>
          <p:txBody>
            <a:bodyPr wrap="square" lIns="0" tIns="0" rIns="0" bIns="0" rtlCol="0"/>
            <a:lstStyle/>
            <a:p>
              <a:endParaRPr sz="949"/>
            </a:p>
          </p:txBody>
        </p:sp>
        <p:sp>
          <p:nvSpPr>
            <p:cNvPr id="1461" name="object 1461"/>
            <p:cNvSpPr/>
            <p:nvPr/>
          </p:nvSpPr>
          <p:spPr>
            <a:xfrm>
              <a:off x="12055985" y="3388964"/>
              <a:ext cx="894080" cy="0"/>
            </a:xfrm>
            <a:custGeom>
              <a:avLst/>
              <a:gdLst/>
              <a:ahLst/>
              <a:cxnLst/>
              <a:rect l="l" t="t" r="r" b="b"/>
              <a:pathLst>
                <a:path w="894079">
                  <a:moveTo>
                    <a:pt x="0" y="0"/>
                  </a:moveTo>
                  <a:lnTo>
                    <a:pt x="893615" y="0"/>
                  </a:lnTo>
                </a:path>
              </a:pathLst>
            </a:custGeom>
            <a:ln w="3175">
              <a:solidFill>
                <a:srgbClr val="000000"/>
              </a:solidFill>
              <a:prstDash val="dash"/>
            </a:ln>
          </p:spPr>
          <p:txBody>
            <a:bodyPr wrap="square" lIns="0" tIns="0" rIns="0" bIns="0" rtlCol="0"/>
            <a:lstStyle/>
            <a:p>
              <a:endParaRPr sz="949"/>
            </a:p>
          </p:txBody>
        </p:sp>
        <p:sp>
          <p:nvSpPr>
            <p:cNvPr id="1462" name="object 1462"/>
            <p:cNvSpPr/>
            <p:nvPr/>
          </p:nvSpPr>
          <p:spPr>
            <a:xfrm>
              <a:off x="11991388" y="3388964"/>
              <a:ext cx="53975" cy="0"/>
            </a:xfrm>
            <a:custGeom>
              <a:avLst/>
              <a:gdLst/>
              <a:ahLst/>
              <a:cxnLst/>
              <a:rect l="l" t="t" r="r" b="b"/>
              <a:pathLst>
                <a:path w="53975">
                  <a:moveTo>
                    <a:pt x="53953" y="0"/>
                  </a:moveTo>
                  <a:lnTo>
                    <a:pt x="53947" y="0"/>
                  </a:lnTo>
                </a:path>
                <a:path w="53975">
                  <a:moveTo>
                    <a:pt x="53947" y="0"/>
                  </a:moveTo>
                  <a:lnTo>
                    <a:pt x="43310" y="0"/>
                  </a:lnTo>
                </a:path>
                <a:path w="53975">
                  <a:moveTo>
                    <a:pt x="32668" y="0"/>
                  </a:moveTo>
                  <a:lnTo>
                    <a:pt x="6" y="0"/>
                  </a:lnTo>
                </a:path>
                <a:path w="53975">
                  <a:moveTo>
                    <a:pt x="6" y="0"/>
                  </a:moveTo>
                  <a:lnTo>
                    <a:pt x="0" y="0"/>
                  </a:lnTo>
                </a:path>
              </a:pathLst>
            </a:custGeom>
            <a:ln w="3175">
              <a:solidFill>
                <a:srgbClr val="000000"/>
              </a:solidFill>
            </a:ln>
          </p:spPr>
          <p:txBody>
            <a:bodyPr wrap="square" lIns="0" tIns="0" rIns="0" bIns="0" rtlCol="0"/>
            <a:lstStyle/>
            <a:p>
              <a:endParaRPr sz="949"/>
            </a:p>
          </p:txBody>
        </p:sp>
      </p:grpSp>
      <p:grpSp>
        <p:nvGrpSpPr>
          <p:cNvPr id="1463" name="object 1463"/>
          <p:cNvGrpSpPr/>
          <p:nvPr/>
        </p:nvGrpSpPr>
        <p:grpSpPr>
          <a:xfrm>
            <a:off x="6774296" y="849056"/>
            <a:ext cx="1673" cy="537862"/>
            <a:chOff x="11338927" y="1610847"/>
            <a:chExt cx="3175" cy="1020444"/>
          </a:xfrm>
        </p:grpSpPr>
        <p:sp>
          <p:nvSpPr>
            <p:cNvPr id="1464" name="object 1464"/>
            <p:cNvSpPr/>
            <p:nvPr/>
          </p:nvSpPr>
          <p:spPr>
            <a:xfrm>
              <a:off x="11340405" y="2597167"/>
              <a:ext cx="0" cy="34290"/>
            </a:xfrm>
            <a:custGeom>
              <a:avLst/>
              <a:gdLst/>
              <a:ahLst/>
              <a:cxnLst/>
              <a:rect l="l" t="t" r="r" b="b"/>
              <a:pathLst>
                <a:path h="34289">
                  <a:moveTo>
                    <a:pt x="0" y="33729"/>
                  </a:moveTo>
                  <a:lnTo>
                    <a:pt x="0" y="0"/>
                  </a:lnTo>
                </a:path>
              </a:pathLst>
            </a:custGeom>
            <a:ln w="3175">
              <a:solidFill>
                <a:srgbClr val="000000"/>
              </a:solidFill>
            </a:ln>
          </p:spPr>
          <p:txBody>
            <a:bodyPr wrap="square" lIns="0" tIns="0" rIns="0" bIns="0" rtlCol="0"/>
            <a:lstStyle/>
            <a:p>
              <a:endParaRPr sz="949"/>
            </a:p>
          </p:txBody>
        </p:sp>
        <p:sp>
          <p:nvSpPr>
            <p:cNvPr id="1465" name="object 1465"/>
            <p:cNvSpPr/>
            <p:nvPr/>
          </p:nvSpPr>
          <p:spPr>
            <a:xfrm>
              <a:off x="11340405" y="1677990"/>
              <a:ext cx="0" cy="908685"/>
            </a:xfrm>
            <a:custGeom>
              <a:avLst/>
              <a:gdLst/>
              <a:ahLst/>
              <a:cxnLst/>
              <a:rect l="l" t="t" r="r" b="b"/>
              <a:pathLst>
                <a:path h="908685">
                  <a:moveTo>
                    <a:pt x="0" y="0"/>
                  </a:moveTo>
                  <a:lnTo>
                    <a:pt x="0" y="908535"/>
                  </a:lnTo>
                </a:path>
              </a:pathLst>
            </a:custGeom>
            <a:ln w="3175">
              <a:solidFill>
                <a:srgbClr val="000000"/>
              </a:solidFill>
              <a:prstDash val="dash"/>
            </a:ln>
          </p:spPr>
          <p:txBody>
            <a:bodyPr wrap="square" lIns="0" tIns="0" rIns="0" bIns="0" rtlCol="0"/>
            <a:lstStyle/>
            <a:p>
              <a:endParaRPr sz="949"/>
            </a:p>
          </p:txBody>
        </p:sp>
        <p:sp>
          <p:nvSpPr>
            <p:cNvPr id="1466" name="object 1466"/>
            <p:cNvSpPr/>
            <p:nvPr/>
          </p:nvSpPr>
          <p:spPr>
            <a:xfrm>
              <a:off x="11340405" y="1612325"/>
              <a:ext cx="0" cy="55244"/>
            </a:xfrm>
            <a:custGeom>
              <a:avLst/>
              <a:gdLst/>
              <a:ahLst/>
              <a:cxnLst/>
              <a:rect l="l" t="t" r="r" b="b"/>
              <a:pathLst>
                <a:path h="55244">
                  <a:moveTo>
                    <a:pt x="0" y="55022"/>
                  </a:moveTo>
                  <a:lnTo>
                    <a:pt x="0" y="55014"/>
                  </a:lnTo>
                </a:path>
                <a:path h="55244">
                  <a:moveTo>
                    <a:pt x="0" y="55014"/>
                  </a:moveTo>
                  <a:lnTo>
                    <a:pt x="0" y="44379"/>
                  </a:lnTo>
                </a:path>
                <a:path h="55244">
                  <a:moveTo>
                    <a:pt x="0" y="33737"/>
                  </a:moveTo>
                  <a:lnTo>
                    <a:pt x="0" y="9"/>
                  </a:lnTo>
                </a:path>
                <a:path h="55244">
                  <a:moveTo>
                    <a:pt x="0" y="9"/>
                  </a:moveTo>
                  <a:lnTo>
                    <a:pt x="0" y="0"/>
                  </a:lnTo>
                </a:path>
              </a:pathLst>
            </a:custGeom>
            <a:ln w="3175">
              <a:solidFill>
                <a:srgbClr val="000000"/>
              </a:solidFill>
            </a:ln>
          </p:spPr>
          <p:txBody>
            <a:bodyPr wrap="square" lIns="0" tIns="0" rIns="0" bIns="0" rtlCol="0"/>
            <a:lstStyle/>
            <a:p>
              <a:endParaRPr sz="949"/>
            </a:p>
          </p:txBody>
        </p:sp>
      </p:grpSp>
      <p:grpSp>
        <p:nvGrpSpPr>
          <p:cNvPr id="1467" name="object 1467"/>
          <p:cNvGrpSpPr/>
          <p:nvPr/>
        </p:nvGrpSpPr>
        <p:grpSpPr>
          <a:xfrm>
            <a:off x="6290404" y="1270147"/>
            <a:ext cx="528826" cy="1673"/>
            <a:chOff x="10420877" y="2409750"/>
            <a:chExt cx="1003300" cy="3175"/>
          </a:xfrm>
        </p:grpSpPr>
        <p:sp>
          <p:nvSpPr>
            <p:cNvPr id="1468" name="object 1468"/>
            <p:cNvSpPr/>
            <p:nvPr/>
          </p:nvSpPr>
          <p:spPr>
            <a:xfrm>
              <a:off x="11391209" y="2411229"/>
              <a:ext cx="33020" cy="0"/>
            </a:xfrm>
            <a:custGeom>
              <a:avLst/>
              <a:gdLst/>
              <a:ahLst/>
              <a:cxnLst/>
              <a:rect l="l" t="t" r="r" b="b"/>
              <a:pathLst>
                <a:path w="33020">
                  <a:moveTo>
                    <a:pt x="32662" y="0"/>
                  </a:moveTo>
                  <a:lnTo>
                    <a:pt x="0" y="0"/>
                  </a:lnTo>
                </a:path>
              </a:pathLst>
            </a:custGeom>
            <a:ln w="3175">
              <a:solidFill>
                <a:srgbClr val="000000"/>
              </a:solidFill>
            </a:ln>
          </p:spPr>
          <p:txBody>
            <a:bodyPr wrap="square" lIns="0" tIns="0" rIns="0" bIns="0" rtlCol="0"/>
            <a:lstStyle/>
            <a:p>
              <a:endParaRPr sz="949"/>
            </a:p>
          </p:txBody>
        </p:sp>
        <p:sp>
          <p:nvSpPr>
            <p:cNvPr id="1469" name="object 1469"/>
            <p:cNvSpPr/>
            <p:nvPr/>
          </p:nvSpPr>
          <p:spPr>
            <a:xfrm>
              <a:off x="10486951" y="2411229"/>
              <a:ext cx="894080" cy="0"/>
            </a:xfrm>
            <a:custGeom>
              <a:avLst/>
              <a:gdLst/>
              <a:ahLst/>
              <a:cxnLst/>
              <a:rect l="l" t="t" r="r" b="b"/>
              <a:pathLst>
                <a:path w="894079">
                  <a:moveTo>
                    <a:pt x="0" y="0"/>
                  </a:moveTo>
                  <a:lnTo>
                    <a:pt x="893616" y="0"/>
                  </a:lnTo>
                </a:path>
              </a:pathLst>
            </a:custGeom>
            <a:ln w="3175">
              <a:solidFill>
                <a:srgbClr val="000000"/>
              </a:solidFill>
              <a:prstDash val="dash"/>
            </a:ln>
          </p:spPr>
          <p:txBody>
            <a:bodyPr wrap="square" lIns="0" tIns="0" rIns="0" bIns="0" rtlCol="0"/>
            <a:lstStyle/>
            <a:p>
              <a:endParaRPr sz="949"/>
            </a:p>
          </p:txBody>
        </p:sp>
        <p:sp>
          <p:nvSpPr>
            <p:cNvPr id="1470" name="object 1470"/>
            <p:cNvSpPr/>
            <p:nvPr/>
          </p:nvSpPr>
          <p:spPr>
            <a:xfrm>
              <a:off x="10422356" y="2411229"/>
              <a:ext cx="53975" cy="0"/>
            </a:xfrm>
            <a:custGeom>
              <a:avLst/>
              <a:gdLst/>
              <a:ahLst/>
              <a:cxnLst/>
              <a:rect l="l" t="t" r="r" b="b"/>
              <a:pathLst>
                <a:path w="53975">
                  <a:moveTo>
                    <a:pt x="53951" y="0"/>
                  </a:moveTo>
                  <a:lnTo>
                    <a:pt x="53948" y="0"/>
                  </a:lnTo>
                </a:path>
                <a:path w="53975">
                  <a:moveTo>
                    <a:pt x="53948" y="0"/>
                  </a:moveTo>
                  <a:lnTo>
                    <a:pt x="43309" y="0"/>
                  </a:lnTo>
                </a:path>
                <a:path w="53975">
                  <a:moveTo>
                    <a:pt x="32666" y="0"/>
                  </a:moveTo>
                  <a:lnTo>
                    <a:pt x="5" y="0"/>
                  </a:lnTo>
                </a:path>
                <a:path w="53975">
                  <a:moveTo>
                    <a:pt x="5" y="0"/>
                  </a:moveTo>
                  <a:lnTo>
                    <a:pt x="0" y="0"/>
                  </a:lnTo>
                </a:path>
              </a:pathLst>
            </a:custGeom>
            <a:ln w="3175">
              <a:solidFill>
                <a:srgbClr val="000000"/>
              </a:solidFill>
            </a:ln>
          </p:spPr>
          <p:txBody>
            <a:bodyPr wrap="square" lIns="0" tIns="0" rIns="0" bIns="0" rtlCol="0"/>
            <a:lstStyle/>
            <a:p>
              <a:endParaRPr sz="949"/>
            </a:p>
          </p:txBody>
        </p:sp>
      </p:grpSp>
      <p:grpSp>
        <p:nvGrpSpPr>
          <p:cNvPr id="1471" name="object 1471"/>
          <p:cNvGrpSpPr/>
          <p:nvPr/>
        </p:nvGrpSpPr>
        <p:grpSpPr>
          <a:xfrm>
            <a:off x="7601312" y="1340253"/>
            <a:ext cx="1673" cy="561961"/>
            <a:chOff x="12907960" y="2542757"/>
            <a:chExt cx="3175" cy="1066165"/>
          </a:xfrm>
        </p:grpSpPr>
        <p:sp>
          <p:nvSpPr>
            <p:cNvPr id="1472" name="object 1472"/>
            <p:cNvSpPr/>
            <p:nvPr/>
          </p:nvSpPr>
          <p:spPr>
            <a:xfrm>
              <a:off x="12909438" y="3575982"/>
              <a:ext cx="0" cy="33020"/>
            </a:xfrm>
            <a:custGeom>
              <a:avLst/>
              <a:gdLst/>
              <a:ahLst/>
              <a:cxnLst/>
              <a:rect l="l" t="t" r="r" b="b"/>
              <a:pathLst>
                <a:path h="33020">
                  <a:moveTo>
                    <a:pt x="0" y="32648"/>
                  </a:moveTo>
                  <a:lnTo>
                    <a:pt x="0" y="0"/>
                  </a:lnTo>
                </a:path>
              </a:pathLst>
            </a:custGeom>
            <a:ln w="3175">
              <a:solidFill>
                <a:srgbClr val="000000"/>
              </a:solidFill>
            </a:ln>
          </p:spPr>
          <p:txBody>
            <a:bodyPr wrap="square" lIns="0" tIns="0" rIns="0" bIns="0" rtlCol="0"/>
            <a:lstStyle/>
            <a:p>
              <a:endParaRPr sz="949"/>
            </a:p>
          </p:txBody>
        </p:sp>
        <p:sp>
          <p:nvSpPr>
            <p:cNvPr id="1473" name="object 1473"/>
            <p:cNvSpPr/>
            <p:nvPr/>
          </p:nvSpPr>
          <p:spPr>
            <a:xfrm>
              <a:off x="12909438" y="2542757"/>
              <a:ext cx="0" cy="1022985"/>
            </a:xfrm>
            <a:custGeom>
              <a:avLst/>
              <a:gdLst/>
              <a:ahLst/>
              <a:cxnLst/>
              <a:rect l="l" t="t" r="r" b="b"/>
              <a:pathLst>
                <a:path h="1022985">
                  <a:moveTo>
                    <a:pt x="0" y="0"/>
                  </a:moveTo>
                  <a:lnTo>
                    <a:pt x="0" y="1022582"/>
                  </a:lnTo>
                </a:path>
              </a:pathLst>
            </a:custGeom>
            <a:ln w="3175">
              <a:solidFill>
                <a:srgbClr val="000000"/>
              </a:solidFill>
              <a:prstDash val="dash"/>
            </a:ln>
          </p:spPr>
          <p:txBody>
            <a:bodyPr wrap="square" lIns="0" tIns="0" rIns="0" bIns="0" rtlCol="0"/>
            <a:lstStyle/>
            <a:p>
              <a:endParaRPr sz="949"/>
            </a:p>
          </p:txBody>
        </p:sp>
      </p:grpSp>
      <p:sp>
        <p:nvSpPr>
          <p:cNvPr id="1474" name="object 1474"/>
          <p:cNvSpPr/>
          <p:nvPr/>
        </p:nvSpPr>
        <p:spPr>
          <a:xfrm>
            <a:off x="6457839" y="1442709"/>
            <a:ext cx="6359" cy="233286"/>
          </a:xfrm>
          <a:custGeom>
            <a:avLst/>
            <a:gdLst/>
            <a:ahLst/>
            <a:cxnLst/>
            <a:rect l="l" t="t" r="r" b="b"/>
            <a:pathLst>
              <a:path w="12065" h="442594">
                <a:moveTo>
                  <a:pt x="0" y="442309"/>
                </a:moveTo>
                <a:lnTo>
                  <a:pt x="11825" y="442309"/>
                </a:lnTo>
                <a:lnTo>
                  <a:pt x="11825" y="0"/>
                </a:lnTo>
                <a:lnTo>
                  <a:pt x="0" y="0"/>
                </a:lnTo>
                <a:lnTo>
                  <a:pt x="0" y="442309"/>
                </a:lnTo>
                <a:close/>
              </a:path>
            </a:pathLst>
          </a:custGeom>
          <a:solidFill>
            <a:srgbClr val="000000"/>
          </a:solidFill>
        </p:spPr>
        <p:txBody>
          <a:bodyPr wrap="square" lIns="0" tIns="0" rIns="0" bIns="0" rtlCol="0"/>
          <a:lstStyle/>
          <a:p>
            <a:endParaRPr sz="949"/>
          </a:p>
        </p:txBody>
      </p:sp>
      <p:sp>
        <p:nvSpPr>
          <p:cNvPr id="1475" name="object 1475"/>
          <p:cNvSpPr/>
          <p:nvPr/>
        </p:nvSpPr>
        <p:spPr>
          <a:xfrm>
            <a:off x="6497767" y="1295466"/>
            <a:ext cx="0" cy="135219"/>
          </a:xfrm>
          <a:custGeom>
            <a:avLst/>
            <a:gdLst/>
            <a:ahLst/>
            <a:cxnLst/>
            <a:rect l="l" t="t" r="r" b="b"/>
            <a:pathLst>
              <a:path h="256539">
                <a:moveTo>
                  <a:pt x="0" y="0"/>
                </a:moveTo>
                <a:lnTo>
                  <a:pt x="0" y="256072"/>
                </a:lnTo>
              </a:path>
            </a:pathLst>
          </a:custGeom>
          <a:ln w="11825">
            <a:solidFill>
              <a:srgbClr val="000000"/>
            </a:solidFill>
          </a:ln>
        </p:spPr>
        <p:txBody>
          <a:bodyPr wrap="square" lIns="0" tIns="0" rIns="0" bIns="0" rtlCol="0"/>
          <a:lstStyle/>
          <a:p>
            <a:endParaRPr sz="949"/>
          </a:p>
        </p:txBody>
      </p:sp>
      <p:sp>
        <p:nvSpPr>
          <p:cNvPr id="1476" name="object 1476"/>
          <p:cNvSpPr/>
          <p:nvPr/>
        </p:nvSpPr>
        <p:spPr>
          <a:xfrm>
            <a:off x="6460950" y="1442711"/>
            <a:ext cx="211865" cy="236298"/>
          </a:xfrm>
          <a:custGeom>
            <a:avLst/>
            <a:gdLst/>
            <a:ahLst/>
            <a:cxnLst/>
            <a:rect l="l" t="t" r="r" b="b"/>
            <a:pathLst>
              <a:path w="401954" h="448310">
                <a:moveTo>
                  <a:pt x="401662" y="0"/>
                </a:moveTo>
                <a:lnTo>
                  <a:pt x="389839" y="0"/>
                </a:lnTo>
                <a:lnTo>
                  <a:pt x="389839" y="436397"/>
                </a:lnTo>
                <a:lnTo>
                  <a:pt x="0" y="436397"/>
                </a:lnTo>
                <a:lnTo>
                  <a:pt x="0" y="448221"/>
                </a:lnTo>
                <a:lnTo>
                  <a:pt x="395757" y="448221"/>
                </a:lnTo>
                <a:lnTo>
                  <a:pt x="395757" y="442315"/>
                </a:lnTo>
                <a:lnTo>
                  <a:pt x="401662" y="442315"/>
                </a:lnTo>
                <a:lnTo>
                  <a:pt x="401662" y="0"/>
                </a:lnTo>
                <a:close/>
              </a:path>
            </a:pathLst>
          </a:custGeom>
          <a:solidFill>
            <a:srgbClr val="000000"/>
          </a:solidFill>
        </p:spPr>
        <p:txBody>
          <a:bodyPr wrap="square" lIns="0" tIns="0" rIns="0" bIns="0" rtlCol="0"/>
          <a:lstStyle/>
          <a:p>
            <a:endParaRPr sz="949"/>
          </a:p>
        </p:txBody>
      </p:sp>
      <p:sp>
        <p:nvSpPr>
          <p:cNvPr id="1477" name="object 1477"/>
          <p:cNvSpPr/>
          <p:nvPr/>
        </p:nvSpPr>
        <p:spPr>
          <a:xfrm>
            <a:off x="6701453" y="1295466"/>
            <a:ext cx="0" cy="135219"/>
          </a:xfrm>
          <a:custGeom>
            <a:avLst/>
            <a:gdLst/>
            <a:ahLst/>
            <a:cxnLst/>
            <a:rect l="l" t="t" r="r" b="b"/>
            <a:pathLst>
              <a:path h="256539">
                <a:moveTo>
                  <a:pt x="0" y="0"/>
                </a:moveTo>
                <a:lnTo>
                  <a:pt x="0" y="256072"/>
                </a:lnTo>
              </a:path>
            </a:pathLst>
          </a:custGeom>
          <a:ln w="11825">
            <a:solidFill>
              <a:srgbClr val="000000"/>
            </a:solidFill>
          </a:ln>
        </p:spPr>
        <p:txBody>
          <a:bodyPr wrap="square" lIns="0" tIns="0" rIns="0" bIns="0" rtlCol="0"/>
          <a:lstStyle/>
          <a:p>
            <a:endParaRPr sz="949"/>
          </a:p>
        </p:txBody>
      </p:sp>
      <p:sp>
        <p:nvSpPr>
          <p:cNvPr id="1478" name="object 1478"/>
          <p:cNvSpPr/>
          <p:nvPr/>
        </p:nvSpPr>
        <p:spPr>
          <a:xfrm>
            <a:off x="6460950" y="1427328"/>
            <a:ext cx="240649" cy="18743"/>
          </a:xfrm>
          <a:custGeom>
            <a:avLst/>
            <a:gdLst/>
            <a:ahLst/>
            <a:cxnLst/>
            <a:rect l="l" t="t" r="r" b="b"/>
            <a:pathLst>
              <a:path w="456565" h="35560">
                <a:moveTo>
                  <a:pt x="395757" y="23279"/>
                </a:moveTo>
                <a:lnTo>
                  <a:pt x="0" y="23279"/>
                </a:lnTo>
                <a:lnTo>
                  <a:pt x="0" y="35102"/>
                </a:lnTo>
                <a:lnTo>
                  <a:pt x="395757" y="35102"/>
                </a:lnTo>
                <a:lnTo>
                  <a:pt x="395757" y="23279"/>
                </a:lnTo>
                <a:close/>
              </a:path>
              <a:path w="456565" h="35560">
                <a:moveTo>
                  <a:pt x="456285" y="0"/>
                </a:moveTo>
                <a:lnTo>
                  <a:pt x="69837" y="0"/>
                </a:lnTo>
                <a:lnTo>
                  <a:pt x="69837" y="11823"/>
                </a:lnTo>
                <a:lnTo>
                  <a:pt x="456285" y="11823"/>
                </a:lnTo>
                <a:lnTo>
                  <a:pt x="456285" y="0"/>
                </a:lnTo>
                <a:close/>
              </a:path>
            </a:pathLst>
          </a:custGeom>
          <a:solidFill>
            <a:srgbClr val="000000"/>
          </a:solidFill>
        </p:spPr>
        <p:txBody>
          <a:bodyPr wrap="square" lIns="0" tIns="0" rIns="0" bIns="0" rtlCol="0"/>
          <a:lstStyle/>
          <a:p>
            <a:endParaRPr sz="949"/>
          </a:p>
        </p:txBody>
      </p:sp>
      <p:sp>
        <p:nvSpPr>
          <p:cNvPr id="1479" name="object 1479"/>
          <p:cNvSpPr/>
          <p:nvPr/>
        </p:nvSpPr>
        <p:spPr>
          <a:xfrm>
            <a:off x="6497767" y="1295467"/>
            <a:ext cx="203832" cy="0"/>
          </a:xfrm>
          <a:custGeom>
            <a:avLst/>
            <a:gdLst/>
            <a:ahLst/>
            <a:cxnLst/>
            <a:rect l="l" t="t" r="r" b="b"/>
            <a:pathLst>
              <a:path w="386715">
                <a:moveTo>
                  <a:pt x="0" y="0"/>
                </a:moveTo>
                <a:lnTo>
                  <a:pt x="386437" y="0"/>
                </a:lnTo>
              </a:path>
            </a:pathLst>
          </a:custGeom>
          <a:ln w="11825">
            <a:solidFill>
              <a:srgbClr val="000000"/>
            </a:solidFill>
          </a:ln>
        </p:spPr>
        <p:txBody>
          <a:bodyPr wrap="square" lIns="0" tIns="0" rIns="0" bIns="0" rtlCol="0"/>
          <a:lstStyle/>
          <a:p>
            <a:endParaRPr sz="949"/>
          </a:p>
        </p:txBody>
      </p:sp>
      <p:sp>
        <p:nvSpPr>
          <p:cNvPr id="1480" name="object 1480"/>
          <p:cNvSpPr/>
          <p:nvPr/>
        </p:nvSpPr>
        <p:spPr>
          <a:xfrm>
            <a:off x="9709405" y="919110"/>
            <a:ext cx="109781" cy="63593"/>
          </a:xfrm>
          <a:custGeom>
            <a:avLst/>
            <a:gdLst/>
            <a:ahLst/>
            <a:cxnLst/>
            <a:rect l="l" t="t" r="r" b="b"/>
            <a:pathLst>
              <a:path w="208280" h="120650">
                <a:moveTo>
                  <a:pt x="0" y="120183"/>
                </a:moveTo>
                <a:lnTo>
                  <a:pt x="208160" y="0"/>
                </a:lnTo>
              </a:path>
            </a:pathLst>
          </a:custGeom>
          <a:ln w="11825">
            <a:solidFill>
              <a:srgbClr val="000000"/>
            </a:solidFill>
          </a:ln>
        </p:spPr>
        <p:txBody>
          <a:bodyPr wrap="square" lIns="0" tIns="0" rIns="0" bIns="0" rtlCol="0"/>
          <a:lstStyle/>
          <a:p>
            <a:endParaRPr sz="949"/>
          </a:p>
        </p:txBody>
      </p:sp>
      <p:sp>
        <p:nvSpPr>
          <p:cNvPr id="1481" name="object 1481"/>
          <p:cNvSpPr/>
          <p:nvPr/>
        </p:nvSpPr>
        <p:spPr>
          <a:xfrm>
            <a:off x="9787492" y="1031620"/>
            <a:ext cx="27780" cy="26107"/>
          </a:xfrm>
          <a:custGeom>
            <a:avLst/>
            <a:gdLst/>
            <a:ahLst/>
            <a:cxnLst/>
            <a:rect l="l" t="t" r="r" b="b"/>
            <a:pathLst>
              <a:path w="52705" h="49530">
                <a:moveTo>
                  <a:pt x="52440" y="0"/>
                </a:moveTo>
                <a:lnTo>
                  <a:pt x="32922" y="11269"/>
                </a:lnTo>
              </a:path>
              <a:path w="52705" h="49530">
                <a:moveTo>
                  <a:pt x="0" y="49284"/>
                </a:moveTo>
                <a:lnTo>
                  <a:pt x="51750" y="19404"/>
                </a:lnTo>
              </a:path>
            </a:pathLst>
          </a:custGeom>
          <a:ln w="11825">
            <a:solidFill>
              <a:srgbClr val="000000"/>
            </a:solidFill>
          </a:ln>
        </p:spPr>
        <p:txBody>
          <a:bodyPr wrap="square" lIns="0" tIns="0" rIns="0" bIns="0" rtlCol="0"/>
          <a:lstStyle/>
          <a:p>
            <a:endParaRPr sz="949"/>
          </a:p>
        </p:txBody>
      </p:sp>
      <p:sp>
        <p:nvSpPr>
          <p:cNvPr id="1482" name="object 1482"/>
          <p:cNvSpPr/>
          <p:nvPr/>
        </p:nvSpPr>
        <p:spPr>
          <a:xfrm>
            <a:off x="9709405" y="982457"/>
            <a:ext cx="390595" cy="170362"/>
          </a:xfrm>
          <a:custGeom>
            <a:avLst/>
            <a:gdLst/>
            <a:ahLst/>
            <a:cxnLst/>
            <a:rect l="l" t="t" r="r" b="b"/>
            <a:pathLst>
              <a:path w="741044" h="323214">
                <a:moveTo>
                  <a:pt x="740745" y="161566"/>
                </a:moveTo>
                <a:lnTo>
                  <a:pt x="460908" y="323132"/>
                </a:lnTo>
              </a:path>
              <a:path w="741044" h="323214">
                <a:moveTo>
                  <a:pt x="460908" y="323132"/>
                </a:moveTo>
                <a:lnTo>
                  <a:pt x="148149" y="142559"/>
                </a:lnTo>
              </a:path>
              <a:path w="741044" h="323214">
                <a:moveTo>
                  <a:pt x="0" y="0"/>
                </a:moveTo>
                <a:lnTo>
                  <a:pt x="181071" y="104543"/>
                </a:lnTo>
              </a:path>
              <a:path w="741044" h="323214">
                <a:moveTo>
                  <a:pt x="691428" y="133093"/>
                </a:moveTo>
                <a:lnTo>
                  <a:pt x="740745" y="161566"/>
                </a:lnTo>
              </a:path>
            </a:pathLst>
          </a:custGeom>
          <a:ln w="11825">
            <a:solidFill>
              <a:srgbClr val="000000"/>
            </a:solidFill>
          </a:ln>
        </p:spPr>
        <p:txBody>
          <a:bodyPr wrap="square" lIns="0" tIns="0" rIns="0" bIns="0" rtlCol="0"/>
          <a:lstStyle/>
          <a:p>
            <a:endParaRPr sz="949"/>
          </a:p>
        </p:txBody>
      </p:sp>
      <p:sp>
        <p:nvSpPr>
          <p:cNvPr id="1483" name="object 1483"/>
          <p:cNvSpPr/>
          <p:nvPr/>
        </p:nvSpPr>
        <p:spPr>
          <a:xfrm>
            <a:off x="6497767" y="1295467"/>
            <a:ext cx="93716" cy="93716"/>
          </a:xfrm>
          <a:custGeom>
            <a:avLst/>
            <a:gdLst/>
            <a:ahLst/>
            <a:cxnLst/>
            <a:rect l="l" t="t" r="r" b="b"/>
            <a:pathLst>
              <a:path w="177800" h="177800">
                <a:moveTo>
                  <a:pt x="0" y="52366"/>
                </a:moveTo>
                <a:lnTo>
                  <a:pt x="52366" y="0"/>
                </a:lnTo>
              </a:path>
              <a:path w="177800" h="177800">
                <a:moveTo>
                  <a:pt x="0" y="114930"/>
                </a:moveTo>
                <a:lnTo>
                  <a:pt x="114930" y="0"/>
                </a:lnTo>
              </a:path>
              <a:path w="177800" h="177800">
                <a:moveTo>
                  <a:pt x="0" y="177494"/>
                </a:moveTo>
                <a:lnTo>
                  <a:pt x="177494" y="0"/>
                </a:lnTo>
              </a:path>
            </a:pathLst>
          </a:custGeom>
          <a:ln w="3175">
            <a:solidFill>
              <a:srgbClr val="000000"/>
            </a:solidFill>
          </a:ln>
        </p:spPr>
        <p:txBody>
          <a:bodyPr wrap="square" lIns="0" tIns="0" rIns="0" bIns="0" rtlCol="0"/>
          <a:lstStyle/>
          <a:p>
            <a:endParaRPr sz="949"/>
          </a:p>
        </p:txBody>
      </p:sp>
      <p:sp>
        <p:nvSpPr>
          <p:cNvPr id="1484" name="object 1484"/>
          <p:cNvSpPr/>
          <p:nvPr/>
        </p:nvSpPr>
        <p:spPr>
          <a:xfrm>
            <a:off x="6460956" y="1581637"/>
            <a:ext cx="94385" cy="94385"/>
          </a:xfrm>
          <a:custGeom>
            <a:avLst/>
            <a:gdLst/>
            <a:ahLst/>
            <a:cxnLst/>
            <a:rect l="l" t="t" r="r" b="b"/>
            <a:pathLst>
              <a:path w="179070" h="179069">
                <a:moveTo>
                  <a:pt x="0" y="160198"/>
                </a:moveTo>
                <a:lnTo>
                  <a:pt x="18534" y="178733"/>
                </a:lnTo>
              </a:path>
              <a:path w="179070" h="179069">
                <a:moveTo>
                  <a:pt x="0" y="80099"/>
                </a:moveTo>
                <a:lnTo>
                  <a:pt x="98632" y="178733"/>
                </a:lnTo>
              </a:path>
              <a:path w="179070" h="179069">
                <a:moveTo>
                  <a:pt x="0" y="0"/>
                </a:moveTo>
                <a:lnTo>
                  <a:pt x="178732" y="178733"/>
                </a:lnTo>
              </a:path>
            </a:pathLst>
          </a:custGeom>
          <a:ln w="3175">
            <a:solidFill>
              <a:srgbClr val="000000"/>
            </a:solidFill>
          </a:ln>
        </p:spPr>
        <p:txBody>
          <a:bodyPr wrap="square" lIns="0" tIns="0" rIns="0" bIns="0" rtlCol="0"/>
          <a:lstStyle/>
          <a:p>
            <a:endParaRPr sz="949"/>
          </a:p>
        </p:txBody>
      </p:sp>
      <p:sp>
        <p:nvSpPr>
          <p:cNvPr id="1485" name="object 1485"/>
          <p:cNvSpPr/>
          <p:nvPr/>
        </p:nvSpPr>
        <p:spPr>
          <a:xfrm>
            <a:off x="6497767" y="1295466"/>
            <a:ext cx="203832" cy="135219"/>
          </a:xfrm>
          <a:custGeom>
            <a:avLst/>
            <a:gdLst/>
            <a:ahLst/>
            <a:cxnLst/>
            <a:rect l="l" t="t" r="r" b="b"/>
            <a:pathLst>
              <a:path w="386715" h="256539">
                <a:moveTo>
                  <a:pt x="0" y="240058"/>
                </a:moveTo>
                <a:lnTo>
                  <a:pt x="240057" y="0"/>
                </a:lnTo>
              </a:path>
              <a:path w="386715" h="256539">
                <a:moveTo>
                  <a:pt x="46548" y="256072"/>
                </a:moveTo>
                <a:lnTo>
                  <a:pt x="302622" y="0"/>
                </a:lnTo>
              </a:path>
              <a:path w="386715" h="256539">
                <a:moveTo>
                  <a:pt x="109112" y="256072"/>
                </a:moveTo>
                <a:lnTo>
                  <a:pt x="365186" y="0"/>
                </a:lnTo>
              </a:path>
              <a:path w="386715" h="256539">
                <a:moveTo>
                  <a:pt x="171676" y="256072"/>
                </a:moveTo>
                <a:lnTo>
                  <a:pt x="386437" y="41311"/>
                </a:lnTo>
              </a:path>
            </a:pathLst>
          </a:custGeom>
          <a:ln w="3175">
            <a:solidFill>
              <a:srgbClr val="000000"/>
            </a:solidFill>
          </a:ln>
        </p:spPr>
        <p:txBody>
          <a:bodyPr wrap="square" lIns="0" tIns="0" rIns="0" bIns="0" rtlCol="0"/>
          <a:lstStyle/>
          <a:p>
            <a:endParaRPr sz="949"/>
          </a:p>
        </p:txBody>
      </p:sp>
      <p:sp>
        <p:nvSpPr>
          <p:cNvPr id="1486" name="object 1486"/>
          <p:cNvSpPr/>
          <p:nvPr/>
        </p:nvSpPr>
        <p:spPr>
          <a:xfrm>
            <a:off x="6460956" y="1350218"/>
            <a:ext cx="240649" cy="325663"/>
          </a:xfrm>
          <a:custGeom>
            <a:avLst/>
            <a:gdLst/>
            <a:ahLst/>
            <a:cxnLst/>
            <a:rect l="l" t="t" r="r" b="b"/>
            <a:pathLst>
              <a:path w="456565" h="617855">
                <a:moveTo>
                  <a:pt x="0" y="358954"/>
                </a:moveTo>
                <a:lnTo>
                  <a:pt x="258830" y="617786"/>
                </a:lnTo>
              </a:path>
              <a:path w="456565" h="617855">
                <a:moveTo>
                  <a:pt x="0" y="278855"/>
                </a:moveTo>
                <a:lnTo>
                  <a:pt x="338930" y="617786"/>
                </a:lnTo>
              </a:path>
              <a:path w="456565" h="617855">
                <a:moveTo>
                  <a:pt x="0" y="198756"/>
                </a:moveTo>
                <a:lnTo>
                  <a:pt x="395749" y="594506"/>
                </a:lnTo>
              </a:path>
              <a:path w="456565" h="617855">
                <a:moveTo>
                  <a:pt x="304079" y="152197"/>
                </a:moveTo>
                <a:lnTo>
                  <a:pt x="456275" y="0"/>
                </a:lnTo>
              </a:path>
              <a:path w="456565" h="617855">
                <a:moveTo>
                  <a:pt x="366643" y="152197"/>
                </a:moveTo>
                <a:lnTo>
                  <a:pt x="456275" y="62564"/>
                </a:lnTo>
              </a:path>
              <a:path w="456565" h="617855">
                <a:moveTo>
                  <a:pt x="429207" y="152197"/>
                </a:moveTo>
                <a:lnTo>
                  <a:pt x="456275" y="125128"/>
                </a:lnTo>
              </a:path>
              <a:path w="456565" h="617855">
                <a:moveTo>
                  <a:pt x="56819" y="175477"/>
                </a:moveTo>
                <a:lnTo>
                  <a:pt x="395749" y="514407"/>
                </a:lnTo>
              </a:path>
              <a:path w="456565" h="617855">
                <a:moveTo>
                  <a:pt x="136918" y="175477"/>
                </a:moveTo>
                <a:lnTo>
                  <a:pt x="395749" y="434308"/>
                </a:lnTo>
              </a:path>
              <a:path w="456565" h="617855">
                <a:moveTo>
                  <a:pt x="217017" y="175477"/>
                </a:moveTo>
                <a:lnTo>
                  <a:pt x="395749" y="354209"/>
                </a:lnTo>
              </a:path>
              <a:path w="456565" h="617855">
                <a:moveTo>
                  <a:pt x="297116" y="175477"/>
                </a:moveTo>
                <a:lnTo>
                  <a:pt x="395749" y="274109"/>
                </a:lnTo>
              </a:path>
              <a:path w="456565" h="617855">
                <a:moveTo>
                  <a:pt x="377214" y="175477"/>
                </a:moveTo>
                <a:lnTo>
                  <a:pt x="395749" y="194011"/>
                </a:lnTo>
              </a:path>
            </a:pathLst>
          </a:custGeom>
          <a:ln w="3175">
            <a:solidFill>
              <a:srgbClr val="000000"/>
            </a:solidFill>
          </a:ln>
        </p:spPr>
        <p:txBody>
          <a:bodyPr wrap="square" lIns="0" tIns="0" rIns="0" bIns="0" rtlCol="0"/>
          <a:lstStyle/>
          <a:p>
            <a:endParaRPr sz="949"/>
          </a:p>
        </p:txBody>
      </p:sp>
      <p:sp>
        <p:nvSpPr>
          <p:cNvPr id="1487" name="object 1487"/>
          <p:cNvSpPr/>
          <p:nvPr/>
        </p:nvSpPr>
        <p:spPr>
          <a:xfrm>
            <a:off x="9728922" y="930800"/>
            <a:ext cx="69952" cy="103422"/>
          </a:xfrm>
          <a:custGeom>
            <a:avLst/>
            <a:gdLst/>
            <a:ahLst/>
            <a:cxnLst/>
            <a:rect l="l" t="t" r="r" b="b"/>
            <a:pathLst>
              <a:path w="132715" h="196214">
                <a:moveTo>
                  <a:pt x="0" y="119384"/>
                </a:moveTo>
                <a:lnTo>
                  <a:pt x="0" y="76625"/>
                </a:lnTo>
              </a:path>
              <a:path w="132715" h="196214">
                <a:moveTo>
                  <a:pt x="44238" y="144926"/>
                </a:moveTo>
                <a:lnTo>
                  <a:pt x="44238" y="51084"/>
                </a:lnTo>
              </a:path>
              <a:path w="132715" h="196214">
                <a:moveTo>
                  <a:pt x="88478" y="170467"/>
                </a:moveTo>
                <a:lnTo>
                  <a:pt x="88478" y="25542"/>
                </a:lnTo>
              </a:path>
              <a:path w="132715" h="196214">
                <a:moveTo>
                  <a:pt x="132718" y="196010"/>
                </a:moveTo>
                <a:lnTo>
                  <a:pt x="132718" y="0"/>
                </a:lnTo>
              </a:path>
            </a:pathLst>
          </a:custGeom>
          <a:ln w="3175">
            <a:solidFill>
              <a:srgbClr val="000000"/>
            </a:solidFill>
          </a:ln>
        </p:spPr>
        <p:txBody>
          <a:bodyPr wrap="square" lIns="0" tIns="0" rIns="0" bIns="0" rtlCol="0"/>
          <a:lstStyle/>
          <a:p>
            <a:endParaRPr sz="949"/>
          </a:p>
        </p:txBody>
      </p:sp>
      <p:sp>
        <p:nvSpPr>
          <p:cNvPr id="1488" name="object 1488"/>
          <p:cNvSpPr/>
          <p:nvPr/>
        </p:nvSpPr>
        <p:spPr>
          <a:xfrm>
            <a:off x="9915581" y="1131551"/>
            <a:ext cx="73634" cy="17404"/>
          </a:xfrm>
          <a:custGeom>
            <a:avLst/>
            <a:gdLst/>
            <a:ahLst/>
            <a:cxnLst/>
            <a:rect l="l" t="t" r="r" b="b"/>
            <a:pathLst>
              <a:path w="139700" h="33019">
                <a:moveTo>
                  <a:pt x="56639" y="32700"/>
                </a:moveTo>
                <a:lnTo>
                  <a:pt x="82850" y="32700"/>
                </a:lnTo>
              </a:path>
              <a:path w="139700" h="33019">
                <a:moveTo>
                  <a:pt x="28320" y="16350"/>
                </a:moveTo>
                <a:lnTo>
                  <a:pt x="111170" y="16350"/>
                </a:lnTo>
              </a:path>
              <a:path w="139700" h="33019">
                <a:moveTo>
                  <a:pt x="0" y="0"/>
                </a:moveTo>
                <a:lnTo>
                  <a:pt x="139489" y="0"/>
                </a:lnTo>
              </a:path>
            </a:pathLst>
          </a:custGeom>
          <a:ln w="3175">
            <a:solidFill>
              <a:srgbClr val="000000"/>
            </a:solidFill>
          </a:ln>
        </p:spPr>
        <p:txBody>
          <a:bodyPr wrap="square" lIns="0" tIns="0" rIns="0" bIns="0" rtlCol="0"/>
          <a:lstStyle/>
          <a:p>
            <a:endParaRPr sz="949"/>
          </a:p>
        </p:txBody>
      </p:sp>
      <p:sp>
        <p:nvSpPr>
          <p:cNvPr id="1489" name="object 1489"/>
          <p:cNvSpPr/>
          <p:nvPr/>
        </p:nvSpPr>
        <p:spPr>
          <a:xfrm>
            <a:off x="10074300" y="1062607"/>
            <a:ext cx="19413" cy="8702"/>
          </a:xfrm>
          <a:custGeom>
            <a:avLst/>
            <a:gdLst/>
            <a:ahLst/>
            <a:cxnLst/>
            <a:rect l="l" t="t" r="r" b="b"/>
            <a:pathLst>
              <a:path w="36830" h="16510">
                <a:moveTo>
                  <a:pt x="741" y="16350"/>
                </a:moveTo>
                <a:lnTo>
                  <a:pt x="36601" y="16350"/>
                </a:lnTo>
              </a:path>
              <a:path w="36830" h="16510">
                <a:moveTo>
                  <a:pt x="0" y="0"/>
                </a:moveTo>
                <a:lnTo>
                  <a:pt x="31997" y="0"/>
                </a:lnTo>
              </a:path>
            </a:pathLst>
          </a:custGeom>
          <a:ln w="3175">
            <a:solidFill>
              <a:srgbClr val="000000"/>
            </a:solidFill>
          </a:ln>
        </p:spPr>
        <p:txBody>
          <a:bodyPr wrap="square" lIns="0" tIns="0" rIns="0" bIns="0" rtlCol="0"/>
          <a:lstStyle/>
          <a:p>
            <a:endParaRPr sz="949"/>
          </a:p>
        </p:txBody>
      </p:sp>
      <p:sp>
        <p:nvSpPr>
          <p:cNvPr id="1490" name="object 1490"/>
          <p:cNvSpPr/>
          <p:nvPr/>
        </p:nvSpPr>
        <p:spPr>
          <a:xfrm>
            <a:off x="9793742" y="1053988"/>
            <a:ext cx="20751" cy="0"/>
          </a:xfrm>
          <a:custGeom>
            <a:avLst/>
            <a:gdLst/>
            <a:ahLst/>
            <a:cxnLst/>
            <a:rect l="l" t="t" r="r" b="b"/>
            <a:pathLst>
              <a:path w="39369">
                <a:moveTo>
                  <a:pt x="0" y="0"/>
                </a:moveTo>
                <a:lnTo>
                  <a:pt x="39077" y="0"/>
                </a:lnTo>
              </a:path>
            </a:pathLst>
          </a:custGeom>
          <a:ln w="3175">
            <a:solidFill>
              <a:srgbClr val="000000"/>
            </a:solidFill>
          </a:ln>
        </p:spPr>
        <p:txBody>
          <a:bodyPr wrap="square" lIns="0" tIns="0" rIns="0" bIns="0" rtlCol="0"/>
          <a:lstStyle/>
          <a:p>
            <a:endParaRPr sz="949"/>
          </a:p>
        </p:txBody>
      </p:sp>
      <p:sp>
        <p:nvSpPr>
          <p:cNvPr id="1491" name="object 1491"/>
          <p:cNvSpPr/>
          <p:nvPr/>
        </p:nvSpPr>
        <p:spPr>
          <a:xfrm>
            <a:off x="10073910" y="1053988"/>
            <a:ext cx="2343" cy="0"/>
          </a:xfrm>
          <a:custGeom>
            <a:avLst/>
            <a:gdLst/>
            <a:ahLst/>
            <a:cxnLst/>
            <a:rect l="l" t="t" r="r" b="b"/>
            <a:pathLst>
              <a:path w="4444">
                <a:moveTo>
                  <a:pt x="0" y="0"/>
                </a:moveTo>
                <a:lnTo>
                  <a:pt x="4419" y="0"/>
                </a:lnTo>
              </a:path>
            </a:pathLst>
          </a:custGeom>
          <a:ln w="3175">
            <a:solidFill>
              <a:srgbClr val="000000"/>
            </a:solidFill>
          </a:ln>
        </p:spPr>
        <p:txBody>
          <a:bodyPr wrap="square" lIns="0" tIns="0" rIns="0" bIns="0" rtlCol="0"/>
          <a:lstStyle/>
          <a:p>
            <a:endParaRPr sz="949"/>
          </a:p>
        </p:txBody>
      </p:sp>
      <p:sp>
        <p:nvSpPr>
          <p:cNvPr id="1492" name="object 1492"/>
          <p:cNvSpPr/>
          <p:nvPr/>
        </p:nvSpPr>
        <p:spPr>
          <a:xfrm>
            <a:off x="9808668" y="1045371"/>
            <a:ext cx="6025" cy="0"/>
          </a:xfrm>
          <a:custGeom>
            <a:avLst/>
            <a:gdLst/>
            <a:ahLst/>
            <a:cxnLst/>
            <a:rect l="l" t="t" r="r" b="b"/>
            <a:pathLst>
              <a:path w="11430">
                <a:moveTo>
                  <a:pt x="0" y="0"/>
                </a:moveTo>
                <a:lnTo>
                  <a:pt x="11338" y="0"/>
                </a:lnTo>
              </a:path>
            </a:pathLst>
          </a:custGeom>
          <a:ln w="3175">
            <a:solidFill>
              <a:srgbClr val="000000"/>
            </a:solidFill>
          </a:ln>
        </p:spPr>
        <p:txBody>
          <a:bodyPr wrap="square" lIns="0" tIns="0" rIns="0" bIns="0" rtlCol="0"/>
          <a:lstStyle/>
          <a:p>
            <a:endParaRPr sz="949"/>
          </a:p>
        </p:txBody>
      </p:sp>
      <p:sp>
        <p:nvSpPr>
          <p:cNvPr id="1493" name="object 1493"/>
          <p:cNvSpPr/>
          <p:nvPr/>
        </p:nvSpPr>
        <p:spPr>
          <a:xfrm>
            <a:off x="5356632" y="4852561"/>
            <a:ext cx="86018" cy="1399045"/>
          </a:xfrm>
          <a:custGeom>
            <a:avLst/>
            <a:gdLst/>
            <a:ahLst/>
            <a:cxnLst/>
            <a:rect l="l" t="t" r="r" b="b"/>
            <a:pathLst>
              <a:path w="163195" h="2654300">
                <a:moveTo>
                  <a:pt x="162955" y="2653852"/>
                </a:moveTo>
                <a:lnTo>
                  <a:pt x="0" y="2653852"/>
                </a:lnTo>
              </a:path>
              <a:path w="163195" h="2654300">
                <a:moveTo>
                  <a:pt x="0" y="0"/>
                </a:moveTo>
                <a:lnTo>
                  <a:pt x="0" y="2653852"/>
                </a:lnTo>
              </a:path>
              <a:path w="163195" h="2654300">
                <a:moveTo>
                  <a:pt x="162955" y="0"/>
                </a:moveTo>
                <a:lnTo>
                  <a:pt x="162955" y="2653852"/>
                </a:lnTo>
              </a:path>
              <a:path w="163195" h="2654300">
                <a:moveTo>
                  <a:pt x="162955" y="0"/>
                </a:moveTo>
                <a:lnTo>
                  <a:pt x="0" y="0"/>
                </a:lnTo>
              </a:path>
            </a:pathLst>
          </a:custGeom>
          <a:ln w="11825">
            <a:solidFill>
              <a:srgbClr val="000000"/>
            </a:solidFill>
          </a:ln>
        </p:spPr>
        <p:txBody>
          <a:bodyPr wrap="square" lIns="0" tIns="0" rIns="0" bIns="0" rtlCol="0"/>
          <a:lstStyle/>
          <a:p>
            <a:endParaRPr sz="949"/>
          </a:p>
        </p:txBody>
      </p:sp>
      <p:sp>
        <p:nvSpPr>
          <p:cNvPr id="1494" name="object 1494"/>
          <p:cNvSpPr/>
          <p:nvPr/>
        </p:nvSpPr>
        <p:spPr>
          <a:xfrm>
            <a:off x="2384448" y="6251370"/>
            <a:ext cx="466572" cy="0"/>
          </a:xfrm>
          <a:custGeom>
            <a:avLst/>
            <a:gdLst/>
            <a:ahLst/>
            <a:cxnLst/>
            <a:rect l="l" t="t" r="r" b="b"/>
            <a:pathLst>
              <a:path w="885189">
                <a:moveTo>
                  <a:pt x="0" y="0"/>
                </a:moveTo>
                <a:lnTo>
                  <a:pt x="884617" y="0"/>
                </a:lnTo>
              </a:path>
            </a:pathLst>
          </a:custGeom>
          <a:ln w="11825">
            <a:solidFill>
              <a:srgbClr val="000000"/>
            </a:solidFill>
          </a:ln>
        </p:spPr>
        <p:txBody>
          <a:bodyPr wrap="square" lIns="0" tIns="0" rIns="0" bIns="0" rtlCol="0"/>
          <a:lstStyle/>
          <a:p>
            <a:endParaRPr sz="949"/>
          </a:p>
        </p:txBody>
      </p:sp>
      <p:sp>
        <p:nvSpPr>
          <p:cNvPr id="1495" name="object 1495"/>
          <p:cNvSpPr/>
          <p:nvPr/>
        </p:nvSpPr>
        <p:spPr>
          <a:xfrm>
            <a:off x="2384448" y="4852561"/>
            <a:ext cx="466572" cy="1399045"/>
          </a:xfrm>
          <a:custGeom>
            <a:avLst/>
            <a:gdLst/>
            <a:ahLst/>
            <a:cxnLst/>
            <a:rect l="l" t="t" r="r" b="b"/>
            <a:pathLst>
              <a:path w="885189" h="2654300">
                <a:moveTo>
                  <a:pt x="0" y="0"/>
                </a:moveTo>
                <a:lnTo>
                  <a:pt x="884617" y="0"/>
                </a:lnTo>
              </a:path>
              <a:path w="885189" h="2654300">
                <a:moveTo>
                  <a:pt x="0" y="0"/>
                </a:moveTo>
                <a:lnTo>
                  <a:pt x="0" y="2653852"/>
                </a:lnTo>
              </a:path>
              <a:path w="885189" h="2654300">
                <a:moveTo>
                  <a:pt x="884617" y="0"/>
                </a:moveTo>
                <a:lnTo>
                  <a:pt x="884617" y="2653852"/>
                </a:lnTo>
              </a:path>
            </a:pathLst>
          </a:custGeom>
          <a:ln w="11825">
            <a:solidFill>
              <a:srgbClr val="000000"/>
            </a:solidFill>
          </a:ln>
        </p:spPr>
        <p:txBody>
          <a:bodyPr wrap="square" lIns="0" tIns="0" rIns="0" bIns="0" rtlCol="0"/>
          <a:lstStyle/>
          <a:p>
            <a:endParaRPr sz="949"/>
          </a:p>
        </p:txBody>
      </p:sp>
      <p:sp>
        <p:nvSpPr>
          <p:cNvPr id="1496" name="object 1496"/>
          <p:cNvSpPr/>
          <p:nvPr/>
        </p:nvSpPr>
        <p:spPr>
          <a:xfrm>
            <a:off x="5356632" y="1270926"/>
            <a:ext cx="0" cy="466572"/>
          </a:xfrm>
          <a:custGeom>
            <a:avLst/>
            <a:gdLst/>
            <a:ahLst/>
            <a:cxnLst/>
            <a:rect l="l" t="t" r="r" b="b"/>
            <a:pathLst>
              <a:path h="885189">
                <a:moveTo>
                  <a:pt x="0" y="0"/>
                </a:moveTo>
                <a:lnTo>
                  <a:pt x="0" y="884617"/>
                </a:lnTo>
              </a:path>
            </a:pathLst>
          </a:custGeom>
          <a:ln w="11825">
            <a:solidFill>
              <a:srgbClr val="000000"/>
            </a:solidFill>
          </a:ln>
        </p:spPr>
        <p:txBody>
          <a:bodyPr wrap="square" lIns="0" tIns="0" rIns="0" bIns="0" rtlCol="0"/>
          <a:lstStyle/>
          <a:p>
            <a:endParaRPr sz="949"/>
          </a:p>
        </p:txBody>
      </p:sp>
      <p:sp>
        <p:nvSpPr>
          <p:cNvPr id="1497" name="object 1497"/>
          <p:cNvSpPr/>
          <p:nvPr/>
        </p:nvSpPr>
        <p:spPr>
          <a:xfrm>
            <a:off x="5356632" y="1270926"/>
            <a:ext cx="86018" cy="466572"/>
          </a:xfrm>
          <a:custGeom>
            <a:avLst/>
            <a:gdLst/>
            <a:ahLst/>
            <a:cxnLst/>
            <a:rect l="l" t="t" r="r" b="b"/>
            <a:pathLst>
              <a:path w="163195" h="885189">
                <a:moveTo>
                  <a:pt x="162955" y="0"/>
                </a:moveTo>
                <a:lnTo>
                  <a:pt x="162955" y="884617"/>
                </a:lnTo>
              </a:path>
              <a:path w="163195" h="885189">
                <a:moveTo>
                  <a:pt x="162955" y="884617"/>
                </a:moveTo>
                <a:lnTo>
                  <a:pt x="0" y="884617"/>
                </a:lnTo>
              </a:path>
              <a:path w="163195" h="885189">
                <a:moveTo>
                  <a:pt x="162955" y="0"/>
                </a:moveTo>
                <a:lnTo>
                  <a:pt x="0" y="0"/>
                </a:lnTo>
              </a:path>
            </a:pathLst>
          </a:custGeom>
          <a:ln w="11825">
            <a:solidFill>
              <a:srgbClr val="000000"/>
            </a:solidFill>
          </a:ln>
        </p:spPr>
        <p:txBody>
          <a:bodyPr wrap="square" lIns="0" tIns="0" rIns="0" bIns="0" rtlCol="0"/>
          <a:lstStyle/>
          <a:p>
            <a:endParaRPr sz="949"/>
          </a:p>
        </p:txBody>
      </p:sp>
      <p:sp>
        <p:nvSpPr>
          <p:cNvPr id="1498" name="object 1498"/>
          <p:cNvSpPr/>
          <p:nvPr/>
        </p:nvSpPr>
        <p:spPr>
          <a:xfrm>
            <a:off x="8885148" y="2580426"/>
            <a:ext cx="330014" cy="190444"/>
          </a:xfrm>
          <a:custGeom>
            <a:avLst/>
            <a:gdLst/>
            <a:ahLst/>
            <a:cxnLst/>
            <a:rect l="l" t="t" r="r" b="b"/>
            <a:pathLst>
              <a:path w="626109" h="361314">
                <a:moveTo>
                  <a:pt x="0" y="0"/>
                </a:moveTo>
                <a:lnTo>
                  <a:pt x="625519" y="361148"/>
                </a:lnTo>
              </a:path>
            </a:pathLst>
          </a:custGeom>
          <a:ln w="11825">
            <a:solidFill>
              <a:srgbClr val="000000"/>
            </a:solidFill>
          </a:ln>
        </p:spPr>
        <p:txBody>
          <a:bodyPr wrap="square" lIns="0" tIns="0" rIns="0" bIns="0" rtlCol="0"/>
          <a:lstStyle/>
          <a:p>
            <a:endParaRPr sz="949"/>
          </a:p>
        </p:txBody>
      </p:sp>
      <p:pic>
        <p:nvPicPr>
          <p:cNvPr id="1499" name="object 1499"/>
          <p:cNvPicPr/>
          <p:nvPr/>
        </p:nvPicPr>
        <p:blipFill>
          <a:blip r:embed="rId62" cstate="print"/>
          <a:stretch>
            <a:fillRect/>
          </a:stretch>
        </p:blipFill>
        <p:spPr>
          <a:xfrm>
            <a:off x="9012179" y="2459670"/>
            <a:ext cx="75640" cy="91237"/>
          </a:xfrm>
          <a:prstGeom prst="rect">
            <a:avLst/>
          </a:prstGeom>
        </p:spPr>
      </p:pic>
      <p:sp>
        <p:nvSpPr>
          <p:cNvPr id="1500" name="object 1500"/>
          <p:cNvSpPr/>
          <p:nvPr/>
        </p:nvSpPr>
        <p:spPr>
          <a:xfrm>
            <a:off x="8885148" y="1438311"/>
            <a:ext cx="0" cy="1142331"/>
          </a:xfrm>
          <a:custGeom>
            <a:avLst/>
            <a:gdLst/>
            <a:ahLst/>
            <a:cxnLst/>
            <a:rect l="l" t="t" r="r" b="b"/>
            <a:pathLst>
              <a:path h="2167254">
                <a:moveTo>
                  <a:pt x="0" y="0"/>
                </a:moveTo>
                <a:lnTo>
                  <a:pt x="0" y="2166846"/>
                </a:lnTo>
              </a:path>
            </a:pathLst>
          </a:custGeom>
          <a:ln w="11825">
            <a:solidFill>
              <a:srgbClr val="000000"/>
            </a:solidFill>
          </a:ln>
        </p:spPr>
        <p:txBody>
          <a:bodyPr wrap="square" lIns="0" tIns="0" rIns="0" bIns="0" rtlCol="0"/>
          <a:lstStyle/>
          <a:p>
            <a:endParaRPr sz="949"/>
          </a:p>
        </p:txBody>
      </p:sp>
      <p:pic>
        <p:nvPicPr>
          <p:cNvPr id="1501" name="object 1501"/>
          <p:cNvPicPr/>
          <p:nvPr/>
        </p:nvPicPr>
        <p:blipFill>
          <a:blip r:embed="rId63" cstate="print"/>
          <a:stretch>
            <a:fillRect/>
          </a:stretch>
        </p:blipFill>
        <p:spPr>
          <a:xfrm>
            <a:off x="9012179" y="2058928"/>
            <a:ext cx="75640" cy="91237"/>
          </a:xfrm>
          <a:prstGeom prst="rect">
            <a:avLst/>
          </a:prstGeom>
        </p:spPr>
      </p:pic>
      <p:sp>
        <p:nvSpPr>
          <p:cNvPr id="1502" name="object 1502"/>
          <p:cNvSpPr/>
          <p:nvPr/>
        </p:nvSpPr>
        <p:spPr>
          <a:xfrm>
            <a:off x="9214850" y="1628667"/>
            <a:ext cx="0" cy="1142331"/>
          </a:xfrm>
          <a:custGeom>
            <a:avLst/>
            <a:gdLst/>
            <a:ahLst/>
            <a:cxnLst/>
            <a:rect l="l" t="t" r="r" b="b"/>
            <a:pathLst>
              <a:path h="2167254">
                <a:moveTo>
                  <a:pt x="0" y="0"/>
                </a:moveTo>
                <a:lnTo>
                  <a:pt x="0" y="2166845"/>
                </a:lnTo>
              </a:path>
            </a:pathLst>
          </a:custGeom>
          <a:ln w="11825">
            <a:solidFill>
              <a:srgbClr val="000000"/>
            </a:solidFill>
          </a:ln>
        </p:spPr>
        <p:txBody>
          <a:bodyPr wrap="square" lIns="0" tIns="0" rIns="0" bIns="0" rtlCol="0"/>
          <a:lstStyle/>
          <a:p>
            <a:endParaRPr sz="949"/>
          </a:p>
        </p:txBody>
      </p:sp>
      <p:sp>
        <p:nvSpPr>
          <p:cNvPr id="1503" name="object 1503"/>
          <p:cNvSpPr/>
          <p:nvPr/>
        </p:nvSpPr>
        <p:spPr>
          <a:xfrm>
            <a:off x="9275585" y="1593602"/>
            <a:ext cx="0" cy="1142331"/>
          </a:xfrm>
          <a:custGeom>
            <a:avLst/>
            <a:gdLst/>
            <a:ahLst/>
            <a:cxnLst/>
            <a:rect l="l" t="t" r="r" b="b"/>
            <a:pathLst>
              <a:path h="2167254">
                <a:moveTo>
                  <a:pt x="0" y="0"/>
                </a:moveTo>
                <a:lnTo>
                  <a:pt x="0" y="2166845"/>
                </a:lnTo>
              </a:path>
            </a:pathLst>
          </a:custGeom>
          <a:ln w="11825">
            <a:solidFill>
              <a:srgbClr val="000000"/>
            </a:solidFill>
          </a:ln>
        </p:spPr>
        <p:txBody>
          <a:bodyPr wrap="square" lIns="0" tIns="0" rIns="0" bIns="0" rtlCol="0"/>
          <a:lstStyle/>
          <a:p>
            <a:endParaRPr sz="949"/>
          </a:p>
        </p:txBody>
      </p:sp>
      <p:sp>
        <p:nvSpPr>
          <p:cNvPr id="1504" name="object 1504"/>
          <p:cNvSpPr/>
          <p:nvPr/>
        </p:nvSpPr>
        <p:spPr>
          <a:xfrm>
            <a:off x="8885148" y="1403246"/>
            <a:ext cx="60915" cy="35143"/>
          </a:xfrm>
          <a:custGeom>
            <a:avLst/>
            <a:gdLst/>
            <a:ahLst/>
            <a:cxnLst/>
            <a:rect l="l" t="t" r="r" b="b"/>
            <a:pathLst>
              <a:path w="115569" h="66675">
                <a:moveTo>
                  <a:pt x="115227" y="0"/>
                </a:moveTo>
                <a:lnTo>
                  <a:pt x="0" y="66526"/>
                </a:lnTo>
              </a:path>
            </a:pathLst>
          </a:custGeom>
          <a:ln w="11825">
            <a:solidFill>
              <a:srgbClr val="000000"/>
            </a:solidFill>
          </a:ln>
        </p:spPr>
        <p:txBody>
          <a:bodyPr wrap="square" lIns="0" tIns="0" rIns="0" bIns="0" rtlCol="0"/>
          <a:lstStyle/>
          <a:p>
            <a:endParaRPr sz="949"/>
          </a:p>
        </p:txBody>
      </p:sp>
      <p:pic>
        <p:nvPicPr>
          <p:cNvPr id="1505" name="object 1505"/>
          <p:cNvPicPr/>
          <p:nvPr/>
        </p:nvPicPr>
        <p:blipFill>
          <a:blip r:embed="rId63" cstate="print"/>
          <a:stretch>
            <a:fillRect/>
          </a:stretch>
        </p:blipFill>
        <p:spPr>
          <a:xfrm>
            <a:off x="9012179" y="1658186"/>
            <a:ext cx="75640" cy="91237"/>
          </a:xfrm>
          <a:prstGeom prst="rect">
            <a:avLst/>
          </a:prstGeom>
        </p:spPr>
      </p:pic>
      <p:sp>
        <p:nvSpPr>
          <p:cNvPr id="1506" name="object 1506"/>
          <p:cNvSpPr/>
          <p:nvPr/>
        </p:nvSpPr>
        <p:spPr>
          <a:xfrm>
            <a:off x="8885148" y="1438311"/>
            <a:ext cx="390595" cy="190444"/>
          </a:xfrm>
          <a:custGeom>
            <a:avLst/>
            <a:gdLst/>
            <a:ahLst/>
            <a:cxnLst/>
            <a:rect l="l" t="t" r="r" b="b"/>
            <a:pathLst>
              <a:path w="741044" h="361314">
                <a:moveTo>
                  <a:pt x="0" y="0"/>
                </a:moveTo>
                <a:lnTo>
                  <a:pt x="625519" y="361149"/>
                </a:lnTo>
              </a:path>
              <a:path w="741044" h="361314">
                <a:moveTo>
                  <a:pt x="740746" y="294621"/>
                </a:moveTo>
                <a:lnTo>
                  <a:pt x="625519" y="361149"/>
                </a:lnTo>
              </a:path>
            </a:pathLst>
          </a:custGeom>
          <a:ln w="11825">
            <a:solidFill>
              <a:srgbClr val="000000"/>
            </a:solidFill>
          </a:ln>
        </p:spPr>
        <p:txBody>
          <a:bodyPr wrap="square" lIns="0" tIns="0" rIns="0" bIns="0" rtlCol="0"/>
          <a:lstStyle/>
          <a:p>
            <a:endParaRPr sz="949"/>
          </a:p>
        </p:txBody>
      </p:sp>
      <p:sp>
        <p:nvSpPr>
          <p:cNvPr id="1507" name="object 1507"/>
          <p:cNvSpPr/>
          <p:nvPr/>
        </p:nvSpPr>
        <p:spPr>
          <a:xfrm>
            <a:off x="9025452" y="1659013"/>
            <a:ext cx="24768" cy="5020"/>
          </a:xfrm>
          <a:custGeom>
            <a:avLst/>
            <a:gdLst/>
            <a:ahLst/>
            <a:cxnLst/>
            <a:rect l="l" t="t" r="r" b="b"/>
            <a:pathLst>
              <a:path w="46990" h="9525">
                <a:moveTo>
                  <a:pt x="0" y="4344"/>
                </a:moveTo>
                <a:lnTo>
                  <a:pt x="2629" y="2988"/>
                </a:lnTo>
                <a:lnTo>
                  <a:pt x="8910" y="883"/>
                </a:lnTo>
                <a:lnTo>
                  <a:pt x="15757" y="0"/>
                </a:lnTo>
                <a:lnTo>
                  <a:pt x="23071" y="399"/>
                </a:lnTo>
                <a:lnTo>
                  <a:pt x="30725" y="2037"/>
                </a:lnTo>
                <a:lnTo>
                  <a:pt x="38538" y="4884"/>
                </a:lnTo>
                <a:lnTo>
                  <a:pt x="46570" y="8951"/>
                </a:lnTo>
              </a:path>
            </a:pathLst>
          </a:custGeom>
          <a:ln w="11825">
            <a:solidFill>
              <a:srgbClr val="000000"/>
            </a:solidFill>
          </a:ln>
        </p:spPr>
        <p:txBody>
          <a:bodyPr wrap="square" lIns="0" tIns="0" rIns="0" bIns="0" rtlCol="0"/>
          <a:lstStyle/>
          <a:p>
            <a:endParaRPr sz="949"/>
          </a:p>
        </p:txBody>
      </p:sp>
      <p:sp>
        <p:nvSpPr>
          <p:cNvPr id="1508" name="object 1508"/>
          <p:cNvSpPr/>
          <p:nvPr/>
        </p:nvSpPr>
        <p:spPr>
          <a:xfrm>
            <a:off x="8945882" y="1403246"/>
            <a:ext cx="330014" cy="190444"/>
          </a:xfrm>
          <a:custGeom>
            <a:avLst/>
            <a:gdLst/>
            <a:ahLst/>
            <a:cxnLst/>
            <a:rect l="l" t="t" r="r" b="b"/>
            <a:pathLst>
              <a:path w="626109" h="361314">
                <a:moveTo>
                  <a:pt x="0" y="0"/>
                </a:moveTo>
                <a:lnTo>
                  <a:pt x="625519" y="361148"/>
                </a:lnTo>
              </a:path>
            </a:pathLst>
          </a:custGeom>
          <a:ln w="11825">
            <a:solidFill>
              <a:srgbClr val="000000"/>
            </a:solidFill>
          </a:ln>
        </p:spPr>
        <p:txBody>
          <a:bodyPr wrap="square" lIns="0" tIns="0" rIns="0" bIns="0" rtlCol="0"/>
          <a:lstStyle/>
          <a:p>
            <a:endParaRPr sz="949"/>
          </a:p>
        </p:txBody>
      </p:sp>
      <p:sp>
        <p:nvSpPr>
          <p:cNvPr id="1509" name="object 1509"/>
          <p:cNvSpPr/>
          <p:nvPr/>
        </p:nvSpPr>
        <p:spPr>
          <a:xfrm>
            <a:off x="9049999" y="1743879"/>
            <a:ext cx="24768" cy="5020"/>
          </a:xfrm>
          <a:custGeom>
            <a:avLst/>
            <a:gdLst/>
            <a:ahLst/>
            <a:cxnLst/>
            <a:rect l="l" t="t" r="r" b="b"/>
            <a:pathLst>
              <a:path w="46990" h="9525">
                <a:moveTo>
                  <a:pt x="46571" y="4606"/>
                </a:moveTo>
                <a:lnTo>
                  <a:pt x="43941" y="5963"/>
                </a:lnTo>
                <a:lnTo>
                  <a:pt x="37660" y="8068"/>
                </a:lnTo>
                <a:lnTo>
                  <a:pt x="30813" y="8951"/>
                </a:lnTo>
                <a:lnTo>
                  <a:pt x="23499" y="8552"/>
                </a:lnTo>
                <a:lnTo>
                  <a:pt x="15845" y="6914"/>
                </a:lnTo>
                <a:lnTo>
                  <a:pt x="8033" y="4067"/>
                </a:lnTo>
                <a:lnTo>
                  <a:pt x="0" y="0"/>
                </a:lnTo>
              </a:path>
            </a:pathLst>
          </a:custGeom>
          <a:ln w="11825">
            <a:solidFill>
              <a:srgbClr val="000000"/>
            </a:solidFill>
          </a:ln>
        </p:spPr>
        <p:txBody>
          <a:bodyPr wrap="square" lIns="0" tIns="0" rIns="0" bIns="0" rtlCol="0"/>
          <a:lstStyle/>
          <a:p>
            <a:endParaRPr sz="949"/>
          </a:p>
        </p:txBody>
      </p:sp>
      <p:sp>
        <p:nvSpPr>
          <p:cNvPr id="1510" name="object 1510"/>
          <p:cNvSpPr/>
          <p:nvPr/>
        </p:nvSpPr>
        <p:spPr>
          <a:xfrm>
            <a:off x="9025452" y="2059755"/>
            <a:ext cx="24768" cy="5020"/>
          </a:xfrm>
          <a:custGeom>
            <a:avLst/>
            <a:gdLst/>
            <a:ahLst/>
            <a:cxnLst/>
            <a:rect l="l" t="t" r="r" b="b"/>
            <a:pathLst>
              <a:path w="46990" h="9525">
                <a:moveTo>
                  <a:pt x="0" y="4344"/>
                </a:moveTo>
                <a:lnTo>
                  <a:pt x="2629" y="2987"/>
                </a:lnTo>
                <a:lnTo>
                  <a:pt x="8910" y="883"/>
                </a:lnTo>
                <a:lnTo>
                  <a:pt x="15757" y="0"/>
                </a:lnTo>
                <a:lnTo>
                  <a:pt x="23071" y="398"/>
                </a:lnTo>
                <a:lnTo>
                  <a:pt x="30725" y="2037"/>
                </a:lnTo>
                <a:lnTo>
                  <a:pt x="38538" y="4884"/>
                </a:lnTo>
                <a:lnTo>
                  <a:pt x="46570" y="8951"/>
                </a:lnTo>
              </a:path>
            </a:pathLst>
          </a:custGeom>
          <a:ln w="11825">
            <a:solidFill>
              <a:srgbClr val="000000"/>
            </a:solidFill>
          </a:ln>
        </p:spPr>
        <p:txBody>
          <a:bodyPr wrap="square" lIns="0" tIns="0" rIns="0" bIns="0" rtlCol="0"/>
          <a:lstStyle/>
          <a:p>
            <a:endParaRPr sz="949"/>
          </a:p>
        </p:txBody>
      </p:sp>
      <p:sp>
        <p:nvSpPr>
          <p:cNvPr id="1511" name="object 1511"/>
          <p:cNvSpPr/>
          <p:nvPr/>
        </p:nvSpPr>
        <p:spPr>
          <a:xfrm>
            <a:off x="9049999" y="2144621"/>
            <a:ext cx="24768" cy="5020"/>
          </a:xfrm>
          <a:custGeom>
            <a:avLst/>
            <a:gdLst/>
            <a:ahLst/>
            <a:cxnLst/>
            <a:rect l="l" t="t" r="r" b="b"/>
            <a:pathLst>
              <a:path w="46990" h="9525">
                <a:moveTo>
                  <a:pt x="46571" y="4606"/>
                </a:moveTo>
                <a:lnTo>
                  <a:pt x="43941" y="5962"/>
                </a:lnTo>
                <a:lnTo>
                  <a:pt x="37660" y="8068"/>
                </a:lnTo>
                <a:lnTo>
                  <a:pt x="30813" y="8951"/>
                </a:lnTo>
                <a:lnTo>
                  <a:pt x="23499" y="8551"/>
                </a:lnTo>
                <a:lnTo>
                  <a:pt x="15845" y="6914"/>
                </a:lnTo>
                <a:lnTo>
                  <a:pt x="8033" y="4067"/>
                </a:lnTo>
                <a:lnTo>
                  <a:pt x="0" y="0"/>
                </a:lnTo>
              </a:path>
            </a:pathLst>
          </a:custGeom>
          <a:ln w="11825">
            <a:solidFill>
              <a:srgbClr val="000000"/>
            </a:solidFill>
          </a:ln>
        </p:spPr>
        <p:txBody>
          <a:bodyPr wrap="square" lIns="0" tIns="0" rIns="0" bIns="0" rtlCol="0"/>
          <a:lstStyle/>
          <a:p>
            <a:endParaRPr sz="949"/>
          </a:p>
        </p:txBody>
      </p:sp>
      <p:sp>
        <p:nvSpPr>
          <p:cNvPr id="1512" name="object 1512"/>
          <p:cNvSpPr/>
          <p:nvPr/>
        </p:nvSpPr>
        <p:spPr>
          <a:xfrm>
            <a:off x="9025452" y="2460497"/>
            <a:ext cx="24768" cy="5020"/>
          </a:xfrm>
          <a:custGeom>
            <a:avLst/>
            <a:gdLst/>
            <a:ahLst/>
            <a:cxnLst/>
            <a:rect l="l" t="t" r="r" b="b"/>
            <a:pathLst>
              <a:path w="46990" h="9525">
                <a:moveTo>
                  <a:pt x="0" y="4345"/>
                </a:moveTo>
                <a:lnTo>
                  <a:pt x="2629" y="2988"/>
                </a:lnTo>
                <a:lnTo>
                  <a:pt x="8910" y="883"/>
                </a:lnTo>
                <a:lnTo>
                  <a:pt x="15757" y="0"/>
                </a:lnTo>
                <a:lnTo>
                  <a:pt x="23071" y="399"/>
                </a:lnTo>
                <a:lnTo>
                  <a:pt x="30725" y="2037"/>
                </a:lnTo>
                <a:lnTo>
                  <a:pt x="38538" y="4884"/>
                </a:lnTo>
                <a:lnTo>
                  <a:pt x="46570" y="8951"/>
                </a:lnTo>
              </a:path>
            </a:pathLst>
          </a:custGeom>
          <a:ln w="11825">
            <a:solidFill>
              <a:srgbClr val="000000"/>
            </a:solidFill>
          </a:ln>
        </p:spPr>
        <p:txBody>
          <a:bodyPr wrap="square" lIns="0" tIns="0" rIns="0" bIns="0" rtlCol="0"/>
          <a:lstStyle/>
          <a:p>
            <a:endParaRPr sz="949"/>
          </a:p>
        </p:txBody>
      </p:sp>
      <p:sp>
        <p:nvSpPr>
          <p:cNvPr id="1513" name="object 1513"/>
          <p:cNvSpPr/>
          <p:nvPr/>
        </p:nvSpPr>
        <p:spPr>
          <a:xfrm>
            <a:off x="9049999" y="2545363"/>
            <a:ext cx="24768" cy="5020"/>
          </a:xfrm>
          <a:custGeom>
            <a:avLst/>
            <a:gdLst/>
            <a:ahLst/>
            <a:cxnLst/>
            <a:rect l="l" t="t" r="r" b="b"/>
            <a:pathLst>
              <a:path w="46990" h="9525">
                <a:moveTo>
                  <a:pt x="46571" y="4605"/>
                </a:moveTo>
                <a:lnTo>
                  <a:pt x="43941" y="5962"/>
                </a:lnTo>
                <a:lnTo>
                  <a:pt x="37660" y="8067"/>
                </a:lnTo>
                <a:lnTo>
                  <a:pt x="30813" y="8951"/>
                </a:lnTo>
                <a:lnTo>
                  <a:pt x="23499" y="8551"/>
                </a:lnTo>
                <a:lnTo>
                  <a:pt x="15845" y="6914"/>
                </a:lnTo>
                <a:lnTo>
                  <a:pt x="8033" y="4066"/>
                </a:lnTo>
                <a:lnTo>
                  <a:pt x="0" y="0"/>
                </a:lnTo>
              </a:path>
            </a:pathLst>
          </a:custGeom>
          <a:ln w="11825">
            <a:solidFill>
              <a:srgbClr val="000000"/>
            </a:solidFill>
          </a:ln>
        </p:spPr>
        <p:txBody>
          <a:bodyPr wrap="square" lIns="0" tIns="0" rIns="0" bIns="0" rtlCol="0"/>
          <a:lstStyle/>
          <a:p>
            <a:endParaRPr sz="949"/>
          </a:p>
        </p:txBody>
      </p:sp>
      <p:sp>
        <p:nvSpPr>
          <p:cNvPr id="1514" name="object 1514"/>
          <p:cNvSpPr/>
          <p:nvPr/>
        </p:nvSpPr>
        <p:spPr>
          <a:xfrm>
            <a:off x="9214850" y="2735717"/>
            <a:ext cx="60915" cy="35143"/>
          </a:xfrm>
          <a:custGeom>
            <a:avLst/>
            <a:gdLst/>
            <a:ahLst/>
            <a:cxnLst/>
            <a:rect l="l" t="t" r="r" b="b"/>
            <a:pathLst>
              <a:path w="115569" h="66675">
                <a:moveTo>
                  <a:pt x="115227" y="0"/>
                </a:moveTo>
                <a:lnTo>
                  <a:pt x="0" y="66527"/>
                </a:lnTo>
              </a:path>
            </a:pathLst>
          </a:custGeom>
          <a:ln w="11825">
            <a:solidFill>
              <a:srgbClr val="000000"/>
            </a:solidFill>
          </a:ln>
        </p:spPr>
        <p:txBody>
          <a:bodyPr wrap="square" lIns="0" tIns="0" rIns="0" bIns="0" rtlCol="0"/>
          <a:lstStyle/>
          <a:p>
            <a:endParaRPr sz="949"/>
          </a:p>
        </p:txBody>
      </p:sp>
      <p:pic>
        <p:nvPicPr>
          <p:cNvPr id="1515" name="object 1515"/>
          <p:cNvPicPr/>
          <p:nvPr/>
        </p:nvPicPr>
        <p:blipFill>
          <a:blip r:embed="rId64" cstate="print"/>
          <a:stretch>
            <a:fillRect/>
          </a:stretch>
        </p:blipFill>
        <p:spPr>
          <a:xfrm>
            <a:off x="2565386" y="5990579"/>
            <a:ext cx="104395" cy="104395"/>
          </a:xfrm>
          <a:prstGeom prst="rect">
            <a:avLst/>
          </a:prstGeom>
        </p:spPr>
      </p:pic>
      <p:pic>
        <p:nvPicPr>
          <p:cNvPr id="1516" name="object 1516"/>
          <p:cNvPicPr/>
          <p:nvPr/>
        </p:nvPicPr>
        <p:blipFill>
          <a:blip r:embed="rId64" cstate="print"/>
          <a:stretch>
            <a:fillRect/>
          </a:stretch>
        </p:blipFill>
        <p:spPr>
          <a:xfrm>
            <a:off x="2565386" y="5499768"/>
            <a:ext cx="104395" cy="104395"/>
          </a:xfrm>
          <a:prstGeom prst="rect">
            <a:avLst/>
          </a:prstGeom>
        </p:spPr>
      </p:pic>
      <p:pic>
        <p:nvPicPr>
          <p:cNvPr id="1517" name="object 1517"/>
          <p:cNvPicPr/>
          <p:nvPr/>
        </p:nvPicPr>
        <p:blipFill>
          <a:blip r:embed="rId64" cstate="print"/>
          <a:stretch>
            <a:fillRect/>
          </a:stretch>
        </p:blipFill>
        <p:spPr>
          <a:xfrm>
            <a:off x="2565386" y="5008958"/>
            <a:ext cx="104395" cy="104395"/>
          </a:xfrm>
          <a:prstGeom prst="rect">
            <a:avLst/>
          </a:prstGeom>
        </p:spPr>
      </p:pic>
      <p:sp>
        <p:nvSpPr>
          <p:cNvPr id="1518" name="TextBox 1517">
            <a:extLst>
              <a:ext uri="{FF2B5EF4-FFF2-40B4-BE49-F238E27FC236}">
                <a16:creationId xmlns:a16="http://schemas.microsoft.com/office/drawing/2014/main" id="{895F6D78-F211-B0D5-DFC5-B8721FD3EBD0}"/>
              </a:ext>
            </a:extLst>
          </p:cNvPr>
          <p:cNvSpPr txBox="1"/>
          <p:nvPr/>
        </p:nvSpPr>
        <p:spPr>
          <a:xfrm>
            <a:off x="6732529" y="92902"/>
            <a:ext cx="4576959" cy="369332"/>
          </a:xfrm>
          <a:prstGeom prst="rect">
            <a:avLst/>
          </a:prstGeom>
          <a:noFill/>
        </p:spPr>
        <p:txBody>
          <a:bodyPr wrap="none" rtlCol="0">
            <a:spAutoFit/>
          </a:bodyPr>
          <a:lstStyle/>
          <a:p>
            <a:r>
              <a:rPr lang="en-US" b="1" dirty="0"/>
              <a:t>Instrument B (or EAC-5 HRI-S) Dimensions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49831-D1AB-320F-9899-DA7C757C3DDB}"/>
            </a:ext>
          </a:extLst>
        </p:cNvPr>
        <p:cNvGrpSpPr/>
        <p:nvPr/>
      </p:nvGrpSpPr>
      <p:grpSpPr>
        <a:xfrm>
          <a:off x="0" y="0"/>
          <a:ext cx="0" cy="0"/>
          <a:chOff x="0" y="0"/>
          <a:chExt cx="0" cy="0"/>
        </a:xfrm>
      </p:grpSpPr>
      <p:pic>
        <p:nvPicPr>
          <p:cNvPr id="45" name="Picture 44">
            <a:extLst>
              <a:ext uri="{FF2B5EF4-FFF2-40B4-BE49-F238E27FC236}">
                <a16:creationId xmlns:a16="http://schemas.microsoft.com/office/drawing/2014/main" id="{2443D045-14B8-FEDD-76CC-40BB44F22590}"/>
              </a:ext>
            </a:extLst>
          </p:cNvPr>
          <p:cNvPicPr>
            <a:picLocks noChangeAspect="1"/>
          </p:cNvPicPr>
          <p:nvPr/>
        </p:nvPicPr>
        <p:blipFill>
          <a:blip r:embed="rId2">
            <a:alphaModFix/>
            <a:extLst>
              <a:ext uri="{28A0092B-C50C-407E-A947-70E740481C1C}">
                <a14:useLocalDpi xmlns:a14="http://schemas.microsoft.com/office/drawing/2010/main" val="0"/>
              </a:ext>
            </a:extLst>
          </a:blip>
          <a:srcRect l="30765" t="56550" r="60343" b="20305"/>
          <a:stretch>
            <a:fillRect/>
          </a:stretch>
        </p:blipFill>
        <p:spPr>
          <a:xfrm>
            <a:off x="8011529" y="1809750"/>
            <a:ext cx="2779819" cy="3938460"/>
          </a:xfrm>
          <a:prstGeom prst="rect">
            <a:avLst/>
          </a:prstGeom>
        </p:spPr>
      </p:pic>
      <p:pic>
        <p:nvPicPr>
          <p:cNvPr id="36" name="Picture 35">
            <a:extLst>
              <a:ext uri="{FF2B5EF4-FFF2-40B4-BE49-F238E27FC236}">
                <a16:creationId xmlns:a16="http://schemas.microsoft.com/office/drawing/2014/main" id="{EF2A8C0F-2124-8B72-6B29-7A1417B30CAE}"/>
              </a:ext>
            </a:extLst>
          </p:cNvPr>
          <p:cNvPicPr>
            <a:picLocks noChangeAspect="1"/>
          </p:cNvPicPr>
          <p:nvPr/>
        </p:nvPicPr>
        <p:blipFill>
          <a:blip r:embed="rId3">
            <a:alphaModFix/>
            <a:extLst>
              <a:ext uri="{28A0092B-C50C-407E-A947-70E740481C1C}">
                <a14:useLocalDpi xmlns:a14="http://schemas.microsoft.com/office/drawing/2010/main" val="0"/>
              </a:ext>
            </a:extLst>
          </a:blip>
          <a:srcRect l="31372" t="10698" r="29902" b="20070"/>
          <a:stretch>
            <a:fillRect/>
          </a:stretch>
        </p:blipFill>
        <p:spPr>
          <a:xfrm>
            <a:off x="3025100" y="828675"/>
            <a:ext cx="6002776" cy="5841283"/>
          </a:xfrm>
          <a:prstGeom prst="rect">
            <a:avLst/>
          </a:prstGeom>
        </p:spPr>
      </p:pic>
      <p:sp>
        <p:nvSpPr>
          <p:cNvPr id="21" name="Content Placeholder 20">
            <a:extLst>
              <a:ext uri="{FF2B5EF4-FFF2-40B4-BE49-F238E27FC236}">
                <a16:creationId xmlns:a16="http://schemas.microsoft.com/office/drawing/2014/main" id="{D4028C79-1BBC-AF7B-AE9B-E5D3D4FC5DCE}"/>
              </a:ext>
            </a:extLst>
          </p:cNvPr>
          <p:cNvSpPr>
            <a:spLocks noGrp="1" noRot="1" noMove="1" noResize="1" noEditPoints="1" noAdjustHandles="1" noChangeArrowheads="1" noChangeShapeType="1"/>
          </p:cNvSpPr>
          <p:nvPr>
            <p:ph idx="1"/>
          </p:nvPr>
        </p:nvSpPr>
        <p:spPr/>
        <p:txBody>
          <a:bodyPr/>
          <a:lstStyle/>
          <a:p>
            <a:pPr marL="0" indent="0">
              <a:buNone/>
            </a:pPr>
            <a:r>
              <a:rPr lang="en-US" dirty="0"/>
              <a:t> </a:t>
            </a:r>
          </a:p>
        </p:txBody>
      </p:sp>
      <p:pic>
        <p:nvPicPr>
          <p:cNvPr id="34" name="Picture 33" hidden="1">
            <a:extLst>
              <a:ext uri="{FF2B5EF4-FFF2-40B4-BE49-F238E27FC236}">
                <a16:creationId xmlns:a16="http://schemas.microsoft.com/office/drawing/2014/main" id="{506A2553-926E-FE97-075B-BA55645117C7}"/>
              </a:ext>
            </a:extLst>
          </p:cNvPr>
          <p:cNvPicPr/>
          <p:nvPr/>
        </p:nvPicPr>
        <p:blipFill rotWithShape="1">
          <a:blip r:embed="rId4">
            <a:extLst>
              <a:ext uri="{28A0092B-C50C-407E-A947-70E740481C1C}">
                <a14:useLocalDpi xmlns:a14="http://schemas.microsoft.com/office/drawing/2010/main" val="0"/>
              </a:ext>
            </a:extLst>
          </a:blip>
          <a:srcRect l="25551" t="57324" r="62698" b="20601"/>
          <a:stretch>
            <a:fillRect/>
          </a:stretch>
        </p:blipFill>
        <p:spPr>
          <a:xfrm>
            <a:off x="7867923" y="2168361"/>
            <a:ext cx="3721094" cy="3761209"/>
          </a:xfrm>
          <a:prstGeom prst="rect">
            <a:avLst/>
          </a:prstGeom>
        </p:spPr>
      </p:pic>
      <p:pic>
        <p:nvPicPr>
          <p:cNvPr id="4" name="Picture 3" hidden="1">
            <a:extLst>
              <a:ext uri="{FF2B5EF4-FFF2-40B4-BE49-F238E27FC236}">
                <a16:creationId xmlns:a16="http://schemas.microsoft.com/office/drawing/2014/main" id="{42BC5B8B-7CC2-6465-D9A3-B829D778B9F5}"/>
              </a:ext>
            </a:extLst>
          </p:cNvPr>
          <p:cNvPicPr>
            <a:picLocks noChangeAspect="1"/>
          </p:cNvPicPr>
          <p:nvPr/>
        </p:nvPicPr>
        <p:blipFill rotWithShape="1">
          <a:blip r:embed="rId4">
            <a:extLst>
              <a:ext uri="{28A0092B-C50C-407E-A947-70E740481C1C}">
                <a14:useLocalDpi xmlns:a14="http://schemas.microsoft.com/office/drawing/2010/main" val="0"/>
              </a:ext>
            </a:extLst>
          </a:blip>
          <a:srcRect l="27500" t="11304" r="30148" b="19745"/>
          <a:stretch>
            <a:fillRect/>
          </a:stretch>
        </p:blipFill>
        <p:spPr>
          <a:xfrm>
            <a:off x="2369568" y="841027"/>
            <a:ext cx="6687509" cy="5864574"/>
          </a:xfrm>
          <a:prstGeom prst="rect">
            <a:avLst/>
          </a:prstGeom>
        </p:spPr>
      </p:pic>
      <p:sp>
        <p:nvSpPr>
          <p:cNvPr id="5" name="Title 4">
            <a:extLst>
              <a:ext uri="{FF2B5EF4-FFF2-40B4-BE49-F238E27FC236}">
                <a16:creationId xmlns:a16="http://schemas.microsoft.com/office/drawing/2014/main" id="{D7D24108-379D-BCE1-A34E-4AA8783A358E}"/>
              </a:ext>
            </a:extLst>
          </p:cNvPr>
          <p:cNvSpPr>
            <a:spLocks noGrp="1"/>
          </p:cNvSpPr>
          <p:nvPr>
            <p:ph type="title"/>
          </p:nvPr>
        </p:nvSpPr>
        <p:spPr/>
        <p:txBody>
          <a:bodyPr/>
          <a:lstStyle/>
          <a:p>
            <a:r>
              <a:rPr lang="en-US" dirty="0"/>
              <a:t>Instrument C (or EAC-5 HRI-A) Overview </a:t>
            </a:r>
            <a:r>
              <a:rPr lang="en-US" b="0" i="1" dirty="0"/>
              <a:t>(dimensions next page)</a:t>
            </a:r>
          </a:p>
        </p:txBody>
      </p:sp>
      <p:sp>
        <p:nvSpPr>
          <p:cNvPr id="7" name="TextBox 6">
            <a:extLst>
              <a:ext uri="{FF2B5EF4-FFF2-40B4-BE49-F238E27FC236}">
                <a16:creationId xmlns:a16="http://schemas.microsoft.com/office/drawing/2014/main" id="{1AD469AB-735E-B341-6936-561E45E0A463}"/>
              </a:ext>
            </a:extLst>
          </p:cNvPr>
          <p:cNvSpPr txBox="1"/>
          <p:nvPr/>
        </p:nvSpPr>
        <p:spPr>
          <a:xfrm>
            <a:off x="4331391" y="5898994"/>
            <a:ext cx="2357752" cy="646331"/>
          </a:xfrm>
          <a:prstGeom prst="rect">
            <a:avLst/>
          </a:prstGeom>
          <a:noFill/>
        </p:spPr>
        <p:txBody>
          <a:bodyPr wrap="square" rtlCol="0">
            <a:spAutoFit/>
          </a:bodyPr>
          <a:lstStyle/>
          <a:p>
            <a:r>
              <a:rPr lang="en-US" dirty="0">
                <a:solidFill>
                  <a:srgbClr val="A77415"/>
                </a:solidFill>
              </a:rPr>
              <a:t>3DOR </a:t>
            </a:r>
            <a:br>
              <a:rPr lang="en-US" dirty="0">
                <a:solidFill>
                  <a:srgbClr val="A77415"/>
                </a:solidFill>
              </a:rPr>
            </a:br>
            <a:r>
              <a:rPr lang="en-US" dirty="0">
                <a:solidFill>
                  <a:srgbClr val="A77415"/>
                </a:solidFill>
              </a:rPr>
              <a:t>(C_CS @ center)</a:t>
            </a:r>
          </a:p>
        </p:txBody>
      </p:sp>
      <p:sp>
        <p:nvSpPr>
          <p:cNvPr id="8" name="TextBox 7">
            <a:extLst>
              <a:ext uri="{FF2B5EF4-FFF2-40B4-BE49-F238E27FC236}">
                <a16:creationId xmlns:a16="http://schemas.microsoft.com/office/drawing/2014/main" id="{811733F3-62E5-8CF5-E50D-BCAC0E67EEAA}"/>
              </a:ext>
            </a:extLst>
          </p:cNvPr>
          <p:cNvSpPr txBox="1"/>
          <p:nvPr/>
        </p:nvSpPr>
        <p:spPr>
          <a:xfrm>
            <a:off x="2321922" y="4776280"/>
            <a:ext cx="861237" cy="369332"/>
          </a:xfrm>
          <a:prstGeom prst="rect">
            <a:avLst/>
          </a:prstGeom>
          <a:noFill/>
        </p:spPr>
        <p:txBody>
          <a:bodyPr wrap="square" rtlCol="0">
            <a:spAutoFit/>
          </a:bodyPr>
          <a:lstStyle/>
          <a:p>
            <a:r>
              <a:rPr lang="en-US" dirty="0">
                <a:solidFill>
                  <a:srgbClr val="000DFF"/>
                </a:solidFill>
              </a:rPr>
              <a:t>2DOR</a:t>
            </a:r>
          </a:p>
        </p:txBody>
      </p:sp>
      <p:sp>
        <p:nvSpPr>
          <p:cNvPr id="10" name="TextBox 9">
            <a:extLst>
              <a:ext uri="{FF2B5EF4-FFF2-40B4-BE49-F238E27FC236}">
                <a16:creationId xmlns:a16="http://schemas.microsoft.com/office/drawing/2014/main" id="{89036529-AE00-42BE-B8A9-E134B7EF6A14}"/>
              </a:ext>
            </a:extLst>
          </p:cNvPr>
          <p:cNvSpPr txBox="1"/>
          <p:nvPr/>
        </p:nvSpPr>
        <p:spPr>
          <a:xfrm>
            <a:off x="2055805" y="5944719"/>
            <a:ext cx="861237" cy="369332"/>
          </a:xfrm>
          <a:prstGeom prst="rect">
            <a:avLst/>
          </a:prstGeom>
          <a:noFill/>
        </p:spPr>
        <p:txBody>
          <a:bodyPr wrap="square" rtlCol="0">
            <a:spAutoFit/>
          </a:bodyPr>
          <a:lstStyle/>
          <a:p>
            <a:r>
              <a:rPr lang="en-US" dirty="0">
                <a:solidFill>
                  <a:srgbClr val="FF0000"/>
                </a:solidFill>
              </a:rPr>
              <a:t>1DOR</a:t>
            </a:r>
          </a:p>
        </p:txBody>
      </p:sp>
      <p:cxnSp>
        <p:nvCxnSpPr>
          <p:cNvPr id="23" name="Straight Arrow Connector 22">
            <a:extLst>
              <a:ext uri="{FF2B5EF4-FFF2-40B4-BE49-F238E27FC236}">
                <a16:creationId xmlns:a16="http://schemas.microsoft.com/office/drawing/2014/main" id="{1460DF4E-FBF9-F84D-D152-1021A03E5634}"/>
              </a:ext>
            </a:extLst>
          </p:cNvPr>
          <p:cNvCxnSpPr>
            <a:cxnSpLocks/>
            <a:stCxn id="10" idx="3"/>
          </p:cNvCxnSpPr>
          <p:nvPr/>
        </p:nvCxnSpPr>
        <p:spPr bwMode="auto">
          <a:xfrm>
            <a:off x="2917042" y="6129385"/>
            <a:ext cx="768372" cy="92775"/>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cxnSp>
        <p:nvCxnSpPr>
          <p:cNvPr id="30" name="Straight Arrow Connector 29">
            <a:extLst>
              <a:ext uri="{FF2B5EF4-FFF2-40B4-BE49-F238E27FC236}">
                <a16:creationId xmlns:a16="http://schemas.microsoft.com/office/drawing/2014/main" id="{A1C07AF8-3CEB-3B0D-5830-5916B0CA2A7F}"/>
              </a:ext>
            </a:extLst>
          </p:cNvPr>
          <p:cNvCxnSpPr>
            <a:cxnSpLocks/>
            <a:stCxn id="8" idx="3"/>
          </p:cNvCxnSpPr>
          <p:nvPr/>
        </p:nvCxnSpPr>
        <p:spPr bwMode="auto">
          <a:xfrm>
            <a:off x="3183159" y="4960946"/>
            <a:ext cx="500433" cy="111473"/>
          </a:xfrm>
          <a:prstGeom prst="straightConnector1">
            <a:avLst/>
          </a:prstGeom>
          <a:solidFill>
            <a:schemeClr val="accent1"/>
          </a:solidFill>
          <a:ln w="9525" cap="flat" cmpd="sng" algn="ctr">
            <a:solidFill>
              <a:srgbClr val="000DFF"/>
            </a:solidFill>
            <a:prstDash val="solid"/>
            <a:round/>
            <a:headEnd type="none" w="med" len="med"/>
            <a:tailEnd type="triangle"/>
          </a:ln>
          <a:effectLst/>
        </p:spPr>
      </p:cxnSp>
      <p:grpSp>
        <p:nvGrpSpPr>
          <p:cNvPr id="3" name="Group 2">
            <a:extLst>
              <a:ext uri="{FF2B5EF4-FFF2-40B4-BE49-F238E27FC236}">
                <a16:creationId xmlns:a16="http://schemas.microsoft.com/office/drawing/2014/main" id="{F14FF706-A6D9-5ABF-C5BF-ACEF61CB3CDF}"/>
              </a:ext>
            </a:extLst>
          </p:cNvPr>
          <p:cNvGrpSpPr/>
          <p:nvPr/>
        </p:nvGrpSpPr>
        <p:grpSpPr>
          <a:xfrm>
            <a:off x="9628880" y="3588715"/>
            <a:ext cx="1765267" cy="1240420"/>
            <a:chOff x="9684115" y="4757007"/>
            <a:chExt cx="1765267" cy="1240420"/>
          </a:xfrm>
        </p:grpSpPr>
        <p:sp>
          <p:nvSpPr>
            <p:cNvPr id="6" name="TextBox 5">
              <a:extLst>
                <a:ext uri="{FF2B5EF4-FFF2-40B4-BE49-F238E27FC236}">
                  <a16:creationId xmlns:a16="http://schemas.microsoft.com/office/drawing/2014/main" id="{67810CEC-3920-4946-5DFC-7CF9B48E89C2}"/>
                </a:ext>
              </a:extLst>
            </p:cNvPr>
            <p:cNvSpPr txBox="1"/>
            <p:nvPr/>
          </p:nvSpPr>
          <p:spPr>
            <a:xfrm>
              <a:off x="10763297" y="5492368"/>
              <a:ext cx="686085" cy="307777"/>
            </a:xfrm>
            <a:prstGeom prst="rect">
              <a:avLst/>
            </a:prstGeom>
            <a:noFill/>
          </p:spPr>
          <p:txBody>
            <a:bodyPr wrap="none" lIns="0" tIns="0" rIns="0" bIns="0" rtlCol="0">
              <a:spAutoFit/>
            </a:bodyPr>
            <a:lstStyle/>
            <a:p>
              <a:r>
                <a:rPr lang="en-US" sz="2000" b="1" dirty="0"/>
                <a:t>C_CS</a:t>
              </a:r>
            </a:p>
          </p:txBody>
        </p:sp>
        <p:sp>
          <p:nvSpPr>
            <p:cNvPr id="9" name="TextBox 8">
              <a:extLst>
                <a:ext uri="{FF2B5EF4-FFF2-40B4-BE49-F238E27FC236}">
                  <a16:creationId xmlns:a16="http://schemas.microsoft.com/office/drawing/2014/main" id="{D3CCB0AD-4325-807B-F26D-4AC5EF80D631}"/>
                </a:ext>
              </a:extLst>
            </p:cNvPr>
            <p:cNvSpPr txBox="1"/>
            <p:nvPr/>
          </p:nvSpPr>
          <p:spPr>
            <a:xfrm>
              <a:off x="9697596" y="4757007"/>
              <a:ext cx="269304" cy="276999"/>
            </a:xfrm>
            <a:prstGeom prst="rect">
              <a:avLst/>
            </a:prstGeom>
            <a:solidFill>
              <a:schemeClr val="bg1"/>
            </a:solidFill>
          </p:spPr>
          <p:txBody>
            <a:bodyPr wrap="none" lIns="0" tIns="0" rIns="0" bIns="0" rtlCol="0">
              <a:spAutoFit/>
            </a:bodyPr>
            <a:lstStyle/>
            <a:p>
              <a:r>
                <a:rPr lang="en-US" b="1" dirty="0"/>
                <a:t>C</a:t>
              </a:r>
              <a:r>
                <a:rPr lang="en-US" baseline="-25000" dirty="0">
                  <a:solidFill>
                    <a:srgbClr val="FF0000"/>
                  </a:solidFill>
                </a:rPr>
                <a:t>X</a:t>
              </a:r>
            </a:p>
          </p:txBody>
        </p:sp>
        <p:sp>
          <p:nvSpPr>
            <p:cNvPr id="11" name="TextBox 10">
              <a:extLst>
                <a:ext uri="{FF2B5EF4-FFF2-40B4-BE49-F238E27FC236}">
                  <a16:creationId xmlns:a16="http://schemas.microsoft.com/office/drawing/2014/main" id="{A6D82B40-A836-11C0-77B0-C6A4C2493002}"/>
                </a:ext>
              </a:extLst>
            </p:cNvPr>
            <p:cNvSpPr txBox="1"/>
            <p:nvPr/>
          </p:nvSpPr>
          <p:spPr>
            <a:xfrm>
              <a:off x="10390820" y="5720428"/>
              <a:ext cx="269304" cy="276999"/>
            </a:xfrm>
            <a:prstGeom prst="rect">
              <a:avLst/>
            </a:prstGeom>
            <a:noFill/>
          </p:spPr>
          <p:txBody>
            <a:bodyPr wrap="none" lIns="0" tIns="0" rIns="0" bIns="0" rtlCol="0">
              <a:spAutoFit/>
            </a:bodyPr>
            <a:lstStyle/>
            <a:p>
              <a:r>
                <a:rPr lang="en-US" b="1" dirty="0"/>
                <a:t>C</a:t>
              </a:r>
              <a:r>
                <a:rPr lang="en-US" baseline="-25000" dirty="0">
                  <a:solidFill>
                    <a:srgbClr val="008000"/>
                  </a:solidFill>
                </a:rPr>
                <a:t>Y</a:t>
              </a:r>
            </a:p>
          </p:txBody>
        </p:sp>
        <p:sp>
          <p:nvSpPr>
            <p:cNvPr id="13" name="TextBox 12">
              <a:extLst>
                <a:ext uri="{FF2B5EF4-FFF2-40B4-BE49-F238E27FC236}">
                  <a16:creationId xmlns:a16="http://schemas.microsoft.com/office/drawing/2014/main" id="{38467125-4529-AA8B-B34A-27C8E177D8BA}"/>
                </a:ext>
              </a:extLst>
            </p:cNvPr>
            <p:cNvSpPr txBox="1"/>
            <p:nvPr/>
          </p:nvSpPr>
          <p:spPr>
            <a:xfrm>
              <a:off x="9684115" y="5282074"/>
              <a:ext cx="296999" cy="276999"/>
            </a:xfrm>
            <a:prstGeom prst="rect">
              <a:avLst/>
            </a:prstGeom>
            <a:solidFill>
              <a:schemeClr val="bg1"/>
            </a:solidFill>
          </p:spPr>
          <p:txBody>
            <a:bodyPr wrap="square" lIns="0" tIns="0" rIns="0" bIns="0" rtlCol="0">
              <a:spAutoFit/>
            </a:bodyPr>
            <a:lstStyle/>
            <a:p>
              <a:r>
                <a:rPr lang="en-US" b="1" dirty="0"/>
                <a:t>C</a:t>
              </a:r>
              <a:r>
                <a:rPr lang="en-US" baseline="-25000" dirty="0">
                  <a:solidFill>
                    <a:srgbClr val="000DFF"/>
                  </a:solidFill>
                </a:rPr>
                <a:t>Z</a:t>
              </a:r>
            </a:p>
          </p:txBody>
        </p:sp>
      </p:grpSp>
      <p:grpSp>
        <p:nvGrpSpPr>
          <p:cNvPr id="14" name="Group 13">
            <a:extLst>
              <a:ext uri="{FF2B5EF4-FFF2-40B4-BE49-F238E27FC236}">
                <a16:creationId xmlns:a16="http://schemas.microsoft.com/office/drawing/2014/main" id="{5D9AB5C8-FE45-EE16-EEFD-B10EE1780430}"/>
              </a:ext>
            </a:extLst>
          </p:cNvPr>
          <p:cNvGrpSpPr/>
          <p:nvPr/>
        </p:nvGrpSpPr>
        <p:grpSpPr>
          <a:xfrm>
            <a:off x="3694019" y="5171560"/>
            <a:ext cx="1560634" cy="636036"/>
            <a:chOff x="3689797" y="5182262"/>
            <a:chExt cx="1560634" cy="636036"/>
          </a:xfrm>
        </p:grpSpPr>
        <p:sp>
          <p:nvSpPr>
            <p:cNvPr id="15" name="TextBox 14">
              <a:extLst>
                <a:ext uri="{FF2B5EF4-FFF2-40B4-BE49-F238E27FC236}">
                  <a16:creationId xmlns:a16="http://schemas.microsoft.com/office/drawing/2014/main" id="{468AC71F-9396-C9C0-E930-BEAA9B098479}"/>
                </a:ext>
              </a:extLst>
            </p:cNvPr>
            <p:cNvSpPr txBox="1"/>
            <p:nvPr/>
          </p:nvSpPr>
          <p:spPr>
            <a:xfrm>
              <a:off x="4211685" y="5182262"/>
              <a:ext cx="1038746" cy="276999"/>
            </a:xfrm>
            <a:prstGeom prst="rect">
              <a:avLst/>
            </a:prstGeom>
            <a:noFill/>
          </p:spPr>
          <p:txBody>
            <a:bodyPr wrap="none" lIns="0" tIns="0" rIns="0" bIns="0" rtlCol="0">
              <a:spAutoFit/>
            </a:bodyPr>
            <a:lstStyle/>
            <a:p>
              <a:r>
                <a:rPr lang="en-US" dirty="0">
                  <a:solidFill>
                    <a:srgbClr val="7030A0"/>
                  </a:solidFill>
                </a:rPr>
                <a:t>Optics CS</a:t>
              </a:r>
            </a:p>
          </p:txBody>
        </p:sp>
        <p:sp>
          <p:nvSpPr>
            <p:cNvPr id="17" name="TextBox 16">
              <a:extLst>
                <a:ext uri="{FF2B5EF4-FFF2-40B4-BE49-F238E27FC236}">
                  <a16:creationId xmlns:a16="http://schemas.microsoft.com/office/drawing/2014/main" id="{9F8271BF-6B04-17BE-0E7F-19D3015A242F}"/>
                </a:ext>
              </a:extLst>
            </p:cNvPr>
            <p:cNvSpPr txBox="1"/>
            <p:nvPr/>
          </p:nvSpPr>
          <p:spPr>
            <a:xfrm>
              <a:off x="3720457" y="5199407"/>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FF0000"/>
                  </a:solidFill>
                </a:rPr>
                <a:t>X</a:t>
              </a:r>
            </a:p>
          </p:txBody>
        </p:sp>
        <p:sp>
          <p:nvSpPr>
            <p:cNvPr id="18" name="TextBox 17">
              <a:extLst>
                <a:ext uri="{FF2B5EF4-FFF2-40B4-BE49-F238E27FC236}">
                  <a16:creationId xmlns:a16="http://schemas.microsoft.com/office/drawing/2014/main" id="{0F703EA7-BDC6-7C0E-85CC-2BE72F71D7B8}"/>
                </a:ext>
              </a:extLst>
            </p:cNvPr>
            <p:cNvSpPr txBox="1"/>
            <p:nvPr/>
          </p:nvSpPr>
          <p:spPr>
            <a:xfrm>
              <a:off x="4109198" y="5541299"/>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008000"/>
                  </a:solidFill>
                </a:rPr>
                <a:t>Y</a:t>
              </a:r>
            </a:p>
          </p:txBody>
        </p:sp>
        <p:sp>
          <p:nvSpPr>
            <p:cNvPr id="19" name="TextBox 18">
              <a:extLst>
                <a:ext uri="{FF2B5EF4-FFF2-40B4-BE49-F238E27FC236}">
                  <a16:creationId xmlns:a16="http://schemas.microsoft.com/office/drawing/2014/main" id="{98FD84EE-705B-9703-F31F-84D29CC9FFB1}"/>
                </a:ext>
              </a:extLst>
            </p:cNvPr>
            <p:cNvSpPr txBox="1"/>
            <p:nvPr/>
          </p:nvSpPr>
          <p:spPr>
            <a:xfrm>
              <a:off x="3689797" y="5536662"/>
              <a:ext cx="317801" cy="276999"/>
            </a:xfrm>
            <a:prstGeom prst="rect">
              <a:avLst/>
            </a:prstGeom>
            <a:noFill/>
          </p:spPr>
          <p:txBody>
            <a:bodyPr wrap="square" lIns="0" tIns="0" rIns="0" bIns="0" rtlCol="0">
              <a:spAutoFit/>
            </a:bodyPr>
            <a:lstStyle/>
            <a:p>
              <a:r>
                <a:rPr lang="en-US" dirty="0">
                  <a:solidFill>
                    <a:srgbClr val="7030A0"/>
                  </a:solidFill>
                </a:rPr>
                <a:t>V</a:t>
              </a:r>
              <a:r>
                <a:rPr lang="en-US" baseline="-25000" dirty="0">
                  <a:solidFill>
                    <a:srgbClr val="000DFF"/>
                  </a:solidFill>
                </a:rPr>
                <a:t>Z</a:t>
              </a:r>
            </a:p>
          </p:txBody>
        </p:sp>
      </p:grpSp>
      <p:cxnSp>
        <p:nvCxnSpPr>
          <p:cNvPr id="38" name="Straight Arrow Connector 37">
            <a:extLst>
              <a:ext uri="{FF2B5EF4-FFF2-40B4-BE49-F238E27FC236}">
                <a16:creationId xmlns:a16="http://schemas.microsoft.com/office/drawing/2014/main" id="{4723FD7C-2A5F-A211-FEEE-637505FC62C1}"/>
              </a:ext>
            </a:extLst>
          </p:cNvPr>
          <p:cNvCxnSpPr>
            <a:cxnSpLocks/>
            <a:stCxn id="7" idx="1"/>
          </p:cNvCxnSpPr>
          <p:nvPr/>
        </p:nvCxnSpPr>
        <p:spPr bwMode="auto">
          <a:xfrm flipH="1" flipV="1">
            <a:off x="4109985" y="5828815"/>
            <a:ext cx="221406" cy="393345"/>
          </a:xfrm>
          <a:prstGeom prst="straightConnector1">
            <a:avLst/>
          </a:prstGeom>
          <a:solidFill>
            <a:schemeClr val="accent1"/>
          </a:solidFill>
          <a:ln w="9525" cap="flat" cmpd="sng" algn="ctr">
            <a:solidFill>
              <a:srgbClr val="A77415"/>
            </a:solidFill>
            <a:prstDash val="solid"/>
            <a:round/>
            <a:headEnd type="none" w="med" len="med"/>
            <a:tailEnd type="triangle"/>
          </a:ln>
          <a:effectLst/>
        </p:spPr>
      </p:cxnSp>
    </p:spTree>
    <p:extLst>
      <p:ext uri="{BB962C8B-B14F-4D97-AF65-F5344CB8AC3E}">
        <p14:creationId xmlns:p14="http://schemas.microsoft.com/office/powerpoint/2010/main" val="3866362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246911" y="1722891"/>
            <a:ext cx="140574" cy="180069"/>
          </a:xfrm>
          <a:custGeom>
            <a:avLst/>
            <a:gdLst/>
            <a:ahLst/>
            <a:cxnLst/>
            <a:rect l="l" t="t" r="r" b="b"/>
            <a:pathLst>
              <a:path w="266700" h="341629">
                <a:moveTo>
                  <a:pt x="0" y="133727"/>
                </a:moveTo>
                <a:lnTo>
                  <a:pt x="133727" y="0"/>
                </a:lnTo>
              </a:path>
              <a:path w="266700" h="341629">
                <a:moveTo>
                  <a:pt x="2375" y="274679"/>
                </a:moveTo>
                <a:lnTo>
                  <a:pt x="261547" y="15507"/>
                </a:lnTo>
              </a:path>
              <a:path w="266700" h="341629">
                <a:moveTo>
                  <a:pt x="79491" y="340890"/>
                </a:moveTo>
                <a:lnTo>
                  <a:pt x="263992" y="156388"/>
                </a:lnTo>
              </a:path>
              <a:path w="266700" h="341629">
                <a:moveTo>
                  <a:pt x="222567" y="341139"/>
                </a:moveTo>
                <a:lnTo>
                  <a:pt x="266438" y="297269"/>
                </a:lnTo>
              </a:path>
            </a:pathLst>
          </a:custGeom>
          <a:ln w="3175">
            <a:solidFill>
              <a:srgbClr val="000000"/>
            </a:solidFill>
          </a:ln>
        </p:spPr>
        <p:txBody>
          <a:bodyPr wrap="square" lIns="0" tIns="0" rIns="0" bIns="0" rtlCol="0"/>
          <a:lstStyle/>
          <a:p>
            <a:endParaRPr sz="949"/>
          </a:p>
        </p:txBody>
      </p:sp>
      <p:sp>
        <p:nvSpPr>
          <p:cNvPr id="3" name="object 3"/>
          <p:cNvSpPr/>
          <p:nvPr/>
        </p:nvSpPr>
        <p:spPr>
          <a:xfrm>
            <a:off x="2533426" y="1744008"/>
            <a:ext cx="702200" cy="899339"/>
          </a:xfrm>
          <a:custGeom>
            <a:avLst/>
            <a:gdLst/>
            <a:ahLst/>
            <a:cxnLst/>
            <a:rect l="l" t="t" r="r" b="b"/>
            <a:pathLst>
              <a:path w="1332229" h="1706245">
                <a:moveTo>
                  <a:pt x="0" y="668634"/>
                </a:moveTo>
                <a:lnTo>
                  <a:pt x="668635" y="0"/>
                </a:lnTo>
              </a:path>
              <a:path w="1332229" h="1706245">
                <a:moveTo>
                  <a:pt x="11876" y="1373391"/>
                </a:moveTo>
                <a:lnTo>
                  <a:pt x="1307735" y="77533"/>
                </a:lnTo>
              </a:path>
              <a:path w="1332229" h="1706245">
                <a:moveTo>
                  <a:pt x="397454" y="1704448"/>
                </a:moveTo>
                <a:lnTo>
                  <a:pt x="1319962" y="781939"/>
                </a:lnTo>
              </a:path>
              <a:path w="1332229" h="1706245">
                <a:moveTo>
                  <a:pt x="1112838" y="1705697"/>
                </a:moveTo>
                <a:lnTo>
                  <a:pt x="1332190" y="1486345"/>
                </a:lnTo>
              </a:path>
            </a:pathLst>
          </a:custGeom>
          <a:ln w="3175">
            <a:solidFill>
              <a:srgbClr val="000000"/>
            </a:solidFill>
          </a:ln>
        </p:spPr>
        <p:txBody>
          <a:bodyPr wrap="square" lIns="0" tIns="0" rIns="0" bIns="0" rtlCol="0"/>
          <a:lstStyle/>
          <a:p>
            <a:endParaRPr sz="949"/>
          </a:p>
        </p:txBody>
      </p:sp>
      <p:pic>
        <p:nvPicPr>
          <p:cNvPr id="4" name="object 4"/>
          <p:cNvPicPr/>
          <p:nvPr/>
        </p:nvPicPr>
        <p:blipFill>
          <a:blip r:embed="rId2" cstate="print"/>
          <a:stretch>
            <a:fillRect/>
          </a:stretch>
        </p:blipFill>
        <p:spPr>
          <a:xfrm>
            <a:off x="10667288" y="4874809"/>
            <a:ext cx="38989" cy="77947"/>
          </a:xfrm>
          <a:prstGeom prst="rect">
            <a:avLst/>
          </a:prstGeom>
        </p:spPr>
      </p:pic>
      <p:pic>
        <p:nvPicPr>
          <p:cNvPr id="5" name="object 5"/>
          <p:cNvPicPr/>
          <p:nvPr/>
        </p:nvPicPr>
        <p:blipFill>
          <a:blip r:embed="rId3" cstate="print"/>
          <a:stretch>
            <a:fillRect/>
          </a:stretch>
        </p:blipFill>
        <p:spPr>
          <a:xfrm>
            <a:off x="10654446" y="4988582"/>
            <a:ext cx="54931" cy="84149"/>
          </a:xfrm>
          <a:prstGeom prst="rect">
            <a:avLst/>
          </a:prstGeom>
        </p:spPr>
      </p:pic>
      <p:grpSp>
        <p:nvGrpSpPr>
          <p:cNvPr id="6" name="object 6"/>
          <p:cNvGrpSpPr/>
          <p:nvPr/>
        </p:nvGrpSpPr>
        <p:grpSpPr>
          <a:xfrm>
            <a:off x="8216880" y="4849659"/>
            <a:ext cx="55225" cy="239980"/>
            <a:chOff x="14075829" y="9200880"/>
            <a:chExt cx="104775" cy="455295"/>
          </a:xfrm>
        </p:grpSpPr>
        <p:sp>
          <p:nvSpPr>
            <p:cNvPr id="7" name="object 7"/>
            <p:cNvSpPr/>
            <p:nvPr/>
          </p:nvSpPr>
          <p:spPr>
            <a:xfrm>
              <a:off x="14103084" y="9310816"/>
              <a:ext cx="74295" cy="147955"/>
            </a:xfrm>
            <a:custGeom>
              <a:avLst/>
              <a:gdLst/>
              <a:ahLst/>
              <a:cxnLst/>
              <a:rect l="l" t="t" r="r" b="b"/>
              <a:pathLst>
                <a:path w="74294" h="147954">
                  <a:moveTo>
                    <a:pt x="73912" y="0"/>
                  </a:moveTo>
                  <a:lnTo>
                    <a:pt x="0" y="0"/>
                  </a:lnTo>
                  <a:lnTo>
                    <a:pt x="36956" y="147824"/>
                  </a:lnTo>
                  <a:lnTo>
                    <a:pt x="73912" y="0"/>
                  </a:lnTo>
                  <a:close/>
                </a:path>
              </a:pathLst>
            </a:custGeom>
            <a:solidFill>
              <a:srgbClr val="000000"/>
            </a:solidFill>
          </p:spPr>
          <p:txBody>
            <a:bodyPr wrap="square" lIns="0" tIns="0" rIns="0" bIns="0" rtlCol="0"/>
            <a:lstStyle/>
            <a:p>
              <a:endParaRPr sz="949"/>
            </a:p>
          </p:txBody>
        </p:sp>
        <p:sp>
          <p:nvSpPr>
            <p:cNvPr id="8" name="object 8"/>
            <p:cNvSpPr/>
            <p:nvPr/>
          </p:nvSpPr>
          <p:spPr>
            <a:xfrm>
              <a:off x="14103084" y="9310816"/>
              <a:ext cx="74295" cy="147955"/>
            </a:xfrm>
            <a:custGeom>
              <a:avLst/>
              <a:gdLst/>
              <a:ahLst/>
              <a:cxnLst/>
              <a:rect l="l" t="t" r="r" b="b"/>
              <a:pathLst>
                <a:path w="74294" h="147954">
                  <a:moveTo>
                    <a:pt x="36956" y="147824"/>
                  </a:moveTo>
                  <a:lnTo>
                    <a:pt x="0" y="0"/>
                  </a:lnTo>
                  <a:lnTo>
                    <a:pt x="73912" y="0"/>
                  </a:lnTo>
                  <a:lnTo>
                    <a:pt x="36956" y="147824"/>
                  </a:lnTo>
                  <a:close/>
                </a:path>
              </a:pathLst>
            </a:custGeom>
            <a:ln w="3175">
              <a:solidFill>
                <a:srgbClr val="000000"/>
              </a:solidFill>
            </a:ln>
          </p:spPr>
          <p:txBody>
            <a:bodyPr wrap="square" lIns="0" tIns="0" rIns="0" bIns="0" rtlCol="0"/>
            <a:lstStyle/>
            <a:p>
              <a:endParaRPr sz="949"/>
            </a:p>
          </p:txBody>
        </p:sp>
        <p:pic>
          <p:nvPicPr>
            <p:cNvPr id="9" name="object 9"/>
            <p:cNvPicPr/>
            <p:nvPr/>
          </p:nvPicPr>
          <p:blipFill>
            <a:blip r:embed="rId3" cstate="print"/>
            <a:stretch>
              <a:fillRect/>
            </a:stretch>
          </p:blipFill>
          <p:spPr>
            <a:xfrm>
              <a:off x="14075829" y="9496408"/>
              <a:ext cx="104216" cy="159650"/>
            </a:xfrm>
            <a:prstGeom prst="rect">
              <a:avLst/>
            </a:prstGeom>
          </p:spPr>
        </p:pic>
        <p:sp>
          <p:nvSpPr>
            <p:cNvPr id="10" name="object 10"/>
            <p:cNvSpPr/>
            <p:nvPr/>
          </p:nvSpPr>
          <p:spPr>
            <a:xfrm>
              <a:off x="14140040" y="9200880"/>
              <a:ext cx="0" cy="110489"/>
            </a:xfrm>
            <a:custGeom>
              <a:avLst/>
              <a:gdLst/>
              <a:ahLst/>
              <a:cxnLst/>
              <a:rect l="l" t="t" r="r" b="b"/>
              <a:pathLst>
                <a:path h="110490">
                  <a:moveTo>
                    <a:pt x="0" y="109936"/>
                  </a:moveTo>
                  <a:lnTo>
                    <a:pt x="0" y="0"/>
                  </a:lnTo>
                </a:path>
              </a:pathLst>
            </a:custGeom>
            <a:ln w="11825">
              <a:solidFill>
                <a:srgbClr val="000000"/>
              </a:solidFill>
            </a:ln>
          </p:spPr>
          <p:txBody>
            <a:bodyPr wrap="square" lIns="0" tIns="0" rIns="0" bIns="0" rtlCol="0"/>
            <a:lstStyle/>
            <a:p>
              <a:endParaRPr sz="949"/>
            </a:p>
          </p:txBody>
        </p:sp>
      </p:grpSp>
      <p:sp>
        <p:nvSpPr>
          <p:cNvPr id="11" name="object 11"/>
          <p:cNvSpPr/>
          <p:nvPr/>
        </p:nvSpPr>
        <p:spPr>
          <a:xfrm>
            <a:off x="9347059" y="4849659"/>
            <a:ext cx="1339804" cy="0"/>
          </a:xfrm>
          <a:custGeom>
            <a:avLst/>
            <a:gdLst/>
            <a:ahLst/>
            <a:cxnLst/>
            <a:rect l="l" t="t" r="r" b="b"/>
            <a:pathLst>
              <a:path w="2541905">
                <a:moveTo>
                  <a:pt x="2541752" y="0"/>
                </a:moveTo>
                <a:lnTo>
                  <a:pt x="0" y="0"/>
                </a:lnTo>
              </a:path>
            </a:pathLst>
          </a:custGeom>
          <a:ln w="11825">
            <a:solidFill>
              <a:srgbClr val="000000"/>
            </a:solidFill>
            <a:prstDash val="sysDashDotDot"/>
          </a:ln>
        </p:spPr>
        <p:txBody>
          <a:bodyPr wrap="square" lIns="0" tIns="0" rIns="0" bIns="0" rtlCol="0"/>
          <a:lstStyle/>
          <a:p>
            <a:endParaRPr sz="949"/>
          </a:p>
        </p:txBody>
      </p:sp>
      <p:sp>
        <p:nvSpPr>
          <p:cNvPr id="12" name="object 12"/>
          <p:cNvSpPr/>
          <p:nvPr/>
        </p:nvSpPr>
        <p:spPr>
          <a:xfrm>
            <a:off x="8250723" y="4849659"/>
            <a:ext cx="703874" cy="0"/>
          </a:xfrm>
          <a:custGeom>
            <a:avLst/>
            <a:gdLst/>
            <a:ahLst/>
            <a:cxnLst/>
            <a:rect l="l" t="t" r="r" b="b"/>
            <a:pathLst>
              <a:path w="1335405">
                <a:moveTo>
                  <a:pt x="1335049" y="0"/>
                </a:moveTo>
                <a:lnTo>
                  <a:pt x="0" y="0"/>
                </a:lnTo>
              </a:path>
            </a:pathLst>
          </a:custGeom>
          <a:ln w="11825">
            <a:solidFill>
              <a:srgbClr val="000000"/>
            </a:solidFill>
            <a:prstDash val="sysDashDotDot"/>
          </a:ln>
        </p:spPr>
        <p:txBody>
          <a:bodyPr wrap="square" lIns="0" tIns="0" rIns="0" bIns="0" rtlCol="0"/>
          <a:lstStyle/>
          <a:p>
            <a:endParaRPr sz="949"/>
          </a:p>
        </p:txBody>
      </p:sp>
      <p:sp>
        <p:nvSpPr>
          <p:cNvPr id="13" name="object 13"/>
          <p:cNvSpPr/>
          <p:nvPr/>
        </p:nvSpPr>
        <p:spPr>
          <a:xfrm>
            <a:off x="10686782" y="4849659"/>
            <a:ext cx="0" cy="25437"/>
          </a:xfrm>
          <a:custGeom>
            <a:avLst/>
            <a:gdLst/>
            <a:ahLst/>
            <a:cxnLst/>
            <a:rect l="l" t="t" r="r" b="b"/>
            <a:pathLst>
              <a:path h="48259">
                <a:moveTo>
                  <a:pt x="0" y="47745"/>
                </a:moveTo>
                <a:lnTo>
                  <a:pt x="0" y="0"/>
                </a:lnTo>
              </a:path>
            </a:pathLst>
          </a:custGeom>
          <a:ln w="11825">
            <a:solidFill>
              <a:srgbClr val="000000"/>
            </a:solidFill>
          </a:ln>
        </p:spPr>
        <p:txBody>
          <a:bodyPr wrap="square" lIns="0" tIns="0" rIns="0" bIns="0" rtlCol="0"/>
          <a:lstStyle/>
          <a:p>
            <a:endParaRPr sz="949"/>
          </a:p>
        </p:txBody>
      </p:sp>
      <p:pic>
        <p:nvPicPr>
          <p:cNvPr id="14" name="object 14"/>
          <p:cNvPicPr/>
          <p:nvPr/>
        </p:nvPicPr>
        <p:blipFill>
          <a:blip r:embed="rId4" cstate="print"/>
          <a:stretch>
            <a:fillRect/>
          </a:stretch>
        </p:blipFill>
        <p:spPr>
          <a:xfrm>
            <a:off x="8142291" y="6698594"/>
            <a:ext cx="84149" cy="117264"/>
          </a:xfrm>
          <a:prstGeom prst="rect">
            <a:avLst/>
          </a:prstGeom>
        </p:spPr>
      </p:pic>
      <p:pic>
        <p:nvPicPr>
          <p:cNvPr id="15" name="object 15"/>
          <p:cNvPicPr/>
          <p:nvPr/>
        </p:nvPicPr>
        <p:blipFill>
          <a:blip r:embed="rId5" cstate="print"/>
          <a:stretch>
            <a:fillRect/>
          </a:stretch>
        </p:blipFill>
        <p:spPr>
          <a:xfrm>
            <a:off x="11251210" y="3762034"/>
            <a:ext cx="84149" cy="117264"/>
          </a:xfrm>
          <a:prstGeom prst="rect">
            <a:avLst/>
          </a:prstGeom>
        </p:spPr>
      </p:pic>
      <p:sp>
        <p:nvSpPr>
          <p:cNvPr id="16" name="object 16"/>
          <p:cNvSpPr/>
          <p:nvPr/>
        </p:nvSpPr>
        <p:spPr>
          <a:xfrm>
            <a:off x="10176798" y="6740983"/>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17" name="object 17"/>
          <p:cNvPicPr/>
          <p:nvPr/>
        </p:nvPicPr>
        <p:blipFill>
          <a:blip r:embed="rId6" cstate="print"/>
          <a:stretch>
            <a:fillRect/>
          </a:stretch>
        </p:blipFill>
        <p:spPr>
          <a:xfrm>
            <a:off x="7653529" y="6733175"/>
            <a:ext cx="35374" cy="64514"/>
          </a:xfrm>
          <a:prstGeom prst="rect">
            <a:avLst/>
          </a:prstGeom>
        </p:spPr>
      </p:pic>
      <p:sp>
        <p:nvSpPr>
          <p:cNvPr id="18" name="object 18"/>
          <p:cNvSpPr/>
          <p:nvPr/>
        </p:nvSpPr>
        <p:spPr>
          <a:xfrm>
            <a:off x="5019685" y="6740983"/>
            <a:ext cx="32801" cy="58572"/>
          </a:xfrm>
          <a:custGeom>
            <a:avLst/>
            <a:gdLst/>
            <a:ahLst/>
            <a:cxnLst/>
            <a:rect l="l" t="t" r="r" b="b"/>
            <a:pathLst>
              <a:path w="62229" h="111125">
                <a:moveTo>
                  <a:pt x="6910" y="9214"/>
                </a:moveTo>
                <a:lnTo>
                  <a:pt x="20732" y="0"/>
                </a:lnTo>
                <a:lnTo>
                  <a:pt x="34553" y="0"/>
                </a:lnTo>
                <a:lnTo>
                  <a:pt x="48374" y="9214"/>
                </a:lnTo>
                <a:lnTo>
                  <a:pt x="55286" y="18428"/>
                </a:lnTo>
                <a:lnTo>
                  <a:pt x="55286" y="27643"/>
                </a:lnTo>
                <a:lnTo>
                  <a:pt x="48374" y="36857"/>
                </a:lnTo>
                <a:lnTo>
                  <a:pt x="34553" y="46071"/>
                </a:lnTo>
                <a:lnTo>
                  <a:pt x="48374" y="55286"/>
                </a:lnTo>
                <a:lnTo>
                  <a:pt x="55286" y="64500"/>
                </a:lnTo>
                <a:lnTo>
                  <a:pt x="62196" y="73715"/>
                </a:lnTo>
                <a:lnTo>
                  <a:pt x="62196" y="82929"/>
                </a:lnTo>
                <a:lnTo>
                  <a:pt x="55286" y="92143"/>
                </a:lnTo>
                <a:lnTo>
                  <a:pt x="48374" y="101358"/>
                </a:lnTo>
                <a:lnTo>
                  <a:pt x="34553" y="110572"/>
                </a:lnTo>
                <a:lnTo>
                  <a:pt x="20732" y="110572"/>
                </a:lnTo>
                <a:lnTo>
                  <a:pt x="6910" y="101358"/>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19" name="object 19"/>
          <p:cNvSpPr/>
          <p:nvPr/>
        </p:nvSpPr>
        <p:spPr>
          <a:xfrm>
            <a:off x="2363956" y="6726907"/>
            <a:ext cx="32801" cy="58572"/>
          </a:xfrm>
          <a:custGeom>
            <a:avLst/>
            <a:gdLst/>
            <a:ahLst/>
            <a:cxnLst/>
            <a:rect l="l" t="t" r="r" b="b"/>
            <a:pathLst>
              <a:path w="62230" h="111125">
                <a:moveTo>
                  <a:pt x="48375" y="110572"/>
                </a:moveTo>
                <a:lnTo>
                  <a:pt x="48375" y="0"/>
                </a:lnTo>
                <a:lnTo>
                  <a:pt x="0" y="82929"/>
                </a:lnTo>
                <a:lnTo>
                  <a:pt x="62196" y="82929"/>
                </a:lnTo>
              </a:path>
            </a:pathLst>
          </a:custGeom>
          <a:ln w="11825">
            <a:solidFill>
              <a:srgbClr val="000000"/>
            </a:solidFill>
          </a:ln>
        </p:spPr>
        <p:txBody>
          <a:bodyPr wrap="square" lIns="0" tIns="0" rIns="0" bIns="0" rtlCol="0"/>
          <a:lstStyle/>
          <a:p>
            <a:endParaRPr sz="949"/>
          </a:p>
        </p:txBody>
      </p:sp>
      <p:sp>
        <p:nvSpPr>
          <p:cNvPr id="20" name="object 20"/>
          <p:cNvSpPr/>
          <p:nvPr/>
        </p:nvSpPr>
        <p:spPr>
          <a:xfrm>
            <a:off x="10171770" y="80399"/>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21" name="object 21"/>
          <p:cNvPicPr/>
          <p:nvPr/>
        </p:nvPicPr>
        <p:blipFill>
          <a:blip r:embed="rId6" cstate="print"/>
          <a:stretch>
            <a:fillRect/>
          </a:stretch>
        </p:blipFill>
        <p:spPr>
          <a:xfrm>
            <a:off x="7648502" y="72590"/>
            <a:ext cx="35374" cy="64515"/>
          </a:xfrm>
          <a:prstGeom prst="rect">
            <a:avLst/>
          </a:prstGeom>
        </p:spPr>
      </p:pic>
      <p:sp>
        <p:nvSpPr>
          <p:cNvPr id="22" name="object 22"/>
          <p:cNvSpPr/>
          <p:nvPr/>
        </p:nvSpPr>
        <p:spPr>
          <a:xfrm>
            <a:off x="5014658" y="80399"/>
            <a:ext cx="32801" cy="58572"/>
          </a:xfrm>
          <a:custGeom>
            <a:avLst/>
            <a:gdLst/>
            <a:ahLst/>
            <a:cxnLst/>
            <a:rect l="l" t="t" r="r" b="b"/>
            <a:pathLst>
              <a:path w="62229" h="111125">
                <a:moveTo>
                  <a:pt x="6910" y="9213"/>
                </a:moveTo>
                <a:lnTo>
                  <a:pt x="20732" y="0"/>
                </a:lnTo>
                <a:lnTo>
                  <a:pt x="34553" y="0"/>
                </a:lnTo>
                <a:lnTo>
                  <a:pt x="48375" y="9213"/>
                </a:lnTo>
                <a:lnTo>
                  <a:pt x="55286" y="18427"/>
                </a:lnTo>
                <a:lnTo>
                  <a:pt x="55286" y="27642"/>
                </a:lnTo>
                <a:lnTo>
                  <a:pt x="48375" y="36856"/>
                </a:lnTo>
                <a:lnTo>
                  <a:pt x="34553" y="46071"/>
                </a:lnTo>
                <a:lnTo>
                  <a:pt x="48375" y="55286"/>
                </a:lnTo>
                <a:lnTo>
                  <a:pt x="55286" y="64500"/>
                </a:lnTo>
                <a:lnTo>
                  <a:pt x="62196" y="73714"/>
                </a:lnTo>
                <a:lnTo>
                  <a:pt x="62196" y="82928"/>
                </a:lnTo>
                <a:lnTo>
                  <a:pt x="55286" y="92143"/>
                </a:lnTo>
                <a:lnTo>
                  <a:pt x="48375" y="101357"/>
                </a:lnTo>
                <a:lnTo>
                  <a:pt x="34553" y="110572"/>
                </a:lnTo>
                <a:lnTo>
                  <a:pt x="20732" y="110572"/>
                </a:lnTo>
                <a:lnTo>
                  <a:pt x="6910" y="101357"/>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23" name="object 23"/>
          <p:cNvSpPr/>
          <p:nvPr/>
        </p:nvSpPr>
        <p:spPr>
          <a:xfrm>
            <a:off x="2358928" y="66322"/>
            <a:ext cx="32801" cy="58572"/>
          </a:xfrm>
          <a:custGeom>
            <a:avLst/>
            <a:gdLst/>
            <a:ahLst/>
            <a:cxnLst/>
            <a:rect l="l" t="t" r="r" b="b"/>
            <a:pathLst>
              <a:path w="62230" h="111125">
                <a:moveTo>
                  <a:pt x="48375" y="110572"/>
                </a:moveTo>
                <a:lnTo>
                  <a:pt x="48375" y="0"/>
                </a:lnTo>
                <a:lnTo>
                  <a:pt x="0" y="82930"/>
                </a:lnTo>
                <a:lnTo>
                  <a:pt x="62197" y="82930"/>
                </a:lnTo>
              </a:path>
            </a:pathLst>
          </a:custGeom>
          <a:ln w="11825">
            <a:solidFill>
              <a:srgbClr val="000000"/>
            </a:solidFill>
          </a:ln>
        </p:spPr>
        <p:txBody>
          <a:bodyPr wrap="square" lIns="0" tIns="0" rIns="0" bIns="0" rtlCol="0"/>
          <a:lstStyle/>
          <a:p>
            <a:endParaRPr sz="949"/>
          </a:p>
        </p:txBody>
      </p:sp>
      <p:sp>
        <p:nvSpPr>
          <p:cNvPr id="24" name="object 24"/>
          <p:cNvSpPr/>
          <p:nvPr/>
        </p:nvSpPr>
        <p:spPr>
          <a:xfrm>
            <a:off x="11279471" y="5959218"/>
            <a:ext cx="36482" cy="58572"/>
          </a:xfrm>
          <a:custGeom>
            <a:avLst/>
            <a:gdLst/>
            <a:ahLst/>
            <a:cxnLst/>
            <a:rect l="l" t="t" r="r" b="b"/>
            <a:pathLst>
              <a:path w="69215" h="111125">
                <a:moveTo>
                  <a:pt x="0" y="110572"/>
                </a:moveTo>
                <a:lnTo>
                  <a:pt x="34554" y="0"/>
                </a:lnTo>
                <a:lnTo>
                  <a:pt x="69108" y="110572"/>
                </a:lnTo>
              </a:path>
              <a:path w="69215" h="111125">
                <a:moveTo>
                  <a:pt x="13820" y="73714"/>
                </a:moveTo>
                <a:lnTo>
                  <a:pt x="55285" y="73714"/>
                </a:lnTo>
              </a:path>
            </a:pathLst>
          </a:custGeom>
          <a:ln w="11825">
            <a:solidFill>
              <a:srgbClr val="000000"/>
            </a:solidFill>
          </a:ln>
        </p:spPr>
        <p:txBody>
          <a:bodyPr wrap="square" lIns="0" tIns="0" rIns="0" bIns="0" rtlCol="0"/>
          <a:lstStyle/>
          <a:p>
            <a:endParaRPr sz="949"/>
          </a:p>
        </p:txBody>
      </p:sp>
      <p:pic>
        <p:nvPicPr>
          <p:cNvPr id="25" name="object 25"/>
          <p:cNvPicPr/>
          <p:nvPr/>
        </p:nvPicPr>
        <p:blipFill>
          <a:blip r:embed="rId7" cstate="print"/>
          <a:stretch>
            <a:fillRect/>
          </a:stretch>
        </p:blipFill>
        <p:spPr>
          <a:xfrm>
            <a:off x="11272711" y="2530670"/>
            <a:ext cx="42659" cy="64514"/>
          </a:xfrm>
          <a:prstGeom prst="rect">
            <a:avLst/>
          </a:prstGeom>
        </p:spPr>
      </p:pic>
      <p:pic>
        <p:nvPicPr>
          <p:cNvPr id="26" name="object 26"/>
          <p:cNvPicPr/>
          <p:nvPr/>
        </p:nvPicPr>
        <p:blipFill>
          <a:blip r:embed="rId8" cstate="print"/>
          <a:stretch>
            <a:fillRect/>
          </a:stretch>
        </p:blipFill>
        <p:spPr>
          <a:xfrm>
            <a:off x="11275422" y="815668"/>
            <a:ext cx="39016" cy="64514"/>
          </a:xfrm>
          <a:prstGeom prst="rect">
            <a:avLst/>
          </a:prstGeom>
        </p:spPr>
      </p:pic>
      <p:sp>
        <p:nvSpPr>
          <p:cNvPr id="27" name="object 27"/>
          <p:cNvSpPr/>
          <p:nvPr/>
        </p:nvSpPr>
        <p:spPr>
          <a:xfrm>
            <a:off x="892323" y="5959218"/>
            <a:ext cx="36482" cy="58572"/>
          </a:xfrm>
          <a:custGeom>
            <a:avLst/>
            <a:gdLst/>
            <a:ahLst/>
            <a:cxnLst/>
            <a:rect l="l" t="t" r="r" b="b"/>
            <a:pathLst>
              <a:path w="69214" h="111125">
                <a:moveTo>
                  <a:pt x="0" y="110572"/>
                </a:moveTo>
                <a:lnTo>
                  <a:pt x="34553" y="0"/>
                </a:lnTo>
                <a:lnTo>
                  <a:pt x="69107" y="110572"/>
                </a:lnTo>
              </a:path>
              <a:path w="69214" h="111125">
                <a:moveTo>
                  <a:pt x="13821" y="73714"/>
                </a:moveTo>
                <a:lnTo>
                  <a:pt x="55286" y="73714"/>
                </a:lnTo>
              </a:path>
            </a:pathLst>
          </a:custGeom>
          <a:ln w="11825">
            <a:solidFill>
              <a:srgbClr val="000000"/>
            </a:solidFill>
          </a:ln>
        </p:spPr>
        <p:txBody>
          <a:bodyPr wrap="square" lIns="0" tIns="0" rIns="0" bIns="0" rtlCol="0"/>
          <a:lstStyle/>
          <a:p>
            <a:endParaRPr sz="949"/>
          </a:p>
        </p:txBody>
      </p:sp>
      <p:pic>
        <p:nvPicPr>
          <p:cNvPr id="28" name="object 28"/>
          <p:cNvPicPr/>
          <p:nvPr/>
        </p:nvPicPr>
        <p:blipFill>
          <a:blip r:embed="rId9" cstate="print"/>
          <a:stretch>
            <a:fillRect/>
          </a:stretch>
        </p:blipFill>
        <p:spPr>
          <a:xfrm>
            <a:off x="885564" y="2530670"/>
            <a:ext cx="42659" cy="64514"/>
          </a:xfrm>
          <a:prstGeom prst="rect">
            <a:avLst/>
          </a:prstGeom>
        </p:spPr>
      </p:pic>
      <p:pic>
        <p:nvPicPr>
          <p:cNvPr id="29" name="object 29"/>
          <p:cNvPicPr/>
          <p:nvPr/>
        </p:nvPicPr>
        <p:blipFill>
          <a:blip r:embed="rId8" cstate="print"/>
          <a:stretch>
            <a:fillRect/>
          </a:stretch>
        </p:blipFill>
        <p:spPr>
          <a:xfrm>
            <a:off x="888275" y="815668"/>
            <a:ext cx="39016" cy="64514"/>
          </a:xfrm>
          <a:prstGeom prst="rect">
            <a:avLst/>
          </a:prstGeom>
        </p:spPr>
      </p:pic>
      <p:sp>
        <p:nvSpPr>
          <p:cNvPr id="30" name="object 30"/>
          <p:cNvSpPr/>
          <p:nvPr/>
        </p:nvSpPr>
        <p:spPr>
          <a:xfrm>
            <a:off x="897871" y="4239225"/>
            <a:ext cx="32801" cy="58572"/>
          </a:xfrm>
          <a:custGeom>
            <a:avLst/>
            <a:gdLst/>
            <a:ahLst/>
            <a:cxnLst/>
            <a:rect l="l" t="t" r="r" b="b"/>
            <a:pathLst>
              <a:path w="62229" h="111125">
                <a:moveTo>
                  <a:pt x="0" y="0"/>
                </a:moveTo>
                <a:lnTo>
                  <a:pt x="0" y="110572"/>
                </a:lnTo>
                <a:lnTo>
                  <a:pt x="48375" y="110572"/>
                </a:lnTo>
                <a:lnTo>
                  <a:pt x="55286" y="101358"/>
                </a:lnTo>
                <a:lnTo>
                  <a:pt x="62197" y="92144"/>
                </a:lnTo>
                <a:lnTo>
                  <a:pt x="62197" y="64500"/>
                </a:lnTo>
                <a:lnTo>
                  <a:pt x="55286" y="55286"/>
                </a:lnTo>
                <a:lnTo>
                  <a:pt x="48375" y="46071"/>
                </a:lnTo>
                <a:lnTo>
                  <a:pt x="55286" y="36857"/>
                </a:lnTo>
                <a:lnTo>
                  <a:pt x="55286" y="9214"/>
                </a:lnTo>
                <a:lnTo>
                  <a:pt x="48375" y="0"/>
                </a:lnTo>
                <a:lnTo>
                  <a:pt x="0" y="0"/>
                </a:lnTo>
              </a:path>
              <a:path w="62229" h="111125">
                <a:moveTo>
                  <a:pt x="0" y="46071"/>
                </a:moveTo>
                <a:lnTo>
                  <a:pt x="48375" y="46071"/>
                </a:lnTo>
              </a:path>
            </a:pathLst>
          </a:custGeom>
          <a:ln w="11825">
            <a:solidFill>
              <a:srgbClr val="000000"/>
            </a:solidFill>
          </a:ln>
        </p:spPr>
        <p:txBody>
          <a:bodyPr wrap="square" lIns="0" tIns="0" rIns="0" bIns="0" rtlCol="0"/>
          <a:lstStyle/>
          <a:p>
            <a:endParaRPr sz="949"/>
          </a:p>
        </p:txBody>
      </p:sp>
      <p:sp>
        <p:nvSpPr>
          <p:cNvPr id="31" name="object 31"/>
          <p:cNvSpPr/>
          <p:nvPr/>
        </p:nvSpPr>
        <p:spPr>
          <a:xfrm>
            <a:off x="10966464" y="6731176"/>
            <a:ext cx="63928" cy="25102"/>
          </a:xfrm>
          <a:custGeom>
            <a:avLst/>
            <a:gdLst/>
            <a:ahLst/>
            <a:cxnLst/>
            <a:rect l="l" t="t" r="r" b="b"/>
            <a:pathLst>
              <a:path w="121284" h="47625">
                <a:moveTo>
                  <a:pt x="0" y="47303"/>
                </a:moveTo>
                <a:lnTo>
                  <a:pt x="0" y="0"/>
                </a:lnTo>
                <a:lnTo>
                  <a:pt x="14782" y="0"/>
                </a:lnTo>
                <a:lnTo>
                  <a:pt x="20695" y="3942"/>
                </a:lnTo>
                <a:lnTo>
                  <a:pt x="23652" y="7884"/>
                </a:lnTo>
                <a:lnTo>
                  <a:pt x="23652" y="15767"/>
                </a:lnTo>
                <a:lnTo>
                  <a:pt x="20695" y="19709"/>
                </a:lnTo>
                <a:lnTo>
                  <a:pt x="14782" y="23651"/>
                </a:lnTo>
                <a:lnTo>
                  <a:pt x="0" y="23651"/>
                </a:lnTo>
              </a:path>
              <a:path w="121284" h="47625">
                <a:moveTo>
                  <a:pt x="14782" y="23651"/>
                </a:moveTo>
                <a:lnTo>
                  <a:pt x="23652" y="47303"/>
                </a:lnTo>
              </a:path>
              <a:path w="121284" h="47625">
                <a:moveTo>
                  <a:pt x="70956" y="47303"/>
                </a:moveTo>
                <a:lnTo>
                  <a:pt x="47305" y="47303"/>
                </a:lnTo>
                <a:lnTo>
                  <a:pt x="47305" y="0"/>
                </a:lnTo>
                <a:lnTo>
                  <a:pt x="70956" y="0"/>
                </a:lnTo>
              </a:path>
              <a:path w="121284" h="47625">
                <a:moveTo>
                  <a:pt x="47305" y="23651"/>
                </a:moveTo>
                <a:lnTo>
                  <a:pt x="62086" y="23651"/>
                </a:lnTo>
              </a:path>
              <a:path w="121284" h="47625">
                <a:moveTo>
                  <a:pt x="91652" y="0"/>
                </a:moveTo>
                <a:lnTo>
                  <a:pt x="106433" y="47303"/>
                </a:lnTo>
                <a:lnTo>
                  <a:pt x="121217" y="0"/>
                </a:lnTo>
              </a:path>
            </a:pathLst>
          </a:custGeom>
          <a:ln w="11825">
            <a:solidFill>
              <a:srgbClr val="000000"/>
            </a:solidFill>
          </a:ln>
        </p:spPr>
        <p:txBody>
          <a:bodyPr wrap="square" lIns="0" tIns="0" rIns="0" bIns="0" rtlCol="0"/>
          <a:lstStyle/>
          <a:p>
            <a:endParaRPr sz="949"/>
          </a:p>
        </p:txBody>
      </p:sp>
      <p:sp>
        <p:nvSpPr>
          <p:cNvPr id="32" name="object 32"/>
          <p:cNvSpPr/>
          <p:nvPr/>
        </p:nvSpPr>
        <p:spPr>
          <a:xfrm>
            <a:off x="11066197" y="6731176"/>
            <a:ext cx="163668" cy="25102"/>
          </a:xfrm>
          <a:custGeom>
            <a:avLst/>
            <a:gdLst/>
            <a:ahLst/>
            <a:cxnLst/>
            <a:rect l="l" t="t" r="r" b="b"/>
            <a:pathLst>
              <a:path w="310515" h="47625">
                <a:moveTo>
                  <a:pt x="11825" y="47303"/>
                </a:moveTo>
                <a:lnTo>
                  <a:pt x="5914" y="43361"/>
                </a:lnTo>
                <a:lnTo>
                  <a:pt x="2957" y="39419"/>
                </a:lnTo>
                <a:lnTo>
                  <a:pt x="0" y="31535"/>
                </a:lnTo>
                <a:lnTo>
                  <a:pt x="0" y="15767"/>
                </a:lnTo>
                <a:lnTo>
                  <a:pt x="2957" y="7884"/>
                </a:lnTo>
                <a:lnTo>
                  <a:pt x="5914" y="3942"/>
                </a:lnTo>
                <a:lnTo>
                  <a:pt x="11825" y="0"/>
                </a:lnTo>
                <a:lnTo>
                  <a:pt x="17740" y="3942"/>
                </a:lnTo>
                <a:lnTo>
                  <a:pt x="20695" y="7884"/>
                </a:lnTo>
                <a:lnTo>
                  <a:pt x="23650" y="15767"/>
                </a:lnTo>
                <a:lnTo>
                  <a:pt x="23650" y="31535"/>
                </a:lnTo>
                <a:lnTo>
                  <a:pt x="20695" y="39419"/>
                </a:lnTo>
                <a:lnTo>
                  <a:pt x="17740" y="43361"/>
                </a:lnTo>
                <a:lnTo>
                  <a:pt x="11825" y="47303"/>
                </a:lnTo>
              </a:path>
              <a:path w="310515" h="47625">
                <a:moveTo>
                  <a:pt x="50261" y="3942"/>
                </a:moveTo>
                <a:lnTo>
                  <a:pt x="56173" y="0"/>
                </a:lnTo>
                <a:lnTo>
                  <a:pt x="62086" y="0"/>
                </a:lnTo>
                <a:lnTo>
                  <a:pt x="67999" y="3942"/>
                </a:lnTo>
                <a:lnTo>
                  <a:pt x="70956" y="7884"/>
                </a:lnTo>
                <a:lnTo>
                  <a:pt x="70956" y="11825"/>
                </a:lnTo>
                <a:lnTo>
                  <a:pt x="67999" y="15767"/>
                </a:lnTo>
                <a:lnTo>
                  <a:pt x="62086" y="19709"/>
                </a:lnTo>
                <a:lnTo>
                  <a:pt x="67999" y="23651"/>
                </a:lnTo>
                <a:lnTo>
                  <a:pt x="70956" y="27593"/>
                </a:lnTo>
                <a:lnTo>
                  <a:pt x="73912" y="31535"/>
                </a:lnTo>
                <a:lnTo>
                  <a:pt x="73912" y="35477"/>
                </a:lnTo>
                <a:lnTo>
                  <a:pt x="70956" y="39419"/>
                </a:lnTo>
                <a:lnTo>
                  <a:pt x="67999" y="43361"/>
                </a:lnTo>
                <a:lnTo>
                  <a:pt x="62086" y="47303"/>
                </a:lnTo>
                <a:lnTo>
                  <a:pt x="56173" y="47303"/>
                </a:lnTo>
                <a:lnTo>
                  <a:pt x="50261" y="43361"/>
                </a:lnTo>
                <a:lnTo>
                  <a:pt x="47303" y="39419"/>
                </a:lnTo>
              </a:path>
              <a:path w="310515" h="47625">
                <a:moveTo>
                  <a:pt x="56173" y="19709"/>
                </a:moveTo>
                <a:lnTo>
                  <a:pt x="62086" y="19709"/>
                </a:lnTo>
              </a:path>
              <a:path w="310515" h="47625">
                <a:moveTo>
                  <a:pt x="97563" y="47303"/>
                </a:moveTo>
                <a:lnTo>
                  <a:pt x="115303" y="0"/>
                </a:lnTo>
              </a:path>
              <a:path w="310515" h="47625">
                <a:moveTo>
                  <a:pt x="141911" y="7884"/>
                </a:moveTo>
                <a:lnTo>
                  <a:pt x="144868" y="3942"/>
                </a:lnTo>
                <a:lnTo>
                  <a:pt x="150781" y="0"/>
                </a:lnTo>
                <a:lnTo>
                  <a:pt x="156694" y="0"/>
                </a:lnTo>
                <a:lnTo>
                  <a:pt x="162607" y="3942"/>
                </a:lnTo>
                <a:lnTo>
                  <a:pt x="165564" y="7884"/>
                </a:lnTo>
                <a:lnTo>
                  <a:pt x="165564" y="15767"/>
                </a:lnTo>
                <a:lnTo>
                  <a:pt x="162607" y="19709"/>
                </a:lnTo>
                <a:lnTo>
                  <a:pt x="156694" y="23651"/>
                </a:lnTo>
                <a:lnTo>
                  <a:pt x="150781" y="27593"/>
                </a:lnTo>
                <a:lnTo>
                  <a:pt x="144868" y="35477"/>
                </a:lnTo>
                <a:lnTo>
                  <a:pt x="141911" y="47303"/>
                </a:lnTo>
                <a:lnTo>
                  <a:pt x="165564" y="47303"/>
                </a:lnTo>
              </a:path>
              <a:path w="310515" h="47625">
                <a:moveTo>
                  <a:pt x="201040" y="47303"/>
                </a:moveTo>
                <a:lnTo>
                  <a:pt x="195128" y="43361"/>
                </a:lnTo>
                <a:lnTo>
                  <a:pt x="192170" y="39419"/>
                </a:lnTo>
                <a:lnTo>
                  <a:pt x="189215" y="31535"/>
                </a:lnTo>
                <a:lnTo>
                  <a:pt x="189215" y="15767"/>
                </a:lnTo>
                <a:lnTo>
                  <a:pt x="192170" y="7884"/>
                </a:lnTo>
                <a:lnTo>
                  <a:pt x="195128" y="3942"/>
                </a:lnTo>
                <a:lnTo>
                  <a:pt x="201040" y="0"/>
                </a:lnTo>
                <a:lnTo>
                  <a:pt x="206955" y="3942"/>
                </a:lnTo>
                <a:lnTo>
                  <a:pt x="209910" y="7884"/>
                </a:lnTo>
                <a:lnTo>
                  <a:pt x="212866" y="15767"/>
                </a:lnTo>
                <a:lnTo>
                  <a:pt x="212866" y="31535"/>
                </a:lnTo>
                <a:lnTo>
                  <a:pt x="209910" y="39419"/>
                </a:lnTo>
                <a:lnTo>
                  <a:pt x="206955" y="43361"/>
                </a:lnTo>
                <a:lnTo>
                  <a:pt x="201040" y="47303"/>
                </a:lnTo>
              </a:path>
              <a:path w="310515" h="47625">
                <a:moveTo>
                  <a:pt x="236519" y="7884"/>
                </a:moveTo>
                <a:lnTo>
                  <a:pt x="239476" y="3942"/>
                </a:lnTo>
                <a:lnTo>
                  <a:pt x="245387" y="0"/>
                </a:lnTo>
                <a:lnTo>
                  <a:pt x="251301" y="0"/>
                </a:lnTo>
                <a:lnTo>
                  <a:pt x="257214" y="3942"/>
                </a:lnTo>
                <a:lnTo>
                  <a:pt x="260172" y="7884"/>
                </a:lnTo>
                <a:lnTo>
                  <a:pt x="260172" y="15767"/>
                </a:lnTo>
                <a:lnTo>
                  <a:pt x="257214" y="19709"/>
                </a:lnTo>
                <a:lnTo>
                  <a:pt x="251301" y="23651"/>
                </a:lnTo>
                <a:lnTo>
                  <a:pt x="245387" y="27593"/>
                </a:lnTo>
                <a:lnTo>
                  <a:pt x="239476" y="35477"/>
                </a:lnTo>
                <a:lnTo>
                  <a:pt x="236519" y="47303"/>
                </a:lnTo>
                <a:lnTo>
                  <a:pt x="260172" y="47303"/>
                </a:lnTo>
              </a:path>
              <a:path w="310515" h="47625">
                <a:moveTo>
                  <a:pt x="304518" y="47303"/>
                </a:moveTo>
                <a:lnTo>
                  <a:pt x="304518" y="0"/>
                </a:lnTo>
                <a:lnTo>
                  <a:pt x="283823" y="35477"/>
                </a:lnTo>
                <a:lnTo>
                  <a:pt x="310431" y="35477"/>
                </a:lnTo>
              </a:path>
            </a:pathLst>
          </a:custGeom>
          <a:ln w="11825">
            <a:solidFill>
              <a:srgbClr val="000000"/>
            </a:solidFill>
          </a:ln>
        </p:spPr>
        <p:txBody>
          <a:bodyPr wrap="square" lIns="0" tIns="0" rIns="0" bIns="0" rtlCol="0"/>
          <a:lstStyle/>
          <a:p>
            <a:endParaRPr sz="949"/>
          </a:p>
        </p:txBody>
      </p:sp>
      <p:sp>
        <p:nvSpPr>
          <p:cNvPr id="33" name="object 33"/>
          <p:cNvSpPr/>
          <p:nvPr/>
        </p:nvSpPr>
        <p:spPr>
          <a:xfrm>
            <a:off x="5331021" y="4035548"/>
            <a:ext cx="76312" cy="48866"/>
          </a:xfrm>
          <a:custGeom>
            <a:avLst/>
            <a:gdLst/>
            <a:ahLst/>
            <a:cxnLst/>
            <a:rect l="l" t="t" r="r" b="b"/>
            <a:pathLst>
              <a:path w="144779" h="92709">
                <a:moveTo>
                  <a:pt x="23097" y="92390"/>
                </a:moveTo>
                <a:lnTo>
                  <a:pt x="11548" y="84691"/>
                </a:lnTo>
                <a:lnTo>
                  <a:pt x="5774" y="76991"/>
                </a:lnTo>
                <a:lnTo>
                  <a:pt x="0" y="69292"/>
                </a:lnTo>
                <a:lnTo>
                  <a:pt x="0" y="61593"/>
                </a:lnTo>
                <a:lnTo>
                  <a:pt x="5774" y="53894"/>
                </a:lnTo>
                <a:lnTo>
                  <a:pt x="11548" y="46195"/>
                </a:lnTo>
                <a:lnTo>
                  <a:pt x="23097" y="38496"/>
                </a:lnTo>
                <a:lnTo>
                  <a:pt x="34646" y="38496"/>
                </a:lnTo>
                <a:lnTo>
                  <a:pt x="46195" y="46195"/>
                </a:lnTo>
                <a:lnTo>
                  <a:pt x="51969" y="53894"/>
                </a:lnTo>
                <a:lnTo>
                  <a:pt x="57743" y="61593"/>
                </a:lnTo>
                <a:lnTo>
                  <a:pt x="57743" y="69292"/>
                </a:lnTo>
                <a:lnTo>
                  <a:pt x="51969" y="76991"/>
                </a:lnTo>
                <a:lnTo>
                  <a:pt x="46195" y="84691"/>
                </a:lnTo>
                <a:lnTo>
                  <a:pt x="34646" y="92390"/>
                </a:lnTo>
                <a:lnTo>
                  <a:pt x="23097" y="92390"/>
                </a:lnTo>
              </a:path>
              <a:path w="144779" h="92709">
                <a:moveTo>
                  <a:pt x="23097" y="38496"/>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6"/>
                </a:lnTo>
              </a:path>
              <a:path w="144779" h="92709">
                <a:moveTo>
                  <a:pt x="144359" y="30796"/>
                </a:moveTo>
                <a:lnTo>
                  <a:pt x="138585" y="46195"/>
                </a:lnTo>
                <a:lnTo>
                  <a:pt x="121262" y="53894"/>
                </a:lnTo>
                <a:lnTo>
                  <a:pt x="103938" y="46195"/>
                </a:lnTo>
                <a:lnTo>
                  <a:pt x="98164" y="30796"/>
                </a:lnTo>
                <a:lnTo>
                  <a:pt x="103938" y="15398"/>
                </a:lnTo>
                <a:lnTo>
                  <a:pt x="109713" y="7699"/>
                </a:lnTo>
                <a:lnTo>
                  <a:pt x="121262" y="0"/>
                </a:lnTo>
                <a:lnTo>
                  <a:pt x="132810" y="7699"/>
                </a:lnTo>
                <a:lnTo>
                  <a:pt x="138585" y="15398"/>
                </a:lnTo>
                <a:lnTo>
                  <a:pt x="144359" y="30796"/>
                </a:lnTo>
                <a:lnTo>
                  <a:pt x="144359" y="61593"/>
                </a:lnTo>
                <a:lnTo>
                  <a:pt x="138585" y="76991"/>
                </a:lnTo>
                <a:lnTo>
                  <a:pt x="132810" y="84691"/>
                </a:lnTo>
                <a:lnTo>
                  <a:pt x="121262" y="92390"/>
                </a:lnTo>
                <a:lnTo>
                  <a:pt x="109713" y="84691"/>
                </a:lnTo>
                <a:lnTo>
                  <a:pt x="103938" y="76991"/>
                </a:lnTo>
              </a:path>
            </a:pathLst>
          </a:custGeom>
          <a:ln w="3175">
            <a:solidFill>
              <a:srgbClr val="000000"/>
            </a:solidFill>
          </a:ln>
        </p:spPr>
        <p:txBody>
          <a:bodyPr wrap="square" lIns="0" tIns="0" rIns="0" bIns="0" rtlCol="0"/>
          <a:lstStyle/>
          <a:p>
            <a:endParaRPr sz="949"/>
          </a:p>
        </p:txBody>
      </p:sp>
      <p:sp>
        <p:nvSpPr>
          <p:cNvPr id="34" name="object 34"/>
          <p:cNvSpPr/>
          <p:nvPr/>
        </p:nvSpPr>
        <p:spPr>
          <a:xfrm>
            <a:off x="5440591" y="4080188"/>
            <a:ext cx="3347" cy="4351"/>
          </a:xfrm>
          <a:custGeom>
            <a:avLst/>
            <a:gdLst/>
            <a:ahLst/>
            <a:cxnLst/>
            <a:rect l="l" t="t" r="r" b="b"/>
            <a:pathLst>
              <a:path w="6350" h="8254">
                <a:moveTo>
                  <a:pt x="5774" y="7698"/>
                </a:moveTo>
                <a:lnTo>
                  <a:pt x="0" y="7698"/>
                </a:lnTo>
                <a:lnTo>
                  <a:pt x="0" y="0"/>
                </a:lnTo>
                <a:lnTo>
                  <a:pt x="5774" y="7698"/>
                </a:lnTo>
              </a:path>
            </a:pathLst>
          </a:custGeom>
          <a:ln w="3175">
            <a:solidFill>
              <a:srgbClr val="000000"/>
            </a:solidFill>
          </a:ln>
        </p:spPr>
        <p:txBody>
          <a:bodyPr wrap="square" lIns="0" tIns="0" rIns="0" bIns="0" rtlCol="0"/>
          <a:lstStyle/>
          <a:p>
            <a:endParaRPr sz="949"/>
          </a:p>
        </p:txBody>
      </p:sp>
      <p:grpSp>
        <p:nvGrpSpPr>
          <p:cNvPr id="35" name="object 35"/>
          <p:cNvGrpSpPr/>
          <p:nvPr/>
        </p:nvGrpSpPr>
        <p:grpSpPr>
          <a:xfrm>
            <a:off x="5479378" y="4034769"/>
            <a:ext cx="59577" cy="50540"/>
            <a:chOff x="8882181" y="7654853"/>
            <a:chExt cx="113030" cy="95885"/>
          </a:xfrm>
        </p:grpSpPr>
        <p:sp>
          <p:nvSpPr>
            <p:cNvPr id="36" name="object 36"/>
            <p:cNvSpPr/>
            <p:nvPr/>
          </p:nvSpPr>
          <p:spPr>
            <a:xfrm>
              <a:off x="8883660" y="7656331"/>
              <a:ext cx="46355" cy="92710"/>
            </a:xfrm>
            <a:custGeom>
              <a:avLst/>
              <a:gdLst/>
              <a:ahLst/>
              <a:cxnLst/>
              <a:rect l="l" t="t" r="r" b="b"/>
              <a:pathLst>
                <a:path w="46354" h="92709">
                  <a:moveTo>
                    <a:pt x="0" y="61593"/>
                  </a:moveTo>
                  <a:lnTo>
                    <a:pt x="5774" y="46195"/>
                  </a:lnTo>
                  <a:lnTo>
                    <a:pt x="23097" y="38496"/>
                  </a:lnTo>
                  <a:lnTo>
                    <a:pt x="40420" y="46195"/>
                  </a:lnTo>
                  <a:lnTo>
                    <a:pt x="46195" y="61593"/>
                  </a:lnTo>
                  <a:lnTo>
                    <a:pt x="40420" y="76991"/>
                  </a:lnTo>
                  <a:lnTo>
                    <a:pt x="34646" y="84691"/>
                  </a:lnTo>
                  <a:lnTo>
                    <a:pt x="23097" y="92390"/>
                  </a:lnTo>
                  <a:lnTo>
                    <a:pt x="11548" y="84691"/>
                  </a:lnTo>
                  <a:lnTo>
                    <a:pt x="5774" y="76991"/>
                  </a:lnTo>
                  <a:lnTo>
                    <a:pt x="0" y="61593"/>
                  </a:lnTo>
                  <a:lnTo>
                    <a:pt x="0" y="30796"/>
                  </a:lnTo>
                  <a:lnTo>
                    <a:pt x="5774" y="15398"/>
                  </a:lnTo>
                  <a:lnTo>
                    <a:pt x="11548" y="7699"/>
                  </a:lnTo>
                  <a:lnTo>
                    <a:pt x="23097" y="0"/>
                  </a:lnTo>
                  <a:lnTo>
                    <a:pt x="34646" y="7699"/>
                  </a:lnTo>
                  <a:lnTo>
                    <a:pt x="40420" y="15398"/>
                  </a:lnTo>
                </a:path>
              </a:pathLst>
            </a:custGeom>
            <a:ln w="3175">
              <a:solidFill>
                <a:srgbClr val="000000"/>
              </a:solidFill>
            </a:ln>
          </p:spPr>
          <p:txBody>
            <a:bodyPr wrap="square" lIns="0" tIns="0" rIns="0" bIns="0" rtlCol="0"/>
            <a:lstStyle/>
            <a:p>
              <a:endParaRPr sz="949"/>
            </a:p>
          </p:txBody>
        </p:sp>
        <p:sp>
          <p:nvSpPr>
            <p:cNvPr id="37" name="object 37"/>
            <p:cNvSpPr/>
            <p:nvPr/>
          </p:nvSpPr>
          <p:spPr>
            <a:xfrm>
              <a:off x="8973184" y="7656331"/>
              <a:ext cx="8890" cy="1270"/>
            </a:xfrm>
            <a:custGeom>
              <a:avLst/>
              <a:gdLst/>
              <a:ahLst/>
              <a:cxnLst/>
              <a:rect l="l" t="t" r="r" b="b"/>
              <a:pathLst>
                <a:path w="8890" h="1270">
                  <a:moveTo>
                    <a:pt x="4720" y="0"/>
                  </a:moveTo>
                  <a:lnTo>
                    <a:pt x="0" y="674"/>
                  </a:lnTo>
                  <a:lnTo>
                    <a:pt x="8766" y="674"/>
                  </a:lnTo>
                  <a:lnTo>
                    <a:pt x="4720" y="0"/>
                  </a:lnTo>
                  <a:close/>
                </a:path>
              </a:pathLst>
            </a:custGeom>
            <a:solidFill>
              <a:srgbClr val="000000"/>
            </a:solidFill>
          </p:spPr>
          <p:txBody>
            <a:bodyPr wrap="square" lIns="0" tIns="0" rIns="0" bIns="0" rtlCol="0"/>
            <a:lstStyle/>
            <a:p>
              <a:endParaRPr sz="949"/>
            </a:p>
          </p:txBody>
        </p:sp>
        <p:sp>
          <p:nvSpPr>
            <p:cNvPr id="38" name="object 38"/>
            <p:cNvSpPr/>
            <p:nvPr/>
          </p:nvSpPr>
          <p:spPr>
            <a:xfrm>
              <a:off x="8973184" y="7656331"/>
              <a:ext cx="8890" cy="1270"/>
            </a:xfrm>
            <a:custGeom>
              <a:avLst/>
              <a:gdLst/>
              <a:ahLst/>
              <a:cxnLst/>
              <a:rect l="l" t="t" r="r" b="b"/>
              <a:pathLst>
                <a:path w="8890" h="1270">
                  <a:moveTo>
                    <a:pt x="0" y="674"/>
                  </a:moveTo>
                  <a:lnTo>
                    <a:pt x="4720" y="0"/>
                  </a:lnTo>
                  <a:lnTo>
                    <a:pt x="8766" y="674"/>
                  </a:lnTo>
                  <a:lnTo>
                    <a:pt x="0" y="674"/>
                  </a:lnTo>
                  <a:close/>
                </a:path>
              </a:pathLst>
            </a:custGeom>
            <a:ln w="3175">
              <a:solidFill>
                <a:srgbClr val="000000"/>
              </a:solidFill>
            </a:ln>
          </p:spPr>
          <p:txBody>
            <a:bodyPr wrap="square" lIns="0" tIns="0" rIns="0" bIns="0" rtlCol="0"/>
            <a:lstStyle/>
            <a:p>
              <a:endParaRPr sz="949"/>
            </a:p>
          </p:txBody>
        </p:sp>
        <p:sp>
          <p:nvSpPr>
            <p:cNvPr id="39" name="object 39"/>
            <p:cNvSpPr/>
            <p:nvPr/>
          </p:nvSpPr>
          <p:spPr>
            <a:xfrm>
              <a:off x="8969138" y="7657006"/>
              <a:ext cx="13335" cy="2540"/>
            </a:xfrm>
            <a:custGeom>
              <a:avLst/>
              <a:gdLst/>
              <a:ahLst/>
              <a:cxnLst/>
              <a:rect l="l" t="t" r="r" b="b"/>
              <a:pathLst>
                <a:path w="13334" h="2540">
                  <a:moveTo>
                    <a:pt x="12812" y="0"/>
                  </a:moveTo>
                  <a:lnTo>
                    <a:pt x="4046" y="0"/>
                  </a:lnTo>
                  <a:lnTo>
                    <a:pt x="0" y="2023"/>
                  </a:lnTo>
                  <a:lnTo>
                    <a:pt x="12812" y="0"/>
                  </a:lnTo>
                  <a:close/>
                </a:path>
              </a:pathLst>
            </a:custGeom>
            <a:solidFill>
              <a:srgbClr val="000000"/>
            </a:solidFill>
          </p:spPr>
          <p:txBody>
            <a:bodyPr wrap="square" lIns="0" tIns="0" rIns="0" bIns="0" rtlCol="0"/>
            <a:lstStyle/>
            <a:p>
              <a:endParaRPr sz="949"/>
            </a:p>
          </p:txBody>
        </p:sp>
        <p:sp>
          <p:nvSpPr>
            <p:cNvPr id="40" name="object 40"/>
            <p:cNvSpPr/>
            <p:nvPr/>
          </p:nvSpPr>
          <p:spPr>
            <a:xfrm>
              <a:off x="8969138" y="7657006"/>
              <a:ext cx="13335" cy="2540"/>
            </a:xfrm>
            <a:custGeom>
              <a:avLst/>
              <a:gdLst/>
              <a:ahLst/>
              <a:cxnLst/>
              <a:rect l="l" t="t" r="r" b="b"/>
              <a:pathLst>
                <a:path w="13334" h="2540">
                  <a:moveTo>
                    <a:pt x="12812" y="0"/>
                  </a:moveTo>
                  <a:lnTo>
                    <a:pt x="0" y="2023"/>
                  </a:lnTo>
                  <a:lnTo>
                    <a:pt x="4046" y="0"/>
                  </a:lnTo>
                  <a:lnTo>
                    <a:pt x="12812" y="0"/>
                  </a:lnTo>
                  <a:close/>
                </a:path>
              </a:pathLst>
            </a:custGeom>
            <a:ln w="3175">
              <a:solidFill>
                <a:srgbClr val="000000"/>
              </a:solidFill>
            </a:ln>
          </p:spPr>
          <p:txBody>
            <a:bodyPr wrap="square" lIns="0" tIns="0" rIns="0" bIns="0" rtlCol="0"/>
            <a:lstStyle/>
            <a:p>
              <a:endParaRPr sz="949"/>
            </a:p>
          </p:txBody>
        </p:sp>
        <p:sp>
          <p:nvSpPr>
            <p:cNvPr id="41" name="object 41"/>
            <p:cNvSpPr/>
            <p:nvPr/>
          </p:nvSpPr>
          <p:spPr>
            <a:xfrm>
              <a:off x="8969138" y="7657006"/>
              <a:ext cx="17780" cy="2540"/>
            </a:xfrm>
            <a:custGeom>
              <a:avLst/>
              <a:gdLst/>
              <a:ahLst/>
              <a:cxnLst/>
              <a:rect l="l" t="t" r="r" b="b"/>
              <a:pathLst>
                <a:path w="17779" h="2540">
                  <a:moveTo>
                    <a:pt x="12812" y="0"/>
                  </a:moveTo>
                  <a:lnTo>
                    <a:pt x="0" y="2023"/>
                  </a:lnTo>
                  <a:lnTo>
                    <a:pt x="17533" y="2023"/>
                  </a:lnTo>
                  <a:lnTo>
                    <a:pt x="12812" y="0"/>
                  </a:lnTo>
                  <a:close/>
                </a:path>
              </a:pathLst>
            </a:custGeom>
            <a:solidFill>
              <a:srgbClr val="000000"/>
            </a:solidFill>
          </p:spPr>
          <p:txBody>
            <a:bodyPr wrap="square" lIns="0" tIns="0" rIns="0" bIns="0" rtlCol="0"/>
            <a:lstStyle/>
            <a:p>
              <a:endParaRPr sz="949"/>
            </a:p>
          </p:txBody>
        </p:sp>
        <p:sp>
          <p:nvSpPr>
            <p:cNvPr id="42" name="object 42"/>
            <p:cNvSpPr/>
            <p:nvPr/>
          </p:nvSpPr>
          <p:spPr>
            <a:xfrm>
              <a:off x="8969138" y="7657006"/>
              <a:ext cx="17780" cy="2540"/>
            </a:xfrm>
            <a:custGeom>
              <a:avLst/>
              <a:gdLst/>
              <a:ahLst/>
              <a:cxnLst/>
              <a:rect l="l" t="t" r="r" b="b"/>
              <a:pathLst>
                <a:path w="17779" h="2540">
                  <a:moveTo>
                    <a:pt x="0" y="2023"/>
                  </a:moveTo>
                  <a:lnTo>
                    <a:pt x="12812" y="0"/>
                  </a:lnTo>
                  <a:lnTo>
                    <a:pt x="17533" y="2023"/>
                  </a:lnTo>
                  <a:lnTo>
                    <a:pt x="0" y="2023"/>
                  </a:lnTo>
                  <a:close/>
                </a:path>
              </a:pathLst>
            </a:custGeom>
            <a:ln w="3175">
              <a:solidFill>
                <a:srgbClr val="000000"/>
              </a:solidFill>
            </a:ln>
          </p:spPr>
          <p:txBody>
            <a:bodyPr wrap="square" lIns="0" tIns="0" rIns="0" bIns="0" rtlCol="0"/>
            <a:lstStyle/>
            <a:p>
              <a:endParaRPr sz="949"/>
            </a:p>
          </p:txBody>
        </p:sp>
        <p:sp>
          <p:nvSpPr>
            <p:cNvPr id="43" name="object 43"/>
            <p:cNvSpPr/>
            <p:nvPr/>
          </p:nvSpPr>
          <p:spPr>
            <a:xfrm>
              <a:off x="8965766" y="7659029"/>
              <a:ext cx="20955" cy="3175"/>
            </a:xfrm>
            <a:custGeom>
              <a:avLst/>
              <a:gdLst/>
              <a:ahLst/>
              <a:cxnLst/>
              <a:rect l="l" t="t" r="r" b="b"/>
              <a:pathLst>
                <a:path w="20954" h="3175">
                  <a:moveTo>
                    <a:pt x="20905" y="0"/>
                  </a:moveTo>
                  <a:lnTo>
                    <a:pt x="3371" y="0"/>
                  </a:lnTo>
                  <a:lnTo>
                    <a:pt x="0" y="2697"/>
                  </a:lnTo>
                  <a:lnTo>
                    <a:pt x="20905" y="0"/>
                  </a:lnTo>
                  <a:close/>
                </a:path>
              </a:pathLst>
            </a:custGeom>
            <a:solidFill>
              <a:srgbClr val="000000"/>
            </a:solidFill>
          </p:spPr>
          <p:txBody>
            <a:bodyPr wrap="square" lIns="0" tIns="0" rIns="0" bIns="0" rtlCol="0"/>
            <a:lstStyle/>
            <a:p>
              <a:endParaRPr sz="949"/>
            </a:p>
          </p:txBody>
        </p:sp>
        <p:sp>
          <p:nvSpPr>
            <p:cNvPr id="44" name="object 44"/>
            <p:cNvSpPr/>
            <p:nvPr/>
          </p:nvSpPr>
          <p:spPr>
            <a:xfrm>
              <a:off x="8965766" y="7659029"/>
              <a:ext cx="20955" cy="3175"/>
            </a:xfrm>
            <a:custGeom>
              <a:avLst/>
              <a:gdLst/>
              <a:ahLst/>
              <a:cxnLst/>
              <a:rect l="l" t="t" r="r" b="b"/>
              <a:pathLst>
                <a:path w="20954" h="3175">
                  <a:moveTo>
                    <a:pt x="20905" y="0"/>
                  </a:moveTo>
                  <a:lnTo>
                    <a:pt x="0" y="2697"/>
                  </a:lnTo>
                  <a:lnTo>
                    <a:pt x="3371" y="0"/>
                  </a:lnTo>
                  <a:lnTo>
                    <a:pt x="20905" y="0"/>
                  </a:lnTo>
                  <a:close/>
                </a:path>
              </a:pathLst>
            </a:custGeom>
            <a:ln w="3175">
              <a:solidFill>
                <a:srgbClr val="000000"/>
              </a:solidFill>
            </a:ln>
          </p:spPr>
          <p:txBody>
            <a:bodyPr wrap="square" lIns="0" tIns="0" rIns="0" bIns="0" rtlCol="0"/>
            <a:lstStyle/>
            <a:p>
              <a:endParaRPr sz="949"/>
            </a:p>
          </p:txBody>
        </p:sp>
        <p:sp>
          <p:nvSpPr>
            <p:cNvPr id="45" name="object 45"/>
            <p:cNvSpPr/>
            <p:nvPr/>
          </p:nvSpPr>
          <p:spPr>
            <a:xfrm>
              <a:off x="8965766" y="7659029"/>
              <a:ext cx="24765" cy="3175"/>
            </a:xfrm>
            <a:custGeom>
              <a:avLst/>
              <a:gdLst/>
              <a:ahLst/>
              <a:cxnLst/>
              <a:rect l="l" t="t" r="r" b="b"/>
              <a:pathLst>
                <a:path w="24765" h="3175">
                  <a:moveTo>
                    <a:pt x="20905" y="0"/>
                  </a:moveTo>
                  <a:lnTo>
                    <a:pt x="0" y="2697"/>
                  </a:lnTo>
                  <a:lnTo>
                    <a:pt x="24277" y="2697"/>
                  </a:lnTo>
                  <a:lnTo>
                    <a:pt x="20905" y="0"/>
                  </a:lnTo>
                  <a:close/>
                </a:path>
              </a:pathLst>
            </a:custGeom>
            <a:solidFill>
              <a:srgbClr val="000000"/>
            </a:solidFill>
          </p:spPr>
          <p:txBody>
            <a:bodyPr wrap="square" lIns="0" tIns="0" rIns="0" bIns="0" rtlCol="0"/>
            <a:lstStyle/>
            <a:p>
              <a:endParaRPr sz="949"/>
            </a:p>
          </p:txBody>
        </p:sp>
        <p:sp>
          <p:nvSpPr>
            <p:cNvPr id="46" name="object 46"/>
            <p:cNvSpPr/>
            <p:nvPr/>
          </p:nvSpPr>
          <p:spPr>
            <a:xfrm>
              <a:off x="8965766" y="7659029"/>
              <a:ext cx="24765" cy="3175"/>
            </a:xfrm>
            <a:custGeom>
              <a:avLst/>
              <a:gdLst/>
              <a:ahLst/>
              <a:cxnLst/>
              <a:rect l="l" t="t" r="r" b="b"/>
              <a:pathLst>
                <a:path w="24765" h="3175">
                  <a:moveTo>
                    <a:pt x="0" y="2697"/>
                  </a:moveTo>
                  <a:lnTo>
                    <a:pt x="20905" y="0"/>
                  </a:lnTo>
                  <a:lnTo>
                    <a:pt x="24277" y="2697"/>
                  </a:lnTo>
                  <a:lnTo>
                    <a:pt x="0" y="2697"/>
                  </a:lnTo>
                  <a:close/>
                </a:path>
              </a:pathLst>
            </a:custGeom>
            <a:ln w="3175">
              <a:solidFill>
                <a:srgbClr val="000000"/>
              </a:solidFill>
            </a:ln>
          </p:spPr>
          <p:txBody>
            <a:bodyPr wrap="square" lIns="0" tIns="0" rIns="0" bIns="0" rtlCol="0"/>
            <a:lstStyle/>
            <a:p>
              <a:endParaRPr sz="949"/>
            </a:p>
          </p:txBody>
        </p:sp>
        <p:sp>
          <p:nvSpPr>
            <p:cNvPr id="47" name="object 47"/>
            <p:cNvSpPr/>
            <p:nvPr/>
          </p:nvSpPr>
          <p:spPr>
            <a:xfrm>
              <a:off x="8963069" y="7663075"/>
              <a:ext cx="15240" cy="2540"/>
            </a:xfrm>
            <a:custGeom>
              <a:avLst/>
              <a:gdLst/>
              <a:ahLst/>
              <a:cxnLst/>
              <a:rect l="l" t="t" r="r" b="b"/>
              <a:pathLst>
                <a:path w="15240" h="2540">
                  <a:moveTo>
                    <a:pt x="14835" y="0"/>
                  </a:moveTo>
                  <a:lnTo>
                    <a:pt x="0" y="2023"/>
                  </a:lnTo>
                  <a:lnTo>
                    <a:pt x="12138" y="674"/>
                  </a:lnTo>
                  <a:lnTo>
                    <a:pt x="14835" y="0"/>
                  </a:lnTo>
                  <a:close/>
                </a:path>
              </a:pathLst>
            </a:custGeom>
            <a:solidFill>
              <a:srgbClr val="000000"/>
            </a:solidFill>
          </p:spPr>
          <p:txBody>
            <a:bodyPr wrap="square" lIns="0" tIns="0" rIns="0" bIns="0" rtlCol="0"/>
            <a:lstStyle/>
            <a:p>
              <a:endParaRPr sz="949"/>
            </a:p>
          </p:txBody>
        </p:sp>
        <p:sp>
          <p:nvSpPr>
            <p:cNvPr id="48" name="object 48"/>
            <p:cNvSpPr/>
            <p:nvPr/>
          </p:nvSpPr>
          <p:spPr>
            <a:xfrm>
              <a:off x="8963069" y="7663075"/>
              <a:ext cx="15240" cy="2540"/>
            </a:xfrm>
            <a:custGeom>
              <a:avLst/>
              <a:gdLst/>
              <a:ahLst/>
              <a:cxnLst/>
              <a:rect l="l" t="t" r="r" b="b"/>
              <a:pathLst>
                <a:path w="15240" h="2540">
                  <a:moveTo>
                    <a:pt x="14835" y="0"/>
                  </a:moveTo>
                  <a:lnTo>
                    <a:pt x="12138" y="674"/>
                  </a:lnTo>
                  <a:lnTo>
                    <a:pt x="0" y="2023"/>
                  </a:lnTo>
                  <a:lnTo>
                    <a:pt x="14835" y="0"/>
                  </a:lnTo>
                  <a:close/>
                </a:path>
              </a:pathLst>
            </a:custGeom>
            <a:ln w="3175">
              <a:solidFill>
                <a:srgbClr val="000000"/>
              </a:solidFill>
            </a:ln>
          </p:spPr>
          <p:txBody>
            <a:bodyPr wrap="square" lIns="0" tIns="0" rIns="0" bIns="0" rtlCol="0"/>
            <a:lstStyle/>
            <a:p>
              <a:endParaRPr sz="949"/>
            </a:p>
          </p:txBody>
        </p:sp>
        <p:sp>
          <p:nvSpPr>
            <p:cNvPr id="49" name="object 49"/>
            <p:cNvSpPr/>
            <p:nvPr/>
          </p:nvSpPr>
          <p:spPr>
            <a:xfrm>
              <a:off x="8965766" y="7661727"/>
              <a:ext cx="24765" cy="1905"/>
            </a:xfrm>
            <a:custGeom>
              <a:avLst/>
              <a:gdLst/>
              <a:ahLst/>
              <a:cxnLst/>
              <a:rect l="l" t="t" r="r" b="b"/>
              <a:pathLst>
                <a:path w="24765" h="1904">
                  <a:moveTo>
                    <a:pt x="24277" y="0"/>
                  </a:moveTo>
                  <a:lnTo>
                    <a:pt x="0" y="0"/>
                  </a:lnTo>
                  <a:lnTo>
                    <a:pt x="12138" y="1348"/>
                  </a:lnTo>
                  <a:lnTo>
                    <a:pt x="24277" y="0"/>
                  </a:lnTo>
                  <a:close/>
                </a:path>
              </a:pathLst>
            </a:custGeom>
            <a:solidFill>
              <a:srgbClr val="000000"/>
            </a:solidFill>
          </p:spPr>
          <p:txBody>
            <a:bodyPr wrap="square" lIns="0" tIns="0" rIns="0" bIns="0" rtlCol="0"/>
            <a:lstStyle/>
            <a:p>
              <a:endParaRPr sz="949"/>
            </a:p>
          </p:txBody>
        </p:sp>
        <p:sp>
          <p:nvSpPr>
            <p:cNvPr id="50" name="object 50"/>
            <p:cNvSpPr/>
            <p:nvPr/>
          </p:nvSpPr>
          <p:spPr>
            <a:xfrm>
              <a:off x="8965766" y="7661727"/>
              <a:ext cx="24765" cy="1905"/>
            </a:xfrm>
            <a:custGeom>
              <a:avLst/>
              <a:gdLst/>
              <a:ahLst/>
              <a:cxnLst/>
              <a:rect l="l" t="t" r="r" b="b"/>
              <a:pathLst>
                <a:path w="24765" h="1904">
                  <a:moveTo>
                    <a:pt x="0" y="0"/>
                  </a:moveTo>
                  <a:lnTo>
                    <a:pt x="24277" y="0"/>
                  </a:lnTo>
                  <a:lnTo>
                    <a:pt x="12138" y="1348"/>
                  </a:lnTo>
                  <a:lnTo>
                    <a:pt x="0" y="0"/>
                  </a:lnTo>
                  <a:close/>
                </a:path>
              </a:pathLst>
            </a:custGeom>
            <a:ln w="3175">
              <a:solidFill>
                <a:srgbClr val="000000"/>
              </a:solidFill>
            </a:ln>
          </p:spPr>
          <p:txBody>
            <a:bodyPr wrap="square" lIns="0" tIns="0" rIns="0" bIns="0" rtlCol="0"/>
            <a:lstStyle/>
            <a:p>
              <a:endParaRPr sz="949"/>
            </a:p>
          </p:txBody>
        </p:sp>
        <p:sp>
          <p:nvSpPr>
            <p:cNvPr id="51" name="object 51"/>
            <p:cNvSpPr/>
            <p:nvPr/>
          </p:nvSpPr>
          <p:spPr>
            <a:xfrm>
              <a:off x="8963069" y="7661727"/>
              <a:ext cx="15240" cy="3810"/>
            </a:xfrm>
            <a:custGeom>
              <a:avLst/>
              <a:gdLst/>
              <a:ahLst/>
              <a:cxnLst/>
              <a:rect l="l" t="t" r="r" b="b"/>
              <a:pathLst>
                <a:path w="15240" h="3809">
                  <a:moveTo>
                    <a:pt x="2697" y="0"/>
                  </a:moveTo>
                  <a:lnTo>
                    <a:pt x="0" y="3371"/>
                  </a:lnTo>
                  <a:lnTo>
                    <a:pt x="14835" y="1348"/>
                  </a:lnTo>
                  <a:lnTo>
                    <a:pt x="2697" y="0"/>
                  </a:lnTo>
                  <a:close/>
                </a:path>
              </a:pathLst>
            </a:custGeom>
            <a:solidFill>
              <a:srgbClr val="000000"/>
            </a:solidFill>
          </p:spPr>
          <p:txBody>
            <a:bodyPr wrap="square" lIns="0" tIns="0" rIns="0" bIns="0" rtlCol="0"/>
            <a:lstStyle/>
            <a:p>
              <a:endParaRPr sz="949"/>
            </a:p>
          </p:txBody>
        </p:sp>
        <p:sp>
          <p:nvSpPr>
            <p:cNvPr id="52" name="object 52"/>
            <p:cNvSpPr/>
            <p:nvPr/>
          </p:nvSpPr>
          <p:spPr>
            <a:xfrm>
              <a:off x="8963069" y="7661727"/>
              <a:ext cx="15240" cy="3810"/>
            </a:xfrm>
            <a:custGeom>
              <a:avLst/>
              <a:gdLst/>
              <a:ahLst/>
              <a:cxnLst/>
              <a:rect l="l" t="t" r="r" b="b"/>
              <a:pathLst>
                <a:path w="15240" h="3809">
                  <a:moveTo>
                    <a:pt x="14835" y="1348"/>
                  </a:moveTo>
                  <a:lnTo>
                    <a:pt x="0" y="3371"/>
                  </a:lnTo>
                  <a:lnTo>
                    <a:pt x="2697" y="0"/>
                  </a:lnTo>
                  <a:lnTo>
                    <a:pt x="14835" y="1348"/>
                  </a:lnTo>
                  <a:close/>
                </a:path>
              </a:pathLst>
            </a:custGeom>
            <a:ln w="3175">
              <a:solidFill>
                <a:srgbClr val="000000"/>
              </a:solidFill>
            </a:ln>
          </p:spPr>
          <p:txBody>
            <a:bodyPr wrap="square" lIns="0" tIns="0" rIns="0" bIns="0" rtlCol="0"/>
            <a:lstStyle/>
            <a:p>
              <a:endParaRPr sz="949"/>
            </a:p>
          </p:txBody>
        </p:sp>
        <p:sp>
          <p:nvSpPr>
            <p:cNvPr id="53" name="object 53"/>
            <p:cNvSpPr/>
            <p:nvPr/>
          </p:nvSpPr>
          <p:spPr>
            <a:xfrm>
              <a:off x="8963069" y="7663750"/>
              <a:ext cx="12700" cy="1905"/>
            </a:xfrm>
            <a:custGeom>
              <a:avLst/>
              <a:gdLst/>
              <a:ahLst/>
              <a:cxnLst/>
              <a:rect l="l" t="t" r="r" b="b"/>
              <a:pathLst>
                <a:path w="12700" h="1904">
                  <a:moveTo>
                    <a:pt x="12138" y="0"/>
                  </a:moveTo>
                  <a:lnTo>
                    <a:pt x="0" y="1348"/>
                  </a:lnTo>
                  <a:lnTo>
                    <a:pt x="9441" y="1348"/>
                  </a:lnTo>
                  <a:lnTo>
                    <a:pt x="12138" y="0"/>
                  </a:lnTo>
                  <a:close/>
                </a:path>
              </a:pathLst>
            </a:custGeom>
            <a:solidFill>
              <a:srgbClr val="000000"/>
            </a:solidFill>
          </p:spPr>
          <p:txBody>
            <a:bodyPr wrap="square" lIns="0" tIns="0" rIns="0" bIns="0" rtlCol="0"/>
            <a:lstStyle/>
            <a:p>
              <a:endParaRPr sz="949"/>
            </a:p>
          </p:txBody>
        </p:sp>
        <p:sp>
          <p:nvSpPr>
            <p:cNvPr id="54" name="object 54"/>
            <p:cNvSpPr/>
            <p:nvPr/>
          </p:nvSpPr>
          <p:spPr>
            <a:xfrm>
              <a:off x="8963069" y="7663750"/>
              <a:ext cx="12700" cy="1905"/>
            </a:xfrm>
            <a:custGeom>
              <a:avLst/>
              <a:gdLst/>
              <a:ahLst/>
              <a:cxnLst/>
              <a:rect l="l" t="t" r="r" b="b"/>
              <a:pathLst>
                <a:path w="12700" h="1904">
                  <a:moveTo>
                    <a:pt x="0" y="1348"/>
                  </a:moveTo>
                  <a:lnTo>
                    <a:pt x="12138"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55" name="object 55"/>
            <p:cNvSpPr/>
            <p:nvPr/>
          </p:nvSpPr>
          <p:spPr>
            <a:xfrm>
              <a:off x="8977904" y="7661727"/>
              <a:ext cx="12700" cy="2540"/>
            </a:xfrm>
            <a:custGeom>
              <a:avLst/>
              <a:gdLst/>
              <a:ahLst/>
              <a:cxnLst/>
              <a:rect l="l" t="t" r="r" b="b"/>
              <a:pathLst>
                <a:path w="12700" h="2540">
                  <a:moveTo>
                    <a:pt x="12139" y="0"/>
                  </a:moveTo>
                  <a:lnTo>
                    <a:pt x="0" y="1348"/>
                  </a:lnTo>
                  <a:lnTo>
                    <a:pt x="2697" y="2023"/>
                  </a:lnTo>
                  <a:lnTo>
                    <a:pt x="12139" y="0"/>
                  </a:lnTo>
                  <a:close/>
                </a:path>
              </a:pathLst>
            </a:custGeom>
            <a:solidFill>
              <a:srgbClr val="000000"/>
            </a:solidFill>
          </p:spPr>
          <p:txBody>
            <a:bodyPr wrap="square" lIns="0" tIns="0" rIns="0" bIns="0" rtlCol="0"/>
            <a:lstStyle/>
            <a:p>
              <a:endParaRPr sz="949"/>
            </a:p>
          </p:txBody>
        </p:sp>
        <p:sp>
          <p:nvSpPr>
            <p:cNvPr id="56" name="object 56"/>
            <p:cNvSpPr/>
            <p:nvPr/>
          </p:nvSpPr>
          <p:spPr>
            <a:xfrm>
              <a:off x="8977904" y="7661727"/>
              <a:ext cx="12700" cy="2540"/>
            </a:xfrm>
            <a:custGeom>
              <a:avLst/>
              <a:gdLst/>
              <a:ahLst/>
              <a:cxnLst/>
              <a:rect l="l" t="t" r="r" b="b"/>
              <a:pathLst>
                <a:path w="12700" h="2540">
                  <a:moveTo>
                    <a:pt x="2697" y="2023"/>
                  </a:moveTo>
                  <a:lnTo>
                    <a:pt x="0" y="1348"/>
                  </a:lnTo>
                  <a:lnTo>
                    <a:pt x="12139" y="0"/>
                  </a:lnTo>
                  <a:lnTo>
                    <a:pt x="2697" y="2023"/>
                  </a:lnTo>
                  <a:close/>
                </a:path>
              </a:pathLst>
            </a:custGeom>
            <a:ln w="3175">
              <a:solidFill>
                <a:srgbClr val="000000"/>
              </a:solidFill>
            </a:ln>
          </p:spPr>
          <p:txBody>
            <a:bodyPr wrap="square" lIns="0" tIns="0" rIns="0" bIns="0" rtlCol="0"/>
            <a:lstStyle/>
            <a:p>
              <a:endParaRPr sz="949"/>
            </a:p>
          </p:txBody>
        </p:sp>
        <p:sp>
          <p:nvSpPr>
            <p:cNvPr id="57" name="object 57"/>
            <p:cNvSpPr/>
            <p:nvPr/>
          </p:nvSpPr>
          <p:spPr>
            <a:xfrm>
              <a:off x="8980602" y="7661727"/>
              <a:ext cx="9525" cy="3810"/>
            </a:xfrm>
            <a:custGeom>
              <a:avLst/>
              <a:gdLst/>
              <a:ahLst/>
              <a:cxnLst/>
              <a:rect l="l" t="t" r="r" b="b"/>
              <a:pathLst>
                <a:path w="9525" h="3809">
                  <a:moveTo>
                    <a:pt x="9441" y="0"/>
                  </a:moveTo>
                  <a:lnTo>
                    <a:pt x="0" y="2023"/>
                  </a:lnTo>
                  <a:lnTo>
                    <a:pt x="2022" y="3371"/>
                  </a:lnTo>
                  <a:lnTo>
                    <a:pt x="9441" y="0"/>
                  </a:lnTo>
                  <a:close/>
                </a:path>
              </a:pathLst>
            </a:custGeom>
            <a:solidFill>
              <a:srgbClr val="000000"/>
            </a:solidFill>
          </p:spPr>
          <p:txBody>
            <a:bodyPr wrap="square" lIns="0" tIns="0" rIns="0" bIns="0" rtlCol="0"/>
            <a:lstStyle/>
            <a:p>
              <a:endParaRPr sz="949"/>
            </a:p>
          </p:txBody>
        </p:sp>
        <p:sp>
          <p:nvSpPr>
            <p:cNvPr id="58" name="object 58"/>
            <p:cNvSpPr/>
            <p:nvPr/>
          </p:nvSpPr>
          <p:spPr>
            <a:xfrm>
              <a:off x="8980602" y="7661727"/>
              <a:ext cx="9525" cy="3810"/>
            </a:xfrm>
            <a:custGeom>
              <a:avLst/>
              <a:gdLst/>
              <a:ahLst/>
              <a:cxnLst/>
              <a:rect l="l" t="t" r="r" b="b"/>
              <a:pathLst>
                <a:path w="9525" h="3809">
                  <a:moveTo>
                    <a:pt x="2022" y="3371"/>
                  </a:moveTo>
                  <a:lnTo>
                    <a:pt x="0" y="2023"/>
                  </a:lnTo>
                  <a:lnTo>
                    <a:pt x="9441" y="0"/>
                  </a:lnTo>
                  <a:lnTo>
                    <a:pt x="2022" y="3371"/>
                  </a:lnTo>
                  <a:close/>
                </a:path>
              </a:pathLst>
            </a:custGeom>
            <a:ln w="3175">
              <a:solidFill>
                <a:srgbClr val="000000"/>
              </a:solidFill>
            </a:ln>
          </p:spPr>
          <p:txBody>
            <a:bodyPr wrap="square" lIns="0" tIns="0" rIns="0" bIns="0" rtlCol="0"/>
            <a:lstStyle/>
            <a:p>
              <a:endParaRPr sz="949"/>
            </a:p>
          </p:txBody>
        </p:sp>
        <p:sp>
          <p:nvSpPr>
            <p:cNvPr id="59" name="object 59"/>
            <p:cNvSpPr/>
            <p:nvPr/>
          </p:nvSpPr>
          <p:spPr>
            <a:xfrm>
              <a:off x="8982625" y="7661727"/>
              <a:ext cx="10160" cy="3810"/>
            </a:xfrm>
            <a:custGeom>
              <a:avLst/>
              <a:gdLst/>
              <a:ahLst/>
              <a:cxnLst/>
              <a:rect l="l" t="t" r="r" b="b"/>
              <a:pathLst>
                <a:path w="10159" h="3809">
                  <a:moveTo>
                    <a:pt x="7418" y="0"/>
                  </a:moveTo>
                  <a:lnTo>
                    <a:pt x="0" y="3371"/>
                  </a:lnTo>
                  <a:lnTo>
                    <a:pt x="10116" y="3371"/>
                  </a:lnTo>
                  <a:lnTo>
                    <a:pt x="7418" y="0"/>
                  </a:lnTo>
                  <a:close/>
                </a:path>
              </a:pathLst>
            </a:custGeom>
            <a:solidFill>
              <a:srgbClr val="000000"/>
            </a:solidFill>
          </p:spPr>
          <p:txBody>
            <a:bodyPr wrap="square" lIns="0" tIns="0" rIns="0" bIns="0" rtlCol="0"/>
            <a:lstStyle/>
            <a:p>
              <a:endParaRPr sz="949"/>
            </a:p>
          </p:txBody>
        </p:sp>
        <p:sp>
          <p:nvSpPr>
            <p:cNvPr id="60" name="object 60"/>
            <p:cNvSpPr/>
            <p:nvPr/>
          </p:nvSpPr>
          <p:spPr>
            <a:xfrm>
              <a:off x="8982625" y="7661727"/>
              <a:ext cx="10160" cy="3810"/>
            </a:xfrm>
            <a:custGeom>
              <a:avLst/>
              <a:gdLst/>
              <a:ahLst/>
              <a:cxnLst/>
              <a:rect l="l" t="t" r="r" b="b"/>
              <a:pathLst>
                <a:path w="10159" h="3809">
                  <a:moveTo>
                    <a:pt x="0" y="3371"/>
                  </a:moveTo>
                  <a:lnTo>
                    <a:pt x="7418" y="0"/>
                  </a:lnTo>
                  <a:lnTo>
                    <a:pt x="10116" y="3371"/>
                  </a:lnTo>
                  <a:lnTo>
                    <a:pt x="0" y="3371"/>
                  </a:lnTo>
                  <a:close/>
                </a:path>
              </a:pathLst>
            </a:custGeom>
            <a:ln w="3175">
              <a:solidFill>
                <a:srgbClr val="000000"/>
              </a:solidFill>
            </a:ln>
          </p:spPr>
          <p:txBody>
            <a:bodyPr wrap="square" lIns="0" tIns="0" rIns="0" bIns="0" rtlCol="0"/>
            <a:lstStyle/>
            <a:p>
              <a:endParaRPr sz="949"/>
            </a:p>
          </p:txBody>
        </p:sp>
        <p:sp>
          <p:nvSpPr>
            <p:cNvPr id="61" name="object 61"/>
            <p:cNvSpPr/>
            <p:nvPr/>
          </p:nvSpPr>
          <p:spPr>
            <a:xfrm>
              <a:off x="8982625" y="7665099"/>
              <a:ext cx="10160" cy="1905"/>
            </a:xfrm>
            <a:custGeom>
              <a:avLst/>
              <a:gdLst/>
              <a:ahLst/>
              <a:cxnLst/>
              <a:rect l="l" t="t" r="r" b="b"/>
              <a:pathLst>
                <a:path w="10159" h="1904">
                  <a:moveTo>
                    <a:pt x="10116" y="0"/>
                  </a:moveTo>
                  <a:lnTo>
                    <a:pt x="0" y="0"/>
                  </a:lnTo>
                  <a:lnTo>
                    <a:pt x="2697" y="1348"/>
                  </a:lnTo>
                  <a:lnTo>
                    <a:pt x="10116" y="0"/>
                  </a:lnTo>
                  <a:close/>
                </a:path>
              </a:pathLst>
            </a:custGeom>
            <a:solidFill>
              <a:srgbClr val="000000"/>
            </a:solidFill>
          </p:spPr>
          <p:txBody>
            <a:bodyPr wrap="square" lIns="0" tIns="0" rIns="0" bIns="0" rtlCol="0"/>
            <a:lstStyle/>
            <a:p>
              <a:endParaRPr sz="949"/>
            </a:p>
          </p:txBody>
        </p:sp>
        <p:sp>
          <p:nvSpPr>
            <p:cNvPr id="62" name="object 62"/>
            <p:cNvSpPr/>
            <p:nvPr/>
          </p:nvSpPr>
          <p:spPr>
            <a:xfrm>
              <a:off x="8982625" y="7665099"/>
              <a:ext cx="10160" cy="1905"/>
            </a:xfrm>
            <a:custGeom>
              <a:avLst/>
              <a:gdLst/>
              <a:ahLst/>
              <a:cxnLst/>
              <a:rect l="l" t="t" r="r" b="b"/>
              <a:pathLst>
                <a:path w="10159" h="1904">
                  <a:moveTo>
                    <a:pt x="10116" y="0"/>
                  </a:moveTo>
                  <a:lnTo>
                    <a:pt x="2697" y="1348"/>
                  </a:lnTo>
                  <a:lnTo>
                    <a:pt x="0" y="0"/>
                  </a:lnTo>
                  <a:lnTo>
                    <a:pt x="10116" y="0"/>
                  </a:lnTo>
                  <a:close/>
                </a:path>
              </a:pathLst>
            </a:custGeom>
            <a:ln w="3175">
              <a:solidFill>
                <a:srgbClr val="000000"/>
              </a:solidFill>
            </a:ln>
          </p:spPr>
          <p:txBody>
            <a:bodyPr wrap="square" lIns="0" tIns="0" rIns="0" bIns="0" rtlCol="0"/>
            <a:lstStyle/>
            <a:p>
              <a:endParaRPr sz="949"/>
            </a:p>
          </p:txBody>
        </p:sp>
        <p:sp>
          <p:nvSpPr>
            <p:cNvPr id="63" name="object 63"/>
            <p:cNvSpPr/>
            <p:nvPr/>
          </p:nvSpPr>
          <p:spPr>
            <a:xfrm>
              <a:off x="8961045" y="7666447"/>
              <a:ext cx="9525" cy="3175"/>
            </a:xfrm>
            <a:custGeom>
              <a:avLst/>
              <a:gdLst/>
              <a:ahLst/>
              <a:cxnLst/>
              <a:rect l="l" t="t" r="r" b="b"/>
              <a:pathLst>
                <a:path w="9525" h="3175">
                  <a:moveTo>
                    <a:pt x="9440" y="0"/>
                  </a:moveTo>
                  <a:lnTo>
                    <a:pt x="0" y="2697"/>
                  </a:lnTo>
                  <a:lnTo>
                    <a:pt x="7417" y="2023"/>
                  </a:lnTo>
                  <a:lnTo>
                    <a:pt x="9440" y="0"/>
                  </a:lnTo>
                  <a:close/>
                </a:path>
              </a:pathLst>
            </a:custGeom>
            <a:solidFill>
              <a:srgbClr val="000000"/>
            </a:solidFill>
          </p:spPr>
          <p:txBody>
            <a:bodyPr wrap="square" lIns="0" tIns="0" rIns="0" bIns="0" rtlCol="0"/>
            <a:lstStyle/>
            <a:p>
              <a:endParaRPr sz="949"/>
            </a:p>
          </p:txBody>
        </p:sp>
        <p:sp>
          <p:nvSpPr>
            <p:cNvPr id="64" name="object 64"/>
            <p:cNvSpPr/>
            <p:nvPr/>
          </p:nvSpPr>
          <p:spPr>
            <a:xfrm>
              <a:off x="8961045" y="7666447"/>
              <a:ext cx="9525" cy="3175"/>
            </a:xfrm>
            <a:custGeom>
              <a:avLst/>
              <a:gdLst/>
              <a:ahLst/>
              <a:cxnLst/>
              <a:rect l="l" t="t" r="r" b="b"/>
              <a:pathLst>
                <a:path w="9525" h="3175">
                  <a:moveTo>
                    <a:pt x="9440" y="0"/>
                  </a:moveTo>
                  <a:lnTo>
                    <a:pt x="7417" y="2023"/>
                  </a:lnTo>
                  <a:lnTo>
                    <a:pt x="0" y="2697"/>
                  </a:lnTo>
                  <a:lnTo>
                    <a:pt x="9440" y="0"/>
                  </a:lnTo>
                  <a:close/>
                </a:path>
              </a:pathLst>
            </a:custGeom>
            <a:ln w="3175">
              <a:solidFill>
                <a:srgbClr val="000000"/>
              </a:solidFill>
            </a:ln>
          </p:spPr>
          <p:txBody>
            <a:bodyPr wrap="square" lIns="0" tIns="0" rIns="0" bIns="0" rtlCol="0"/>
            <a:lstStyle/>
            <a:p>
              <a:endParaRPr sz="949"/>
            </a:p>
          </p:txBody>
        </p:sp>
        <p:sp>
          <p:nvSpPr>
            <p:cNvPr id="65" name="object 65"/>
            <p:cNvSpPr/>
            <p:nvPr/>
          </p:nvSpPr>
          <p:spPr>
            <a:xfrm>
              <a:off x="8961045" y="7665099"/>
              <a:ext cx="12065" cy="4445"/>
            </a:xfrm>
            <a:custGeom>
              <a:avLst/>
              <a:gdLst/>
              <a:ahLst/>
              <a:cxnLst/>
              <a:rect l="l" t="t" r="r" b="b"/>
              <a:pathLst>
                <a:path w="12065" h="4445">
                  <a:moveTo>
                    <a:pt x="11464" y="0"/>
                  </a:moveTo>
                  <a:lnTo>
                    <a:pt x="0" y="4046"/>
                  </a:lnTo>
                  <a:lnTo>
                    <a:pt x="9440" y="1348"/>
                  </a:lnTo>
                  <a:lnTo>
                    <a:pt x="11464" y="0"/>
                  </a:lnTo>
                  <a:close/>
                </a:path>
              </a:pathLst>
            </a:custGeom>
            <a:solidFill>
              <a:srgbClr val="000000"/>
            </a:solidFill>
          </p:spPr>
          <p:txBody>
            <a:bodyPr wrap="square" lIns="0" tIns="0" rIns="0" bIns="0" rtlCol="0"/>
            <a:lstStyle/>
            <a:p>
              <a:endParaRPr sz="949"/>
            </a:p>
          </p:txBody>
        </p:sp>
        <p:sp>
          <p:nvSpPr>
            <p:cNvPr id="66" name="object 66"/>
            <p:cNvSpPr/>
            <p:nvPr/>
          </p:nvSpPr>
          <p:spPr>
            <a:xfrm>
              <a:off x="8961045" y="7665099"/>
              <a:ext cx="12065" cy="4445"/>
            </a:xfrm>
            <a:custGeom>
              <a:avLst/>
              <a:gdLst/>
              <a:ahLst/>
              <a:cxnLst/>
              <a:rect l="l" t="t" r="r" b="b"/>
              <a:pathLst>
                <a:path w="12065" h="4445">
                  <a:moveTo>
                    <a:pt x="11464" y="0"/>
                  </a:moveTo>
                  <a:lnTo>
                    <a:pt x="9440" y="1348"/>
                  </a:lnTo>
                  <a:lnTo>
                    <a:pt x="0" y="4046"/>
                  </a:lnTo>
                  <a:lnTo>
                    <a:pt x="11464" y="0"/>
                  </a:lnTo>
                  <a:close/>
                </a:path>
              </a:pathLst>
            </a:custGeom>
            <a:ln w="3175">
              <a:solidFill>
                <a:srgbClr val="000000"/>
              </a:solidFill>
            </a:ln>
          </p:spPr>
          <p:txBody>
            <a:bodyPr wrap="square" lIns="0" tIns="0" rIns="0" bIns="0" rtlCol="0"/>
            <a:lstStyle/>
            <a:p>
              <a:endParaRPr sz="949"/>
            </a:p>
          </p:txBody>
        </p:sp>
        <p:sp>
          <p:nvSpPr>
            <p:cNvPr id="67" name="object 67"/>
            <p:cNvSpPr/>
            <p:nvPr/>
          </p:nvSpPr>
          <p:spPr>
            <a:xfrm>
              <a:off x="8961045" y="7665099"/>
              <a:ext cx="12065" cy="4445"/>
            </a:xfrm>
            <a:custGeom>
              <a:avLst/>
              <a:gdLst/>
              <a:ahLst/>
              <a:cxnLst/>
              <a:rect l="l" t="t" r="r" b="b"/>
              <a:pathLst>
                <a:path w="12065" h="4445">
                  <a:moveTo>
                    <a:pt x="11464" y="0"/>
                  </a:moveTo>
                  <a:lnTo>
                    <a:pt x="2023" y="0"/>
                  </a:lnTo>
                  <a:lnTo>
                    <a:pt x="0" y="4046"/>
                  </a:lnTo>
                  <a:lnTo>
                    <a:pt x="11464" y="0"/>
                  </a:lnTo>
                  <a:close/>
                </a:path>
              </a:pathLst>
            </a:custGeom>
            <a:solidFill>
              <a:srgbClr val="000000"/>
            </a:solidFill>
          </p:spPr>
          <p:txBody>
            <a:bodyPr wrap="square" lIns="0" tIns="0" rIns="0" bIns="0" rtlCol="0"/>
            <a:lstStyle/>
            <a:p>
              <a:endParaRPr sz="949"/>
            </a:p>
          </p:txBody>
        </p:sp>
        <p:sp>
          <p:nvSpPr>
            <p:cNvPr id="68" name="object 68"/>
            <p:cNvSpPr/>
            <p:nvPr/>
          </p:nvSpPr>
          <p:spPr>
            <a:xfrm>
              <a:off x="8961045" y="7665099"/>
              <a:ext cx="12065" cy="4445"/>
            </a:xfrm>
            <a:custGeom>
              <a:avLst/>
              <a:gdLst/>
              <a:ahLst/>
              <a:cxnLst/>
              <a:rect l="l" t="t" r="r" b="b"/>
              <a:pathLst>
                <a:path w="12065" h="4445">
                  <a:moveTo>
                    <a:pt x="11464" y="0"/>
                  </a:moveTo>
                  <a:lnTo>
                    <a:pt x="0" y="4046"/>
                  </a:lnTo>
                  <a:lnTo>
                    <a:pt x="2023" y="0"/>
                  </a:lnTo>
                  <a:lnTo>
                    <a:pt x="11464" y="0"/>
                  </a:lnTo>
                  <a:close/>
                </a:path>
              </a:pathLst>
            </a:custGeom>
            <a:ln w="3175">
              <a:solidFill>
                <a:srgbClr val="000000"/>
              </a:solidFill>
            </a:ln>
          </p:spPr>
          <p:txBody>
            <a:bodyPr wrap="square" lIns="0" tIns="0" rIns="0" bIns="0" rtlCol="0"/>
            <a:lstStyle/>
            <a:p>
              <a:endParaRPr sz="949"/>
            </a:p>
          </p:txBody>
        </p:sp>
        <p:sp>
          <p:nvSpPr>
            <p:cNvPr id="69" name="object 69"/>
            <p:cNvSpPr/>
            <p:nvPr/>
          </p:nvSpPr>
          <p:spPr>
            <a:xfrm>
              <a:off x="8985323" y="7665099"/>
              <a:ext cx="7620" cy="3810"/>
            </a:xfrm>
            <a:custGeom>
              <a:avLst/>
              <a:gdLst/>
              <a:ahLst/>
              <a:cxnLst/>
              <a:rect l="l" t="t" r="r" b="b"/>
              <a:pathLst>
                <a:path w="7620" h="3809">
                  <a:moveTo>
                    <a:pt x="7418" y="0"/>
                  </a:moveTo>
                  <a:lnTo>
                    <a:pt x="0" y="1348"/>
                  </a:lnTo>
                  <a:lnTo>
                    <a:pt x="1348" y="3371"/>
                  </a:lnTo>
                  <a:lnTo>
                    <a:pt x="7418" y="0"/>
                  </a:lnTo>
                  <a:close/>
                </a:path>
              </a:pathLst>
            </a:custGeom>
            <a:solidFill>
              <a:srgbClr val="000000"/>
            </a:solidFill>
          </p:spPr>
          <p:txBody>
            <a:bodyPr wrap="square" lIns="0" tIns="0" rIns="0" bIns="0" rtlCol="0"/>
            <a:lstStyle/>
            <a:p>
              <a:endParaRPr sz="949"/>
            </a:p>
          </p:txBody>
        </p:sp>
        <p:sp>
          <p:nvSpPr>
            <p:cNvPr id="70" name="object 70"/>
            <p:cNvSpPr/>
            <p:nvPr/>
          </p:nvSpPr>
          <p:spPr>
            <a:xfrm>
              <a:off x="8985323" y="7665099"/>
              <a:ext cx="7620" cy="3810"/>
            </a:xfrm>
            <a:custGeom>
              <a:avLst/>
              <a:gdLst/>
              <a:ahLst/>
              <a:cxnLst/>
              <a:rect l="l" t="t" r="r" b="b"/>
              <a:pathLst>
                <a:path w="7620" h="3809">
                  <a:moveTo>
                    <a:pt x="1348" y="3371"/>
                  </a:moveTo>
                  <a:lnTo>
                    <a:pt x="0" y="1348"/>
                  </a:lnTo>
                  <a:lnTo>
                    <a:pt x="7418" y="0"/>
                  </a:lnTo>
                  <a:lnTo>
                    <a:pt x="1348" y="3371"/>
                  </a:lnTo>
                  <a:close/>
                </a:path>
              </a:pathLst>
            </a:custGeom>
            <a:ln w="3175">
              <a:solidFill>
                <a:srgbClr val="000000"/>
              </a:solidFill>
            </a:ln>
          </p:spPr>
          <p:txBody>
            <a:bodyPr wrap="square" lIns="0" tIns="0" rIns="0" bIns="0" rtlCol="0"/>
            <a:lstStyle/>
            <a:p>
              <a:endParaRPr sz="949"/>
            </a:p>
          </p:txBody>
        </p:sp>
        <p:sp>
          <p:nvSpPr>
            <p:cNvPr id="71" name="object 71"/>
            <p:cNvSpPr/>
            <p:nvPr/>
          </p:nvSpPr>
          <p:spPr>
            <a:xfrm>
              <a:off x="8986671" y="7665099"/>
              <a:ext cx="7620" cy="4445"/>
            </a:xfrm>
            <a:custGeom>
              <a:avLst/>
              <a:gdLst/>
              <a:ahLst/>
              <a:cxnLst/>
              <a:rect l="l" t="t" r="r" b="b"/>
              <a:pathLst>
                <a:path w="7620" h="4445">
                  <a:moveTo>
                    <a:pt x="6070" y="0"/>
                  </a:moveTo>
                  <a:lnTo>
                    <a:pt x="0" y="3371"/>
                  </a:lnTo>
                  <a:lnTo>
                    <a:pt x="7418" y="4046"/>
                  </a:lnTo>
                  <a:lnTo>
                    <a:pt x="6070" y="0"/>
                  </a:lnTo>
                  <a:close/>
                </a:path>
              </a:pathLst>
            </a:custGeom>
            <a:solidFill>
              <a:srgbClr val="000000"/>
            </a:solidFill>
          </p:spPr>
          <p:txBody>
            <a:bodyPr wrap="square" lIns="0" tIns="0" rIns="0" bIns="0" rtlCol="0"/>
            <a:lstStyle/>
            <a:p>
              <a:endParaRPr sz="949"/>
            </a:p>
          </p:txBody>
        </p:sp>
        <p:sp>
          <p:nvSpPr>
            <p:cNvPr id="72" name="object 72"/>
            <p:cNvSpPr/>
            <p:nvPr/>
          </p:nvSpPr>
          <p:spPr>
            <a:xfrm>
              <a:off x="8986671" y="7665099"/>
              <a:ext cx="7620" cy="4445"/>
            </a:xfrm>
            <a:custGeom>
              <a:avLst/>
              <a:gdLst/>
              <a:ahLst/>
              <a:cxnLst/>
              <a:rect l="l" t="t" r="r" b="b"/>
              <a:pathLst>
                <a:path w="7620" h="4445">
                  <a:moveTo>
                    <a:pt x="0" y="3371"/>
                  </a:moveTo>
                  <a:lnTo>
                    <a:pt x="6070" y="0"/>
                  </a:lnTo>
                  <a:lnTo>
                    <a:pt x="7418" y="4046"/>
                  </a:lnTo>
                  <a:lnTo>
                    <a:pt x="0" y="3371"/>
                  </a:lnTo>
                  <a:close/>
                </a:path>
              </a:pathLst>
            </a:custGeom>
            <a:ln w="3175">
              <a:solidFill>
                <a:srgbClr val="000000"/>
              </a:solidFill>
            </a:ln>
          </p:spPr>
          <p:txBody>
            <a:bodyPr wrap="square" lIns="0" tIns="0" rIns="0" bIns="0" rtlCol="0"/>
            <a:lstStyle/>
            <a:p>
              <a:endParaRPr sz="949"/>
            </a:p>
          </p:txBody>
        </p:sp>
        <p:sp>
          <p:nvSpPr>
            <p:cNvPr id="73" name="object 73"/>
            <p:cNvSpPr/>
            <p:nvPr/>
          </p:nvSpPr>
          <p:spPr>
            <a:xfrm>
              <a:off x="8961045" y="7668471"/>
              <a:ext cx="7620" cy="3175"/>
            </a:xfrm>
            <a:custGeom>
              <a:avLst/>
              <a:gdLst/>
              <a:ahLst/>
              <a:cxnLst/>
              <a:rect l="l" t="t" r="r" b="b"/>
              <a:pathLst>
                <a:path w="7620" h="3175">
                  <a:moveTo>
                    <a:pt x="7417" y="0"/>
                  </a:moveTo>
                  <a:lnTo>
                    <a:pt x="0" y="674"/>
                  </a:lnTo>
                  <a:lnTo>
                    <a:pt x="6743" y="2697"/>
                  </a:lnTo>
                  <a:lnTo>
                    <a:pt x="7417" y="0"/>
                  </a:lnTo>
                  <a:close/>
                </a:path>
              </a:pathLst>
            </a:custGeom>
            <a:solidFill>
              <a:srgbClr val="000000"/>
            </a:solidFill>
          </p:spPr>
          <p:txBody>
            <a:bodyPr wrap="square" lIns="0" tIns="0" rIns="0" bIns="0" rtlCol="0"/>
            <a:lstStyle/>
            <a:p>
              <a:endParaRPr sz="949"/>
            </a:p>
          </p:txBody>
        </p:sp>
        <p:sp>
          <p:nvSpPr>
            <p:cNvPr id="74" name="object 74"/>
            <p:cNvSpPr/>
            <p:nvPr/>
          </p:nvSpPr>
          <p:spPr>
            <a:xfrm>
              <a:off x="8961045" y="7668471"/>
              <a:ext cx="7620" cy="3175"/>
            </a:xfrm>
            <a:custGeom>
              <a:avLst/>
              <a:gdLst/>
              <a:ahLst/>
              <a:cxnLst/>
              <a:rect l="l" t="t" r="r" b="b"/>
              <a:pathLst>
                <a:path w="7620" h="3175">
                  <a:moveTo>
                    <a:pt x="0" y="674"/>
                  </a:moveTo>
                  <a:lnTo>
                    <a:pt x="7417" y="0"/>
                  </a:lnTo>
                  <a:lnTo>
                    <a:pt x="6743" y="2697"/>
                  </a:lnTo>
                  <a:lnTo>
                    <a:pt x="0" y="674"/>
                  </a:lnTo>
                  <a:close/>
                </a:path>
              </a:pathLst>
            </a:custGeom>
            <a:ln w="3175">
              <a:solidFill>
                <a:srgbClr val="000000"/>
              </a:solidFill>
            </a:ln>
          </p:spPr>
          <p:txBody>
            <a:bodyPr wrap="square" lIns="0" tIns="0" rIns="0" bIns="0" rtlCol="0"/>
            <a:lstStyle/>
            <a:p>
              <a:endParaRPr sz="949"/>
            </a:p>
          </p:txBody>
        </p:sp>
        <p:sp>
          <p:nvSpPr>
            <p:cNvPr id="75" name="object 75"/>
            <p:cNvSpPr/>
            <p:nvPr/>
          </p:nvSpPr>
          <p:spPr>
            <a:xfrm>
              <a:off x="8986671" y="7668471"/>
              <a:ext cx="7620" cy="3175"/>
            </a:xfrm>
            <a:custGeom>
              <a:avLst/>
              <a:gdLst/>
              <a:ahLst/>
              <a:cxnLst/>
              <a:rect l="l" t="t" r="r" b="b"/>
              <a:pathLst>
                <a:path w="7620" h="3175">
                  <a:moveTo>
                    <a:pt x="0" y="0"/>
                  </a:moveTo>
                  <a:lnTo>
                    <a:pt x="1349" y="2697"/>
                  </a:lnTo>
                  <a:lnTo>
                    <a:pt x="7418" y="674"/>
                  </a:lnTo>
                  <a:lnTo>
                    <a:pt x="0" y="0"/>
                  </a:lnTo>
                  <a:close/>
                </a:path>
              </a:pathLst>
            </a:custGeom>
            <a:solidFill>
              <a:srgbClr val="000000"/>
            </a:solidFill>
          </p:spPr>
          <p:txBody>
            <a:bodyPr wrap="square" lIns="0" tIns="0" rIns="0" bIns="0" rtlCol="0"/>
            <a:lstStyle/>
            <a:p>
              <a:endParaRPr sz="949"/>
            </a:p>
          </p:txBody>
        </p:sp>
        <p:sp>
          <p:nvSpPr>
            <p:cNvPr id="76" name="object 76"/>
            <p:cNvSpPr/>
            <p:nvPr/>
          </p:nvSpPr>
          <p:spPr>
            <a:xfrm>
              <a:off x="8986671" y="7668471"/>
              <a:ext cx="7620" cy="3175"/>
            </a:xfrm>
            <a:custGeom>
              <a:avLst/>
              <a:gdLst/>
              <a:ahLst/>
              <a:cxnLst/>
              <a:rect l="l" t="t" r="r" b="b"/>
              <a:pathLst>
                <a:path w="7620" h="3175">
                  <a:moveTo>
                    <a:pt x="7418" y="674"/>
                  </a:moveTo>
                  <a:lnTo>
                    <a:pt x="1349" y="2697"/>
                  </a:lnTo>
                  <a:lnTo>
                    <a:pt x="0" y="0"/>
                  </a:lnTo>
                  <a:lnTo>
                    <a:pt x="7418" y="674"/>
                  </a:lnTo>
                  <a:close/>
                </a:path>
              </a:pathLst>
            </a:custGeom>
            <a:ln w="3175">
              <a:solidFill>
                <a:srgbClr val="000000"/>
              </a:solidFill>
            </a:ln>
          </p:spPr>
          <p:txBody>
            <a:bodyPr wrap="square" lIns="0" tIns="0" rIns="0" bIns="0" rtlCol="0"/>
            <a:lstStyle/>
            <a:p>
              <a:endParaRPr sz="949"/>
            </a:p>
          </p:txBody>
        </p:sp>
        <p:sp>
          <p:nvSpPr>
            <p:cNvPr id="77" name="object 77"/>
            <p:cNvSpPr/>
            <p:nvPr/>
          </p:nvSpPr>
          <p:spPr>
            <a:xfrm>
              <a:off x="8960371" y="7669145"/>
              <a:ext cx="7620" cy="5080"/>
            </a:xfrm>
            <a:custGeom>
              <a:avLst/>
              <a:gdLst/>
              <a:ahLst/>
              <a:cxnLst/>
              <a:rect l="l" t="t" r="r" b="b"/>
              <a:pathLst>
                <a:path w="7620" h="5079">
                  <a:moveTo>
                    <a:pt x="674" y="0"/>
                  </a:moveTo>
                  <a:lnTo>
                    <a:pt x="0" y="4720"/>
                  </a:lnTo>
                  <a:lnTo>
                    <a:pt x="7418" y="2023"/>
                  </a:lnTo>
                  <a:lnTo>
                    <a:pt x="674" y="0"/>
                  </a:lnTo>
                  <a:close/>
                </a:path>
              </a:pathLst>
            </a:custGeom>
            <a:solidFill>
              <a:srgbClr val="000000"/>
            </a:solidFill>
          </p:spPr>
          <p:txBody>
            <a:bodyPr wrap="square" lIns="0" tIns="0" rIns="0" bIns="0" rtlCol="0"/>
            <a:lstStyle/>
            <a:p>
              <a:endParaRPr sz="949"/>
            </a:p>
          </p:txBody>
        </p:sp>
        <p:sp>
          <p:nvSpPr>
            <p:cNvPr id="78" name="object 78"/>
            <p:cNvSpPr/>
            <p:nvPr/>
          </p:nvSpPr>
          <p:spPr>
            <a:xfrm>
              <a:off x="8960371" y="7669145"/>
              <a:ext cx="7620" cy="5080"/>
            </a:xfrm>
            <a:custGeom>
              <a:avLst/>
              <a:gdLst/>
              <a:ahLst/>
              <a:cxnLst/>
              <a:rect l="l" t="t" r="r" b="b"/>
              <a:pathLst>
                <a:path w="7620" h="5079">
                  <a:moveTo>
                    <a:pt x="7418" y="2023"/>
                  </a:moveTo>
                  <a:lnTo>
                    <a:pt x="0" y="4720"/>
                  </a:lnTo>
                  <a:lnTo>
                    <a:pt x="674" y="0"/>
                  </a:lnTo>
                  <a:lnTo>
                    <a:pt x="7418" y="2023"/>
                  </a:lnTo>
                  <a:close/>
                </a:path>
              </a:pathLst>
            </a:custGeom>
            <a:ln w="3175">
              <a:solidFill>
                <a:srgbClr val="000000"/>
              </a:solidFill>
            </a:ln>
          </p:spPr>
          <p:txBody>
            <a:bodyPr wrap="square" lIns="0" tIns="0" rIns="0" bIns="0" rtlCol="0"/>
            <a:lstStyle/>
            <a:p>
              <a:endParaRPr sz="949"/>
            </a:p>
          </p:txBody>
        </p:sp>
        <p:sp>
          <p:nvSpPr>
            <p:cNvPr id="79" name="object 79"/>
            <p:cNvSpPr/>
            <p:nvPr/>
          </p:nvSpPr>
          <p:spPr>
            <a:xfrm>
              <a:off x="8960371" y="7671168"/>
              <a:ext cx="7620" cy="3175"/>
            </a:xfrm>
            <a:custGeom>
              <a:avLst/>
              <a:gdLst/>
              <a:ahLst/>
              <a:cxnLst/>
              <a:rect l="l" t="t" r="r" b="b"/>
              <a:pathLst>
                <a:path w="7620" h="3175">
                  <a:moveTo>
                    <a:pt x="7418" y="0"/>
                  </a:moveTo>
                  <a:lnTo>
                    <a:pt x="0" y="2697"/>
                  </a:lnTo>
                  <a:lnTo>
                    <a:pt x="6743" y="2697"/>
                  </a:lnTo>
                  <a:lnTo>
                    <a:pt x="7418" y="0"/>
                  </a:lnTo>
                  <a:close/>
                </a:path>
              </a:pathLst>
            </a:custGeom>
            <a:solidFill>
              <a:srgbClr val="000000"/>
            </a:solidFill>
          </p:spPr>
          <p:txBody>
            <a:bodyPr wrap="square" lIns="0" tIns="0" rIns="0" bIns="0" rtlCol="0"/>
            <a:lstStyle/>
            <a:p>
              <a:endParaRPr sz="949"/>
            </a:p>
          </p:txBody>
        </p:sp>
        <p:sp>
          <p:nvSpPr>
            <p:cNvPr id="80" name="object 80"/>
            <p:cNvSpPr/>
            <p:nvPr/>
          </p:nvSpPr>
          <p:spPr>
            <a:xfrm>
              <a:off x="8960371" y="7671168"/>
              <a:ext cx="7620" cy="3175"/>
            </a:xfrm>
            <a:custGeom>
              <a:avLst/>
              <a:gdLst/>
              <a:ahLst/>
              <a:cxnLst/>
              <a:rect l="l" t="t" r="r" b="b"/>
              <a:pathLst>
                <a:path w="7620" h="3175">
                  <a:moveTo>
                    <a:pt x="0" y="2697"/>
                  </a:moveTo>
                  <a:lnTo>
                    <a:pt x="7418" y="0"/>
                  </a:lnTo>
                  <a:lnTo>
                    <a:pt x="6743" y="2697"/>
                  </a:lnTo>
                  <a:lnTo>
                    <a:pt x="0" y="2697"/>
                  </a:lnTo>
                  <a:close/>
                </a:path>
              </a:pathLst>
            </a:custGeom>
            <a:ln w="3175">
              <a:solidFill>
                <a:srgbClr val="000000"/>
              </a:solidFill>
            </a:ln>
          </p:spPr>
          <p:txBody>
            <a:bodyPr wrap="square" lIns="0" tIns="0" rIns="0" bIns="0" rtlCol="0"/>
            <a:lstStyle/>
            <a:p>
              <a:endParaRPr sz="949"/>
            </a:p>
          </p:txBody>
        </p:sp>
        <p:sp>
          <p:nvSpPr>
            <p:cNvPr id="81" name="object 81"/>
            <p:cNvSpPr/>
            <p:nvPr/>
          </p:nvSpPr>
          <p:spPr>
            <a:xfrm>
              <a:off x="8988021" y="7669145"/>
              <a:ext cx="6350" cy="5080"/>
            </a:xfrm>
            <a:custGeom>
              <a:avLst/>
              <a:gdLst/>
              <a:ahLst/>
              <a:cxnLst/>
              <a:rect l="l" t="t" r="r" b="b"/>
              <a:pathLst>
                <a:path w="6350" h="5079">
                  <a:moveTo>
                    <a:pt x="6069" y="0"/>
                  </a:moveTo>
                  <a:lnTo>
                    <a:pt x="0" y="2023"/>
                  </a:lnTo>
                  <a:lnTo>
                    <a:pt x="0" y="4720"/>
                  </a:lnTo>
                  <a:lnTo>
                    <a:pt x="6069" y="0"/>
                  </a:lnTo>
                  <a:close/>
                </a:path>
              </a:pathLst>
            </a:custGeom>
            <a:solidFill>
              <a:srgbClr val="000000"/>
            </a:solidFill>
          </p:spPr>
          <p:txBody>
            <a:bodyPr wrap="square" lIns="0" tIns="0" rIns="0" bIns="0" rtlCol="0"/>
            <a:lstStyle/>
            <a:p>
              <a:endParaRPr sz="949"/>
            </a:p>
          </p:txBody>
        </p:sp>
        <p:sp>
          <p:nvSpPr>
            <p:cNvPr id="82" name="object 82"/>
            <p:cNvSpPr/>
            <p:nvPr/>
          </p:nvSpPr>
          <p:spPr>
            <a:xfrm>
              <a:off x="8988021" y="7669145"/>
              <a:ext cx="6350" cy="5080"/>
            </a:xfrm>
            <a:custGeom>
              <a:avLst/>
              <a:gdLst/>
              <a:ahLst/>
              <a:cxnLst/>
              <a:rect l="l" t="t" r="r" b="b"/>
              <a:pathLst>
                <a:path w="6350" h="5079">
                  <a:moveTo>
                    <a:pt x="0" y="4720"/>
                  </a:moveTo>
                  <a:lnTo>
                    <a:pt x="0" y="2023"/>
                  </a:lnTo>
                  <a:lnTo>
                    <a:pt x="6069" y="0"/>
                  </a:lnTo>
                  <a:lnTo>
                    <a:pt x="0" y="4720"/>
                  </a:lnTo>
                  <a:close/>
                </a:path>
              </a:pathLst>
            </a:custGeom>
            <a:ln w="3175">
              <a:solidFill>
                <a:srgbClr val="000000"/>
              </a:solidFill>
            </a:ln>
          </p:spPr>
          <p:txBody>
            <a:bodyPr wrap="square" lIns="0" tIns="0" rIns="0" bIns="0" rtlCol="0"/>
            <a:lstStyle/>
            <a:p>
              <a:endParaRPr sz="949"/>
            </a:p>
          </p:txBody>
        </p:sp>
        <p:sp>
          <p:nvSpPr>
            <p:cNvPr id="83" name="object 83"/>
            <p:cNvSpPr/>
            <p:nvPr/>
          </p:nvSpPr>
          <p:spPr>
            <a:xfrm>
              <a:off x="8988021" y="7669145"/>
              <a:ext cx="6985" cy="5080"/>
            </a:xfrm>
            <a:custGeom>
              <a:avLst/>
              <a:gdLst/>
              <a:ahLst/>
              <a:cxnLst/>
              <a:rect l="l" t="t" r="r" b="b"/>
              <a:pathLst>
                <a:path w="6984" h="5079">
                  <a:moveTo>
                    <a:pt x="6069" y="0"/>
                  </a:moveTo>
                  <a:lnTo>
                    <a:pt x="0" y="4720"/>
                  </a:lnTo>
                  <a:lnTo>
                    <a:pt x="6743" y="4720"/>
                  </a:lnTo>
                  <a:lnTo>
                    <a:pt x="6069" y="0"/>
                  </a:lnTo>
                  <a:close/>
                </a:path>
              </a:pathLst>
            </a:custGeom>
            <a:solidFill>
              <a:srgbClr val="000000"/>
            </a:solidFill>
          </p:spPr>
          <p:txBody>
            <a:bodyPr wrap="square" lIns="0" tIns="0" rIns="0" bIns="0" rtlCol="0"/>
            <a:lstStyle/>
            <a:p>
              <a:endParaRPr sz="949"/>
            </a:p>
          </p:txBody>
        </p:sp>
        <p:sp>
          <p:nvSpPr>
            <p:cNvPr id="84" name="object 84"/>
            <p:cNvSpPr/>
            <p:nvPr/>
          </p:nvSpPr>
          <p:spPr>
            <a:xfrm>
              <a:off x="8988021" y="7669145"/>
              <a:ext cx="6985" cy="5080"/>
            </a:xfrm>
            <a:custGeom>
              <a:avLst/>
              <a:gdLst/>
              <a:ahLst/>
              <a:cxnLst/>
              <a:rect l="l" t="t" r="r" b="b"/>
              <a:pathLst>
                <a:path w="6984" h="5079">
                  <a:moveTo>
                    <a:pt x="0" y="4720"/>
                  </a:moveTo>
                  <a:lnTo>
                    <a:pt x="6069" y="0"/>
                  </a:lnTo>
                  <a:lnTo>
                    <a:pt x="6743" y="4720"/>
                  </a:lnTo>
                  <a:lnTo>
                    <a:pt x="0" y="4720"/>
                  </a:lnTo>
                  <a:close/>
                </a:path>
              </a:pathLst>
            </a:custGeom>
            <a:ln w="3175">
              <a:solidFill>
                <a:srgbClr val="000000"/>
              </a:solidFill>
            </a:ln>
          </p:spPr>
          <p:txBody>
            <a:bodyPr wrap="square" lIns="0" tIns="0" rIns="0" bIns="0" rtlCol="0"/>
            <a:lstStyle/>
            <a:p>
              <a:endParaRPr sz="949"/>
            </a:p>
          </p:txBody>
        </p:sp>
        <p:sp>
          <p:nvSpPr>
            <p:cNvPr id="85" name="object 85"/>
            <p:cNvSpPr/>
            <p:nvPr/>
          </p:nvSpPr>
          <p:spPr>
            <a:xfrm>
              <a:off x="8988021" y="7673866"/>
              <a:ext cx="6985" cy="3175"/>
            </a:xfrm>
            <a:custGeom>
              <a:avLst/>
              <a:gdLst/>
              <a:ahLst/>
              <a:cxnLst/>
              <a:rect l="l" t="t" r="r" b="b"/>
              <a:pathLst>
                <a:path w="6984" h="3175">
                  <a:moveTo>
                    <a:pt x="6743" y="0"/>
                  </a:moveTo>
                  <a:lnTo>
                    <a:pt x="0" y="0"/>
                  </a:lnTo>
                  <a:lnTo>
                    <a:pt x="0" y="2697"/>
                  </a:lnTo>
                  <a:lnTo>
                    <a:pt x="6743" y="0"/>
                  </a:lnTo>
                  <a:close/>
                </a:path>
              </a:pathLst>
            </a:custGeom>
            <a:solidFill>
              <a:srgbClr val="000000"/>
            </a:solidFill>
          </p:spPr>
          <p:txBody>
            <a:bodyPr wrap="square" lIns="0" tIns="0" rIns="0" bIns="0" rtlCol="0"/>
            <a:lstStyle/>
            <a:p>
              <a:endParaRPr sz="949"/>
            </a:p>
          </p:txBody>
        </p:sp>
        <p:sp>
          <p:nvSpPr>
            <p:cNvPr id="86" name="object 86"/>
            <p:cNvSpPr/>
            <p:nvPr/>
          </p:nvSpPr>
          <p:spPr>
            <a:xfrm>
              <a:off x="8988021" y="7673866"/>
              <a:ext cx="6985" cy="3175"/>
            </a:xfrm>
            <a:custGeom>
              <a:avLst/>
              <a:gdLst/>
              <a:ahLst/>
              <a:cxnLst/>
              <a:rect l="l" t="t" r="r" b="b"/>
              <a:pathLst>
                <a:path w="6984" h="3175">
                  <a:moveTo>
                    <a:pt x="6743" y="0"/>
                  </a:moveTo>
                  <a:lnTo>
                    <a:pt x="0" y="2697"/>
                  </a:lnTo>
                  <a:lnTo>
                    <a:pt x="0" y="0"/>
                  </a:lnTo>
                  <a:lnTo>
                    <a:pt x="6743" y="0"/>
                  </a:lnTo>
                  <a:close/>
                </a:path>
              </a:pathLst>
            </a:custGeom>
            <a:ln w="3175">
              <a:solidFill>
                <a:srgbClr val="000000"/>
              </a:solidFill>
            </a:ln>
          </p:spPr>
          <p:txBody>
            <a:bodyPr wrap="square" lIns="0" tIns="0" rIns="0" bIns="0" rtlCol="0"/>
            <a:lstStyle/>
            <a:p>
              <a:endParaRPr sz="949"/>
            </a:p>
          </p:txBody>
        </p:sp>
        <p:sp>
          <p:nvSpPr>
            <p:cNvPr id="87" name="object 87"/>
            <p:cNvSpPr/>
            <p:nvPr/>
          </p:nvSpPr>
          <p:spPr>
            <a:xfrm>
              <a:off x="8961045" y="7673866"/>
              <a:ext cx="6985" cy="5080"/>
            </a:xfrm>
            <a:custGeom>
              <a:avLst/>
              <a:gdLst/>
              <a:ahLst/>
              <a:cxnLst/>
              <a:rect l="l" t="t" r="r" b="b"/>
              <a:pathLst>
                <a:path w="6984" h="5079">
                  <a:moveTo>
                    <a:pt x="6069" y="0"/>
                  </a:moveTo>
                  <a:lnTo>
                    <a:pt x="0" y="4720"/>
                  </a:lnTo>
                  <a:lnTo>
                    <a:pt x="6743" y="2697"/>
                  </a:lnTo>
                  <a:lnTo>
                    <a:pt x="6069" y="0"/>
                  </a:lnTo>
                  <a:close/>
                </a:path>
              </a:pathLst>
            </a:custGeom>
            <a:solidFill>
              <a:srgbClr val="000000"/>
            </a:solidFill>
          </p:spPr>
          <p:txBody>
            <a:bodyPr wrap="square" lIns="0" tIns="0" rIns="0" bIns="0" rtlCol="0"/>
            <a:lstStyle/>
            <a:p>
              <a:endParaRPr sz="949"/>
            </a:p>
          </p:txBody>
        </p:sp>
        <p:sp>
          <p:nvSpPr>
            <p:cNvPr id="88" name="object 88"/>
            <p:cNvSpPr/>
            <p:nvPr/>
          </p:nvSpPr>
          <p:spPr>
            <a:xfrm>
              <a:off x="8961045" y="7673866"/>
              <a:ext cx="6985" cy="5080"/>
            </a:xfrm>
            <a:custGeom>
              <a:avLst/>
              <a:gdLst/>
              <a:ahLst/>
              <a:cxnLst/>
              <a:rect l="l" t="t" r="r" b="b"/>
              <a:pathLst>
                <a:path w="6984" h="5079">
                  <a:moveTo>
                    <a:pt x="6069" y="0"/>
                  </a:moveTo>
                  <a:lnTo>
                    <a:pt x="6743" y="2697"/>
                  </a:lnTo>
                  <a:lnTo>
                    <a:pt x="0" y="4720"/>
                  </a:lnTo>
                  <a:lnTo>
                    <a:pt x="6069" y="0"/>
                  </a:lnTo>
                  <a:close/>
                </a:path>
              </a:pathLst>
            </a:custGeom>
            <a:ln w="3175">
              <a:solidFill>
                <a:srgbClr val="000000"/>
              </a:solidFill>
            </a:ln>
          </p:spPr>
          <p:txBody>
            <a:bodyPr wrap="square" lIns="0" tIns="0" rIns="0" bIns="0" rtlCol="0"/>
            <a:lstStyle/>
            <a:p>
              <a:endParaRPr sz="949"/>
            </a:p>
          </p:txBody>
        </p:sp>
        <p:sp>
          <p:nvSpPr>
            <p:cNvPr id="89" name="object 89"/>
            <p:cNvSpPr/>
            <p:nvPr/>
          </p:nvSpPr>
          <p:spPr>
            <a:xfrm>
              <a:off x="8960371" y="7673866"/>
              <a:ext cx="6985" cy="5080"/>
            </a:xfrm>
            <a:custGeom>
              <a:avLst/>
              <a:gdLst/>
              <a:ahLst/>
              <a:cxnLst/>
              <a:rect l="l" t="t" r="r" b="b"/>
              <a:pathLst>
                <a:path w="6984" h="5079">
                  <a:moveTo>
                    <a:pt x="6743" y="0"/>
                  </a:moveTo>
                  <a:lnTo>
                    <a:pt x="0" y="0"/>
                  </a:lnTo>
                  <a:lnTo>
                    <a:pt x="674" y="4720"/>
                  </a:lnTo>
                  <a:lnTo>
                    <a:pt x="6743" y="0"/>
                  </a:lnTo>
                  <a:close/>
                </a:path>
              </a:pathLst>
            </a:custGeom>
            <a:solidFill>
              <a:srgbClr val="000000"/>
            </a:solidFill>
          </p:spPr>
          <p:txBody>
            <a:bodyPr wrap="square" lIns="0" tIns="0" rIns="0" bIns="0" rtlCol="0"/>
            <a:lstStyle/>
            <a:p>
              <a:endParaRPr sz="949"/>
            </a:p>
          </p:txBody>
        </p:sp>
        <p:sp>
          <p:nvSpPr>
            <p:cNvPr id="90" name="object 90"/>
            <p:cNvSpPr/>
            <p:nvPr/>
          </p:nvSpPr>
          <p:spPr>
            <a:xfrm>
              <a:off x="8960371" y="7673866"/>
              <a:ext cx="6985" cy="5080"/>
            </a:xfrm>
            <a:custGeom>
              <a:avLst/>
              <a:gdLst/>
              <a:ahLst/>
              <a:cxnLst/>
              <a:rect l="l" t="t" r="r" b="b"/>
              <a:pathLst>
                <a:path w="6984" h="5079">
                  <a:moveTo>
                    <a:pt x="6743" y="0"/>
                  </a:moveTo>
                  <a:lnTo>
                    <a:pt x="674" y="4720"/>
                  </a:lnTo>
                  <a:lnTo>
                    <a:pt x="0" y="0"/>
                  </a:lnTo>
                  <a:lnTo>
                    <a:pt x="6743" y="0"/>
                  </a:lnTo>
                  <a:close/>
                </a:path>
              </a:pathLst>
            </a:custGeom>
            <a:ln w="3175">
              <a:solidFill>
                <a:srgbClr val="000000"/>
              </a:solidFill>
            </a:ln>
          </p:spPr>
          <p:txBody>
            <a:bodyPr wrap="square" lIns="0" tIns="0" rIns="0" bIns="0" rtlCol="0"/>
            <a:lstStyle/>
            <a:p>
              <a:endParaRPr sz="949"/>
            </a:p>
          </p:txBody>
        </p:sp>
        <p:sp>
          <p:nvSpPr>
            <p:cNvPr id="91" name="object 91"/>
            <p:cNvSpPr/>
            <p:nvPr/>
          </p:nvSpPr>
          <p:spPr>
            <a:xfrm>
              <a:off x="8988021" y="7673866"/>
              <a:ext cx="6985" cy="5080"/>
            </a:xfrm>
            <a:custGeom>
              <a:avLst/>
              <a:gdLst/>
              <a:ahLst/>
              <a:cxnLst/>
              <a:rect l="l" t="t" r="r" b="b"/>
              <a:pathLst>
                <a:path w="6984" h="5079">
                  <a:moveTo>
                    <a:pt x="6743" y="0"/>
                  </a:moveTo>
                  <a:lnTo>
                    <a:pt x="0" y="2697"/>
                  </a:lnTo>
                  <a:lnTo>
                    <a:pt x="6069" y="4720"/>
                  </a:lnTo>
                  <a:lnTo>
                    <a:pt x="6743" y="0"/>
                  </a:lnTo>
                  <a:close/>
                </a:path>
              </a:pathLst>
            </a:custGeom>
            <a:solidFill>
              <a:srgbClr val="000000"/>
            </a:solidFill>
          </p:spPr>
          <p:txBody>
            <a:bodyPr wrap="square" lIns="0" tIns="0" rIns="0" bIns="0" rtlCol="0"/>
            <a:lstStyle/>
            <a:p>
              <a:endParaRPr sz="949"/>
            </a:p>
          </p:txBody>
        </p:sp>
        <p:sp>
          <p:nvSpPr>
            <p:cNvPr id="92" name="object 92"/>
            <p:cNvSpPr/>
            <p:nvPr/>
          </p:nvSpPr>
          <p:spPr>
            <a:xfrm>
              <a:off x="8988021" y="7673866"/>
              <a:ext cx="6985" cy="5080"/>
            </a:xfrm>
            <a:custGeom>
              <a:avLst/>
              <a:gdLst/>
              <a:ahLst/>
              <a:cxnLst/>
              <a:rect l="l" t="t" r="r" b="b"/>
              <a:pathLst>
                <a:path w="6984" h="5079">
                  <a:moveTo>
                    <a:pt x="0" y="2697"/>
                  </a:moveTo>
                  <a:lnTo>
                    <a:pt x="6743" y="0"/>
                  </a:lnTo>
                  <a:lnTo>
                    <a:pt x="6069" y="4720"/>
                  </a:lnTo>
                  <a:lnTo>
                    <a:pt x="0" y="2697"/>
                  </a:lnTo>
                  <a:close/>
                </a:path>
              </a:pathLst>
            </a:custGeom>
            <a:ln w="3175">
              <a:solidFill>
                <a:srgbClr val="000000"/>
              </a:solidFill>
            </a:ln>
          </p:spPr>
          <p:txBody>
            <a:bodyPr wrap="square" lIns="0" tIns="0" rIns="0" bIns="0" rtlCol="0"/>
            <a:lstStyle/>
            <a:p>
              <a:endParaRPr sz="949"/>
            </a:p>
          </p:txBody>
        </p:sp>
        <p:sp>
          <p:nvSpPr>
            <p:cNvPr id="93" name="object 93"/>
            <p:cNvSpPr/>
            <p:nvPr/>
          </p:nvSpPr>
          <p:spPr>
            <a:xfrm>
              <a:off x="8961045" y="7676563"/>
              <a:ext cx="7620" cy="3175"/>
            </a:xfrm>
            <a:custGeom>
              <a:avLst/>
              <a:gdLst/>
              <a:ahLst/>
              <a:cxnLst/>
              <a:rect l="l" t="t" r="r" b="b"/>
              <a:pathLst>
                <a:path w="7620" h="3175">
                  <a:moveTo>
                    <a:pt x="6743" y="0"/>
                  </a:moveTo>
                  <a:lnTo>
                    <a:pt x="0" y="2023"/>
                  </a:lnTo>
                  <a:lnTo>
                    <a:pt x="7417" y="2697"/>
                  </a:lnTo>
                  <a:lnTo>
                    <a:pt x="6743" y="0"/>
                  </a:lnTo>
                  <a:close/>
                </a:path>
              </a:pathLst>
            </a:custGeom>
            <a:solidFill>
              <a:srgbClr val="000000"/>
            </a:solidFill>
          </p:spPr>
          <p:txBody>
            <a:bodyPr wrap="square" lIns="0" tIns="0" rIns="0" bIns="0" rtlCol="0"/>
            <a:lstStyle/>
            <a:p>
              <a:endParaRPr sz="949"/>
            </a:p>
          </p:txBody>
        </p:sp>
        <p:sp>
          <p:nvSpPr>
            <p:cNvPr id="94" name="object 94"/>
            <p:cNvSpPr/>
            <p:nvPr/>
          </p:nvSpPr>
          <p:spPr>
            <a:xfrm>
              <a:off x="8961045" y="7676563"/>
              <a:ext cx="7620" cy="3175"/>
            </a:xfrm>
            <a:custGeom>
              <a:avLst/>
              <a:gdLst/>
              <a:ahLst/>
              <a:cxnLst/>
              <a:rect l="l" t="t" r="r" b="b"/>
              <a:pathLst>
                <a:path w="7620" h="3175">
                  <a:moveTo>
                    <a:pt x="0" y="2023"/>
                  </a:moveTo>
                  <a:lnTo>
                    <a:pt x="6743" y="0"/>
                  </a:lnTo>
                  <a:lnTo>
                    <a:pt x="7417" y="2697"/>
                  </a:lnTo>
                  <a:lnTo>
                    <a:pt x="0" y="2023"/>
                  </a:lnTo>
                  <a:close/>
                </a:path>
              </a:pathLst>
            </a:custGeom>
            <a:ln w="3175">
              <a:solidFill>
                <a:srgbClr val="000000"/>
              </a:solidFill>
            </a:ln>
          </p:spPr>
          <p:txBody>
            <a:bodyPr wrap="square" lIns="0" tIns="0" rIns="0" bIns="0" rtlCol="0"/>
            <a:lstStyle/>
            <a:p>
              <a:endParaRPr sz="949"/>
            </a:p>
          </p:txBody>
        </p:sp>
        <p:sp>
          <p:nvSpPr>
            <p:cNvPr id="95" name="object 95"/>
            <p:cNvSpPr/>
            <p:nvPr/>
          </p:nvSpPr>
          <p:spPr>
            <a:xfrm>
              <a:off x="8986671" y="7676563"/>
              <a:ext cx="7620" cy="3175"/>
            </a:xfrm>
            <a:custGeom>
              <a:avLst/>
              <a:gdLst/>
              <a:ahLst/>
              <a:cxnLst/>
              <a:rect l="l" t="t" r="r" b="b"/>
              <a:pathLst>
                <a:path w="7620" h="3175">
                  <a:moveTo>
                    <a:pt x="1349" y="0"/>
                  </a:moveTo>
                  <a:lnTo>
                    <a:pt x="0" y="2697"/>
                  </a:lnTo>
                  <a:lnTo>
                    <a:pt x="7418" y="2023"/>
                  </a:lnTo>
                  <a:lnTo>
                    <a:pt x="1349" y="0"/>
                  </a:lnTo>
                  <a:close/>
                </a:path>
              </a:pathLst>
            </a:custGeom>
            <a:solidFill>
              <a:srgbClr val="000000"/>
            </a:solidFill>
          </p:spPr>
          <p:txBody>
            <a:bodyPr wrap="square" lIns="0" tIns="0" rIns="0" bIns="0" rtlCol="0"/>
            <a:lstStyle/>
            <a:p>
              <a:endParaRPr sz="949"/>
            </a:p>
          </p:txBody>
        </p:sp>
        <p:sp>
          <p:nvSpPr>
            <p:cNvPr id="96" name="object 96"/>
            <p:cNvSpPr/>
            <p:nvPr/>
          </p:nvSpPr>
          <p:spPr>
            <a:xfrm>
              <a:off x="8986671" y="7676563"/>
              <a:ext cx="7620" cy="3175"/>
            </a:xfrm>
            <a:custGeom>
              <a:avLst/>
              <a:gdLst/>
              <a:ahLst/>
              <a:cxnLst/>
              <a:rect l="l" t="t" r="r" b="b"/>
              <a:pathLst>
                <a:path w="7620" h="3175">
                  <a:moveTo>
                    <a:pt x="7418" y="2023"/>
                  </a:moveTo>
                  <a:lnTo>
                    <a:pt x="0" y="2697"/>
                  </a:lnTo>
                  <a:lnTo>
                    <a:pt x="1349" y="0"/>
                  </a:lnTo>
                  <a:lnTo>
                    <a:pt x="7418" y="2023"/>
                  </a:lnTo>
                  <a:close/>
                </a:path>
              </a:pathLst>
            </a:custGeom>
            <a:ln w="3175">
              <a:solidFill>
                <a:srgbClr val="000000"/>
              </a:solidFill>
            </a:ln>
          </p:spPr>
          <p:txBody>
            <a:bodyPr wrap="square" lIns="0" tIns="0" rIns="0" bIns="0" rtlCol="0"/>
            <a:lstStyle/>
            <a:p>
              <a:endParaRPr sz="949"/>
            </a:p>
          </p:txBody>
        </p:sp>
        <p:sp>
          <p:nvSpPr>
            <p:cNvPr id="97" name="object 97"/>
            <p:cNvSpPr/>
            <p:nvPr/>
          </p:nvSpPr>
          <p:spPr>
            <a:xfrm>
              <a:off x="8963069" y="7679261"/>
              <a:ext cx="7620" cy="3810"/>
            </a:xfrm>
            <a:custGeom>
              <a:avLst/>
              <a:gdLst/>
              <a:ahLst/>
              <a:cxnLst/>
              <a:rect l="l" t="t" r="r" b="b"/>
              <a:pathLst>
                <a:path w="7620" h="3809">
                  <a:moveTo>
                    <a:pt x="5394" y="0"/>
                  </a:moveTo>
                  <a:lnTo>
                    <a:pt x="0" y="3371"/>
                  </a:lnTo>
                  <a:lnTo>
                    <a:pt x="7417" y="2023"/>
                  </a:lnTo>
                  <a:lnTo>
                    <a:pt x="5394" y="0"/>
                  </a:lnTo>
                  <a:close/>
                </a:path>
              </a:pathLst>
            </a:custGeom>
            <a:solidFill>
              <a:srgbClr val="000000"/>
            </a:solidFill>
          </p:spPr>
          <p:txBody>
            <a:bodyPr wrap="square" lIns="0" tIns="0" rIns="0" bIns="0" rtlCol="0"/>
            <a:lstStyle/>
            <a:p>
              <a:endParaRPr sz="949"/>
            </a:p>
          </p:txBody>
        </p:sp>
        <p:sp>
          <p:nvSpPr>
            <p:cNvPr id="98" name="object 98"/>
            <p:cNvSpPr/>
            <p:nvPr/>
          </p:nvSpPr>
          <p:spPr>
            <a:xfrm>
              <a:off x="8963069" y="7679261"/>
              <a:ext cx="7620" cy="3810"/>
            </a:xfrm>
            <a:custGeom>
              <a:avLst/>
              <a:gdLst/>
              <a:ahLst/>
              <a:cxnLst/>
              <a:rect l="l" t="t" r="r" b="b"/>
              <a:pathLst>
                <a:path w="7620" h="3809">
                  <a:moveTo>
                    <a:pt x="5394" y="0"/>
                  </a:moveTo>
                  <a:lnTo>
                    <a:pt x="7417" y="2023"/>
                  </a:lnTo>
                  <a:lnTo>
                    <a:pt x="0" y="3371"/>
                  </a:lnTo>
                  <a:lnTo>
                    <a:pt x="5394" y="0"/>
                  </a:lnTo>
                  <a:close/>
                </a:path>
              </a:pathLst>
            </a:custGeom>
            <a:ln w="3175">
              <a:solidFill>
                <a:srgbClr val="000000"/>
              </a:solidFill>
            </a:ln>
          </p:spPr>
          <p:txBody>
            <a:bodyPr wrap="square" lIns="0" tIns="0" rIns="0" bIns="0" rtlCol="0"/>
            <a:lstStyle/>
            <a:p>
              <a:endParaRPr sz="949"/>
            </a:p>
          </p:txBody>
        </p:sp>
        <p:sp>
          <p:nvSpPr>
            <p:cNvPr id="99" name="object 99"/>
            <p:cNvSpPr/>
            <p:nvPr/>
          </p:nvSpPr>
          <p:spPr>
            <a:xfrm>
              <a:off x="8961045" y="7678586"/>
              <a:ext cx="7620" cy="4445"/>
            </a:xfrm>
            <a:custGeom>
              <a:avLst/>
              <a:gdLst/>
              <a:ahLst/>
              <a:cxnLst/>
              <a:rect l="l" t="t" r="r" b="b"/>
              <a:pathLst>
                <a:path w="7620" h="4445">
                  <a:moveTo>
                    <a:pt x="0" y="0"/>
                  </a:moveTo>
                  <a:lnTo>
                    <a:pt x="2023" y="4046"/>
                  </a:lnTo>
                  <a:lnTo>
                    <a:pt x="7417" y="674"/>
                  </a:lnTo>
                  <a:lnTo>
                    <a:pt x="0" y="0"/>
                  </a:lnTo>
                  <a:close/>
                </a:path>
              </a:pathLst>
            </a:custGeom>
            <a:solidFill>
              <a:srgbClr val="000000"/>
            </a:solidFill>
          </p:spPr>
          <p:txBody>
            <a:bodyPr wrap="square" lIns="0" tIns="0" rIns="0" bIns="0" rtlCol="0"/>
            <a:lstStyle/>
            <a:p>
              <a:endParaRPr sz="949"/>
            </a:p>
          </p:txBody>
        </p:sp>
        <p:sp>
          <p:nvSpPr>
            <p:cNvPr id="100" name="object 100"/>
            <p:cNvSpPr/>
            <p:nvPr/>
          </p:nvSpPr>
          <p:spPr>
            <a:xfrm>
              <a:off x="8961045" y="7678586"/>
              <a:ext cx="7620" cy="4445"/>
            </a:xfrm>
            <a:custGeom>
              <a:avLst/>
              <a:gdLst/>
              <a:ahLst/>
              <a:cxnLst/>
              <a:rect l="l" t="t" r="r" b="b"/>
              <a:pathLst>
                <a:path w="7620" h="4445">
                  <a:moveTo>
                    <a:pt x="7417" y="674"/>
                  </a:moveTo>
                  <a:lnTo>
                    <a:pt x="2023" y="4046"/>
                  </a:lnTo>
                  <a:lnTo>
                    <a:pt x="0" y="0"/>
                  </a:lnTo>
                  <a:lnTo>
                    <a:pt x="7417" y="674"/>
                  </a:lnTo>
                  <a:close/>
                </a:path>
              </a:pathLst>
            </a:custGeom>
            <a:ln w="3175">
              <a:solidFill>
                <a:srgbClr val="000000"/>
              </a:solidFill>
            </a:ln>
          </p:spPr>
          <p:txBody>
            <a:bodyPr wrap="square" lIns="0" tIns="0" rIns="0" bIns="0" rtlCol="0"/>
            <a:lstStyle/>
            <a:p>
              <a:endParaRPr sz="949"/>
            </a:p>
          </p:txBody>
        </p:sp>
        <p:sp>
          <p:nvSpPr>
            <p:cNvPr id="101" name="object 101"/>
            <p:cNvSpPr/>
            <p:nvPr/>
          </p:nvSpPr>
          <p:spPr>
            <a:xfrm>
              <a:off x="8963069" y="7681284"/>
              <a:ext cx="9525" cy="1905"/>
            </a:xfrm>
            <a:custGeom>
              <a:avLst/>
              <a:gdLst/>
              <a:ahLst/>
              <a:cxnLst/>
              <a:rect l="l" t="t" r="r" b="b"/>
              <a:pathLst>
                <a:path w="9525" h="1904">
                  <a:moveTo>
                    <a:pt x="7417" y="0"/>
                  </a:moveTo>
                  <a:lnTo>
                    <a:pt x="0" y="1348"/>
                  </a:lnTo>
                  <a:lnTo>
                    <a:pt x="9441" y="1348"/>
                  </a:lnTo>
                  <a:lnTo>
                    <a:pt x="7417" y="0"/>
                  </a:lnTo>
                  <a:close/>
                </a:path>
              </a:pathLst>
            </a:custGeom>
            <a:solidFill>
              <a:srgbClr val="000000"/>
            </a:solidFill>
          </p:spPr>
          <p:txBody>
            <a:bodyPr wrap="square" lIns="0" tIns="0" rIns="0" bIns="0" rtlCol="0"/>
            <a:lstStyle/>
            <a:p>
              <a:endParaRPr sz="949"/>
            </a:p>
          </p:txBody>
        </p:sp>
        <p:sp>
          <p:nvSpPr>
            <p:cNvPr id="102" name="object 102"/>
            <p:cNvSpPr/>
            <p:nvPr/>
          </p:nvSpPr>
          <p:spPr>
            <a:xfrm>
              <a:off x="8963069" y="7681284"/>
              <a:ext cx="9525" cy="1905"/>
            </a:xfrm>
            <a:custGeom>
              <a:avLst/>
              <a:gdLst/>
              <a:ahLst/>
              <a:cxnLst/>
              <a:rect l="l" t="t" r="r" b="b"/>
              <a:pathLst>
                <a:path w="9525" h="1904">
                  <a:moveTo>
                    <a:pt x="0" y="1348"/>
                  </a:moveTo>
                  <a:lnTo>
                    <a:pt x="7417"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103" name="object 103"/>
            <p:cNvSpPr/>
            <p:nvPr/>
          </p:nvSpPr>
          <p:spPr>
            <a:xfrm>
              <a:off x="8985323" y="7678586"/>
              <a:ext cx="8890" cy="3175"/>
            </a:xfrm>
            <a:custGeom>
              <a:avLst/>
              <a:gdLst/>
              <a:ahLst/>
              <a:cxnLst/>
              <a:rect l="l" t="t" r="r" b="b"/>
              <a:pathLst>
                <a:path w="8890" h="3175">
                  <a:moveTo>
                    <a:pt x="8766" y="0"/>
                  </a:moveTo>
                  <a:lnTo>
                    <a:pt x="1348" y="674"/>
                  </a:lnTo>
                  <a:lnTo>
                    <a:pt x="0" y="2697"/>
                  </a:lnTo>
                  <a:lnTo>
                    <a:pt x="8766" y="0"/>
                  </a:lnTo>
                  <a:close/>
                </a:path>
              </a:pathLst>
            </a:custGeom>
            <a:solidFill>
              <a:srgbClr val="000000"/>
            </a:solidFill>
          </p:spPr>
          <p:txBody>
            <a:bodyPr wrap="square" lIns="0" tIns="0" rIns="0" bIns="0" rtlCol="0"/>
            <a:lstStyle/>
            <a:p>
              <a:endParaRPr sz="949"/>
            </a:p>
          </p:txBody>
        </p:sp>
        <p:sp>
          <p:nvSpPr>
            <p:cNvPr id="104" name="object 104"/>
            <p:cNvSpPr/>
            <p:nvPr/>
          </p:nvSpPr>
          <p:spPr>
            <a:xfrm>
              <a:off x="8985323" y="7678586"/>
              <a:ext cx="8890" cy="3175"/>
            </a:xfrm>
            <a:custGeom>
              <a:avLst/>
              <a:gdLst/>
              <a:ahLst/>
              <a:cxnLst/>
              <a:rect l="l" t="t" r="r" b="b"/>
              <a:pathLst>
                <a:path w="8890" h="3175">
                  <a:moveTo>
                    <a:pt x="0" y="2697"/>
                  </a:moveTo>
                  <a:lnTo>
                    <a:pt x="1348" y="674"/>
                  </a:lnTo>
                  <a:lnTo>
                    <a:pt x="8766" y="0"/>
                  </a:lnTo>
                  <a:lnTo>
                    <a:pt x="0" y="2697"/>
                  </a:lnTo>
                  <a:close/>
                </a:path>
              </a:pathLst>
            </a:custGeom>
            <a:ln w="3175">
              <a:solidFill>
                <a:srgbClr val="000000"/>
              </a:solidFill>
            </a:ln>
          </p:spPr>
          <p:txBody>
            <a:bodyPr wrap="square" lIns="0" tIns="0" rIns="0" bIns="0" rtlCol="0"/>
            <a:lstStyle/>
            <a:p>
              <a:endParaRPr sz="949"/>
            </a:p>
          </p:txBody>
        </p:sp>
        <p:sp>
          <p:nvSpPr>
            <p:cNvPr id="105" name="object 105"/>
            <p:cNvSpPr/>
            <p:nvPr/>
          </p:nvSpPr>
          <p:spPr>
            <a:xfrm>
              <a:off x="8982625" y="7678586"/>
              <a:ext cx="12065" cy="4445"/>
            </a:xfrm>
            <a:custGeom>
              <a:avLst/>
              <a:gdLst/>
              <a:ahLst/>
              <a:cxnLst/>
              <a:rect l="l" t="t" r="r" b="b"/>
              <a:pathLst>
                <a:path w="12065" h="4445">
                  <a:moveTo>
                    <a:pt x="11464" y="0"/>
                  </a:moveTo>
                  <a:lnTo>
                    <a:pt x="2697" y="2697"/>
                  </a:lnTo>
                  <a:lnTo>
                    <a:pt x="0" y="4046"/>
                  </a:lnTo>
                  <a:lnTo>
                    <a:pt x="11464" y="0"/>
                  </a:lnTo>
                  <a:close/>
                </a:path>
              </a:pathLst>
            </a:custGeom>
            <a:solidFill>
              <a:srgbClr val="000000"/>
            </a:solidFill>
          </p:spPr>
          <p:txBody>
            <a:bodyPr wrap="square" lIns="0" tIns="0" rIns="0" bIns="0" rtlCol="0"/>
            <a:lstStyle/>
            <a:p>
              <a:endParaRPr sz="949"/>
            </a:p>
          </p:txBody>
        </p:sp>
        <p:sp>
          <p:nvSpPr>
            <p:cNvPr id="106" name="object 106"/>
            <p:cNvSpPr/>
            <p:nvPr/>
          </p:nvSpPr>
          <p:spPr>
            <a:xfrm>
              <a:off x="8982625" y="7678586"/>
              <a:ext cx="12065" cy="4445"/>
            </a:xfrm>
            <a:custGeom>
              <a:avLst/>
              <a:gdLst/>
              <a:ahLst/>
              <a:cxnLst/>
              <a:rect l="l" t="t" r="r" b="b"/>
              <a:pathLst>
                <a:path w="12065" h="4445">
                  <a:moveTo>
                    <a:pt x="0" y="4046"/>
                  </a:moveTo>
                  <a:lnTo>
                    <a:pt x="2697" y="2697"/>
                  </a:lnTo>
                  <a:lnTo>
                    <a:pt x="11464" y="0"/>
                  </a:lnTo>
                  <a:lnTo>
                    <a:pt x="0" y="4046"/>
                  </a:lnTo>
                  <a:close/>
                </a:path>
              </a:pathLst>
            </a:custGeom>
            <a:ln w="3175">
              <a:solidFill>
                <a:srgbClr val="000000"/>
              </a:solidFill>
            </a:ln>
          </p:spPr>
          <p:txBody>
            <a:bodyPr wrap="square" lIns="0" tIns="0" rIns="0" bIns="0" rtlCol="0"/>
            <a:lstStyle/>
            <a:p>
              <a:endParaRPr sz="949"/>
            </a:p>
          </p:txBody>
        </p:sp>
        <p:sp>
          <p:nvSpPr>
            <p:cNvPr id="107" name="object 107"/>
            <p:cNvSpPr/>
            <p:nvPr/>
          </p:nvSpPr>
          <p:spPr>
            <a:xfrm>
              <a:off x="8982625" y="7678586"/>
              <a:ext cx="12065" cy="4445"/>
            </a:xfrm>
            <a:custGeom>
              <a:avLst/>
              <a:gdLst/>
              <a:ahLst/>
              <a:cxnLst/>
              <a:rect l="l" t="t" r="r" b="b"/>
              <a:pathLst>
                <a:path w="12065" h="4445">
                  <a:moveTo>
                    <a:pt x="11464" y="0"/>
                  </a:moveTo>
                  <a:lnTo>
                    <a:pt x="0" y="4046"/>
                  </a:lnTo>
                  <a:lnTo>
                    <a:pt x="10116" y="4046"/>
                  </a:lnTo>
                  <a:lnTo>
                    <a:pt x="11464" y="0"/>
                  </a:lnTo>
                  <a:close/>
                </a:path>
              </a:pathLst>
            </a:custGeom>
            <a:solidFill>
              <a:srgbClr val="000000"/>
            </a:solidFill>
          </p:spPr>
          <p:txBody>
            <a:bodyPr wrap="square" lIns="0" tIns="0" rIns="0" bIns="0" rtlCol="0"/>
            <a:lstStyle/>
            <a:p>
              <a:endParaRPr sz="949"/>
            </a:p>
          </p:txBody>
        </p:sp>
        <p:sp>
          <p:nvSpPr>
            <p:cNvPr id="108" name="object 108"/>
            <p:cNvSpPr/>
            <p:nvPr/>
          </p:nvSpPr>
          <p:spPr>
            <a:xfrm>
              <a:off x="8982625" y="7678586"/>
              <a:ext cx="12065" cy="4445"/>
            </a:xfrm>
            <a:custGeom>
              <a:avLst/>
              <a:gdLst/>
              <a:ahLst/>
              <a:cxnLst/>
              <a:rect l="l" t="t" r="r" b="b"/>
              <a:pathLst>
                <a:path w="12065" h="4445">
                  <a:moveTo>
                    <a:pt x="0" y="4046"/>
                  </a:moveTo>
                  <a:lnTo>
                    <a:pt x="11464" y="0"/>
                  </a:lnTo>
                  <a:lnTo>
                    <a:pt x="10116" y="4046"/>
                  </a:lnTo>
                  <a:lnTo>
                    <a:pt x="0" y="4046"/>
                  </a:lnTo>
                  <a:close/>
                </a:path>
              </a:pathLst>
            </a:custGeom>
            <a:ln w="3175">
              <a:solidFill>
                <a:srgbClr val="000000"/>
              </a:solidFill>
            </a:ln>
          </p:spPr>
          <p:txBody>
            <a:bodyPr wrap="square" lIns="0" tIns="0" rIns="0" bIns="0" rtlCol="0"/>
            <a:lstStyle/>
            <a:p>
              <a:endParaRPr sz="949"/>
            </a:p>
          </p:txBody>
        </p:sp>
        <p:sp>
          <p:nvSpPr>
            <p:cNvPr id="109" name="object 109"/>
            <p:cNvSpPr/>
            <p:nvPr/>
          </p:nvSpPr>
          <p:spPr>
            <a:xfrm>
              <a:off x="8980602" y="7682632"/>
              <a:ext cx="12700" cy="1905"/>
            </a:xfrm>
            <a:custGeom>
              <a:avLst/>
              <a:gdLst/>
              <a:ahLst/>
              <a:cxnLst/>
              <a:rect l="l" t="t" r="r" b="b"/>
              <a:pathLst>
                <a:path w="12700" h="1904">
                  <a:moveTo>
                    <a:pt x="12139" y="0"/>
                  </a:moveTo>
                  <a:lnTo>
                    <a:pt x="2022" y="0"/>
                  </a:lnTo>
                  <a:lnTo>
                    <a:pt x="0" y="1348"/>
                  </a:lnTo>
                  <a:lnTo>
                    <a:pt x="12139" y="0"/>
                  </a:lnTo>
                  <a:close/>
                </a:path>
              </a:pathLst>
            </a:custGeom>
            <a:solidFill>
              <a:srgbClr val="000000"/>
            </a:solidFill>
          </p:spPr>
          <p:txBody>
            <a:bodyPr wrap="square" lIns="0" tIns="0" rIns="0" bIns="0" rtlCol="0"/>
            <a:lstStyle/>
            <a:p>
              <a:endParaRPr sz="949"/>
            </a:p>
          </p:txBody>
        </p:sp>
        <p:sp>
          <p:nvSpPr>
            <p:cNvPr id="110" name="object 110"/>
            <p:cNvSpPr/>
            <p:nvPr/>
          </p:nvSpPr>
          <p:spPr>
            <a:xfrm>
              <a:off x="8980602" y="7682632"/>
              <a:ext cx="12700" cy="1905"/>
            </a:xfrm>
            <a:custGeom>
              <a:avLst/>
              <a:gdLst/>
              <a:ahLst/>
              <a:cxnLst/>
              <a:rect l="l" t="t" r="r" b="b"/>
              <a:pathLst>
                <a:path w="12700" h="1904">
                  <a:moveTo>
                    <a:pt x="12139" y="0"/>
                  </a:moveTo>
                  <a:lnTo>
                    <a:pt x="0" y="1348"/>
                  </a:lnTo>
                  <a:lnTo>
                    <a:pt x="2022" y="0"/>
                  </a:lnTo>
                  <a:lnTo>
                    <a:pt x="12139" y="0"/>
                  </a:lnTo>
                  <a:close/>
                </a:path>
              </a:pathLst>
            </a:custGeom>
            <a:ln w="3175">
              <a:solidFill>
                <a:srgbClr val="000000"/>
              </a:solidFill>
            </a:ln>
          </p:spPr>
          <p:txBody>
            <a:bodyPr wrap="square" lIns="0" tIns="0" rIns="0" bIns="0" rtlCol="0"/>
            <a:lstStyle/>
            <a:p>
              <a:endParaRPr sz="949"/>
            </a:p>
          </p:txBody>
        </p:sp>
        <p:sp>
          <p:nvSpPr>
            <p:cNvPr id="111" name="object 111"/>
            <p:cNvSpPr/>
            <p:nvPr/>
          </p:nvSpPr>
          <p:spPr>
            <a:xfrm>
              <a:off x="8965766" y="7683981"/>
              <a:ext cx="15240" cy="2540"/>
            </a:xfrm>
            <a:custGeom>
              <a:avLst/>
              <a:gdLst/>
              <a:ahLst/>
              <a:cxnLst/>
              <a:rect l="l" t="t" r="r" b="b"/>
              <a:pathLst>
                <a:path w="15240" h="2540">
                  <a:moveTo>
                    <a:pt x="14835" y="0"/>
                  </a:moveTo>
                  <a:lnTo>
                    <a:pt x="12138" y="0"/>
                  </a:lnTo>
                  <a:lnTo>
                    <a:pt x="0" y="2023"/>
                  </a:lnTo>
                  <a:lnTo>
                    <a:pt x="14835" y="0"/>
                  </a:lnTo>
                  <a:close/>
                </a:path>
              </a:pathLst>
            </a:custGeom>
            <a:solidFill>
              <a:srgbClr val="000000"/>
            </a:solidFill>
          </p:spPr>
          <p:txBody>
            <a:bodyPr wrap="square" lIns="0" tIns="0" rIns="0" bIns="0" rtlCol="0"/>
            <a:lstStyle/>
            <a:p>
              <a:endParaRPr sz="949"/>
            </a:p>
          </p:txBody>
        </p:sp>
        <p:sp>
          <p:nvSpPr>
            <p:cNvPr id="112" name="object 112"/>
            <p:cNvSpPr/>
            <p:nvPr/>
          </p:nvSpPr>
          <p:spPr>
            <a:xfrm>
              <a:off x="8965766" y="7683981"/>
              <a:ext cx="15240" cy="2540"/>
            </a:xfrm>
            <a:custGeom>
              <a:avLst/>
              <a:gdLst/>
              <a:ahLst/>
              <a:cxnLst/>
              <a:rect l="l" t="t" r="r" b="b"/>
              <a:pathLst>
                <a:path w="15240" h="2540">
                  <a:moveTo>
                    <a:pt x="12138" y="0"/>
                  </a:moveTo>
                  <a:lnTo>
                    <a:pt x="14835" y="0"/>
                  </a:lnTo>
                  <a:lnTo>
                    <a:pt x="0" y="2023"/>
                  </a:lnTo>
                  <a:lnTo>
                    <a:pt x="12138" y="0"/>
                  </a:lnTo>
                  <a:close/>
                </a:path>
              </a:pathLst>
            </a:custGeom>
            <a:ln w="3175">
              <a:solidFill>
                <a:srgbClr val="000000"/>
              </a:solidFill>
            </a:ln>
          </p:spPr>
          <p:txBody>
            <a:bodyPr wrap="square" lIns="0" tIns="0" rIns="0" bIns="0" rtlCol="0"/>
            <a:lstStyle/>
            <a:p>
              <a:endParaRPr sz="949"/>
            </a:p>
          </p:txBody>
        </p:sp>
        <p:sp>
          <p:nvSpPr>
            <p:cNvPr id="113" name="object 113"/>
            <p:cNvSpPr/>
            <p:nvPr/>
          </p:nvSpPr>
          <p:spPr>
            <a:xfrm>
              <a:off x="8965766" y="7683981"/>
              <a:ext cx="12700" cy="2540"/>
            </a:xfrm>
            <a:custGeom>
              <a:avLst/>
              <a:gdLst/>
              <a:ahLst/>
              <a:cxnLst/>
              <a:rect l="l" t="t" r="r" b="b"/>
              <a:pathLst>
                <a:path w="12700" h="2540">
                  <a:moveTo>
                    <a:pt x="12138" y="0"/>
                  </a:moveTo>
                  <a:lnTo>
                    <a:pt x="9440" y="0"/>
                  </a:lnTo>
                  <a:lnTo>
                    <a:pt x="0" y="2023"/>
                  </a:lnTo>
                  <a:lnTo>
                    <a:pt x="12138" y="0"/>
                  </a:lnTo>
                  <a:close/>
                </a:path>
              </a:pathLst>
            </a:custGeom>
            <a:solidFill>
              <a:srgbClr val="000000"/>
            </a:solidFill>
          </p:spPr>
          <p:txBody>
            <a:bodyPr wrap="square" lIns="0" tIns="0" rIns="0" bIns="0" rtlCol="0"/>
            <a:lstStyle/>
            <a:p>
              <a:endParaRPr sz="949"/>
            </a:p>
          </p:txBody>
        </p:sp>
        <p:sp>
          <p:nvSpPr>
            <p:cNvPr id="114" name="object 114"/>
            <p:cNvSpPr/>
            <p:nvPr/>
          </p:nvSpPr>
          <p:spPr>
            <a:xfrm>
              <a:off x="8965766" y="7683981"/>
              <a:ext cx="12700" cy="2540"/>
            </a:xfrm>
            <a:custGeom>
              <a:avLst/>
              <a:gdLst/>
              <a:ahLst/>
              <a:cxnLst/>
              <a:rect l="l" t="t" r="r" b="b"/>
              <a:pathLst>
                <a:path w="12700" h="2540">
                  <a:moveTo>
                    <a:pt x="9440" y="0"/>
                  </a:moveTo>
                  <a:lnTo>
                    <a:pt x="12138" y="0"/>
                  </a:lnTo>
                  <a:lnTo>
                    <a:pt x="0" y="2023"/>
                  </a:lnTo>
                  <a:lnTo>
                    <a:pt x="9440" y="0"/>
                  </a:lnTo>
                  <a:close/>
                </a:path>
              </a:pathLst>
            </a:custGeom>
            <a:ln w="3175">
              <a:solidFill>
                <a:srgbClr val="000000"/>
              </a:solidFill>
            </a:ln>
          </p:spPr>
          <p:txBody>
            <a:bodyPr wrap="square" lIns="0" tIns="0" rIns="0" bIns="0" rtlCol="0"/>
            <a:lstStyle/>
            <a:p>
              <a:endParaRPr sz="949"/>
            </a:p>
          </p:txBody>
        </p:sp>
        <p:sp>
          <p:nvSpPr>
            <p:cNvPr id="115" name="object 115"/>
            <p:cNvSpPr/>
            <p:nvPr/>
          </p:nvSpPr>
          <p:spPr>
            <a:xfrm>
              <a:off x="8965766" y="7682632"/>
              <a:ext cx="9525" cy="3810"/>
            </a:xfrm>
            <a:custGeom>
              <a:avLst/>
              <a:gdLst/>
              <a:ahLst/>
              <a:cxnLst/>
              <a:rect l="l" t="t" r="r" b="b"/>
              <a:pathLst>
                <a:path w="9525" h="3809">
                  <a:moveTo>
                    <a:pt x="6743" y="0"/>
                  </a:moveTo>
                  <a:lnTo>
                    <a:pt x="0" y="3371"/>
                  </a:lnTo>
                  <a:lnTo>
                    <a:pt x="9440" y="1348"/>
                  </a:lnTo>
                  <a:lnTo>
                    <a:pt x="6743" y="0"/>
                  </a:lnTo>
                  <a:close/>
                </a:path>
              </a:pathLst>
            </a:custGeom>
            <a:solidFill>
              <a:srgbClr val="000000"/>
            </a:solidFill>
          </p:spPr>
          <p:txBody>
            <a:bodyPr wrap="square" lIns="0" tIns="0" rIns="0" bIns="0" rtlCol="0"/>
            <a:lstStyle/>
            <a:p>
              <a:endParaRPr sz="949"/>
            </a:p>
          </p:txBody>
        </p:sp>
        <p:sp>
          <p:nvSpPr>
            <p:cNvPr id="116" name="object 116"/>
            <p:cNvSpPr/>
            <p:nvPr/>
          </p:nvSpPr>
          <p:spPr>
            <a:xfrm>
              <a:off x="8965766" y="7682632"/>
              <a:ext cx="9525" cy="3810"/>
            </a:xfrm>
            <a:custGeom>
              <a:avLst/>
              <a:gdLst/>
              <a:ahLst/>
              <a:cxnLst/>
              <a:rect l="l" t="t" r="r" b="b"/>
              <a:pathLst>
                <a:path w="9525" h="3809">
                  <a:moveTo>
                    <a:pt x="6743" y="0"/>
                  </a:moveTo>
                  <a:lnTo>
                    <a:pt x="9440" y="1348"/>
                  </a:lnTo>
                  <a:lnTo>
                    <a:pt x="0" y="3371"/>
                  </a:lnTo>
                  <a:lnTo>
                    <a:pt x="6743" y="0"/>
                  </a:lnTo>
                  <a:close/>
                </a:path>
              </a:pathLst>
            </a:custGeom>
            <a:ln w="3175">
              <a:solidFill>
                <a:srgbClr val="000000"/>
              </a:solidFill>
            </a:ln>
          </p:spPr>
          <p:txBody>
            <a:bodyPr wrap="square" lIns="0" tIns="0" rIns="0" bIns="0" rtlCol="0"/>
            <a:lstStyle/>
            <a:p>
              <a:endParaRPr sz="949"/>
            </a:p>
          </p:txBody>
        </p:sp>
        <p:sp>
          <p:nvSpPr>
            <p:cNvPr id="117" name="object 117"/>
            <p:cNvSpPr/>
            <p:nvPr/>
          </p:nvSpPr>
          <p:spPr>
            <a:xfrm>
              <a:off x="8963069" y="7682632"/>
              <a:ext cx="9525" cy="3810"/>
            </a:xfrm>
            <a:custGeom>
              <a:avLst/>
              <a:gdLst/>
              <a:ahLst/>
              <a:cxnLst/>
              <a:rect l="l" t="t" r="r" b="b"/>
              <a:pathLst>
                <a:path w="9525" h="3809">
                  <a:moveTo>
                    <a:pt x="9441" y="0"/>
                  </a:moveTo>
                  <a:lnTo>
                    <a:pt x="0" y="0"/>
                  </a:lnTo>
                  <a:lnTo>
                    <a:pt x="2697" y="3371"/>
                  </a:lnTo>
                  <a:lnTo>
                    <a:pt x="9441" y="0"/>
                  </a:lnTo>
                  <a:close/>
                </a:path>
              </a:pathLst>
            </a:custGeom>
            <a:solidFill>
              <a:srgbClr val="000000"/>
            </a:solidFill>
          </p:spPr>
          <p:txBody>
            <a:bodyPr wrap="square" lIns="0" tIns="0" rIns="0" bIns="0" rtlCol="0"/>
            <a:lstStyle/>
            <a:p>
              <a:endParaRPr sz="949"/>
            </a:p>
          </p:txBody>
        </p:sp>
        <p:sp>
          <p:nvSpPr>
            <p:cNvPr id="118" name="object 118"/>
            <p:cNvSpPr/>
            <p:nvPr/>
          </p:nvSpPr>
          <p:spPr>
            <a:xfrm>
              <a:off x="8963069" y="7682632"/>
              <a:ext cx="9525" cy="3810"/>
            </a:xfrm>
            <a:custGeom>
              <a:avLst/>
              <a:gdLst/>
              <a:ahLst/>
              <a:cxnLst/>
              <a:rect l="l" t="t" r="r" b="b"/>
              <a:pathLst>
                <a:path w="9525" h="3809">
                  <a:moveTo>
                    <a:pt x="9441" y="0"/>
                  </a:moveTo>
                  <a:lnTo>
                    <a:pt x="2697" y="3371"/>
                  </a:lnTo>
                  <a:lnTo>
                    <a:pt x="0" y="0"/>
                  </a:lnTo>
                  <a:lnTo>
                    <a:pt x="9441" y="0"/>
                  </a:lnTo>
                  <a:close/>
                </a:path>
              </a:pathLst>
            </a:custGeom>
            <a:ln w="3175">
              <a:solidFill>
                <a:srgbClr val="000000"/>
              </a:solidFill>
            </a:ln>
          </p:spPr>
          <p:txBody>
            <a:bodyPr wrap="square" lIns="0" tIns="0" rIns="0" bIns="0" rtlCol="0"/>
            <a:lstStyle/>
            <a:p>
              <a:endParaRPr sz="949"/>
            </a:p>
          </p:txBody>
        </p:sp>
        <p:sp>
          <p:nvSpPr>
            <p:cNvPr id="119" name="object 119"/>
            <p:cNvSpPr/>
            <p:nvPr/>
          </p:nvSpPr>
          <p:spPr>
            <a:xfrm>
              <a:off x="8965766" y="7682632"/>
              <a:ext cx="27305" cy="3810"/>
            </a:xfrm>
            <a:custGeom>
              <a:avLst/>
              <a:gdLst/>
              <a:ahLst/>
              <a:cxnLst/>
              <a:rect l="l" t="t" r="r" b="b"/>
              <a:pathLst>
                <a:path w="27304" h="3809">
                  <a:moveTo>
                    <a:pt x="26975" y="0"/>
                  </a:moveTo>
                  <a:lnTo>
                    <a:pt x="14835" y="1348"/>
                  </a:lnTo>
                  <a:lnTo>
                    <a:pt x="0" y="3371"/>
                  </a:lnTo>
                  <a:lnTo>
                    <a:pt x="26975" y="0"/>
                  </a:lnTo>
                  <a:close/>
                </a:path>
              </a:pathLst>
            </a:custGeom>
            <a:solidFill>
              <a:srgbClr val="000000"/>
            </a:solidFill>
          </p:spPr>
          <p:txBody>
            <a:bodyPr wrap="square" lIns="0" tIns="0" rIns="0" bIns="0" rtlCol="0"/>
            <a:lstStyle/>
            <a:p>
              <a:endParaRPr sz="949"/>
            </a:p>
          </p:txBody>
        </p:sp>
        <p:sp>
          <p:nvSpPr>
            <p:cNvPr id="120" name="object 120"/>
            <p:cNvSpPr/>
            <p:nvPr/>
          </p:nvSpPr>
          <p:spPr>
            <a:xfrm>
              <a:off x="8965766" y="7682632"/>
              <a:ext cx="27305" cy="3810"/>
            </a:xfrm>
            <a:custGeom>
              <a:avLst/>
              <a:gdLst/>
              <a:ahLst/>
              <a:cxnLst/>
              <a:rect l="l" t="t" r="r" b="b"/>
              <a:pathLst>
                <a:path w="27304" h="3809">
                  <a:moveTo>
                    <a:pt x="0" y="3371"/>
                  </a:moveTo>
                  <a:lnTo>
                    <a:pt x="14835" y="1348"/>
                  </a:lnTo>
                  <a:lnTo>
                    <a:pt x="26975" y="0"/>
                  </a:lnTo>
                  <a:lnTo>
                    <a:pt x="0" y="3371"/>
                  </a:lnTo>
                  <a:close/>
                </a:path>
              </a:pathLst>
            </a:custGeom>
            <a:ln w="3175">
              <a:solidFill>
                <a:srgbClr val="000000"/>
              </a:solidFill>
            </a:ln>
          </p:spPr>
          <p:txBody>
            <a:bodyPr wrap="square" lIns="0" tIns="0" rIns="0" bIns="0" rtlCol="0"/>
            <a:lstStyle/>
            <a:p>
              <a:endParaRPr sz="949"/>
            </a:p>
          </p:txBody>
        </p:sp>
        <p:sp>
          <p:nvSpPr>
            <p:cNvPr id="121" name="object 121"/>
            <p:cNvSpPr/>
            <p:nvPr/>
          </p:nvSpPr>
          <p:spPr>
            <a:xfrm>
              <a:off x="8965766" y="7682632"/>
              <a:ext cx="27305" cy="3810"/>
            </a:xfrm>
            <a:custGeom>
              <a:avLst/>
              <a:gdLst/>
              <a:ahLst/>
              <a:cxnLst/>
              <a:rect l="l" t="t" r="r" b="b"/>
              <a:pathLst>
                <a:path w="27304" h="3809">
                  <a:moveTo>
                    <a:pt x="26975" y="0"/>
                  </a:moveTo>
                  <a:lnTo>
                    <a:pt x="0" y="3371"/>
                  </a:lnTo>
                  <a:lnTo>
                    <a:pt x="24277" y="3371"/>
                  </a:lnTo>
                  <a:lnTo>
                    <a:pt x="26975" y="0"/>
                  </a:lnTo>
                  <a:close/>
                </a:path>
              </a:pathLst>
            </a:custGeom>
            <a:solidFill>
              <a:srgbClr val="000000"/>
            </a:solidFill>
          </p:spPr>
          <p:txBody>
            <a:bodyPr wrap="square" lIns="0" tIns="0" rIns="0" bIns="0" rtlCol="0"/>
            <a:lstStyle/>
            <a:p>
              <a:endParaRPr sz="949"/>
            </a:p>
          </p:txBody>
        </p:sp>
        <p:sp>
          <p:nvSpPr>
            <p:cNvPr id="122" name="object 122"/>
            <p:cNvSpPr/>
            <p:nvPr/>
          </p:nvSpPr>
          <p:spPr>
            <a:xfrm>
              <a:off x="8965766" y="7682632"/>
              <a:ext cx="27305" cy="3810"/>
            </a:xfrm>
            <a:custGeom>
              <a:avLst/>
              <a:gdLst/>
              <a:ahLst/>
              <a:cxnLst/>
              <a:rect l="l" t="t" r="r" b="b"/>
              <a:pathLst>
                <a:path w="27304" h="3809">
                  <a:moveTo>
                    <a:pt x="0" y="3371"/>
                  </a:moveTo>
                  <a:lnTo>
                    <a:pt x="26975" y="0"/>
                  </a:lnTo>
                  <a:lnTo>
                    <a:pt x="24277" y="3371"/>
                  </a:lnTo>
                  <a:lnTo>
                    <a:pt x="0" y="3371"/>
                  </a:lnTo>
                  <a:close/>
                </a:path>
              </a:pathLst>
            </a:custGeom>
            <a:ln w="3175">
              <a:solidFill>
                <a:srgbClr val="000000"/>
              </a:solidFill>
            </a:ln>
          </p:spPr>
          <p:txBody>
            <a:bodyPr wrap="square" lIns="0" tIns="0" rIns="0" bIns="0" rtlCol="0"/>
            <a:lstStyle/>
            <a:p>
              <a:endParaRPr sz="949"/>
            </a:p>
          </p:txBody>
        </p:sp>
        <p:sp>
          <p:nvSpPr>
            <p:cNvPr id="123" name="object 123"/>
            <p:cNvSpPr/>
            <p:nvPr/>
          </p:nvSpPr>
          <p:spPr>
            <a:xfrm>
              <a:off x="8965766" y="7686004"/>
              <a:ext cx="24765" cy="3175"/>
            </a:xfrm>
            <a:custGeom>
              <a:avLst/>
              <a:gdLst/>
              <a:ahLst/>
              <a:cxnLst/>
              <a:rect l="l" t="t" r="r" b="b"/>
              <a:pathLst>
                <a:path w="24765" h="3175">
                  <a:moveTo>
                    <a:pt x="24277" y="0"/>
                  </a:moveTo>
                  <a:lnTo>
                    <a:pt x="0" y="0"/>
                  </a:lnTo>
                  <a:lnTo>
                    <a:pt x="3371" y="2697"/>
                  </a:lnTo>
                  <a:lnTo>
                    <a:pt x="24277" y="0"/>
                  </a:lnTo>
                  <a:close/>
                </a:path>
              </a:pathLst>
            </a:custGeom>
            <a:solidFill>
              <a:srgbClr val="000000"/>
            </a:solidFill>
          </p:spPr>
          <p:txBody>
            <a:bodyPr wrap="square" lIns="0" tIns="0" rIns="0" bIns="0" rtlCol="0"/>
            <a:lstStyle/>
            <a:p>
              <a:endParaRPr sz="949"/>
            </a:p>
          </p:txBody>
        </p:sp>
        <p:sp>
          <p:nvSpPr>
            <p:cNvPr id="124" name="object 124"/>
            <p:cNvSpPr/>
            <p:nvPr/>
          </p:nvSpPr>
          <p:spPr>
            <a:xfrm>
              <a:off x="8965766" y="7686004"/>
              <a:ext cx="24765" cy="3175"/>
            </a:xfrm>
            <a:custGeom>
              <a:avLst/>
              <a:gdLst/>
              <a:ahLst/>
              <a:cxnLst/>
              <a:rect l="l" t="t" r="r" b="b"/>
              <a:pathLst>
                <a:path w="24765" h="3175">
                  <a:moveTo>
                    <a:pt x="24277" y="0"/>
                  </a:moveTo>
                  <a:lnTo>
                    <a:pt x="3371" y="2697"/>
                  </a:lnTo>
                  <a:lnTo>
                    <a:pt x="0" y="0"/>
                  </a:lnTo>
                  <a:lnTo>
                    <a:pt x="24277" y="0"/>
                  </a:lnTo>
                  <a:close/>
                </a:path>
              </a:pathLst>
            </a:custGeom>
            <a:ln w="3175">
              <a:solidFill>
                <a:srgbClr val="000000"/>
              </a:solidFill>
            </a:ln>
          </p:spPr>
          <p:txBody>
            <a:bodyPr wrap="square" lIns="0" tIns="0" rIns="0" bIns="0" rtlCol="0"/>
            <a:lstStyle/>
            <a:p>
              <a:endParaRPr sz="949"/>
            </a:p>
          </p:txBody>
        </p:sp>
        <p:sp>
          <p:nvSpPr>
            <p:cNvPr id="125" name="object 125"/>
            <p:cNvSpPr/>
            <p:nvPr/>
          </p:nvSpPr>
          <p:spPr>
            <a:xfrm>
              <a:off x="8969138" y="7686004"/>
              <a:ext cx="20955" cy="3175"/>
            </a:xfrm>
            <a:custGeom>
              <a:avLst/>
              <a:gdLst/>
              <a:ahLst/>
              <a:cxnLst/>
              <a:rect l="l" t="t" r="r" b="b"/>
              <a:pathLst>
                <a:path w="20954" h="3175">
                  <a:moveTo>
                    <a:pt x="20906" y="0"/>
                  </a:moveTo>
                  <a:lnTo>
                    <a:pt x="0" y="2697"/>
                  </a:lnTo>
                  <a:lnTo>
                    <a:pt x="16860" y="2697"/>
                  </a:lnTo>
                  <a:lnTo>
                    <a:pt x="20906" y="0"/>
                  </a:lnTo>
                  <a:close/>
                </a:path>
              </a:pathLst>
            </a:custGeom>
            <a:solidFill>
              <a:srgbClr val="000000"/>
            </a:solidFill>
          </p:spPr>
          <p:txBody>
            <a:bodyPr wrap="square" lIns="0" tIns="0" rIns="0" bIns="0" rtlCol="0"/>
            <a:lstStyle/>
            <a:p>
              <a:endParaRPr sz="949"/>
            </a:p>
          </p:txBody>
        </p:sp>
        <p:sp>
          <p:nvSpPr>
            <p:cNvPr id="126" name="object 126"/>
            <p:cNvSpPr/>
            <p:nvPr/>
          </p:nvSpPr>
          <p:spPr>
            <a:xfrm>
              <a:off x="8969138" y="7686004"/>
              <a:ext cx="20955" cy="3175"/>
            </a:xfrm>
            <a:custGeom>
              <a:avLst/>
              <a:gdLst/>
              <a:ahLst/>
              <a:cxnLst/>
              <a:rect l="l" t="t" r="r" b="b"/>
              <a:pathLst>
                <a:path w="20954" h="3175">
                  <a:moveTo>
                    <a:pt x="0" y="2697"/>
                  </a:moveTo>
                  <a:lnTo>
                    <a:pt x="20906" y="0"/>
                  </a:lnTo>
                  <a:lnTo>
                    <a:pt x="16860" y="2697"/>
                  </a:lnTo>
                  <a:lnTo>
                    <a:pt x="0" y="2697"/>
                  </a:lnTo>
                  <a:close/>
                </a:path>
              </a:pathLst>
            </a:custGeom>
            <a:ln w="3175">
              <a:solidFill>
                <a:srgbClr val="000000"/>
              </a:solidFill>
            </a:ln>
          </p:spPr>
          <p:txBody>
            <a:bodyPr wrap="square" lIns="0" tIns="0" rIns="0" bIns="0" rtlCol="0"/>
            <a:lstStyle/>
            <a:p>
              <a:endParaRPr sz="949"/>
            </a:p>
          </p:txBody>
        </p:sp>
        <p:sp>
          <p:nvSpPr>
            <p:cNvPr id="127" name="object 127"/>
            <p:cNvSpPr/>
            <p:nvPr/>
          </p:nvSpPr>
          <p:spPr>
            <a:xfrm>
              <a:off x="8969138" y="7688702"/>
              <a:ext cx="17145" cy="2540"/>
            </a:xfrm>
            <a:custGeom>
              <a:avLst/>
              <a:gdLst/>
              <a:ahLst/>
              <a:cxnLst/>
              <a:rect l="l" t="t" r="r" b="b"/>
              <a:pathLst>
                <a:path w="17145" h="2540">
                  <a:moveTo>
                    <a:pt x="16860" y="0"/>
                  </a:moveTo>
                  <a:lnTo>
                    <a:pt x="0" y="0"/>
                  </a:lnTo>
                  <a:lnTo>
                    <a:pt x="4046" y="2023"/>
                  </a:lnTo>
                  <a:lnTo>
                    <a:pt x="16860" y="0"/>
                  </a:lnTo>
                  <a:close/>
                </a:path>
              </a:pathLst>
            </a:custGeom>
            <a:solidFill>
              <a:srgbClr val="000000"/>
            </a:solidFill>
          </p:spPr>
          <p:txBody>
            <a:bodyPr wrap="square" lIns="0" tIns="0" rIns="0" bIns="0" rtlCol="0"/>
            <a:lstStyle/>
            <a:p>
              <a:endParaRPr sz="949"/>
            </a:p>
          </p:txBody>
        </p:sp>
        <p:sp>
          <p:nvSpPr>
            <p:cNvPr id="128" name="object 128"/>
            <p:cNvSpPr/>
            <p:nvPr/>
          </p:nvSpPr>
          <p:spPr>
            <a:xfrm>
              <a:off x="8969138" y="7688702"/>
              <a:ext cx="17145" cy="2540"/>
            </a:xfrm>
            <a:custGeom>
              <a:avLst/>
              <a:gdLst/>
              <a:ahLst/>
              <a:cxnLst/>
              <a:rect l="l" t="t" r="r" b="b"/>
              <a:pathLst>
                <a:path w="17145" h="2540">
                  <a:moveTo>
                    <a:pt x="16860" y="0"/>
                  </a:moveTo>
                  <a:lnTo>
                    <a:pt x="4046" y="2023"/>
                  </a:lnTo>
                  <a:lnTo>
                    <a:pt x="0" y="0"/>
                  </a:lnTo>
                  <a:lnTo>
                    <a:pt x="16860" y="0"/>
                  </a:lnTo>
                  <a:close/>
                </a:path>
              </a:pathLst>
            </a:custGeom>
            <a:ln w="3175">
              <a:solidFill>
                <a:srgbClr val="000000"/>
              </a:solidFill>
            </a:ln>
          </p:spPr>
          <p:txBody>
            <a:bodyPr wrap="square" lIns="0" tIns="0" rIns="0" bIns="0" rtlCol="0"/>
            <a:lstStyle/>
            <a:p>
              <a:endParaRPr sz="949"/>
            </a:p>
          </p:txBody>
        </p:sp>
        <p:sp>
          <p:nvSpPr>
            <p:cNvPr id="129" name="object 129"/>
            <p:cNvSpPr/>
            <p:nvPr/>
          </p:nvSpPr>
          <p:spPr>
            <a:xfrm>
              <a:off x="8973184" y="7688702"/>
              <a:ext cx="13335" cy="2540"/>
            </a:xfrm>
            <a:custGeom>
              <a:avLst/>
              <a:gdLst/>
              <a:ahLst/>
              <a:cxnLst/>
              <a:rect l="l" t="t" r="r" b="b"/>
              <a:pathLst>
                <a:path w="13334" h="2540">
                  <a:moveTo>
                    <a:pt x="12813" y="0"/>
                  </a:moveTo>
                  <a:lnTo>
                    <a:pt x="0" y="2023"/>
                  </a:lnTo>
                  <a:lnTo>
                    <a:pt x="4720" y="2023"/>
                  </a:lnTo>
                  <a:lnTo>
                    <a:pt x="12813" y="0"/>
                  </a:lnTo>
                  <a:close/>
                </a:path>
              </a:pathLst>
            </a:custGeom>
            <a:solidFill>
              <a:srgbClr val="000000"/>
            </a:solidFill>
          </p:spPr>
          <p:txBody>
            <a:bodyPr wrap="square" lIns="0" tIns="0" rIns="0" bIns="0" rtlCol="0"/>
            <a:lstStyle/>
            <a:p>
              <a:endParaRPr sz="949"/>
            </a:p>
          </p:txBody>
        </p:sp>
        <p:sp>
          <p:nvSpPr>
            <p:cNvPr id="130" name="object 130"/>
            <p:cNvSpPr/>
            <p:nvPr/>
          </p:nvSpPr>
          <p:spPr>
            <a:xfrm>
              <a:off x="8973184" y="7688702"/>
              <a:ext cx="13335" cy="2540"/>
            </a:xfrm>
            <a:custGeom>
              <a:avLst/>
              <a:gdLst/>
              <a:ahLst/>
              <a:cxnLst/>
              <a:rect l="l" t="t" r="r" b="b"/>
              <a:pathLst>
                <a:path w="13334" h="2540">
                  <a:moveTo>
                    <a:pt x="4720" y="2023"/>
                  </a:moveTo>
                  <a:lnTo>
                    <a:pt x="0" y="2023"/>
                  </a:lnTo>
                  <a:lnTo>
                    <a:pt x="12813" y="0"/>
                  </a:lnTo>
                  <a:lnTo>
                    <a:pt x="4720" y="2023"/>
                  </a:lnTo>
                  <a:close/>
                </a:path>
              </a:pathLst>
            </a:custGeom>
            <a:ln w="3175">
              <a:solidFill>
                <a:srgbClr val="000000"/>
              </a:solidFill>
            </a:ln>
          </p:spPr>
          <p:txBody>
            <a:bodyPr wrap="square" lIns="0" tIns="0" rIns="0" bIns="0" rtlCol="0"/>
            <a:lstStyle/>
            <a:p>
              <a:endParaRPr sz="949"/>
            </a:p>
          </p:txBody>
        </p:sp>
        <p:sp>
          <p:nvSpPr>
            <p:cNvPr id="131" name="object 131"/>
            <p:cNvSpPr/>
            <p:nvPr/>
          </p:nvSpPr>
          <p:spPr>
            <a:xfrm>
              <a:off x="8977904" y="7688702"/>
              <a:ext cx="8255" cy="2540"/>
            </a:xfrm>
            <a:custGeom>
              <a:avLst/>
              <a:gdLst/>
              <a:ahLst/>
              <a:cxnLst/>
              <a:rect l="l" t="t" r="r" b="b"/>
              <a:pathLst>
                <a:path w="8254" h="2540">
                  <a:moveTo>
                    <a:pt x="8093" y="0"/>
                  </a:moveTo>
                  <a:lnTo>
                    <a:pt x="0" y="2023"/>
                  </a:lnTo>
                  <a:lnTo>
                    <a:pt x="4046" y="2023"/>
                  </a:lnTo>
                  <a:lnTo>
                    <a:pt x="8093" y="0"/>
                  </a:lnTo>
                  <a:close/>
                </a:path>
              </a:pathLst>
            </a:custGeom>
            <a:solidFill>
              <a:srgbClr val="000000"/>
            </a:solidFill>
          </p:spPr>
          <p:txBody>
            <a:bodyPr wrap="square" lIns="0" tIns="0" rIns="0" bIns="0" rtlCol="0"/>
            <a:lstStyle/>
            <a:p>
              <a:endParaRPr sz="949"/>
            </a:p>
          </p:txBody>
        </p:sp>
        <p:sp>
          <p:nvSpPr>
            <p:cNvPr id="132" name="object 132"/>
            <p:cNvSpPr/>
            <p:nvPr/>
          </p:nvSpPr>
          <p:spPr>
            <a:xfrm>
              <a:off x="8977904" y="7688702"/>
              <a:ext cx="8255" cy="2540"/>
            </a:xfrm>
            <a:custGeom>
              <a:avLst/>
              <a:gdLst/>
              <a:ahLst/>
              <a:cxnLst/>
              <a:rect l="l" t="t" r="r" b="b"/>
              <a:pathLst>
                <a:path w="8254" h="2540">
                  <a:moveTo>
                    <a:pt x="0" y="2023"/>
                  </a:moveTo>
                  <a:lnTo>
                    <a:pt x="8093" y="0"/>
                  </a:lnTo>
                  <a:lnTo>
                    <a:pt x="4046" y="2023"/>
                  </a:lnTo>
                  <a:lnTo>
                    <a:pt x="0" y="2023"/>
                  </a:lnTo>
                  <a:close/>
                </a:path>
              </a:pathLst>
            </a:custGeom>
            <a:ln w="3175">
              <a:solidFill>
                <a:srgbClr val="000000"/>
              </a:solidFill>
            </a:ln>
          </p:spPr>
          <p:txBody>
            <a:bodyPr wrap="square" lIns="0" tIns="0" rIns="0" bIns="0" rtlCol="0"/>
            <a:lstStyle/>
            <a:p>
              <a:endParaRPr sz="949"/>
            </a:p>
          </p:txBody>
        </p:sp>
      </p:grpSp>
      <p:grpSp>
        <p:nvGrpSpPr>
          <p:cNvPr id="133" name="object 133"/>
          <p:cNvGrpSpPr/>
          <p:nvPr/>
        </p:nvGrpSpPr>
        <p:grpSpPr>
          <a:xfrm>
            <a:off x="6249566" y="3876114"/>
            <a:ext cx="58907" cy="19747"/>
            <a:chOff x="10343398" y="7353848"/>
            <a:chExt cx="111760" cy="37465"/>
          </a:xfrm>
        </p:grpSpPr>
        <p:sp>
          <p:nvSpPr>
            <p:cNvPr id="134" name="object 134"/>
            <p:cNvSpPr/>
            <p:nvPr/>
          </p:nvSpPr>
          <p:spPr>
            <a:xfrm>
              <a:off x="10343428" y="7353878"/>
              <a:ext cx="111760" cy="37465"/>
            </a:xfrm>
            <a:custGeom>
              <a:avLst/>
              <a:gdLst/>
              <a:ahLst/>
              <a:cxnLst/>
              <a:rect l="l" t="t" r="r" b="b"/>
              <a:pathLst>
                <a:path w="111759" h="37465">
                  <a:moveTo>
                    <a:pt x="0" y="0"/>
                  </a:moveTo>
                  <a:lnTo>
                    <a:pt x="732" y="36949"/>
                  </a:lnTo>
                  <a:lnTo>
                    <a:pt x="111213" y="16275"/>
                  </a:lnTo>
                  <a:lnTo>
                    <a:pt x="0" y="0"/>
                  </a:lnTo>
                  <a:close/>
                </a:path>
              </a:pathLst>
            </a:custGeom>
            <a:solidFill>
              <a:srgbClr val="000000"/>
            </a:solidFill>
          </p:spPr>
          <p:txBody>
            <a:bodyPr wrap="square" lIns="0" tIns="0" rIns="0" bIns="0" rtlCol="0"/>
            <a:lstStyle/>
            <a:p>
              <a:endParaRPr sz="949"/>
            </a:p>
          </p:txBody>
        </p:sp>
        <p:sp>
          <p:nvSpPr>
            <p:cNvPr id="135" name="object 135"/>
            <p:cNvSpPr/>
            <p:nvPr/>
          </p:nvSpPr>
          <p:spPr>
            <a:xfrm>
              <a:off x="10343428" y="7353878"/>
              <a:ext cx="111760" cy="37465"/>
            </a:xfrm>
            <a:custGeom>
              <a:avLst/>
              <a:gdLst/>
              <a:ahLst/>
              <a:cxnLst/>
              <a:rect l="l" t="t" r="r" b="b"/>
              <a:pathLst>
                <a:path w="111759" h="37465">
                  <a:moveTo>
                    <a:pt x="111213" y="16275"/>
                  </a:moveTo>
                  <a:lnTo>
                    <a:pt x="732" y="36949"/>
                  </a:lnTo>
                  <a:lnTo>
                    <a:pt x="0" y="0"/>
                  </a:lnTo>
                  <a:lnTo>
                    <a:pt x="111213" y="16275"/>
                  </a:lnTo>
                  <a:close/>
                </a:path>
              </a:pathLst>
            </a:custGeom>
            <a:ln w="3175">
              <a:solidFill>
                <a:srgbClr val="000000"/>
              </a:solidFill>
            </a:ln>
          </p:spPr>
          <p:txBody>
            <a:bodyPr wrap="square" lIns="0" tIns="0" rIns="0" bIns="0" rtlCol="0"/>
            <a:lstStyle/>
            <a:p>
              <a:endParaRPr sz="949"/>
            </a:p>
          </p:txBody>
        </p:sp>
      </p:grpSp>
      <p:grpSp>
        <p:nvGrpSpPr>
          <p:cNvPr id="136" name="object 136"/>
          <p:cNvGrpSpPr/>
          <p:nvPr/>
        </p:nvGrpSpPr>
        <p:grpSpPr>
          <a:xfrm>
            <a:off x="3953021" y="6189900"/>
            <a:ext cx="19747" cy="58907"/>
            <a:chOff x="5986341" y="11743615"/>
            <a:chExt cx="37465" cy="111760"/>
          </a:xfrm>
        </p:grpSpPr>
        <p:sp>
          <p:nvSpPr>
            <p:cNvPr id="137" name="object 137"/>
            <p:cNvSpPr/>
            <p:nvPr/>
          </p:nvSpPr>
          <p:spPr>
            <a:xfrm>
              <a:off x="5986371" y="11743645"/>
              <a:ext cx="37465" cy="111125"/>
            </a:xfrm>
            <a:custGeom>
              <a:avLst/>
              <a:gdLst/>
              <a:ahLst/>
              <a:cxnLst/>
              <a:rect l="l" t="t" r="r" b="b"/>
              <a:pathLst>
                <a:path w="37464" h="111125">
                  <a:moveTo>
                    <a:pt x="0" y="0"/>
                  </a:moveTo>
                  <a:lnTo>
                    <a:pt x="17106" y="111087"/>
                  </a:lnTo>
                  <a:lnTo>
                    <a:pt x="36953" y="456"/>
                  </a:lnTo>
                  <a:lnTo>
                    <a:pt x="0" y="0"/>
                  </a:lnTo>
                  <a:close/>
                </a:path>
              </a:pathLst>
            </a:custGeom>
            <a:solidFill>
              <a:srgbClr val="000000"/>
            </a:solidFill>
          </p:spPr>
          <p:txBody>
            <a:bodyPr wrap="square" lIns="0" tIns="0" rIns="0" bIns="0" rtlCol="0"/>
            <a:lstStyle/>
            <a:p>
              <a:endParaRPr sz="949"/>
            </a:p>
          </p:txBody>
        </p:sp>
        <p:sp>
          <p:nvSpPr>
            <p:cNvPr id="138" name="object 138"/>
            <p:cNvSpPr/>
            <p:nvPr/>
          </p:nvSpPr>
          <p:spPr>
            <a:xfrm>
              <a:off x="5986371" y="11743645"/>
              <a:ext cx="37465" cy="111125"/>
            </a:xfrm>
            <a:custGeom>
              <a:avLst/>
              <a:gdLst/>
              <a:ahLst/>
              <a:cxnLst/>
              <a:rect l="l" t="t" r="r" b="b"/>
              <a:pathLst>
                <a:path w="37464" h="111125">
                  <a:moveTo>
                    <a:pt x="17106" y="111087"/>
                  </a:moveTo>
                  <a:lnTo>
                    <a:pt x="0" y="0"/>
                  </a:lnTo>
                  <a:lnTo>
                    <a:pt x="36953" y="456"/>
                  </a:lnTo>
                  <a:lnTo>
                    <a:pt x="17106" y="111087"/>
                  </a:lnTo>
                  <a:close/>
                </a:path>
              </a:pathLst>
            </a:custGeom>
            <a:ln w="3175">
              <a:solidFill>
                <a:srgbClr val="000000"/>
              </a:solidFill>
            </a:ln>
          </p:spPr>
          <p:txBody>
            <a:bodyPr wrap="square" lIns="0" tIns="0" rIns="0" bIns="0" rtlCol="0"/>
            <a:lstStyle/>
            <a:p>
              <a:endParaRPr sz="949"/>
            </a:p>
          </p:txBody>
        </p:sp>
      </p:grpSp>
      <p:sp>
        <p:nvSpPr>
          <p:cNvPr id="139" name="object 139"/>
          <p:cNvSpPr/>
          <p:nvPr/>
        </p:nvSpPr>
        <p:spPr>
          <a:xfrm>
            <a:off x="6202275" y="632892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40" name="object 140"/>
          <p:cNvSpPr/>
          <p:nvPr/>
        </p:nvSpPr>
        <p:spPr>
          <a:xfrm>
            <a:off x="6238799" y="6328924"/>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141" name="object 141"/>
          <p:cNvGrpSpPr/>
          <p:nvPr/>
        </p:nvGrpSpPr>
        <p:grpSpPr>
          <a:xfrm>
            <a:off x="6524561" y="6343518"/>
            <a:ext cx="58572" cy="19747"/>
            <a:chOff x="10865125" y="12035063"/>
            <a:chExt cx="111125" cy="37465"/>
          </a:xfrm>
        </p:grpSpPr>
        <p:sp>
          <p:nvSpPr>
            <p:cNvPr id="142" name="object 142"/>
            <p:cNvSpPr/>
            <p:nvPr/>
          </p:nvSpPr>
          <p:spPr>
            <a:xfrm>
              <a:off x="10865154" y="12035092"/>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43" name="object 143"/>
            <p:cNvSpPr/>
            <p:nvPr/>
          </p:nvSpPr>
          <p:spPr>
            <a:xfrm>
              <a:off x="10865154" y="12035092"/>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44" name="object 144"/>
          <p:cNvGrpSpPr/>
          <p:nvPr/>
        </p:nvGrpSpPr>
        <p:grpSpPr>
          <a:xfrm>
            <a:off x="6417042" y="6343518"/>
            <a:ext cx="58572" cy="19747"/>
            <a:chOff x="10661138" y="12035063"/>
            <a:chExt cx="111125" cy="37465"/>
          </a:xfrm>
        </p:grpSpPr>
        <p:sp>
          <p:nvSpPr>
            <p:cNvPr id="145" name="object 145"/>
            <p:cNvSpPr/>
            <p:nvPr/>
          </p:nvSpPr>
          <p:spPr>
            <a:xfrm>
              <a:off x="10661167" y="12035092"/>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46" name="object 146"/>
            <p:cNvSpPr/>
            <p:nvPr/>
          </p:nvSpPr>
          <p:spPr>
            <a:xfrm>
              <a:off x="10661167" y="12035092"/>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47" name="object 147"/>
          <p:cNvSpPr/>
          <p:nvPr/>
        </p:nvSpPr>
        <p:spPr>
          <a:xfrm>
            <a:off x="5760810" y="6431047"/>
            <a:ext cx="173709" cy="48866"/>
          </a:xfrm>
          <a:custGeom>
            <a:avLst/>
            <a:gdLst/>
            <a:ahLst/>
            <a:cxnLst/>
            <a:rect l="l" t="t" r="r" b="b"/>
            <a:pathLst>
              <a:path w="329565" h="92709">
                <a:moveTo>
                  <a:pt x="0" y="15398"/>
                </a:moveTo>
                <a:lnTo>
                  <a:pt x="5774" y="7699"/>
                </a:lnTo>
                <a:lnTo>
                  <a:pt x="17323" y="0"/>
                </a:lnTo>
                <a:lnTo>
                  <a:pt x="28871" y="0"/>
                </a:lnTo>
                <a:lnTo>
                  <a:pt x="40420" y="7699"/>
                </a:lnTo>
                <a:lnTo>
                  <a:pt x="46194" y="15398"/>
                </a:lnTo>
                <a:lnTo>
                  <a:pt x="46194" y="30796"/>
                </a:lnTo>
                <a:lnTo>
                  <a:pt x="40420" y="38495"/>
                </a:lnTo>
                <a:lnTo>
                  <a:pt x="28871" y="46195"/>
                </a:lnTo>
                <a:lnTo>
                  <a:pt x="17323" y="53894"/>
                </a:lnTo>
                <a:lnTo>
                  <a:pt x="5774" y="69292"/>
                </a:lnTo>
                <a:lnTo>
                  <a:pt x="0" y="92390"/>
                </a:lnTo>
                <a:lnTo>
                  <a:pt x="46194" y="92390"/>
                </a:lnTo>
              </a:path>
              <a:path w="329565" h="92709">
                <a:moveTo>
                  <a:pt x="138584" y="0"/>
                </a:moveTo>
                <a:lnTo>
                  <a:pt x="103937" y="0"/>
                </a:lnTo>
                <a:lnTo>
                  <a:pt x="98163" y="38495"/>
                </a:lnTo>
                <a:lnTo>
                  <a:pt x="109712" y="30796"/>
                </a:lnTo>
                <a:lnTo>
                  <a:pt x="121261" y="30796"/>
                </a:lnTo>
                <a:lnTo>
                  <a:pt x="132809" y="38495"/>
                </a:lnTo>
                <a:lnTo>
                  <a:pt x="138584" y="46195"/>
                </a:lnTo>
                <a:lnTo>
                  <a:pt x="144358" y="61593"/>
                </a:lnTo>
                <a:lnTo>
                  <a:pt x="138584" y="76991"/>
                </a:lnTo>
                <a:lnTo>
                  <a:pt x="132809" y="84690"/>
                </a:lnTo>
                <a:lnTo>
                  <a:pt x="121261" y="92390"/>
                </a:lnTo>
                <a:lnTo>
                  <a:pt x="109712" y="92390"/>
                </a:lnTo>
                <a:lnTo>
                  <a:pt x="98163" y="84690"/>
                </a:lnTo>
                <a:lnTo>
                  <a:pt x="92389" y="76991"/>
                </a:lnTo>
              </a:path>
              <a:path w="329565" h="92709">
                <a:moveTo>
                  <a:pt x="184779" y="61593"/>
                </a:moveTo>
                <a:lnTo>
                  <a:pt x="190553" y="46195"/>
                </a:lnTo>
                <a:lnTo>
                  <a:pt x="207876" y="38495"/>
                </a:lnTo>
                <a:lnTo>
                  <a:pt x="225199" y="46195"/>
                </a:lnTo>
                <a:lnTo>
                  <a:pt x="230974" y="61593"/>
                </a:lnTo>
                <a:lnTo>
                  <a:pt x="225199" y="76991"/>
                </a:lnTo>
                <a:lnTo>
                  <a:pt x="219425" y="84690"/>
                </a:lnTo>
                <a:lnTo>
                  <a:pt x="207876" y="92390"/>
                </a:lnTo>
                <a:lnTo>
                  <a:pt x="196328" y="84690"/>
                </a:lnTo>
                <a:lnTo>
                  <a:pt x="190553" y="76991"/>
                </a:lnTo>
                <a:lnTo>
                  <a:pt x="184779" y="61593"/>
                </a:lnTo>
                <a:lnTo>
                  <a:pt x="184779" y="30796"/>
                </a:lnTo>
                <a:lnTo>
                  <a:pt x="190553" y="15398"/>
                </a:lnTo>
                <a:lnTo>
                  <a:pt x="196328" y="7699"/>
                </a:lnTo>
                <a:lnTo>
                  <a:pt x="207876" y="0"/>
                </a:lnTo>
                <a:lnTo>
                  <a:pt x="219425" y="7699"/>
                </a:lnTo>
                <a:lnTo>
                  <a:pt x="225199" y="15398"/>
                </a:lnTo>
              </a:path>
              <a:path w="329565" h="92709">
                <a:moveTo>
                  <a:pt x="323364" y="0"/>
                </a:moveTo>
                <a:lnTo>
                  <a:pt x="288718" y="0"/>
                </a:lnTo>
                <a:lnTo>
                  <a:pt x="282943" y="38495"/>
                </a:lnTo>
                <a:lnTo>
                  <a:pt x="294492" y="30796"/>
                </a:lnTo>
                <a:lnTo>
                  <a:pt x="306041" y="30796"/>
                </a:lnTo>
                <a:lnTo>
                  <a:pt x="317590" y="38495"/>
                </a:lnTo>
                <a:lnTo>
                  <a:pt x="323364" y="46195"/>
                </a:lnTo>
                <a:lnTo>
                  <a:pt x="329138" y="61593"/>
                </a:lnTo>
                <a:lnTo>
                  <a:pt x="323364" y="76991"/>
                </a:lnTo>
                <a:lnTo>
                  <a:pt x="317590" y="84690"/>
                </a:lnTo>
                <a:lnTo>
                  <a:pt x="306041" y="92390"/>
                </a:lnTo>
                <a:lnTo>
                  <a:pt x="294492" y="92390"/>
                </a:lnTo>
                <a:lnTo>
                  <a:pt x="282943" y="84690"/>
                </a:lnTo>
                <a:lnTo>
                  <a:pt x="277169" y="76991"/>
                </a:lnTo>
              </a:path>
            </a:pathLst>
          </a:custGeom>
          <a:ln w="3175">
            <a:solidFill>
              <a:srgbClr val="000000"/>
            </a:solidFill>
          </a:ln>
        </p:spPr>
        <p:txBody>
          <a:bodyPr wrap="square" lIns="0" tIns="0" rIns="0" bIns="0" rtlCol="0"/>
          <a:lstStyle/>
          <a:p>
            <a:endParaRPr sz="949"/>
          </a:p>
        </p:txBody>
      </p:sp>
      <p:grpSp>
        <p:nvGrpSpPr>
          <p:cNvPr id="148" name="object 148"/>
          <p:cNvGrpSpPr/>
          <p:nvPr/>
        </p:nvGrpSpPr>
        <p:grpSpPr>
          <a:xfrm>
            <a:off x="6417042" y="6445642"/>
            <a:ext cx="58572" cy="19747"/>
            <a:chOff x="10661138" y="12228814"/>
            <a:chExt cx="111125" cy="37465"/>
          </a:xfrm>
        </p:grpSpPr>
        <p:sp>
          <p:nvSpPr>
            <p:cNvPr id="149" name="object 149"/>
            <p:cNvSpPr/>
            <p:nvPr/>
          </p:nvSpPr>
          <p:spPr>
            <a:xfrm>
              <a:off x="10661167" y="12228843"/>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50" name="object 150"/>
            <p:cNvSpPr/>
            <p:nvPr/>
          </p:nvSpPr>
          <p:spPr>
            <a:xfrm>
              <a:off x="10661167" y="12228843"/>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151" name="object 151"/>
          <p:cNvGrpSpPr/>
          <p:nvPr/>
        </p:nvGrpSpPr>
        <p:grpSpPr>
          <a:xfrm>
            <a:off x="5216551" y="6445642"/>
            <a:ext cx="58572" cy="19747"/>
            <a:chOff x="8383539" y="12228814"/>
            <a:chExt cx="111125" cy="37465"/>
          </a:xfrm>
        </p:grpSpPr>
        <p:sp>
          <p:nvSpPr>
            <p:cNvPr id="152" name="object 152"/>
            <p:cNvSpPr/>
            <p:nvPr/>
          </p:nvSpPr>
          <p:spPr>
            <a:xfrm>
              <a:off x="8383569" y="12228843"/>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53" name="object 153"/>
            <p:cNvSpPr/>
            <p:nvPr/>
          </p:nvSpPr>
          <p:spPr>
            <a:xfrm>
              <a:off x="8383569" y="12228843"/>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154" name="object 154"/>
          <p:cNvSpPr/>
          <p:nvPr/>
        </p:nvSpPr>
        <p:spPr>
          <a:xfrm>
            <a:off x="4651634" y="5514272"/>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09713" y="92390"/>
                </a:moveTo>
                <a:lnTo>
                  <a:pt x="98164" y="84690"/>
                </a:lnTo>
                <a:lnTo>
                  <a:pt x="92390" y="76991"/>
                </a:lnTo>
                <a:lnTo>
                  <a:pt x="86615" y="69292"/>
                </a:lnTo>
                <a:lnTo>
                  <a:pt x="86615" y="61593"/>
                </a:lnTo>
                <a:lnTo>
                  <a:pt x="92390" y="53894"/>
                </a:lnTo>
                <a:lnTo>
                  <a:pt x="98164" y="46195"/>
                </a:lnTo>
                <a:lnTo>
                  <a:pt x="109713" y="38495"/>
                </a:lnTo>
                <a:lnTo>
                  <a:pt x="121262" y="38495"/>
                </a:lnTo>
                <a:lnTo>
                  <a:pt x="132810" y="46195"/>
                </a:lnTo>
                <a:lnTo>
                  <a:pt x="138585" y="53894"/>
                </a:lnTo>
                <a:lnTo>
                  <a:pt x="144359" y="61593"/>
                </a:lnTo>
                <a:lnTo>
                  <a:pt x="144359" y="69292"/>
                </a:lnTo>
                <a:lnTo>
                  <a:pt x="138585" y="76991"/>
                </a:lnTo>
                <a:lnTo>
                  <a:pt x="132810" y="84690"/>
                </a:lnTo>
                <a:lnTo>
                  <a:pt x="121262" y="92390"/>
                </a:lnTo>
                <a:lnTo>
                  <a:pt x="109713" y="92390"/>
                </a:lnTo>
              </a:path>
              <a:path w="323850" h="92709">
                <a:moveTo>
                  <a:pt x="109713" y="38495"/>
                </a:moveTo>
                <a:lnTo>
                  <a:pt x="98164" y="30796"/>
                </a:lnTo>
                <a:lnTo>
                  <a:pt x="92390" y="23097"/>
                </a:lnTo>
                <a:lnTo>
                  <a:pt x="92390" y="15398"/>
                </a:lnTo>
                <a:lnTo>
                  <a:pt x="98164" y="7699"/>
                </a:lnTo>
                <a:lnTo>
                  <a:pt x="109713" y="0"/>
                </a:lnTo>
                <a:lnTo>
                  <a:pt x="121262" y="0"/>
                </a:lnTo>
                <a:lnTo>
                  <a:pt x="132810" y="7699"/>
                </a:lnTo>
                <a:lnTo>
                  <a:pt x="138585" y="15398"/>
                </a:lnTo>
                <a:lnTo>
                  <a:pt x="138585" y="23097"/>
                </a:lnTo>
                <a:lnTo>
                  <a:pt x="132810" y="30796"/>
                </a:lnTo>
                <a:lnTo>
                  <a:pt x="121262" y="38495"/>
                </a:lnTo>
              </a:path>
              <a:path w="323850"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155" name="object 155"/>
          <p:cNvGrpSpPr/>
          <p:nvPr/>
        </p:nvGrpSpPr>
        <p:grpSpPr>
          <a:xfrm>
            <a:off x="4727100" y="4849643"/>
            <a:ext cx="19747" cy="58572"/>
            <a:chOff x="7454941" y="9200850"/>
            <a:chExt cx="37465" cy="111125"/>
          </a:xfrm>
        </p:grpSpPr>
        <p:sp>
          <p:nvSpPr>
            <p:cNvPr id="156" name="object 156"/>
            <p:cNvSpPr/>
            <p:nvPr/>
          </p:nvSpPr>
          <p:spPr>
            <a:xfrm>
              <a:off x="7454971" y="9200880"/>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57" name="object 157"/>
            <p:cNvSpPr/>
            <p:nvPr/>
          </p:nvSpPr>
          <p:spPr>
            <a:xfrm>
              <a:off x="7454971" y="9200880"/>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158" name="object 158"/>
          <p:cNvGrpSpPr/>
          <p:nvPr/>
        </p:nvGrpSpPr>
        <p:grpSpPr>
          <a:xfrm>
            <a:off x="4727100" y="6190016"/>
            <a:ext cx="19747" cy="58572"/>
            <a:chOff x="7454941" y="11743835"/>
            <a:chExt cx="37465" cy="111125"/>
          </a:xfrm>
        </p:grpSpPr>
        <p:sp>
          <p:nvSpPr>
            <p:cNvPr id="159" name="object 159"/>
            <p:cNvSpPr/>
            <p:nvPr/>
          </p:nvSpPr>
          <p:spPr>
            <a:xfrm>
              <a:off x="7454971" y="1174386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60" name="object 160"/>
            <p:cNvSpPr/>
            <p:nvPr/>
          </p:nvSpPr>
          <p:spPr>
            <a:xfrm>
              <a:off x="7454971" y="1174386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161" name="object 161"/>
          <p:cNvSpPr/>
          <p:nvPr/>
        </p:nvSpPr>
        <p:spPr>
          <a:xfrm>
            <a:off x="5348307" y="475661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62" name="object 162"/>
          <p:cNvSpPr/>
          <p:nvPr/>
        </p:nvSpPr>
        <p:spPr>
          <a:xfrm>
            <a:off x="5384831" y="4756617"/>
            <a:ext cx="76312" cy="48866"/>
          </a:xfrm>
          <a:custGeom>
            <a:avLst/>
            <a:gdLst/>
            <a:ahLst/>
            <a:cxnLst/>
            <a:rect l="l" t="t" r="r" b="b"/>
            <a:pathLst>
              <a:path w="144779" h="92709">
                <a:moveTo>
                  <a:pt x="23097" y="92390"/>
                </a:moveTo>
                <a:lnTo>
                  <a:pt x="28871" y="53894"/>
                </a:lnTo>
                <a:lnTo>
                  <a:pt x="34646" y="30796"/>
                </a:lnTo>
                <a:lnTo>
                  <a:pt x="40420" y="15398"/>
                </a:lnTo>
                <a:lnTo>
                  <a:pt x="46195" y="0"/>
                </a:lnTo>
                <a:lnTo>
                  <a:pt x="0" y="0"/>
                </a:lnTo>
              </a:path>
              <a:path w="14477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163" name="object 163"/>
          <p:cNvGrpSpPr/>
          <p:nvPr/>
        </p:nvGrpSpPr>
        <p:grpSpPr>
          <a:xfrm>
            <a:off x="5047682" y="4771211"/>
            <a:ext cx="58572" cy="19747"/>
            <a:chOff x="8063156" y="9052046"/>
            <a:chExt cx="111125" cy="37465"/>
          </a:xfrm>
        </p:grpSpPr>
        <p:sp>
          <p:nvSpPr>
            <p:cNvPr id="164" name="object 164"/>
            <p:cNvSpPr/>
            <p:nvPr/>
          </p:nvSpPr>
          <p:spPr>
            <a:xfrm>
              <a:off x="8063186" y="905207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65" name="object 165"/>
            <p:cNvSpPr/>
            <p:nvPr/>
          </p:nvSpPr>
          <p:spPr>
            <a:xfrm>
              <a:off x="8063186" y="905207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166" name="object 166"/>
          <p:cNvGrpSpPr/>
          <p:nvPr/>
        </p:nvGrpSpPr>
        <p:grpSpPr>
          <a:xfrm>
            <a:off x="5192011" y="4771211"/>
            <a:ext cx="58572" cy="19747"/>
            <a:chOff x="8336981" y="9052046"/>
            <a:chExt cx="111125" cy="37465"/>
          </a:xfrm>
        </p:grpSpPr>
        <p:sp>
          <p:nvSpPr>
            <p:cNvPr id="167" name="object 167"/>
            <p:cNvSpPr/>
            <p:nvPr/>
          </p:nvSpPr>
          <p:spPr>
            <a:xfrm>
              <a:off x="8337010" y="905207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68" name="object 168"/>
            <p:cNvSpPr/>
            <p:nvPr/>
          </p:nvSpPr>
          <p:spPr>
            <a:xfrm>
              <a:off x="8337010" y="905207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169" name="object 169"/>
          <p:cNvSpPr/>
          <p:nvPr/>
        </p:nvSpPr>
        <p:spPr>
          <a:xfrm>
            <a:off x="5690112" y="4603057"/>
            <a:ext cx="170697" cy="48866"/>
          </a:xfrm>
          <a:custGeom>
            <a:avLst/>
            <a:gdLst/>
            <a:ahLst/>
            <a:cxnLst/>
            <a:rect l="l" t="t" r="r" b="b"/>
            <a:pathLst>
              <a:path w="323850" h="92709">
                <a:moveTo>
                  <a:pt x="0" y="15397"/>
                </a:moveTo>
                <a:lnTo>
                  <a:pt x="5774" y="7698"/>
                </a:lnTo>
                <a:lnTo>
                  <a:pt x="17323" y="0"/>
                </a:lnTo>
                <a:lnTo>
                  <a:pt x="28871" y="0"/>
                </a:lnTo>
                <a:lnTo>
                  <a:pt x="40420" y="7698"/>
                </a:lnTo>
                <a:lnTo>
                  <a:pt x="46195" y="15397"/>
                </a:lnTo>
                <a:lnTo>
                  <a:pt x="46195" y="30796"/>
                </a:lnTo>
                <a:lnTo>
                  <a:pt x="40420" y="38495"/>
                </a:lnTo>
                <a:lnTo>
                  <a:pt x="28871" y="46195"/>
                </a:lnTo>
                <a:lnTo>
                  <a:pt x="17323" y="53893"/>
                </a:lnTo>
                <a:lnTo>
                  <a:pt x="5774" y="69292"/>
                </a:lnTo>
                <a:lnTo>
                  <a:pt x="0" y="92389"/>
                </a:lnTo>
                <a:lnTo>
                  <a:pt x="46195" y="92389"/>
                </a:lnTo>
              </a:path>
              <a:path w="323850" h="92709">
                <a:moveTo>
                  <a:pt x="115487" y="92389"/>
                </a:moveTo>
                <a:lnTo>
                  <a:pt x="121262" y="53893"/>
                </a:lnTo>
                <a:lnTo>
                  <a:pt x="127036" y="30796"/>
                </a:lnTo>
                <a:lnTo>
                  <a:pt x="132810" y="15397"/>
                </a:lnTo>
                <a:lnTo>
                  <a:pt x="138585" y="0"/>
                </a:lnTo>
                <a:lnTo>
                  <a:pt x="92390" y="0"/>
                </a:lnTo>
              </a:path>
              <a:path w="323850" h="92709">
                <a:moveTo>
                  <a:pt x="230975" y="30796"/>
                </a:moveTo>
                <a:lnTo>
                  <a:pt x="225201" y="46195"/>
                </a:lnTo>
                <a:lnTo>
                  <a:pt x="207877" y="53893"/>
                </a:lnTo>
                <a:lnTo>
                  <a:pt x="190554" y="46195"/>
                </a:lnTo>
                <a:lnTo>
                  <a:pt x="184780" y="30796"/>
                </a:lnTo>
                <a:lnTo>
                  <a:pt x="190554" y="15397"/>
                </a:lnTo>
                <a:lnTo>
                  <a:pt x="196329" y="7698"/>
                </a:lnTo>
                <a:lnTo>
                  <a:pt x="207877" y="0"/>
                </a:lnTo>
                <a:lnTo>
                  <a:pt x="219426" y="7698"/>
                </a:lnTo>
                <a:lnTo>
                  <a:pt x="225201" y="15397"/>
                </a:lnTo>
                <a:lnTo>
                  <a:pt x="230975" y="30796"/>
                </a:lnTo>
                <a:lnTo>
                  <a:pt x="230975" y="61592"/>
                </a:lnTo>
                <a:lnTo>
                  <a:pt x="225201" y="76991"/>
                </a:lnTo>
                <a:lnTo>
                  <a:pt x="219426" y="84690"/>
                </a:lnTo>
                <a:lnTo>
                  <a:pt x="207877" y="92389"/>
                </a:lnTo>
                <a:lnTo>
                  <a:pt x="196329" y="84690"/>
                </a:lnTo>
                <a:lnTo>
                  <a:pt x="190554" y="76991"/>
                </a:lnTo>
              </a:path>
              <a:path w="323850" h="92709">
                <a:moveTo>
                  <a:pt x="300268" y="92389"/>
                </a:moveTo>
                <a:lnTo>
                  <a:pt x="288719" y="84690"/>
                </a:lnTo>
                <a:lnTo>
                  <a:pt x="282944" y="76991"/>
                </a:lnTo>
                <a:lnTo>
                  <a:pt x="277170" y="61592"/>
                </a:lnTo>
                <a:lnTo>
                  <a:pt x="277170" y="30796"/>
                </a:lnTo>
                <a:lnTo>
                  <a:pt x="282944" y="15397"/>
                </a:lnTo>
                <a:lnTo>
                  <a:pt x="288719" y="7698"/>
                </a:lnTo>
                <a:lnTo>
                  <a:pt x="300268" y="0"/>
                </a:lnTo>
                <a:lnTo>
                  <a:pt x="311816" y="7698"/>
                </a:lnTo>
                <a:lnTo>
                  <a:pt x="317591" y="15397"/>
                </a:lnTo>
                <a:lnTo>
                  <a:pt x="323365" y="30796"/>
                </a:lnTo>
                <a:lnTo>
                  <a:pt x="323365" y="61592"/>
                </a:lnTo>
                <a:lnTo>
                  <a:pt x="317591" y="76991"/>
                </a:lnTo>
                <a:lnTo>
                  <a:pt x="311816" y="84690"/>
                </a:lnTo>
                <a:lnTo>
                  <a:pt x="300268" y="92389"/>
                </a:lnTo>
              </a:path>
            </a:pathLst>
          </a:custGeom>
          <a:ln w="3175">
            <a:solidFill>
              <a:srgbClr val="000000"/>
            </a:solidFill>
          </a:ln>
        </p:spPr>
        <p:txBody>
          <a:bodyPr wrap="square" lIns="0" tIns="0" rIns="0" bIns="0" rtlCol="0"/>
          <a:lstStyle/>
          <a:p>
            <a:endParaRPr sz="949"/>
          </a:p>
        </p:txBody>
      </p:sp>
      <p:grpSp>
        <p:nvGrpSpPr>
          <p:cNvPr id="170" name="object 170"/>
          <p:cNvGrpSpPr/>
          <p:nvPr/>
        </p:nvGrpSpPr>
        <p:grpSpPr>
          <a:xfrm>
            <a:off x="5106119" y="4617650"/>
            <a:ext cx="58572" cy="19747"/>
            <a:chOff x="8174025" y="8760707"/>
            <a:chExt cx="111125" cy="37465"/>
          </a:xfrm>
        </p:grpSpPr>
        <p:sp>
          <p:nvSpPr>
            <p:cNvPr id="171" name="object 171"/>
            <p:cNvSpPr/>
            <p:nvPr/>
          </p:nvSpPr>
          <p:spPr>
            <a:xfrm>
              <a:off x="8174054" y="8760737"/>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72" name="object 172"/>
            <p:cNvSpPr/>
            <p:nvPr/>
          </p:nvSpPr>
          <p:spPr>
            <a:xfrm>
              <a:off x="8174054" y="8760737"/>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73" name="object 173"/>
          <p:cNvGrpSpPr/>
          <p:nvPr/>
        </p:nvGrpSpPr>
        <p:grpSpPr>
          <a:xfrm>
            <a:off x="6417042" y="4617650"/>
            <a:ext cx="58572" cy="19747"/>
            <a:chOff x="10661138" y="8760707"/>
            <a:chExt cx="111125" cy="37465"/>
          </a:xfrm>
        </p:grpSpPr>
        <p:sp>
          <p:nvSpPr>
            <p:cNvPr id="174" name="object 174"/>
            <p:cNvSpPr/>
            <p:nvPr/>
          </p:nvSpPr>
          <p:spPr>
            <a:xfrm>
              <a:off x="10661167" y="8760737"/>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75" name="object 175"/>
            <p:cNvSpPr/>
            <p:nvPr/>
          </p:nvSpPr>
          <p:spPr>
            <a:xfrm>
              <a:off x="10661167" y="8760737"/>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76" name="object 176"/>
          <p:cNvSpPr/>
          <p:nvPr/>
        </p:nvSpPr>
        <p:spPr>
          <a:xfrm>
            <a:off x="6848337" y="607415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77" name="object 177"/>
          <p:cNvSpPr/>
          <p:nvPr/>
        </p:nvSpPr>
        <p:spPr>
          <a:xfrm>
            <a:off x="6884860" y="6074154"/>
            <a:ext cx="124843" cy="48866"/>
          </a:xfrm>
          <a:custGeom>
            <a:avLst/>
            <a:gdLst/>
            <a:ahLst/>
            <a:cxnLst/>
            <a:rect l="l" t="t" r="r" b="b"/>
            <a:pathLst>
              <a:path w="236854" h="92709">
                <a:moveTo>
                  <a:pt x="0" y="61593"/>
                </a:moveTo>
                <a:lnTo>
                  <a:pt x="5774" y="46195"/>
                </a:lnTo>
                <a:lnTo>
                  <a:pt x="23097" y="38495"/>
                </a:lnTo>
                <a:lnTo>
                  <a:pt x="40420" y="46195"/>
                </a:lnTo>
                <a:lnTo>
                  <a:pt x="46195" y="61593"/>
                </a:lnTo>
                <a:lnTo>
                  <a:pt x="40420" y="76991"/>
                </a:lnTo>
                <a:lnTo>
                  <a:pt x="34646" y="84690"/>
                </a:lnTo>
                <a:lnTo>
                  <a:pt x="23097" y="92390"/>
                </a:lnTo>
                <a:lnTo>
                  <a:pt x="11548" y="84690"/>
                </a:lnTo>
                <a:lnTo>
                  <a:pt x="5774" y="76991"/>
                </a:lnTo>
                <a:lnTo>
                  <a:pt x="0" y="61593"/>
                </a:lnTo>
                <a:lnTo>
                  <a:pt x="0" y="30796"/>
                </a:lnTo>
                <a:lnTo>
                  <a:pt x="5774" y="15398"/>
                </a:lnTo>
                <a:lnTo>
                  <a:pt x="11548" y="7699"/>
                </a:lnTo>
                <a:lnTo>
                  <a:pt x="23097" y="0"/>
                </a:lnTo>
                <a:lnTo>
                  <a:pt x="34646" y="7699"/>
                </a:lnTo>
                <a:lnTo>
                  <a:pt x="40420" y="15398"/>
                </a:lnTo>
              </a:path>
              <a:path w="236854" h="92709">
                <a:moveTo>
                  <a:pt x="109713" y="92390"/>
                </a:moveTo>
                <a:lnTo>
                  <a:pt x="98164" y="84690"/>
                </a:lnTo>
                <a:lnTo>
                  <a:pt x="92390" y="76991"/>
                </a:lnTo>
                <a:lnTo>
                  <a:pt x="86615" y="69292"/>
                </a:lnTo>
                <a:lnTo>
                  <a:pt x="86615" y="61593"/>
                </a:lnTo>
                <a:lnTo>
                  <a:pt x="92390" y="53894"/>
                </a:lnTo>
                <a:lnTo>
                  <a:pt x="98164" y="46195"/>
                </a:lnTo>
                <a:lnTo>
                  <a:pt x="109713" y="38495"/>
                </a:lnTo>
                <a:lnTo>
                  <a:pt x="121262" y="38495"/>
                </a:lnTo>
                <a:lnTo>
                  <a:pt x="132810" y="46195"/>
                </a:lnTo>
                <a:lnTo>
                  <a:pt x="138585" y="53894"/>
                </a:lnTo>
                <a:lnTo>
                  <a:pt x="144359" y="61593"/>
                </a:lnTo>
                <a:lnTo>
                  <a:pt x="144359" y="69292"/>
                </a:lnTo>
                <a:lnTo>
                  <a:pt x="138585" y="76991"/>
                </a:lnTo>
                <a:lnTo>
                  <a:pt x="132810" y="84690"/>
                </a:lnTo>
                <a:lnTo>
                  <a:pt x="121262" y="92390"/>
                </a:lnTo>
                <a:lnTo>
                  <a:pt x="109713" y="92390"/>
                </a:lnTo>
              </a:path>
              <a:path w="236854" h="92709">
                <a:moveTo>
                  <a:pt x="109713" y="38495"/>
                </a:moveTo>
                <a:lnTo>
                  <a:pt x="98164" y="30796"/>
                </a:lnTo>
                <a:lnTo>
                  <a:pt x="92390" y="23097"/>
                </a:lnTo>
                <a:lnTo>
                  <a:pt x="92390" y="15398"/>
                </a:lnTo>
                <a:lnTo>
                  <a:pt x="98164" y="7699"/>
                </a:lnTo>
                <a:lnTo>
                  <a:pt x="109713" y="0"/>
                </a:lnTo>
                <a:lnTo>
                  <a:pt x="121262" y="0"/>
                </a:lnTo>
                <a:lnTo>
                  <a:pt x="132810" y="7699"/>
                </a:lnTo>
                <a:lnTo>
                  <a:pt x="138585" y="15398"/>
                </a:lnTo>
                <a:lnTo>
                  <a:pt x="138585" y="23097"/>
                </a:lnTo>
                <a:lnTo>
                  <a:pt x="132810" y="30796"/>
                </a:lnTo>
                <a:lnTo>
                  <a:pt x="121262" y="38495"/>
                </a:lnTo>
              </a:path>
              <a:path w="236854"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178" name="object 178"/>
          <p:cNvGrpSpPr/>
          <p:nvPr/>
        </p:nvGrpSpPr>
        <p:grpSpPr>
          <a:xfrm>
            <a:off x="6524561" y="6088748"/>
            <a:ext cx="58572" cy="19747"/>
            <a:chOff x="10865125" y="11551707"/>
            <a:chExt cx="111125" cy="37465"/>
          </a:xfrm>
        </p:grpSpPr>
        <p:sp>
          <p:nvSpPr>
            <p:cNvPr id="179" name="object 179"/>
            <p:cNvSpPr/>
            <p:nvPr/>
          </p:nvSpPr>
          <p:spPr>
            <a:xfrm>
              <a:off x="10865154" y="1155173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80" name="object 180"/>
            <p:cNvSpPr/>
            <p:nvPr/>
          </p:nvSpPr>
          <p:spPr>
            <a:xfrm>
              <a:off x="10865154" y="1155173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81" name="object 181"/>
          <p:cNvGrpSpPr/>
          <p:nvPr/>
        </p:nvGrpSpPr>
        <p:grpSpPr>
          <a:xfrm>
            <a:off x="7293139" y="6088748"/>
            <a:ext cx="58572" cy="19747"/>
            <a:chOff x="12323288" y="11551707"/>
            <a:chExt cx="111125" cy="37465"/>
          </a:xfrm>
        </p:grpSpPr>
        <p:sp>
          <p:nvSpPr>
            <p:cNvPr id="182" name="object 182"/>
            <p:cNvSpPr/>
            <p:nvPr/>
          </p:nvSpPr>
          <p:spPr>
            <a:xfrm>
              <a:off x="12323317" y="1155173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83" name="object 183"/>
            <p:cNvSpPr/>
            <p:nvPr/>
          </p:nvSpPr>
          <p:spPr>
            <a:xfrm>
              <a:off x="12323317" y="1155173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84" name="object 184"/>
          <p:cNvSpPr/>
          <p:nvPr/>
        </p:nvSpPr>
        <p:spPr>
          <a:xfrm>
            <a:off x="10247411" y="524249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85" name="object 185"/>
          <p:cNvSpPr/>
          <p:nvPr/>
        </p:nvSpPr>
        <p:spPr>
          <a:xfrm>
            <a:off x="10283935" y="5242499"/>
            <a:ext cx="121831" cy="48866"/>
          </a:xfrm>
          <a:custGeom>
            <a:avLst/>
            <a:gdLst/>
            <a:ahLst/>
            <a:cxnLst/>
            <a:rect l="l" t="t" r="r" b="b"/>
            <a:pathLst>
              <a:path w="231140" h="92709">
                <a:moveTo>
                  <a:pt x="0" y="61593"/>
                </a:moveTo>
                <a:lnTo>
                  <a:pt x="5774" y="46195"/>
                </a:lnTo>
                <a:lnTo>
                  <a:pt x="23097" y="38496"/>
                </a:lnTo>
                <a:lnTo>
                  <a:pt x="40420" y="46195"/>
                </a:lnTo>
                <a:lnTo>
                  <a:pt x="46195" y="61593"/>
                </a:lnTo>
                <a:lnTo>
                  <a:pt x="40420" y="76992"/>
                </a:lnTo>
                <a:lnTo>
                  <a:pt x="34646" y="84691"/>
                </a:lnTo>
                <a:lnTo>
                  <a:pt x="23097" y="92390"/>
                </a:lnTo>
                <a:lnTo>
                  <a:pt x="11548" y="84691"/>
                </a:lnTo>
                <a:lnTo>
                  <a:pt x="5774" y="76992"/>
                </a:lnTo>
                <a:lnTo>
                  <a:pt x="0" y="61593"/>
                </a:lnTo>
                <a:lnTo>
                  <a:pt x="0" y="30796"/>
                </a:lnTo>
                <a:lnTo>
                  <a:pt x="5774" y="15398"/>
                </a:lnTo>
                <a:lnTo>
                  <a:pt x="11548" y="7699"/>
                </a:lnTo>
                <a:lnTo>
                  <a:pt x="23097" y="0"/>
                </a:lnTo>
                <a:lnTo>
                  <a:pt x="34646" y="7699"/>
                </a:lnTo>
                <a:lnTo>
                  <a:pt x="40420" y="15398"/>
                </a:lnTo>
              </a:path>
              <a:path w="231140" h="92709">
                <a:moveTo>
                  <a:pt x="115487" y="92390"/>
                </a:moveTo>
                <a:lnTo>
                  <a:pt x="103938" y="84691"/>
                </a:lnTo>
                <a:lnTo>
                  <a:pt x="98164" y="76992"/>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2"/>
                </a:lnTo>
                <a:lnTo>
                  <a:pt x="127036" y="84691"/>
                </a:lnTo>
                <a:lnTo>
                  <a:pt x="115487" y="92390"/>
                </a:lnTo>
              </a:path>
              <a:path w="231140" h="92709">
                <a:moveTo>
                  <a:pt x="207877" y="92390"/>
                </a:moveTo>
                <a:lnTo>
                  <a:pt x="196329" y="84691"/>
                </a:lnTo>
                <a:lnTo>
                  <a:pt x="190554" y="76992"/>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2"/>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186" name="object 186"/>
          <p:cNvGrpSpPr/>
          <p:nvPr/>
        </p:nvGrpSpPr>
        <p:grpSpPr>
          <a:xfrm>
            <a:off x="10310703" y="4874184"/>
            <a:ext cx="19747" cy="58572"/>
            <a:chOff x="18048278" y="9247409"/>
            <a:chExt cx="37465" cy="111125"/>
          </a:xfrm>
        </p:grpSpPr>
        <p:sp>
          <p:nvSpPr>
            <p:cNvPr id="187" name="object 187"/>
            <p:cNvSpPr/>
            <p:nvPr/>
          </p:nvSpPr>
          <p:spPr>
            <a:xfrm>
              <a:off x="18048307" y="924743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88" name="object 188"/>
            <p:cNvSpPr/>
            <p:nvPr/>
          </p:nvSpPr>
          <p:spPr>
            <a:xfrm>
              <a:off x="18048307" y="924743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189" name="object 189"/>
          <p:cNvGrpSpPr/>
          <p:nvPr/>
        </p:nvGrpSpPr>
        <p:grpSpPr>
          <a:xfrm>
            <a:off x="10310703" y="5601044"/>
            <a:ext cx="19747" cy="58572"/>
            <a:chOff x="18048278" y="10626424"/>
            <a:chExt cx="37465" cy="111125"/>
          </a:xfrm>
        </p:grpSpPr>
        <p:sp>
          <p:nvSpPr>
            <p:cNvPr id="190" name="object 190"/>
            <p:cNvSpPr/>
            <p:nvPr/>
          </p:nvSpPr>
          <p:spPr>
            <a:xfrm>
              <a:off x="18048307" y="10626453"/>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91" name="object 191"/>
            <p:cNvSpPr/>
            <p:nvPr/>
          </p:nvSpPr>
          <p:spPr>
            <a:xfrm>
              <a:off x="18048307" y="10626453"/>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192" name="object 192"/>
          <p:cNvSpPr/>
          <p:nvPr/>
        </p:nvSpPr>
        <p:spPr>
          <a:xfrm>
            <a:off x="10247411" y="591736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93" name="object 193"/>
          <p:cNvSpPr/>
          <p:nvPr/>
        </p:nvSpPr>
        <p:spPr>
          <a:xfrm>
            <a:off x="10296109" y="591736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94" name="object 194"/>
          <p:cNvSpPr/>
          <p:nvPr/>
        </p:nvSpPr>
        <p:spPr>
          <a:xfrm>
            <a:off x="10332633" y="5917363"/>
            <a:ext cx="73299" cy="48866"/>
          </a:xfrm>
          <a:custGeom>
            <a:avLst/>
            <a:gdLst/>
            <a:ahLst/>
            <a:cxnLst/>
            <a:rect l="l" t="t" r="r" b="b"/>
            <a:pathLst>
              <a:path w="139065" h="92709">
                <a:moveTo>
                  <a:pt x="46195" y="0"/>
                </a:moveTo>
                <a:lnTo>
                  <a:pt x="11548" y="0"/>
                </a:lnTo>
                <a:lnTo>
                  <a:pt x="5774" y="38495"/>
                </a:lnTo>
                <a:lnTo>
                  <a:pt x="17323" y="30796"/>
                </a:lnTo>
                <a:lnTo>
                  <a:pt x="28871" y="30796"/>
                </a:lnTo>
                <a:lnTo>
                  <a:pt x="40420" y="38495"/>
                </a:lnTo>
                <a:lnTo>
                  <a:pt x="46195" y="46195"/>
                </a:lnTo>
                <a:lnTo>
                  <a:pt x="51969" y="61593"/>
                </a:lnTo>
                <a:lnTo>
                  <a:pt x="46195" y="76992"/>
                </a:lnTo>
                <a:lnTo>
                  <a:pt x="40420" y="84690"/>
                </a:lnTo>
                <a:lnTo>
                  <a:pt x="28871" y="92390"/>
                </a:lnTo>
                <a:lnTo>
                  <a:pt x="17323" y="92390"/>
                </a:lnTo>
                <a:lnTo>
                  <a:pt x="5774" y="84690"/>
                </a:lnTo>
                <a:lnTo>
                  <a:pt x="0" y="76992"/>
                </a:lnTo>
              </a:path>
              <a:path w="139065" h="92709">
                <a:moveTo>
                  <a:pt x="115487" y="92390"/>
                </a:moveTo>
                <a:lnTo>
                  <a:pt x="103938" y="84690"/>
                </a:lnTo>
                <a:lnTo>
                  <a:pt x="98164" y="76992"/>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2"/>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195" name="object 195"/>
          <p:cNvGrpSpPr/>
          <p:nvPr/>
        </p:nvGrpSpPr>
        <p:grpSpPr>
          <a:xfrm>
            <a:off x="10310703" y="5659480"/>
            <a:ext cx="19747" cy="58572"/>
            <a:chOff x="18048278" y="10737291"/>
            <a:chExt cx="37465" cy="111125"/>
          </a:xfrm>
        </p:grpSpPr>
        <p:sp>
          <p:nvSpPr>
            <p:cNvPr id="196" name="object 196"/>
            <p:cNvSpPr/>
            <p:nvPr/>
          </p:nvSpPr>
          <p:spPr>
            <a:xfrm>
              <a:off x="18048307" y="10737321"/>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97" name="object 197"/>
            <p:cNvSpPr/>
            <p:nvPr/>
          </p:nvSpPr>
          <p:spPr>
            <a:xfrm>
              <a:off x="18048307" y="10737321"/>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198" name="object 198"/>
          <p:cNvGrpSpPr/>
          <p:nvPr/>
        </p:nvGrpSpPr>
        <p:grpSpPr>
          <a:xfrm>
            <a:off x="10310703" y="6165475"/>
            <a:ext cx="19747" cy="58572"/>
            <a:chOff x="18048278" y="11697276"/>
            <a:chExt cx="37465" cy="111125"/>
          </a:xfrm>
        </p:grpSpPr>
        <p:sp>
          <p:nvSpPr>
            <p:cNvPr id="199" name="object 199"/>
            <p:cNvSpPr/>
            <p:nvPr/>
          </p:nvSpPr>
          <p:spPr>
            <a:xfrm>
              <a:off x="18048307" y="11697306"/>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00" name="object 200"/>
            <p:cNvSpPr/>
            <p:nvPr/>
          </p:nvSpPr>
          <p:spPr>
            <a:xfrm>
              <a:off x="18048307" y="11697306"/>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01" name="object 201"/>
          <p:cNvSpPr/>
          <p:nvPr/>
        </p:nvSpPr>
        <p:spPr>
          <a:xfrm>
            <a:off x="8466528" y="592963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02" name="object 202"/>
          <p:cNvSpPr/>
          <p:nvPr/>
        </p:nvSpPr>
        <p:spPr>
          <a:xfrm>
            <a:off x="8503051" y="5929633"/>
            <a:ext cx="121831" cy="48866"/>
          </a:xfrm>
          <a:custGeom>
            <a:avLst/>
            <a:gdLst/>
            <a:ahLst/>
            <a:cxnLst/>
            <a:rect l="l" t="t" r="r" b="b"/>
            <a:pathLst>
              <a:path w="23114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23114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03" name="object 203"/>
          <p:cNvGrpSpPr/>
          <p:nvPr/>
        </p:nvGrpSpPr>
        <p:grpSpPr>
          <a:xfrm>
            <a:off x="8529819" y="5659480"/>
            <a:ext cx="19747" cy="58572"/>
            <a:chOff x="14669544" y="10737291"/>
            <a:chExt cx="37465" cy="111125"/>
          </a:xfrm>
        </p:grpSpPr>
        <p:sp>
          <p:nvSpPr>
            <p:cNvPr id="204" name="object 204"/>
            <p:cNvSpPr/>
            <p:nvPr/>
          </p:nvSpPr>
          <p:spPr>
            <a:xfrm>
              <a:off x="14669574" y="10737321"/>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05" name="object 205"/>
            <p:cNvSpPr/>
            <p:nvPr/>
          </p:nvSpPr>
          <p:spPr>
            <a:xfrm>
              <a:off x="14669574" y="10737321"/>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06" name="object 206"/>
          <p:cNvGrpSpPr/>
          <p:nvPr/>
        </p:nvGrpSpPr>
        <p:grpSpPr>
          <a:xfrm>
            <a:off x="8529819" y="6190016"/>
            <a:ext cx="19747" cy="58572"/>
            <a:chOff x="14669544" y="11743835"/>
            <a:chExt cx="37465" cy="111125"/>
          </a:xfrm>
        </p:grpSpPr>
        <p:sp>
          <p:nvSpPr>
            <p:cNvPr id="207" name="object 207"/>
            <p:cNvSpPr/>
            <p:nvPr/>
          </p:nvSpPr>
          <p:spPr>
            <a:xfrm>
              <a:off x="14669574" y="1174386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08" name="object 208"/>
            <p:cNvSpPr/>
            <p:nvPr/>
          </p:nvSpPr>
          <p:spPr>
            <a:xfrm>
              <a:off x="14669574" y="1174386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09" name="object 209"/>
          <p:cNvSpPr/>
          <p:nvPr/>
        </p:nvSpPr>
        <p:spPr>
          <a:xfrm>
            <a:off x="8291998" y="5524715"/>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6"/>
                </a:lnTo>
                <a:lnTo>
                  <a:pt x="28871" y="46195"/>
                </a:lnTo>
                <a:lnTo>
                  <a:pt x="17323" y="53894"/>
                </a:lnTo>
                <a:lnTo>
                  <a:pt x="5774" y="69292"/>
                </a:lnTo>
                <a:lnTo>
                  <a:pt x="0" y="92390"/>
                </a:lnTo>
                <a:lnTo>
                  <a:pt x="46195" y="92390"/>
                </a:lnTo>
              </a:path>
              <a:path w="323850" h="92709">
                <a:moveTo>
                  <a:pt x="109713" y="92390"/>
                </a:moveTo>
                <a:lnTo>
                  <a:pt x="98164" y="84691"/>
                </a:lnTo>
                <a:lnTo>
                  <a:pt x="92390" y="76991"/>
                </a:lnTo>
                <a:lnTo>
                  <a:pt x="86615" y="69292"/>
                </a:lnTo>
                <a:lnTo>
                  <a:pt x="86615" y="61593"/>
                </a:lnTo>
                <a:lnTo>
                  <a:pt x="92390" y="53894"/>
                </a:lnTo>
                <a:lnTo>
                  <a:pt x="98164" y="46195"/>
                </a:lnTo>
                <a:lnTo>
                  <a:pt x="109713" y="38496"/>
                </a:lnTo>
                <a:lnTo>
                  <a:pt x="121262" y="38496"/>
                </a:lnTo>
                <a:lnTo>
                  <a:pt x="132810" y="46195"/>
                </a:lnTo>
                <a:lnTo>
                  <a:pt x="138585" y="53894"/>
                </a:lnTo>
                <a:lnTo>
                  <a:pt x="144359" y="61593"/>
                </a:lnTo>
                <a:lnTo>
                  <a:pt x="144359" y="69292"/>
                </a:lnTo>
                <a:lnTo>
                  <a:pt x="138585" y="76991"/>
                </a:lnTo>
                <a:lnTo>
                  <a:pt x="132810" y="84691"/>
                </a:lnTo>
                <a:lnTo>
                  <a:pt x="121262" y="92390"/>
                </a:lnTo>
                <a:lnTo>
                  <a:pt x="109713" y="92390"/>
                </a:lnTo>
              </a:path>
              <a:path w="323850" h="92709">
                <a:moveTo>
                  <a:pt x="109713" y="38496"/>
                </a:moveTo>
                <a:lnTo>
                  <a:pt x="98164" y="30796"/>
                </a:lnTo>
                <a:lnTo>
                  <a:pt x="92390" y="23097"/>
                </a:lnTo>
                <a:lnTo>
                  <a:pt x="92390" y="15398"/>
                </a:lnTo>
                <a:lnTo>
                  <a:pt x="98164" y="7699"/>
                </a:lnTo>
                <a:lnTo>
                  <a:pt x="109713" y="0"/>
                </a:lnTo>
                <a:lnTo>
                  <a:pt x="121262" y="0"/>
                </a:lnTo>
                <a:lnTo>
                  <a:pt x="132810" y="7699"/>
                </a:lnTo>
                <a:lnTo>
                  <a:pt x="138585" y="15398"/>
                </a:lnTo>
                <a:lnTo>
                  <a:pt x="138585" y="23097"/>
                </a:lnTo>
                <a:lnTo>
                  <a:pt x="132810" y="30796"/>
                </a:lnTo>
                <a:lnTo>
                  <a:pt x="121262" y="38496"/>
                </a:lnTo>
              </a:path>
              <a:path w="323850" h="92709">
                <a:moveTo>
                  <a:pt x="230975" y="0"/>
                </a:moveTo>
                <a:lnTo>
                  <a:pt x="196329" y="0"/>
                </a:lnTo>
                <a:lnTo>
                  <a:pt x="190554" y="38496"/>
                </a:lnTo>
                <a:lnTo>
                  <a:pt x="202103" y="30796"/>
                </a:lnTo>
                <a:lnTo>
                  <a:pt x="213652" y="30796"/>
                </a:lnTo>
                <a:lnTo>
                  <a:pt x="225200" y="38496"/>
                </a:lnTo>
                <a:lnTo>
                  <a:pt x="230975" y="46195"/>
                </a:lnTo>
                <a:lnTo>
                  <a:pt x="236749" y="61593"/>
                </a:lnTo>
                <a:lnTo>
                  <a:pt x="230975" y="76991"/>
                </a:lnTo>
                <a:lnTo>
                  <a:pt x="225200" y="84691"/>
                </a:lnTo>
                <a:lnTo>
                  <a:pt x="213652" y="92390"/>
                </a:lnTo>
                <a:lnTo>
                  <a:pt x="202103" y="92390"/>
                </a:lnTo>
                <a:lnTo>
                  <a:pt x="190554" y="84691"/>
                </a:lnTo>
                <a:lnTo>
                  <a:pt x="184780" y="76991"/>
                </a:lnTo>
              </a:path>
              <a:path w="323850" h="92709">
                <a:moveTo>
                  <a:pt x="300268" y="92390"/>
                </a:moveTo>
                <a:lnTo>
                  <a:pt x="288719" y="84691"/>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1"/>
                </a:lnTo>
                <a:lnTo>
                  <a:pt x="300268" y="92390"/>
                </a:lnTo>
              </a:path>
            </a:pathLst>
          </a:custGeom>
          <a:ln w="3175">
            <a:solidFill>
              <a:srgbClr val="000000"/>
            </a:solidFill>
          </a:ln>
        </p:spPr>
        <p:txBody>
          <a:bodyPr wrap="square" lIns="0" tIns="0" rIns="0" bIns="0" rtlCol="0"/>
          <a:lstStyle/>
          <a:p>
            <a:endParaRPr sz="949"/>
          </a:p>
        </p:txBody>
      </p:sp>
      <p:grpSp>
        <p:nvGrpSpPr>
          <p:cNvPr id="210" name="object 210"/>
          <p:cNvGrpSpPr/>
          <p:nvPr/>
        </p:nvGrpSpPr>
        <p:grpSpPr>
          <a:xfrm>
            <a:off x="8367464" y="4849643"/>
            <a:ext cx="19747" cy="58572"/>
            <a:chOff x="14361521" y="9200850"/>
            <a:chExt cx="37465" cy="111125"/>
          </a:xfrm>
        </p:grpSpPr>
        <p:sp>
          <p:nvSpPr>
            <p:cNvPr id="211" name="object 211"/>
            <p:cNvSpPr/>
            <p:nvPr/>
          </p:nvSpPr>
          <p:spPr>
            <a:xfrm>
              <a:off x="14361551" y="9200880"/>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12" name="object 212"/>
            <p:cNvSpPr/>
            <p:nvPr/>
          </p:nvSpPr>
          <p:spPr>
            <a:xfrm>
              <a:off x="14361551" y="9200880"/>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13" name="object 213"/>
          <p:cNvGrpSpPr/>
          <p:nvPr/>
        </p:nvGrpSpPr>
        <p:grpSpPr>
          <a:xfrm>
            <a:off x="8367464" y="6190016"/>
            <a:ext cx="19747" cy="58572"/>
            <a:chOff x="14361521" y="11743835"/>
            <a:chExt cx="37465" cy="111125"/>
          </a:xfrm>
        </p:grpSpPr>
        <p:sp>
          <p:nvSpPr>
            <p:cNvPr id="214" name="object 214"/>
            <p:cNvSpPr/>
            <p:nvPr/>
          </p:nvSpPr>
          <p:spPr>
            <a:xfrm>
              <a:off x="14361551" y="1174386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15" name="object 215"/>
            <p:cNvSpPr/>
            <p:nvPr/>
          </p:nvSpPr>
          <p:spPr>
            <a:xfrm>
              <a:off x="14361551" y="1174386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16" name="object 216"/>
          <p:cNvSpPr/>
          <p:nvPr/>
        </p:nvSpPr>
        <p:spPr>
          <a:xfrm>
            <a:off x="10067260" y="574793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17" name="object 217"/>
          <p:cNvSpPr/>
          <p:nvPr/>
        </p:nvSpPr>
        <p:spPr>
          <a:xfrm>
            <a:off x="10103784" y="5747937"/>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18" name="object 218"/>
          <p:cNvGrpSpPr/>
          <p:nvPr/>
        </p:nvGrpSpPr>
        <p:grpSpPr>
          <a:xfrm>
            <a:off x="9955240" y="5551962"/>
            <a:ext cx="19747" cy="58572"/>
            <a:chOff x="17373886" y="10533305"/>
            <a:chExt cx="37465" cy="111125"/>
          </a:xfrm>
        </p:grpSpPr>
        <p:sp>
          <p:nvSpPr>
            <p:cNvPr id="219" name="object 219"/>
            <p:cNvSpPr/>
            <p:nvPr/>
          </p:nvSpPr>
          <p:spPr>
            <a:xfrm>
              <a:off x="17373916" y="1053333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20" name="object 220"/>
            <p:cNvSpPr/>
            <p:nvPr/>
          </p:nvSpPr>
          <p:spPr>
            <a:xfrm>
              <a:off x="17373916" y="1053333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21" name="object 221"/>
          <p:cNvGrpSpPr/>
          <p:nvPr/>
        </p:nvGrpSpPr>
        <p:grpSpPr>
          <a:xfrm>
            <a:off x="9955240" y="5659480"/>
            <a:ext cx="19747" cy="58572"/>
            <a:chOff x="17373886" y="10737291"/>
            <a:chExt cx="37465" cy="111125"/>
          </a:xfrm>
        </p:grpSpPr>
        <p:sp>
          <p:nvSpPr>
            <p:cNvPr id="222" name="object 222"/>
            <p:cNvSpPr/>
            <p:nvPr/>
          </p:nvSpPr>
          <p:spPr>
            <a:xfrm>
              <a:off x="17373916" y="10737321"/>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23" name="object 223"/>
            <p:cNvSpPr/>
            <p:nvPr/>
          </p:nvSpPr>
          <p:spPr>
            <a:xfrm>
              <a:off x="17373916" y="10737321"/>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24" name="object 224"/>
          <p:cNvSpPr/>
          <p:nvPr/>
        </p:nvSpPr>
        <p:spPr>
          <a:xfrm>
            <a:off x="8434909" y="6386749"/>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39065" h="92709">
                <a:moveTo>
                  <a:pt x="92390" y="0"/>
                </a:moveTo>
                <a:lnTo>
                  <a:pt x="138585" y="92390"/>
                </a:lnTo>
              </a:path>
              <a:path w="139065" h="92709">
                <a:moveTo>
                  <a:pt x="92390" y="92390"/>
                </a:moveTo>
                <a:lnTo>
                  <a:pt x="138585" y="0"/>
                </a:lnTo>
              </a:path>
            </a:pathLst>
          </a:custGeom>
          <a:ln w="3175">
            <a:solidFill>
              <a:srgbClr val="000000"/>
            </a:solidFill>
          </a:ln>
        </p:spPr>
        <p:txBody>
          <a:bodyPr wrap="square" lIns="0" tIns="0" rIns="0" bIns="0" rtlCol="0"/>
          <a:lstStyle/>
          <a:p>
            <a:endParaRPr sz="949"/>
          </a:p>
        </p:txBody>
      </p:sp>
      <p:sp>
        <p:nvSpPr>
          <p:cNvPr id="225" name="object 225"/>
          <p:cNvSpPr/>
          <p:nvPr/>
        </p:nvSpPr>
        <p:spPr>
          <a:xfrm>
            <a:off x="8581001" y="6386749"/>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26" name="object 226"/>
          <p:cNvGrpSpPr/>
          <p:nvPr/>
        </p:nvGrpSpPr>
        <p:grpSpPr>
          <a:xfrm>
            <a:off x="8954395" y="6401343"/>
            <a:ext cx="58572" cy="19747"/>
            <a:chOff x="15475060" y="12144769"/>
            <a:chExt cx="111125" cy="37465"/>
          </a:xfrm>
        </p:grpSpPr>
        <p:sp>
          <p:nvSpPr>
            <p:cNvPr id="227" name="object 227"/>
            <p:cNvSpPr/>
            <p:nvPr/>
          </p:nvSpPr>
          <p:spPr>
            <a:xfrm>
              <a:off x="15475089" y="1214479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28" name="object 228"/>
            <p:cNvSpPr/>
            <p:nvPr/>
          </p:nvSpPr>
          <p:spPr>
            <a:xfrm>
              <a:off x="15475089" y="1214479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29" name="object 229"/>
          <p:cNvGrpSpPr/>
          <p:nvPr/>
        </p:nvGrpSpPr>
        <p:grpSpPr>
          <a:xfrm>
            <a:off x="9337688" y="6401343"/>
            <a:ext cx="58572" cy="19747"/>
            <a:chOff x="16202251" y="12144769"/>
            <a:chExt cx="111125" cy="37465"/>
          </a:xfrm>
        </p:grpSpPr>
        <p:sp>
          <p:nvSpPr>
            <p:cNvPr id="230" name="object 230"/>
            <p:cNvSpPr/>
            <p:nvPr/>
          </p:nvSpPr>
          <p:spPr>
            <a:xfrm>
              <a:off x="16202280" y="1214479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31" name="object 231"/>
            <p:cNvSpPr/>
            <p:nvPr/>
          </p:nvSpPr>
          <p:spPr>
            <a:xfrm>
              <a:off x="16202280" y="1214479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32" name="object 232"/>
          <p:cNvSpPr/>
          <p:nvPr/>
        </p:nvSpPr>
        <p:spPr>
          <a:xfrm>
            <a:off x="8659178" y="4570082"/>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33" name="object 233"/>
          <p:cNvGrpSpPr/>
          <p:nvPr/>
        </p:nvGrpSpPr>
        <p:grpSpPr>
          <a:xfrm>
            <a:off x="8954395" y="4584676"/>
            <a:ext cx="58572" cy="19747"/>
            <a:chOff x="15475060" y="8698148"/>
            <a:chExt cx="111125" cy="37465"/>
          </a:xfrm>
        </p:grpSpPr>
        <p:sp>
          <p:nvSpPr>
            <p:cNvPr id="234" name="object 234"/>
            <p:cNvSpPr/>
            <p:nvPr/>
          </p:nvSpPr>
          <p:spPr>
            <a:xfrm>
              <a:off x="15475089" y="8698178"/>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35" name="object 235"/>
            <p:cNvSpPr/>
            <p:nvPr/>
          </p:nvSpPr>
          <p:spPr>
            <a:xfrm>
              <a:off x="15475089" y="8698178"/>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36" name="object 236"/>
          <p:cNvGrpSpPr/>
          <p:nvPr/>
        </p:nvGrpSpPr>
        <p:grpSpPr>
          <a:xfrm>
            <a:off x="9362228" y="4584676"/>
            <a:ext cx="58572" cy="19747"/>
            <a:chOff x="16248809" y="8698148"/>
            <a:chExt cx="111125" cy="37465"/>
          </a:xfrm>
        </p:grpSpPr>
        <p:sp>
          <p:nvSpPr>
            <p:cNvPr id="237" name="object 237"/>
            <p:cNvSpPr/>
            <p:nvPr/>
          </p:nvSpPr>
          <p:spPr>
            <a:xfrm>
              <a:off x="16248839" y="8698178"/>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38" name="object 238"/>
            <p:cNvSpPr/>
            <p:nvPr/>
          </p:nvSpPr>
          <p:spPr>
            <a:xfrm>
              <a:off x="16248839" y="8698178"/>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39" name="object 239"/>
          <p:cNvSpPr/>
          <p:nvPr/>
        </p:nvSpPr>
        <p:spPr>
          <a:xfrm>
            <a:off x="3163263" y="4625470"/>
            <a:ext cx="121831" cy="48866"/>
          </a:xfrm>
          <a:custGeom>
            <a:avLst/>
            <a:gdLst/>
            <a:ahLst/>
            <a:cxnLst/>
            <a:rect l="l" t="t" r="r" b="b"/>
            <a:pathLst>
              <a:path w="231139"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3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39"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40" name="object 240"/>
          <p:cNvGrpSpPr/>
          <p:nvPr/>
        </p:nvGrpSpPr>
        <p:grpSpPr>
          <a:xfrm>
            <a:off x="2557552" y="4640064"/>
            <a:ext cx="58572" cy="19747"/>
            <a:chOff x="3338827" y="8803232"/>
            <a:chExt cx="111125" cy="37465"/>
          </a:xfrm>
        </p:grpSpPr>
        <p:sp>
          <p:nvSpPr>
            <p:cNvPr id="241" name="object 241"/>
            <p:cNvSpPr/>
            <p:nvPr/>
          </p:nvSpPr>
          <p:spPr>
            <a:xfrm>
              <a:off x="3338857" y="8803261"/>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42" name="object 242"/>
            <p:cNvSpPr/>
            <p:nvPr/>
          </p:nvSpPr>
          <p:spPr>
            <a:xfrm>
              <a:off x="3338857" y="8803261"/>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43" name="object 243"/>
          <p:cNvGrpSpPr/>
          <p:nvPr/>
        </p:nvGrpSpPr>
        <p:grpSpPr>
          <a:xfrm>
            <a:off x="2965385" y="4640064"/>
            <a:ext cx="58572" cy="19747"/>
            <a:chOff x="4112577" y="8803232"/>
            <a:chExt cx="111125" cy="37465"/>
          </a:xfrm>
        </p:grpSpPr>
        <p:sp>
          <p:nvSpPr>
            <p:cNvPr id="244" name="object 244"/>
            <p:cNvSpPr/>
            <p:nvPr/>
          </p:nvSpPr>
          <p:spPr>
            <a:xfrm>
              <a:off x="4112607" y="8803261"/>
              <a:ext cx="111125" cy="37465"/>
            </a:xfrm>
            <a:custGeom>
              <a:avLst/>
              <a:gdLst/>
              <a:ahLst/>
              <a:cxnLst/>
              <a:rect l="l" t="t" r="r" b="b"/>
              <a:pathLst>
                <a:path w="111125" h="37465">
                  <a:moveTo>
                    <a:pt x="0" y="0"/>
                  </a:moveTo>
                  <a:lnTo>
                    <a:pt x="0" y="36956"/>
                  </a:lnTo>
                  <a:lnTo>
                    <a:pt x="110867" y="18478"/>
                  </a:lnTo>
                  <a:lnTo>
                    <a:pt x="0" y="0"/>
                  </a:lnTo>
                  <a:close/>
                </a:path>
              </a:pathLst>
            </a:custGeom>
            <a:solidFill>
              <a:srgbClr val="000000"/>
            </a:solidFill>
          </p:spPr>
          <p:txBody>
            <a:bodyPr wrap="square" lIns="0" tIns="0" rIns="0" bIns="0" rtlCol="0"/>
            <a:lstStyle/>
            <a:p>
              <a:endParaRPr sz="949"/>
            </a:p>
          </p:txBody>
        </p:sp>
        <p:sp>
          <p:nvSpPr>
            <p:cNvPr id="245" name="object 245"/>
            <p:cNvSpPr/>
            <p:nvPr/>
          </p:nvSpPr>
          <p:spPr>
            <a:xfrm>
              <a:off x="4112607" y="8803261"/>
              <a:ext cx="111125" cy="37465"/>
            </a:xfrm>
            <a:custGeom>
              <a:avLst/>
              <a:gdLst/>
              <a:ahLst/>
              <a:cxnLst/>
              <a:rect l="l" t="t" r="r" b="b"/>
              <a:pathLst>
                <a:path w="111125" h="37465">
                  <a:moveTo>
                    <a:pt x="110867" y="18478"/>
                  </a:moveTo>
                  <a:lnTo>
                    <a:pt x="0" y="36956"/>
                  </a:lnTo>
                  <a:lnTo>
                    <a:pt x="0" y="0"/>
                  </a:lnTo>
                  <a:lnTo>
                    <a:pt x="110867" y="18478"/>
                  </a:lnTo>
                  <a:close/>
                </a:path>
              </a:pathLst>
            </a:custGeom>
            <a:ln w="3175">
              <a:solidFill>
                <a:srgbClr val="000000"/>
              </a:solidFill>
            </a:ln>
          </p:spPr>
          <p:txBody>
            <a:bodyPr wrap="square" lIns="0" tIns="0" rIns="0" bIns="0" rtlCol="0"/>
            <a:lstStyle/>
            <a:p>
              <a:endParaRPr sz="949"/>
            </a:p>
          </p:txBody>
        </p:sp>
      </p:grpSp>
      <p:sp>
        <p:nvSpPr>
          <p:cNvPr id="246" name="object 246"/>
          <p:cNvSpPr/>
          <p:nvPr/>
        </p:nvSpPr>
        <p:spPr>
          <a:xfrm>
            <a:off x="1900132" y="6106755"/>
            <a:ext cx="124843" cy="48866"/>
          </a:xfrm>
          <a:custGeom>
            <a:avLst/>
            <a:gdLst/>
            <a:ahLst/>
            <a:cxnLst/>
            <a:rect l="l" t="t" r="r" b="b"/>
            <a:pathLst>
              <a:path w="236855" h="92709">
                <a:moveTo>
                  <a:pt x="40420" y="92390"/>
                </a:moveTo>
                <a:lnTo>
                  <a:pt x="40420" y="0"/>
                </a:lnTo>
                <a:lnTo>
                  <a:pt x="0" y="69292"/>
                </a:lnTo>
                <a:lnTo>
                  <a:pt x="51969" y="69292"/>
                </a:lnTo>
              </a:path>
              <a:path w="236855" h="92709">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 w="236855" h="92709">
                <a:moveTo>
                  <a:pt x="230975" y="0"/>
                </a:moveTo>
                <a:lnTo>
                  <a:pt x="196329" y="0"/>
                </a:lnTo>
                <a:lnTo>
                  <a:pt x="190554" y="38495"/>
                </a:lnTo>
                <a:lnTo>
                  <a:pt x="202103" y="30796"/>
                </a:lnTo>
                <a:lnTo>
                  <a:pt x="213652" y="30796"/>
                </a:lnTo>
                <a:lnTo>
                  <a:pt x="225200" y="38495"/>
                </a:lnTo>
                <a:lnTo>
                  <a:pt x="230975" y="46195"/>
                </a:lnTo>
                <a:lnTo>
                  <a:pt x="236749" y="61593"/>
                </a:lnTo>
                <a:lnTo>
                  <a:pt x="230975" y="76991"/>
                </a:lnTo>
                <a:lnTo>
                  <a:pt x="225200"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47" name="object 247"/>
          <p:cNvGrpSpPr/>
          <p:nvPr/>
        </p:nvGrpSpPr>
        <p:grpSpPr>
          <a:xfrm>
            <a:off x="1951249" y="6248453"/>
            <a:ext cx="19747" cy="58572"/>
            <a:chOff x="2188536" y="11854703"/>
            <a:chExt cx="37465" cy="111125"/>
          </a:xfrm>
        </p:grpSpPr>
        <p:sp>
          <p:nvSpPr>
            <p:cNvPr id="248" name="object 248"/>
            <p:cNvSpPr/>
            <p:nvPr/>
          </p:nvSpPr>
          <p:spPr>
            <a:xfrm>
              <a:off x="2188565" y="11854733"/>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49" name="object 249"/>
            <p:cNvSpPr/>
            <p:nvPr/>
          </p:nvSpPr>
          <p:spPr>
            <a:xfrm>
              <a:off x="2188565" y="11854733"/>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50" name="object 250"/>
          <p:cNvGrpSpPr/>
          <p:nvPr/>
        </p:nvGrpSpPr>
        <p:grpSpPr>
          <a:xfrm>
            <a:off x="1951249" y="5981422"/>
            <a:ext cx="19747" cy="58572"/>
            <a:chOff x="2188536" y="11348085"/>
            <a:chExt cx="37465" cy="111125"/>
          </a:xfrm>
        </p:grpSpPr>
        <p:sp>
          <p:nvSpPr>
            <p:cNvPr id="251" name="object 251"/>
            <p:cNvSpPr/>
            <p:nvPr/>
          </p:nvSpPr>
          <p:spPr>
            <a:xfrm>
              <a:off x="2188565" y="11348115"/>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52" name="object 252"/>
            <p:cNvSpPr/>
            <p:nvPr/>
          </p:nvSpPr>
          <p:spPr>
            <a:xfrm>
              <a:off x="2188565" y="11348115"/>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53" name="object 253"/>
          <p:cNvSpPr/>
          <p:nvPr/>
        </p:nvSpPr>
        <p:spPr>
          <a:xfrm>
            <a:off x="1590144" y="58312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54" name="object 254"/>
          <p:cNvSpPr/>
          <p:nvPr/>
        </p:nvSpPr>
        <p:spPr>
          <a:xfrm>
            <a:off x="1626666" y="5831277"/>
            <a:ext cx="124843" cy="48866"/>
          </a:xfrm>
          <a:custGeom>
            <a:avLst/>
            <a:gdLst/>
            <a:ahLst/>
            <a:cxnLst/>
            <a:rect l="l" t="t" r="r" b="b"/>
            <a:pathLst>
              <a:path w="236855" h="92709">
                <a:moveTo>
                  <a:pt x="40420" y="92390"/>
                </a:moveTo>
                <a:lnTo>
                  <a:pt x="40420" y="0"/>
                </a:lnTo>
                <a:lnTo>
                  <a:pt x="0" y="69292"/>
                </a:lnTo>
                <a:lnTo>
                  <a:pt x="51969" y="69292"/>
                </a:lnTo>
              </a:path>
              <a:path w="236855" h="92709">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 w="236855"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55" name="object 255"/>
          <p:cNvGrpSpPr/>
          <p:nvPr/>
        </p:nvGrpSpPr>
        <p:grpSpPr>
          <a:xfrm>
            <a:off x="1653435" y="6190016"/>
            <a:ext cx="19747" cy="58572"/>
            <a:chOff x="1623516" y="11743835"/>
            <a:chExt cx="37465" cy="111125"/>
          </a:xfrm>
        </p:grpSpPr>
        <p:sp>
          <p:nvSpPr>
            <p:cNvPr id="256" name="object 256"/>
            <p:cNvSpPr/>
            <p:nvPr/>
          </p:nvSpPr>
          <p:spPr>
            <a:xfrm>
              <a:off x="1623546" y="11743865"/>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57" name="object 257"/>
            <p:cNvSpPr/>
            <p:nvPr/>
          </p:nvSpPr>
          <p:spPr>
            <a:xfrm>
              <a:off x="1623546" y="11743865"/>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58" name="object 258"/>
          <p:cNvGrpSpPr/>
          <p:nvPr/>
        </p:nvGrpSpPr>
        <p:grpSpPr>
          <a:xfrm>
            <a:off x="1653435" y="5549048"/>
            <a:ext cx="19747" cy="58572"/>
            <a:chOff x="1623516" y="10527777"/>
            <a:chExt cx="37465" cy="111125"/>
          </a:xfrm>
        </p:grpSpPr>
        <p:sp>
          <p:nvSpPr>
            <p:cNvPr id="259" name="object 259"/>
            <p:cNvSpPr/>
            <p:nvPr/>
          </p:nvSpPr>
          <p:spPr>
            <a:xfrm>
              <a:off x="1623546" y="10527807"/>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60" name="object 260"/>
            <p:cNvSpPr/>
            <p:nvPr/>
          </p:nvSpPr>
          <p:spPr>
            <a:xfrm>
              <a:off x="1623546" y="10527807"/>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61" name="object 261"/>
          <p:cNvSpPr/>
          <p:nvPr/>
        </p:nvSpPr>
        <p:spPr>
          <a:xfrm>
            <a:off x="1287601" y="5343607"/>
            <a:ext cx="173709" cy="48866"/>
          </a:xfrm>
          <a:custGeom>
            <a:avLst/>
            <a:gdLst/>
            <a:ahLst/>
            <a:cxnLst/>
            <a:rect l="l" t="t" r="r" b="b"/>
            <a:pathLst>
              <a:path w="329565" h="92709">
                <a:moveTo>
                  <a:pt x="0" y="15398"/>
                </a:moveTo>
                <a:lnTo>
                  <a:pt x="5774" y="7698"/>
                </a:lnTo>
                <a:lnTo>
                  <a:pt x="17323" y="0"/>
                </a:lnTo>
                <a:lnTo>
                  <a:pt x="28871" y="0"/>
                </a:lnTo>
                <a:lnTo>
                  <a:pt x="40420" y="7698"/>
                </a:lnTo>
                <a:lnTo>
                  <a:pt x="46195" y="15398"/>
                </a:lnTo>
                <a:lnTo>
                  <a:pt x="46195" y="30796"/>
                </a:lnTo>
                <a:lnTo>
                  <a:pt x="40420" y="38495"/>
                </a:lnTo>
                <a:lnTo>
                  <a:pt x="28871" y="46195"/>
                </a:lnTo>
                <a:lnTo>
                  <a:pt x="17323" y="53894"/>
                </a:lnTo>
                <a:lnTo>
                  <a:pt x="5774" y="69292"/>
                </a:lnTo>
                <a:lnTo>
                  <a:pt x="0" y="92390"/>
                </a:lnTo>
                <a:lnTo>
                  <a:pt x="46195" y="92390"/>
                </a:lnTo>
              </a:path>
              <a:path w="329565" h="92709">
                <a:moveTo>
                  <a:pt x="132810" y="92390"/>
                </a:moveTo>
                <a:lnTo>
                  <a:pt x="132810" y="0"/>
                </a:lnTo>
                <a:lnTo>
                  <a:pt x="92390" y="69292"/>
                </a:lnTo>
                <a:lnTo>
                  <a:pt x="144359" y="69292"/>
                </a:lnTo>
              </a:path>
              <a:path w="329565" h="92709">
                <a:moveTo>
                  <a:pt x="184780" y="15398"/>
                </a:moveTo>
                <a:lnTo>
                  <a:pt x="190554" y="7698"/>
                </a:lnTo>
                <a:lnTo>
                  <a:pt x="202103" y="0"/>
                </a:lnTo>
                <a:lnTo>
                  <a:pt x="213652" y="0"/>
                </a:lnTo>
                <a:lnTo>
                  <a:pt x="225201" y="7698"/>
                </a:lnTo>
                <a:lnTo>
                  <a:pt x="230975" y="15398"/>
                </a:lnTo>
                <a:lnTo>
                  <a:pt x="230975" y="30796"/>
                </a:lnTo>
                <a:lnTo>
                  <a:pt x="225201" y="38495"/>
                </a:lnTo>
                <a:lnTo>
                  <a:pt x="213652" y="46195"/>
                </a:lnTo>
                <a:lnTo>
                  <a:pt x="202103" y="53894"/>
                </a:lnTo>
                <a:lnTo>
                  <a:pt x="190554" y="69292"/>
                </a:lnTo>
                <a:lnTo>
                  <a:pt x="184780" y="92390"/>
                </a:lnTo>
                <a:lnTo>
                  <a:pt x="230975" y="92390"/>
                </a:lnTo>
              </a:path>
              <a:path w="329565" h="92709">
                <a:moveTo>
                  <a:pt x="323365" y="0"/>
                </a:moveTo>
                <a:lnTo>
                  <a:pt x="288719" y="0"/>
                </a:lnTo>
                <a:lnTo>
                  <a:pt x="282944" y="38495"/>
                </a:lnTo>
                <a:lnTo>
                  <a:pt x="294493" y="30796"/>
                </a:lnTo>
                <a:lnTo>
                  <a:pt x="306042" y="30796"/>
                </a:lnTo>
                <a:lnTo>
                  <a:pt x="317591" y="38495"/>
                </a:lnTo>
                <a:lnTo>
                  <a:pt x="323365" y="46195"/>
                </a:lnTo>
                <a:lnTo>
                  <a:pt x="329139" y="61593"/>
                </a:lnTo>
                <a:lnTo>
                  <a:pt x="323365" y="76991"/>
                </a:lnTo>
                <a:lnTo>
                  <a:pt x="317591" y="84690"/>
                </a:lnTo>
                <a:lnTo>
                  <a:pt x="306042" y="92390"/>
                </a:lnTo>
                <a:lnTo>
                  <a:pt x="294493" y="92390"/>
                </a:lnTo>
                <a:lnTo>
                  <a:pt x="282944" y="84690"/>
                </a:lnTo>
                <a:lnTo>
                  <a:pt x="277170" y="76991"/>
                </a:lnTo>
              </a:path>
            </a:pathLst>
          </a:custGeom>
          <a:ln w="3175">
            <a:solidFill>
              <a:srgbClr val="000000"/>
            </a:solidFill>
          </a:ln>
        </p:spPr>
        <p:txBody>
          <a:bodyPr wrap="square" lIns="0" tIns="0" rIns="0" bIns="0" rtlCol="0"/>
          <a:lstStyle/>
          <a:p>
            <a:endParaRPr sz="949"/>
          </a:p>
        </p:txBody>
      </p:sp>
      <p:grpSp>
        <p:nvGrpSpPr>
          <p:cNvPr id="262" name="object 262"/>
          <p:cNvGrpSpPr/>
          <p:nvPr/>
        </p:nvGrpSpPr>
        <p:grpSpPr>
          <a:xfrm>
            <a:off x="1363066" y="6190016"/>
            <a:ext cx="19747" cy="58572"/>
            <a:chOff x="1072622" y="11743835"/>
            <a:chExt cx="37465" cy="111125"/>
          </a:xfrm>
        </p:grpSpPr>
        <p:sp>
          <p:nvSpPr>
            <p:cNvPr id="263" name="object 263"/>
            <p:cNvSpPr/>
            <p:nvPr/>
          </p:nvSpPr>
          <p:spPr>
            <a:xfrm>
              <a:off x="1072651" y="1174386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64" name="object 264"/>
            <p:cNvSpPr/>
            <p:nvPr/>
          </p:nvSpPr>
          <p:spPr>
            <a:xfrm>
              <a:off x="1072651" y="1174386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65" name="object 265"/>
          <p:cNvGrpSpPr/>
          <p:nvPr/>
        </p:nvGrpSpPr>
        <p:grpSpPr>
          <a:xfrm>
            <a:off x="1363066" y="5058238"/>
            <a:ext cx="19747" cy="58572"/>
            <a:chOff x="1072622" y="9596601"/>
            <a:chExt cx="37465" cy="111125"/>
          </a:xfrm>
        </p:grpSpPr>
        <p:sp>
          <p:nvSpPr>
            <p:cNvPr id="266" name="object 266"/>
            <p:cNvSpPr/>
            <p:nvPr/>
          </p:nvSpPr>
          <p:spPr>
            <a:xfrm>
              <a:off x="1072651" y="9596630"/>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67" name="object 267"/>
            <p:cNvSpPr/>
            <p:nvPr/>
          </p:nvSpPr>
          <p:spPr>
            <a:xfrm>
              <a:off x="1072651" y="9596630"/>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68" name="object 268"/>
          <p:cNvSpPr/>
          <p:nvPr/>
        </p:nvSpPr>
        <p:spPr>
          <a:xfrm>
            <a:off x="1871114" y="5257585"/>
            <a:ext cx="73299" cy="48866"/>
          </a:xfrm>
          <a:custGeom>
            <a:avLst/>
            <a:gdLst/>
            <a:ahLst/>
            <a:cxnLst/>
            <a:rect l="l" t="t" r="r" b="b"/>
            <a:pathLst>
              <a:path w="139064" h="92709">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2"/>
                </a:lnTo>
                <a:lnTo>
                  <a:pt x="40420" y="84690"/>
                </a:lnTo>
                <a:lnTo>
                  <a:pt x="28871" y="92390"/>
                </a:lnTo>
                <a:lnTo>
                  <a:pt x="17323" y="92390"/>
                </a:lnTo>
                <a:lnTo>
                  <a:pt x="5774" y="84690"/>
                </a:lnTo>
                <a:lnTo>
                  <a:pt x="0" y="76992"/>
                </a:lnTo>
              </a:path>
              <a:path w="139064" h="92709">
                <a:moveTo>
                  <a:pt x="17323" y="38495"/>
                </a:moveTo>
                <a:lnTo>
                  <a:pt x="28871" y="38495"/>
                </a:lnTo>
              </a:path>
              <a:path w="139064" h="92709">
                <a:moveTo>
                  <a:pt x="92389" y="0"/>
                </a:moveTo>
                <a:lnTo>
                  <a:pt x="138584" y="92390"/>
                </a:lnTo>
              </a:path>
              <a:path w="139064" h="92709">
                <a:moveTo>
                  <a:pt x="92389" y="92390"/>
                </a:moveTo>
                <a:lnTo>
                  <a:pt x="138584" y="0"/>
                </a:lnTo>
              </a:path>
            </a:pathLst>
          </a:custGeom>
          <a:ln w="3175">
            <a:solidFill>
              <a:srgbClr val="000000"/>
            </a:solidFill>
          </a:ln>
        </p:spPr>
        <p:txBody>
          <a:bodyPr wrap="square" lIns="0" tIns="0" rIns="0" bIns="0" rtlCol="0"/>
          <a:lstStyle/>
          <a:p>
            <a:endParaRPr sz="949"/>
          </a:p>
        </p:txBody>
      </p:sp>
      <p:grpSp>
        <p:nvGrpSpPr>
          <p:cNvPr id="269" name="object 269"/>
          <p:cNvGrpSpPr/>
          <p:nvPr/>
        </p:nvGrpSpPr>
        <p:grpSpPr>
          <a:xfrm>
            <a:off x="2009637" y="5246195"/>
            <a:ext cx="187767" cy="72295"/>
            <a:chOff x="2299312" y="9953197"/>
            <a:chExt cx="356235" cy="137160"/>
          </a:xfrm>
        </p:grpSpPr>
        <p:pic>
          <p:nvPicPr>
            <p:cNvPr id="270" name="object 270"/>
            <p:cNvPicPr/>
            <p:nvPr/>
          </p:nvPicPr>
          <p:blipFill>
            <a:blip r:embed="rId10" cstate="print"/>
            <a:stretch>
              <a:fillRect/>
            </a:stretch>
          </p:blipFill>
          <p:spPr>
            <a:xfrm>
              <a:off x="2299312" y="9953197"/>
              <a:ext cx="90425" cy="136958"/>
            </a:xfrm>
            <a:prstGeom prst="rect">
              <a:avLst/>
            </a:prstGeom>
          </p:spPr>
        </p:pic>
        <p:sp>
          <p:nvSpPr>
            <p:cNvPr id="271" name="object 271"/>
            <p:cNvSpPr/>
            <p:nvPr/>
          </p:nvSpPr>
          <p:spPr>
            <a:xfrm>
              <a:off x="2422645" y="9974806"/>
              <a:ext cx="231140" cy="92710"/>
            </a:xfrm>
            <a:custGeom>
              <a:avLst/>
              <a:gdLst/>
              <a:ahLst/>
              <a:cxnLst/>
              <a:rect l="l" t="t" r="r" b="b"/>
              <a:pathLst>
                <a:path w="231139"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231139" h="92709">
                  <a:moveTo>
                    <a:pt x="115487" y="92390"/>
                  </a:moveTo>
                  <a:lnTo>
                    <a:pt x="103938" y="84690"/>
                  </a:lnTo>
                  <a:lnTo>
                    <a:pt x="98164" y="76992"/>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2"/>
                  </a:lnTo>
                  <a:lnTo>
                    <a:pt x="127036" y="84690"/>
                  </a:lnTo>
                  <a:lnTo>
                    <a:pt x="115487" y="92390"/>
                  </a:lnTo>
                </a:path>
                <a:path w="231139" h="92709">
                  <a:moveTo>
                    <a:pt x="207877" y="92390"/>
                  </a:moveTo>
                  <a:lnTo>
                    <a:pt x="196329" y="84690"/>
                  </a:lnTo>
                  <a:lnTo>
                    <a:pt x="190554" y="76992"/>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2"/>
                  </a:lnTo>
                  <a:lnTo>
                    <a:pt x="219426" y="84690"/>
                  </a:lnTo>
                  <a:lnTo>
                    <a:pt x="207877" y="92390"/>
                  </a:lnTo>
                </a:path>
              </a:pathLst>
            </a:custGeom>
            <a:ln w="3175">
              <a:solidFill>
                <a:srgbClr val="000000"/>
              </a:solidFill>
            </a:ln>
          </p:spPr>
          <p:txBody>
            <a:bodyPr wrap="square" lIns="0" tIns="0" rIns="0" bIns="0" rtlCol="0"/>
            <a:lstStyle/>
            <a:p>
              <a:endParaRPr sz="949"/>
            </a:p>
          </p:txBody>
        </p:sp>
      </p:grpSp>
      <p:pic>
        <p:nvPicPr>
          <p:cNvPr id="272" name="object 272"/>
          <p:cNvPicPr/>
          <p:nvPr/>
        </p:nvPicPr>
        <p:blipFill>
          <a:blip r:embed="rId11" cstate="print"/>
          <a:stretch>
            <a:fillRect/>
          </a:stretch>
        </p:blipFill>
        <p:spPr>
          <a:xfrm>
            <a:off x="2691118" y="5490108"/>
            <a:ext cx="56229" cy="35994"/>
          </a:xfrm>
          <a:prstGeom prst="rect">
            <a:avLst/>
          </a:prstGeom>
        </p:spPr>
      </p:pic>
      <p:sp>
        <p:nvSpPr>
          <p:cNvPr id="273" name="object 273"/>
          <p:cNvSpPr/>
          <p:nvPr/>
        </p:nvSpPr>
        <p:spPr>
          <a:xfrm>
            <a:off x="7514317" y="1828569"/>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74" name="object 274"/>
          <p:cNvSpPr/>
          <p:nvPr/>
        </p:nvSpPr>
        <p:spPr>
          <a:xfrm>
            <a:off x="7550839" y="1828569"/>
            <a:ext cx="121831" cy="48866"/>
          </a:xfrm>
          <a:custGeom>
            <a:avLst/>
            <a:gdLst/>
            <a:ahLst/>
            <a:cxnLst/>
            <a:rect l="l" t="t" r="r" b="b"/>
            <a:pathLst>
              <a:path w="231140" h="92710">
                <a:moveTo>
                  <a:pt x="23097" y="92390"/>
                </a:moveTo>
                <a:lnTo>
                  <a:pt x="11548" y="84690"/>
                </a:lnTo>
                <a:lnTo>
                  <a:pt x="5774" y="76991"/>
                </a:lnTo>
                <a:lnTo>
                  <a:pt x="0" y="61592"/>
                </a:lnTo>
                <a:lnTo>
                  <a:pt x="0" y="30796"/>
                </a:lnTo>
                <a:lnTo>
                  <a:pt x="5774" y="15397"/>
                </a:lnTo>
                <a:lnTo>
                  <a:pt x="11548" y="7699"/>
                </a:lnTo>
                <a:lnTo>
                  <a:pt x="23097" y="0"/>
                </a:lnTo>
                <a:lnTo>
                  <a:pt x="34646" y="7699"/>
                </a:lnTo>
                <a:lnTo>
                  <a:pt x="40420" y="15397"/>
                </a:lnTo>
                <a:lnTo>
                  <a:pt x="46195" y="30796"/>
                </a:lnTo>
                <a:lnTo>
                  <a:pt x="46195" y="61592"/>
                </a:lnTo>
                <a:lnTo>
                  <a:pt x="40420" y="76991"/>
                </a:lnTo>
                <a:lnTo>
                  <a:pt x="34646" y="84690"/>
                </a:lnTo>
                <a:lnTo>
                  <a:pt x="23097" y="92390"/>
                </a:lnTo>
              </a:path>
              <a:path w="231140" h="92710">
                <a:moveTo>
                  <a:pt x="138585" y="0"/>
                </a:moveTo>
                <a:lnTo>
                  <a:pt x="103938" y="0"/>
                </a:lnTo>
                <a:lnTo>
                  <a:pt x="98164" y="38494"/>
                </a:lnTo>
                <a:lnTo>
                  <a:pt x="109713" y="30796"/>
                </a:lnTo>
                <a:lnTo>
                  <a:pt x="121262" y="30796"/>
                </a:lnTo>
                <a:lnTo>
                  <a:pt x="132810" y="38494"/>
                </a:lnTo>
                <a:lnTo>
                  <a:pt x="138585" y="46195"/>
                </a:lnTo>
                <a:lnTo>
                  <a:pt x="144359" y="61592"/>
                </a:lnTo>
                <a:lnTo>
                  <a:pt x="138585" y="76991"/>
                </a:lnTo>
                <a:lnTo>
                  <a:pt x="132810" y="84690"/>
                </a:lnTo>
                <a:lnTo>
                  <a:pt x="121262" y="92390"/>
                </a:lnTo>
                <a:lnTo>
                  <a:pt x="109713" y="92390"/>
                </a:lnTo>
                <a:lnTo>
                  <a:pt x="98164" y="84690"/>
                </a:lnTo>
                <a:lnTo>
                  <a:pt x="92390" y="76991"/>
                </a:lnTo>
              </a:path>
              <a:path w="231140" h="92710">
                <a:moveTo>
                  <a:pt x="207877" y="92390"/>
                </a:moveTo>
                <a:lnTo>
                  <a:pt x="196329" y="84690"/>
                </a:lnTo>
                <a:lnTo>
                  <a:pt x="190554" y="76991"/>
                </a:lnTo>
                <a:lnTo>
                  <a:pt x="184780" y="61592"/>
                </a:lnTo>
                <a:lnTo>
                  <a:pt x="184780" y="30796"/>
                </a:lnTo>
                <a:lnTo>
                  <a:pt x="190554" y="15397"/>
                </a:lnTo>
                <a:lnTo>
                  <a:pt x="196329" y="7699"/>
                </a:lnTo>
                <a:lnTo>
                  <a:pt x="207877" y="0"/>
                </a:lnTo>
                <a:lnTo>
                  <a:pt x="219426" y="7699"/>
                </a:lnTo>
                <a:lnTo>
                  <a:pt x="225200" y="15397"/>
                </a:lnTo>
                <a:lnTo>
                  <a:pt x="230975" y="30796"/>
                </a:lnTo>
                <a:lnTo>
                  <a:pt x="230975" y="61592"/>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75" name="object 275"/>
          <p:cNvGrpSpPr/>
          <p:nvPr/>
        </p:nvGrpSpPr>
        <p:grpSpPr>
          <a:xfrm>
            <a:off x="7577609" y="1595227"/>
            <a:ext cx="19747" cy="58572"/>
            <a:chOff x="12862990" y="3026500"/>
            <a:chExt cx="37465" cy="111125"/>
          </a:xfrm>
        </p:grpSpPr>
        <p:sp>
          <p:nvSpPr>
            <p:cNvPr id="276" name="object 276"/>
            <p:cNvSpPr/>
            <p:nvPr/>
          </p:nvSpPr>
          <p:spPr>
            <a:xfrm>
              <a:off x="12863019" y="302652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77" name="object 277"/>
            <p:cNvSpPr/>
            <p:nvPr/>
          </p:nvSpPr>
          <p:spPr>
            <a:xfrm>
              <a:off x="12863019" y="302652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78" name="object 278"/>
          <p:cNvGrpSpPr/>
          <p:nvPr/>
        </p:nvGrpSpPr>
        <p:grpSpPr>
          <a:xfrm>
            <a:off x="7577609" y="2052141"/>
            <a:ext cx="19747" cy="58572"/>
            <a:chOff x="12862990" y="3893367"/>
            <a:chExt cx="37465" cy="111125"/>
          </a:xfrm>
        </p:grpSpPr>
        <p:sp>
          <p:nvSpPr>
            <p:cNvPr id="279" name="object 279"/>
            <p:cNvSpPr/>
            <p:nvPr/>
          </p:nvSpPr>
          <p:spPr>
            <a:xfrm>
              <a:off x="12863019" y="3893396"/>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80" name="object 280"/>
            <p:cNvSpPr/>
            <p:nvPr/>
          </p:nvSpPr>
          <p:spPr>
            <a:xfrm>
              <a:off x="12863019" y="3893396"/>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81" name="object 281"/>
          <p:cNvSpPr/>
          <p:nvPr/>
        </p:nvSpPr>
        <p:spPr>
          <a:xfrm>
            <a:off x="6888680" y="2278299"/>
            <a:ext cx="76312" cy="48866"/>
          </a:xfrm>
          <a:custGeom>
            <a:avLst/>
            <a:gdLst/>
            <a:ahLst/>
            <a:cxnLst/>
            <a:rect l="l" t="t" r="r" b="b"/>
            <a:pathLst>
              <a:path w="144779" h="92710">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44779" h="92710">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282" name="object 282"/>
          <p:cNvGrpSpPr/>
          <p:nvPr/>
        </p:nvGrpSpPr>
        <p:grpSpPr>
          <a:xfrm>
            <a:off x="6788834" y="2039870"/>
            <a:ext cx="19747" cy="129194"/>
            <a:chOff x="11366510" y="3870087"/>
            <a:chExt cx="37465" cy="245110"/>
          </a:xfrm>
        </p:grpSpPr>
        <p:sp>
          <p:nvSpPr>
            <p:cNvPr id="283" name="object 283"/>
            <p:cNvSpPr/>
            <p:nvPr/>
          </p:nvSpPr>
          <p:spPr>
            <a:xfrm>
              <a:off x="11366540" y="3870117"/>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84" name="object 284"/>
            <p:cNvSpPr/>
            <p:nvPr/>
          </p:nvSpPr>
          <p:spPr>
            <a:xfrm>
              <a:off x="11366540" y="3870117"/>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sp>
          <p:nvSpPr>
            <p:cNvPr id="285" name="object 285"/>
            <p:cNvSpPr/>
            <p:nvPr/>
          </p:nvSpPr>
          <p:spPr>
            <a:xfrm>
              <a:off x="11366540" y="4004264"/>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86" name="object 286"/>
            <p:cNvSpPr/>
            <p:nvPr/>
          </p:nvSpPr>
          <p:spPr>
            <a:xfrm>
              <a:off x="11366540" y="4004264"/>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87" name="object 287"/>
          <p:cNvSpPr/>
          <p:nvPr/>
        </p:nvSpPr>
        <p:spPr>
          <a:xfrm>
            <a:off x="7025585" y="1994218"/>
            <a:ext cx="124843" cy="48866"/>
          </a:xfrm>
          <a:custGeom>
            <a:avLst/>
            <a:gdLst/>
            <a:ahLst/>
            <a:cxnLst/>
            <a:rect l="l" t="t" r="r" b="b"/>
            <a:pathLst>
              <a:path w="236854" h="92710">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236854" h="92710">
                <a:moveTo>
                  <a:pt x="17323" y="38495"/>
                </a:moveTo>
                <a:lnTo>
                  <a:pt x="28871" y="38495"/>
                </a:lnTo>
              </a:path>
              <a:path w="236854" h="92710">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 w="236854" h="92710">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88" name="object 288"/>
          <p:cNvGrpSpPr/>
          <p:nvPr/>
        </p:nvGrpSpPr>
        <p:grpSpPr>
          <a:xfrm>
            <a:off x="7076702" y="1880357"/>
            <a:ext cx="19747" cy="58572"/>
            <a:chOff x="11912659" y="3567455"/>
            <a:chExt cx="37465" cy="111125"/>
          </a:xfrm>
        </p:grpSpPr>
        <p:sp>
          <p:nvSpPr>
            <p:cNvPr id="289" name="object 289"/>
            <p:cNvSpPr/>
            <p:nvPr/>
          </p:nvSpPr>
          <p:spPr>
            <a:xfrm>
              <a:off x="11912689" y="356748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90" name="object 290"/>
            <p:cNvSpPr/>
            <p:nvPr/>
          </p:nvSpPr>
          <p:spPr>
            <a:xfrm>
              <a:off x="11912689" y="356748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91" name="object 291"/>
          <p:cNvGrpSpPr/>
          <p:nvPr/>
        </p:nvGrpSpPr>
        <p:grpSpPr>
          <a:xfrm>
            <a:off x="7076702" y="2098308"/>
            <a:ext cx="19747" cy="58572"/>
            <a:chOff x="11912659" y="3980956"/>
            <a:chExt cx="37465" cy="111125"/>
          </a:xfrm>
        </p:grpSpPr>
        <p:sp>
          <p:nvSpPr>
            <p:cNvPr id="292" name="object 292"/>
            <p:cNvSpPr/>
            <p:nvPr/>
          </p:nvSpPr>
          <p:spPr>
            <a:xfrm>
              <a:off x="11912689" y="3980985"/>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93" name="object 293"/>
            <p:cNvSpPr/>
            <p:nvPr/>
          </p:nvSpPr>
          <p:spPr>
            <a:xfrm>
              <a:off x="11912689" y="3980985"/>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94" name="object 294"/>
          <p:cNvSpPr/>
          <p:nvPr/>
        </p:nvSpPr>
        <p:spPr>
          <a:xfrm>
            <a:off x="6664606" y="2398931"/>
            <a:ext cx="73299" cy="48866"/>
          </a:xfrm>
          <a:custGeom>
            <a:avLst/>
            <a:gdLst/>
            <a:ahLst/>
            <a:cxnLst/>
            <a:rect l="l" t="t" r="r" b="b"/>
            <a:pathLst>
              <a:path w="139065" h="92710">
                <a:moveTo>
                  <a:pt x="46195" y="0"/>
                </a:moveTo>
                <a:lnTo>
                  <a:pt x="11548" y="0"/>
                </a:lnTo>
                <a:lnTo>
                  <a:pt x="5774" y="38494"/>
                </a:lnTo>
                <a:lnTo>
                  <a:pt x="17323" y="30796"/>
                </a:lnTo>
                <a:lnTo>
                  <a:pt x="28871" y="30796"/>
                </a:lnTo>
                <a:lnTo>
                  <a:pt x="40420" y="38494"/>
                </a:lnTo>
                <a:lnTo>
                  <a:pt x="46195" y="46195"/>
                </a:lnTo>
                <a:lnTo>
                  <a:pt x="51969" y="61592"/>
                </a:lnTo>
                <a:lnTo>
                  <a:pt x="46195" y="76991"/>
                </a:lnTo>
                <a:lnTo>
                  <a:pt x="40420" y="84690"/>
                </a:lnTo>
                <a:lnTo>
                  <a:pt x="28871" y="92390"/>
                </a:lnTo>
                <a:lnTo>
                  <a:pt x="17323" y="92390"/>
                </a:lnTo>
                <a:lnTo>
                  <a:pt x="5774" y="84690"/>
                </a:lnTo>
                <a:lnTo>
                  <a:pt x="0" y="76991"/>
                </a:lnTo>
              </a:path>
              <a:path w="139065" h="92710">
                <a:moveTo>
                  <a:pt x="115487" y="92390"/>
                </a:moveTo>
                <a:lnTo>
                  <a:pt x="103938" y="84690"/>
                </a:lnTo>
                <a:lnTo>
                  <a:pt x="98164" y="76991"/>
                </a:lnTo>
                <a:lnTo>
                  <a:pt x="92390" y="61592"/>
                </a:lnTo>
                <a:lnTo>
                  <a:pt x="92390" y="30796"/>
                </a:lnTo>
                <a:lnTo>
                  <a:pt x="98164" y="15397"/>
                </a:lnTo>
                <a:lnTo>
                  <a:pt x="103938" y="7699"/>
                </a:lnTo>
                <a:lnTo>
                  <a:pt x="115487" y="0"/>
                </a:lnTo>
                <a:lnTo>
                  <a:pt x="127036" y="7699"/>
                </a:lnTo>
                <a:lnTo>
                  <a:pt x="132810" y="15397"/>
                </a:lnTo>
                <a:lnTo>
                  <a:pt x="138585" y="30796"/>
                </a:lnTo>
                <a:lnTo>
                  <a:pt x="138585" y="61592"/>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95" name="object 295"/>
          <p:cNvGrpSpPr/>
          <p:nvPr/>
        </p:nvGrpSpPr>
        <p:grpSpPr>
          <a:xfrm>
            <a:off x="6475480" y="2413525"/>
            <a:ext cx="58572" cy="19747"/>
            <a:chOff x="10772006" y="4578992"/>
            <a:chExt cx="111125" cy="37465"/>
          </a:xfrm>
        </p:grpSpPr>
        <p:sp>
          <p:nvSpPr>
            <p:cNvPr id="296" name="object 296"/>
            <p:cNvSpPr/>
            <p:nvPr/>
          </p:nvSpPr>
          <p:spPr>
            <a:xfrm>
              <a:off x="10772036" y="4579022"/>
              <a:ext cx="111125" cy="37465"/>
            </a:xfrm>
            <a:custGeom>
              <a:avLst/>
              <a:gdLst/>
              <a:ahLst/>
              <a:cxnLst/>
              <a:rect l="l" t="t" r="r" b="b"/>
              <a:pathLst>
                <a:path w="111125" h="37464">
                  <a:moveTo>
                    <a:pt x="110868" y="0"/>
                  </a:moveTo>
                  <a:lnTo>
                    <a:pt x="0" y="18478"/>
                  </a:lnTo>
                  <a:lnTo>
                    <a:pt x="110868" y="36955"/>
                  </a:lnTo>
                  <a:lnTo>
                    <a:pt x="110868" y="0"/>
                  </a:lnTo>
                  <a:close/>
                </a:path>
              </a:pathLst>
            </a:custGeom>
            <a:solidFill>
              <a:srgbClr val="000000"/>
            </a:solidFill>
          </p:spPr>
          <p:txBody>
            <a:bodyPr wrap="square" lIns="0" tIns="0" rIns="0" bIns="0" rtlCol="0"/>
            <a:lstStyle/>
            <a:p>
              <a:endParaRPr sz="949"/>
            </a:p>
          </p:txBody>
        </p:sp>
        <p:sp>
          <p:nvSpPr>
            <p:cNvPr id="297" name="object 297"/>
            <p:cNvSpPr/>
            <p:nvPr/>
          </p:nvSpPr>
          <p:spPr>
            <a:xfrm>
              <a:off x="10772036" y="4579022"/>
              <a:ext cx="111125" cy="37465"/>
            </a:xfrm>
            <a:custGeom>
              <a:avLst/>
              <a:gdLst/>
              <a:ahLst/>
              <a:cxnLst/>
              <a:rect l="l" t="t" r="r" b="b"/>
              <a:pathLst>
                <a:path w="111125" h="37464">
                  <a:moveTo>
                    <a:pt x="0" y="18478"/>
                  </a:moveTo>
                  <a:lnTo>
                    <a:pt x="110868" y="0"/>
                  </a:lnTo>
                  <a:lnTo>
                    <a:pt x="110868" y="36955"/>
                  </a:lnTo>
                  <a:lnTo>
                    <a:pt x="0" y="18478"/>
                  </a:lnTo>
                  <a:close/>
                </a:path>
              </a:pathLst>
            </a:custGeom>
            <a:ln w="3175">
              <a:solidFill>
                <a:srgbClr val="000000"/>
              </a:solidFill>
            </a:ln>
          </p:spPr>
          <p:txBody>
            <a:bodyPr wrap="square" lIns="0" tIns="0" rIns="0" bIns="0" rtlCol="0"/>
            <a:lstStyle/>
            <a:p>
              <a:endParaRPr sz="949"/>
            </a:p>
          </p:txBody>
        </p:sp>
      </p:grpSp>
      <p:grpSp>
        <p:nvGrpSpPr>
          <p:cNvPr id="298" name="object 298"/>
          <p:cNvGrpSpPr/>
          <p:nvPr/>
        </p:nvGrpSpPr>
        <p:grpSpPr>
          <a:xfrm>
            <a:off x="6392502" y="2413525"/>
            <a:ext cx="58572" cy="19747"/>
            <a:chOff x="10614580" y="4578992"/>
            <a:chExt cx="111125" cy="37465"/>
          </a:xfrm>
        </p:grpSpPr>
        <p:sp>
          <p:nvSpPr>
            <p:cNvPr id="299" name="object 299"/>
            <p:cNvSpPr/>
            <p:nvPr/>
          </p:nvSpPr>
          <p:spPr>
            <a:xfrm>
              <a:off x="10614609" y="4579022"/>
              <a:ext cx="111125" cy="37465"/>
            </a:xfrm>
            <a:custGeom>
              <a:avLst/>
              <a:gdLst/>
              <a:ahLst/>
              <a:cxnLst/>
              <a:rect l="l" t="t" r="r" b="b"/>
              <a:pathLst>
                <a:path w="111125" h="37464">
                  <a:moveTo>
                    <a:pt x="0" y="0"/>
                  </a:moveTo>
                  <a:lnTo>
                    <a:pt x="0" y="36955"/>
                  </a:lnTo>
                  <a:lnTo>
                    <a:pt x="110868" y="18478"/>
                  </a:lnTo>
                  <a:lnTo>
                    <a:pt x="0" y="0"/>
                  </a:lnTo>
                  <a:close/>
                </a:path>
              </a:pathLst>
            </a:custGeom>
            <a:solidFill>
              <a:srgbClr val="000000"/>
            </a:solidFill>
          </p:spPr>
          <p:txBody>
            <a:bodyPr wrap="square" lIns="0" tIns="0" rIns="0" bIns="0" rtlCol="0"/>
            <a:lstStyle/>
            <a:p>
              <a:endParaRPr sz="949"/>
            </a:p>
          </p:txBody>
        </p:sp>
        <p:sp>
          <p:nvSpPr>
            <p:cNvPr id="300" name="object 300"/>
            <p:cNvSpPr/>
            <p:nvPr/>
          </p:nvSpPr>
          <p:spPr>
            <a:xfrm>
              <a:off x="10614609" y="4579022"/>
              <a:ext cx="111125" cy="37465"/>
            </a:xfrm>
            <a:custGeom>
              <a:avLst/>
              <a:gdLst/>
              <a:ahLst/>
              <a:cxnLst/>
              <a:rect l="l" t="t" r="r" b="b"/>
              <a:pathLst>
                <a:path w="111125" h="37464">
                  <a:moveTo>
                    <a:pt x="110868" y="18478"/>
                  </a:moveTo>
                  <a:lnTo>
                    <a:pt x="0" y="36955"/>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01" name="object 301"/>
          <p:cNvSpPr/>
          <p:nvPr/>
        </p:nvSpPr>
        <p:spPr>
          <a:xfrm>
            <a:off x="6705109" y="2569042"/>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sp>
        <p:nvSpPr>
          <p:cNvPr id="302" name="object 302"/>
          <p:cNvSpPr/>
          <p:nvPr/>
        </p:nvSpPr>
        <p:spPr>
          <a:xfrm>
            <a:off x="6765981" y="2569042"/>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03" name="object 303"/>
          <p:cNvSpPr/>
          <p:nvPr/>
        </p:nvSpPr>
        <p:spPr>
          <a:xfrm>
            <a:off x="6802504" y="2569042"/>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grpSp>
        <p:nvGrpSpPr>
          <p:cNvPr id="304" name="object 304"/>
          <p:cNvGrpSpPr/>
          <p:nvPr/>
        </p:nvGrpSpPr>
        <p:grpSpPr>
          <a:xfrm>
            <a:off x="6450939" y="2583637"/>
            <a:ext cx="58572" cy="19747"/>
            <a:chOff x="10725447" y="4901732"/>
            <a:chExt cx="111125" cy="37465"/>
          </a:xfrm>
        </p:grpSpPr>
        <p:sp>
          <p:nvSpPr>
            <p:cNvPr id="305" name="object 305"/>
            <p:cNvSpPr/>
            <p:nvPr/>
          </p:nvSpPr>
          <p:spPr>
            <a:xfrm>
              <a:off x="10725477" y="4901761"/>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06" name="object 306"/>
            <p:cNvSpPr/>
            <p:nvPr/>
          </p:nvSpPr>
          <p:spPr>
            <a:xfrm>
              <a:off x="10725477" y="4901761"/>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07" name="object 307"/>
          <p:cNvGrpSpPr/>
          <p:nvPr/>
        </p:nvGrpSpPr>
        <p:grpSpPr>
          <a:xfrm>
            <a:off x="6139735" y="2583637"/>
            <a:ext cx="58572" cy="19747"/>
            <a:chOff x="10135024" y="4901732"/>
            <a:chExt cx="111125" cy="37465"/>
          </a:xfrm>
        </p:grpSpPr>
        <p:sp>
          <p:nvSpPr>
            <p:cNvPr id="308" name="object 308"/>
            <p:cNvSpPr/>
            <p:nvPr/>
          </p:nvSpPr>
          <p:spPr>
            <a:xfrm>
              <a:off x="10135053" y="4901761"/>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09" name="object 309"/>
            <p:cNvSpPr/>
            <p:nvPr/>
          </p:nvSpPr>
          <p:spPr>
            <a:xfrm>
              <a:off x="10135053" y="4901761"/>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10" name="object 310"/>
          <p:cNvSpPr/>
          <p:nvPr/>
        </p:nvSpPr>
        <p:spPr>
          <a:xfrm>
            <a:off x="6684167" y="1379436"/>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11" name="object 311"/>
          <p:cNvSpPr/>
          <p:nvPr/>
        </p:nvSpPr>
        <p:spPr>
          <a:xfrm>
            <a:off x="6720691" y="1379436"/>
            <a:ext cx="73299" cy="48866"/>
          </a:xfrm>
          <a:custGeom>
            <a:avLst/>
            <a:gdLst/>
            <a:ahLst/>
            <a:cxnLst/>
            <a:rect l="l" t="t" r="r" b="b"/>
            <a:pathLst>
              <a:path w="139065" h="92710">
                <a:moveTo>
                  <a:pt x="23097" y="92390"/>
                </a:moveTo>
                <a:lnTo>
                  <a:pt x="11548" y="84691"/>
                </a:lnTo>
                <a:lnTo>
                  <a:pt x="5774" y="76991"/>
                </a:lnTo>
                <a:lnTo>
                  <a:pt x="0" y="61594"/>
                </a:lnTo>
                <a:lnTo>
                  <a:pt x="0" y="30796"/>
                </a:lnTo>
                <a:lnTo>
                  <a:pt x="5774" y="15399"/>
                </a:lnTo>
                <a:lnTo>
                  <a:pt x="11548" y="7699"/>
                </a:lnTo>
                <a:lnTo>
                  <a:pt x="23097" y="0"/>
                </a:lnTo>
                <a:lnTo>
                  <a:pt x="34646" y="7699"/>
                </a:lnTo>
                <a:lnTo>
                  <a:pt x="40420" y="15399"/>
                </a:lnTo>
                <a:lnTo>
                  <a:pt x="46195" y="30796"/>
                </a:lnTo>
                <a:lnTo>
                  <a:pt x="46195" y="61594"/>
                </a:lnTo>
                <a:lnTo>
                  <a:pt x="40420" y="76991"/>
                </a:lnTo>
                <a:lnTo>
                  <a:pt x="34646" y="84691"/>
                </a:lnTo>
                <a:lnTo>
                  <a:pt x="23097" y="92390"/>
                </a:lnTo>
              </a:path>
              <a:path w="139065" h="92710">
                <a:moveTo>
                  <a:pt x="115487" y="92390"/>
                </a:moveTo>
                <a:lnTo>
                  <a:pt x="103938" y="84691"/>
                </a:lnTo>
                <a:lnTo>
                  <a:pt x="98164" y="76991"/>
                </a:lnTo>
                <a:lnTo>
                  <a:pt x="92390" y="61594"/>
                </a:lnTo>
                <a:lnTo>
                  <a:pt x="92390" y="30796"/>
                </a:lnTo>
                <a:lnTo>
                  <a:pt x="98164" y="15399"/>
                </a:lnTo>
                <a:lnTo>
                  <a:pt x="103938" y="7699"/>
                </a:lnTo>
                <a:lnTo>
                  <a:pt x="115487" y="0"/>
                </a:lnTo>
                <a:lnTo>
                  <a:pt x="127036" y="7699"/>
                </a:lnTo>
                <a:lnTo>
                  <a:pt x="132810" y="15399"/>
                </a:lnTo>
                <a:lnTo>
                  <a:pt x="138585" y="30796"/>
                </a:lnTo>
                <a:lnTo>
                  <a:pt x="138585" y="61594"/>
                </a:lnTo>
                <a:lnTo>
                  <a:pt x="132810" y="76991"/>
                </a:lnTo>
                <a:lnTo>
                  <a:pt x="127036" y="84691"/>
                </a:lnTo>
                <a:lnTo>
                  <a:pt x="115487" y="92390"/>
                </a:lnTo>
              </a:path>
            </a:pathLst>
          </a:custGeom>
          <a:ln w="3175">
            <a:solidFill>
              <a:srgbClr val="000000"/>
            </a:solidFill>
          </a:ln>
        </p:spPr>
        <p:txBody>
          <a:bodyPr wrap="square" lIns="0" tIns="0" rIns="0" bIns="0" rtlCol="0"/>
          <a:lstStyle/>
          <a:p>
            <a:endParaRPr sz="949"/>
          </a:p>
        </p:txBody>
      </p:sp>
      <p:grpSp>
        <p:nvGrpSpPr>
          <p:cNvPr id="312" name="object 312"/>
          <p:cNvGrpSpPr/>
          <p:nvPr/>
        </p:nvGrpSpPr>
        <p:grpSpPr>
          <a:xfrm>
            <a:off x="6524561" y="1394030"/>
            <a:ext cx="58572" cy="19747"/>
            <a:chOff x="10865125" y="2644783"/>
            <a:chExt cx="111125" cy="37465"/>
          </a:xfrm>
        </p:grpSpPr>
        <p:sp>
          <p:nvSpPr>
            <p:cNvPr id="313" name="object 313"/>
            <p:cNvSpPr/>
            <p:nvPr/>
          </p:nvSpPr>
          <p:spPr>
            <a:xfrm>
              <a:off x="10865154" y="2644813"/>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14" name="object 314"/>
            <p:cNvSpPr/>
            <p:nvPr/>
          </p:nvSpPr>
          <p:spPr>
            <a:xfrm>
              <a:off x="10865154" y="2644813"/>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15" name="object 315"/>
          <p:cNvGrpSpPr/>
          <p:nvPr/>
        </p:nvGrpSpPr>
        <p:grpSpPr>
          <a:xfrm>
            <a:off x="6417042" y="1394030"/>
            <a:ext cx="58572" cy="19747"/>
            <a:chOff x="10661138" y="2644783"/>
            <a:chExt cx="111125" cy="37465"/>
          </a:xfrm>
        </p:grpSpPr>
        <p:sp>
          <p:nvSpPr>
            <p:cNvPr id="316" name="object 316"/>
            <p:cNvSpPr/>
            <p:nvPr/>
          </p:nvSpPr>
          <p:spPr>
            <a:xfrm>
              <a:off x="10661167" y="2644813"/>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17" name="object 317"/>
            <p:cNvSpPr/>
            <p:nvPr/>
          </p:nvSpPr>
          <p:spPr>
            <a:xfrm>
              <a:off x="10661167" y="2644813"/>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18" name="object 318"/>
          <p:cNvSpPr/>
          <p:nvPr/>
        </p:nvSpPr>
        <p:spPr>
          <a:xfrm>
            <a:off x="4124104" y="1236092"/>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19" name="object 319"/>
          <p:cNvSpPr/>
          <p:nvPr/>
        </p:nvSpPr>
        <p:spPr>
          <a:xfrm>
            <a:off x="4160628" y="1236092"/>
            <a:ext cx="76312" cy="48866"/>
          </a:xfrm>
          <a:custGeom>
            <a:avLst/>
            <a:gdLst/>
            <a:ahLst/>
            <a:cxnLst/>
            <a:rect l="l" t="t" r="r" b="b"/>
            <a:pathLst>
              <a:path w="144779" h="92710">
                <a:moveTo>
                  <a:pt x="0" y="15398"/>
                </a:moveTo>
                <a:lnTo>
                  <a:pt x="5774" y="7700"/>
                </a:lnTo>
                <a:lnTo>
                  <a:pt x="17323" y="0"/>
                </a:lnTo>
                <a:lnTo>
                  <a:pt x="28871" y="0"/>
                </a:lnTo>
                <a:lnTo>
                  <a:pt x="40420" y="7700"/>
                </a:lnTo>
                <a:lnTo>
                  <a:pt x="46195" y="15398"/>
                </a:lnTo>
                <a:lnTo>
                  <a:pt x="46195" y="30797"/>
                </a:lnTo>
                <a:lnTo>
                  <a:pt x="40420" y="38495"/>
                </a:lnTo>
                <a:lnTo>
                  <a:pt x="28871" y="46195"/>
                </a:lnTo>
                <a:lnTo>
                  <a:pt x="17323" y="53895"/>
                </a:lnTo>
                <a:lnTo>
                  <a:pt x="5774" y="69292"/>
                </a:lnTo>
                <a:lnTo>
                  <a:pt x="0" y="92390"/>
                </a:lnTo>
                <a:lnTo>
                  <a:pt x="46195" y="92390"/>
                </a:lnTo>
              </a:path>
              <a:path w="144779" h="92710">
                <a:moveTo>
                  <a:pt x="138585" y="0"/>
                </a:moveTo>
                <a:lnTo>
                  <a:pt x="103938" y="0"/>
                </a:lnTo>
                <a:lnTo>
                  <a:pt x="98164" y="38495"/>
                </a:lnTo>
                <a:lnTo>
                  <a:pt x="109713" y="30797"/>
                </a:lnTo>
                <a:lnTo>
                  <a:pt x="121262" y="30797"/>
                </a:lnTo>
                <a:lnTo>
                  <a:pt x="132810" y="38495"/>
                </a:lnTo>
                <a:lnTo>
                  <a:pt x="138585" y="46195"/>
                </a:lnTo>
                <a:lnTo>
                  <a:pt x="144359" y="61593"/>
                </a:lnTo>
                <a:lnTo>
                  <a:pt x="138585" y="76992"/>
                </a:lnTo>
                <a:lnTo>
                  <a:pt x="132810" y="84690"/>
                </a:lnTo>
                <a:lnTo>
                  <a:pt x="121262" y="92390"/>
                </a:lnTo>
                <a:lnTo>
                  <a:pt x="109713" y="92390"/>
                </a:lnTo>
                <a:lnTo>
                  <a:pt x="98164" y="84690"/>
                </a:lnTo>
                <a:lnTo>
                  <a:pt x="92390" y="76992"/>
                </a:lnTo>
              </a:path>
            </a:pathLst>
          </a:custGeom>
          <a:ln w="3175">
            <a:solidFill>
              <a:srgbClr val="000000"/>
            </a:solidFill>
          </a:ln>
        </p:spPr>
        <p:txBody>
          <a:bodyPr wrap="square" lIns="0" tIns="0" rIns="0" bIns="0" rtlCol="0"/>
          <a:lstStyle/>
          <a:p>
            <a:endParaRPr sz="949"/>
          </a:p>
        </p:txBody>
      </p:sp>
      <p:grpSp>
        <p:nvGrpSpPr>
          <p:cNvPr id="320" name="object 320"/>
          <p:cNvGrpSpPr/>
          <p:nvPr/>
        </p:nvGrpSpPr>
        <p:grpSpPr>
          <a:xfrm>
            <a:off x="4012085" y="1599474"/>
            <a:ext cx="19747" cy="58572"/>
            <a:chOff x="6098399" y="3034556"/>
            <a:chExt cx="37465" cy="111125"/>
          </a:xfrm>
        </p:grpSpPr>
        <p:sp>
          <p:nvSpPr>
            <p:cNvPr id="321" name="object 321"/>
            <p:cNvSpPr/>
            <p:nvPr/>
          </p:nvSpPr>
          <p:spPr>
            <a:xfrm>
              <a:off x="6098429" y="3034586"/>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22" name="object 322"/>
            <p:cNvSpPr/>
            <p:nvPr/>
          </p:nvSpPr>
          <p:spPr>
            <a:xfrm>
              <a:off x="6098429" y="3034586"/>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323" name="object 323"/>
          <p:cNvGrpSpPr/>
          <p:nvPr/>
        </p:nvGrpSpPr>
        <p:grpSpPr>
          <a:xfrm>
            <a:off x="4012085" y="1351154"/>
            <a:ext cx="19747" cy="58572"/>
            <a:chOff x="6098399" y="2563438"/>
            <a:chExt cx="37465" cy="111125"/>
          </a:xfrm>
        </p:grpSpPr>
        <p:sp>
          <p:nvSpPr>
            <p:cNvPr id="324" name="object 324"/>
            <p:cNvSpPr/>
            <p:nvPr/>
          </p:nvSpPr>
          <p:spPr>
            <a:xfrm>
              <a:off x="6098429" y="2563468"/>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25" name="object 325"/>
            <p:cNvSpPr/>
            <p:nvPr/>
          </p:nvSpPr>
          <p:spPr>
            <a:xfrm>
              <a:off x="6098429" y="2563468"/>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326" name="object 326"/>
          <p:cNvSpPr/>
          <p:nvPr/>
        </p:nvSpPr>
        <p:spPr>
          <a:xfrm>
            <a:off x="4724116" y="1870808"/>
            <a:ext cx="121831" cy="48866"/>
          </a:xfrm>
          <a:custGeom>
            <a:avLst/>
            <a:gdLst/>
            <a:ahLst/>
            <a:cxnLst/>
            <a:rect l="l" t="t" r="r" b="b"/>
            <a:pathLst>
              <a:path w="231140" h="92710">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10">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10">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27" name="object 327"/>
          <p:cNvGrpSpPr/>
          <p:nvPr/>
        </p:nvGrpSpPr>
        <p:grpSpPr>
          <a:xfrm>
            <a:off x="4775234" y="1644308"/>
            <a:ext cx="19747" cy="58572"/>
            <a:chOff x="7546262" y="3119617"/>
            <a:chExt cx="37465" cy="111125"/>
          </a:xfrm>
        </p:grpSpPr>
        <p:sp>
          <p:nvSpPr>
            <p:cNvPr id="328" name="object 328"/>
            <p:cNvSpPr/>
            <p:nvPr/>
          </p:nvSpPr>
          <p:spPr>
            <a:xfrm>
              <a:off x="7546292" y="3119646"/>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29" name="object 329"/>
            <p:cNvSpPr/>
            <p:nvPr/>
          </p:nvSpPr>
          <p:spPr>
            <a:xfrm>
              <a:off x="7546292" y="3119646"/>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30" name="object 330"/>
          <p:cNvGrpSpPr/>
          <p:nvPr/>
        </p:nvGrpSpPr>
        <p:grpSpPr>
          <a:xfrm>
            <a:off x="4775234" y="2052141"/>
            <a:ext cx="19747" cy="58572"/>
            <a:chOff x="7546262" y="3893367"/>
            <a:chExt cx="37465" cy="111125"/>
          </a:xfrm>
        </p:grpSpPr>
        <p:sp>
          <p:nvSpPr>
            <p:cNvPr id="331" name="object 331"/>
            <p:cNvSpPr/>
            <p:nvPr/>
          </p:nvSpPr>
          <p:spPr>
            <a:xfrm>
              <a:off x="7546292" y="3893396"/>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32" name="object 332"/>
            <p:cNvSpPr/>
            <p:nvPr/>
          </p:nvSpPr>
          <p:spPr>
            <a:xfrm>
              <a:off x="7546292" y="3893396"/>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33" name="object 333"/>
          <p:cNvSpPr/>
          <p:nvPr/>
        </p:nvSpPr>
        <p:spPr>
          <a:xfrm>
            <a:off x="3960967" y="2187236"/>
            <a:ext cx="124843" cy="48866"/>
          </a:xfrm>
          <a:custGeom>
            <a:avLst/>
            <a:gdLst/>
            <a:ahLst/>
            <a:cxnLst/>
            <a:rect l="l" t="t" r="r" b="b"/>
            <a:pathLst>
              <a:path w="236854" h="92710">
                <a:moveTo>
                  <a:pt x="40420" y="92390"/>
                </a:moveTo>
                <a:lnTo>
                  <a:pt x="40420" y="0"/>
                </a:lnTo>
                <a:lnTo>
                  <a:pt x="0" y="69292"/>
                </a:lnTo>
                <a:lnTo>
                  <a:pt x="51969" y="69292"/>
                </a:lnTo>
              </a:path>
              <a:path w="236854" h="92710">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 w="236854" h="92710">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334" name="object 334"/>
          <p:cNvGrpSpPr/>
          <p:nvPr/>
        </p:nvGrpSpPr>
        <p:grpSpPr>
          <a:xfrm>
            <a:off x="4012085" y="1657911"/>
            <a:ext cx="19747" cy="58572"/>
            <a:chOff x="6098399" y="3145424"/>
            <a:chExt cx="37465" cy="111125"/>
          </a:xfrm>
        </p:grpSpPr>
        <p:sp>
          <p:nvSpPr>
            <p:cNvPr id="335" name="object 335"/>
            <p:cNvSpPr/>
            <p:nvPr/>
          </p:nvSpPr>
          <p:spPr>
            <a:xfrm>
              <a:off x="6098429" y="3145454"/>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36" name="object 336"/>
            <p:cNvSpPr/>
            <p:nvPr/>
          </p:nvSpPr>
          <p:spPr>
            <a:xfrm>
              <a:off x="6098429" y="3145454"/>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37" name="object 337"/>
          <p:cNvGrpSpPr/>
          <p:nvPr/>
        </p:nvGrpSpPr>
        <p:grpSpPr>
          <a:xfrm>
            <a:off x="4012085" y="2642446"/>
            <a:ext cx="19747" cy="58572"/>
            <a:chOff x="6098399" y="5013306"/>
            <a:chExt cx="37465" cy="111125"/>
          </a:xfrm>
        </p:grpSpPr>
        <p:sp>
          <p:nvSpPr>
            <p:cNvPr id="338" name="object 338"/>
            <p:cNvSpPr/>
            <p:nvPr/>
          </p:nvSpPr>
          <p:spPr>
            <a:xfrm>
              <a:off x="6098429" y="5013335"/>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39" name="object 339"/>
            <p:cNvSpPr/>
            <p:nvPr/>
          </p:nvSpPr>
          <p:spPr>
            <a:xfrm>
              <a:off x="6098429" y="5013335"/>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40" name="object 340"/>
          <p:cNvSpPr/>
          <p:nvPr/>
        </p:nvSpPr>
        <p:spPr>
          <a:xfrm>
            <a:off x="3901004" y="1014593"/>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41" name="object 341"/>
          <p:cNvSpPr/>
          <p:nvPr/>
        </p:nvSpPr>
        <p:spPr>
          <a:xfrm>
            <a:off x="3937527" y="1014593"/>
            <a:ext cx="73299" cy="48866"/>
          </a:xfrm>
          <a:custGeom>
            <a:avLst/>
            <a:gdLst/>
            <a:ahLst/>
            <a:cxnLst/>
            <a:rect l="l" t="t" r="r" b="b"/>
            <a:pathLst>
              <a:path w="139064" h="92710">
                <a:moveTo>
                  <a:pt x="46195" y="0"/>
                </a:moveTo>
                <a:lnTo>
                  <a:pt x="11548" y="0"/>
                </a:lnTo>
                <a:lnTo>
                  <a:pt x="5774" y="38494"/>
                </a:lnTo>
                <a:lnTo>
                  <a:pt x="17323" y="30795"/>
                </a:lnTo>
                <a:lnTo>
                  <a:pt x="28871" y="30795"/>
                </a:lnTo>
                <a:lnTo>
                  <a:pt x="40420" y="38494"/>
                </a:lnTo>
                <a:lnTo>
                  <a:pt x="46195" y="46195"/>
                </a:lnTo>
                <a:lnTo>
                  <a:pt x="51969" y="61592"/>
                </a:lnTo>
                <a:lnTo>
                  <a:pt x="46195" y="76990"/>
                </a:lnTo>
                <a:lnTo>
                  <a:pt x="40420" y="84689"/>
                </a:lnTo>
                <a:lnTo>
                  <a:pt x="28871" y="92390"/>
                </a:lnTo>
                <a:lnTo>
                  <a:pt x="17323" y="92390"/>
                </a:lnTo>
                <a:lnTo>
                  <a:pt x="5774" y="84689"/>
                </a:lnTo>
                <a:lnTo>
                  <a:pt x="0" y="76990"/>
                </a:lnTo>
              </a:path>
              <a:path w="139064" h="92710">
                <a:moveTo>
                  <a:pt x="115487" y="92390"/>
                </a:moveTo>
                <a:lnTo>
                  <a:pt x="103938" y="84689"/>
                </a:lnTo>
                <a:lnTo>
                  <a:pt x="98164" y="76990"/>
                </a:lnTo>
                <a:lnTo>
                  <a:pt x="92390" y="61592"/>
                </a:lnTo>
                <a:lnTo>
                  <a:pt x="92390" y="30795"/>
                </a:lnTo>
                <a:lnTo>
                  <a:pt x="98164" y="15397"/>
                </a:lnTo>
                <a:lnTo>
                  <a:pt x="103938" y="7698"/>
                </a:lnTo>
                <a:lnTo>
                  <a:pt x="115487" y="0"/>
                </a:lnTo>
                <a:lnTo>
                  <a:pt x="127036" y="7698"/>
                </a:lnTo>
                <a:lnTo>
                  <a:pt x="132810" y="15397"/>
                </a:lnTo>
                <a:lnTo>
                  <a:pt x="138585" y="30795"/>
                </a:lnTo>
                <a:lnTo>
                  <a:pt x="138585" y="61592"/>
                </a:lnTo>
                <a:lnTo>
                  <a:pt x="132810" y="76990"/>
                </a:lnTo>
                <a:lnTo>
                  <a:pt x="127036" y="84689"/>
                </a:lnTo>
                <a:lnTo>
                  <a:pt x="115487" y="92390"/>
                </a:lnTo>
              </a:path>
            </a:pathLst>
          </a:custGeom>
          <a:ln w="3175">
            <a:solidFill>
              <a:srgbClr val="000000"/>
            </a:solidFill>
          </a:ln>
        </p:spPr>
        <p:txBody>
          <a:bodyPr wrap="square" lIns="0" tIns="0" rIns="0" bIns="0" rtlCol="0"/>
          <a:lstStyle/>
          <a:p>
            <a:endParaRPr sz="949"/>
          </a:p>
        </p:txBody>
      </p:sp>
      <p:grpSp>
        <p:nvGrpSpPr>
          <p:cNvPr id="342" name="object 342"/>
          <p:cNvGrpSpPr/>
          <p:nvPr/>
        </p:nvGrpSpPr>
        <p:grpSpPr>
          <a:xfrm>
            <a:off x="3308225" y="1029187"/>
            <a:ext cx="58572" cy="19747"/>
            <a:chOff x="4763020" y="1952595"/>
            <a:chExt cx="111125" cy="37465"/>
          </a:xfrm>
        </p:grpSpPr>
        <p:sp>
          <p:nvSpPr>
            <p:cNvPr id="343" name="object 343"/>
            <p:cNvSpPr/>
            <p:nvPr/>
          </p:nvSpPr>
          <p:spPr>
            <a:xfrm>
              <a:off x="4763050" y="1952624"/>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44" name="object 344"/>
            <p:cNvSpPr/>
            <p:nvPr/>
          </p:nvSpPr>
          <p:spPr>
            <a:xfrm>
              <a:off x="4763050" y="1952624"/>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45" name="object 345"/>
          <p:cNvGrpSpPr/>
          <p:nvPr/>
        </p:nvGrpSpPr>
        <p:grpSpPr>
          <a:xfrm>
            <a:off x="3617895" y="1029187"/>
            <a:ext cx="58572" cy="19747"/>
            <a:chOff x="5350534" y="1952595"/>
            <a:chExt cx="111125" cy="37465"/>
          </a:xfrm>
        </p:grpSpPr>
        <p:sp>
          <p:nvSpPr>
            <p:cNvPr id="346" name="object 346"/>
            <p:cNvSpPr/>
            <p:nvPr/>
          </p:nvSpPr>
          <p:spPr>
            <a:xfrm>
              <a:off x="5350564" y="1952624"/>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47" name="object 347"/>
            <p:cNvSpPr/>
            <p:nvPr/>
          </p:nvSpPr>
          <p:spPr>
            <a:xfrm>
              <a:off x="5350564" y="1952624"/>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48" name="object 348"/>
          <p:cNvSpPr/>
          <p:nvPr/>
        </p:nvSpPr>
        <p:spPr>
          <a:xfrm>
            <a:off x="2817909" y="1014593"/>
            <a:ext cx="121831" cy="48866"/>
          </a:xfrm>
          <a:custGeom>
            <a:avLst/>
            <a:gdLst/>
            <a:ahLst/>
            <a:cxnLst/>
            <a:rect l="l" t="t" r="r" b="b"/>
            <a:pathLst>
              <a:path w="231139" h="92710">
                <a:moveTo>
                  <a:pt x="5774" y="7698"/>
                </a:moveTo>
                <a:lnTo>
                  <a:pt x="17323" y="0"/>
                </a:lnTo>
                <a:lnTo>
                  <a:pt x="28871" y="0"/>
                </a:lnTo>
                <a:lnTo>
                  <a:pt x="40420" y="7698"/>
                </a:lnTo>
                <a:lnTo>
                  <a:pt x="46195" y="15397"/>
                </a:lnTo>
                <a:lnTo>
                  <a:pt x="46195" y="23097"/>
                </a:lnTo>
                <a:lnTo>
                  <a:pt x="40420" y="30795"/>
                </a:lnTo>
                <a:lnTo>
                  <a:pt x="28871" y="38494"/>
                </a:lnTo>
                <a:lnTo>
                  <a:pt x="40420" y="46195"/>
                </a:lnTo>
                <a:lnTo>
                  <a:pt x="46195" y="53893"/>
                </a:lnTo>
                <a:lnTo>
                  <a:pt x="51969" y="61592"/>
                </a:lnTo>
                <a:lnTo>
                  <a:pt x="51969" y="69292"/>
                </a:lnTo>
                <a:lnTo>
                  <a:pt x="46195" y="76990"/>
                </a:lnTo>
                <a:lnTo>
                  <a:pt x="40420" y="84689"/>
                </a:lnTo>
                <a:lnTo>
                  <a:pt x="28871" y="92390"/>
                </a:lnTo>
                <a:lnTo>
                  <a:pt x="17323" y="92390"/>
                </a:lnTo>
                <a:lnTo>
                  <a:pt x="5774" y="84689"/>
                </a:lnTo>
                <a:lnTo>
                  <a:pt x="0" y="76990"/>
                </a:lnTo>
              </a:path>
              <a:path w="231139" h="92710">
                <a:moveTo>
                  <a:pt x="17323" y="38494"/>
                </a:moveTo>
                <a:lnTo>
                  <a:pt x="28871" y="38494"/>
                </a:lnTo>
              </a:path>
              <a:path w="231139" h="92710">
                <a:moveTo>
                  <a:pt x="138585" y="0"/>
                </a:moveTo>
                <a:lnTo>
                  <a:pt x="103938" y="0"/>
                </a:lnTo>
                <a:lnTo>
                  <a:pt x="98164" y="38494"/>
                </a:lnTo>
                <a:lnTo>
                  <a:pt x="109713" y="30795"/>
                </a:lnTo>
                <a:lnTo>
                  <a:pt x="121262" y="30795"/>
                </a:lnTo>
                <a:lnTo>
                  <a:pt x="132810" y="38494"/>
                </a:lnTo>
                <a:lnTo>
                  <a:pt x="138585" y="46195"/>
                </a:lnTo>
                <a:lnTo>
                  <a:pt x="144359" y="61592"/>
                </a:lnTo>
                <a:lnTo>
                  <a:pt x="138585" y="76990"/>
                </a:lnTo>
                <a:lnTo>
                  <a:pt x="132810" y="84689"/>
                </a:lnTo>
                <a:lnTo>
                  <a:pt x="121262" y="92390"/>
                </a:lnTo>
                <a:lnTo>
                  <a:pt x="109713" y="92390"/>
                </a:lnTo>
                <a:lnTo>
                  <a:pt x="98164" y="84689"/>
                </a:lnTo>
                <a:lnTo>
                  <a:pt x="92390" y="76990"/>
                </a:lnTo>
              </a:path>
              <a:path w="231139" h="92710">
                <a:moveTo>
                  <a:pt x="207877" y="92390"/>
                </a:moveTo>
                <a:lnTo>
                  <a:pt x="196329" y="84689"/>
                </a:lnTo>
                <a:lnTo>
                  <a:pt x="190554" y="76990"/>
                </a:lnTo>
                <a:lnTo>
                  <a:pt x="184780" y="61592"/>
                </a:lnTo>
                <a:lnTo>
                  <a:pt x="184780" y="30795"/>
                </a:lnTo>
                <a:lnTo>
                  <a:pt x="190554" y="15397"/>
                </a:lnTo>
                <a:lnTo>
                  <a:pt x="196329" y="7698"/>
                </a:lnTo>
                <a:lnTo>
                  <a:pt x="207877" y="0"/>
                </a:lnTo>
                <a:lnTo>
                  <a:pt x="219426" y="7698"/>
                </a:lnTo>
                <a:lnTo>
                  <a:pt x="225201" y="15397"/>
                </a:lnTo>
                <a:lnTo>
                  <a:pt x="230975" y="30795"/>
                </a:lnTo>
                <a:lnTo>
                  <a:pt x="230975" y="61592"/>
                </a:lnTo>
                <a:lnTo>
                  <a:pt x="225201" y="76990"/>
                </a:lnTo>
                <a:lnTo>
                  <a:pt x="219426" y="84689"/>
                </a:lnTo>
                <a:lnTo>
                  <a:pt x="207877" y="92390"/>
                </a:lnTo>
              </a:path>
            </a:pathLst>
          </a:custGeom>
          <a:ln w="3175">
            <a:solidFill>
              <a:srgbClr val="000000"/>
            </a:solidFill>
          </a:ln>
        </p:spPr>
        <p:txBody>
          <a:bodyPr wrap="square" lIns="0" tIns="0" rIns="0" bIns="0" rtlCol="0"/>
          <a:lstStyle/>
          <a:p>
            <a:endParaRPr sz="949"/>
          </a:p>
        </p:txBody>
      </p:sp>
      <p:grpSp>
        <p:nvGrpSpPr>
          <p:cNvPr id="349" name="object 349"/>
          <p:cNvGrpSpPr/>
          <p:nvPr/>
        </p:nvGrpSpPr>
        <p:grpSpPr>
          <a:xfrm>
            <a:off x="2449307" y="1029187"/>
            <a:ext cx="58572" cy="19747"/>
            <a:chOff x="3133462" y="1952595"/>
            <a:chExt cx="111125" cy="37465"/>
          </a:xfrm>
        </p:grpSpPr>
        <p:sp>
          <p:nvSpPr>
            <p:cNvPr id="350" name="object 350"/>
            <p:cNvSpPr/>
            <p:nvPr/>
          </p:nvSpPr>
          <p:spPr>
            <a:xfrm>
              <a:off x="3133491" y="1952624"/>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51" name="object 351"/>
            <p:cNvSpPr/>
            <p:nvPr/>
          </p:nvSpPr>
          <p:spPr>
            <a:xfrm>
              <a:off x="3133491" y="1952624"/>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52" name="object 352"/>
          <p:cNvGrpSpPr/>
          <p:nvPr/>
        </p:nvGrpSpPr>
        <p:grpSpPr>
          <a:xfrm>
            <a:off x="3249788" y="1029187"/>
            <a:ext cx="58572" cy="19747"/>
            <a:chOff x="4652152" y="1952595"/>
            <a:chExt cx="111125" cy="37465"/>
          </a:xfrm>
        </p:grpSpPr>
        <p:sp>
          <p:nvSpPr>
            <p:cNvPr id="353" name="object 353"/>
            <p:cNvSpPr/>
            <p:nvPr/>
          </p:nvSpPr>
          <p:spPr>
            <a:xfrm>
              <a:off x="4652182" y="1952624"/>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54" name="object 354"/>
            <p:cNvSpPr/>
            <p:nvPr/>
          </p:nvSpPr>
          <p:spPr>
            <a:xfrm>
              <a:off x="4652182" y="1952624"/>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355" name="object 355"/>
          <p:cNvGrpSpPr/>
          <p:nvPr/>
        </p:nvGrpSpPr>
        <p:grpSpPr>
          <a:xfrm>
            <a:off x="994245" y="185039"/>
            <a:ext cx="220902" cy="50540"/>
            <a:chOff x="372887" y="351059"/>
            <a:chExt cx="419100" cy="95885"/>
          </a:xfrm>
        </p:grpSpPr>
        <p:sp>
          <p:nvSpPr>
            <p:cNvPr id="356" name="object 356"/>
            <p:cNvSpPr/>
            <p:nvPr/>
          </p:nvSpPr>
          <p:spPr>
            <a:xfrm>
              <a:off x="374366" y="352537"/>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pic>
          <p:nvPicPr>
            <p:cNvPr id="357" name="object 357"/>
            <p:cNvPicPr/>
            <p:nvPr/>
          </p:nvPicPr>
          <p:blipFill>
            <a:blip r:embed="rId12" cstate="print"/>
            <a:stretch>
              <a:fillRect/>
            </a:stretch>
          </p:blipFill>
          <p:spPr>
            <a:xfrm>
              <a:off x="453729" y="351059"/>
              <a:ext cx="72249" cy="95346"/>
            </a:xfrm>
            <a:prstGeom prst="rect">
              <a:avLst/>
            </a:prstGeom>
          </p:spPr>
        </p:pic>
        <p:sp>
          <p:nvSpPr>
            <p:cNvPr id="358" name="object 358"/>
            <p:cNvSpPr/>
            <p:nvPr/>
          </p:nvSpPr>
          <p:spPr>
            <a:xfrm>
              <a:off x="553372" y="352537"/>
              <a:ext cx="236854" cy="92710"/>
            </a:xfrm>
            <a:custGeom>
              <a:avLst/>
              <a:gdLst/>
              <a:ahLst/>
              <a:cxnLst/>
              <a:rect l="l" t="t" r="r" b="b"/>
              <a:pathLst>
                <a:path w="236854" h="92709">
                  <a:moveTo>
                    <a:pt x="0" y="0"/>
                  </a:moveTo>
                  <a:lnTo>
                    <a:pt x="57743" y="0"/>
                  </a:lnTo>
                </a:path>
                <a:path w="236854" h="92709">
                  <a:moveTo>
                    <a:pt x="28871" y="0"/>
                  </a:moveTo>
                  <a:lnTo>
                    <a:pt x="28871" y="92390"/>
                  </a:lnTo>
                </a:path>
                <a:path w="236854" h="92709">
                  <a:moveTo>
                    <a:pt x="144359" y="92390"/>
                  </a:moveTo>
                  <a:lnTo>
                    <a:pt x="98164" y="92390"/>
                  </a:lnTo>
                  <a:lnTo>
                    <a:pt x="98164" y="0"/>
                  </a:lnTo>
                  <a:lnTo>
                    <a:pt x="144359" y="0"/>
                  </a:lnTo>
                </a:path>
                <a:path w="236854" h="92709">
                  <a:moveTo>
                    <a:pt x="98164" y="46195"/>
                  </a:moveTo>
                  <a:lnTo>
                    <a:pt x="127036" y="46195"/>
                  </a:lnTo>
                </a:path>
                <a:path w="236854" h="92709">
                  <a:moveTo>
                    <a:pt x="236749" y="15398"/>
                  </a:moveTo>
                  <a:lnTo>
                    <a:pt x="230975" y="7700"/>
                  </a:lnTo>
                  <a:lnTo>
                    <a:pt x="219426" y="0"/>
                  </a:lnTo>
                  <a:lnTo>
                    <a:pt x="207877" y="0"/>
                  </a:lnTo>
                  <a:lnTo>
                    <a:pt x="196329" y="7700"/>
                  </a:lnTo>
                  <a:lnTo>
                    <a:pt x="190554" y="15398"/>
                  </a:lnTo>
                  <a:lnTo>
                    <a:pt x="190554" y="23097"/>
                  </a:lnTo>
                  <a:lnTo>
                    <a:pt x="196329" y="30797"/>
                  </a:lnTo>
                  <a:lnTo>
                    <a:pt x="207877" y="38495"/>
                  </a:lnTo>
                  <a:lnTo>
                    <a:pt x="219426" y="46195"/>
                  </a:lnTo>
                  <a:lnTo>
                    <a:pt x="230975" y="53895"/>
                  </a:lnTo>
                  <a:lnTo>
                    <a:pt x="236749" y="61593"/>
                  </a:lnTo>
                  <a:lnTo>
                    <a:pt x="236749" y="76992"/>
                  </a:lnTo>
                  <a:lnTo>
                    <a:pt x="230975" y="84690"/>
                  </a:lnTo>
                  <a:lnTo>
                    <a:pt x="219426" y="92390"/>
                  </a:lnTo>
                  <a:lnTo>
                    <a:pt x="207877" y="92390"/>
                  </a:lnTo>
                  <a:lnTo>
                    <a:pt x="196329" y="84690"/>
                  </a:lnTo>
                  <a:lnTo>
                    <a:pt x="190554" y="76992"/>
                  </a:lnTo>
                  <a:lnTo>
                    <a:pt x="184780" y="69292"/>
                  </a:lnTo>
                </a:path>
              </a:pathLst>
            </a:custGeom>
            <a:ln w="3175">
              <a:solidFill>
                <a:srgbClr val="000000"/>
              </a:solidFill>
            </a:ln>
          </p:spPr>
          <p:txBody>
            <a:bodyPr wrap="square" lIns="0" tIns="0" rIns="0" bIns="0" rtlCol="0"/>
            <a:lstStyle/>
            <a:p>
              <a:endParaRPr sz="949"/>
            </a:p>
          </p:txBody>
        </p:sp>
      </p:grpSp>
      <p:sp>
        <p:nvSpPr>
          <p:cNvPr id="359" name="object 359"/>
          <p:cNvSpPr/>
          <p:nvPr/>
        </p:nvSpPr>
        <p:spPr>
          <a:xfrm>
            <a:off x="1247643" y="202051"/>
            <a:ext cx="3347" cy="32465"/>
          </a:xfrm>
          <a:custGeom>
            <a:avLst/>
            <a:gdLst/>
            <a:ahLst/>
            <a:cxnLst/>
            <a:rect l="l" t="t" r="r" b="b"/>
            <a:pathLst>
              <a:path w="6350" h="61595">
                <a:moveTo>
                  <a:pt x="5774" y="61592"/>
                </a:moveTo>
                <a:lnTo>
                  <a:pt x="0" y="61592"/>
                </a:lnTo>
                <a:lnTo>
                  <a:pt x="0" y="53893"/>
                </a:lnTo>
                <a:lnTo>
                  <a:pt x="5774" y="61592"/>
                </a:lnTo>
              </a:path>
              <a:path w="6350" h="61595">
                <a:moveTo>
                  <a:pt x="5774" y="0"/>
                </a:moveTo>
                <a:lnTo>
                  <a:pt x="5774" y="7698"/>
                </a:lnTo>
                <a:lnTo>
                  <a:pt x="0" y="0"/>
                </a:lnTo>
                <a:lnTo>
                  <a:pt x="5774" y="0"/>
                </a:lnTo>
              </a:path>
            </a:pathLst>
          </a:custGeom>
          <a:ln w="3175">
            <a:solidFill>
              <a:srgbClr val="000000"/>
            </a:solidFill>
          </a:ln>
        </p:spPr>
        <p:txBody>
          <a:bodyPr wrap="square" lIns="0" tIns="0" rIns="0" bIns="0" rtlCol="0"/>
          <a:lstStyle/>
          <a:p>
            <a:endParaRPr sz="949"/>
          </a:p>
        </p:txBody>
      </p:sp>
      <p:sp>
        <p:nvSpPr>
          <p:cNvPr id="360" name="object 360"/>
          <p:cNvSpPr/>
          <p:nvPr/>
        </p:nvSpPr>
        <p:spPr>
          <a:xfrm>
            <a:off x="1335908" y="185818"/>
            <a:ext cx="268094" cy="48866"/>
          </a:xfrm>
          <a:custGeom>
            <a:avLst/>
            <a:gdLst/>
            <a:ahLst/>
            <a:cxnLst/>
            <a:rect l="l" t="t" r="r" b="b"/>
            <a:pathLst>
              <a:path w="508634" h="92709">
                <a:moveTo>
                  <a:pt x="46195" y="0"/>
                </a:moveTo>
                <a:lnTo>
                  <a:pt x="46195" y="76992"/>
                </a:lnTo>
                <a:lnTo>
                  <a:pt x="40420" y="84690"/>
                </a:lnTo>
                <a:lnTo>
                  <a:pt x="28871" y="92390"/>
                </a:lnTo>
                <a:lnTo>
                  <a:pt x="17323" y="92390"/>
                </a:lnTo>
                <a:lnTo>
                  <a:pt x="5774" y="84690"/>
                </a:lnTo>
                <a:lnTo>
                  <a:pt x="0" y="76992"/>
                </a:lnTo>
                <a:lnTo>
                  <a:pt x="0" y="0"/>
                </a:lnTo>
              </a:path>
              <a:path w="508634" h="92709">
                <a:moveTo>
                  <a:pt x="92390" y="92390"/>
                </a:moveTo>
                <a:lnTo>
                  <a:pt x="92390" y="0"/>
                </a:lnTo>
                <a:lnTo>
                  <a:pt x="138585" y="92390"/>
                </a:lnTo>
                <a:lnTo>
                  <a:pt x="138585" y="0"/>
                </a:lnTo>
              </a:path>
              <a:path w="508634" h="92709">
                <a:moveTo>
                  <a:pt x="184780" y="0"/>
                </a:moveTo>
                <a:lnTo>
                  <a:pt x="184780" y="92390"/>
                </a:lnTo>
                <a:lnTo>
                  <a:pt x="230975" y="92390"/>
                </a:lnTo>
              </a:path>
              <a:path w="508634" h="92709">
                <a:moveTo>
                  <a:pt x="323365" y="92390"/>
                </a:moveTo>
                <a:lnTo>
                  <a:pt x="277170" y="92390"/>
                </a:lnTo>
                <a:lnTo>
                  <a:pt x="277170" y="0"/>
                </a:lnTo>
                <a:lnTo>
                  <a:pt x="323365" y="0"/>
                </a:lnTo>
              </a:path>
              <a:path w="508634" h="92709">
                <a:moveTo>
                  <a:pt x="277170" y="46195"/>
                </a:moveTo>
                <a:lnTo>
                  <a:pt x="306042" y="46195"/>
                </a:lnTo>
              </a:path>
              <a:path w="508634" h="92709">
                <a:moveTo>
                  <a:pt x="415755" y="15398"/>
                </a:moveTo>
                <a:lnTo>
                  <a:pt x="409981" y="7700"/>
                </a:lnTo>
                <a:lnTo>
                  <a:pt x="398432" y="0"/>
                </a:lnTo>
                <a:lnTo>
                  <a:pt x="386883" y="0"/>
                </a:lnTo>
                <a:lnTo>
                  <a:pt x="375335" y="7700"/>
                </a:lnTo>
                <a:lnTo>
                  <a:pt x="369560" y="15398"/>
                </a:lnTo>
                <a:lnTo>
                  <a:pt x="369560" y="23097"/>
                </a:lnTo>
                <a:lnTo>
                  <a:pt x="375335" y="30797"/>
                </a:lnTo>
                <a:lnTo>
                  <a:pt x="386883" y="38495"/>
                </a:lnTo>
                <a:lnTo>
                  <a:pt x="398432" y="46195"/>
                </a:lnTo>
                <a:lnTo>
                  <a:pt x="409981" y="53895"/>
                </a:lnTo>
                <a:lnTo>
                  <a:pt x="415755" y="61593"/>
                </a:lnTo>
                <a:lnTo>
                  <a:pt x="415755" y="76992"/>
                </a:lnTo>
                <a:lnTo>
                  <a:pt x="409981" y="84690"/>
                </a:lnTo>
                <a:lnTo>
                  <a:pt x="398432" y="92390"/>
                </a:lnTo>
                <a:lnTo>
                  <a:pt x="386883" y="92390"/>
                </a:lnTo>
                <a:lnTo>
                  <a:pt x="375335" y="84690"/>
                </a:lnTo>
                <a:lnTo>
                  <a:pt x="369560" y="76992"/>
                </a:lnTo>
                <a:lnTo>
                  <a:pt x="363786" y="69292"/>
                </a:lnTo>
              </a:path>
              <a:path w="508634" h="92709">
                <a:moveTo>
                  <a:pt x="508145" y="15398"/>
                </a:moveTo>
                <a:lnTo>
                  <a:pt x="502371" y="7700"/>
                </a:lnTo>
                <a:lnTo>
                  <a:pt x="490822" y="0"/>
                </a:lnTo>
                <a:lnTo>
                  <a:pt x="479274" y="0"/>
                </a:lnTo>
                <a:lnTo>
                  <a:pt x="467725" y="7700"/>
                </a:lnTo>
                <a:lnTo>
                  <a:pt x="461950" y="15398"/>
                </a:lnTo>
                <a:lnTo>
                  <a:pt x="461950" y="23097"/>
                </a:lnTo>
                <a:lnTo>
                  <a:pt x="467725" y="30797"/>
                </a:lnTo>
                <a:lnTo>
                  <a:pt x="479274" y="38495"/>
                </a:lnTo>
                <a:lnTo>
                  <a:pt x="490822" y="46195"/>
                </a:lnTo>
                <a:lnTo>
                  <a:pt x="502371" y="53895"/>
                </a:lnTo>
                <a:lnTo>
                  <a:pt x="508145" y="61593"/>
                </a:lnTo>
                <a:lnTo>
                  <a:pt x="508145" y="76992"/>
                </a:lnTo>
                <a:lnTo>
                  <a:pt x="502371" y="84690"/>
                </a:lnTo>
                <a:lnTo>
                  <a:pt x="490822" y="92390"/>
                </a:lnTo>
                <a:lnTo>
                  <a:pt x="479274" y="92390"/>
                </a:lnTo>
                <a:lnTo>
                  <a:pt x="467725" y="84690"/>
                </a:lnTo>
                <a:lnTo>
                  <a:pt x="461950" y="76992"/>
                </a:lnTo>
                <a:lnTo>
                  <a:pt x="456176" y="69292"/>
                </a:lnTo>
              </a:path>
            </a:pathLst>
          </a:custGeom>
          <a:ln w="3175">
            <a:solidFill>
              <a:srgbClr val="000000"/>
            </a:solidFill>
          </a:ln>
        </p:spPr>
        <p:txBody>
          <a:bodyPr wrap="square" lIns="0" tIns="0" rIns="0" bIns="0" rtlCol="0"/>
          <a:lstStyle/>
          <a:p>
            <a:endParaRPr sz="949"/>
          </a:p>
        </p:txBody>
      </p:sp>
      <p:grpSp>
        <p:nvGrpSpPr>
          <p:cNvPr id="361" name="object 361"/>
          <p:cNvGrpSpPr/>
          <p:nvPr/>
        </p:nvGrpSpPr>
        <p:grpSpPr>
          <a:xfrm>
            <a:off x="1669925" y="185039"/>
            <a:ext cx="281817" cy="50540"/>
            <a:chOff x="1654801" y="351059"/>
            <a:chExt cx="534670" cy="95885"/>
          </a:xfrm>
        </p:grpSpPr>
        <p:pic>
          <p:nvPicPr>
            <p:cNvPr id="362" name="object 362"/>
            <p:cNvPicPr/>
            <p:nvPr/>
          </p:nvPicPr>
          <p:blipFill>
            <a:blip r:embed="rId13" cstate="print"/>
            <a:stretch>
              <a:fillRect/>
            </a:stretch>
          </p:blipFill>
          <p:spPr>
            <a:xfrm>
              <a:off x="1654801" y="351059"/>
              <a:ext cx="72249" cy="95346"/>
            </a:xfrm>
            <a:prstGeom prst="rect">
              <a:avLst/>
            </a:prstGeom>
          </p:spPr>
        </p:pic>
        <p:sp>
          <p:nvSpPr>
            <p:cNvPr id="363" name="object 363"/>
            <p:cNvSpPr/>
            <p:nvPr/>
          </p:nvSpPr>
          <p:spPr>
            <a:xfrm>
              <a:off x="1754444" y="352537"/>
              <a:ext cx="433705" cy="92710"/>
            </a:xfrm>
            <a:custGeom>
              <a:avLst/>
              <a:gdLst/>
              <a:ahLst/>
              <a:cxnLst/>
              <a:rect l="l" t="t" r="r" b="b"/>
              <a:pathLst>
                <a:path w="433705" h="92709">
                  <a:moveTo>
                    <a:pt x="0" y="0"/>
                  </a:moveTo>
                  <a:lnTo>
                    <a:pt x="57743" y="0"/>
                  </a:lnTo>
                </a:path>
                <a:path w="433705" h="92709">
                  <a:moveTo>
                    <a:pt x="28871" y="0"/>
                  </a:moveTo>
                  <a:lnTo>
                    <a:pt x="28871" y="92390"/>
                  </a:lnTo>
                </a:path>
                <a:path w="433705" h="92709">
                  <a:moveTo>
                    <a:pt x="98164" y="0"/>
                  </a:moveTo>
                  <a:lnTo>
                    <a:pt x="98164" y="92390"/>
                  </a:lnTo>
                </a:path>
                <a:path w="433705" h="92709">
                  <a:moveTo>
                    <a:pt x="144359" y="0"/>
                  </a:moveTo>
                  <a:lnTo>
                    <a:pt x="144359" y="92390"/>
                  </a:lnTo>
                </a:path>
                <a:path w="433705" h="92709">
                  <a:moveTo>
                    <a:pt x="98164" y="46195"/>
                  </a:moveTo>
                  <a:lnTo>
                    <a:pt x="144359" y="46195"/>
                  </a:lnTo>
                </a:path>
                <a:path w="433705" h="92709">
                  <a:moveTo>
                    <a:pt x="236749" y="92390"/>
                  </a:moveTo>
                  <a:lnTo>
                    <a:pt x="190554" y="92390"/>
                  </a:lnTo>
                  <a:lnTo>
                    <a:pt x="190554" y="0"/>
                  </a:lnTo>
                  <a:lnTo>
                    <a:pt x="236749" y="0"/>
                  </a:lnTo>
                </a:path>
                <a:path w="433705" h="92709">
                  <a:moveTo>
                    <a:pt x="190554" y="46195"/>
                  </a:moveTo>
                  <a:lnTo>
                    <a:pt x="219426" y="46195"/>
                  </a:lnTo>
                </a:path>
                <a:path w="433705" h="92709">
                  <a:moveTo>
                    <a:pt x="282944" y="92390"/>
                  </a:moveTo>
                  <a:lnTo>
                    <a:pt x="282944" y="0"/>
                  </a:lnTo>
                  <a:lnTo>
                    <a:pt x="311816" y="0"/>
                  </a:lnTo>
                  <a:lnTo>
                    <a:pt x="323365" y="7700"/>
                  </a:lnTo>
                  <a:lnTo>
                    <a:pt x="329139" y="15398"/>
                  </a:lnTo>
                  <a:lnTo>
                    <a:pt x="329139" y="30797"/>
                  </a:lnTo>
                  <a:lnTo>
                    <a:pt x="323365" y="38495"/>
                  </a:lnTo>
                  <a:lnTo>
                    <a:pt x="311816" y="46195"/>
                  </a:lnTo>
                  <a:lnTo>
                    <a:pt x="282944" y="46195"/>
                  </a:lnTo>
                </a:path>
                <a:path w="433705" h="92709">
                  <a:moveTo>
                    <a:pt x="311816" y="46195"/>
                  </a:moveTo>
                  <a:lnTo>
                    <a:pt x="329139" y="92390"/>
                  </a:lnTo>
                </a:path>
                <a:path w="433705" h="92709">
                  <a:moveTo>
                    <a:pt x="363786" y="0"/>
                  </a:moveTo>
                  <a:lnTo>
                    <a:pt x="381109" y="92390"/>
                  </a:lnTo>
                  <a:lnTo>
                    <a:pt x="398432" y="0"/>
                  </a:lnTo>
                  <a:lnTo>
                    <a:pt x="415755" y="92390"/>
                  </a:lnTo>
                  <a:lnTo>
                    <a:pt x="433078" y="0"/>
                  </a:lnTo>
                </a:path>
              </a:pathLst>
            </a:custGeom>
            <a:ln w="3175">
              <a:solidFill>
                <a:srgbClr val="000000"/>
              </a:solidFill>
            </a:ln>
          </p:spPr>
          <p:txBody>
            <a:bodyPr wrap="square" lIns="0" tIns="0" rIns="0" bIns="0" rtlCol="0"/>
            <a:lstStyle/>
            <a:p>
              <a:endParaRPr sz="949"/>
            </a:p>
          </p:txBody>
        </p:sp>
      </p:grpSp>
      <p:sp>
        <p:nvSpPr>
          <p:cNvPr id="364" name="object 364"/>
          <p:cNvSpPr/>
          <p:nvPr/>
        </p:nvSpPr>
        <p:spPr>
          <a:xfrm>
            <a:off x="1981150" y="18581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5" name="object 365"/>
          <p:cNvSpPr/>
          <p:nvPr/>
        </p:nvSpPr>
        <p:spPr>
          <a:xfrm>
            <a:off x="2014630" y="185818"/>
            <a:ext cx="76312" cy="48866"/>
          </a:xfrm>
          <a:custGeom>
            <a:avLst/>
            <a:gdLst/>
            <a:ahLst/>
            <a:cxnLst/>
            <a:rect l="l" t="t" r="r" b="b"/>
            <a:pathLst>
              <a:path w="144780" h="92709">
                <a:moveTo>
                  <a:pt x="51969" y="15398"/>
                </a:moveTo>
                <a:lnTo>
                  <a:pt x="46195" y="7700"/>
                </a:lnTo>
                <a:lnTo>
                  <a:pt x="34646" y="0"/>
                </a:lnTo>
                <a:lnTo>
                  <a:pt x="23097" y="0"/>
                </a:lnTo>
                <a:lnTo>
                  <a:pt x="11548" y="7700"/>
                </a:lnTo>
                <a:lnTo>
                  <a:pt x="5774" y="15398"/>
                </a:lnTo>
                <a:lnTo>
                  <a:pt x="5774" y="23097"/>
                </a:lnTo>
                <a:lnTo>
                  <a:pt x="11548" y="30797"/>
                </a:lnTo>
                <a:lnTo>
                  <a:pt x="23097" y="38495"/>
                </a:lnTo>
                <a:lnTo>
                  <a:pt x="34646" y="46195"/>
                </a:lnTo>
                <a:lnTo>
                  <a:pt x="46195" y="53895"/>
                </a:lnTo>
                <a:lnTo>
                  <a:pt x="51969" y="61593"/>
                </a:lnTo>
                <a:lnTo>
                  <a:pt x="51969" y="76992"/>
                </a:lnTo>
                <a:lnTo>
                  <a:pt x="46195" y="84690"/>
                </a:lnTo>
                <a:lnTo>
                  <a:pt x="34646" y="92390"/>
                </a:lnTo>
                <a:lnTo>
                  <a:pt x="23097" y="92390"/>
                </a:lnTo>
                <a:lnTo>
                  <a:pt x="11548" y="84690"/>
                </a:lnTo>
                <a:lnTo>
                  <a:pt x="5774" y="76992"/>
                </a:lnTo>
                <a:lnTo>
                  <a:pt x="0" y="69292"/>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366" name="object 366"/>
          <p:cNvSpPr/>
          <p:nvPr/>
        </p:nvSpPr>
        <p:spPr>
          <a:xfrm>
            <a:off x="2160723" y="185818"/>
            <a:ext cx="173709" cy="48866"/>
          </a:xfrm>
          <a:custGeom>
            <a:avLst/>
            <a:gdLst/>
            <a:ahLst/>
            <a:cxnLst/>
            <a:rect l="l" t="t" r="r" b="b"/>
            <a:pathLst>
              <a:path w="329564" h="92709">
                <a:moveTo>
                  <a:pt x="51969" y="15398"/>
                </a:moveTo>
                <a:lnTo>
                  <a:pt x="46195" y="7700"/>
                </a:lnTo>
                <a:lnTo>
                  <a:pt x="34646" y="0"/>
                </a:lnTo>
                <a:lnTo>
                  <a:pt x="23097" y="0"/>
                </a:lnTo>
                <a:lnTo>
                  <a:pt x="11548" y="7700"/>
                </a:lnTo>
                <a:lnTo>
                  <a:pt x="5774" y="15398"/>
                </a:lnTo>
                <a:lnTo>
                  <a:pt x="5774" y="23097"/>
                </a:lnTo>
                <a:lnTo>
                  <a:pt x="11548" y="30797"/>
                </a:lnTo>
                <a:lnTo>
                  <a:pt x="23097" y="38495"/>
                </a:lnTo>
                <a:lnTo>
                  <a:pt x="34646" y="46195"/>
                </a:lnTo>
                <a:lnTo>
                  <a:pt x="46195" y="53895"/>
                </a:lnTo>
                <a:lnTo>
                  <a:pt x="51969" y="61593"/>
                </a:lnTo>
                <a:lnTo>
                  <a:pt x="51969" y="76992"/>
                </a:lnTo>
                <a:lnTo>
                  <a:pt x="46195" y="84690"/>
                </a:lnTo>
                <a:lnTo>
                  <a:pt x="34646" y="92390"/>
                </a:lnTo>
                <a:lnTo>
                  <a:pt x="23097" y="92390"/>
                </a:lnTo>
                <a:lnTo>
                  <a:pt x="11548" y="84690"/>
                </a:lnTo>
                <a:lnTo>
                  <a:pt x="5774" y="76992"/>
                </a:lnTo>
                <a:lnTo>
                  <a:pt x="0" y="69292"/>
                </a:lnTo>
              </a:path>
              <a:path w="329564" h="92709">
                <a:moveTo>
                  <a:pt x="98164" y="92390"/>
                </a:moveTo>
                <a:lnTo>
                  <a:pt x="98164" y="0"/>
                </a:lnTo>
                <a:lnTo>
                  <a:pt x="127036" y="0"/>
                </a:lnTo>
                <a:lnTo>
                  <a:pt x="138585" y="7700"/>
                </a:lnTo>
                <a:lnTo>
                  <a:pt x="144359" y="15398"/>
                </a:lnTo>
                <a:lnTo>
                  <a:pt x="144359" y="30797"/>
                </a:lnTo>
                <a:lnTo>
                  <a:pt x="138585" y="38495"/>
                </a:lnTo>
                <a:lnTo>
                  <a:pt x="127036" y="46195"/>
                </a:lnTo>
                <a:lnTo>
                  <a:pt x="98164" y="46195"/>
                </a:lnTo>
              </a:path>
              <a:path w="329564" h="92709">
                <a:moveTo>
                  <a:pt x="236749" y="92390"/>
                </a:moveTo>
                <a:lnTo>
                  <a:pt x="190554" y="92390"/>
                </a:lnTo>
                <a:lnTo>
                  <a:pt x="190554" y="0"/>
                </a:lnTo>
                <a:lnTo>
                  <a:pt x="236749" y="0"/>
                </a:lnTo>
              </a:path>
              <a:path w="329564" h="92709">
                <a:moveTo>
                  <a:pt x="190554" y="46195"/>
                </a:moveTo>
                <a:lnTo>
                  <a:pt x="219426" y="46195"/>
                </a:lnTo>
              </a:path>
              <a:path w="329564" h="92709">
                <a:moveTo>
                  <a:pt x="329139" y="76992"/>
                </a:moveTo>
                <a:lnTo>
                  <a:pt x="323365" y="84690"/>
                </a:lnTo>
                <a:lnTo>
                  <a:pt x="311816" y="92390"/>
                </a:lnTo>
                <a:lnTo>
                  <a:pt x="300268" y="92390"/>
                </a:lnTo>
                <a:lnTo>
                  <a:pt x="288719" y="84690"/>
                </a:lnTo>
                <a:lnTo>
                  <a:pt x="282944" y="76992"/>
                </a:lnTo>
                <a:lnTo>
                  <a:pt x="277170" y="69292"/>
                </a:lnTo>
                <a:lnTo>
                  <a:pt x="271396" y="46195"/>
                </a:lnTo>
                <a:lnTo>
                  <a:pt x="277170" y="23097"/>
                </a:lnTo>
                <a:lnTo>
                  <a:pt x="282944" y="15398"/>
                </a:lnTo>
                <a:lnTo>
                  <a:pt x="288719" y="7700"/>
                </a:lnTo>
                <a:lnTo>
                  <a:pt x="300268" y="0"/>
                </a:lnTo>
                <a:lnTo>
                  <a:pt x="311816" y="0"/>
                </a:lnTo>
                <a:lnTo>
                  <a:pt x="323365" y="7700"/>
                </a:lnTo>
                <a:lnTo>
                  <a:pt x="329139" y="15398"/>
                </a:lnTo>
              </a:path>
            </a:pathLst>
          </a:custGeom>
          <a:ln w="3175">
            <a:solidFill>
              <a:srgbClr val="000000"/>
            </a:solidFill>
          </a:ln>
        </p:spPr>
        <p:txBody>
          <a:bodyPr wrap="square" lIns="0" tIns="0" rIns="0" bIns="0" rtlCol="0"/>
          <a:lstStyle/>
          <a:p>
            <a:endParaRPr sz="949"/>
          </a:p>
        </p:txBody>
      </p:sp>
      <p:sp>
        <p:nvSpPr>
          <p:cNvPr id="367" name="object 367"/>
          <p:cNvSpPr/>
          <p:nvPr/>
        </p:nvSpPr>
        <p:spPr>
          <a:xfrm>
            <a:off x="2370731" y="18581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8" name="object 368"/>
          <p:cNvSpPr/>
          <p:nvPr/>
        </p:nvSpPr>
        <p:spPr>
          <a:xfrm>
            <a:off x="2407255" y="185818"/>
            <a:ext cx="24433" cy="48866"/>
          </a:xfrm>
          <a:custGeom>
            <a:avLst/>
            <a:gdLst/>
            <a:ahLst/>
            <a:cxnLst/>
            <a:rect l="l" t="t" r="r" b="b"/>
            <a:pathLst>
              <a:path w="46355" h="92709">
                <a:moveTo>
                  <a:pt x="0" y="92390"/>
                </a:move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369" name="object 369"/>
          <p:cNvSpPr/>
          <p:nvPr/>
        </p:nvSpPr>
        <p:spPr>
          <a:xfrm>
            <a:off x="2468127" y="18581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0" name="object 370"/>
          <p:cNvSpPr/>
          <p:nvPr/>
        </p:nvSpPr>
        <p:spPr>
          <a:xfrm>
            <a:off x="2504649" y="185818"/>
            <a:ext cx="76312" cy="48866"/>
          </a:xfrm>
          <a:custGeom>
            <a:avLst/>
            <a:gdLst/>
            <a:ahLst/>
            <a:cxnLst/>
            <a:rect l="l" t="t" r="r" b="b"/>
            <a:pathLst>
              <a:path w="144779" h="92709">
                <a:moveTo>
                  <a:pt x="46195" y="92390"/>
                </a:moveTo>
                <a:lnTo>
                  <a:pt x="0" y="92390"/>
                </a:lnTo>
                <a:lnTo>
                  <a:pt x="0" y="0"/>
                </a:lnTo>
                <a:lnTo>
                  <a:pt x="46195" y="0"/>
                </a:lnTo>
              </a:path>
              <a:path w="144779" h="92709">
                <a:moveTo>
                  <a:pt x="0" y="46195"/>
                </a:moveTo>
                <a:lnTo>
                  <a:pt x="28871" y="46195"/>
                </a:lnTo>
              </a:path>
              <a:path w="144779" h="92709">
                <a:moveTo>
                  <a:pt x="92390" y="0"/>
                </a:moveTo>
                <a:lnTo>
                  <a:pt x="115487" y="0"/>
                </a:lnTo>
                <a:lnTo>
                  <a:pt x="127036" y="7700"/>
                </a:lnTo>
                <a:lnTo>
                  <a:pt x="132810" y="15398"/>
                </a:lnTo>
                <a:lnTo>
                  <a:pt x="138585" y="23097"/>
                </a:lnTo>
                <a:lnTo>
                  <a:pt x="144359" y="46195"/>
                </a:lnTo>
                <a:lnTo>
                  <a:pt x="138585" y="69292"/>
                </a:lnTo>
                <a:lnTo>
                  <a:pt x="132810" y="76992"/>
                </a:lnTo>
                <a:lnTo>
                  <a:pt x="127036" y="84690"/>
                </a:lnTo>
                <a:lnTo>
                  <a:pt x="115487" y="92390"/>
                </a:lnTo>
                <a:lnTo>
                  <a:pt x="92390" y="92390"/>
                </a:lnTo>
                <a:lnTo>
                  <a:pt x="92390" y="0"/>
                </a:lnTo>
              </a:path>
            </a:pathLst>
          </a:custGeom>
          <a:ln w="3175">
            <a:solidFill>
              <a:srgbClr val="000000"/>
            </a:solidFill>
          </a:ln>
        </p:spPr>
        <p:txBody>
          <a:bodyPr wrap="square" lIns="0" tIns="0" rIns="0" bIns="0" rtlCol="0"/>
          <a:lstStyle/>
          <a:p>
            <a:endParaRPr sz="949"/>
          </a:p>
        </p:txBody>
      </p:sp>
      <p:sp>
        <p:nvSpPr>
          <p:cNvPr id="371" name="object 371"/>
          <p:cNvSpPr/>
          <p:nvPr/>
        </p:nvSpPr>
        <p:spPr>
          <a:xfrm>
            <a:off x="1007199" y="33191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2" name="object 372"/>
          <p:cNvSpPr/>
          <p:nvPr/>
        </p:nvSpPr>
        <p:spPr>
          <a:xfrm>
            <a:off x="1052853" y="376550"/>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73" name="object 373"/>
          <p:cNvSpPr/>
          <p:nvPr/>
        </p:nvSpPr>
        <p:spPr>
          <a:xfrm>
            <a:off x="1153292" y="33191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4" name="object 374"/>
          <p:cNvSpPr/>
          <p:nvPr/>
        </p:nvSpPr>
        <p:spPr>
          <a:xfrm>
            <a:off x="1189815" y="331910"/>
            <a:ext cx="365492" cy="48866"/>
          </a:xfrm>
          <a:custGeom>
            <a:avLst/>
            <a:gdLst/>
            <a:ahLst/>
            <a:cxnLst/>
            <a:rect l="l" t="t" r="r" b="b"/>
            <a:pathLst>
              <a:path w="693419" h="92709">
                <a:moveTo>
                  <a:pt x="0" y="92390"/>
                </a:moveTo>
                <a:lnTo>
                  <a:pt x="0" y="0"/>
                </a:lnTo>
                <a:lnTo>
                  <a:pt x="46195" y="92390"/>
                </a:lnTo>
                <a:lnTo>
                  <a:pt x="46195" y="0"/>
                </a:lnTo>
              </a:path>
              <a:path w="693419" h="92709">
                <a:moveTo>
                  <a:pt x="86615" y="0"/>
                </a:moveTo>
                <a:lnTo>
                  <a:pt x="144359" y="0"/>
                </a:lnTo>
              </a:path>
              <a:path w="693419" h="92709">
                <a:moveTo>
                  <a:pt x="115487" y="0"/>
                </a:moveTo>
                <a:lnTo>
                  <a:pt x="115487" y="92390"/>
                </a:lnTo>
              </a:path>
              <a:path w="693419" h="92709">
                <a:moveTo>
                  <a:pt x="230975" y="92390"/>
                </a:moveTo>
                <a:lnTo>
                  <a:pt x="184780" y="92390"/>
                </a:lnTo>
                <a:lnTo>
                  <a:pt x="184780" y="0"/>
                </a:lnTo>
                <a:lnTo>
                  <a:pt x="230975" y="0"/>
                </a:lnTo>
              </a:path>
              <a:path w="693419" h="92709">
                <a:moveTo>
                  <a:pt x="184780" y="46195"/>
                </a:moveTo>
                <a:lnTo>
                  <a:pt x="213652" y="46195"/>
                </a:lnTo>
              </a:path>
              <a:path w="693419" h="92709">
                <a:moveTo>
                  <a:pt x="277170" y="92390"/>
                </a:moveTo>
                <a:lnTo>
                  <a:pt x="277170" y="0"/>
                </a:lnTo>
                <a:lnTo>
                  <a:pt x="306042" y="0"/>
                </a:lnTo>
                <a:lnTo>
                  <a:pt x="317591" y="7700"/>
                </a:lnTo>
                <a:lnTo>
                  <a:pt x="323365" y="15398"/>
                </a:lnTo>
                <a:lnTo>
                  <a:pt x="323365" y="30797"/>
                </a:lnTo>
                <a:lnTo>
                  <a:pt x="317591" y="38495"/>
                </a:lnTo>
                <a:lnTo>
                  <a:pt x="306042" y="46195"/>
                </a:lnTo>
                <a:lnTo>
                  <a:pt x="277170" y="46195"/>
                </a:lnTo>
              </a:path>
              <a:path w="693419" h="92709">
                <a:moveTo>
                  <a:pt x="306042" y="46195"/>
                </a:moveTo>
                <a:lnTo>
                  <a:pt x="323365" y="92390"/>
                </a:lnTo>
              </a:path>
              <a:path w="693419" h="92709">
                <a:moveTo>
                  <a:pt x="369560" y="92390"/>
                </a:moveTo>
                <a:lnTo>
                  <a:pt x="369560" y="0"/>
                </a:lnTo>
                <a:lnTo>
                  <a:pt x="415755" y="0"/>
                </a:lnTo>
              </a:path>
              <a:path w="693419" h="92709">
                <a:moveTo>
                  <a:pt x="369560" y="46195"/>
                </a:moveTo>
                <a:lnTo>
                  <a:pt x="398432" y="46195"/>
                </a:lnTo>
              </a:path>
              <a:path w="693419" h="92709">
                <a:moveTo>
                  <a:pt x="456176" y="92390"/>
                </a:moveTo>
                <a:lnTo>
                  <a:pt x="485048" y="0"/>
                </a:lnTo>
                <a:lnTo>
                  <a:pt x="513920" y="92390"/>
                </a:lnTo>
              </a:path>
              <a:path w="693419" h="92709">
                <a:moveTo>
                  <a:pt x="467725" y="61593"/>
                </a:moveTo>
                <a:lnTo>
                  <a:pt x="502371" y="61593"/>
                </a:lnTo>
              </a:path>
              <a:path w="693419" h="92709">
                <a:moveTo>
                  <a:pt x="600536" y="76992"/>
                </a:moveTo>
                <a:lnTo>
                  <a:pt x="594761" y="84690"/>
                </a:lnTo>
                <a:lnTo>
                  <a:pt x="583212" y="92390"/>
                </a:lnTo>
                <a:lnTo>
                  <a:pt x="571664" y="92390"/>
                </a:lnTo>
                <a:lnTo>
                  <a:pt x="560115" y="84690"/>
                </a:lnTo>
                <a:lnTo>
                  <a:pt x="554340" y="76992"/>
                </a:lnTo>
                <a:lnTo>
                  <a:pt x="548566" y="69292"/>
                </a:lnTo>
                <a:lnTo>
                  <a:pt x="542792" y="46195"/>
                </a:lnTo>
                <a:lnTo>
                  <a:pt x="548566" y="23097"/>
                </a:lnTo>
                <a:lnTo>
                  <a:pt x="554340" y="15398"/>
                </a:lnTo>
                <a:lnTo>
                  <a:pt x="560115" y="7700"/>
                </a:lnTo>
                <a:lnTo>
                  <a:pt x="571664" y="0"/>
                </a:lnTo>
                <a:lnTo>
                  <a:pt x="583212" y="0"/>
                </a:lnTo>
                <a:lnTo>
                  <a:pt x="594761" y="7700"/>
                </a:lnTo>
                <a:lnTo>
                  <a:pt x="600536" y="15398"/>
                </a:lnTo>
              </a:path>
              <a:path w="693419" h="92709">
                <a:moveTo>
                  <a:pt x="692926" y="92390"/>
                </a:moveTo>
                <a:lnTo>
                  <a:pt x="646731" y="92390"/>
                </a:lnTo>
                <a:lnTo>
                  <a:pt x="646731" y="0"/>
                </a:lnTo>
                <a:lnTo>
                  <a:pt x="692926" y="0"/>
                </a:lnTo>
              </a:path>
              <a:path w="693419" h="92709">
                <a:moveTo>
                  <a:pt x="646731" y="46195"/>
                </a:moveTo>
                <a:lnTo>
                  <a:pt x="675603" y="46195"/>
                </a:lnTo>
              </a:path>
            </a:pathLst>
          </a:custGeom>
          <a:ln w="3175">
            <a:solidFill>
              <a:srgbClr val="000000"/>
            </a:solidFill>
          </a:ln>
        </p:spPr>
        <p:txBody>
          <a:bodyPr wrap="square" lIns="0" tIns="0" rIns="0" bIns="0" rtlCol="0"/>
          <a:lstStyle/>
          <a:p>
            <a:endParaRPr sz="949"/>
          </a:p>
        </p:txBody>
      </p:sp>
      <p:grpSp>
        <p:nvGrpSpPr>
          <p:cNvPr id="375" name="object 375"/>
          <p:cNvGrpSpPr/>
          <p:nvPr/>
        </p:nvGrpSpPr>
        <p:grpSpPr>
          <a:xfrm>
            <a:off x="1621227" y="331131"/>
            <a:ext cx="324324" cy="50540"/>
            <a:chOff x="1562411" y="628229"/>
            <a:chExt cx="615315" cy="95885"/>
          </a:xfrm>
        </p:grpSpPr>
        <p:sp>
          <p:nvSpPr>
            <p:cNvPr id="376" name="object 376"/>
            <p:cNvSpPr/>
            <p:nvPr/>
          </p:nvSpPr>
          <p:spPr>
            <a:xfrm>
              <a:off x="1563889" y="629707"/>
              <a:ext cx="57785" cy="92710"/>
            </a:xfrm>
            <a:custGeom>
              <a:avLst/>
              <a:gdLst/>
              <a:ahLst/>
              <a:cxnLst/>
              <a:rect l="l" t="t" r="r" b="b"/>
              <a:pathLst>
                <a:path w="57784" h="92709">
                  <a:moveTo>
                    <a:pt x="57743" y="76992"/>
                  </a:moveTo>
                  <a:lnTo>
                    <a:pt x="51969" y="84690"/>
                  </a:lnTo>
                  <a:lnTo>
                    <a:pt x="40420" y="92390"/>
                  </a:lnTo>
                  <a:lnTo>
                    <a:pt x="28871" y="92390"/>
                  </a:lnTo>
                  <a:lnTo>
                    <a:pt x="17323" y="84690"/>
                  </a:lnTo>
                  <a:lnTo>
                    <a:pt x="11548" y="76992"/>
                  </a:lnTo>
                  <a:lnTo>
                    <a:pt x="5774" y="69292"/>
                  </a:lnTo>
                  <a:lnTo>
                    <a:pt x="0" y="46195"/>
                  </a:lnTo>
                  <a:lnTo>
                    <a:pt x="5774" y="23097"/>
                  </a:lnTo>
                  <a:lnTo>
                    <a:pt x="11548" y="15398"/>
                  </a:lnTo>
                  <a:lnTo>
                    <a:pt x="17323" y="7700"/>
                  </a:lnTo>
                  <a:lnTo>
                    <a:pt x="28871" y="0"/>
                  </a:lnTo>
                  <a:lnTo>
                    <a:pt x="40420" y="0"/>
                  </a:lnTo>
                  <a:lnTo>
                    <a:pt x="51969" y="7700"/>
                  </a:lnTo>
                  <a:lnTo>
                    <a:pt x="57743" y="15398"/>
                  </a:lnTo>
                </a:path>
              </a:pathLst>
            </a:custGeom>
            <a:ln w="3175">
              <a:solidFill>
                <a:srgbClr val="000000"/>
              </a:solidFill>
            </a:ln>
          </p:spPr>
          <p:txBody>
            <a:bodyPr wrap="square" lIns="0" tIns="0" rIns="0" bIns="0" rtlCol="0"/>
            <a:lstStyle/>
            <a:p>
              <a:endParaRPr sz="949"/>
            </a:p>
          </p:txBody>
        </p:sp>
        <p:pic>
          <p:nvPicPr>
            <p:cNvPr id="377" name="object 377"/>
            <p:cNvPicPr/>
            <p:nvPr/>
          </p:nvPicPr>
          <p:blipFill>
            <a:blip r:embed="rId13" cstate="print"/>
            <a:stretch>
              <a:fillRect/>
            </a:stretch>
          </p:blipFill>
          <p:spPr>
            <a:xfrm>
              <a:off x="1654801" y="628229"/>
              <a:ext cx="72249" cy="95346"/>
            </a:xfrm>
            <a:prstGeom prst="rect">
              <a:avLst/>
            </a:prstGeom>
          </p:spPr>
        </p:pic>
        <p:sp>
          <p:nvSpPr>
            <p:cNvPr id="378" name="object 378"/>
            <p:cNvSpPr/>
            <p:nvPr/>
          </p:nvSpPr>
          <p:spPr>
            <a:xfrm>
              <a:off x="1760218" y="629707"/>
              <a:ext cx="231140" cy="92710"/>
            </a:xfrm>
            <a:custGeom>
              <a:avLst/>
              <a:gdLst/>
              <a:ahLst/>
              <a:cxnLst/>
              <a:rect l="l" t="t" r="r" b="b"/>
              <a:pathLst>
                <a:path w="231139" h="92709">
                  <a:moveTo>
                    <a:pt x="0" y="92390"/>
                  </a:moveTo>
                  <a:lnTo>
                    <a:pt x="0" y="0"/>
                  </a:lnTo>
                  <a:lnTo>
                    <a:pt x="46195" y="92390"/>
                  </a:lnTo>
                  <a:lnTo>
                    <a:pt x="46195" y="0"/>
                  </a:lnTo>
                </a:path>
                <a:path w="231139" h="92709">
                  <a:moveTo>
                    <a:pt x="86615" y="0"/>
                  </a:moveTo>
                  <a:lnTo>
                    <a:pt x="144359" y="0"/>
                  </a:lnTo>
                </a:path>
                <a:path w="231139" h="92709">
                  <a:moveTo>
                    <a:pt x="115487" y="0"/>
                  </a:moveTo>
                  <a:lnTo>
                    <a:pt x="115487" y="92390"/>
                  </a:lnTo>
                </a:path>
                <a:path w="231139" h="92709">
                  <a:moveTo>
                    <a:pt x="184780" y="92390"/>
                  </a:moveTo>
                  <a:lnTo>
                    <a:pt x="184780" y="0"/>
                  </a:lnTo>
                  <a:lnTo>
                    <a:pt x="213652" y="0"/>
                  </a:lnTo>
                  <a:lnTo>
                    <a:pt x="225201" y="7700"/>
                  </a:lnTo>
                  <a:lnTo>
                    <a:pt x="230975" y="15398"/>
                  </a:lnTo>
                  <a:lnTo>
                    <a:pt x="230975" y="30797"/>
                  </a:lnTo>
                  <a:lnTo>
                    <a:pt x="225201" y="38495"/>
                  </a:lnTo>
                  <a:lnTo>
                    <a:pt x="213652" y="46195"/>
                  </a:lnTo>
                  <a:lnTo>
                    <a:pt x="184780" y="46195"/>
                  </a:lnTo>
                </a:path>
                <a:path w="231139" h="92709">
                  <a:moveTo>
                    <a:pt x="213652" y="46195"/>
                  </a:moveTo>
                  <a:lnTo>
                    <a:pt x="230975" y="92390"/>
                  </a:lnTo>
                </a:path>
              </a:pathLst>
            </a:custGeom>
            <a:ln w="3175">
              <a:solidFill>
                <a:srgbClr val="000000"/>
              </a:solidFill>
            </a:ln>
          </p:spPr>
          <p:txBody>
            <a:bodyPr wrap="square" lIns="0" tIns="0" rIns="0" bIns="0" rtlCol="0"/>
            <a:lstStyle/>
            <a:p>
              <a:endParaRPr sz="949"/>
            </a:p>
          </p:txBody>
        </p:sp>
        <p:pic>
          <p:nvPicPr>
            <p:cNvPr id="379" name="object 379"/>
            <p:cNvPicPr/>
            <p:nvPr/>
          </p:nvPicPr>
          <p:blipFill>
            <a:blip r:embed="rId12" cstate="print"/>
            <a:stretch>
              <a:fillRect/>
            </a:stretch>
          </p:blipFill>
          <p:spPr>
            <a:xfrm>
              <a:off x="2024362" y="628229"/>
              <a:ext cx="72249" cy="95346"/>
            </a:xfrm>
            <a:prstGeom prst="rect">
              <a:avLst/>
            </a:prstGeom>
          </p:spPr>
        </p:pic>
        <p:sp>
          <p:nvSpPr>
            <p:cNvPr id="380" name="object 380"/>
            <p:cNvSpPr/>
            <p:nvPr/>
          </p:nvSpPr>
          <p:spPr>
            <a:xfrm>
              <a:off x="2129779" y="629707"/>
              <a:ext cx="46355" cy="92710"/>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grpSp>
      <p:sp>
        <p:nvSpPr>
          <p:cNvPr id="381" name="object 381"/>
          <p:cNvSpPr/>
          <p:nvPr/>
        </p:nvSpPr>
        <p:spPr>
          <a:xfrm>
            <a:off x="2017674" y="331910"/>
            <a:ext cx="176722" cy="48866"/>
          </a:xfrm>
          <a:custGeom>
            <a:avLst/>
            <a:gdLst/>
            <a:ahLst/>
            <a:cxnLst/>
            <a:rect l="l" t="t" r="r" b="b"/>
            <a:pathLst>
              <a:path w="335280" h="92709">
                <a:moveTo>
                  <a:pt x="0" y="0"/>
                </a:moveTo>
                <a:lnTo>
                  <a:pt x="23097" y="0"/>
                </a:lnTo>
                <a:lnTo>
                  <a:pt x="34646" y="7700"/>
                </a:lnTo>
                <a:lnTo>
                  <a:pt x="40420" y="15398"/>
                </a:lnTo>
                <a:lnTo>
                  <a:pt x="46195" y="23097"/>
                </a:lnTo>
                <a:lnTo>
                  <a:pt x="51969" y="46195"/>
                </a:lnTo>
                <a:lnTo>
                  <a:pt x="46195" y="69292"/>
                </a:lnTo>
                <a:lnTo>
                  <a:pt x="40420" y="76992"/>
                </a:lnTo>
                <a:lnTo>
                  <a:pt x="34646" y="84690"/>
                </a:lnTo>
                <a:lnTo>
                  <a:pt x="23097" y="92390"/>
                </a:lnTo>
                <a:lnTo>
                  <a:pt x="0" y="92390"/>
                </a:lnTo>
                <a:lnTo>
                  <a:pt x="0" y="0"/>
                </a:lnTo>
              </a:path>
              <a:path w="335280" h="92709">
                <a:moveTo>
                  <a:pt x="92389" y="92390"/>
                </a:moveTo>
                <a:lnTo>
                  <a:pt x="92389" y="0"/>
                </a:lnTo>
                <a:lnTo>
                  <a:pt x="121261" y="0"/>
                </a:lnTo>
                <a:lnTo>
                  <a:pt x="132810" y="7700"/>
                </a:lnTo>
                <a:lnTo>
                  <a:pt x="138584" y="15398"/>
                </a:lnTo>
                <a:lnTo>
                  <a:pt x="138584" y="30797"/>
                </a:lnTo>
                <a:lnTo>
                  <a:pt x="132810" y="38495"/>
                </a:lnTo>
                <a:lnTo>
                  <a:pt x="121261" y="46195"/>
                </a:lnTo>
                <a:lnTo>
                  <a:pt x="92389" y="46195"/>
                </a:lnTo>
              </a:path>
              <a:path w="335280" h="92709">
                <a:moveTo>
                  <a:pt x="121261" y="46195"/>
                </a:moveTo>
                <a:lnTo>
                  <a:pt x="138584" y="92390"/>
                </a:lnTo>
              </a:path>
              <a:path w="335280" h="92709">
                <a:moveTo>
                  <a:pt x="179005" y="92390"/>
                </a:moveTo>
                <a:lnTo>
                  <a:pt x="207877" y="0"/>
                </a:lnTo>
                <a:lnTo>
                  <a:pt x="236749" y="92390"/>
                </a:lnTo>
              </a:path>
              <a:path w="335280" h="92709">
                <a:moveTo>
                  <a:pt x="190554" y="61593"/>
                </a:moveTo>
                <a:lnTo>
                  <a:pt x="225200" y="61593"/>
                </a:lnTo>
              </a:path>
              <a:path w="335280" h="92709">
                <a:moveTo>
                  <a:pt x="265621" y="0"/>
                </a:moveTo>
                <a:lnTo>
                  <a:pt x="282944" y="92390"/>
                </a:lnTo>
                <a:lnTo>
                  <a:pt x="300267" y="0"/>
                </a:lnTo>
                <a:lnTo>
                  <a:pt x="317590" y="92390"/>
                </a:lnTo>
                <a:lnTo>
                  <a:pt x="334914" y="0"/>
                </a:lnTo>
              </a:path>
            </a:pathLst>
          </a:custGeom>
          <a:ln w="3175">
            <a:solidFill>
              <a:srgbClr val="000000"/>
            </a:solidFill>
          </a:ln>
        </p:spPr>
        <p:txBody>
          <a:bodyPr wrap="square" lIns="0" tIns="0" rIns="0" bIns="0" rtlCol="0"/>
          <a:lstStyle/>
          <a:p>
            <a:endParaRPr sz="949"/>
          </a:p>
        </p:txBody>
      </p:sp>
      <p:sp>
        <p:nvSpPr>
          <p:cNvPr id="382" name="object 382"/>
          <p:cNvSpPr/>
          <p:nvPr/>
        </p:nvSpPr>
        <p:spPr>
          <a:xfrm>
            <a:off x="2224639" y="33191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3" name="object 383"/>
          <p:cNvSpPr/>
          <p:nvPr/>
        </p:nvSpPr>
        <p:spPr>
          <a:xfrm>
            <a:off x="2261162" y="331910"/>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2"/>
                </a:lnTo>
                <a:lnTo>
                  <a:pt x="132810" y="84690"/>
                </a:lnTo>
                <a:lnTo>
                  <a:pt x="121262" y="92390"/>
                </a:lnTo>
                <a:lnTo>
                  <a:pt x="109713" y="92390"/>
                </a:lnTo>
                <a:lnTo>
                  <a:pt x="98164" y="84690"/>
                </a:lnTo>
                <a:lnTo>
                  <a:pt x="92390" y="76992"/>
                </a:lnTo>
                <a:lnTo>
                  <a:pt x="86615" y="69292"/>
                </a:lnTo>
                <a:lnTo>
                  <a:pt x="80841" y="46195"/>
                </a:lnTo>
                <a:lnTo>
                  <a:pt x="86615" y="23097"/>
                </a:lnTo>
                <a:lnTo>
                  <a:pt x="92390" y="15398"/>
                </a:lnTo>
                <a:lnTo>
                  <a:pt x="98164" y="7700"/>
                </a:lnTo>
                <a:lnTo>
                  <a:pt x="109713" y="0"/>
                </a:lnTo>
                <a:lnTo>
                  <a:pt x="121262" y="0"/>
                </a:lnTo>
                <a:lnTo>
                  <a:pt x="132810" y="7700"/>
                </a:lnTo>
                <a:lnTo>
                  <a:pt x="138585" y="15398"/>
                </a:lnTo>
              </a:path>
            </a:pathLst>
          </a:custGeom>
          <a:ln w="3175">
            <a:solidFill>
              <a:srgbClr val="000000"/>
            </a:solidFill>
          </a:ln>
        </p:spPr>
        <p:txBody>
          <a:bodyPr wrap="square" lIns="0" tIns="0" rIns="0" bIns="0" rtlCol="0"/>
          <a:lstStyle/>
          <a:p>
            <a:endParaRPr sz="949"/>
          </a:p>
        </p:txBody>
      </p:sp>
      <p:sp>
        <p:nvSpPr>
          <p:cNvPr id="384" name="object 384"/>
          <p:cNvSpPr/>
          <p:nvPr/>
        </p:nvSpPr>
        <p:spPr>
          <a:xfrm>
            <a:off x="995025" y="478003"/>
            <a:ext cx="24433" cy="48866"/>
          </a:xfrm>
          <a:custGeom>
            <a:avLst/>
            <a:gdLst/>
            <a:ahLst/>
            <a:cxnLst/>
            <a:rect l="l" t="t" r="r" b="b"/>
            <a:pathLst>
              <a:path w="46354" h="92709">
                <a:moveTo>
                  <a:pt x="0" y="15398"/>
                </a:moveTo>
                <a:lnTo>
                  <a:pt x="5774" y="7700"/>
                </a:lnTo>
                <a:lnTo>
                  <a:pt x="17323" y="0"/>
                </a:lnTo>
                <a:lnTo>
                  <a:pt x="28871" y="0"/>
                </a:lnTo>
                <a:lnTo>
                  <a:pt x="40420" y="7700"/>
                </a:lnTo>
                <a:lnTo>
                  <a:pt x="46195" y="15398"/>
                </a:lnTo>
                <a:lnTo>
                  <a:pt x="46195" y="30797"/>
                </a:lnTo>
                <a:lnTo>
                  <a:pt x="40420" y="38495"/>
                </a:lnTo>
                <a:lnTo>
                  <a:pt x="28871" y="46195"/>
                </a:lnTo>
                <a:lnTo>
                  <a:pt x="17323" y="53895"/>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385" name="object 385"/>
          <p:cNvSpPr/>
          <p:nvPr/>
        </p:nvSpPr>
        <p:spPr>
          <a:xfrm>
            <a:off x="1052853" y="522643"/>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86" name="object 386"/>
          <p:cNvSpPr/>
          <p:nvPr/>
        </p:nvSpPr>
        <p:spPr>
          <a:xfrm>
            <a:off x="1138073" y="478003"/>
            <a:ext cx="124843" cy="48866"/>
          </a:xfrm>
          <a:custGeom>
            <a:avLst/>
            <a:gdLst/>
            <a:ahLst/>
            <a:cxnLst/>
            <a:rect l="l" t="t" r="r" b="b"/>
            <a:pathLst>
              <a:path w="236855" h="92709">
                <a:moveTo>
                  <a:pt x="0" y="92390"/>
                </a:moveTo>
                <a:lnTo>
                  <a:pt x="28871" y="0"/>
                </a:lnTo>
                <a:lnTo>
                  <a:pt x="57743" y="92390"/>
                </a:lnTo>
              </a:path>
              <a:path w="236855" h="92709">
                <a:moveTo>
                  <a:pt x="11548" y="61593"/>
                </a:moveTo>
                <a:lnTo>
                  <a:pt x="46195" y="61593"/>
                </a:lnTo>
              </a:path>
              <a:path w="236855" h="92709">
                <a:moveTo>
                  <a:pt x="98164" y="0"/>
                </a:moveTo>
                <a:lnTo>
                  <a:pt x="98164" y="92390"/>
                </a:lnTo>
                <a:lnTo>
                  <a:pt x="144359" y="92390"/>
                </a:lnTo>
              </a:path>
              <a:path w="236855" h="92709">
                <a:moveTo>
                  <a:pt x="190554" y="0"/>
                </a:moveTo>
                <a:lnTo>
                  <a:pt x="190554" y="92390"/>
                </a:lnTo>
                <a:lnTo>
                  <a:pt x="236749" y="92390"/>
                </a:lnTo>
              </a:path>
            </a:pathLst>
          </a:custGeom>
          <a:ln w="3175">
            <a:solidFill>
              <a:srgbClr val="000000"/>
            </a:solidFill>
          </a:ln>
        </p:spPr>
        <p:txBody>
          <a:bodyPr wrap="square" lIns="0" tIns="0" rIns="0" bIns="0" rtlCol="0"/>
          <a:lstStyle/>
          <a:p>
            <a:endParaRPr sz="949"/>
          </a:p>
        </p:txBody>
      </p:sp>
      <p:sp>
        <p:nvSpPr>
          <p:cNvPr id="387" name="object 387"/>
          <p:cNvSpPr/>
          <p:nvPr/>
        </p:nvSpPr>
        <p:spPr>
          <a:xfrm>
            <a:off x="1335908" y="478003"/>
            <a:ext cx="27445" cy="48866"/>
          </a:xfrm>
          <a:custGeom>
            <a:avLst/>
            <a:gdLst/>
            <a:ahLst/>
            <a:cxnLst/>
            <a:rect l="l" t="t" r="r" b="b"/>
            <a:pathLst>
              <a:path w="52069" h="92709">
                <a:moveTo>
                  <a:pt x="0" y="0"/>
                </a:moveTo>
                <a:lnTo>
                  <a:pt x="23097" y="0"/>
                </a:lnTo>
                <a:lnTo>
                  <a:pt x="34646" y="7700"/>
                </a:lnTo>
                <a:lnTo>
                  <a:pt x="40420" y="15398"/>
                </a:lnTo>
                <a:lnTo>
                  <a:pt x="46195" y="23097"/>
                </a:lnTo>
                <a:lnTo>
                  <a:pt x="51969" y="46195"/>
                </a:lnTo>
                <a:lnTo>
                  <a:pt x="46195" y="69292"/>
                </a:lnTo>
                <a:lnTo>
                  <a:pt x="40420" y="76992"/>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88" name="object 388"/>
          <p:cNvSpPr/>
          <p:nvPr/>
        </p:nvSpPr>
        <p:spPr>
          <a:xfrm>
            <a:off x="1396779" y="47800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9" name="object 389"/>
          <p:cNvSpPr/>
          <p:nvPr/>
        </p:nvSpPr>
        <p:spPr>
          <a:xfrm>
            <a:off x="1430260" y="478003"/>
            <a:ext cx="173709" cy="48866"/>
          </a:xfrm>
          <a:custGeom>
            <a:avLst/>
            <a:gdLst/>
            <a:ahLst/>
            <a:cxnLst/>
            <a:rect l="l" t="t" r="r" b="b"/>
            <a:pathLst>
              <a:path w="329565" h="92709">
                <a:moveTo>
                  <a:pt x="0" y="92390"/>
                </a:moveTo>
                <a:lnTo>
                  <a:pt x="0" y="0"/>
                </a:lnTo>
                <a:lnTo>
                  <a:pt x="28871" y="76992"/>
                </a:lnTo>
                <a:lnTo>
                  <a:pt x="57743" y="0"/>
                </a:lnTo>
                <a:lnTo>
                  <a:pt x="57743" y="92390"/>
                </a:lnTo>
              </a:path>
              <a:path w="329565" h="92709">
                <a:moveTo>
                  <a:pt x="144359" y="92390"/>
                </a:moveTo>
                <a:lnTo>
                  <a:pt x="98164" y="92390"/>
                </a:lnTo>
                <a:lnTo>
                  <a:pt x="98164" y="0"/>
                </a:lnTo>
                <a:lnTo>
                  <a:pt x="144359" y="0"/>
                </a:lnTo>
              </a:path>
              <a:path w="329565" h="92709">
                <a:moveTo>
                  <a:pt x="98164" y="46195"/>
                </a:moveTo>
                <a:lnTo>
                  <a:pt x="127036" y="46195"/>
                </a:lnTo>
              </a:path>
              <a:path w="329565" h="92709">
                <a:moveTo>
                  <a:pt x="190554" y="92390"/>
                </a:moveTo>
                <a:lnTo>
                  <a:pt x="190554" y="0"/>
                </a:lnTo>
                <a:lnTo>
                  <a:pt x="236749" y="92390"/>
                </a:lnTo>
                <a:lnTo>
                  <a:pt x="236749" y="0"/>
                </a:lnTo>
              </a:path>
              <a:path w="329565" h="92709">
                <a:moveTo>
                  <a:pt x="329139" y="15398"/>
                </a:moveTo>
                <a:lnTo>
                  <a:pt x="323365" y="7700"/>
                </a:lnTo>
                <a:lnTo>
                  <a:pt x="311816" y="0"/>
                </a:lnTo>
                <a:lnTo>
                  <a:pt x="300268" y="0"/>
                </a:lnTo>
                <a:lnTo>
                  <a:pt x="288719" y="7700"/>
                </a:lnTo>
                <a:lnTo>
                  <a:pt x="282944" y="15398"/>
                </a:lnTo>
                <a:lnTo>
                  <a:pt x="282944" y="23097"/>
                </a:lnTo>
                <a:lnTo>
                  <a:pt x="288719" y="30797"/>
                </a:lnTo>
                <a:lnTo>
                  <a:pt x="300268" y="38495"/>
                </a:lnTo>
                <a:lnTo>
                  <a:pt x="311816" y="46195"/>
                </a:lnTo>
                <a:lnTo>
                  <a:pt x="323365" y="53895"/>
                </a:lnTo>
                <a:lnTo>
                  <a:pt x="329139" y="61593"/>
                </a:lnTo>
                <a:lnTo>
                  <a:pt x="329139" y="76992"/>
                </a:lnTo>
                <a:lnTo>
                  <a:pt x="323365" y="84690"/>
                </a:lnTo>
                <a:lnTo>
                  <a:pt x="311816" y="92390"/>
                </a:lnTo>
                <a:lnTo>
                  <a:pt x="300268" y="92390"/>
                </a:lnTo>
                <a:lnTo>
                  <a:pt x="288719" y="84690"/>
                </a:lnTo>
                <a:lnTo>
                  <a:pt x="282944" y="76992"/>
                </a:lnTo>
                <a:lnTo>
                  <a:pt x="277170" y="69292"/>
                </a:lnTo>
              </a:path>
            </a:pathLst>
          </a:custGeom>
          <a:ln w="3175">
            <a:solidFill>
              <a:srgbClr val="000000"/>
            </a:solidFill>
          </a:ln>
        </p:spPr>
        <p:txBody>
          <a:bodyPr wrap="square" lIns="0" tIns="0" rIns="0" bIns="0" rtlCol="0"/>
          <a:lstStyle/>
          <a:p>
            <a:endParaRPr sz="949"/>
          </a:p>
        </p:txBody>
      </p:sp>
      <p:sp>
        <p:nvSpPr>
          <p:cNvPr id="390" name="object 390"/>
          <p:cNvSpPr/>
          <p:nvPr/>
        </p:nvSpPr>
        <p:spPr>
          <a:xfrm>
            <a:off x="1640267" y="47800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391" name="object 391"/>
          <p:cNvGrpSpPr/>
          <p:nvPr/>
        </p:nvGrpSpPr>
        <p:grpSpPr>
          <a:xfrm>
            <a:off x="1669925" y="477224"/>
            <a:ext cx="129529" cy="50540"/>
            <a:chOff x="1654801" y="905400"/>
            <a:chExt cx="245745" cy="95885"/>
          </a:xfrm>
        </p:grpSpPr>
        <p:pic>
          <p:nvPicPr>
            <p:cNvPr id="392" name="object 392"/>
            <p:cNvPicPr/>
            <p:nvPr/>
          </p:nvPicPr>
          <p:blipFill>
            <a:blip r:embed="rId13" cstate="print"/>
            <a:stretch>
              <a:fillRect/>
            </a:stretch>
          </p:blipFill>
          <p:spPr>
            <a:xfrm>
              <a:off x="1654801" y="905400"/>
              <a:ext cx="72249" cy="95346"/>
            </a:xfrm>
            <a:prstGeom prst="rect">
              <a:avLst/>
            </a:prstGeom>
          </p:spPr>
        </p:pic>
        <p:sp>
          <p:nvSpPr>
            <p:cNvPr id="393" name="object 393"/>
            <p:cNvSpPr/>
            <p:nvPr/>
          </p:nvSpPr>
          <p:spPr>
            <a:xfrm>
              <a:off x="1760218" y="906878"/>
              <a:ext cx="139065" cy="92710"/>
            </a:xfrm>
            <a:custGeom>
              <a:avLst/>
              <a:gdLst/>
              <a:ahLst/>
              <a:cxnLst/>
              <a:rect l="l" t="t" r="r" b="b"/>
              <a:pathLst>
                <a:path w="139064" h="92709">
                  <a:moveTo>
                    <a:pt x="0" y="92390"/>
                  </a:moveTo>
                  <a:lnTo>
                    <a:pt x="0" y="0"/>
                  </a:lnTo>
                  <a:lnTo>
                    <a:pt x="46195" y="92390"/>
                  </a:lnTo>
                  <a:lnTo>
                    <a:pt x="46195" y="0"/>
                  </a:lnTo>
                </a:path>
                <a:path w="139064" h="92709">
                  <a:moveTo>
                    <a:pt x="138585" y="15398"/>
                  </a:moveTo>
                  <a:lnTo>
                    <a:pt x="132810" y="7700"/>
                  </a:lnTo>
                  <a:lnTo>
                    <a:pt x="121262" y="0"/>
                  </a:lnTo>
                  <a:lnTo>
                    <a:pt x="109713" y="0"/>
                  </a:lnTo>
                  <a:lnTo>
                    <a:pt x="98164" y="7700"/>
                  </a:lnTo>
                  <a:lnTo>
                    <a:pt x="92390" y="15398"/>
                  </a:lnTo>
                  <a:lnTo>
                    <a:pt x="92390" y="23097"/>
                  </a:lnTo>
                  <a:lnTo>
                    <a:pt x="98164" y="30797"/>
                  </a:lnTo>
                  <a:lnTo>
                    <a:pt x="109713" y="38495"/>
                  </a:lnTo>
                  <a:lnTo>
                    <a:pt x="121262" y="46195"/>
                  </a:lnTo>
                  <a:lnTo>
                    <a:pt x="132810" y="53895"/>
                  </a:lnTo>
                  <a:lnTo>
                    <a:pt x="138585" y="61593"/>
                  </a:lnTo>
                  <a:lnTo>
                    <a:pt x="138585" y="76992"/>
                  </a:lnTo>
                  <a:lnTo>
                    <a:pt x="132810" y="84690"/>
                  </a:lnTo>
                  <a:lnTo>
                    <a:pt x="121262" y="92390"/>
                  </a:lnTo>
                  <a:lnTo>
                    <a:pt x="109713" y="92390"/>
                  </a:lnTo>
                  <a:lnTo>
                    <a:pt x="98164" y="84690"/>
                  </a:lnTo>
                  <a:lnTo>
                    <a:pt x="92390" y="76992"/>
                  </a:lnTo>
                  <a:lnTo>
                    <a:pt x="86615" y="69292"/>
                  </a:lnTo>
                </a:path>
              </a:pathLst>
            </a:custGeom>
            <a:ln w="3175">
              <a:solidFill>
                <a:srgbClr val="000000"/>
              </a:solidFill>
            </a:ln>
          </p:spPr>
          <p:txBody>
            <a:bodyPr wrap="square" lIns="0" tIns="0" rIns="0" bIns="0" rtlCol="0"/>
            <a:lstStyle/>
            <a:p>
              <a:endParaRPr sz="949"/>
            </a:p>
          </p:txBody>
        </p:sp>
      </p:grpSp>
      <p:sp>
        <p:nvSpPr>
          <p:cNvPr id="394" name="object 394"/>
          <p:cNvSpPr/>
          <p:nvPr/>
        </p:nvSpPr>
        <p:spPr>
          <a:xfrm>
            <a:off x="1868537" y="478003"/>
            <a:ext cx="124843" cy="48866"/>
          </a:xfrm>
          <a:custGeom>
            <a:avLst/>
            <a:gdLst/>
            <a:ahLst/>
            <a:cxnLst/>
            <a:rect l="l" t="t" r="r" b="b"/>
            <a:pathLst>
              <a:path w="236855" h="92709">
                <a:moveTo>
                  <a:pt x="0" y="92390"/>
                </a:moveTo>
                <a:lnTo>
                  <a:pt x="28871" y="0"/>
                </a:lnTo>
                <a:lnTo>
                  <a:pt x="57743" y="92390"/>
                </a:lnTo>
              </a:path>
              <a:path w="236855" h="92709">
                <a:moveTo>
                  <a:pt x="11548" y="61593"/>
                </a:moveTo>
                <a:lnTo>
                  <a:pt x="46195" y="61593"/>
                </a:lnTo>
              </a:path>
              <a:path w="236855" h="92709">
                <a:moveTo>
                  <a:pt x="98164" y="92390"/>
                </a:moveTo>
                <a:lnTo>
                  <a:pt x="98164" y="0"/>
                </a:lnTo>
                <a:lnTo>
                  <a:pt x="127036" y="0"/>
                </a:lnTo>
                <a:lnTo>
                  <a:pt x="138585" y="7700"/>
                </a:lnTo>
                <a:lnTo>
                  <a:pt x="144359" y="15398"/>
                </a:lnTo>
                <a:lnTo>
                  <a:pt x="144359" y="30797"/>
                </a:lnTo>
                <a:lnTo>
                  <a:pt x="138585" y="38495"/>
                </a:lnTo>
                <a:lnTo>
                  <a:pt x="127036" y="46195"/>
                </a:lnTo>
                <a:lnTo>
                  <a:pt x="98164" y="46195"/>
                </a:lnTo>
              </a:path>
              <a:path w="236855" h="92709">
                <a:moveTo>
                  <a:pt x="127036" y="46195"/>
                </a:moveTo>
                <a:lnTo>
                  <a:pt x="144359" y="92390"/>
                </a:lnTo>
              </a:path>
              <a:path w="236855" h="92709">
                <a:moveTo>
                  <a:pt x="236749" y="92390"/>
                </a:moveTo>
                <a:lnTo>
                  <a:pt x="190554" y="92390"/>
                </a:lnTo>
                <a:lnTo>
                  <a:pt x="190554" y="0"/>
                </a:lnTo>
                <a:lnTo>
                  <a:pt x="236749" y="0"/>
                </a:lnTo>
              </a:path>
              <a:path w="236855"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395" name="object 395"/>
          <p:cNvSpPr/>
          <p:nvPr/>
        </p:nvSpPr>
        <p:spPr>
          <a:xfrm>
            <a:off x="2078546" y="47800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6" name="object 396"/>
          <p:cNvSpPr/>
          <p:nvPr/>
        </p:nvSpPr>
        <p:spPr>
          <a:xfrm>
            <a:off x="2115069" y="478003"/>
            <a:ext cx="24433" cy="48866"/>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sp>
        <p:nvSpPr>
          <p:cNvPr id="397" name="object 397"/>
          <p:cNvSpPr/>
          <p:nvPr/>
        </p:nvSpPr>
        <p:spPr>
          <a:xfrm>
            <a:off x="2209421" y="478003"/>
            <a:ext cx="173709" cy="48866"/>
          </a:xfrm>
          <a:custGeom>
            <a:avLst/>
            <a:gdLst/>
            <a:ahLst/>
            <a:cxnLst/>
            <a:rect l="l" t="t" r="r" b="b"/>
            <a:pathLst>
              <a:path w="329564" h="92709">
                <a:moveTo>
                  <a:pt x="0" y="92390"/>
                </a:moveTo>
                <a:lnTo>
                  <a:pt x="0" y="0"/>
                </a:lnTo>
                <a:lnTo>
                  <a:pt x="28871" y="76992"/>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84780" y="0"/>
                </a:moveTo>
                <a:lnTo>
                  <a:pt x="242524" y="0"/>
                </a:lnTo>
              </a:path>
              <a:path w="329564" h="92709">
                <a:moveTo>
                  <a:pt x="213652" y="0"/>
                </a:moveTo>
                <a:lnTo>
                  <a:pt x="213652" y="92390"/>
                </a:lnTo>
              </a:path>
              <a:path w="329564" h="92709">
                <a:moveTo>
                  <a:pt x="282944" y="92390"/>
                </a:moveTo>
                <a:lnTo>
                  <a:pt x="282944" y="0"/>
                </a:lnTo>
                <a:lnTo>
                  <a:pt x="311816" y="0"/>
                </a:lnTo>
                <a:lnTo>
                  <a:pt x="323365" y="7700"/>
                </a:lnTo>
                <a:lnTo>
                  <a:pt x="329139" y="15398"/>
                </a:lnTo>
                <a:lnTo>
                  <a:pt x="329139" y="30797"/>
                </a:lnTo>
                <a:lnTo>
                  <a:pt x="323365" y="38495"/>
                </a:lnTo>
                <a:lnTo>
                  <a:pt x="311816" y="46195"/>
                </a:lnTo>
                <a:lnTo>
                  <a:pt x="282944" y="46195"/>
                </a:lnTo>
              </a:path>
              <a:path w="329564" h="92709">
                <a:moveTo>
                  <a:pt x="311816" y="46195"/>
                </a:moveTo>
                <a:lnTo>
                  <a:pt x="329139" y="92390"/>
                </a:lnTo>
              </a:path>
            </a:pathLst>
          </a:custGeom>
          <a:ln w="3175">
            <a:solidFill>
              <a:srgbClr val="000000"/>
            </a:solidFill>
          </a:ln>
        </p:spPr>
        <p:txBody>
          <a:bodyPr wrap="square" lIns="0" tIns="0" rIns="0" bIns="0" rtlCol="0"/>
          <a:lstStyle/>
          <a:p>
            <a:endParaRPr sz="949"/>
          </a:p>
        </p:txBody>
      </p:sp>
      <p:sp>
        <p:nvSpPr>
          <p:cNvPr id="398" name="object 398"/>
          <p:cNvSpPr/>
          <p:nvPr/>
        </p:nvSpPr>
        <p:spPr>
          <a:xfrm>
            <a:off x="2419429" y="47800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9" name="object 399"/>
          <p:cNvSpPr/>
          <p:nvPr/>
        </p:nvSpPr>
        <p:spPr>
          <a:xfrm>
            <a:off x="2449865" y="478003"/>
            <a:ext cx="30458" cy="48866"/>
          </a:xfrm>
          <a:custGeom>
            <a:avLst/>
            <a:gdLst/>
            <a:ahLst/>
            <a:cxnLst/>
            <a:rect l="l" t="t" r="r" b="b"/>
            <a:pathLst>
              <a:path w="57785" h="92709">
                <a:moveTo>
                  <a:pt x="57743" y="76992"/>
                </a:moveTo>
                <a:lnTo>
                  <a:pt x="51969" y="84690"/>
                </a:lnTo>
                <a:lnTo>
                  <a:pt x="40420" y="92390"/>
                </a:lnTo>
                <a:lnTo>
                  <a:pt x="28871" y="92390"/>
                </a:lnTo>
                <a:lnTo>
                  <a:pt x="17323" y="84690"/>
                </a:lnTo>
                <a:lnTo>
                  <a:pt x="11548" y="76992"/>
                </a:lnTo>
                <a:lnTo>
                  <a:pt x="5774" y="69292"/>
                </a:lnTo>
                <a:lnTo>
                  <a:pt x="0" y="46195"/>
                </a:lnTo>
                <a:lnTo>
                  <a:pt x="5774" y="23097"/>
                </a:lnTo>
                <a:lnTo>
                  <a:pt x="11548" y="15398"/>
                </a:lnTo>
                <a:lnTo>
                  <a:pt x="17323" y="7700"/>
                </a:lnTo>
                <a:lnTo>
                  <a:pt x="28871" y="0"/>
                </a:lnTo>
                <a:lnTo>
                  <a:pt x="40420" y="0"/>
                </a:lnTo>
                <a:lnTo>
                  <a:pt x="51969" y="7700"/>
                </a:lnTo>
                <a:lnTo>
                  <a:pt x="57743" y="15398"/>
                </a:lnTo>
              </a:path>
            </a:pathLst>
          </a:custGeom>
          <a:ln w="3175">
            <a:solidFill>
              <a:srgbClr val="000000"/>
            </a:solidFill>
          </a:ln>
        </p:spPr>
        <p:txBody>
          <a:bodyPr wrap="square" lIns="0" tIns="0" rIns="0" bIns="0" rtlCol="0"/>
          <a:lstStyle/>
          <a:p>
            <a:endParaRPr sz="949"/>
          </a:p>
        </p:txBody>
      </p:sp>
      <p:sp>
        <p:nvSpPr>
          <p:cNvPr id="400" name="object 400"/>
          <p:cNvSpPr/>
          <p:nvPr/>
        </p:nvSpPr>
        <p:spPr>
          <a:xfrm>
            <a:off x="995025" y="624096"/>
            <a:ext cx="27445" cy="48866"/>
          </a:xfrm>
          <a:custGeom>
            <a:avLst/>
            <a:gdLst/>
            <a:ahLst/>
            <a:cxnLst/>
            <a:rect l="l" t="t" r="r" b="b"/>
            <a:pathLst>
              <a:path w="52070" h="92709">
                <a:moveTo>
                  <a:pt x="5774" y="7700"/>
                </a:moveTo>
                <a:lnTo>
                  <a:pt x="17323" y="0"/>
                </a:lnTo>
                <a:lnTo>
                  <a:pt x="28871" y="0"/>
                </a:lnTo>
                <a:lnTo>
                  <a:pt x="40420" y="7700"/>
                </a:lnTo>
                <a:lnTo>
                  <a:pt x="46195" y="15398"/>
                </a:lnTo>
                <a:lnTo>
                  <a:pt x="46195" y="23097"/>
                </a:lnTo>
                <a:lnTo>
                  <a:pt x="40420" y="30797"/>
                </a:lnTo>
                <a:lnTo>
                  <a:pt x="28871" y="38495"/>
                </a:lnTo>
                <a:lnTo>
                  <a:pt x="40420" y="46195"/>
                </a:lnTo>
                <a:lnTo>
                  <a:pt x="46195" y="53895"/>
                </a:lnTo>
                <a:lnTo>
                  <a:pt x="51969" y="61593"/>
                </a:lnTo>
                <a:lnTo>
                  <a:pt x="51969" y="69292"/>
                </a:lnTo>
                <a:lnTo>
                  <a:pt x="46195" y="76992"/>
                </a:lnTo>
                <a:lnTo>
                  <a:pt x="40420" y="84690"/>
                </a:lnTo>
                <a:lnTo>
                  <a:pt x="28871" y="92390"/>
                </a:lnTo>
                <a:lnTo>
                  <a:pt x="17323" y="92390"/>
                </a:lnTo>
                <a:lnTo>
                  <a:pt x="5774" y="84690"/>
                </a:lnTo>
                <a:lnTo>
                  <a:pt x="0" y="76992"/>
                </a:lnTo>
              </a:path>
              <a:path w="52070" h="92709">
                <a:moveTo>
                  <a:pt x="17323" y="38495"/>
                </a:moveTo>
                <a:lnTo>
                  <a:pt x="28871" y="38495"/>
                </a:lnTo>
              </a:path>
            </a:pathLst>
          </a:custGeom>
          <a:ln w="3175">
            <a:solidFill>
              <a:srgbClr val="000000"/>
            </a:solidFill>
          </a:ln>
        </p:spPr>
        <p:txBody>
          <a:bodyPr wrap="square" lIns="0" tIns="0" rIns="0" bIns="0" rtlCol="0"/>
          <a:lstStyle/>
          <a:p>
            <a:endParaRPr sz="949"/>
          </a:p>
        </p:txBody>
      </p:sp>
      <p:sp>
        <p:nvSpPr>
          <p:cNvPr id="401" name="object 401"/>
          <p:cNvSpPr/>
          <p:nvPr/>
        </p:nvSpPr>
        <p:spPr>
          <a:xfrm>
            <a:off x="1052853" y="668735"/>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402" name="object 402"/>
          <p:cNvSpPr/>
          <p:nvPr/>
        </p:nvSpPr>
        <p:spPr>
          <a:xfrm>
            <a:off x="1138073" y="624096"/>
            <a:ext cx="76312" cy="48866"/>
          </a:xfrm>
          <a:custGeom>
            <a:avLst/>
            <a:gdLst/>
            <a:ahLst/>
            <a:cxnLst/>
            <a:rect l="l" t="t" r="r" b="b"/>
            <a:pathLst>
              <a:path w="144779" h="92709">
                <a:moveTo>
                  <a:pt x="0" y="0"/>
                </a:moveTo>
                <a:lnTo>
                  <a:pt x="57743" y="0"/>
                </a:lnTo>
              </a:path>
              <a:path w="144779" h="92709">
                <a:moveTo>
                  <a:pt x="28871" y="0"/>
                </a:moveTo>
                <a:lnTo>
                  <a:pt x="28871" y="92390"/>
                </a:lnTo>
              </a:path>
              <a:path w="144779" h="92709">
                <a:moveTo>
                  <a:pt x="98164" y="0"/>
                </a:moveTo>
                <a:lnTo>
                  <a:pt x="98164" y="92390"/>
                </a:lnTo>
              </a:path>
              <a:path w="144779" h="92709">
                <a:moveTo>
                  <a:pt x="144359" y="0"/>
                </a:moveTo>
                <a:lnTo>
                  <a:pt x="144359" y="92390"/>
                </a:lnTo>
              </a:path>
              <a:path w="144779" h="92709">
                <a:moveTo>
                  <a:pt x="98164" y="46195"/>
                </a:moveTo>
                <a:lnTo>
                  <a:pt x="144359" y="46195"/>
                </a:lnTo>
              </a:path>
            </a:pathLst>
          </a:custGeom>
          <a:ln w="3175">
            <a:solidFill>
              <a:srgbClr val="000000"/>
            </a:solidFill>
          </a:ln>
        </p:spPr>
        <p:txBody>
          <a:bodyPr wrap="square" lIns="0" tIns="0" rIns="0" bIns="0" rtlCol="0"/>
          <a:lstStyle/>
          <a:p>
            <a:endParaRPr sz="949"/>
          </a:p>
        </p:txBody>
      </p:sp>
      <p:sp>
        <p:nvSpPr>
          <p:cNvPr id="403" name="object 403"/>
          <p:cNvSpPr/>
          <p:nvPr/>
        </p:nvSpPr>
        <p:spPr>
          <a:xfrm>
            <a:off x="1250687"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4" name="object 404"/>
          <p:cNvSpPr/>
          <p:nvPr/>
        </p:nvSpPr>
        <p:spPr>
          <a:xfrm>
            <a:off x="1284166" y="624096"/>
            <a:ext cx="27445" cy="48866"/>
          </a:xfrm>
          <a:custGeom>
            <a:avLst/>
            <a:gdLst/>
            <a:ahLst/>
            <a:cxnLst/>
            <a:rect l="l" t="t" r="r" b="b"/>
            <a:pathLst>
              <a:path w="52069" h="92709">
                <a:moveTo>
                  <a:pt x="51969" y="15398"/>
                </a:moveTo>
                <a:lnTo>
                  <a:pt x="46195" y="7700"/>
                </a:lnTo>
                <a:lnTo>
                  <a:pt x="34646" y="0"/>
                </a:lnTo>
                <a:lnTo>
                  <a:pt x="23097" y="0"/>
                </a:lnTo>
                <a:lnTo>
                  <a:pt x="11548" y="7700"/>
                </a:lnTo>
                <a:lnTo>
                  <a:pt x="5774" y="15398"/>
                </a:lnTo>
                <a:lnTo>
                  <a:pt x="5774" y="23097"/>
                </a:lnTo>
                <a:lnTo>
                  <a:pt x="11548" y="30797"/>
                </a:lnTo>
                <a:lnTo>
                  <a:pt x="23097" y="38495"/>
                </a:lnTo>
                <a:lnTo>
                  <a:pt x="34646" y="46195"/>
                </a:lnTo>
                <a:lnTo>
                  <a:pt x="46195" y="53895"/>
                </a:lnTo>
                <a:lnTo>
                  <a:pt x="51969" y="61593"/>
                </a:lnTo>
                <a:lnTo>
                  <a:pt x="51969" y="76992"/>
                </a:lnTo>
                <a:lnTo>
                  <a:pt x="46195" y="84690"/>
                </a:lnTo>
                <a:lnTo>
                  <a:pt x="34646" y="92390"/>
                </a:lnTo>
                <a:lnTo>
                  <a:pt x="23097" y="92390"/>
                </a:lnTo>
                <a:lnTo>
                  <a:pt x="11548" y="84690"/>
                </a:lnTo>
                <a:lnTo>
                  <a:pt x="5774" y="76992"/>
                </a:lnTo>
                <a:lnTo>
                  <a:pt x="0" y="69292"/>
                </a:lnTo>
              </a:path>
            </a:pathLst>
          </a:custGeom>
          <a:ln w="3175">
            <a:solidFill>
              <a:srgbClr val="000000"/>
            </a:solidFill>
          </a:ln>
        </p:spPr>
        <p:txBody>
          <a:bodyPr wrap="square" lIns="0" tIns="0" rIns="0" bIns="0" rtlCol="0"/>
          <a:lstStyle/>
          <a:p>
            <a:endParaRPr sz="949"/>
          </a:p>
        </p:txBody>
      </p:sp>
      <p:sp>
        <p:nvSpPr>
          <p:cNvPr id="405" name="object 405"/>
          <p:cNvSpPr/>
          <p:nvPr/>
        </p:nvSpPr>
        <p:spPr>
          <a:xfrm>
            <a:off x="1396779"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6" name="object 406"/>
          <p:cNvSpPr/>
          <p:nvPr/>
        </p:nvSpPr>
        <p:spPr>
          <a:xfrm>
            <a:off x="1430259" y="624096"/>
            <a:ext cx="27445" cy="48866"/>
          </a:xfrm>
          <a:custGeom>
            <a:avLst/>
            <a:gdLst/>
            <a:ahLst/>
            <a:cxnLst/>
            <a:rect l="l" t="t" r="r" b="b"/>
            <a:pathLst>
              <a:path w="52069" h="92709">
                <a:moveTo>
                  <a:pt x="51969" y="15398"/>
                </a:moveTo>
                <a:lnTo>
                  <a:pt x="46195" y="7700"/>
                </a:lnTo>
                <a:lnTo>
                  <a:pt x="34646" y="0"/>
                </a:lnTo>
                <a:lnTo>
                  <a:pt x="23097" y="0"/>
                </a:lnTo>
                <a:lnTo>
                  <a:pt x="11548" y="7700"/>
                </a:lnTo>
                <a:lnTo>
                  <a:pt x="5774" y="15398"/>
                </a:lnTo>
                <a:lnTo>
                  <a:pt x="5774" y="23097"/>
                </a:lnTo>
                <a:lnTo>
                  <a:pt x="11548" y="30797"/>
                </a:lnTo>
                <a:lnTo>
                  <a:pt x="23097" y="38495"/>
                </a:lnTo>
                <a:lnTo>
                  <a:pt x="34646" y="46195"/>
                </a:lnTo>
                <a:lnTo>
                  <a:pt x="46195" y="53895"/>
                </a:lnTo>
                <a:lnTo>
                  <a:pt x="51969" y="61593"/>
                </a:lnTo>
                <a:lnTo>
                  <a:pt x="51969" y="76992"/>
                </a:lnTo>
                <a:lnTo>
                  <a:pt x="46195" y="84690"/>
                </a:lnTo>
                <a:lnTo>
                  <a:pt x="34646" y="92390"/>
                </a:lnTo>
                <a:lnTo>
                  <a:pt x="23097" y="92390"/>
                </a:lnTo>
                <a:lnTo>
                  <a:pt x="11548" y="84690"/>
                </a:lnTo>
                <a:lnTo>
                  <a:pt x="5774" y="76992"/>
                </a:lnTo>
                <a:lnTo>
                  <a:pt x="0" y="69292"/>
                </a:lnTo>
              </a:path>
            </a:pathLst>
          </a:custGeom>
          <a:ln w="3175">
            <a:solidFill>
              <a:srgbClr val="000000"/>
            </a:solidFill>
          </a:ln>
        </p:spPr>
        <p:txBody>
          <a:bodyPr wrap="square" lIns="0" tIns="0" rIns="0" bIns="0" rtlCol="0"/>
          <a:lstStyle/>
          <a:p>
            <a:endParaRPr sz="949"/>
          </a:p>
        </p:txBody>
      </p:sp>
      <p:sp>
        <p:nvSpPr>
          <p:cNvPr id="407" name="object 407"/>
          <p:cNvSpPr/>
          <p:nvPr/>
        </p:nvSpPr>
        <p:spPr>
          <a:xfrm>
            <a:off x="1527654" y="624096"/>
            <a:ext cx="30458" cy="48866"/>
          </a:xfrm>
          <a:custGeom>
            <a:avLst/>
            <a:gdLst/>
            <a:ahLst/>
            <a:cxnLst/>
            <a:rect l="l" t="t" r="r" b="b"/>
            <a:pathLst>
              <a:path w="57784" h="92709">
                <a:moveTo>
                  <a:pt x="0" y="92390"/>
                </a:moveTo>
                <a:lnTo>
                  <a:pt x="28871" y="0"/>
                </a:lnTo>
                <a:lnTo>
                  <a:pt x="57743" y="92390"/>
                </a:lnTo>
              </a:path>
              <a:path w="57784" h="92709">
                <a:moveTo>
                  <a:pt x="11548" y="61593"/>
                </a:moveTo>
                <a:lnTo>
                  <a:pt x="46195" y="61593"/>
                </a:lnTo>
              </a:path>
            </a:pathLst>
          </a:custGeom>
          <a:ln w="3175">
            <a:solidFill>
              <a:srgbClr val="000000"/>
            </a:solidFill>
          </a:ln>
        </p:spPr>
        <p:txBody>
          <a:bodyPr wrap="square" lIns="0" tIns="0" rIns="0" bIns="0" rtlCol="0"/>
          <a:lstStyle/>
          <a:p>
            <a:endParaRPr sz="949"/>
          </a:p>
        </p:txBody>
      </p:sp>
      <p:sp>
        <p:nvSpPr>
          <p:cNvPr id="408" name="object 408"/>
          <p:cNvSpPr/>
          <p:nvPr/>
        </p:nvSpPr>
        <p:spPr>
          <a:xfrm>
            <a:off x="1628094" y="624096"/>
            <a:ext cx="24433" cy="48866"/>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409" name="object 409"/>
          <p:cNvSpPr/>
          <p:nvPr/>
        </p:nvSpPr>
        <p:spPr>
          <a:xfrm>
            <a:off x="1688965"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0" name="object 410"/>
          <p:cNvSpPr/>
          <p:nvPr/>
        </p:nvSpPr>
        <p:spPr>
          <a:xfrm>
            <a:off x="1722445" y="624096"/>
            <a:ext cx="30458" cy="48866"/>
          </a:xfrm>
          <a:custGeom>
            <a:avLst/>
            <a:gdLst/>
            <a:ahLst/>
            <a:cxnLst/>
            <a:rect l="l" t="t" r="r" b="b"/>
            <a:pathLst>
              <a:path w="57785" h="92709">
                <a:moveTo>
                  <a:pt x="0" y="92390"/>
                </a:moveTo>
                <a:lnTo>
                  <a:pt x="0" y="0"/>
                </a:lnTo>
                <a:lnTo>
                  <a:pt x="28871" y="76992"/>
                </a:lnTo>
                <a:lnTo>
                  <a:pt x="57743" y="0"/>
                </a:lnTo>
                <a:lnTo>
                  <a:pt x="57743" y="92390"/>
                </a:lnTo>
              </a:path>
            </a:pathLst>
          </a:custGeom>
          <a:ln w="3175">
            <a:solidFill>
              <a:srgbClr val="000000"/>
            </a:solidFill>
          </a:ln>
        </p:spPr>
        <p:txBody>
          <a:bodyPr wrap="square" lIns="0" tIns="0" rIns="0" bIns="0" rtlCol="0"/>
          <a:lstStyle/>
          <a:p>
            <a:endParaRPr sz="949"/>
          </a:p>
        </p:txBody>
      </p:sp>
      <p:sp>
        <p:nvSpPr>
          <p:cNvPr id="411" name="object 411"/>
          <p:cNvSpPr/>
          <p:nvPr/>
        </p:nvSpPr>
        <p:spPr>
          <a:xfrm>
            <a:off x="1786360"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2" name="object 412"/>
          <p:cNvSpPr/>
          <p:nvPr/>
        </p:nvSpPr>
        <p:spPr>
          <a:xfrm>
            <a:off x="1819840" y="624096"/>
            <a:ext cx="127855" cy="48866"/>
          </a:xfrm>
          <a:custGeom>
            <a:avLst/>
            <a:gdLst/>
            <a:ahLst/>
            <a:cxnLst/>
            <a:rect l="l" t="t" r="r" b="b"/>
            <a:pathLst>
              <a:path w="242569" h="92709">
                <a:moveTo>
                  <a:pt x="0" y="0"/>
                </a:moveTo>
                <a:lnTo>
                  <a:pt x="57743" y="0"/>
                </a:lnTo>
              </a:path>
              <a:path w="242569" h="92709">
                <a:moveTo>
                  <a:pt x="28871" y="0"/>
                </a:moveTo>
                <a:lnTo>
                  <a:pt x="28871" y="92390"/>
                </a:lnTo>
              </a:path>
              <a:path w="242569" h="92709">
                <a:moveTo>
                  <a:pt x="144359" y="92390"/>
                </a:moveTo>
                <a:lnTo>
                  <a:pt x="98164" y="92390"/>
                </a:lnTo>
                <a:lnTo>
                  <a:pt x="98164" y="0"/>
                </a:lnTo>
                <a:lnTo>
                  <a:pt x="144359" y="0"/>
                </a:lnTo>
              </a:path>
              <a:path w="242569" h="92709">
                <a:moveTo>
                  <a:pt x="98164" y="46195"/>
                </a:moveTo>
                <a:lnTo>
                  <a:pt x="127036" y="46195"/>
                </a:lnTo>
              </a:path>
              <a:path w="242569" h="92709">
                <a:moveTo>
                  <a:pt x="190554" y="0"/>
                </a:moveTo>
                <a:lnTo>
                  <a:pt x="213652" y="0"/>
                </a:lnTo>
                <a:lnTo>
                  <a:pt x="225200" y="7700"/>
                </a:lnTo>
                <a:lnTo>
                  <a:pt x="230975" y="15398"/>
                </a:lnTo>
                <a:lnTo>
                  <a:pt x="236749" y="23097"/>
                </a:lnTo>
                <a:lnTo>
                  <a:pt x="242524" y="46195"/>
                </a:lnTo>
                <a:lnTo>
                  <a:pt x="236749" y="69292"/>
                </a:lnTo>
                <a:lnTo>
                  <a:pt x="230975" y="76992"/>
                </a:lnTo>
                <a:lnTo>
                  <a:pt x="225200" y="84690"/>
                </a:lnTo>
                <a:lnTo>
                  <a:pt x="213652" y="92390"/>
                </a:lnTo>
                <a:lnTo>
                  <a:pt x="190554" y="92390"/>
                </a:lnTo>
                <a:lnTo>
                  <a:pt x="190554" y="0"/>
                </a:lnTo>
              </a:path>
            </a:pathLst>
          </a:custGeom>
          <a:ln w="3175">
            <a:solidFill>
              <a:srgbClr val="000000"/>
            </a:solidFill>
          </a:ln>
        </p:spPr>
        <p:txBody>
          <a:bodyPr wrap="square" lIns="0" tIns="0" rIns="0" bIns="0" rtlCol="0"/>
          <a:lstStyle/>
          <a:p>
            <a:endParaRPr sz="949"/>
          </a:p>
        </p:txBody>
      </p:sp>
      <p:sp>
        <p:nvSpPr>
          <p:cNvPr id="413" name="object 413"/>
          <p:cNvSpPr/>
          <p:nvPr/>
        </p:nvSpPr>
        <p:spPr>
          <a:xfrm>
            <a:off x="2017674" y="624096"/>
            <a:ext cx="27445" cy="48866"/>
          </a:xfrm>
          <a:custGeom>
            <a:avLst/>
            <a:gdLst/>
            <a:ahLst/>
            <a:cxnLst/>
            <a:rect l="l" t="t" r="r" b="b"/>
            <a:pathLst>
              <a:path w="52069" h="92709">
                <a:moveTo>
                  <a:pt x="0" y="0"/>
                </a:moveTo>
                <a:lnTo>
                  <a:pt x="23097" y="0"/>
                </a:lnTo>
                <a:lnTo>
                  <a:pt x="34646" y="7700"/>
                </a:lnTo>
                <a:lnTo>
                  <a:pt x="40420" y="15398"/>
                </a:lnTo>
                <a:lnTo>
                  <a:pt x="46195" y="23097"/>
                </a:lnTo>
                <a:lnTo>
                  <a:pt x="51969" y="46195"/>
                </a:lnTo>
                <a:lnTo>
                  <a:pt x="46195" y="69292"/>
                </a:lnTo>
                <a:lnTo>
                  <a:pt x="40420" y="76992"/>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414" name="object 414"/>
          <p:cNvSpPr/>
          <p:nvPr/>
        </p:nvSpPr>
        <p:spPr>
          <a:xfrm>
            <a:off x="2078546"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5" name="object 415"/>
          <p:cNvSpPr/>
          <p:nvPr/>
        </p:nvSpPr>
        <p:spPr>
          <a:xfrm>
            <a:off x="2112026" y="624096"/>
            <a:ext cx="173709" cy="48866"/>
          </a:xfrm>
          <a:custGeom>
            <a:avLst/>
            <a:gdLst/>
            <a:ahLst/>
            <a:cxnLst/>
            <a:rect l="l" t="t" r="r" b="b"/>
            <a:pathLst>
              <a:path w="329564" h="92709">
                <a:moveTo>
                  <a:pt x="0" y="92390"/>
                </a:moveTo>
                <a:lnTo>
                  <a:pt x="0" y="0"/>
                </a:lnTo>
                <a:lnTo>
                  <a:pt x="28871" y="76992"/>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90554" y="92390"/>
                </a:moveTo>
                <a:lnTo>
                  <a:pt x="190554" y="0"/>
                </a:lnTo>
                <a:lnTo>
                  <a:pt x="236749" y="92390"/>
                </a:lnTo>
                <a:lnTo>
                  <a:pt x="236749" y="0"/>
                </a:lnTo>
              </a:path>
              <a:path w="329564" h="92709">
                <a:moveTo>
                  <a:pt x="329139" y="15398"/>
                </a:moveTo>
                <a:lnTo>
                  <a:pt x="323365" y="7700"/>
                </a:lnTo>
                <a:lnTo>
                  <a:pt x="311816" y="0"/>
                </a:lnTo>
                <a:lnTo>
                  <a:pt x="300268" y="0"/>
                </a:lnTo>
                <a:lnTo>
                  <a:pt x="288719" y="7700"/>
                </a:lnTo>
                <a:lnTo>
                  <a:pt x="282944" y="15398"/>
                </a:lnTo>
                <a:lnTo>
                  <a:pt x="282944" y="23097"/>
                </a:lnTo>
                <a:lnTo>
                  <a:pt x="288719" y="30797"/>
                </a:lnTo>
                <a:lnTo>
                  <a:pt x="300268" y="38495"/>
                </a:lnTo>
                <a:lnTo>
                  <a:pt x="311816" y="46195"/>
                </a:lnTo>
                <a:lnTo>
                  <a:pt x="323365" y="53895"/>
                </a:lnTo>
                <a:lnTo>
                  <a:pt x="329139" y="61593"/>
                </a:lnTo>
                <a:lnTo>
                  <a:pt x="329139" y="76992"/>
                </a:lnTo>
                <a:lnTo>
                  <a:pt x="323365" y="84690"/>
                </a:lnTo>
                <a:lnTo>
                  <a:pt x="311816" y="92390"/>
                </a:lnTo>
                <a:lnTo>
                  <a:pt x="300268" y="92390"/>
                </a:lnTo>
                <a:lnTo>
                  <a:pt x="288719" y="84690"/>
                </a:lnTo>
                <a:lnTo>
                  <a:pt x="282944" y="76992"/>
                </a:lnTo>
                <a:lnTo>
                  <a:pt x="277170" y="69292"/>
                </a:lnTo>
              </a:path>
            </a:pathLst>
          </a:custGeom>
          <a:ln w="3175">
            <a:solidFill>
              <a:srgbClr val="000000"/>
            </a:solidFill>
          </a:ln>
        </p:spPr>
        <p:txBody>
          <a:bodyPr wrap="square" lIns="0" tIns="0" rIns="0" bIns="0" rtlCol="0"/>
          <a:lstStyle/>
          <a:p>
            <a:endParaRPr sz="949"/>
          </a:p>
        </p:txBody>
      </p:sp>
      <p:sp>
        <p:nvSpPr>
          <p:cNvPr id="416" name="object 416"/>
          <p:cNvSpPr/>
          <p:nvPr/>
        </p:nvSpPr>
        <p:spPr>
          <a:xfrm>
            <a:off x="2322034"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417" name="object 417"/>
          <p:cNvGrpSpPr/>
          <p:nvPr/>
        </p:nvGrpSpPr>
        <p:grpSpPr>
          <a:xfrm>
            <a:off x="2351691" y="623317"/>
            <a:ext cx="80997" cy="50540"/>
            <a:chOff x="2948263" y="1182570"/>
            <a:chExt cx="153670" cy="95885"/>
          </a:xfrm>
        </p:grpSpPr>
        <p:pic>
          <p:nvPicPr>
            <p:cNvPr id="418" name="object 418"/>
            <p:cNvPicPr/>
            <p:nvPr/>
          </p:nvPicPr>
          <p:blipFill>
            <a:blip r:embed="rId12" cstate="print"/>
            <a:stretch>
              <a:fillRect/>
            </a:stretch>
          </p:blipFill>
          <p:spPr>
            <a:xfrm>
              <a:off x="2948263" y="1182570"/>
              <a:ext cx="72249" cy="95346"/>
            </a:xfrm>
            <a:prstGeom prst="rect">
              <a:avLst/>
            </a:prstGeom>
          </p:spPr>
        </p:pic>
        <p:sp>
          <p:nvSpPr>
            <p:cNvPr id="419" name="object 419"/>
            <p:cNvSpPr/>
            <p:nvPr/>
          </p:nvSpPr>
          <p:spPr>
            <a:xfrm>
              <a:off x="3053680" y="1184048"/>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420" name="object 420"/>
          <p:cNvSpPr/>
          <p:nvPr/>
        </p:nvSpPr>
        <p:spPr>
          <a:xfrm>
            <a:off x="2504649" y="624096"/>
            <a:ext cx="176722" cy="48866"/>
          </a:xfrm>
          <a:custGeom>
            <a:avLst/>
            <a:gdLst/>
            <a:ahLst/>
            <a:cxnLst/>
            <a:rect l="l" t="t" r="r" b="b"/>
            <a:pathLst>
              <a:path w="335279" h="92709">
                <a:moveTo>
                  <a:pt x="0" y="0"/>
                </a:moveTo>
                <a:lnTo>
                  <a:pt x="23097" y="0"/>
                </a:lnTo>
                <a:lnTo>
                  <a:pt x="34646" y="7700"/>
                </a:lnTo>
                <a:lnTo>
                  <a:pt x="40420" y="15398"/>
                </a:lnTo>
                <a:lnTo>
                  <a:pt x="46195" y="23097"/>
                </a:lnTo>
                <a:lnTo>
                  <a:pt x="51969" y="46195"/>
                </a:lnTo>
                <a:lnTo>
                  <a:pt x="46195" y="69292"/>
                </a:lnTo>
                <a:lnTo>
                  <a:pt x="40420" y="76992"/>
                </a:lnTo>
                <a:lnTo>
                  <a:pt x="34646" y="84690"/>
                </a:lnTo>
                <a:lnTo>
                  <a:pt x="23097" y="92390"/>
                </a:lnTo>
                <a:lnTo>
                  <a:pt x="0" y="92390"/>
                </a:lnTo>
                <a:lnTo>
                  <a:pt x="0" y="0"/>
                </a:lnTo>
              </a:path>
              <a:path w="335279" h="92709">
                <a:moveTo>
                  <a:pt x="92390" y="92390"/>
                </a:moveTo>
                <a:lnTo>
                  <a:pt x="92390" y="0"/>
                </a:lnTo>
                <a:lnTo>
                  <a:pt x="121262" y="0"/>
                </a:lnTo>
                <a:lnTo>
                  <a:pt x="132810" y="7700"/>
                </a:lnTo>
                <a:lnTo>
                  <a:pt x="138585" y="15398"/>
                </a:lnTo>
                <a:lnTo>
                  <a:pt x="138585" y="30797"/>
                </a:lnTo>
                <a:lnTo>
                  <a:pt x="132810" y="38495"/>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3"/>
                </a:moveTo>
                <a:lnTo>
                  <a:pt x="225201" y="61593"/>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21" name="object 421"/>
          <p:cNvSpPr/>
          <p:nvPr/>
        </p:nvSpPr>
        <p:spPr>
          <a:xfrm>
            <a:off x="2711615"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2" name="object 422"/>
          <p:cNvSpPr/>
          <p:nvPr/>
        </p:nvSpPr>
        <p:spPr>
          <a:xfrm>
            <a:off x="2748138" y="624096"/>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2"/>
                </a:lnTo>
                <a:lnTo>
                  <a:pt x="132810" y="84690"/>
                </a:lnTo>
                <a:lnTo>
                  <a:pt x="121262" y="92390"/>
                </a:lnTo>
                <a:lnTo>
                  <a:pt x="109713" y="92390"/>
                </a:lnTo>
                <a:lnTo>
                  <a:pt x="98164" y="84690"/>
                </a:lnTo>
                <a:lnTo>
                  <a:pt x="92390" y="76992"/>
                </a:lnTo>
                <a:lnTo>
                  <a:pt x="86615" y="69292"/>
                </a:lnTo>
                <a:lnTo>
                  <a:pt x="80841" y="46195"/>
                </a:lnTo>
                <a:lnTo>
                  <a:pt x="86615" y="23097"/>
                </a:lnTo>
                <a:lnTo>
                  <a:pt x="92390" y="15398"/>
                </a:lnTo>
                <a:lnTo>
                  <a:pt x="98164" y="7700"/>
                </a:lnTo>
                <a:lnTo>
                  <a:pt x="109713" y="0"/>
                </a:lnTo>
                <a:lnTo>
                  <a:pt x="121262" y="0"/>
                </a:lnTo>
                <a:lnTo>
                  <a:pt x="132810" y="7700"/>
                </a:lnTo>
                <a:lnTo>
                  <a:pt x="138585" y="15398"/>
                </a:lnTo>
              </a:path>
            </a:pathLst>
          </a:custGeom>
          <a:ln w="3175">
            <a:solidFill>
              <a:srgbClr val="000000"/>
            </a:solidFill>
          </a:ln>
        </p:spPr>
        <p:txBody>
          <a:bodyPr wrap="square" lIns="0" tIns="0" rIns="0" bIns="0" rtlCol="0"/>
          <a:lstStyle/>
          <a:p>
            <a:endParaRPr sz="949"/>
          </a:p>
        </p:txBody>
      </p:sp>
      <p:sp>
        <p:nvSpPr>
          <p:cNvPr id="423" name="object 423"/>
          <p:cNvSpPr/>
          <p:nvPr/>
        </p:nvSpPr>
        <p:spPr>
          <a:xfrm>
            <a:off x="2854664" y="668735"/>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424" name="object 424"/>
          <p:cNvSpPr/>
          <p:nvPr/>
        </p:nvSpPr>
        <p:spPr>
          <a:xfrm>
            <a:off x="2939885" y="624096"/>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grpSp>
        <p:nvGrpSpPr>
          <p:cNvPr id="425" name="object 425"/>
          <p:cNvGrpSpPr/>
          <p:nvPr/>
        </p:nvGrpSpPr>
        <p:grpSpPr>
          <a:xfrm>
            <a:off x="3136940" y="623317"/>
            <a:ext cx="366831" cy="50540"/>
            <a:chOff x="4438055" y="1182570"/>
            <a:chExt cx="695960" cy="95885"/>
          </a:xfrm>
        </p:grpSpPr>
        <p:sp>
          <p:nvSpPr>
            <p:cNvPr id="426" name="object 426"/>
            <p:cNvSpPr/>
            <p:nvPr/>
          </p:nvSpPr>
          <p:spPr>
            <a:xfrm>
              <a:off x="4439533" y="1184048"/>
              <a:ext cx="508634" cy="92710"/>
            </a:xfrm>
            <a:custGeom>
              <a:avLst/>
              <a:gdLst/>
              <a:ahLst/>
              <a:cxnLst/>
              <a:rect l="l" t="t" r="r" b="b"/>
              <a:pathLst>
                <a:path w="508635" h="92709">
                  <a:moveTo>
                    <a:pt x="46195" y="92390"/>
                  </a:moveTo>
                  <a:lnTo>
                    <a:pt x="0" y="92390"/>
                  </a:lnTo>
                  <a:lnTo>
                    <a:pt x="0" y="0"/>
                  </a:lnTo>
                  <a:lnTo>
                    <a:pt x="46195" y="0"/>
                  </a:lnTo>
                </a:path>
                <a:path w="508635" h="92709">
                  <a:moveTo>
                    <a:pt x="0" y="46195"/>
                  </a:moveTo>
                  <a:lnTo>
                    <a:pt x="28871" y="46195"/>
                  </a:lnTo>
                </a:path>
                <a:path w="508635" h="92709">
                  <a:moveTo>
                    <a:pt x="92390" y="0"/>
                  </a:moveTo>
                  <a:lnTo>
                    <a:pt x="92390" y="92390"/>
                  </a:lnTo>
                  <a:lnTo>
                    <a:pt x="138585" y="92390"/>
                  </a:lnTo>
                </a:path>
                <a:path w="508635" h="92709">
                  <a:moveTo>
                    <a:pt x="230975" y="92390"/>
                  </a:moveTo>
                  <a:lnTo>
                    <a:pt x="184780" y="92390"/>
                  </a:lnTo>
                  <a:lnTo>
                    <a:pt x="184780" y="0"/>
                  </a:lnTo>
                  <a:lnTo>
                    <a:pt x="230975" y="0"/>
                  </a:lnTo>
                </a:path>
                <a:path w="508635" h="92709">
                  <a:moveTo>
                    <a:pt x="184780" y="46195"/>
                  </a:moveTo>
                  <a:lnTo>
                    <a:pt x="213652" y="46195"/>
                  </a:lnTo>
                </a:path>
                <a:path w="508635" h="92709">
                  <a:moveTo>
                    <a:pt x="323365" y="76992"/>
                  </a:moveTo>
                  <a:lnTo>
                    <a:pt x="317591" y="84690"/>
                  </a:lnTo>
                  <a:lnTo>
                    <a:pt x="306042" y="92390"/>
                  </a:lnTo>
                  <a:lnTo>
                    <a:pt x="294493" y="92390"/>
                  </a:lnTo>
                  <a:lnTo>
                    <a:pt x="282944" y="84690"/>
                  </a:lnTo>
                  <a:lnTo>
                    <a:pt x="277170" y="76992"/>
                  </a:lnTo>
                  <a:lnTo>
                    <a:pt x="271396" y="69292"/>
                  </a:lnTo>
                  <a:lnTo>
                    <a:pt x="265621" y="46195"/>
                  </a:lnTo>
                  <a:lnTo>
                    <a:pt x="271396" y="23097"/>
                  </a:lnTo>
                  <a:lnTo>
                    <a:pt x="277170" y="15398"/>
                  </a:lnTo>
                  <a:lnTo>
                    <a:pt x="282944" y="7700"/>
                  </a:lnTo>
                  <a:lnTo>
                    <a:pt x="294493" y="0"/>
                  </a:lnTo>
                  <a:lnTo>
                    <a:pt x="306042" y="0"/>
                  </a:lnTo>
                  <a:lnTo>
                    <a:pt x="317591" y="7700"/>
                  </a:lnTo>
                  <a:lnTo>
                    <a:pt x="323365" y="15398"/>
                  </a:lnTo>
                </a:path>
                <a:path w="508635" h="92709">
                  <a:moveTo>
                    <a:pt x="363786" y="0"/>
                  </a:moveTo>
                  <a:lnTo>
                    <a:pt x="421530" y="0"/>
                  </a:lnTo>
                </a:path>
                <a:path w="508635" h="92709">
                  <a:moveTo>
                    <a:pt x="392658" y="0"/>
                  </a:moveTo>
                  <a:lnTo>
                    <a:pt x="392658" y="92390"/>
                  </a:lnTo>
                </a:path>
                <a:path w="508635" h="92709">
                  <a:moveTo>
                    <a:pt x="461950" y="92390"/>
                  </a:moveTo>
                  <a:lnTo>
                    <a:pt x="461950" y="0"/>
                  </a:lnTo>
                  <a:lnTo>
                    <a:pt x="490822" y="0"/>
                  </a:lnTo>
                  <a:lnTo>
                    <a:pt x="502371" y="7700"/>
                  </a:lnTo>
                  <a:lnTo>
                    <a:pt x="508145" y="15398"/>
                  </a:lnTo>
                  <a:lnTo>
                    <a:pt x="508145" y="30797"/>
                  </a:lnTo>
                  <a:lnTo>
                    <a:pt x="502371" y="38495"/>
                  </a:lnTo>
                  <a:lnTo>
                    <a:pt x="490822" y="46195"/>
                  </a:lnTo>
                  <a:lnTo>
                    <a:pt x="461950" y="46195"/>
                  </a:lnTo>
                </a:path>
                <a:path w="508635" h="92709">
                  <a:moveTo>
                    <a:pt x="490822" y="46195"/>
                  </a:moveTo>
                  <a:lnTo>
                    <a:pt x="508145" y="92390"/>
                  </a:lnTo>
                </a:path>
              </a:pathLst>
            </a:custGeom>
            <a:ln w="3175">
              <a:solidFill>
                <a:srgbClr val="000000"/>
              </a:solidFill>
            </a:ln>
          </p:spPr>
          <p:txBody>
            <a:bodyPr wrap="square" lIns="0" tIns="0" rIns="0" bIns="0" rtlCol="0"/>
            <a:lstStyle/>
            <a:p>
              <a:endParaRPr sz="949"/>
            </a:p>
          </p:txBody>
        </p:sp>
        <p:pic>
          <p:nvPicPr>
            <p:cNvPr id="427" name="object 427"/>
            <p:cNvPicPr/>
            <p:nvPr/>
          </p:nvPicPr>
          <p:blipFill>
            <a:blip r:embed="rId12" cstate="print"/>
            <a:stretch>
              <a:fillRect/>
            </a:stretch>
          </p:blipFill>
          <p:spPr>
            <a:xfrm>
              <a:off x="4980847" y="1182570"/>
              <a:ext cx="72249" cy="95346"/>
            </a:xfrm>
            <a:prstGeom prst="rect">
              <a:avLst/>
            </a:prstGeom>
          </p:spPr>
        </p:pic>
        <p:sp>
          <p:nvSpPr>
            <p:cNvPr id="428" name="object 428"/>
            <p:cNvSpPr/>
            <p:nvPr/>
          </p:nvSpPr>
          <p:spPr>
            <a:xfrm>
              <a:off x="5086264" y="1184048"/>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429" name="object 429"/>
          <p:cNvSpPr/>
          <p:nvPr/>
        </p:nvSpPr>
        <p:spPr>
          <a:xfrm>
            <a:off x="3539474"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0" name="object 430"/>
          <p:cNvSpPr/>
          <p:nvPr/>
        </p:nvSpPr>
        <p:spPr>
          <a:xfrm>
            <a:off x="3569910" y="624096"/>
            <a:ext cx="30458" cy="48866"/>
          </a:xfrm>
          <a:custGeom>
            <a:avLst/>
            <a:gdLst/>
            <a:ahLst/>
            <a:cxnLst/>
            <a:rect l="l" t="t" r="r" b="b"/>
            <a:pathLst>
              <a:path w="57785" h="92709">
                <a:moveTo>
                  <a:pt x="57743" y="76992"/>
                </a:moveTo>
                <a:lnTo>
                  <a:pt x="51969" y="84690"/>
                </a:lnTo>
                <a:lnTo>
                  <a:pt x="40420" y="92390"/>
                </a:lnTo>
                <a:lnTo>
                  <a:pt x="28871" y="92390"/>
                </a:lnTo>
                <a:lnTo>
                  <a:pt x="17323" y="84690"/>
                </a:lnTo>
                <a:lnTo>
                  <a:pt x="11548" y="76992"/>
                </a:lnTo>
                <a:lnTo>
                  <a:pt x="5774" y="69292"/>
                </a:lnTo>
                <a:lnTo>
                  <a:pt x="0" y="46195"/>
                </a:lnTo>
                <a:lnTo>
                  <a:pt x="5774" y="23097"/>
                </a:lnTo>
                <a:lnTo>
                  <a:pt x="11548" y="15398"/>
                </a:lnTo>
                <a:lnTo>
                  <a:pt x="17323" y="7700"/>
                </a:lnTo>
                <a:lnTo>
                  <a:pt x="28871" y="0"/>
                </a:lnTo>
                <a:lnTo>
                  <a:pt x="40420" y="0"/>
                </a:lnTo>
                <a:lnTo>
                  <a:pt x="51969" y="7700"/>
                </a:lnTo>
                <a:lnTo>
                  <a:pt x="57743" y="15398"/>
                </a:lnTo>
              </a:path>
            </a:pathLst>
          </a:custGeom>
          <a:ln w="3175">
            <a:solidFill>
              <a:srgbClr val="000000"/>
            </a:solidFill>
          </a:ln>
        </p:spPr>
        <p:txBody>
          <a:bodyPr wrap="square" lIns="0" tIns="0" rIns="0" bIns="0" rtlCol="0"/>
          <a:lstStyle/>
          <a:p>
            <a:endParaRPr sz="949"/>
          </a:p>
        </p:txBody>
      </p:sp>
      <p:sp>
        <p:nvSpPr>
          <p:cNvPr id="431" name="object 431"/>
          <p:cNvSpPr/>
          <p:nvPr/>
        </p:nvSpPr>
        <p:spPr>
          <a:xfrm>
            <a:off x="3673393" y="624096"/>
            <a:ext cx="173709" cy="48866"/>
          </a:xfrm>
          <a:custGeom>
            <a:avLst/>
            <a:gdLst/>
            <a:ahLst/>
            <a:cxnLst/>
            <a:rect l="l" t="t" r="r" b="b"/>
            <a:pathLst>
              <a:path w="329564" h="92709">
                <a:moveTo>
                  <a:pt x="0" y="92390"/>
                </a:moveTo>
                <a:lnTo>
                  <a:pt x="0" y="0"/>
                </a:lnTo>
                <a:lnTo>
                  <a:pt x="28871" y="0"/>
                </a:lnTo>
                <a:lnTo>
                  <a:pt x="40420" y="7700"/>
                </a:lnTo>
                <a:lnTo>
                  <a:pt x="46195" y="15398"/>
                </a:lnTo>
                <a:lnTo>
                  <a:pt x="46195" y="30797"/>
                </a:lnTo>
                <a:lnTo>
                  <a:pt x="40420" y="38495"/>
                </a:lnTo>
                <a:lnTo>
                  <a:pt x="28871" y="46195"/>
                </a:lnTo>
                <a:lnTo>
                  <a:pt x="0" y="46195"/>
                </a:lnTo>
              </a:path>
              <a:path w="329564" h="92709">
                <a:moveTo>
                  <a:pt x="86615" y="92390"/>
                </a:moveTo>
                <a:lnTo>
                  <a:pt x="115487" y="0"/>
                </a:lnTo>
                <a:lnTo>
                  <a:pt x="144359" y="92390"/>
                </a:lnTo>
              </a:path>
              <a:path w="329564" h="92709">
                <a:moveTo>
                  <a:pt x="98164" y="61593"/>
                </a:moveTo>
                <a:lnTo>
                  <a:pt x="132810" y="61593"/>
                </a:lnTo>
              </a:path>
              <a:path w="329564" h="92709">
                <a:moveTo>
                  <a:pt x="184780" y="92390"/>
                </a:moveTo>
                <a:lnTo>
                  <a:pt x="184780" y="0"/>
                </a:lnTo>
                <a:lnTo>
                  <a:pt x="213652" y="0"/>
                </a:lnTo>
                <a:lnTo>
                  <a:pt x="225201" y="7700"/>
                </a:lnTo>
                <a:lnTo>
                  <a:pt x="230975" y="15398"/>
                </a:lnTo>
                <a:lnTo>
                  <a:pt x="230975" y="30797"/>
                </a:lnTo>
                <a:lnTo>
                  <a:pt x="225201" y="38495"/>
                </a:lnTo>
                <a:lnTo>
                  <a:pt x="213652" y="46195"/>
                </a:lnTo>
                <a:lnTo>
                  <a:pt x="184780" y="46195"/>
                </a:lnTo>
              </a:path>
              <a:path w="329564" h="92709">
                <a:moveTo>
                  <a:pt x="213652" y="46195"/>
                </a:moveTo>
                <a:lnTo>
                  <a:pt x="230975" y="92390"/>
                </a:lnTo>
              </a:path>
              <a:path w="329564" h="92709">
                <a:moveTo>
                  <a:pt x="271396" y="0"/>
                </a:moveTo>
                <a:lnTo>
                  <a:pt x="329139" y="0"/>
                </a:lnTo>
              </a:path>
              <a:path w="329564" h="92709">
                <a:moveTo>
                  <a:pt x="300268" y="0"/>
                </a:moveTo>
                <a:lnTo>
                  <a:pt x="300268" y="92390"/>
                </a:lnTo>
              </a:path>
            </a:pathLst>
          </a:custGeom>
          <a:ln w="3175">
            <a:solidFill>
              <a:srgbClr val="000000"/>
            </a:solidFill>
          </a:ln>
        </p:spPr>
        <p:txBody>
          <a:bodyPr wrap="square" lIns="0" tIns="0" rIns="0" bIns="0" rtlCol="0"/>
          <a:lstStyle/>
          <a:p>
            <a:endParaRPr sz="949"/>
          </a:p>
        </p:txBody>
      </p:sp>
      <p:sp>
        <p:nvSpPr>
          <p:cNvPr id="432" name="object 432"/>
          <p:cNvSpPr/>
          <p:nvPr/>
        </p:nvSpPr>
        <p:spPr>
          <a:xfrm>
            <a:off x="3916880" y="624096"/>
            <a:ext cx="24433" cy="48866"/>
          </a:xfrm>
          <a:custGeom>
            <a:avLst/>
            <a:gdLst/>
            <a:ahLst/>
            <a:cxnLst/>
            <a:rect l="l" t="t" r="r" b="b"/>
            <a:pathLst>
              <a:path w="46354" h="92709">
                <a:moveTo>
                  <a:pt x="0" y="92390"/>
                </a:moveTo>
                <a:lnTo>
                  <a:pt x="0" y="0"/>
                </a:lnTo>
                <a:lnTo>
                  <a:pt x="46195" y="0"/>
                </a:lnTo>
              </a:path>
              <a:path w="46354"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433" name="object 433"/>
          <p:cNvSpPr/>
          <p:nvPr/>
        </p:nvSpPr>
        <p:spPr>
          <a:xfrm>
            <a:off x="3977752" y="6240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4" name="object 434"/>
          <p:cNvSpPr/>
          <p:nvPr/>
        </p:nvSpPr>
        <p:spPr>
          <a:xfrm>
            <a:off x="4014276" y="624096"/>
            <a:ext cx="73299" cy="48866"/>
          </a:xfrm>
          <a:custGeom>
            <a:avLst/>
            <a:gdLst/>
            <a:ahLst/>
            <a:cxnLst/>
            <a:rect l="l" t="t" r="r" b="b"/>
            <a:pathLst>
              <a:path w="139064" h="92709">
                <a:moveTo>
                  <a:pt x="0" y="0"/>
                </a:moveTo>
                <a:lnTo>
                  <a:pt x="0" y="92390"/>
                </a:lnTo>
                <a:lnTo>
                  <a:pt x="46195" y="92390"/>
                </a:lnTo>
              </a:path>
              <a:path w="139064" h="92709">
                <a:moveTo>
                  <a:pt x="138585" y="92390"/>
                </a:moveTo>
                <a:lnTo>
                  <a:pt x="92390" y="92390"/>
                </a:lnTo>
                <a:lnTo>
                  <a:pt x="92390" y="0"/>
                </a:lnTo>
                <a:lnTo>
                  <a:pt x="138585" y="0"/>
                </a:lnTo>
              </a:path>
              <a:path w="139064" h="92709">
                <a:moveTo>
                  <a:pt x="92390" y="46195"/>
                </a:moveTo>
                <a:lnTo>
                  <a:pt x="121262" y="46195"/>
                </a:lnTo>
              </a:path>
            </a:pathLst>
          </a:custGeom>
          <a:ln w="3175">
            <a:solidFill>
              <a:srgbClr val="000000"/>
            </a:solidFill>
          </a:ln>
        </p:spPr>
        <p:txBody>
          <a:bodyPr wrap="square" lIns="0" tIns="0" rIns="0" bIns="0" rtlCol="0"/>
          <a:lstStyle/>
          <a:p>
            <a:endParaRPr sz="949"/>
          </a:p>
        </p:txBody>
      </p:sp>
      <p:sp>
        <p:nvSpPr>
          <p:cNvPr id="435" name="object 435"/>
          <p:cNvSpPr/>
          <p:nvPr/>
        </p:nvSpPr>
        <p:spPr>
          <a:xfrm>
            <a:off x="4117758" y="668735"/>
            <a:ext cx="6359" cy="12384"/>
          </a:xfrm>
          <a:custGeom>
            <a:avLst/>
            <a:gdLst/>
            <a:ahLst/>
            <a:cxnLst/>
            <a:rect l="l" t="t" r="r" b="b"/>
            <a:pathLst>
              <a:path w="12064" h="23494">
                <a:moveTo>
                  <a:pt x="11548" y="7699"/>
                </a:moveTo>
                <a:lnTo>
                  <a:pt x="5774" y="0"/>
                </a:lnTo>
                <a:lnTo>
                  <a:pt x="11548" y="0"/>
                </a:lnTo>
                <a:lnTo>
                  <a:pt x="11548" y="7699"/>
                </a:lnTo>
                <a:lnTo>
                  <a:pt x="0" y="23097"/>
                </a:lnTo>
              </a:path>
            </a:pathLst>
          </a:custGeom>
          <a:ln w="3175">
            <a:solidFill>
              <a:srgbClr val="000000"/>
            </a:solidFill>
          </a:ln>
        </p:spPr>
        <p:txBody>
          <a:bodyPr wrap="square" lIns="0" tIns="0" rIns="0" bIns="0" rtlCol="0"/>
          <a:lstStyle/>
          <a:p>
            <a:endParaRPr sz="949"/>
          </a:p>
        </p:txBody>
      </p:sp>
      <p:sp>
        <p:nvSpPr>
          <p:cNvPr id="436" name="object 436"/>
          <p:cNvSpPr/>
          <p:nvPr/>
        </p:nvSpPr>
        <p:spPr>
          <a:xfrm>
            <a:off x="1244600" y="697143"/>
            <a:ext cx="12384" cy="16400"/>
          </a:xfrm>
          <a:custGeom>
            <a:avLst/>
            <a:gdLst/>
            <a:ahLst/>
            <a:cxnLst/>
            <a:rect l="l" t="t" r="r" b="b"/>
            <a:pathLst>
              <a:path w="23494" h="31115">
                <a:moveTo>
                  <a:pt x="0" y="0"/>
                </a:moveTo>
                <a:lnTo>
                  <a:pt x="0" y="30797"/>
                </a:lnTo>
              </a:path>
              <a:path w="23494" h="31115">
                <a:moveTo>
                  <a:pt x="23097" y="0"/>
                </a:moveTo>
                <a:lnTo>
                  <a:pt x="23097" y="30797"/>
                </a:lnTo>
              </a:path>
            </a:pathLst>
          </a:custGeom>
          <a:ln w="3175">
            <a:solidFill>
              <a:srgbClr val="000000"/>
            </a:solidFill>
          </a:ln>
        </p:spPr>
        <p:txBody>
          <a:bodyPr wrap="square" lIns="0" tIns="0" rIns="0" bIns="0" rtlCol="0"/>
          <a:lstStyle/>
          <a:p>
            <a:endParaRPr sz="949"/>
          </a:p>
        </p:txBody>
      </p:sp>
      <p:sp>
        <p:nvSpPr>
          <p:cNvPr id="437" name="object 437"/>
          <p:cNvSpPr/>
          <p:nvPr/>
        </p:nvSpPr>
        <p:spPr>
          <a:xfrm>
            <a:off x="1299384" y="69714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8" name="object 438"/>
          <p:cNvSpPr/>
          <p:nvPr/>
        </p:nvSpPr>
        <p:spPr>
          <a:xfrm>
            <a:off x="1338952" y="713375"/>
            <a:ext cx="18408" cy="32465"/>
          </a:xfrm>
          <a:custGeom>
            <a:avLst/>
            <a:gdLst/>
            <a:ahLst/>
            <a:cxnLst/>
            <a:rect l="l" t="t" r="r" b="b"/>
            <a:pathLst>
              <a:path w="34925" h="61594">
                <a:moveTo>
                  <a:pt x="0" y="61592"/>
                </a:moveTo>
                <a:lnTo>
                  <a:pt x="0" y="0"/>
                </a:lnTo>
              </a:path>
              <a:path w="34925" h="61594">
                <a:moveTo>
                  <a:pt x="0" y="15397"/>
                </a:moveTo>
                <a:lnTo>
                  <a:pt x="11548" y="0"/>
                </a:lnTo>
                <a:lnTo>
                  <a:pt x="23097" y="0"/>
                </a:lnTo>
                <a:lnTo>
                  <a:pt x="34646" y="15397"/>
                </a:lnTo>
                <a:lnTo>
                  <a:pt x="34646" y="61592"/>
                </a:lnTo>
              </a:path>
            </a:pathLst>
          </a:custGeom>
          <a:ln w="3175">
            <a:solidFill>
              <a:srgbClr val="000000"/>
            </a:solidFill>
          </a:ln>
        </p:spPr>
        <p:txBody>
          <a:bodyPr wrap="square" lIns="0" tIns="0" rIns="0" bIns="0" rtlCol="0"/>
          <a:lstStyle/>
          <a:p>
            <a:endParaRPr sz="949"/>
          </a:p>
        </p:txBody>
      </p:sp>
      <p:sp>
        <p:nvSpPr>
          <p:cNvPr id="439" name="object 439"/>
          <p:cNvSpPr/>
          <p:nvPr/>
        </p:nvSpPr>
        <p:spPr>
          <a:xfrm>
            <a:off x="1387649" y="713375"/>
            <a:ext cx="18408" cy="32465"/>
          </a:xfrm>
          <a:custGeom>
            <a:avLst/>
            <a:gdLst/>
            <a:ahLst/>
            <a:cxnLst/>
            <a:rect l="l" t="t" r="r" b="b"/>
            <a:pathLst>
              <a:path w="34925" h="61594">
                <a:moveTo>
                  <a:pt x="28871" y="7698"/>
                </a:moveTo>
                <a:lnTo>
                  <a:pt x="23097" y="0"/>
                </a:lnTo>
                <a:lnTo>
                  <a:pt x="11548" y="0"/>
                </a:lnTo>
                <a:lnTo>
                  <a:pt x="5774" y="7698"/>
                </a:lnTo>
                <a:lnTo>
                  <a:pt x="5774" y="15397"/>
                </a:lnTo>
                <a:lnTo>
                  <a:pt x="17323" y="23097"/>
                </a:lnTo>
                <a:lnTo>
                  <a:pt x="28871" y="30795"/>
                </a:lnTo>
                <a:lnTo>
                  <a:pt x="34646" y="38494"/>
                </a:lnTo>
                <a:lnTo>
                  <a:pt x="34646" y="46195"/>
                </a:lnTo>
                <a:lnTo>
                  <a:pt x="28871" y="53893"/>
                </a:lnTo>
                <a:lnTo>
                  <a:pt x="23097" y="61592"/>
                </a:lnTo>
                <a:lnTo>
                  <a:pt x="11548" y="61592"/>
                </a:lnTo>
                <a:lnTo>
                  <a:pt x="5774" y="53893"/>
                </a:lnTo>
                <a:lnTo>
                  <a:pt x="0" y="46195"/>
                </a:lnTo>
              </a:path>
            </a:pathLst>
          </a:custGeom>
          <a:ln w="3175">
            <a:solidFill>
              <a:srgbClr val="000000"/>
            </a:solidFill>
          </a:ln>
        </p:spPr>
        <p:txBody>
          <a:bodyPr wrap="square" lIns="0" tIns="0" rIns="0" bIns="0" rtlCol="0"/>
          <a:lstStyle/>
          <a:p>
            <a:endParaRPr sz="949"/>
          </a:p>
        </p:txBody>
      </p:sp>
      <p:sp>
        <p:nvSpPr>
          <p:cNvPr id="440" name="object 440"/>
          <p:cNvSpPr/>
          <p:nvPr/>
        </p:nvSpPr>
        <p:spPr>
          <a:xfrm>
            <a:off x="1436347" y="697142"/>
            <a:ext cx="18408" cy="48866"/>
          </a:xfrm>
          <a:custGeom>
            <a:avLst/>
            <a:gdLst/>
            <a:ahLst/>
            <a:cxnLst/>
            <a:rect l="l" t="t" r="r" b="b"/>
            <a:pathLst>
              <a:path w="34925" h="92709">
                <a:moveTo>
                  <a:pt x="17323" y="92390"/>
                </a:moveTo>
                <a:lnTo>
                  <a:pt x="17323" y="0"/>
                </a:lnTo>
              </a:path>
              <a:path w="34925" h="92709">
                <a:moveTo>
                  <a:pt x="0" y="38495"/>
                </a:moveTo>
                <a:lnTo>
                  <a:pt x="34646" y="38495"/>
                </a:lnTo>
              </a:path>
            </a:pathLst>
          </a:custGeom>
          <a:ln w="3175">
            <a:solidFill>
              <a:srgbClr val="000000"/>
            </a:solidFill>
          </a:ln>
        </p:spPr>
        <p:txBody>
          <a:bodyPr wrap="square" lIns="0" tIns="0" rIns="0" bIns="0" rtlCol="0"/>
          <a:lstStyle/>
          <a:p>
            <a:endParaRPr sz="949"/>
          </a:p>
        </p:txBody>
      </p:sp>
      <p:sp>
        <p:nvSpPr>
          <p:cNvPr id="441" name="object 441"/>
          <p:cNvSpPr/>
          <p:nvPr/>
        </p:nvSpPr>
        <p:spPr>
          <a:xfrm>
            <a:off x="1485044" y="713375"/>
            <a:ext cx="15396" cy="32465"/>
          </a:xfrm>
          <a:custGeom>
            <a:avLst/>
            <a:gdLst/>
            <a:ahLst/>
            <a:cxnLst/>
            <a:rect l="l" t="t" r="r" b="b"/>
            <a:pathLst>
              <a:path w="29209" h="61594">
                <a:moveTo>
                  <a:pt x="0" y="61592"/>
                </a:moveTo>
                <a:lnTo>
                  <a:pt x="0" y="0"/>
                </a:lnTo>
              </a:path>
              <a:path w="29209" h="61594">
                <a:moveTo>
                  <a:pt x="0" y="15397"/>
                </a:moveTo>
                <a:lnTo>
                  <a:pt x="11548" y="0"/>
                </a:lnTo>
                <a:lnTo>
                  <a:pt x="23097" y="0"/>
                </a:lnTo>
                <a:lnTo>
                  <a:pt x="28871" y="7698"/>
                </a:lnTo>
              </a:path>
            </a:pathLst>
          </a:custGeom>
          <a:ln w="3175">
            <a:solidFill>
              <a:srgbClr val="000000"/>
            </a:solidFill>
          </a:ln>
        </p:spPr>
        <p:txBody>
          <a:bodyPr wrap="square" lIns="0" tIns="0" rIns="0" bIns="0" rtlCol="0"/>
          <a:lstStyle/>
          <a:p>
            <a:endParaRPr sz="949"/>
          </a:p>
        </p:txBody>
      </p:sp>
      <p:grpSp>
        <p:nvGrpSpPr>
          <p:cNvPr id="442" name="object 442"/>
          <p:cNvGrpSpPr/>
          <p:nvPr/>
        </p:nvGrpSpPr>
        <p:grpSpPr>
          <a:xfrm>
            <a:off x="1532963" y="712596"/>
            <a:ext cx="117480" cy="34139"/>
            <a:chOff x="1394954" y="1351953"/>
            <a:chExt cx="222885" cy="64769"/>
          </a:xfrm>
        </p:grpSpPr>
        <p:sp>
          <p:nvSpPr>
            <p:cNvPr id="443" name="object 443"/>
            <p:cNvSpPr/>
            <p:nvPr/>
          </p:nvSpPr>
          <p:spPr>
            <a:xfrm>
              <a:off x="1396432" y="1353431"/>
              <a:ext cx="34925" cy="61594"/>
            </a:xfrm>
            <a:custGeom>
              <a:avLst/>
              <a:gdLst/>
              <a:ahLst/>
              <a:cxnLst/>
              <a:rect l="l" t="t" r="r" b="b"/>
              <a:pathLst>
                <a:path w="34925" h="61594">
                  <a:moveTo>
                    <a:pt x="0" y="0"/>
                  </a:moveTo>
                  <a:lnTo>
                    <a:pt x="0" y="46195"/>
                  </a:lnTo>
                  <a:lnTo>
                    <a:pt x="11548" y="61592"/>
                  </a:lnTo>
                  <a:lnTo>
                    <a:pt x="23097" y="61592"/>
                  </a:lnTo>
                  <a:lnTo>
                    <a:pt x="34646" y="46195"/>
                  </a:lnTo>
                </a:path>
                <a:path w="34925" h="61594">
                  <a:moveTo>
                    <a:pt x="34646" y="0"/>
                  </a:moveTo>
                  <a:lnTo>
                    <a:pt x="34646" y="61592"/>
                  </a:lnTo>
                </a:path>
              </a:pathLst>
            </a:custGeom>
            <a:ln w="3175">
              <a:solidFill>
                <a:srgbClr val="000000"/>
              </a:solidFill>
            </a:ln>
          </p:spPr>
          <p:txBody>
            <a:bodyPr wrap="square" lIns="0" tIns="0" rIns="0" bIns="0" rtlCol="0"/>
            <a:lstStyle/>
            <a:p>
              <a:endParaRPr sz="949"/>
            </a:p>
          </p:txBody>
        </p:sp>
        <p:pic>
          <p:nvPicPr>
            <p:cNvPr id="444" name="object 444"/>
            <p:cNvPicPr/>
            <p:nvPr/>
          </p:nvPicPr>
          <p:blipFill>
            <a:blip r:embed="rId14" cstate="print"/>
            <a:stretch>
              <a:fillRect/>
            </a:stretch>
          </p:blipFill>
          <p:spPr>
            <a:xfrm>
              <a:off x="1470021" y="1351953"/>
              <a:ext cx="72249" cy="64548"/>
            </a:xfrm>
            <a:prstGeom prst="rect">
              <a:avLst/>
            </a:prstGeom>
          </p:spPr>
        </p:pic>
        <p:sp>
          <p:nvSpPr>
            <p:cNvPr id="445" name="object 445"/>
            <p:cNvSpPr/>
            <p:nvPr/>
          </p:nvSpPr>
          <p:spPr>
            <a:xfrm>
              <a:off x="1575438" y="1353431"/>
              <a:ext cx="40640" cy="61594"/>
            </a:xfrm>
            <a:custGeom>
              <a:avLst/>
              <a:gdLst/>
              <a:ahLst/>
              <a:cxnLst/>
              <a:rect l="l" t="t" r="r" b="b"/>
              <a:pathLst>
                <a:path w="40640" h="61594">
                  <a:moveTo>
                    <a:pt x="40420" y="46195"/>
                  </a:moveTo>
                  <a:lnTo>
                    <a:pt x="34646" y="53893"/>
                  </a:lnTo>
                  <a:lnTo>
                    <a:pt x="23097" y="61592"/>
                  </a:lnTo>
                  <a:lnTo>
                    <a:pt x="11548" y="53893"/>
                  </a:lnTo>
                  <a:lnTo>
                    <a:pt x="0" y="38494"/>
                  </a:lnTo>
                  <a:lnTo>
                    <a:pt x="0" y="23097"/>
                  </a:lnTo>
                  <a:lnTo>
                    <a:pt x="11548" y="7698"/>
                  </a:lnTo>
                  <a:lnTo>
                    <a:pt x="23097" y="0"/>
                  </a:lnTo>
                  <a:lnTo>
                    <a:pt x="34646" y="7698"/>
                  </a:lnTo>
                  <a:lnTo>
                    <a:pt x="40420" y="23097"/>
                  </a:lnTo>
                  <a:lnTo>
                    <a:pt x="0" y="23097"/>
                  </a:lnTo>
                </a:path>
              </a:pathLst>
            </a:custGeom>
            <a:ln w="3175">
              <a:solidFill>
                <a:srgbClr val="000000"/>
              </a:solidFill>
            </a:ln>
          </p:spPr>
          <p:txBody>
            <a:bodyPr wrap="square" lIns="0" tIns="0" rIns="0" bIns="0" rtlCol="0"/>
            <a:lstStyle/>
            <a:p>
              <a:endParaRPr sz="949"/>
            </a:p>
          </p:txBody>
        </p:sp>
      </p:grpSp>
      <p:sp>
        <p:nvSpPr>
          <p:cNvPr id="446" name="object 446"/>
          <p:cNvSpPr/>
          <p:nvPr/>
        </p:nvSpPr>
        <p:spPr>
          <a:xfrm>
            <a:off x="1679835" y="713375"/>
            <a:ext cx="18408" cy="32465"/>
          </a:xfrm>
          <a:custGeom>
            <a:avLst/>
            <a:gdLst/>
            <a:ahLst/>
            <a:cxnLst/>
            <a:rect l="l" t="t" r="r" b="b"/>
            <a:pathLst>
              <a:path w="34925" h="61594">
                <a:moveTo>
                  <a:pt x="0" y="61592"/>
                </a:moveTo>
                <a:lnTo>
                  <a:pt x="0" y="0"/>
                </a:lnTo>
              </a:path>
              <a:path w="34925" h="61594">
                <a:moveTo>
                  <a:pt x="0" y="15397"/>
                </a:moveTo>
                <a:lnTo>
                  <a:pt x="11548" y="0"/>
                </a:lnTo>
                <a:lnTo>
                  <a:pt x="23097" y="0"/>
                </a:lnTo>
                <a:lnTo>
                  <a:pt x="34646" y="15397"/>
                </a:lnTo>
                <a:lnTo>
                  <a:pt x="34646" y="61592"/>
                </a:lnTo>
              </a:path>
            </a:pathLst>
          </a:custGeom>
          <a:ln w="3175">
            <a:solidFill>
              <a:srgbClr val="000000"/>
            </a:solidFill>
          </a:ln>
        </p:spPr>
        <p:txBody>
          <a:bodyPr wrap="square" lIns="0" tIns="0" rIns="0" bIns="0" rtlCol="0"/>
          <a:lstStyle/>
          <a:p>
            <a:endParaRPr sz="949"/>
          </a:p>
        </p:txBody>
      </p:sp>
      <p:sp>
        <p:nvSpPr>
          <p:cNvPr id="447" name="object 447"/>
          <p:cNvSpPr/>
          <p:nvPr/>
        </p:nvSpPr>
        <p:spPr>
          <a:xfrm>
            <a:off x="1728532" y="697142"/>
            <a:ext cx="18408" cy="48866"/>
          </a:xfrm>
          <a:custGeom>
            <a:avLst/>
            <a:gdLst/>
            <a:ahLst/>
            <a:cxnLst/>
            <a:rect l="l" t="t" r="r" b="b"/>
            <a:pathLst>
              <a:path w="34925" h="92709">
                <a:moveTo>
                  <a:pt x="17323" y="92390"/>
                </a:moveTo>
                <a:lnTo>
                  <a:pt x="17323" y="0"/>
                </a:lnTo>
              </a:path>
              <a:path w="34925" h="92709">
                <a:moveTo>
                  <a:pt x="0" y="38495"/>
                </a:moveTo>
                <a:lnTo>
                  <a:pt x="34646" y="38495"/>
                </a:lnTo>
              </a:path>
            </a:pathLst>
          </a:custGeom>
          <a:ln w="3175">
            <a:solidFill>
              <a:srgbClr val="000000"/>
            </a:solidFill>
          </a:ln>
        </p:spPr>
        <p:txBody>
          <a:bodyPr wrap="square" lIns="0" tIns="0" rIns="0" bIns="0" rtlCol="0"/>
          <a:lstStyle/>
          <a:p>
            <a:endParaRPr sz="949"/>
          </a:p>
        </p:txBody>
      </p:sp>
      <p:sp>
        <p:nvSpPr>
          <p:cNvPr id="448" name="object 448"/>
          <p:cNvSpPr/>
          <p:nvPr/>
        </p:nvSpPr>
        <p:spPr>
          <a:xfrm>
            <a:off x="1774186" y="697142"/>
            <a:ext cx="73299" cy="48866"/>
          </a:xfrm>
          <a:custGeom>
            <a:avLst/>
            <a:gdLst/>
            <a:ahLst/>
            <a:cxnLst/>
            <a:rect l="l" t="t" r="r" b="b"/>
            <a:pathLst>
              <a:path w="139064" h="92709">
                <a:moveTo>
                  <a:pt x="46195" y="92390"/>
                </a:moveTo>
                <a:lnTo>
                  <a:pt x="0" y="92390"/>
                </a:lnTo>
              </a:path>
              <a:path w="139064" h="92709">
                <a:moveTo>
                  <a:pt x="138585" y="76992"/>
                </a:moveTo>
                <a:lnTo>
                  <a:pt x="132810" y="84690"/>
                </a:lnTo>
                <a:lnTo>
                  <a:pt x="121262" y="92390"/>
                </a:lnTo>
                <a:lnTo>
                  <a:pt x="109713" y="92390"/>
                </a:lnTo>
                <a:lnTo>
                  <a:pt x="98164" y="84690"/>
                </a:lnTo>
                <a:lnTo>
                  <a:pt x="92390" y="76992"/>
                </a:lnTo>
                <a:lnTo>
                  <a:pt x="86615" y="69292"/>
                </a:lnTo>
                <a:lnTo>
                  <a:pt x="80841" y="46195"/>
                </a:lnTo>
                <a:lnTo>
                  <a:pt x="86615" y="23097"/>
                </a:lnTo>
                <a:lnTo>
                  <a:pt x="92390" y="15398"/>
                </a:lnTo>
                <a:lnTo>
                  <a:pt x="98164" y="7700"/>
                </a:lnTo>
                <a:lnTo>
                  <a:pt x="109713" y="0"/>
                </a:lnTo>
                <a:lnTo>
                  <a:pt x="121262" y="0"/>
                </a:lnTo>
                <a:lnTo>
                  <a:pt x="132810" y="7700"/>
                </a:lnTo>
                <a:lnTo>
                  <a:pt x="138585" y="15398"/>
                </a:lnTo>
              </a:path>
            </a:pathLst>
          </a:custGeom>
          <a:ln w="3175">
            <a:solidFill>
              <a:srgbClr val="000000"/>
            </a:solidFill>
          </a:ln>
        </p:spPr>
        <p:txBody>
          <a:bodyPr wrap="square" lIns="0" tIns="0" rIns="0" bIns="0" rtlCol="0"/>
          <a:lstStyle/>
          <a:p>
            <a:endParaRPr sz="949"/>
          </a:p>
        </p:txBody>
      </p:sp>
      <p:sp>
        <p:nvSpPr>
          <p:cNvPr id="449" name="object 449"/>
          <p:cNvSpPr/>
          <p:nvPr/>
        </p:nvSpPr>
        <p:spPr>
          <a:xfrm>
            <a:off x="1877668" y="697143"/>
            <a:ext cx="12384" cy="16400"/>
          </a:xfrm>
          <a:custGeom>
            <a:avLst/>
            <a:gdLst/>
            <a:ahLst/>
            <a:cxnLst/>
            <a:rect l="l" t="t" r="r" b="b"/>
            <a:pathLst>
              <a:path w="23494" h="31115">
                <a:moveTo>
                  <a:pt x="0" y="0"/>
                </a:moveTo>
                <a:lnTo>
                  <a:pt x="0" y="30797"/>
                </a:lnTo>
              </a:path>
              <a:path w="23494" h="31115">
                <a:moveTo>
                  <a:pt x="23097" y="0"/>
                </a:moveTo>
                <a:lnTo>
                  <a:pt x="23097" y="30797"/>
                </a:lnTo>
              </a:path>
            </a:pathLst>
          </a:custGeom>
          <a:ln w="3175">
            <a:solidFill>
              <a:srgbClr val="000000"/>
            </a:solidFill>
          </a:ln>
        </p:spPr>
        <p:txBody>
          <a:bodyPr wrap="square" lIns="0" tIns="0" rIns="0" bIns="0" rtlCol="0"/>
          <a:lstStyle/>
          <a:p>
            <a:endParaRPr sz="949"/>
          </a:p>
        </p:txBody>
      </p:sp>
      <p:sp>
        <p:nvSpPr>
          <p:cNvPr id="450" name="object 450"/>
          <p:cNvSpPr/>
          <p:nvPr/>
        </p:nvSpPr>
        <p:spPr>
          <a:xfrm>
            <a:off x="1926367" y="741782"/>
            <a:ext cx="6359" cy="12384"/>
          </a:xfrm>
          <a:custGeom>
            <a:avLst/>
            <a:gdLst/>
            <a:ahLst/>
            <a:cxnLst/>
            <a:rect l="l" t="t" r="r" b="b"/>
            <a:pathLst>
              <a:path w="12064" h="23494">
                <a:moveTo>
                  <a:pt x="11548" y="7699"/>
                </a:moveTo>
                <a:lnTo>
                  <a:pt x="5774" y="0"/>
                </a:lnTo>
                <a:lnTo>
                  <a:pt x="11548" y="0"/>
                </a:lnTo>
                <a:lnTo>
                  <a:pt x="11548" y="7699"/>
                </a:lnTo>
                <a:lnTo>
                  <a:pt x="0" y="23097"/>
                </a:lnTo>
              </a:path>
            </a:pathLst>
          </a:custGeom>
          <a:ln w="3175">
            <a:solidFill>
              <a:srgbClr val="000000"/>
            </a:solidFill>
          </a:ln>
        </p:spPr>
        <p:txBody>
          <a:bodyPr wrap="square" lIns="0" tIns="0" rIns="0" bIns="0" rtlCol="0"/>
          <a:lstStyle/>
          <a:p>
            <a:endParaRPr sz="949"/>
          </a:p>
        </p:txBody>
      </p:sp>
      <p:sp>
        <p:nvSpPr>
          <p:cNvPr id="451" name="object 451"/>
          <p:cNvSpPr/>
          <p:nvPr/>
        </p:nvSpPr>
        <p:spPr>
          <a:xfrm>
            <a:off x="2014630" y="697142"/>
            <a:ext cx="222241" cy="48866"/>
          </a:xfrm>
          <a:custGeom>
            <a:avLst/>
            <a:gdLst/>
            <a:ahLst/>
            <a:cxnLst/>
            <a:rect l="l" t="t" r="r" b="b"/>
            <a:pathLst>
              <a:path w="421639" h="92709">
                <a:moveTo>
                  <a:pt x="51969" y="15398"/>
                </a:moveTo>
                <a:lnTo>
                  <a:pt x="46195" y="7700"/>
                </a:lnTo>
                <a:lnTo>
                  <a:pt x="34646" y="0"/>
                </a:lnTo>
                <a:lnTo>
                  <a:pt x="23097" y="0"/>
                </a:lnTo>
                <a:lnTo>
                  <a:pt x="11548" y="7700"/>
                </a:lnTo>
                <a:lnTo>
                  <a:pt x="5774" y="15398"/>
                </a:lnTo>
                <a:lnTo>
                  <a:pt x="5774" y="23097"/>
                </a:lnTo>
                <a:lnTo>
                  <a:pt x="11548" y="30797"/>
                </a:lnTo>
                <a:lnTo>
                  <a:pt x="23097" y="38495"/>
                </a:lnTo>
                <a:lnTo>
                  <a:pt x="34646" y="46195"/>
                </a:lnTo>
                <a:lnTo>
                  <a:pt x="46195" y="53895"/>
                </a:lnTo>
                <a:lnTo>
                  <a:pt x="51969" y="61593"/>
                </a:lnTo>
                <a:lnTo>
                  <a:pt x="51969" y="76992"/>
                </a:lnTo>
                <a:lnTo>
                  <a:pt x="46195" y="84690"/>
                </a:lnTo>
                <a:lnTo>
                  <a:pt x="34646" y="92390"/>
                </a:lnTo>
                <a:lnTo>
                  <a:pt x="23097" y="92390"/>
                </a:lnTo>
                <a:lnTo>
                  <a:pt x="11548" y="84690"/>
                </a:lnTo>
                <a:lnTo>
                  <a:pt x="5774" y="76992"/>
                </a:lnTo>
                <a:lnTo>
                  <a:pt x="0" y="69292"/>
                </a:lnTo>
              </a:path>
              <a:path w="421639" h="92709">
                <a:moveTo>
                  <a:pt x="98164" y="0"/>
                </a:moveTo>
                <a:lnTo>
                  <a:pt x="98164" y="92390"/>
                </a:lnTo>
              </a:path>
              <a:path w="421639" h="92709">
                <a:moveTo>
                  <a:pt x="144359" y="0"/>
                </a:moveTo>
                <a:lnTo>
                  <a:pt x="144359" y="92390"/>
                </a:lnTo>
              </a:path>
              <a:path w="421639" h="92709">
                <a:moveTo>
                  <a:pt x="98164" y="46195"/>
                </a:moveTo>
                <a:lnTo>
                  <a:pt x="144359" y="46195"/>
                </a:lnTo>
              </a:path>
              <a:path w="421639" h="92709">
                <a:moveTo>
                  <a:pt x="184780" y="92390"/>
                </a:moveTo>
                <a:lnTo>
                  <a:pt x="213651" y="0"/>
                </a:lnTo>
                <a:lnTo>
                  <a:pt x="242523" y="92390"/>
                </a:lnTo>
              </a:path>
              <a:path w="421639" h="92709">
                <a:moveTo>
                  <a:pt x="196328" y="61593"/>
                </a:moveTo>
                <a:lnTo>
                  <a:pt x="230975" y="61593"/>
                </a:lnTo>
              </a:path>
              <a:path w="421639" h="92709">
                <a:moveTo>
                  <a:pt x="282944" y="0"/>
                </a:moveTo>
                <a:lnTo>
                  <a:pt x="282944" y="92390"/>
                </a:lnTo>
                <a:lnTo>
                  <a:pt x="329139" y="92390"/>
                </a:lnTo>
              </a:path>
              <a:path w="421639" h="92709">
                <a:moveTo>
                  <a:pt x="375334" y="0"/>
                </a:moveTo>
                <a:lnTo>
                  <a:pt x="375334" y="92390"/>
                </a:lnTo>
                <a:lnTo>
                  <a:pt x="421529" y="92390"/>
                </a:lnTo>
              </a:path>
            </a:pathLst>
          </a:custGeom>
          <a:ln w="3175">
            <a:solidFill>
              <a:srgbClr val="000000"/>
            </a:solidFill>
          </a:ln>
        </p:spPr>
        <p:txBody>
          <a:bodyPr wrap="square" lIns="0" tIns="0" rIns="0" bIns="0" rtlCol="0"/>
          <a:lstStyle/>
          <a:p>
            <a:endParaRPr sz="949"/>
          </a:p>
        </p:txBody>
      </p:sp>
      <p:sp>
        <p:nvSpPr>
          <p:cNvPr id="452" name="object 452"/>
          <p:cNvSpPr/>
          <p:nvPr/>
        </p:nvSpPr>
        <p:spPr>
          <a:xfrm>
            <a:off x="2306816" y="697142"/>
            <a:ext cx="76312" cy="48866"/>
          </a:xfrm>
          <a:custGeom>
            <a:avLst/>
            <a:gdLst/>
            <a:ahLst/>
            <a:cxnLst/>
            <a:rect l="l" t="t" r="r" b="b"/>
            <a:pathLst>
              <a:path w="144780" h="92709">
                <a:moveTo>
                  <a:pt x="0" y="0"/>
                </a:moveTo>
                <a:lnTo>
                  <a:pt x="0" y="92390"/>
                </a:lnTo>
                <a:lnTo>
                  <a:pt x="40420" y="92390"/>
                </a:lnTo>
                <a:lnTo>
                  <a:pt x="46195" y="84690"/>
                </a:lnTo>
                <a:lnTo>
                  <a:pt x="51969" y="76992"/>
                </a:lnTo>
                <a:lnTo>
                  <a:pt x="51969" y="53895"/>
                </a:lnTo>
                <a:lnTo>
                  <a:pt x="46195" y="46195"/>
                </a:lnTo>
                <a:lnTo>
                  <a:pt x="40420" y="38495"/>
                </a:lnTo>
                <a:lnTo>
                  <a:pt x="46195" y="30797"/>
                </a:lnTo>
                <a:lnTo>
                  <a:pt x="46195" y="7700"/>
                </a:lnTo>
                <a:lnTo>
                  <a:pt x="40420" y="0"/>
                </a:lnTo>
                <a:lnTo>
                  <a:pt x="0" y="0"/>
                </a:lnTo>
              </a:path>
              <a:path w="144780" h="92709">
                <a:moveTo>
                  <a:pt x="0" y="38495"/>
                </a:moveTo>
                <a:lnTo>
                  <a:pt x="40420" y="38495"/>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453" name="object 453"/>
          <p:cNvSpPr/>
          <p:nvPr/>
        </p:nvSpPr>
        <p:spPr>
          <a:xfrm>
            <a:off x="2455952" y="697142"/>
            <a:ext cx="173709" cy="48866"/>
          </a:xfrm>
          <a:custGeom>
            <a:avLst/>
            <a:gdLst/>
            <a:ahLst/>
            <a:cxnLst/>
            <a:rect l="l" t="t" r="r" b="b"/>
            <a:pathLst>
              <a:path w="329564" h="92709">
                <a:moveTo>
                  <a:pt x="46195" y="0"/>
                </a:moveTo>
                <a:lnTo>
                  <a:pt x="46195" y="76992"/>
                </a:lnTo>
                <a:lnTo>
                  <a:pt x="40420" y="84690"/>
                </a:lnTo>
                <a:lnTo>
                  <a:pt x="28871" y="92390"/>
                </a:lnTo>
                <a:lnTo>
                  <a:pt x="17323" y="92390"/>
                </a:lnTo>
                <a:lnTo>
                  <a:pt x="5774" y="84690"/>
                </a:lnTo>
                <a:lnTo>
                  <a:pt x="0" y="76992"/>
                </a:lnTo>
                <a:lnTo>
                  <a:pt x="0" y="0"/>
                </a:lnTo>
              </a:path>
              <a:path w="329564" h="92709">
                <a:moveTo>
                  <a:pt x="138585" y="15398"/>
                </a:moveTo>
                <a:lnTo>
                  <a:pt x="132810" y="7700"/>
                </a:lnTo>
                <a:lnTo>
                  <a:pt x="121262" y="0"/>
                </a:lnTo>
                <a:lnTo>
                  <a:pt x="109713" y="0"/>
                </a:lnTo>
                <a:lnTo>
                  <a:pt x="98164" y="7700"/>
                </a:lnTo>
                <a:lnTo>
                  <a:pt x="92390" y="15398"/>
                </a:lnTo>
                <a:lnTo>
                  <a:pt x="92390" y="23097"/>
                </a:lnTo>
                <a:lnTo>
                  <a:pt x="98164" y="30797"/>
                </a:lnTo>
                <a:lnTo>
                  <a:pt x="109713" y="38495"/>
                </a:lnTo>
                <a:lnTo>
                  <a:pt x="121262" y="46195"/>
                </a:lnTo>
                <a:lnTo>
                  <a:pt x="132810" y="53895"/>
                </a:lnTo>
                <a:lnTo>
                  <a:pt x="138585" y="61593"/>
                </a:lnTo>
                <a:lnTo>
                  <a:pt x="138585" y="76992"/>
                </a:lnTo>
                <a:lnTo>
                  <a:pt x="132810" y="84690"/>
                </a:lnTo>
                <a:lnTo>
                  <a:pt x="121262" y="92390"/>
                </a:lnTo>
                <a:lnTo>
                  <a:pt x="109713" y="92390"/>
                </a:lnTo>
                <a:lnTo>
                  <a:pt x="98164" y="84690"/>
                </a:lnTo>
                <a:lnTo>
                  <a:pt x="92390" y="76992"/>
                </a:lnTo>
                <a:lnTo>
                  <a:pt x="86615" y="69292"/>
                </a:lnTo>
              </a:path>
              <a:path w="329564" h="92709">
                <a:moveTo>
                  <a:pt x="230975" y="92390"/>
                </a:moveTo>
                <a:lnTo>
                  <a:pt x="184780" y="92390"/>
                </a:lnTo>
                <a:lnTo>
                  <a:pt x="184780" y="0"/>
                </a:lnTo>
                <a:lnTo>
                  <a:pt x="230975" y="0"/>
                </a:lnTo>
              </a:path>
              <a:path w="329564" h="92709">
                <a:moveTo>
                  <a:pt x="184780" y="46195"/>
                </a:moveTo>
                <a:lnTo>
                  <a:pt x="213652" y="46195"/>
                </a:lnTo>
              </a:path>
              <a:path w="329564" h="92709">
                <a:moveTo>
                  <a:pt x="277170" y="0"/>
                </a:moveTo>
                <a:lnTo>
                  <a:pt x="300268" y="0"/>
                </a:lnTo>
                <a:lnTo>
                  <a:pt x="311816" y="7700"/>
                </a:lnTo>
                <a:lnTo>
                  <a:pt x="317591" y="15398"/>
                </a:lnTo>
                <a:lnTo>
                  <a:pt x="323365" y="23097"/>
                </a:lnTo>
                <a:lnTo>
                  <a:pt x="329139" y="46195"/>
                </a:lnTo>
                <a:lnTo>
                  <a:pt x="323365" y="69292"/>
                </a:lnTo>
                <a:lnTo>
                  <a:pt x="317591" y="76992"/>
                </a:lnTo>
                <a:lnTo>
                  <a:pt x="311816" y="84690"/>
                </a:lnTo>
                <a:lnTo>
                  <a:pt x="300268" y="92390"/>
                </a:lnTo>
                <a:lnTo>
                  <a:pt x="277170" y="92390"/>
                </a:lnTo>
                <a:lnTo>
                  <a:pt x="277170" y="0"/>
                </a:lnTo>
              </a:path>
            </a:pathLst>
          </a:custGeom>
          <a:ln w="3175">
            <a:solidFill>
              <a:srgbClr val="000000"/>
            </a:solidFill>
          </a:ln>
        </p:spPr>
        <p:txBody>
          <a:bodyPr wrap="square" lIns="0" tIns="0" rIns="0" bIns="0" rtlCol="0"/>
          <a:lstStyle/>
          <a:p>
            <a:endParaRPr sz="949"/>
          </a:p>
        </p:txBody>
      </p:sp>
      <p:grpSp>
        <p:nvGrpSpPr>
          <p:cNvPr id="454" name="object 454"/>
          <p:cNvGrpSpPr/>
          <p:nvPr/>
        </p:nvGrpSpPr>
        <p:grpSpPr>
          <a:xfrm>
            <a:off x="2696396" y="696363"/>
            <a:ext cx="83006" cy="50540"/>
            <a:chOff x="3602247" y="1321155"/>
            <a:chExt cx="157480" cy="95885"/>
          </a:xfrm>
        </p:grpSpPr>
        <p:sp>
          <p:nvSpPr>
            <p:cNvPr id="455" name="object 455"/>
            <p:cNvSpPr/>
            <p:nvPr/>
          </p:nvSpPr>
          <p:spPr>
            <a:xfrm>
              <a:off x="3602247" y="1322634"/>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pic>
          <p:nvPicPr>
            <p:cNvPr id="456" name="object 456"/>
            <p:cNvPicPr/>
            <p:nvPr/>
          </p:nvPicPr>
          <p:blipFill>
            <a:blip r:embed="rId12" cstate="print"/>
            <a:stretch>
              <a:fillRect/>
            </a:stretch>
          </p:blipFill>
          <p:spPr>
            <a:xfrm>
              <a:off x="3687384" y="1321155"/>
              <a:ext cx="72249" cy="95346"/>
            </a:xfrm>
            <a:prstGeom prst="rect">
              <a:avLst/>
            </a:prstGeom>
          </p:spPr>
        </p:pic>
      </p:grpSp>
      <p:sp>
        <p:nvSpPr>
          <p:cNvPr id="457" name="object 457"/>
          <p:cNvSpPr/>
          <p:nvPr/>
        </p:nvSpPr>
        <p:spPr>
          <a:xfrm>
            <a:off x="2842490" y="697142"/>
            <a:ext cx="468914" cy="48866"/>
          </a:xfrm>
          <a:custGeom>
            <a:avLst/>
            <a:gdLst/>
            <a:ahLst/>
            <a:cxnLst/>
            <a:rect l="l" t="t" r="r" b="b"/>
            <a:pathLst>
              <a:path w="889635" h="92709">
                <a:moveTo>
                  <a:pt x="51969" y="15398"/>
                </a:moveTo>
                <a:lnTo>
                  <a:pt x="46195" y="7700"/>
                </a:lnTo>
                <a:lnTo>
                  <a:pt x="34646" y="0"/>
                </a:lnTo>
                <a:lnTo>
                  <a:pt x="23097" y="0"/>
                </a:lnTo>
                <a:lnTo>
                  <a:pt x="11548" y="7700"/>
                </a:lnTo>
                <a:lnTo>
                  <a:pt x="5774" y="15398"/>
                </a:lnTo>
                <a:lnTo>
                  <a:pt x="5774" y="23097"/>
                </a:lnTo>
                <a:lnTo>
                  <a:pt x="11548" y="30797"/>
                </a:lnTo>
                <a:lnTo>
                  <a:pt x="23097" y="38495"/>
                </a:lnTo>
                <a:lnTo>
                  <a:pt x="34646" y="46195"/>
                </a:lnTo>
                <a:lnTo>
                  <a:pt x="46195" y="53895"/>
                </a:lnTo>
                <a:lnTo>
                  <a:pt x="51969" y="61593"/>
                </a:lnTo>
                <a:lnTo>
                  <a:pt x="51969" y="76992"/>
                </a:lnTo>
                <a:lnTo>
                  <a:pt x="46195" y="84690"/>
                </a:lnTo>
                <a:lnTo>
                  <a:pt x="34646" y="92390"/>
                </a:lnTo>
                <a:lnTo>
                  <a:pt x="23097" y="92390"/>
                </a:lnTo>
                <a:lnTo>
                  <a:pt x="11548" y="84690"/>
                </a:lnTo>
                <a:lnTo>
                  <a:pt x="5774" y="76992"/>
                </a:lnTo>
                <a:lnTo>
                  <a:pt x="0" y="69292"/>
                </a:lnTo>
              </a:path>
              <a:path w="889635" h="92709">
                <a:moveTo>
                  <a:pt x="144359" y="0"/>
                </a:moveTo>
                <a:lnTo>
                  <a:pt x="144359" y="76992"/>
                </a:lnTo>
                <a:lnTo>
                  <a:pt x="138585" y="84690"/>
                </a:lnTo>
                <a:lnTo>
                  <a:pt x="127036" y="92390"/>
                </a:lnTo>
                <a:lnTo>
                  <a:pt x="115487" y="92390"/>
                </a:lnTo>
                <a:lnTo>
                  <a:pt x="103938" y="84690"/>
                </a:lnTo>
                <a:lnTo>
                  <a:pt x="98164" y="76992"/>
                </a:lnTo>
                <a:lnTo>
                  <a:pt x="98164" y="0"/>
                </a:lnTo>
              </a:path>
              <a:path w="889635" h="92709">
                <a:moveTo>
                  <a:pt x="190554" y="92390"/>
                </a:moveTo>
                <a:lnTo>
                  <a:pt x="190554" y="0"/>
                </a:lnTo>
                <a:lnTo>
                  <a:pt x="219426" y="0"/>
                </a:lnTo>
                <a:lnTo>
                  <a:pt x="230975" y="7700"/>
                </a:lnTo>
                <a:lnTo>
                  <a:pt x="236749" y="15398"/>
                </a:lnTo>
                <a:lnTo>
                  <a:pt x="236749" y="30797"/>
                </a:lnTo>
                <a:lnTo>
                  <a:pt x="230975" y="38495"/>
                </a:lnTo>
                <a:lnTo>
                  <a:pt x="219426" y="46195"/>
                </a:lnTo>
                <a:lnTo>
                  <a:pt x="190554" y="46195"/>
                </a:lnTo>
              </a:path>
              <a:path w="889635" h="92709">
                <a:moveTo>
                  <a:pt x="282944" y="92390"/>
                </a:moveTo>
                <a:lnTo>
                  <a:pt x="282944" y="0"/>
                </a:lnTo>
                <a:lnTo>
                  <a:pt x="311816" y="0"/>
                </a:lnTo>
                <a:lnTo>
                  <a:pt x="323365" y="7700"/>
                </a:lnTo>
                <a:lnTo>
                  <a:pt x="329140" y="15398"/>
                </a:lnTo>
                <a:lnTo>
                  <a:pt x="329140" y="30797"/>
                </a:lnTo>
                <a:lnTo>
                  <a:pt x="323365" y="38495"/>
                </a:lnTo>
                <a:lnTo>
                  <a:pt x="311816" y="46195"/>
                </a:lnTo>
                <a:lnTo>
                  <a:pt x="282944" y="46195"/>
                </a:lnTo>
              </a:path>
              <a:path w="889635" h="92709">
                <a:moveTo>
                  <a:pt x="375335" y="0"/>
                </a:moveTo>
                <a:lnTo>
                  <a:pt x="375335" y="92390"/>
                </a:lnTo>
                <a:lnTo>
                  <a:pt x="421530" y="92390"/>
                </a:lnTo>
              </a:path>
              <a:path w="889635" h="92709">
                <a:moveTo>
                  <a:pt x="513920" y="92390"/>
                </a:moveTo>
                <a:lnTo>
                  <a:pt x="467725" y="92390"/>
                </a:lnTo>
                <a:lnTo>
                  <a:pt x="467725" y="0"/>
                </a:lnTo>
                <a:lnTo>
                  <a:pt x="513920" y="0"/>
                </a:lnTo>
              </a:path>
              <a:path w="889635" h="92709">
                <a:moveTo>
                  <a:pt x="467725" y="46195"/>
                </a:moveTo>
                <a:lnTo>
                  <a:pt x="496597" y="46195"/>
                </a:lnTo>
              </a:path>
              <a:path w="889635" h="92709">
                <a:moveTo>
                  <a:pt x="554341" y="92390"/>
                </a:moveTo>
                <a:lnTo>
                  <a:pt x="554341" y="0"/>
                </a:lnTo>
                <a:lnTo>
                  <a:pt x="583213" y="76992"/>
                </a:lnTo>
                <a:lnTo>
                  <a:pt x="612085" y="0"/>
                </a:lnTo>
                <a:lnTo>
                  <a:pt x="612085" y="92390"/>
                </a:lnTo>
              </a:path>
              <a:path w="889635" h="92709">
                <a:moveTo>
                  <a:pt x="698700" y="92390"/>
                </a:moveTo>
                <a:lnTo>
                  <a:pt x="652505" y="92390"/>
                </a:lnTo>
                <a:lnTo>
                  <a:pt x="652505" y="0"/>
                </a:lnTo>
                <a:lnTo>
                  <a:pt x="698700" y="0"/>
                </a:lnTo>
              </a:path>
              <a:path w="889635" h="92709">
                <a:moveTo>
                  <a:pt x="652505" y="46195"/>
                </a:moveTo>
                <a:lnTo>
                  <a:pt x="681377" y="46195"/>
                </a:lnTo>
              </a:path>
              <a:path w="889635" h="92709">
                <a:moveTo>
                  <a:pt x="744895" y="92390"/>
                </a:moveTo>
                <a:lnTo>
                  <a:pt x="744895" y="0"/>
                </a:lnTo>
                <a:lnTo>
                  <a:pt x="791090" y="92390"/>
                </a:lnTo>
                <a:lnTo>
                  <a:pt x="791090" y="0"/>
                </a:lnTo>
              </a:path>
              <a:path w="889635" h="92709">
                <a:moveTo>
                  <a:pt x="831511" y="0"/>
                </a:moveTo>
                <a:lnTo>
                  <a:pt x="889255" y="0"/>
                </a:lnTo>
              </a:path>
              <a:path w="889635" h="92709">
                <a:moveTo>
                  <a:pt x="860383" y="0"/>
                </a:moveTo>
                <a:lnTo>
                  <a:pt x="860383" y="92390"/>
                </a:lnTo>
              </a:path>
            </a:pathLst>
          </a:custGeom>
          <a:ln w="3175">
            <a:solidFill>
              <a:srgbClr val="000000"/>
            </a:solidFill>
          </a:ln>
        </p:spPr>
        <p:txBody>
          <a:bodyPr wrap="square" lIns="0" tIns="0" rIns="0" bIns="0" rtlCol="0"/>
          <a:lstStyle/>
          <a:p>
            <a:endParaRPr sz="949"/>
          </a:p>
        </p:txBody>
      </p:sp>
      <p:sp>
        <p:nvSpPr>
          <p:cNvPr id="458" name="object 458"/>
          <p:cNvSpPr/>
          <p:nvPr/>
        </p:nvSpPr>
        <p:spPr>
          <a:xfrm>
            <a:off x="3378163" y="697142"/>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459" name="object 459"/>
          <p:cNvSpPr/>
          <p:nvPr/>
        </p:nvSpPr>
        <p:spPr>
          <a:xfrm>
            <a:off x="3575997" y="697142"/>
            <a:ext cx="176722" cy="48866"/>
          </a:xfrm>
          <a:custGeom>
            <a:avLst/>
            <a:gdLst/>
            <a:ahLst/>
            <a:cxnLst/>
            <a:rect l="l" t="t" r="r" b="b"/>
            <a:pathLst>
              <a:path w="335279" h="92709">
                <a:moveTo>
                  <a:pt x="0" y="0"/>
                </a:moveTo>
                <a:lnTo>
                  <a:pt x="23097" y="0"/>
                </a:lnTo>
                <a:lnTo>
                  <a:pt x="34646" y="7700"/>
                </a:lnTo>
                <a:lnTo>
                  <a:pt x="40420" y="15398"/>
                </a:lnTo>
                <a:lnTo>
                  <a:pt x="46195" y="23097"/>
                </a:lnTo>
                <a:lnTo>
                  <a:pt x="51969" y="46195"/>
                </a:lnTo>
                <a:lnTo>
                  <a:pt x="46195" y="69292"/>
                </a:lnTo>
                <a:lnTo>
                  <a:pt x="40420" y="76992"/>
                </a:lnTo>
                <a:lnTo>
                  <a:pt x="34646" y="84690"/>
                </a:lnTo>
                <a:lnTo>
                  <a:pt x="23097" y="92390"/>
                </a:lnTo>
                <a:lnTo>
                  <a:pt x="0" y="92390"/>
                </a:lnTo>
                <a:lnTo>
                  <a:pt x="0" y="0"/>
                </a:lnTo>
              </a:path>
              <a:path w="335279" h="92709">
                <a:moveTo>
                  <a:pt x="92390" y="92390"/>
                </a:moveTo>
                <a:lnTo>
                  <a:pt x="92390" y="0"/>
                </a:lnTo>
                <a:lnTo>
                  <a:pt x="121262" y="0"/>
                </a:lnTo>
                <a:lnTo>
                  <a:pt x="132810" y="7700"/>
                </a:lnTo>
                <a:lnTo>
                  <a:pt x="138585" y="15398"/>
                </a:lnTo>
                <a:lnTo>
                  <a:pt x="138585" y="30797"/>
                </a:lnTo>
                <a:lnTo>
                  <a:pt x="132810" y="38495"/>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3"/>
                </a:moveTo>
                <a:lnTo>
                  <a:pt x="225201" y="61593"/>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60" name="object 460"/>
          <p:cNvSpPr/>
          <p:nvPr/>
        </p:nvSpPr>
        <p:spPr>
          <a:xfrm>
            <a:off x="3782962" y="69714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61" name="object 461"/>
          <p:cNvSpPr/>
          <p:nvPr/>
        </p:nvSpPr>
        <p:spPr>
          <a:xfrm>
            <a:off x="3819485" y="697142"/>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2"/>
                </a:lnTo>
                <a:lnTo>
                  <a:pt x="132810" y="84690"/>
                </a:lnTo>
                <a:lnTo>
                  <a:pt x="121262" y="92390"/>
                </a:lnTo>
                <a:lnTo>
                  <a:pt x="109713" y="92390"/>
                </a:lnTo>
                <a:lnTo>
                  <a:pt x="98164" y="84690"/>
                </a:lnTo>
                <a:lnTo>
                  <a:pt x="92390" y="76992"/>
                </a:lnTo>
                <a:lnTo>
                  <a:pt x="86615" y="69292"/>
                </a:lnTo>
                <a:lnTo>
                  <a:pt x="80841" y="46195"/>
                </a:lnTo>
                <a:lnTo>
                  <a:pt x="86615" y="23097"/>
                </a:lnTo>
                <a:lnTo>
                  <a:pt x="92390" y="15398"/>
                </a:lnTo>
                <a:lnTo>
                  <a:pt x="98164" y="7700"/>
                </a:lnTo>
                <a:lnTo>
                  <a:pt x="109713" y="0"/>
                </a:lnTo>
                <a:lnTo>
                  <a:pt x="121262" y="0"/>
                </a:lnTo>
                <a:lnTo>
                  <a:pt x="132810" y="7700"/>
                </a:lnTo>
                <a:lnTo>
                  <a:pt x="138585" y="15398"/>
                </a:lnTo>
              </a:path>
            </a:pathLst>
          </a:custGeom>
          <a:ln w="3175">
            <a:solidFill>
              <a:srgbClr val="000000"/>
            </a:solidFill>
          </a:ln>
        </p:spPr>
        <p:txBody>
          <a:bodyPr wrap="square" lIns="0" tIns="0" rIns="0" bIns="0" rtlCol="0"/>
          <a:lstStyle/>
          <a:p>
            <a:endParaRPr sz="949"/>
          </a:p>
        </p:txBody>
      </p:sp>
      <p:sp>
        <p:nvSpPr>
          <p:cNvPr id="462" name="object 462"/>
          <p:cNvSpPr/>
          <p:nvPr/>
        </p:nvSpPr>
        <p:spPr>
          <a:xfrm>
            <a:off x="3965578" y="697142"/>
            <a:ext cx="173709" cy="48866"/>
          </a:xfrm>
          <a:custGeom>
            <a:avLst/>
            <a:gdLst/>
            <a:ahLst/>
            <a:cxnLst/>
            <a:rect l="l" t="t" r="r" b="b"/>
            <a:pathLst>
              <a:path w="329564" h="92709">
                <a:moveTo>
                  <a:pt x="0" y="0"/>
                </a:moveTo>
                <a:lnTo>
                  <a:pt x="23097" y="0"/>
                </a:lnTo>
                <a:lnTo>
                  <a:pt x="34646" y="7700"/>
                </a:lnTo>
                <a:lnTo>
                  <a:pt x="40420" y="15398"/>
                </a:lnTo>
                <a:lnTo>
                  <a:pt x="46195" y="23097"/>
                </a:lnTo>
                <a:lnTo>
                  <a:pt x="51969" y="46195"/>
                </a:lnTo>
                <a:lnTo>
                  <a:pt x="46195" y="69292"/>
                </a:lnTo>
                <a:lnTo>
                  <a:pt x="40420" y="76992"/>
                </a:lnTo>
                <a:lnTo>
                  <a:pt x="34646" y="84690"/>
                </a:lnTo>
                <a:lnTo>
                  <a:pt x="23097" y="92390"/>
                </a:lnTo>
                <a:lnTo>
                  <a:pt x="0" y="92390"/>
                </a:lnTo>
                <a:lnTo>
                  <a:pt x="0" y="0"/>
                </a:lnTo>
              </a:path>
              <a:path w="329564" h="92709">
                <a:moveTo>
                  <a:pt x="86615" y="92390"/>
                </a:moveTo>
                <a:lnTo>
                  <a:pt x="115487" y="0"/>
                </a:lnTo>
                <a:lnTo>
                  <a:pt x="144359" y="92390"/>
                </a:lnTo>
              </a:path>
              <a:path w="329564" h="92709">
                <a:moveTo>
                  <a:pt x="98164" y="61593"/>
                </a:moveTo>
                <a:lnTo>
                  <a:pt x="132810" y="61593"/>
                </a:lnTo>
              </a:path>
              <a:path w="329564" h="92709">
                <a:moveTo>
                  <a:pt x="179005" y="0"/>
                </a:moveTo>
                <a:lnTo>
                  <a:pt x="236749" y="0"/>
                </a:lnTo>
              </a:path>
              <a:path w="329564" h="92709">
                <a:moveTo>
                  <a:pt x="207877" y="0"/>
                </a:moveTo>
                <a:lnTo>
                  <a:pt x="207877" y="92390"/>
                </a:lnTo>
              </a:path>
              <a:path w="329564" h="92709">
                <a:moveTo>
                  <a:pt x="271396" y="92390"/>
                </a:moveTo>
                <a:lnTo>
                  <a:pt x="300268" y="0"/>
                </a:lnTo>
                <a:lnTo>
                  <a:pt x="329139" y="92390"/>
                </a:lnTo>
              </a:path>
              <a:path w="329564" h="92709">
                <a:moveTo>
                  <a:pt x="282944" y="61593"/>
                </a:moveTo>
                <a:lnTo>
                  <a:pt x="317591" y="61593"/>
                </a:lnTo>
              </a:path>
            </a:pathLst>
          </a:custGeom>
          <a:ln w="3175">
            <a:solidFill>
              <a:srgbClr val="000000"/>
            </a:solidFill>
          </a:ln>
        </p:spPr>
        <p:txBody>
          <a:bodyPr wrap="square" lIns="0" tIns="0" rIns="0" bIns="0" rtlCol="0"/>
          <a:lstStyle/>
          <a:p>
            <a:endParaRPr sz="949"/>
          </a:p>
        </p:txBody>
      </p:sp>
      <p:sp>
        <p:nvSpPr>
          <p:cNvPr id="463" name="object 463"/>
          <p:cNvSpPr/>
          <p:nvPr/>
        </p:nvSpPr>
        <p:spPr>
          <a:xfrm>
            <a:off x="4169499" y="741782"/>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pic>
        <p:nvPicPr>
          <p:cNvPr id="464" name="object 464"/>
          <p:cNvPicPr/>
          <p:nvPr/>
        </p:nvPicPr>
        <p:blipFill>
          <a:blip r:embed="rId15" cstate="print"/>
          <a:stretch>
            <a:fillRect/>
          </a:stretch>
        </p:blipFill>
        <p:spPr>
          <a:xfrm>
            <a:off x="9702981" y="5478424"/>
            <a:ext cx="83223" cy="48729"/>
          </a:xfrm>
          <a:prstGeom prst="rect">
            <a:avLst/>
          </a:prstGeom>
        </p:spPr>
      </p:pic>
      <p:pic>
        <p:nvPicPr>
          <p:cNvPr id="465" name="object 465"/>
          <p:cNvPicPr/>
          <p:nvPr/>
        </p:nvPicPr>
        <p:blipFill>
          <a:blip r:embed="rId16" cstate="print"/>
          <a:stretch>
            <a:fillRect/>
          </a:stretch>
        </p:blipFill>
        <p:spPr>
          <a:xfrm>
            <a:off x="9556843" y="5852151"/>
            <a:ext cx="81193" cy="65307"/>
          </a:xfrm>
          <a:prstGeom prst="rect">
            <a:avLst/>
          </a:prstGeom>
        </p:spPr>
      </p:pic>
      <p:pic>
        <p:nvPicPr>
          <p:cNvPr id="466" name="object 466"/>
          <p:cNvPicPr/>
          <p:nvPr/>
        </p:nvPicPr>
        <p:blipFill>
          <a:blip r:embed="rId17" cstate="print"/>
          <a:stretch>
            <a:fillRect/>
          </a:stretch>
        </p:blipFill>
        <p:spPr>
          <a:xfrm>
            <a:off x="9160798" y="5536415"/>
            <a:ext cx="83223" cy="48729"/>
          </a:xfrm>
          <a:prstGeom prst="rect">
            <a:avLst/>
          </a:prstGeom>
        </p:spPr>
      </p:pic>
      <p:pic>
        <p:nvPicPr>
          <p:cNvPr id="467" name="object 467"/>
          <p:cNvPicPr/>
          <p:nvPr/>
        </p:nvPicPr>
        <p:blipFill>
          <a:blip r:embed="rId18" cstate="print"/>
          <a:stretch>
            <a:fillRect/>
          </a:stretch>
        </p:blipFill>
        <p:spPr>
          <a:xfrm>
            <a:off x="8748266" y="5898747"/>
            <a:ext cx="81193" cy="65307"/>
          </a:xfrm>
          <a:prstGeom prst="rect">
            <a:avLst/>
          </a:prstGeom>
        </p:spPr>
      </p:pic>
      <p:sp>
        <p:nvSpPr>
          <p:cNvPr id="468" name="object 468"/>
          <p:cNvSpPr/>
          <p:nvPr/>
        </p:nvSpPr>
        <p:spPr>
          <a:xfrm>
            <a:off x="9953727" y="3107025"/>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469" name="object 469"/>
          <p:cNvGrpSpPr/>
          <p:nvPr/>
        </p:nvGrpSpPr>
        <p:grpSpPr>
          <a:xfrm>
            <a:off x="9986427" y="3106246"/>
            <a:ext cx="84010" cy="50540"/>
            <a:chOff x="17433055" y="5893238"/>
            <a:chExt cx="159385" cy="95885"/>
          </a:xfrm>
        </p:grpSpPr>
        <p:sp>
          <p:nvSpPr>
            <p:cNvPr id="470" name="object 470"/>
            <p:cNvSpPr/>
            <p:nvPr/>
          </p:nvSpPr>
          <p:spPr>
            <a:xfrm>
              <a:off x="17434533" y="5894716"/>
              <a:ext cx="52069" cy="92710"/>
            </a:xfrm>
            <a:custGeom>
              <a:avLst/>
              <a:gdLst/>
              <a:ahLst/>
              <a:cxnLst/>
              <a:rect l="l" t="t" r="r" b="b"/>
              <a:pathLst>
                <a:path w="52069" h="92710">
                  <a:moveTo>
                    <a:pt x="51969" y="15397"/>
                  </a:moveTo>
                  <a:lnTo>
                    <a:pt x="46195" y="7698"/>
                  </a:lnTo>
                  <a:lnTo>
                    <a:pt x="34646" y="0"/>
                  </a:lnTo>
                  <a:lnTo>
                    <a:pt x="23097" y="0"/>
                  </a:lnTo>
                  <a:lnTo>
                    <a:pt x="11548" y="7698"/>
                  </a:lnTo>
                  <a:lnTo>
                    <a:pt x="5774" y="15397"/>
                  </a:lnTo>
                  <a:lnTo>
                    <a:pt x="5774" y="23097"/>
                  </a:lnTo>
                  <a:lnTo>
                    <a:pt x="11548" y="30796"/>
                  </a:lnTo>
                  <a:lnTo>
                    <a:pt x="23097" y="38495"/>
                  </a:lnTo>
                  <a:lnTo>
                    <a:pt x="34646" y="46195"/>
                  </a:lnTo>
                  <a:lnTo>
                    <a:pt x="46195" y="53893"/>
                  </a:lnTo>
                  <a:lnTo>
                    <a:pt x="51969" y="61592"/>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pic>
          <p:nvPicPr>
            <p:cNvPr id="471" name="object 471"/>
            <p:cNvPicPr/>
            <p:nvPr/>
          </p:nvPicPr>
          <p:blipFill>
            <a:blip r:embed="rId12" cstate="print"/>
            <a:stretch>
              <a:fillRect/>
            </a:stretch>
          </p:blipFill>
          <p:spPr>
            <a:xfrm>
              <a:off x="17519671" y="5893238"/>
              <a:ext cx="72249" cy="95346"/>
            </a:xfrm>
            <a:prstGeom prst="rect">
              <a:avLst/>
            </a:prstGeom>
          </p:spPr>
        </p:pic>
      </p:grpSp>
      <p:sp>
        <p:nvSpPr>
          <p:cNvPr id="472" name="object 472"/>
          <p:cNvSpPr/>
          <p:nvPr/>
        </p:nvSpPr>
        <p:spPr>
          <a:xfrm>
            <a:off x="10133299" y="3107025"/>
            <a:ext cx="30458" cy="48866"/>
          </a:xfrm>
          <a:custGeom>
            <a:avLst/>
            <a:gdLst/>
            <a:ahLst/>
            <a:cxnLst/>
            <a:rect l="l" t="t" r="r" b="b"/>
            <a:pathLst>
              <a:path w="57784" h="92710">
                <a:moveTo>
                  <a:pt x="0" y="0"/>
                </a:moveTo>
                <a:lnTo>
                  <a:pt x="28871" y="92390"/>
                </a:lnTo>
                <a:lnTo>
                  <a:pt x="57743" y="0"/>
                </a:lnTo>
              </a:path>
            </a:pathLst>
          </a:custGeom>
          <a:ln w="3175">
            <a:solidFill>
              <a:srgbClr val="000000"/>
            </a:solidFill>
          </a:ln>
        </p:spPr>
        <p:txBody>
          <a:bodyPr wrap="square" lIns="0" tIns="0" rIns="0" bIns="0" rtlCol="0"/>
          <a:lstStyle/>
          <a:p>
            <a:endParaRPr sz="949"/>
          </a:p>
        </p:txBody>
      </p:sp>
      <p:sp>
        <p:nvSpPr>
          <p:cNvPr id="473" name="object 473"/>
          <p:cNvSpPr/>
          <p:nvPr/>
        </p:nvSpPr>
        <p:spPr>
          <a:xfrm>
            <a:off x="10197214" y="3107025"/>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474" name="object 474"/>
          <p:cNvSpPr/>
          <p:nvPr/>
        </p:nvSpPr>
        <p:spPr>
          <a:xfrm>
            <a:off x="10233737" y="3107025"/>
            <a:ext cx="79324" cy="48866"/>
          </a:xfrm>
          <a:custGeom>
            <a:avLst/>
            <a:gdLst/>
            <a:ahLst/>
            <a:cxnLst/>
            <a:rect l="l" t="t" r="r" b="b"/>
            <a:pathLst>
              <a:path w="150494" h="92710">
                <a:moveTo>
                  <a:pt x="46195" y="92390"/>
                </a:moveTo>
                <a:lnTo>
                  <a:pt x="0" y="92390"/>
                </a:lnTo>
                <a:lnTo>
                  <a:pt x="0" y="0"/>
                </a:lnTo>
                <a:lnTo>
                  <a:pt x="46195" y="0"/>
                </a:lnTo>
              </a:path>
              <a:path w="150494" h="92710">
                <a:moveTo>
                  <a:pt x="0" y="46195"/>
                </a:moveTo>
                <a:lnTo>
                  <a:pt x="28871" y="46195"/>
                </a:lnTo>
              </a:path>
              <a:path w="150494" h="92710">
                <a:moveTo>
                  <a:pt x="80841" y="0"/>
                </a:moveTo>
                <a:lnTo>
                  <a:pt x="98164" y="92390"/>
                </a:lnTo>
                <a:lnTo>
                  <a:pt x="115487" y="0"/>
                </a:lnTo>
                <a:lnTo>
                  <a:pt x="132810" y="92390"/>
                </a:lnTo>
                <a:lnTo>
                  <a:pt x="150134" y="0"/>
                </a:lnTo>
              </a:path>
            </a:pathLst>
          </a:custGeom>
          <a:ln w="3175">
            <a:solidFill>
              <a:srgbClr val="000000"/>
            </a:solidFill>
          </a:ln>
        </p:spPr>
        <p:txBody>
          <a:bodyPr wrap="square" lIns="0" tIns="0" rIns="0" bIns="0" rtlCol="0"/>
          <a:lstStyle/>
          <a:p>
            <a:endParaRPr sz="949"/>
          </a:p>
        </p:txBody>
      </p:sp>
      <p:grpSp>
        <p:nvGrpSpPr>
          <p:cNvPr id="475" name="object 475"/>
          <p:cNvGrpSpPr/>
          <p:nvPr/>
        </p:nvGrpSpPr>
        <p:grpSpPr>
          <a:xfrm>
            <a:off x="9697285" y="3179292"/>
            <a:ext cx="123504" cy="50540"/>
            <a:chOff x="16884488" y="6031823"/>
            <a:chExt cx="234315" cy="95885"/>
          </a:xfrm>
        </p:grpSpPr>
        <p:sp>
          <p:nvSpPr>
            <p:cNvPr id="476" name="object 476"/>
            <p:cNvSpPr/>
            <p:nvPr/>
          </p:nvSpPr>
          <p:spPr>
            <a:xfrm>
              <a:off x="16885967" y="6033301"/>
              <a:ext cx="46355" cy="92710"/>
            </a:xfrm>
            <a:custGeom>
              <a:avLst/>
              <a:gdLst/>
              <a:ahLst/>
              <a:cxnLst/>
              <a:rect l="l" t="t" r="r" b="b"/>
              <a:pathLst>
                <a:path w="46355" h="92710">
                  <a:moveTo>
                    <a:pt x="0" y="92390"/>
                  </a:moveTo>
                  <a:lnTo>
                    <a:pt x="0" y="0"/>
                  </a:lnTo>
                  <a:lnTo>
                    <a:pt x="46195" y="0"/>
                  </a:lnTo>
                </a:path>
                <a:path w="46355" h="92710">
                  <a:moveTo>
                    <a:pt x="0" y="46195"/>
                  </a:moveTo>
                  <a:lnTo>
                    <a:pt x="28871" y="46195"/>
                  </a:lnTo>
                </a:path>
              </a:pathLst>
            </a:custGeom>
            <a:ln w="3175">
              <a:solidFill>
                <a:srgbClr val="000000"/>
              </a:solidFill>
            </a:ln>
          </p:spPr>
          <p:txBody>
            <a:bodyPr wrap="square" lIns="0" tIns="0" rIns="0" bIns="0" rtlCol="0"/>
            <a:lstStyle/>
            <a:p>
              <a:endParaRPr sz="949"/>
            </a:p>
          </p:txBody>
        </p:sp>
        <p:pic>
          <p:nvPicPr>
            <p:cNvPr id="477" name="object 477"/>
            <p:cNvPicPr/>
            <p:nvPr/>
          </p:nvPicPr>
          <p:blipFill>
            <a:blip r:embed="rId12" cstate="print"/>
            <a:stretch>
              <a:fillRect/>
            </a:stretch>
          </p:blipFill>
          <p:spPr>
            <a:xfrm>
              <a:off x="16965330" y="6031823"/>
              <a:ext cx="72249" cy="95346"/>
            </a:xfrm>
            <a:prstGeom prst="rect">
              <a:avLst/>
            </a:prstGeom>
          </p:spPr>
        </p:pic>
        <p:sp>
          <p:nvSpPr>
            <p:cNvPr id="478" name="object 478"/>
            <p:cNvSpPr/>
            <p:nvPr/>
          </p:nvSpPr>
          <p:spPr>
            <a:xfrm>
              <a:off x="17070747" y="6033301"/>
              <a:ext cx="46355" cy="92710"/>
            </a:xfrm>
            <a:custGeom>
              <a:avLst/>
              <a:gdLst/>
              <a:ahLst/>
              <a:cxnLst/>
              <a:rect l="l" t="t" r="r" b="b"/>
              <a:pathLst>
                <a:path w="46355" h="92710">
                  <a:moveTo>
                    <a:pt x="0" y="92390"/>
                  </a:moveTo>
                  <a:lnTo>
                    <a:pt x="0" y="0"/>
                  </a:lnTo>
                  <a:lnTo>
                    <a:pt x="28871" y="0"/>
                  </a:lnTo>
                  <a:lnTo>
                    <a:pt x="40420" y="7698"/>
                  </a:lnTo>
                  <a:lnTo>
                    <a:pt x="46195" y="15397"/>
                  </a:lnTo>
                  <a:lnTo>
                    <a:pt x="46195" y="30796"/>
                  </a:lnTo>
                  <a:lnTo>
                    <a:pt x="40420" y="38495"/>
                  </a:lnTo>
                  <a:lnTo>
                    <a:pt x="28871" y="46195"/>
                  </a:lnTo>
                  <a:lnTo>
                    <a:pt x="0" y="46195"/>
                  </a:lnTo>
                </a:path>
                <a:path w="46355" h="92710">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479" name="object 479"/>
          <p:cNvSpPr/>
          <p:nvPr/>
        </p:nvSpPr>
        <p:spPr>
          <a:xfrm>
            <a:off x="9892854" y="3180071"/>
            <a:ext cx="414024" cy="48866"/>
          </a:xfrm>
          <a:custGeom>
            <a:avLst/>
            <a:gdLst/>
            <a:ahLst/>
            <a:cxnLst/>
            <a:rect l="l" t="t" r="r" b="b"/>
            <a:pathLst>
              <a:path w="785494" h="92710">
                <a:moveTo>
                  <a:pt x="0" y="92390"/>
                </a:moveTo>
                <a:lnTo>
                  <a:pt x="0" y="0"/>
                </a:lnTo>
                <a:lnTo>
                  <a:pt x="28871" y="0"/>
                </a:lnTo>
                <a:lnTo>
                  <a:pt x="40420" y="7698"/>
                </a:lnTo>
                <a:lnTo>
                  <a:pt x="46195" y="15397"/>
                </a:lnTo>
                <a:lnTo>
                  <a:pt x="46195" y="30796"/>
                </a:lnTo>
                <a:lnTo>
                  <a:pt x="40420" y="38495"/>
                </a:lnTo>
                <a:lnTo>
                  <a:pt x="28871" y="46195"/>
                </a:lnTo>
                <a:lnTo>
                  <a:pt x="0" y="46195"/>
                </a:lnTo>
              </a:path>
              <a:path w="785494" h="92710">
                <a:moveTo>
                  <a:pt x="28871" y="46195"/>
                </a:moveTo>
                <a:lnTo>
                  <a:pt x="46195" y="92390"/>
                </a:lnTo>
              </a:path>
              <a:path w="785494" h="92710">
                <a:moveTo>
                  <a:pt x="138585" y="92390"/>
                </a:moveTo>
                <a:lnTo>
                  <a:pt x="92390" y="92390"/>
                </a:lnTo>
                <a:lnTo>
                  <a:pt x="92390" y="0"/>
                </a:lnTo>
                <a:lnTo>
                  <a:pt x="138585" y="0"/>
                </a:lnTo>
              </a:path>
              <a:path w="785494" h="92710">
                <a:moveTo>
                  <a:pt x="92390" y="46195"/>
                </a:moveTo>
                <a:lnTo>
                  <a:pt x="121262" y="46195"/>
                </a:lnTo>
              </a:path>
              <a:path w="785494" h="92710">
                <a:moveTo>
                  <a:pt x="184780" y="92390"/>
                </a:moveTo>
                <a:lnTo>
                  <a:pt x="184780" y="0"/>
                </a:lnTo>
                <a:lnTo>
                  <a:pt x="230975" y="0"/>
                </a:lnTo>
              </a:path>
              <a:path w="785494" h="92710">
                <a:moveTo>
                  <a:pt x="184780" y="46195"/>
                </a:moveTo>
                <a:lnTo>
                  <a:pt x="213652" y="46195"/>
                </a:lnTo>
              </a:path>
              <a:path w="785494" h="92710">
                <a:moveTo>
                  <a:pt x="323365" y="92390"/>
                </a:moveTo>
                <a:lnTo>
                  <a:pt x="277170" y="92390"/>
                </a:lnTo>
                <a:lnTo>
                  <a:pt x="277170" y="0"/>
                </a:lnTo>
                <a:lnTo>
                  <a:pt x="323365" y="0"/>
                </a:lnTo>
              </a:path>
              <a:path w="785494" h="92710">
                <a:moveTo>
                  <a:pt x="277170" y="46195"/>
                </a:moveTo>
                <a:lnTo>
                  <a:pt x="306042" y="46195"/>
                </a:lnTo>
              </a:path>
              <a:path w="785494" h="92710">
                <a:moveTo>
                  <a:pt x="369560" y="92390"/>
                </a:moveTo>
                <a:lnTo>
                  <a:pt x="369560" y="0"/>
                </a:lnTo>
                <a:lnTo>
                  <a:pt x="398432" y="0"/>
                </a:lnTo>
                <a:lnTo>
                  <a:pt x="409981" y="7698"/>
                </a:lnTo>
                <a:lnTo>
                  <a:pt x="415755" y="15397"/>
                </a:lnTo>
                <a:lnTo>
                  <a:pt x="415755" y="30796"/>
                </a:lnTo>
                <a:lnTo>
                  <a:pt x="409981" y="38495"/>
                </a:lnTo>
                <a:lnTo>
                  <a:pt x="398432" y="46195"/>
                </a:lnTo>
                <a:lnTo>
                  <a:pt x="369560" y="46195"/>
                </a:lnTo>
              </a:path>
              <a:path w="785494" h="92710">
                <a:moveTo>
                  <a:pt x="398432" y="46195"/>
                </a:moveTo>
                <a:lnTo>
                  <a:pt x="415755" y="92390"/>
                </a:lnTo>
              </a:path>
              <a:path w="785494" h="92710">
                <a:moveTo>
                  <a:pt x="508145" y="92390"/>
                </a:moveTo>
                <a:lnTo>
                  <a:pt x="461950" y="92390"/>
                </a:lnTo>
                <a:lnTo>
                  <a:pt x="461950" y="0"/>
                </a:lnTo>
                <a:lnTo>
                  <a:pt x="508145" y="0"/>
                </a:lnTo>
              </a:path>
              <a:path w="785494" h="92710">
                <a:moveTo>
                  <a:pt x="461950" y="46195"/>
                </a:moveTo>
                <a:lnTo>
                  <a:pt x="490822" y="46195"/>
                </a:lnTo>
              </a:path>
              <a:path w="785494" h="92710">
                <a:moveTo>
                  <a:pt x="554340" y="92390"/>
                </a:moveTo>
                <a:lnTo>
                  <a:pt x="554340" y="0"/>
                </a:lnTo>
                <a:lnTo>
                  <a:pt x="600536" y="92390"/>
                </a:lnTo>
                <a:lnTo>
                  <a:pt x="600536" y="0"/>
                </a:lnTo>
              </a:path>
              <a:path w="785494" h="92710">
                <a:moveTo>
                  <a:pt x="692926" y="76991"/>
                </a:moveTo>
                <a:lnTo>
                  <a:pt x="687151" y="84690"/>
                </a:lnTo>
                <a:lnTo>
                  <a:pt x="675603" y="92390"/>
                </a:lnTo>
                <a:lnTo>
                  <a:pt x="664054" y="92390"/>
                </a:lnTo>
                <a:lnTo>
                  <a:pt x="652505" y="84690"/>
                </a:lnTo>
                <a:lnTo>
                  <a:pt x="646731" y="76991"/>
                </a:lnTo>
                <a:lnTo>
                  <a:pt x="640956" y="69292"/>
                </a:lnTo>
                <a:lnTo>
                  <a:pt x="635182" y="46195"/>
                </a:lnTo>
                <a:lnTo>
                  <a:pt x="640956" y="23097"/>
                </a:lnTo>
                <a:lnTo>
                  <a:pt x="646731" y="15397"/>
                </a:lnTo>
                <a:lnTo>
                  <a:pt x="652505" y="7698"/>
                </a:lnTo>
                <a:lnTo>
                  <a:pt x="664054" y="0"/>
                </a:lnTo>
                <a:lnTo>
                  <a:pt x="675603" y="0"/>
                </a:lnTo>
                <a:lnTo>
                  <a:pt x="687151" y="7698"/>
                </a:lnTo>
                <a:lnTo>
                  <a:pt x="692926" y="15397"/>
                </a:lnTo>
              </a:path>
              <a:path w="785494" h="92710">
                <a:moveTo>
                  <a:pt x="785316" y="92390"/>
                </a:moveTo>
                <a:lnTo>
                  <a:pt x="739121" y="92390"/>
                </a:lnTo>
                <a:lnTo>
                  <a:pt x="739121" y="0"/>
                </a:lnTo>
                <a:lnTo>
                  <a:pt x="785316" y="0"/>
                </a:lnTo>
              </a:path>
              <a:path w="785494" h="92710">
                <a:moveTo>
                  <a:pt x="739121" y="46195"/>
                </a:moveTo>
                <a:lnTo>
                  <a:pt x="767993" y="46195"/>
                </a:lnTo>
              </a:path>
            </a:pathLst>
          </a:custGeom>
          <a:ln w="3175">
            <a:solidFill>
              <a:srgbClr val="000000"/>
            </a:solidFill>
          </a:ln>
        </p:spPr>
        <p:txBody>
          <a:bodyPr wrap="square" lIns="0" tIns="0" rIns="0" bIns="0" rtlCol="0"/>
          <a:lstStyle/>
          <a:p>
            <a:endParaRPr sz="949"/>
          </a:p>
        </p:txBody>
      </p:sp>
      <p:grpSp>
        <p:nvGrpSpPr>
          <p:cNvPr id="480" name="object 480"/>
          <p:cNvGrpSpPr/>
          <p:nvPr/>
        </p:nvGrpSpPr>
        <p:grpSpPr>
          <a:xfrm>
            <a:off x="10372964" y="3179292"/>
            <a:ext cx="178395" cy="50540"/>
            <a:chOff x="18166401" y="6031823"/>
            <a:chExt cx="338455" cy="95885"/>
          </a:xfrm>
        </p:grpSpPr>
        <p:pic>
          <p:nvPicPr>
            <p:cNvPr id="481" name="object 481"/>
            <p:cNvPicPr/>
            <p:nvPr/>
          </p:nvPicPr>
          <p:blipFill>
            <a:blip r:embed="rId13" cstate="print"/>
            <a:stretch>
              <a:fillRect/>
            </a:stretch>
          </p:blipFill>
          <p:spPr>
            <a:xfrm>
              <a:off x="18166401" y="6031823"/>
              <a:ext cx="72249" cy="95346"/>
            </a:xfrm>
            <a:prstGeom prst="rect">
              <a:avLst/>
            </a:prstGeom>
          </p:spPr>
        </p:pic>
        <p:sp>
          <p:nvSpPr>
            <p:cNvPr id="482" name="object 482"/>
            <p:cNvSpPr/>
            <p:nvPr/>
          </p:nvSpPr>
          <p:spPr>
            <a:xfrm>
              <a:off x="18271818" y="6033301"/>
              <a:ext cx="231140" cy="92710"/>
            </a:xfrm>
            <a:custGeom>
              <a:avLst/>
              <a:gdLst/>
              <a:ahLst/>
              <a:cxnLst/>
              <a:rect l="l" t="t" r="r" b="b"/>
              <a:pathLst>
                <a:path w="231140" h="92710">
                  <a:moveTo>
                    <a:pt x="0" y="92390"/>
                  </a:moveTo>
                  <a:lnTo>
                    <a:pt x="0" y="0"/>
                  </a:lnTo>
                  <a:lnTo>
                    <a:pt x="46195" y="92390"/>
                  </a:lnTo>
                  <a:lnTo>
                    <a:pt x="46195" y="0"/>
                  </a:lnTo>
                </a:path>
                <a:path w="231140" h="92710">
                  <a:moveTo>
                    <a:pt x="92390" y="0"/>
                  </a:moveTo>
                  <a:lnTo>
                    <a:pt x="92390" y="92390"/>
                  </a:lnTo>
                  <a:lnTo>
                    <a:pt x="138585" y="92390"/>
                  </a:lnTo>
                </a:path>
                <a:path w="231140" h="92710">
                  <a:moveTo>
                    <a:pt x="184780" y="0"/>
                  </a:moveTo>
                  <a:lnTo>
                    <a:pt x="207877" y="46195"/>
                  </a:lnTo>
                  <a:lnTo>
                    <a:pt x="207877" y="92390"/>
                  </a:lnTo>
                </a:path>
                <a:path w="231140" h="92710">
                  <a:moveTo>
                    <a:pt x="207877" y="46195"/>
                  </a:moveTo>
                  <a:lnTo>
                    <a:pt x="230975" y="0"/>
                  </a:lnTo>
                </a:path>
              </a:pathLst>
            </a:custGeom>
            <a:ln w="3175">
              <a:solidFill>
                <a:srgbClr val="000000"/>
              </a:solidFill>
            </a:ln>
          </p:spPr>
          <p:txBody>
            <a:bodyPr wrap="square" lIns="0" tIns="0" rIns="0" bIns="0" rtlCol="0"/>
            <a:lstStyle/>
            <a:p>
              <a:endParaRPr sz="949"/>
            </a:p>
          </p:txBody>
        </p:sp>
      </p:grpSp>
      <p:pic>
        <p:nvPicPr>
          <p:cNvPr id="483" name="object 483"/>
          <p:cNvPicPr/>
          <p:nvPr/>
        </p:nvPicPr>
        <p:blipFill>
          <a:blip r:embed="rId19" cstate="print"/>
          <a:stretch>
            <a:fillRect/>
          </a:stretch>
        </p:blipFill>
        <p:spPr>
          <a:xfrm>
            <a:off x="7435255" y="1267809"/>
            <a:ext cx="83223" cy="48729"/>
          </a:xfrm>
          <a:prstGeom prst="rect">
            <a:avLst/>
          </a:prstGeom>
        </p:spPr>
      </p:pic>
      <p:pic>
        <p:nvPicPr>
          <p:cNvPr id="484" name="object 484"/>
          <p:cNvPicPr/>
          <p:nvPr/>
        </p:nvPicPr>
        <p:blipFill>
          <a:blip r:embed="rId20" cstate="print"/>
          <a:stretch>
            <a:fillRect/>
          </a:stretch>
        </p:blipFill>
        <p:spPr>
          <a:xfrm>
            <a:off x="7027916" y="1480682"/>
            <a:ext cx="81193" cy="48729"/>
          </a:xfrm>
          <a:prstGeom prst="rect">
            <a:avLst/>
          </a:prstGeom>
        </p:spPr>
      </p:pic>
      <p:pic>
        <p:nvPicPr>
          <p:cNvPr id="485" name="object 485"/>
          <p:cNvPicPr/>
          <p:nvPr/>
        </p:nvPicPr>
        <p:blipFill>
          <a:blip r:embed="rId21" cstate="print"/>
          <a:stretch>
            <a:fillRect/>
          </a:stretch>
        </p:blipFill>
        <p:spPr>
          <a:xfrm>
            <a:off x="6596864" y="1781926"/>
            <a:ext cx="83223" cy="48729"/>
          </a:xfrm>
          <a:prstGeom prst="rect">
            <a:avLst/>
          </a:prstGeom>
        </p:spPr>
      </p:pic>
      <p:pic>
        <p:nvPicPr>
          <p:cNvPr id="486" name="object 486"/>
          <p:cNvPicPr/>
          <p:nvPr/>
        </p:nvPicPr>
        <p:blipFill>
          <a:blip r:embed="rId22" cstate="print"/>
          <a:stretch>
            <a:fillRect/>
          </a:stretch>
        </p:blipFill>
        <p:spPr>
          <a:xfrm>
            <a:off x="6228995" y="2171062"/>
            <a:ext cx="81193" cy="48729"/>
          </a:xfrm>
          <a:prstGeom prst="rect">
            <a:avLst/>
          </a:prstGeom>
        </p:spPr>
      </p:pic>
      <p:grpSp>
        <p:nvGrpSpPr>
          <p:cNvPr id="487" name="object 487"/>
          <p:cNvGrpSpPr/>
          <p:nvPr/>
        </p:nvGrpSpPr>
        <p:grpSpPr>
          <a:xfrm>
            <a:off x="6207061" y="1975031"/>
            <a:ext cx="18743" cy="19078"/>
            <a:chOff x="10262758" y="3747073"/>
            <a:chExt cx="35560" cy="36195"/>
          </a:xfrm>
        </p:grpSpPr>
        <p:sp>
          <p:nvSpPr>
            <p:cNvPr id="488" name="object 488"/>
            <p:cNvSpPr/>
            <p:nvPr/>
          </p:nvSpPr>
          <p:spPr>
            <a:xfrm>
              <a:off x="10262787" y="3747103"/>
              <a:ext cx="35560" cy="36195"/>
            </a:xfrm>
            <a:custGeom>
              <a:avLst/>
              <a:gdLst/>
              <a:ahLst/>
              <a:cxnLst/>
              <a:rect l="l" t="t" r="r" b="b"/>
              <a:pathLst>
                <a:path w="35559"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489" name="object 489"/>
            <p:cNvSpPr/>
            <p:nvPr/>
          </p:nvSpPr>
          <p:spPr>
            <a:xfrm>
              <a:off x="10262787" y="3747103"/>
              <a:ext cx="35560" cy="36195"/>
            </a:xfrm>
            <a:custGeom>
              <a:avLst/>
              <a:gdLst/>
              <a:ahLst/>
              <a:cxnLst/>
              <a:rect l="l" t="t" r="r" b="b"/>
              <a:pathLst>
                <a:path w="35559"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490" name="object 490"/>
          <p:cNvPicPr/>
          <p:nvPr/>
        </p:nvPicPr>
        <p:blipFill>
          <a:blip r:embed="rId23" cstate="print"/>
          <a:stretch>
            <a:fillRect/>
          </a:stretch>
        </p:blipFill>
        <p:spPr>
          <a:xfrm>
            <a:off x="5138584" y="1418872"/>
            <a:ext cx="171488" cy="48729"/>
          </a:xfrm>
          <a:prstGeom prst="rect">
            <a:avLst/>
          </a:prstGeom>
        </p:spPr>
      </p:pic>
      <p:pic>
        <p:nvPicPr>
          <p:cNvPr id="491" name="object 491"/>
          <p:cNvPicPr/>
          <p:nvPr/>
        </p:nvPicPr>
        <p:blipFill>
          <a:blip r:embed="rId24" cstate="print"/>
          <a:stretch>
            <a:fillRect/>
          </a:stretch>
        </p:blipFill>
        <p:spPr>
          <a:xfrm>
            <a:off x="5365841" y="1418872"/>
            <a:ext cx="131920" cy="48729"/>
          </a:xfrm>
          <a:prstGeom prst="rect">
            <a:avLst/>
          </a:prstGeom>
        </p:spPr>
      </p:pic>
      <p:pic>
        <p:nvPicPr>
          <p:cNvPr id="492" name="object 492"/>
          <p:cNvPicPr/>
          <p:nvPr/>
        </p:nvPicPr>
        <p:blipFill>
          <a:blip r:embed="rId25" cstate="print"/>
          <a:stretch>
            <a:fillRect/>
          </a:stretch>
        </p:blipFill>
        <p:spPr>
          <a:xfrm>
            <a:off x="5554544" y="1418872"/>
            <a:ext cx="182647" cy="48729"/>
          </a:xfrm>
          <a:prstGeom prst="rect">
            <a:avLst/>
          </a:prstGeom>
        </p:spPr>
      </p:pic>
      <p:grpSp>
        <p:nvGrpSpPr>
          <p:cNvPr id="493" name="object 493"/>
          <p:cNvGrpSpPr/>
          <p:nvPr/>
        </p:nvGrpSpPr>
        <p:grpSpPr>
          <a:xfrm>
            <a:off x="5255256" y="1491919"/>
            <a:ext cx="178730" cy="48866"/>
            <a:chOff x="8456972" y="2830502"/>
            <a:chExt cx="339090" cy="92710"/>
          </a:xfrm>
        </p:grpSpPr>
        <p:sp>
          <p:nvSpPr>
            <p:cNvPr id="494" name="object 494"/>
            <p:cNvSpPr/>
            <p:nvPr/>
          </p:nvSpPr>
          <p:spPr>
            <a:xfrm>
              <a:off x="8457002" y="2830531"/>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495" name="object 495"/>
            <p:cNvSpPr/>
            <p:nvPr/>
          </p:nvSpPr>
          <p:spPr>
            <a:xfrm>
              <a:off x="8457002" y="2830531"/>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496" name="object 496"/>
            <p:cNvSpPr/>
            <p:nvPr/>
          </p:nvSpPr>
          <p:spPr>
            <a:xfrm>
              <a:off x="8487791" y="2830538"/>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497" name="object 497"/>
            <p:cNvSpPr/>
            <p:nvPr/>
          </p:nvSpPr>
          <p:spPr>
            <a:xfrm>
              <a:off x="8545543" y="2830531"/>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98" name="object 498"/>
            <p:cNvSpPr/>
            <p:nvPr/>
          </p:nvSpPr>
          <p:spPr>
            <a:xfrm>
              <a:off x="8557091" y="2867881"/>
              <a:ext cx="53975" cy="12065"/>
            </a:xfrm>
            <a:custGeom>
              <a:avLst/>
              <a:gdLst/>
              <a:ahLst/>
              <a:cxnLst/>
              <a:rect l="l" t="t" r="r" b="b"/>
              <a:pathLst>
                <a:path w="53975" h="12064">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499" name="object 499"/>
            <p:cNvSpPr/>
            <p:nvPr/>
          </p:nvSpPr>
          <p:spPr>
            <a:xfrm>
              <a:off x="8557091" y="2867881"/>
              <a:ext cx="53975" cy="12065"/>
            </a:xfrm>
            <a:custGeom>
              <a:avLst/>
              <a:gdLst/>
              <a:ahLst/>
              <a:cxnLst/>
              <a:rect l="l" t="t" r="r" b="b"/>
              <a:pathLst>
                <a:path w="53975" h="12064">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500" name="object 500"/>
            <p:cNvSpPr/>
            <p:nvPr/>
          </p:nvSpPr>
          <p:spPr>
            <a:xfrm>
              <a:off x="8610986" y="2830531"/>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01" name="object 501"/>
            <p:cNvSpPr/>
            <p:nvPr/>
          </p:nvSpPr>
          <p:spPr>
            <a:xfrm>
              <a:off x="8610986" y="2830531"/>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02" name="object 502"/>
            <p:cNvSpPr/>
            <p:nvPr/>
          </p:nvSpPr>
          <p:spPr>
            <a:xfrm>
              <a:off x="8637933" y="2830531"/>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03" name="object 503"/>
            <p:cNvSpPr/>
            <p:nvPr/>
          </p:nvSpPr>
          <p:spPr>
            <a:xfrm>
              <a:off x="8637933" y="2830531"/>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04" name="object 504"/>
            <p:cNvSpPr/>
            <p:nvPr/>
          </p:nvSpPr>
          <p:spPr>
            <a:xfrm>
              <a:off x="8649482" y="2830531"/>
              <a:ext cx="59690" cy="51435"/>
            </a:xfrm>
            <a:custGeom>
              <a:avLst/>
              <a:gdLst/>
              <a:ahLst/>
              <a:cxnLst/>
              <a:rect l="l" t="t" r="r" b="b"/>
              <a:pathLst>
                <a:path w="59690" h="51435">
                  <a:moveTo>
                    <a:pt x="34646" y="0"/>
                  </a:moveTo>
                  <a:lnTo>
                    <a:pt x="0" y="0"/>
                  </a:lnTo>
                  <a:lnTo>
                    <a:pt x="0" y="9828"/>
                  </a:lnTo>
                  <a:lnTo>
                    <a:pt x="34646" y="9828"/>
                  </a:lnTo>
                  <a:lnTo>
                    <a:pt x="40420" y="13760"/>
                  </a:lnTo>
                  <a:lnTo>
                    <a:pt x="44270" y="17692"/>
                  </a:lnTo>
                  <a:lnTo>
                    <a:pt x="46195" y="23588"/>
                  </a:lnTo>
                  <a:lnTo>
                    <a:pt x="46195" y="27520"/>
                  </a:lnTo>
                  <a:lnTo>
                    <a:pt x="44270" y="33418"/>
                  </a:lnTo>
                  <a:lnTo>
                    <a:pt x="40420" y="37350"/>
                  </a:lnTo>
                  <a:lnTo>
                    <a:pt x="34646" y="39315"/>
                  </a:lnTo>
                  <a:lnTo>
                    <a:pt x="0" y="39315"/>
                  </a:lnTo>
                  <a:lnTo>
                    <a:pt x="0" y="51110"/>
                  </a:lnTo>
                  <a:lnTo>
                    <a:pt x="34646" y="51110"/>
                  </a:lnTo>
                  <a:lnTo>
                    <a:pt x="46195" y="47178"/>
                  </a:lnTo>
                  <a:lnTo>
                    <a:pt x="51969" y="43246"/>
                  </a:lnTo>
                  <a:lnTo>
                    <a:pt x="57743" y="35384"/>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05" name="object 505"/>
            <p:cNvSpPr/>
            <p:nvPr/>
          </p:nvSpPr>
          <p:spPr>
            <a:xfrm>
              <a:off x="8649482" y="2830531"/>
              <a:ext cx="59690" cy="51435"/>
            </a:xfrm>
            <a:custGeom>
              <a:avLst/>
              <a:gdLst/>
              <a:ahLst/>
              <a:cxnLst/>
              <a:rect l="l" t="t" r="r" b="b"/>
              <a:pathLst>
                <a:path w="59690" h="51435">
                  <a:moveTo>
                    <a:pt x="0" y="0"/>
                  </a:moveTo>
                  <a:lnTo>
                    <a:pt x="0" y="9828"/>
                  </a:lnTo>
                  <a:lnTo>
                    <a:pt x="34646" y="9828"/>
                  </a:lnTo>
                  <a:lnTo>
                    <a:pt x="40420" y="13760"/>
                  </a:lnTo>
                  <a:lnTo>
                    <a:pt x="44270" y="17692"/>
                  </a:lnTo>
                  <a:lnTo>
                    <a:pt x="46195" y="23588"/>
                  </a:lnTo>
                  <a:lnTo>
                    <a:pt x="46195" y="27520"/>
                  </a:lnTo>
                  <a:lnTo>
                    <a:pt x="44270" y="33418"/>
                  </a:lnTo>
                  <a:lnTo>
                    <a:pt x="40420" y="37350"/>
                  </a:lnTo>
                  <a:lnTo>
                    <a:pt x="34646" y="39315"/>
                  </a:lnTo>
                  <a:lnTo>
                    <a:pt x="0" y="39315"/>
                  </a:lnTo>
                  <a:lnTo>
                    <a:pt x="0" y="51110"/>
                  </a:lnTo>
                  <a:lnTo>
                    <a:pt x="34646" y="51110"/>
                  </a:lnTo>
                  <a:lnTo>
                    <a:pt x="46195" y="47178"/>
                  </a:lnTo>
                  <a:lnTo>
                    <a:pt x="51969" y="43246"/>
                  </a:lnTo>
                  <a:lnTo>
                    <a:pt x="57743" y="35384"/>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06" name="object 506"/>
            <p:cNvSpPr/>
            <p:nvPr/>
          </p:nvSpPr>
          <p:spPr>
            <a:xfrm>
              <a:off x="8680278" y="2875744"/>
              <a:ext cx="31115" cy="47625"/>
            </a:xfrm>
            <a:custGeom>
              <a:avLst/>
              <a:gdLst/>
              <a:ahLst/>
              <a:cxnLst/>
              <a:rect l="l" t="t" r="r" b="b"/>
              <a:pathLst>
                <a:path w="31115"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507" name="object 507"/>
            <p:cNvSpPr/>
            <p:nvPr/>
          </p:nvSpPr>
          <p:spPr>
            <a:xfrm>
              <a:off x="8680278" y="2875744"/>
              <a:ext cx="31115" cy="47625"/>
            </a:xfrm>
            <a:custGeom>
              <a:avLst/>
              <a:gdLst/>
              <a:ahLst/>
              <a:cxnLst/>
              <a:rect l="l" t="t" r="r" b="b"/>
              <a:pathLst>
                <a:path w="31115"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sp>
          <p:nvSpPr>
            <p:cNvPr id="508" name="object 508"/>
            <p:cNvSpPr/>
            <p:nvPr/>
          </p:nvSpPr>
          <p:spPr>
            <a:xfrm>
              <a:off x="8726473" y="2830531"/>
              <a:ext cx="69850" cy="92710"/>
            </a:xfrm>
            <a:custGeom>
              <a:avLst/>
              <a:gdLst/>
              <a:ahLst/>
              <a:cxnLst/>
              <a:rect l="l" t="t" r="r" b="b"/>
              <a:pathLst>
                <a:path w="69850" h="92710">
                  <a:moveTo>
                    <a:pt x="69292" y="0"/>
                  </a:moveTo>
                  <a:lnTo>
                    <a:pt x="57743" y="0"/>
                  </a:lnTo>
                  <a:lnTo>
                    <a:pt x="57743" y="60938"/>
                  </a:lnTo>
                  <a:lnTo>
                    <a:pt x="55819" y="68802"/>
                  </a:lnTo>
                  <a:lnTo>
                    <a:pt x="51969" y="74699"/>
                  </a:lnTo>
                  <a:lnTo>
                    <a:pt x="46195" y="78630"/>
                  </a:lnTo>
                  <a:lnTo>
                    <a:pt x="38495" y="80596"/>
                  </a:lnTo>
                  <a:lnTo>
                    <a:pt x="30796" y="80596"/>
                  </a:lnTo>
                  <a:lnTo>
                    <a:pt x="23097" y="78630"/>
                  </a:lnTo>
                  <a:lnTo>
                    <a:pt x="17323" y="74699"/>
                  </a:lnTo>
                  <a:lnTo>
                    <a:pt x="13473" y="68802"/>
                  </a:lnTo>
                  <a:lnTo>
                    <a:pt x="11548" y="60938"/>
                  </a:lnTo>
                  <a:lnTo>
                    <a:pt x="11548" y="0"/>
                  </a:lnTo>
                  <a:lnTo>
                    <a:pt x="0" y="0"/>
                  </a:lnTo>
                  <a:lnTo>
                    <a:pt x="0" y="60938"/>
                  </a:lnTo>
                  <a:lnTo>
                    <a:pt x="1924" y="72733"/>
                  </a:lnTo>
                  <a:lnTo>
                    <a:pt x="7699" y="80596"/>
                  </a:lnTo>
                  <a:lnTo>
                    <a:pt x="11548" y="84528"/>
                  </a:lnTo>
                  <a:lnTo>
                    <a:pt x="19247" y="90425"/>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509" name="object 509"/>
            <p:cNvSpPr/>
            <p:nvPr/>
          </p:nvSpPr>
          <p:spPr>
            <a:xfrm>
              <a:off x="8726473" y="2830531"/>
              <a:ext cx="69850" cy="92710"/>
            </a:xfrm>
            <a:custGeom>
              <a:avLst/>
              <a:gdLst/>
              <a:ahLst/>
              <a:cxnLst/>
              <a:rect l="l" t="t" r="r" b="b"/>
              <a:pathLst>
                <a:path w="69850" h="92710">
                  <a:moveTo>
                    <a:pt x="0" y="0"/>
                  </a:moveTo>
                  <a:lnTo>
                    <a:pt x="0" y="60938"/>
                  </a:lnTo>
                  <a:lnTo>
                    <a:pt x="1924" y="72733"/>
                  </a:lnTo>
                  <a:lnTo>
                    <a:pt x="7699" y="80596"/>
                  </a:lnTo>
                  <a:lnTo>
                    <a:pt x="11548" y="84528"/>
                  </a:lnTo>
                  <a:lnTo>
                    <a:pt x="19247" y="90425"/>
                  </a:lnTo>
                  <a:lnTo>
                    <a:pt x="30796" y="92390"/>
                  </a:lnTo>
                  <a:lnTo>
                    <a:pt x="38495" y="92390"/>
                  </a:lnTo>
                  <a:lnTo>
                    <a:pt x="69292" y="60938"/>
                  </a:lnTo>
                  <a:lnTo>
                    <a:pt x="69292" y="0"/>
                  </a:lnTo>
                  <a:lnTo>
                    <a:pt x="57743" y="0"/>
                  </a:lnTo>
                  <a:lnTo>
                    <a:pt x="57743" y="60938"/>
                  </a:lnTo>
                  <a:lnTo>
                    <a:pt x="55819" y="68802"/>
                  </a:lnTo>
                  <a:lnTo>
                    <a:pt x="51969" y="74699"/>
                  </a:lnTo>
                  <a:lnTo>
                    <a:pt x="46195" y="78630"/>
                  </a:lnTo>
                  <a:lnTo>
                    <a:pt x="38495" y="80596"/>
                  </a:lnTo>
                  <a:lnTo>
                    <a:pt x="30796" y="80596"/>
                  </a:lnTo>
                  <a:lnTo>
                    <a:pt x="23097" y="78630"/>
                  </a:lnTo>
                  <a:lnTo>
                    <a:pt x="17323" y="74699"/>
                  </a:lnTo>
                  <a:lnTo>
                    <a:pt x="13473" y="68802"/>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510" name="object 510"/>
          <p:cNvPicPr/>
          <p:nvPr/>
        </p:nvPicPr>
        <p:blipFill>
          <a:blip r:embed="rId26" cstate="print"/>
          <a:stretch>
            <a:fillRect/>
          </a:stretch>
        </p:blipFill>
        <p:spPr>
          <a:xfrm>
            <a:off x="5490628" y="1491919"/>
            <a:ext cx="129891" cy="48729"/>
          </a:xfrm>
          <a:prstGeom prst="rect">
            <a:avLst/>
          </a:prstGeom>
        </p:spPr>
      </p:pic>
      <p:grpSp>
        <p:nvGrpSpPr>
          <p:cNvPr id="526" name="object 526"/>
          <p:cNvGrpSpPr/>
          <p:nvPr/>
        </p:nvGrpSpPr>
        <p:grpSpPr>
          <a:xfrm>
            <a:off x="6323527" y="3965481"/>
            <a:ext cx="18743" cy="19078"/>
            <a:chOff x="10483719" y="7523398"/>
            <a:chExt cx="35560" cy="36195"/>
          </a:xfrm>
        </p:grpSpPr>
        <p:sp>
          <p:nvSpPr>
            <p:cNvPr id="527" name="object 527"/>
            <p:cNvSpPr/>
            <p:nvPr/>
          </p:nvSpPr>
          <p:spPr>
            <a:xfrm>
              <a:off x="10483748" y="7523428"/>
              <a:ext cx="35560" cy="36195"/>
            </a:xfrm>
            <a:custGeom>
              <a:avLst/>
              <a:gdLst/>
              <a:ahLst/>
              <a:cxnLst/>
              <a:rect l="l" t="t" r="r" b="b"/>
              <a:pathLst>
                <a:path w="35559"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528" name="object 528"/>
            <p:cNvSpPr/>
            <p:nvPr/>
          </p:nvSpPr>
          <p:spPr>
            <a:xfrm>
              <a:off x="10483748" y="7523428"/>
              <a:ext cx="35560" cy="36195"/>
            </a:xfrm>
            <a:custGeom>
              <a:avLst/>
              <a:gdLst/>
              <a:ahLst/>
              <a:cxnLst/>
              <a:rect l="l" t="t" r="r" b="b"/>
              <a:pathLst>
                <a:path w="35559"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529" name="object 529"/>
          <p:cNvGrpSpPr/>
          <p:nvPr/>
        </p:nvGrpSpPr>
        <p:grpSpPr>
          <a:xfrm>
            <a:off x="6615108" y="3752881"/>
            <a:ext cx="290185" cy="48866"/>
            <a:chOff x="11036913" y="7120049"/>
            <a:chExt cx="550545" cy="92710"/>
          </a:xfrm>
        </p:grpSpPr>
        <p:sp>
          <p:nvSpPr>
            <p:cNvPr id="530" name="object 530"/>
            <p:cNvSpPr/>
            <p:nvPr/>
          </p:nvSpPr>
          <p:spPr>
            <a:xfrm>
              <a:off x="11036942" y="7120079"/>
              <a:ext cx="77470" cy="92710"/>
            </a:xfrm>
            <a:custGeom>
              <a:avLst/>
              <a:gdLst/>
              <a:ahLst/>
              <a:cxnLst/>
              <a:rect l="l" t="t" r="r" b="b"/>
              <a:pathLst>
                <a:path w="77470" h="92709">
                  <a:moveTo>
                    <a:pt x="46195" y="0"/>
                  </a:moveTo>
                  <a:lnTo>
                    <a:pt x="30796" y="0"/>
                  </a:lnTo>
                  <a:lnTo>
                    <a:pt x="19247" y="1965"/>
                  </a:lnTo>
                  <a:lnTo>
                    <a:pt x="11548" y="7863"/>
                  </a:lnTo>
                  <a:lnTo>
                    <a:pt x="7699" y="11794"/>
                  </a:lnTo>
                  <a:lnTo>
                    <a:pt x="1924" y="19657"/>
                  </a:lnTo>
                  <a:lnTo>
                    <a:pt x="0" y="31451"/>
                  </a:lnTo>
                  <a:lnTo>
                    <a:pt x="0" y="60938"/>
                  </a:lnTo>
                  <a:lnTo>
                    <a:pt x="30796" y="92390"/>
                  </a:lnTo>
                  <a:lnTo>
                    <a:pt x="46195" y="92390"/>
                  </a:lnTo>
                  <a:lnTo>
                    <a:pt x="76991" y="60938"/>
                  </a:lnTo>
                  <a:lnTo>
                    <a:pt x="65443" y="60938"/>
                  </a:lnTo>
                  <a:lnTo>
                    <a:pt x="63518" y="68800"/>
                  </a:lnTo>
                  <a:lnTo>
                    <a:pt x="59668" y="74698"/>
                  </a:lnTo>
                  <a:lnTo>
                    <a:pt x="53894" y="78629"/>
                  </a:lnTo>
                  <a:lnTo>
                    <a:pt x="46195" y="80595"/>
                  </a:lnTo>
                  <a:lnTo>
                    <a:pt x="30796" y="80595"/>
                  </a:lnTo>
                  <a:lnTo>
                    <a:pt x="23097" y="78629"/>
                  </a:lnTo>
                  <a:lnTo>
                    <a:pt x="17323" y="74698"/>
                  </a:lnTo>
                  <a:lnTo>
                    <a:pt x="13473" y="68800"/>
                  </a:lnTo>
                  <a:lnTo>
                    <a:pt x="11548" y="60938"/>
                  </a:lnTo>
                  <a:lnTo>
                    <a:pt x="11548" y="31451"/>
                  </a:lnTo>
                  <a:lnTo>
                    <a:pt x="13473" y="23588"/>
                  </a:lnTo>
                  <a:lnTo>
                    <a:pt x="17323" y="17692"/>
                  </a:lnTo>
                  <a:lnTo>
                    <a:pt x="23097" y="13760"/>
                  </a:lnTo>
                  <a:lnTo>
                    <a:pt x="30796" y="11794"/>
                  </a:lnTo>
                  <a:lnTo>
                    <a:pt x="46195" y="11794"/>
                  </a:lnTo>
                  <a:lnTo>
                    <a:pt x="53894" y="13760"/>
                  </a:lnTo>
                  <a:lnTo>
                    <a:pt x="59668" y="17692"/>
                  </a:lnTo>
                  <a:lnTo>
                    <a:pt x="63518" y="23588"/>
                  </a:lnTo>
                  <a:lnTo>
                    <a:pt x="65443" y="31451"/>
                  </a:lnTo>
                  <a:lnTo>
                    <a:pt x="76991" y="31451"/>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531" name="object 531"/>
            <p:cNvSpPr/>
            <p:nvPr/>
          </p:nvSpPr>
          <p:spPr>
            <a:xfrm>
              <a:off x="11036942" y="7120079"/>
              <a:ext cx="77470" cy="92710"/>
            </a:xfrm>
            <a:custGeom>
              <a:avLst/>
              <a:gdLst/>
              <a:ahLst/>
              <a:cxnLst/>
              <a:rect l="l" t="t" r="r" b="b"/>
              <a:pathLst>
                <a:path w="77470" h="92709">
                  <a:moveTo>
                    <a:pt x="76991" y="31451"/>
                  </a:moveTo>
                  <a:lnTo>
                    <a:pt x="46195" y="0"/>
                  </a:lnTo>
                  <a:lnTo>
                    <a:pt x="30796" y="0"/>
                  </a:lnTo>
                  <a:lnTo>
                    <a:pt x="0" y="31451"/>
                  </a:lnTo>
                  <a:lnTo>
                    <a:pt x="0" y="60938"/>
                  </a:lnTo>
                  <a:lnTo>
                    <a:pt x="30796" y="92390"/>
                  </a:lnTo>
                  <a:lnTo>
                    <a:pt x="46195" y="92390"/>
                  </a:lnTo>
                  <a:lnTo>
                    <a:pt x="76991" y="60938"/>
                  </a:lnTo>
                  <a:lnTo>
                    <a:pt x="65443" y="60938"/>
                  </a:lnTo>
                  <a:lnTo>
                    <a:pt x="63518" y="68800"/>
                  </a:lnTo>
                  <a:lnTo>
                    <a:pt x="59668" y="74698"/>
                  </a:lnTo>
                  <a:lnTo>
                    <a:pt x="53894" y="78629"/>
                  </a:lnTo>
                  <a:lnTo>
                    <a:pt x="46195" y="80595"/>
                  </a:lnTo>
                  <a:lnTo>
                    <a:pt x="30796" y="80595"/>
                  </a:lnTo>
                  <a:lnTo>
                    <a:pt x="23097" y="78629"/>
                  </a:lnTo>
                  <a:lnTo>
                    <a:pt x="17323" y="74698"/>
                  </a:lnTo>
                  <a:lnTo>
                    <a:pt x="13473" y="68800"/>
                  </a:lnTo>
                  <a:lnTo>
                    <a:pt x="11548" y="60938"/>
                  </a:lnTo>
                  <a:lnTo>
                    <a:pt x="11548" y="31451"/>
                  </a:lnTo>
                  <a:lnTo>
                    <a:pt x="13473" y="23588"/>
                  </a:lnTo>
                  <a:lnTo>
                    <a:pt x="17323" y="17692"/>
                  </a:lnTo>
                  <a:lnTo>
                    <a:pt x="23097" y="13760"/>
                  </a:lnTo>
                  <a:lnTo>
                    <a:pt x="30796" y="11794"/>
                  </a:lnTo>
                  <a:lnTo>
                    <a:pt x="46195" y="11794"/>
                  </a:lnTo>
                  <a:lnTo>
                    <a:pt x="53894" y="13760"/>
                  </a:lnTo>
                  <a:lnTo>
                    <a:pt x="59668" y="17692"/>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532" name="object 532"/>
            <p:cNvSpPr/>
            <p:nvPr/>
          </p:nvSpPr>
          <p:spPr>
            <a:xfrm>
              <a:off x="11102385" y="7151531"/>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533" name="object 533"/>
            <p:cNvSpPr/>
            <p:nvPr/>
          </p:nvSpPr>
          <p:spPr>
            <a:xfrm>
              <a:off x="11102385" y="7151531"/>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534" name="object 534"/>
            <p:cNvSpPr/>
            <p:nvPr/>
          </p:nvSpPr>
          <p:spPr>
            <a:xfrm>
              <a:off x="11129332" y="71200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35" name="object 535"/>
            <p:cNvSpPr/>
            <p:nvPr/>
          </p:nvSpPr>
          <p:spPr>
            <a:xfrm>
              <a:off x="11129332" y="71200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36" name="object 536"/>
            <p:cNvSpPr/>
            <p:nvPr/>
          </p:nvSpPr>
          <p:spPr>
            <a:xfrm>
              <a:off x="11140881" y="7120079"/>
              <a:ext cx="59690" cy="51435"/>
            </a:xfrm>
            <a:custGeom>
              <a:avLst/>
              <a:gdLst/>
              <a:ahLst/>
              <a:cxnLst/>
              <a:rect l="l" t="t" r="r" b="b"/>
              <a:pathLst>
                <a:path w="59690" h="51434">
                  <a:moveTo>
                    <a:pt x="34646" y="0"/>
                  </a:moveTo>
                  <a:lnTo>
                    <a:pt x="0" y="0"/>
                  </a:lnTo>
                  <a:lnTo>
                    <a:pt x="0" y="9828"/>
                  </a:lnTo>
                  <a:lnTo>
                    <a:pt x="34646" y="9828"/>
                  </a:lnTo>
                  <a:lnTo>
                    <a:pt x="40420" y="13760"/>
                  </a:lnTo>
                  <a:lnTo>
                    <a:pt x="44271" y="17692"/>
                  </a:lnTo>
                  <a:lnTo>
                    <a:pt x="46195" y="23588"/>
                  </a:lnTo>
                  <a:lnTo>
                    <a:pt x="46195" y="27520"/>
                  </a:lnTo>
                  <a:lnTo>
                    <a:pt x="44271"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37" name="object 537"/>
            <p:cNvSpPr/>
            <p:nvPr/>
          </p:nvSpPr>
          <p:spPr>
            <a:xfrm>
              <a:off x="11140881" y="7120079"/>
              <a:ext cx="59690" cy="51435"/>
            </a:xfrm>
            <a:custGeom>
              <a:avLst/>
              <a:gdLst/>
              <a:ahLst/>
              <a:cxnLst/>
              <a:rect l="l" t="t" r="r" b="b"/>
              <a:pathLst>
                <a:path w="59690" h="51434">
                  <a:moveTo>
                    <a:pt x="0" y="0"/>
                  </a:moveTo>
                  <a:lnTo>
                    <a:pt x="0" y="9828"/>
                  </a:lnTo>
                  <a:lnTo>
                    <a:pt x="34646" y="9828"/>
                  </a:lnTo>
                  <a:lnTo>
                    <a:pt x="40420" y="13760"/>
                  </a:lnTo>
                  <a:lnTo>
                    <a:pt x="44271" y="17692"/>
                  </a:lnTo>
                  <a:lnTo>
                    <a:pt x="46195" y="23588"/>
                  </a:lnTo>
                  <a:lnTo>
                    <a:pt x="46195" y="27520"/>
                  </a:lnTo>
                  <a:lnTo>
                    <a:pt x="44271"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38" name="object 538"/>
            <p:cNvSpPr/>
            <p:nvPr/>
          </p:nvSpPr>
          <p:spPr>
            <a:xfrm>
              <a:off x="11214024" y="7120079"/>
              <a:ext cx="73660" cy="10160"/>
            </a:xfrm>
            <a:custGeom>
              <a:avLst/>
              <a:gdLst/>
              <a:ahLst/>
              <a:cxnLst/>
              <a:rect l="l" t="t" r="r" b="b"/>
              <a:pathLst>
                <a:path w="73659"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539" name="object 539"/>
            <p:cNvSpPr/>
            <p:nvPr/>
          </p:nvSpPr>
          <p:spPr>
            <a:xfrm>
              <a:off x="11214024" y="7120079"/>
              <a:ext cx="73660" cy="10160"/>
            </a:xfrm>
            <a:custGeom>
              <a:avLst/>
              <a:gdLst/>
              <a:ahLst/>
              <a:cxnLst/>
              <a:rect l="l" t="t" r="r" b="b"/>
              <a:pathLst>
                <a:path w="73659"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540" name="object 540"/>
            <p:cNvSpPr/>
            <p:nvPr/>
          </p:nvSpPr>
          <p:spPr>
            <a:xfrm>
              <a:off x="11244809" y="7120091"/>
              <a:ext cx="69850" cy="92710"/>
            </a:xfrm>
            <a:custGeom>
              <a:avLst/>
              <a:gdLst/>
              <a:ahLst/>
              <a:cxnLst/>
              <a:rect l="l" t="t" r="r" b="b"/>
              <a:pathLst>
                <a:path w="69850" h="92709">
                  <a:moveTo>
                    <a:pt x="11557" y="9817"/>
                  </a:moveTo>
                  <a:lnTo>
                    <a:pt x="0" y="9817"/>
                  </a:lnTo>
                  <a:lnTo>
                    <a:pt x="0" y="92379"/>
                  </a:lnTo>
                  <a:lnTo>
                    <a:pt x="11557" y="92379"/>
                  </a:lnTo>
                  <a:lnTo>
                    <a:pt x="11557" y="9817"/>
                  </a:lnTo>
                  <a:close/>
                </a:path>
                <a:path w="69850" h="92709">
                  <a:moveTo>
                    <a:pt x="69303" y="0"/>
                  </a:moveTo>
                  <a:lnTo>
                    <a:pt x="57746" y="0"/>
                  </a:lnTo>
                  <a:lnTo>
                    <a:pt x="57746" y="92379"/>
                  </a:lnTo>
                  <a:lnTo>
                    <a:pt x="69303" y="92379"/>
                  </a:lnTo>
                  <a:lnTo>
                    <a:pt x="69303" y="0"/>
                  </a:lnTo>
                  <a:close/>
                </a:path>
              </a:pathLst>
            </a:custGeom>
            <a:solidFill>
              <a:srgbClr val="000000"/>
            </a:solidFill>
          </p:spPr>
          <p:txBody>
            <a:bodyPr wrap="square" lIns="0" tIns="0" rIns="0" bIns="0" rtlCol="0"/>
            <a:lstStyle/>
            <a:p>
              <a:endParaRPr sz="949"/>
            </a:p>
          </p:txBody>
        </p:sp>
        <p:sp>
          <p:nvSpPr>
            <p:cNvPr id="541" name="object 541"/>
            <p:cNvSpPr/>
            <p:nvPr/>
          </p:nvSpPr>
          <p:spPr>
            <a:xfrm>
              <a:off x="11302564" y="71200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542" name="object 542"/>
            <p:cNvPicPr/>
            <p:nvPr/>
          </p:nvPicPr>
          <p:blipFill>
            <a:blip r:embed="rId27" cstate="print"/>
            <a:stretch>
              <a:fillRect/>
            </a:stretch>
          </p:blipFill>
          <p:spPr>
            <a:xfrm>
              <a:off x="11333331" y="7120049"/>
              <a:ext cx="254132" cy="92449"/>
            </a:xfrm>
            <a:prstGeom prst="rect">
              <a:avLst/>
            </a:prstGeom>
          </p:spPr>
        </p:pic>
      </p:grpSp>
      <p:grpSp>
        <p:nvGrpSpPr>
          <p:cNvPr id="543" name="object 543"/>
          <p:cNvGrpSpPr/>
          <p:nvPr/>
        </p:nvGrpSpPr>
        <p:grpSpPr>
          <a:xfrm>
            <a:off x="6962078" y="3752881"/>
            <a:ext cx="193122" cy="48866"/>
            <a:chOff x="11695193" y="7120049"/>
            <a:chExt cx="366395" cy="92710"/>
          </a:xfrm>
        </p:grpSpPr>
        <p:sp>
          <p:nvSpPr>
            <p:cNvPr id="544" name="object 544"/>
            <p:cNvSpPr/>
            <p:nvPr/>
          </p:nvSpPr>
          <p:spPr>
            <a:xfrm>
              <a:off x="11695222" y="71200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5" name="object 545"/>
            <p:cNvSpPr/>
            <p:nvPr/>
          </p:nvSpPr>
          <p:spPr>
            <a:xfrm>
              <a:off x="11695222" y="71200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546" name="object 546"/>
            <p:cNvPicPr/>
            <p:nvPr/>
          </p:nvPicPr>
          <p:blipFill>
            <a:blip r:embed="rId28" cstate="print"/>
            <a:stretch>
              <a:fillRect/>
            </a:stretch>
          </p:blipFill>
          <p:spPr>
            <a:xfrm>
              <a:off x="11725989" y="7120049"/>
              <a:ext cx="334973" cy="92449"/>
            </a:xfrm>
            <a:prstGeom prst="rect">
              <a:avLst/>
            </a:prstGeom>
          </p:spPr>
        </p:pic>
      </p:grpSp>
      <p:pic>
        <p:nvPicPr>
          <p:cNvPr id="547" name="object 547"/>
          <p:cNvPicPr/>
          <p:nvPr/>
        </p:nvPicPr>
        <p:blipFill>
          <a:blip r:embed="rId29" cstate="print"/>
          <a:stretch>
            <a:fillRect/>
          </a:stretch>
        </p:blipFill>
        <p:spPr>
          <a:xfrm>
            <a:off x="6615108" y="3825928"/>
            <a:ext cx="188734" cy="48729"/>
          </a:xfrm>
          <a:prstGeom prst="rect">
            <a:avLst/>
          </a:prstGeom>
        </p:spPr>
      </p:pic>
      <p:pic>
        <p:nvPicPr>
          <p:cNvPr id="548" name="object 548"/>
          <p:cNvPicPr/>
          <p:nvPr/>
        </p:nvPicPr>
        <p:blipFill>
          <a:blip r:embed="rId30" cstate="print"/>
          <a:stretch>
            <a:fillRect/>
          </a:stretch>
        </p:blipFill>
        <p:spPr>
          <a:xfrm>
            <a:off x="6860626" y="3825928"/>
            <a:ext cx="97426" cy="48729"/>
          </a:xfrm>
          <a:prstGeom prst="rect">
            <a:avLst/>
          </a:prstGeom>
        </p:spPr>
      </p:pic>
      <p:pic>
        <p:nvPicPr>
          <p:cNvPr id="549" name="object 549"/>
          <p:cNvPicPr/>
          <p:nvPr/>
        </p:nvPicPr>
        <p:blipFill>
          <a:blip r:embed="rId31" cstate="print"/>
          <a:stretch>
            <a:fillRect/>
          </a:stretch>
        </p:blipFill>
        <p:spPr>
          <a:xfrm>
            <a:off x="6606975" y="5906922"/>
            <a:ext cx="81193" cy="65307"/>
          </a:xfrm>
          <a:prstGeom prst="rect">
            <a:avLst/>
          </a:prstGeom>
        </p:spPr>
      </p:pic>
      <p:pic>
        <p:nvPicPr>
          <p:cNvPr id="550" name="object 550"/>
          <p:cNvPicPr/>
          <p:nvPr/>
        </p:nvPicPr>
        <p:blipFill>
          <a:blip r:embed="rId32" cstate="print"/>
          <a:stretch>
            <a:fillRect/>
          </a:stretch>
        </p:blipFill>
        <p:spPr>
          <a:xfrm>
            <a:off x="6176216" y="5539061"/>
            <a:ext cx="81194" cy="48729"/>
          </a:xfrm>
          <a:prstGeom prst="rect">
            <a:avLst/>
          </a:prstGeom>
        </p:spPr>
      </p:pic>
      <p:pic>
        <p:nvPicPr>
          <p:cNvPr id="551" name="object 551"/>
          <p:cNvPicPr/>
          <p:nvPr/>
        </p:nvPicPr>
        <p:blipFill>
          <a:blip r:embed="rId33" cstate="print"/>
          <a:stretch>
            <a:fillRect/>
          </a:stretch>
        </p:blipFill>
        <p:spPr>
          <a:xfrm>
            <a:off x="7024392" y="5495223"/>
            <a:ext cx="81193" cy="48729"/>
          </a:xfrm>
          <a:prstGeom prst="rect">
            <a:avLst/>
          </a:prstGeom>
        </p:spPr>
      </p:pic>
      <p:pic>
        <p:nvPicPr>
          <p:cNvPr id="552" name="object 552"/>
          <p:cNvPicPr/>
          <p:nvPr/>
        </p:nvPicPr>
        <p:blipFill>
          <a:blip r:embed="rId34" cstate="print"/>
          <a:stretch>
            <a:fillRect/>
          </a:stretch>
        </p:blipFill>
        <p:spPr>
          <a:xfrm>
            <a:off x="7430371" y="5855459"/>
            <a:ext cx="81194" cy="65307"/>
          </a:xfrm>
          <a:prstGeom prst="rect">
            <a:avLst/>
          </a:prstGeom>
        </p:spPr>
      </p:pic>
      <p:pic>
        <p:nvPicPr>
          <p:cNvPr id="553" name="object 553"/>
          <p:cNvPicPr/>
          <p:nvPr/>
        </p:nvPicPr>
        <p:blipFill>
          <a:blip r:embed="rId35" cstate="print"/>
          <a:stretch>
            <a:fillRect/>
          </a:stretch>
        </p:blipFill>
        <p:spPr>
          <a:xfrm>
            <a:off x="6532264" y="5562180"/>
            <a:ext cx="36632" cy="55968"/>
          </a:xfrm>
          <a:prstGeom prst="rect">
            <a:avLst/>
          </a:prstGeom>
        </p:spPr>
      </p:pic>
      <p:grpSp>
        <p:nvGrpSpPr>
          <p:cNvPr id="554" name="object 554"/>
          <p:cNvGrpSpPr/>
          <p:nvPr/>
        </p:nvGrpSpPr>
        <p:grpSpPr>
          <a:xfrm>
            <a:off x="6853782" y="5148712"/>
            <a:ext cx="436449" cy="48866"/>
            <a:chOff x="11489732" y="9768250"/>
            <a:chExt cx="828040" cy="92710"/>
          </a:xfrm>
        </p:grpSpPr>
        <p:sp>
          <p:nvSpPr>
            <p:cNvPr id="555" name="object 555"/>
            <p:cNvSpPr/>
            <p:nvPr/>
          </p:nvSpPr>
          <p:spPr>
            <a:xfrm>
              <a:off x="11489761"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56" name="object 556"/>
            <p:cNvSpPr/>
            <p:nvPr/>
          </p:nvSpPr>
          <p:spPr>
            <a:xfrm>
              <a:off x="11489761"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57" name="object 557"/>
            <p:cNvSpPr/>
            <p:nvPr/>
          </p:nvSpPr>
          <p:spPr>
            <a:xfrm>
              <a:off x="11520558"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58" name="object 558"/>
            <p:cNvSpPr/>
            <p:nvPr/>
          </p:nvSpPr>
          <p:spPr>
            <a:xfrm>
              <a:off x="11520558"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59" name="object 559"/>
            <p:cNvSpPr/>
            <p:nvPr/>
          </p:nvSpPr>
          <p:spPr>
            <a:xfrm>
              <a:off x="11532107" y="9768279"/>
              <a:ext cx="53975" cy="92710"/>
            </a:xfrm>
            <a:custGeom>
              <a:avLst/>
              <a:gdLst/>
              <a:ahLst/>
              <a:cxnLst/>
              <a:rect l="l" t="t" r="r" b="b"/>
              <a:pathLst>
                <a:path w="53975" h="92709">
                  <a:moveTo>
                    <a:pt x="11548" y="0"/>
                  </a:moveTo>
                  <a:lnTo>
                    <a:pt x="0" y="0"/>
                  </a:lnTo>
                  <a:lnTo>
                    <a:pt x="42344" y="92390"/>
                  </a:lnTo>
                  <a:lnTo>
                    <a:pt x="53893" y="92390"/>
                  </a:lnTo>
                  <a:lnTo>
                    <a:pt x="11548" y="0"/>
                  </a:lnTo>
                  <a:close/>
                </a:path>
              </a:pathLst>
            </a:custGeom>
            <a:solidFill>
              <a:srgbClr val="000000"/>
            </a:solidFill>
          </p:spPr>
          <p:txBody>
            <a:bodyPr wrap="square" lIns="0" tIns="0" rIns="0" bIns="0" rtlCol="0"/>
            <a:lstStyle/>
            <a:p>
              <a:endParaRPr sz="949"/>
            </a:p>
          </p:txBody>
        </p:sp>
        <p:sp>
          <p:nvSpPr>
            <p:cNvPr id="560" name="object 560"/>
            <p:cNvSpPr/>
            <p:nvPr/>
          </p:nvSpPr>
          <p:spPr>
            <a:xfrm>
              <a:off x="11532107" y="9768279"/>
              <a:ext cx="53975" cy="92710"/>
            </a:xfrm>
            <a:custGeom>
              <a:avLst/>
              <a:gdLst/>
              <a:ahLst/>
              <a:cxnLst/>
              <a:rect l="l" t="t" r="r" b="b"/>
              <a:pathLst>
                <a:path w="53975" h="92709">
                  <a:moveTo>
                    <a:pt x="0" y="0"/>
                  </a:moveTo>
                  <a:lnTo>
                    <a:pt x="42344" y="92390"/>
                  </a:lnTo>
                  <a:lnTo>
                    <a:pt x="53893"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1" name="object 561"/>
            <p:cNvSpPr/>
            <p:nvPr/>
          </p:nvSpPr>
          <p:spPr>
            <a:xfrm>
              <a:off x="11586000"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62" name="object 562"/>
            <p:cNvSpPr/>
            <p:nvPr/>
          </p:nvSpPr>
          <p:spPr>
            <a:xfrm>
              <a:off x="11586000"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3" name="object 563"/>
            <p:cNvSpPr/>
            <p:nvPr/>
          </p:nvSpPr>
          <p:spPr>
            <a:xfrm>
              <a:off x="11616798" y="9768279"/>
              <a:ext cx="61594" cy="49530"/>
            </a:xfrm>
            <a:custGeom>
              <a:avLst/>
              <a:gdLst/>
              <a:ahLst/>
              <a:cxnLst/>
              <a:rect l="l" t="t" r="r" b="b"/>
              <a:pathLst>
                <a:path w="61595" h="49529">
                  <a:moveTo>
                    <a:pt x="38494" y="0"/>
                  </a:moveTo>
                  <a:lnTo>
                    <a:pt x="25022" y="0"/>
                  </a:lnTo>
                  <a:lnTo>
                    <a:pt x="13473" y="1965"/>
                  </a:lnTo>
                  <a:lnTo>
                    <a:pt x="7699" y="3931"/>
                  </a:lnTo>
                  <a:lnTo>
                    <a:pt x="1924" y="15726"/>
                  </a:lnTo>
                  <a:lnTo>
                    <a:pt x="0" y="23589"/>
                  </a:lnTo>
                  <a:lnTo>
                    <a:pt x="0" y="27520"/>
                  </a:lnTo>
                  <a:lnTo>
                    <a:pt x="1924" y="35383"/>
                  </a:lnTo>
                  <a:lnTo>
                    <a:pt x="7699" y="43246"/>
                  </a:lnTo>
                  <a:lnTo>
                    <a:pt x="13473" y="47178"/>
                  </a:lnTo>
                  <a:lnTo>
                    <a:pt x="25022" y="49143"/>
                  </a:lnTo>
                  <a:lnTo>
                    <a:pt x="25022" y="39315"/>
                  </a:lnTo>
                  <a:lnTo>
                    <a:pt x="19247" y="37349"/>
                  </a:lnTo>
                  <a:lnTo>
                    <a:pt x="15397" y="33417"/>
                  </a:lnTo>
                  <a:lnTo>
                    <a:pt x="13473" y="27520"/>
                  </a:lnTo>
                  <a:lnTo>
                    <a:pt x="13473" y="23589"/>
                  </a:lnTo>
                  <a:lnTo>
                    <a:pt x="15397" y="17691"/>
                  </a:lnTo>
                  <a:lnTo>
                    <a:pt x="19247" y="13760"/>
                  </a:lnTo>
                  <a:lnTo>
                    <a:pt x="25022" y="11794"/>
                  </a:lnTo>
                  <a:lnTo>
                    <a:pt x="38494" y="11794"/>
                  </a:lnTo>
                  <a:lnTo>
                    <a:pt x="44269" y="13760"/>
                  </a:lnTo>
                  <a:lnTo>
                    <a:pt x="46195" y="17691"/>
                  </a:lnTo>
                  <a:lnTo>
                    <a:pt x="61592" y="17691"/>
                  </a:lnTo>
                  <a:lnTo>
                    <a:pt x="61592" y="15726"/>
                  </a:lnTo>
                  <a:lnTo>
                    <a:pt x="55818" y="3931"/>
                  </a:lnTo>
                  <a:lnTo>
                    <a:pt x="50043" y="1965"/>
                  </a:lnTo>
                  <a:lnTo>
                    <a:pt x="38494" y="0"/>
                  </a:lnTo>
                  <a:close/>
                </a:path>
              </a:pathLst>
            </a:custGeom>
            <a:solidFill>
              <a:srgbClr val="000000"/>
            </a:solidFill>
          </p:spPr>
          <p:txBody>
            <a:bodyPr wrap="square" lIns="0" tIns="0" rIns="0" bIns="0" rtlCol="0"/>
            <a:lstStyle/>
            <a:p>
              <a:endParaRPr sz="949"/>
            </a:p>
          </p:txBody>
        </p:sp>
        <p:sp>
          <p:nvSpPr>
            <p:cNvPr id="564" name="object 564"/>
            <p:cNvSpPr/>
            <p:nvPr/>
          </p:nvSpPr>
          <p:spPr>
            <a:xfrm>
              <a:off x="11616798" y="9768279"/>
              <a:ext cx="61594" cy="49530"/>
            </a:xfrm>
            <a:custGeom>
              <a:avLst/>
              <a:gdLst/>
              <a:ahLst/>
              <a:cxnLst/>
              <a:rect l="l" t="t" r="r" b="b"/>
              <a:pathLst>
                <a:path w="61595" h="49529">
                  <a:moveTo>
                    <a:pt x="61592" y="17691"/>
                  </a:moveTo>
                  <a:lnTo>
                    <a:pt x="61592" y="15726"/>
                  </a:lnTo>
                  <a:lnTo>
                    <a:pt x="55818" y="3931"/>
                  </a:lnTo>
                  <a:lnTo>
                    <a:pt x="50043" y="1965"/>
                  </a:lnTo>
                  <a:lnTo>
                    <a:pt x="38494" y="0"/>
                  </a:lnTo>
                  <a:lnTo>
                    <a:pt x="25022" y="0"/>
                  </a:lnTo>
                  <a:lnTo>
                    <a:pt x="13473" y="1965"/>
                  </a:lnTo>
                  <a:lnTo>
                    <a:pt x="7699" y="3931"/>
                  </a:lnTo>
                  <a:lnTo>
                    <a:pt x="1924" y="15726"/>
                  </a:lnTo>
                  <a:lnTo>
                    <a:pt x="0" y="23589"/>
                  </a:lnTo>
                  <a:lnTo>
                    <a:pt x="0" y="27520"/>
                  </a:lnTo>
                  <a:lnTo>
                    <a:pt x="1924" y="35383"/>
                  </a:lnTo>
                  <a:lnTo>
                    <a:pt x="7699" y="43246"/>
                  </a:lnTo>
                  <a:lnTo>
                    <a:pt x="13473" y="47178"/>
                  </a:lnTo>
                  <a:lnTo>
                    <a:pt x="25022" y="49143"/>
                  </a:lnTo>
                  <a:lnTo>
                    <a:pt x="25022" y="39315"/>
                  </a:lnTo>
                  <a:lnTo>
                    <a:pt x="19247" y="37349"/>
                  </a:lnTo>
                  <a:lnTo>
                    <a:pt x="15397" y="33417"/>
                  </a:lnTo>
                  <a:lnTo>
                    <a:pt x="13473" y="27520"/>
                  </a:lnTo>
                  <a:lnTo>
                    <a:pt x="13473" y="23589"/>
                  </a:lnTo>
                  <a:lnTo>
                    <a:pt x="15397" y="17691"/>
                  </a:lnTo>
                  <a:lnTo>
                    <a:pt x="19247" y="13760"/>
                  </a:lnTo>
                  <a:lnTo>
                    <a:pt x="25022" y="11794"/>
                  </a:lnTo>
                  <a:lnTo>
                    <a:pt x="38494" y="11794"/>
                  </a:lnTo>
                  <a:lnTo>
                    <a:pt x="44269" y="13760"/>
                  </a:lnTo>
                  <a:lnTo>
                    <a:pt x="46195" y="17691"/>
                  </a:lnTo>
                  <a:lnTo>
                    <a:pt x="61592" y="17691"/>
                  </a:lnTo>
                  <a:close/>
                </a:path>
              </a:pathLst>
            </a:custGeom>
            <a:ln w="3175">
              <a:solidFill>
                <a:srgbClr val="000000"/>
              </a:solidFill>
            </a:ln>
          </p:spPr>
          <p:txBody>
            <a:bodyPr wrap="square" lIns="0" tIns="0" rIns="0" bIns="0" rtlCol="0"/>
            <a:lstStyle/>
            <a:p>
              <a:endParaRPr sz="949"/>
            </a:p>
          </p:txBody>
        </p:sp>
        <p:sp>
          <p:nvSpPr>
            <p:cNvPr id="565" name="object 565"/>
            <p:cNvSpPr/>
            <p:nvPr/>
          </p:nvSpPr>
          <p:spPr>
            <a:xfrm>
              <a:off x="11612948" y="9807595"/>
              <a:ext cx="71755" cy="53340"/>
            </a:xfrm>
            <a:custGeom>
              <a:avLst/>
              <a:gdLst/>
              <a:ahLst/>
              <a:cxnLst/>
              <a:rect l="l" t="t" r="r" b="b"/>
              <a:pathLst>
                <a:path w="71754" h="53340">
                  <a:moveTo>
                    <a:pt x="46195" y="0"/>
                  </a:moveTo>
                  <a:lnTo>
                    <a:pt x="28871" y="0"/>
                  </a:lnTo>
                  <a:lnTo>
                    <a:pt x="28871" y="9828"/>
                  </a:lnTo>
                  <a:lnTo>
                    <a:pt x="44270" y="9828"/>
                  </a:lnTo>
                  <a:lnTo>
                    <a:pt x="55819" y="17691"/>
                  </a:lnTo>
                  <a:lnTo>
                    <a:pt x="57743" y="23589"/>
                  </a:lnTo>
                  <a:lnTo>
                    <a:pt x="57743" y="29486"/>
                  </a:lnTo>
                  <a:lnTo>
                    <a:pt x="55819" y="35383"/>
                  </a:lnTo>
                  <a:lnTo>
                    <a:pt x="51969" y="39314"/>
                  </a:lnTo>
                  <a:lnTo>
                    <a:pt x="46195" y="41280"/>
                  </a:lnTo>
                  <a:lnTo>
                    <a:pt x="25021" y="41280"/>
                  </a:lnTo>
                  <a:lnTo>
                    <a:pt x="19246" y="39314"/>
                  </a:lnTo>
                  <a:lnTo>
                    <a:pt x="15398" y="37349"/>
                  </a:lnTo>
                  <a:lnTo>
                    <a:pt x="13472" y="29486"/>
                  </a:lnTo>
                  <a:lnTo>
                    <a:pt x="0" y="29486"/>
                  </a:lnTo>
                  <a:lnTo>
                    <a:pt x="1923" y="37349"/>
                  </a:lnTo>
                  <a:lnTo>
                    <a:pt x="7698" y="45212"/>
                  </a:lnTo>
                  <a:lnTo>
                    <a:pt x="13472" y="51109"/>
                  </a:lnTo>
                  <a:lnTo>
                    <a:pt x="25021" y="53074"/>
                  </a:lnTo>
                  <a:lnTo>
                    <a:pt x="46195" y="53074"/>
                  </a:lnTo>
                  <a:lnTo>
                    <a:pt x="57743" y="51109"/>
                  </a:lnTo>
                  <a:lnTo>
                    <a:pt x="63518" y="45212"/>
                  </a:lnTo>
                  <a:lnTo>
                    <a:pt x="69292" y="37349"/>
                  </a:lnTo>
                  <a:lnTo>
                    <a:pt x="71216" y="29486"/>
                  </a:lnTo>
                  <a:lnTo>
                    <a:pt x="71216" y="23589"/>
                  </a:lnTo>
                  <a:lnTo>
                    <a:pt x="69292" y="15725"/>
                  </a:lnTo>
                  <a:lnTo>
                    <a:pt x="57743" y="3931"/>
                  </a:lnTo>
                  <a:lnTo>
                    <a:pt x="46195" y="0"/>
                  </a:lnTo>
                  <a:close/>
                </a:path>
              </a:pathLst>
            </a:custGeom>
            <a:solidFill>
              <a:srgbClr val="000000"/>
            </a:solidFill>
          </p:spPr>
          <p:txBody>
            <a:bodyPr wrap="square" lIns="0" tIns="0" rIns="0" bIns="0" rtlCol="0"/>
            <a:lstStyle/>
            <a:p>
              <a:endParaRPr sz="949"/>
            </a:p>
          </p:txBody>
        </p:sp>
        <p:sp>
          <p:nvSpPr>
            <p:cNvPr id="566" name="object 566"/>
            <p:cNvSpPr/>
            <p:nvPr/>
          </p:nvSpPr>
          <p:spPr>
            <a:xfrm>
              <a:off x="11612948" y="9807595"/>
              <a:ext cx="71755" cy="53340"/>
            </a:xfrm>
            <a:custGeom>
              <a:avLst/>
              <a:gdLst/>
              <a:ahLst/>
              <a:cxnLst/>
              <a:rect l="l" t="t" r="r" b="b"/>
              <a:pathLst>
                <a:path w="71754" h="53340">
                  <a:moveTo>
                    <a:pt x="28871" y="9828"/>
                  </a:moveTo>
                  <a:lnTo>
                    <a:pt x="44270" y="9828"/>
                  </a:lnTo>
                  <a:lnTo>
                    <a:pt x="50044" y="13760"/>
                  </a:lnTo>
                  <a:lnTo>
                    <a:pt x="55819" y="17691"/>
                  </a:lnTo>
                  <a:lnTo>
                    <a:pt x="57743" y="23589"/>
                  </a:lnTo>
                  <a:lnTo>
                    <a:pt x="57743" y="29486"/>
                  </a:lnTo>
                  <a:lnTo>
                    <a:pt x="55819" y="35383"/>
                  </a:lnTo>
                  <a:lnTo>
                    <a:pt x="51969" y="39314"/>
                  </a:lnTo>
                  <a:lnTo>
                    <a:pt x="46195" y="41280"/>
                  </a:lnTo>
                  <a:lnTo>
                    <a:pt x="25021" y="41280"/>
                  </a:lnTo>
                  <a:lnTo>
                    <a:pt x="19246" y="39314"/>
                  </a:lnTo>
                  <a:lnTo>
                    <a:pt x="15398" y="37349"/>
                  </a:lnTo>
                  <a:lnTo>
                    <a:pt x="13472" y="29486"/>
                  </a:lnTo>
                  <a:lnTo>
                    <a:pt x="0" y="29486"/>
                  </a:lnTo>
                  <a:lnTo>
                    <a:pt x="1923" y="37349"/>
                  </a:lnTo>
                  <a:lnTo>
                    <a:pt x="7698" y="45212"/>
                  </a:lnTo>
                  <a:lnTo>
                    <a:pt x="13472" y="51109"/>
                  </a:lnTo>
                  <a:lnTo>
                    <a:pt x="25021" y="53074"/>
                  </a:lnTo>
                  <a:lnTo>
                    <a:pt x="46195" y="53074"/>
                  </a:lnTo>
                  <a:lnTo>
                    <a:pt x="57743" y="51109"/>
                  </a:lnTo>
                  <a:lnTo>
                    <a:pt x="63518" y="45212"/>
                  </a:lnTo>
                  <a:lnTo>
                    <a:pt x="69292" y="37349"/>
                  </a:lnTo>
                  <a:lnTo>
                    <a:pt x="71216" y="29486"/>
                  </a:lnTo>
                  <a:lnTo>
                    <a:pt x="71216" y="23589"/>
                  </a:lnTo>
                  <a:lnTo>
                    <a:pt x="69292" y="15725"/>
                  </a:lnTo>
                  <a:lnTo>
                    <a:pt x="61593" y="7862"/>
                  </a:lnTo>
                  <a:lnTo>
                    <a:pt x="57743" y="3931"/>
                  </a:lnTo>
                  <a:lnTo>
                    <a:pt x="46195" y="0"/>
                  </a:lnTo>
                  <a:lnTo>
                    <a:pt x="28871" y="0"/>
                  </a:lnTo>
                  <a:lnTo>
                    <a:pt x="28871" y="9828"/>
                  </a:lnTo>
                  <a:close/>
                </a:path>
              </a:pathLst>
            </a:custGeom>
            <a:ln w="3175">
              <a:solidFill>
                <a:srgbClr val="000000"/>
              </a:solidFill>
            </a:ln>
          </p:spPr>
          <p:txBody>
            <a:bodyPr wrap="square" lIns="0" tIns="0" rIns="0" bIns="0" rtlCol="0"/>
            <a:lstStyle/>
            <a:p>
              <a:endParaRPr sz="949"/>
            </a:p>
          </p:txBody>
        </p:sp>
        <p:sp>
          <p:nvSpPr>
            <p:cNvPr id="567" name="object 567"/>
            <p:cNvSpPr/>
            <p:nvPr/>
          </p:nvSpPr>
          <p:spPr>
            <a:xfrm>
              <a:off x="11697639" y="9768279"/>
              <a:ext cx="73660" cy="10160"/>
            </a:xfrm>
            <a:custGeom>
              <a:avLst/>
              <a:gdLst/>
              <a:ahLst/>
              <a:cxnLst/>
              <a:rect l="l" t="t" r="r" b="b"/>
              <a:pathLst>
                <a:path w="73659"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568" name="object 568"/>
            <p:cNvSpPr/>
            <p:nvPr/>
          </p:nvSpPr>
          <p:spPr>
            <a:xfrm>
              <a:off x="11697639" y="9768279"/>
              <a:ext cx="73660" cy="10160"/>
            </a:xfrm>
            <a:custGeom>
              <a:avLst/>
              <a:gdLst/>
              <a:ahLst/>
              <a:cxnLst/>
              <a:rect l="l" t="t" r="r" b="b"/>
              <a:pathLst>
                <a:path w="73659"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569" name="object 569"/>
            <p:cNvSpPr/>
            <p:nvPr/>
          </p:nvSpPr>
          <p:spPr>
            <a:xfrm>
              <a:off x="11728425" y="9768282"/>
              <a:ext cx="69850" cy="92710"/>
            </a:xfrm>
            <a:custGeom>
              <a:avLst/>
              <a:gdLst/>
              <a:ahLst/>
              <a:cxnLst/>
              <a:rect l="l" t="t" r="r" b="b"/>
              <a:pathLst>
                <a:path w="69850" h="92709">
                  <a:moveTo>
                    <a:pt x="11557" y="9829"/>
                  </a:moveTo>
                  <a:lnTo>
                    <a:pt x="0" y="9829"/>
                  </a:lnTo>
                  <a:lnTo>
                    <a:pt x="0" y="92392"/>
                  </a:lnTo>
                  <a:lnTo>
                    <a:pt x="11557" y="92392"/>
                  </a:lnTo>
                  <a:lnTo>
                    <a:pt x="11557" y="9829"/>
                  </a:lnTo>
                  <a:close/>
                </a:path>
                <a:path w="69850" h="92709">
                  <a:moveTo>
                    <a:pt x="69303" y="0"/>
                  </a:moveTo>
                  <a:lnTo>
                    <a:pt x="57746" y="0"/>
                  </a:lnTo>
                  <a:lnTo>
                    <a:pt x="57746" y="92392"/>
                  </a:lnTo>
                  <a:lnTo>
                    <a:pt x="69303" y="92392"/>
                  </a:lnTo>
                  <a:lnTo>
                    <a:pt x="69303" y="0"/>
                  </a:lnTo>
                  <a:close/>
                </a:path>
              </a:pathLst>
            </a:custGeom>
            <a:solidFill>
              <a:srgbClr val="000000"/>
            </a:solidFill>
          </p:spPr>
          <p:txBody>
            <a:bodyPr wrap="square" lIns="0" tIns="0" rIns="0" bIns="0" rtlCol="0"/>
            <a:lstStyle/>
            <a:p>
              <a:endParaRPr sz="949"/>
            </a:p>
          </p:txBody>
        </p:sp>
        <p:sp>
          <p:nvSpPr>
            <p:cNvPr id="570" name="object 570"/>
            <p:cNvSpPr/>
            <p:nvPr/>
          </p:nvSpPr>
          <p:spPr>
            <a:xfrm>
              <a:off x="11786180"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1" name="object 571"/>
            <p:cNvSpPr/>
            <p:nvPr/>
          </p:nvSpPr>
          <p:spPr>
            <a:xfrm>
              <a:off x="11797728" y="9768279"/>
              <a:ext cx="59690" cy="51435"/>
            </a:xfrm>
            <a:custGeom>
              <a:avLst/>
              <a:gdLst/>
              <a:ahLst/>
              <a:cxnLst/>
              <a:rect l="l" t="t" r="r" b="b"/>
              <a:pathLst>
                <a:path w="59690"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7" y="27520"/>
                  </a:lnTo>
                  <a:lnTo>
                    <a:pt x="59667"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72" name="object 572"/>
            <p:cNvSpPr/>
            <p:nvPr/>
          </p:nvSpPr>
          <p:spPr>
            <a:xfrm>
              <a:off x="11797728" y="9768279"/>
              <a:ext cx="59690" cy="51435"/>
            </a:xfrm>
            <a:custGeom>
              <a:avLst/>
              <a:gdLst/>
              <a:ahLst/>
              <a:cxnLst/>
              <a:rect l="l" t="t" r="r" b="b"/>
              <a:pathLst>
                <a:path w="59690"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5"/>
                  </a:lnTo>
                  <a:lnTo>
                    <a:pt x="0" y="39315"/>
                  </a:lnTo>
                  <a:lnTo>
                    <a:pt x="0" y="51109"/>
                  </a:lnTo>
                  <a:lnTo>
                    <a:pt x="34646" y="51109"/>
                  </a:lnTo>
                  <a:lnTo>
                    <a:pt x="46195" y="47178"/>
                  </a:lnTo>
                  <a:lnTo>
                    <a:pt x="51969" y="43246"/>
                  </a:lnTo>
                  <a:lnTo>
                    <a:pt x="57743" y="35383"/>
                  </a:lnTo>
                  <a:lnTo>
                    <a:pt x="59667" y="27520"/>
                  </a:lnTo>
                  <a:lnTo>
                    <a:pt x="59667"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73" name="object 573"/>
            <p:cNvSpPr/>
            <p:nvPr/>
          </p:nvSpPr>
          <p:spPr>
            <a:xfrm>
              <a:off x="11828524" y="9813491"/>
              <a:ext cx="31115" cy="47625"/>
            </a:xfrm>
            <a:custGeom>
              <a:avLst/>
              <a:gdLst/>
              <a:ahLst/>
              <a:cxnLst/>
              <a:rect l="l" t="t" r="r" b="b"/>
              <a:pathLst>
                <a:path w="31115" h="47625">
                  <a:moveTo>
                    <a:pt x="13474" y="0"/>
                  </a:moveTo>
                  <a:lnTo>
                    <a:pt x="0" y="0"/>
                  </a:lnTo>
                  <a:lnTo>
                    <a:pt x="17323" y="47178"/>
                  </a:lnTo>
                  <a:lnTo>
                    <a:pt x="30797" y="47178"/>
                  </a:lnTo>
                  <a:lnTo>
                    <a:pt x="13474" y="0"/>
                  </a:lnTo>
                  <a:close/>
                </a:path>
              </a:pathLst>
            </a:custGeom>
            <a:solidFill>
              <a:srgbClr val="000000"/>
            </a:solidFill>
          </p:spPr>
          <p:txBody>
            <a:bodyPr wrap="square" lIns="0" tIns="0" rIns="0" bIns="0" rtlCol="0"/>
            <a:lstStyle/>
            <a:p>
              <a:endParaRPr sz="949"/>
            </a:p>
          </p:txBody>
        </p:sp>
        <p:sp>
          <p:nvSpPr>
            <p:cNvPr id="574" name="object 574"/>
            <p:cNvSpPr/>
            <p:nvPr/>
          </p:nvSpPr>
          <p:spPr>
            <a:xfrm>
              <a:off x="11828524" y="9813491"/>
              <a:ext cx="31115" cy="47625"/>
            </a:xfrm>
            <a:custGeom>
              <a:avLst/>
              <a:gdLst/>
              <a:ahLst/>
              <a:cxnLst/>
              <a:rect l="l" t="t" r="r" b="b"/>
              <a:pathLst>
                <a:path w="31115" h="47625">
                  <a:moveTo>
                    <a:pt x="0" y="0"/>
                  </a:moveTo>
                  <a:lnTo>
                    <a:pt x="17323" y="47178"/>
                  </a:lnTo>
                  <a:lnTo>
                    <a:pt x="30797" y="47178"/>
                  </a:lnTo>
                  <a:lnTo>
                    <a:pt x="13474" y="0"/>
                  </a:lnTo>
                  <a:lnTo>
                    <a:pt x="0" y="0"/>
                  </a:lnTo>
                  <a:close/>
                </a:path>
              </a:pathLst>
            </a:custGeom>
            <a:ln w="3175">
              <a:solidFill>
                <a:srgbClr val="000000"/>
              </a:solidFill>
            </a:ln>
          </p:spPr>
          <p:txBody>
            <a:bodyPr wrap="square" lIns="0" tIns="0" rIns="0" bIns="0" rtlCol="0"/>
            <a:lstStyle/>
            <a:p>
              <a:endParaRPr sz="949"/>
            </a:p>
          </p:txBody>
        </p:sp>
        <p:sp>
          <p:nvSpPr>
            <p:cNvPr id="575" name="object 575"/>
            <p:cNvSpPr/>
            <p:nvPr/>
          </p:nvSpPr>
          <p:spPr>
            <a:xfrm>
              <a:off x="11874719" y="9768279"/>
              <a:ext cx="69850" cy="92710"/>
            </a:xfrm>
            <a:custGeom>
              <a:avLst/>
              <a:gdLst/>
              <a:ahLst/>
              <a:cxnLst/>
              <a:rect l="l" t="t" r="r" b="b"/>
              <a:pathLst>
                <a:path w="69850" h="92709">
                  <a:moveTo>
                    <a:pt x="69292" y="0"/>
                  </a:moveTo>
                  <a:lnTo>
                    <a:pt x="57743" y="0"/>
                  </a:lnTo>
                  <a:lnTo>
                    <a:pt x="57743" y="60938"/>
                  </a:lnTo>
                  <a:lnTo>
                    <a:pt x="55820" y="68801"/>
                  </a:lnTo>
                  <a:lnTo>
                    <a:pt x="51969" y="74698"/>
                  </a:lnTo>
                  <a:lnTo>
                    <a:pt x="46195" y="78630"/>
                  </a:lnTo>
                  <a:lnTo>
                    <a:pt x="38496" y="80595"/>
                  </a:lnTo>
                  <a:lnTo>
                    <a:pt x="30797" y="80595"/>
                  </a:lnTo>
                  <a:lnTo>
                    <a:pt x="23097" y="78630"/>
                  </a:lnTo>
                  <a:lnTo>
                    <a:pt x="17323" y="74698"/>
                  </a:lnTo>
                  <a:lnTo>
                    <a:pt x="13474" y="68801"/>
                  </a:lnTo>
                  <a:lnTo>
                    <a:pt x="11548" y="60938"/>
                  </a:lnTo>
                  <a:lnTo>
                    <a:pt x="11548" y="0"/>
                  </a:lnTo>
                  <a:lnTo>
                    <a:pt x="0" y="0"/>
                  </a:lnTo>
                  <a:lnTo>
                    <a:pt x="0" y="60938"/>
                  </a:lnTo>
                  <a:lnTo>
                    <a:pt x="1925" y="72732"/>
                  </a:lnTo>
                  <a:lnTo>
                    <a:pt x="7700" y="80595"/>
                  </a:lnTo>
                  <a:lnTo>
                    <a:pt x="11548" y="84527"/>
                  </a:lnTo>
                  <a:lnTo>
                    <a:pt x="19248" y="90424"/>
                  </a:lnTo>
                  <a:lnTo>
                    <a:pt x="30797" y="92390"/>
                  </a:lnTo>
                  <a:lnTo>
                    <a:pt x="38496" y="92390"/>
                  </a:lnTo>
                  <a:lnTo>
                    <a:pt x="69292" y="60938"/>
                  </a:lnTo>
                  <a:lnTo>
                    <a:pt x="69292" y="0"/>
                  </a:lnTo>
                  <a:close/>
                </a:path>
              </a:pathLst>
            </a:custGeom>
            <a:solidFill>
              <a:srgbClr val="000000"/>
            </a:solidFill>
          </p:spPr>
          <p:txBody>
            <a:bodyPr wrap="square" lIns="0" tIns="0" rIns="0" bIns="0" rtlCol="0"/>
            <a:lstStyle/>
            <a:p>
              <a:endParaRPr sz="949"/>
            </a:p>
          </p:txBody>
        </p:sp>
        <p:sp>
          <p:nvSpPr>
            <p:cNvPr id="576" name="object 576"/>
            <p:cNvSpPr/>
            <p:nvPr/>
          </p:nvSpPr>
          <p:spPr>
            <a:xfrm>
              <a:off x="11874719" y="9768279"/>
              <a:ext cx="69850" cy="92710"/>
            </a:xfrm>
            <a:custGeom>
              <a:avLst/>
              <a:gdLst/>
              <a:ahLst/>
              <a:cxnLst/>
              <a:rect l="l" t="t" r="r" b="b"/>
              <a:pathLst>
                <a:path w="69850" h="92709">
                  <a:moveTo>
                    <a:pt x="0" y="0"/>
                  </a:moveTo>
                  <a:lnTo>
                    <a:pt x="0" y="60938"/>
                  </a:lnTo>
                  <a:lnTo>
                    <a:pt x="1925" y="72732"/>
                  </a:lnTo>
                  <a:lnTo>
                    <a:pt x="7700" y="80595"/>
                  </a:lnTo>
                  <a:lnTo>
                    <a:pt x="11548" y="84527"/>
                  </a:lnTo>
                  <a:lnTo>
                    <a:pt x="19248" y="90424"/>
                  </a:lnTo>
                  <a:lnTo>
                    <a:pt x="30797" y="92390"/>
                  </a:lnTo>
                  <a:lnTo>
                    <a:pt x="38496" y="92390"/>
                  </a:lnTo>
                  <a:lnTo>
                    <a:pt x="69292" y="60938"/>
                  </a:lnTo>
                  <a:lnTo>
                    <a:pt x="69292" y="0"/>
                  </a:lnTo>
                  <a:lnTo>
                    <a:pt x="57743" y="0"/>
                  </a:lnTo>
                  <a:lnTo>
                    <a:pt x="57743" y="60938"/>
                  </a:lnTo>
                  <a:lnTo>
                    <a:pt x="55820" y="68801"/>
                  </a:lnTo>
                  <a:lnTo>
                    <a:pt x="51969" y="74698"/>
                  </a:lnTo>
                  <a:lnTo>
                    <a:pt x="46195" y="78630"/>
                  </a:lnTo>
                  <a:lnTo>
                    <a:pt x="38496" y="80595"/>
                  </a:lnTo>
                  <a:lnTo>
                    <a:pt x="30797" y="80595"/>
                  </a:lnTo>
                  <a:lnTo>
                    <a:pt x="23097" y="78630"/>
                  </a:lnTo>
                  <a:lnTo>
                    <a:pt x="17323" y="74698"/>
                  </a:lnTo>
                  <a:lnTo>
                    <a:pt x="13474"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577" name="object 577"/>
            <p:cNvSpPr/>
            <p:nvPr/>
          </p:nvSpPr>
          <p:spPr>
            <a:xfrm>
              <a:off x="11959411"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8" name="object 578"/>
            <p:cNvSpPr/>
            <p:nvPr/>
          </p:nvSpPr>
          <p:spPr>
            <a:xfrm>
              <a:off x="11959411"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9" name="object 579"/>
            <p:cNvSpPr/>
            <p:nvPr/>
          </p:nvSpPr>
          <p:spPr>
            <a:xfrm>
              <a:off x="11970960" y="9768279"/>
              <a:ext cx="38735" cy="92710"/>
            </a:xfrm>
            <a:custGeom>
              <a:avLst/>
              <a:gdLst/>
              <a:ahLst/>
              <a:cxnLst/>
              <a:rect l="l" t="t" r="r" b="b"/>
              <a:pathLst>
                <a:path w="38734" h="92709">
                  <a:moveTo>
                    <a:pt x="11548" y="0"/>
                  </a:moveTo>
                  <a:lnTo>
                    <a:pt x="0" y="0"/>
                  </a:lnTo>
                  <a:lnTo>
                    <a:pt x="26947" y="92390"/>
                  </a:lnTo>
                  <a:lnTo>
                    <a:pt x="38495" y="92390"/>
                  </a:lnTo>
                  <a:lnTo>
                    <a:pt x="11548" y="0"/>
                  </a:lnTo>
                  <a:close/>
                </a:path>
              </a:pathLst>
            </a:custGeom>
            <a:solidFill>
              <a:srgbClr val="000000"/>
            </a:solidFill>
          </p:spPr>
          <p:txBody>
            <a:bodyPr wrap="square" lIns="0" tIns="0" rIns="0" bIns="0" rtlCol="0"/>
            <a:lstStyle/>
            <a:p>
              <a:endParaRPr sz="949"/>
            </a:p>
          </p:txBody>
        </p:sp>
        <p:sp>
          <p:nvSpPr>
            <p:cNvPr id="580" name="object 580"/>
            <p:cNvSpPr/>
            <p:nvPr/>
          </p:nvSpPr>
          <p:spPr>
            <a:xfrm>
              <a:off x="11970960" y="9768279"/>
              <a:ext cx="38735" cy="92710"/>
            </a:xfrm>
            <a:custGeom>
              <a:avLst/>
              <a:gdLst/>
              <a:ahLst/>
              <a:cxnLst/>
              <a:rect l="l" t="t" r="r" b="b"/>
              <a:pathLst>
                <a:path w="38734" h="92709">
                  <a:moveTo>
                    <a:pt x="0" y="0"/>
                  </a:moveTo>
                  <a:lnTo>
                    <a:pt x="26947" y="92390"/>
                  </a:lnTo>
                  <a:lnTo>
                    <a:pt x="38495"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1" name="object 581"/>
            <p:cNvSpPr/>
            <p:nvPr/>
          </p:nvSpPr>
          <p:spPr>
            <a:xfrm>
              <a:off x="12001756" y="9768279"/>
              <a:ext cx="38735" cy="92710"/>
            </a:xfrm>
            <a:custGeom>
              <a:avLst/>
              <a:gdLst/>
              <a:ahLst/>
              <a:cxnLst/>
              <a:rect l="l" t="t" r="r" b="b"/>
              <a:pathLst>
                <a:path w="38734" h="92709">
                  <a:moveTo>
                    <a:pt x="38496" y="0"/>
                  </a:moveTo>
                  <a:lnTo>
                    <a:pt x="26948" y="0"/>
                  </a:lnTo>
                  <a:lnTo>
                    <a:pt x="0" y="92390"/>
                  </a:lnTo>
                  <a:lnTo>
                    <a:pt x="11548" y="92390"/>
                  </a:lnTo>
                  <a:lnTo>
                    <a:pt x="38496" y="0"/>
                  </a:lnTo>
                  <a:close/>
                </a:path>
              </a:pathLst>
            </a:custGeom>
            <a:solidFill>
              <a:srgbClr val="000000"/>
            </a:solidFill>
          </p:spPr>
          <p:txBody>
            <a:bodyPr wrap="square" lIns="0" tIns="0" rIns="0" bIns="0" rtlCol="0"/>
            <a:lstStyle/>
            <a:p>
              <a:endParaRPr sz="949"/>
            </a:p>
          </p:txBody>
        </p:sp>
        <p:sp>
          <p:nvSpPr>
            <p:cNvPr id="582" name="object 582"/>
            <p:cNvSpPr/>
            <p:nvPr/>
          </p:nvSpPr>
          <p:spPr>
            <a:xfrm>
              <a:off x="12001756" y="9768279"/>
              <a:ext cx="38735" cy="92710"/>
            </a:xfrm>
            <a:custGeom>
              <a:avLst/>
              <a:gdLst/>
              <a:ahLst/>
              <a:cxnLst/>
              <a:rect l="l" t="t" r="r" b="b"/>
              <a:pathLst>
                <a:path w="38734" h="92709">
                  <a:moveTo>
                    <a:pt x="26948" y="0"/>
                  </a:moveTo>
                  <a:lnTo>
                    <a:pt x="0" y="92390"/>
                  </a:lnTo>
                  <a:lnTo>
                    <a:pt x="11548" y="92390"/>
                  </a:lnTo>
                  <a:lnTo>
                    <a:pt x="38496" y="0"/>
                  </a:lnTo>
                  <a:lnTo>
                    <a:pt x="26948" y="0"/>
                  </a:lnTo>
                  <a:close/>
                </a:path>
              </a:pathLst>
            </a:custGeom>
            <a:ln w="3175">
              <a:solidFill>
                <a:srgbClr val="000000"/>
              </a:solidFill>
            </a:ln>
          </p:spPr>
          <p:txBody>
            <a:bodyPr wrap="square" lIns="0" tIns="0" rIns="0" bIns="0" rtlCol="0"/>
            <a:lstStyle/>
            <a:p>
              <a:endParaRPr sz="949"/>
            </a:p>
          </p:txBody>
        </p:sp>
        <p:sp>
          <p:nvSpPr>
            <p:cNvPr id="583" name="object 583"/>
            <p:cNvSpPr/>
            <p:nvPr/>
          </p:nvSpPr>
          <p:spPr>
            <a:xfrm>
              <a:off x="12040252"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4" name="object 584"/>
            <p:cNvSpPr/>
            <p:nvPr/>
          </p:nvSpPr>
          <p:spPr>
            <a:xfrm>
              <a:off x="12040252"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5" name="object 585"/>
            <p:cNvSpPr/>
            <p:nvPr/>
          </p:nvSpPr>
          <p:spPr>
            <a:xfrm>
              <a:off x="12067200"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6" name="object 586"/>
            <p:cNvSpPr/>
            <p:nvPr/>
          </p:nvSpPr>
          <p:spPr>
            <a:xfrm>
              <a:off x="12067200"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7" name="object 587"/>
            <p:cNvSpPr/>
            <p:nvPr/>
          </p:nvSpPr>
          <p:spPr>
            <a:xfrm>
              <a:off x="12078748" y="9768279"/>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88" name="object 588"/>
            <p:cNvSpPr/>
            <p:nvPr/>
          </p:nvSpPr>
          <p:spPr>
            <a:xfrm>
              <a:off x="12078748" y="9768279"/>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89" name="object 589"/>
            <p:cNvSpPr/>
            <p:nvPr/>
          </p:nvSpPr>
          <p:spPr>
            <a:xfrm>
              <a:off x="12078748" y="9805629"/>
              <a:ext cx="50165" cy="12065"/>
            </a:xfrm>
            <a:custGeom>
              <a:avLst/>
              <a:gdLst/>
              <a:ahLst/>
              <a:cxnLst/>
              <a:rect l="l" t="t" r="r" b="b"/>
              <a:pathLst>
                <a:path w="50165" h="12065">
                  <a:moveTo>
                    <a:pt x="50043" y="0"/>
                  </a:moveTo>
                  <a:lnTo>
                    <a:pt x="0" y="0"/>
                  </a:lnTo>
                  <a:lnTo>
                    <a:pt x="0" y="11794"/>
                  </a:lnTo>
                  <a:lnTo>
                    <a:pt x="50043" y="11794"/>
                  </a:lnTo>
                  <a:lnTo>
                    <a:pt x="50043" y="0"/>
                  </a:lnTo>
                  <a:close/>
                </a:path>
              </a:pathLst>
            </a:custGeom>
            <a:solidFill>
              <a:srgbClr val="000000"/>
            </a:solidFill>
          </p:spPr>
          <p:txBody>
            <a:bodyPr wrap="square" lIns="0" tIns="0" rIns="0" bIns="0" rtlCol="0"/>
            <a:lstStyle/>
            <a:p>
              <a:endParaRPr sz="949"/>
            </a:p>
          </p:txBody>
        </p:sp>
        <p:sp>
          <p:nvSpPr>
            <p:cNvPr id="590" name="object 590"/>
            <p:cNvSpPr/>
            <p:nvPr/>
          </p:nvSpPr>
          <p:spPr>
            <a:xfrm>
              <a:off x="12078748" y="9805629"/>
              <a:ext cx="50165" cy="12065"/>
            </a:xfrm>
            <a:custGeom>
              <a:avLst/>
              <a:gdLst/>
              <a:ahLst/>
              <a:cxnLst/>
              <a:rect l="l" t="t" r="r" b="b"/>
              <a:pathLst>
                <a:path w="50165" h="12065">
                  <a:moveTo>
                    <a:pt x="0" y="0"/>
                  </a:moveTo>
                  <a:lnTo>
                    <a:pt x="0" y="11794"/>
                  </a:lnTo>
                  <a:lnTo>
                    <a:pt x="50043" y="11794"/>
                  </a:lnTo>
                  <a:lnTo>
                    <a:pt x="50043" y="0"/>
                  </a:lnTo>
                  <a:lnTo>
                    <a:pt x="0" y="0"/>
                  </a:lnTo>
                  <a:close/>
                </a:path>
              </a:pathLst>
            </a:custGeom>
            <a:ln w="3175">
              <a:solidFill>
                <a:srgbClr val="000000"/>
              </a:solidFill>
            </a:ln>
          </p:spPr>
          <p:txBody>
            <a:bodyPr wrap="square" lIns="0" tIns="0" rIns="0" bIns="0" rtlCol="0"/>
            <a:lstStyle/>
            <a:p>
              <a:endParaRPr sz="949"/>
            </a:p>
          </p:txBody>
        </p:sp>
        <p:sp>
          <p:nvSpPr>
            <p:cNvPr id="591" name="object 591"/>
            <p:cNvSpPr/>
            <p:nvPr/>
          </p:nvSpPr>
          <p:spPr>
            <a:xfrm>
              <a:off x="12078748" y="9848875"/>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92" name="object 592"/>
            <p:cNvSpPr/>
            <p:nvPr/>
          </p:nvSpPr>
          <p:spPr>
            <a:xfrm>
              <a:off x="12078748" y="9848875"/>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93" name="object 593"/>
            <p:cNvSpPr/>
            <p:nvPr/>
          </p:nvSpPr>
          <p:spPr>
            <a:xfrm>
              <a:off x="12151890"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4" name="object 594"/>
            <p:cNvSpPr/>
            <p:nvPr/>
          </p:nvSpPr>
          <p:spPr>
            <a:xfrm>
              <a:off x="12151890"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5" name="object 595"/>
            <p:cNvSpPr/>
            <p:nvPr/>
          </p:nvSpPr>
          <p:spPr>
            <a:xfrm>
              <a:off x="12163438" y="9768279"/>
              <a:ext cx="53975" cy="92710"/>
            </a:xfrm>
            <a:custGeom>
              <a:avLst/>
              <a:gdLst/>
              <a:ahLst/>
              <a:cxnLst/>
              <a:rect l="l" t="t" r="r" b="b"/>
              <a:pathLst>
                <a:path w="53975" h="92709">
                  <a:moveTo>
                    <a:pt x="11548" y="0"/>
                  </a:moveTo>
                  <a:lnTo>
                    <a:pt x="0" y="0"/>
                  </a:lnTo>
                  <a:lnTo>
                    <a:pt x="42346" y="92390"/>
                  </a:lnTo>
                  <a:lnTo>
                    <a:pt x="53895" y="92390"/>
                  </a:lnTo>
                  <a:lnTo>
                    <a:pt x="11548" y="0"/>
                  </a:lnTo>
                  <a:close/>
                </a:path>
              </a:pathLst>
            </a:custGeom>
            <a:solidFill>
              <a:srgbClr val="000000"/>
            </a:solidFill>
          </p:spPr>
          <p:txBody>
            <a:bodyPr wrap="square" lIns="0" tIns="0" rIns="0" bIns="0" rtlCol="0"/>
            <a:lstStyle/>
            <a:p>
              <a:endParaRPr sz="949"/>
            </a:p>
          </p:txBody>
        </p:sp>
        <p:sp>
          <p:nvSpPr>
            <p:cNvPr id="596" name="object 596"/>
            <p:cNvSpPr/>
            <p:nvPr/>
          </p:nvSpPr>
          <p:spPr>
            <a:xfrm>
              <a:off x="12163438" y="9768279"/>
              <a:ext cx="53975" cy="92710"/>
            </a:xfrm>
            <a:custGeom>
              <a:avLst/>
              <a:gdLst/>
              <a:ahLst/>
              <a:cxnLst/>
              <a:rect l="l" t="t" r="r" b="b"/>
              <a:pathLst>
                <a:path w="53975" h="92709">
                  <a:moveTo>
                    <a:pt x="0" y="0"/>
                  </a:moveTo>
                  <a:lnTo>
                    <a:pt x="42346" y="92390"/>
                  </a:lnTo>
                  <a:lnTo>
                    <a:pt x="53895"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7" name="object 597"/>
            <p:cNvSpPr/>
            <p:nvPr/>
          </p:nvSpPr>
          <p:spPr>
            <a:xfrm>
              <a:off x="12217334" y="976827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8" name="object 598"/>
            <p:cNvSpPr/>
            <p:nvPr/>
          </p:nvSpPr>
          <p:spPr>
            <a:xfrm>
              <a:off x="12217334" y="976827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9" name="object 599"/>
            <p:cNvSpPr/>
            <p:nvPr/>
          </p:nvSpPr>
          <p:spPr>
            <a:xfrm>
              <a:off x="12244280" y="9768279"/>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600" name="object 600"/>
            <p:cNvSpPr/>
            <p:nvPr/>
          </p:nvSpPr>
          <p:spPr>
            <a:xfrm>
              <a:off x="12244280" y="9768279"/>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601" name="object 601"/>
            <p:cNvSpPr/>
            <p:nvPr/>
          </p:nvSpPr>
          <p:spPr>
            <a:xfrm>
              <a:off x="12275077" y="9778108"/>
              <a:ext cx="12065" cy="83185"/>
            </a:xfrm>
            <a:custGeom>
              <a:avLst/>
              <a:gdLst/>
              <a:ahLst/>
              <a:cxnLst/>
              <a:rect l="l" t="t" r="r" b="b"/>
              <a:pathLst>
                <a:path w="12065" h="83184">
                  <a:moveTo>
                    <a:pt x="11548" y="0"/>
                  </a:moveTo>
                  <a:lnTo>
                    <a:pt x="0" y="0"/>
                  </a:lnTo>
                  <a:lnTo>
                    <a:pt x="0" y="82561"/>
                  </a:lnTo>
                  <a:lnTo>
                    <a:pt x="11548" y="82561"/>
                  </a:lnTo>
                  <a:lnTo>
                    <a:pt x="11548" y="0"/>
                  </a:lnTo>
                  <a:close/>
                </a:path>
              </a:pathLst>
            </a:custGeom>
            <a:solidFill>
              <a:srgbClr val="000000"/>
            </a:solidFill>
          </p:spPr>
          <p:txBody>
            <a:bodyPr wrap="square" lIns="0" tIns="0" rIns="0" bIns="0" rtlCol="0"/>
            <a:lstStyle/>
            <a:p>
              <a:endParaRPr sz="949"/>
            </a:p>
          </p:txBody>
        </p:sp>
      </p:grpSp>
      <p:pic>
        <p:nvPicPr>
          <p:cNvPr id="602" name="object 602"/>
          <p:cNvPicPr/>
          <p:nvPr/>
        </p:nvPicPr>
        <p:blipFill>
          <a:blip r:embed="rId36" cstate="print"/>
          <a:stretch>
            <a:fillRect/>
          </a:stretch>
        </p:blipFill>
        <p:spPr>
          <a:xfrm>
            <a:off x="7346846" y="5148712"/>
            <a:ext cx="39598" cy="48729"/>
          </a:xfrm>
          <a:prstGeom prst="rect">
            <a:avLst/>
          </a:prstGeom>
        </p:spPr>
      </p:pic>
      <p:pic>
        <p:nvPicPr>
          <p:cNvPr id="603" name="object 603"/>
          <p:cNvPicPr/>
          <p:nvPr/>
        </p:nvPicPr>
        <p:blipFill>
          <a:blip r:embed="rId37" cstate="print"/>
          <a:stretch>
            <a:fillRect/>
          </a:stretch>
        </p:blipFill>
        <p:spPr>
          <a:xfrm>
            <a:off x="7444241" y="5148712"/>
            <a:ext cx="86266" cy="48729"/>
          </a:xfrm>
          <a:prstGeom prst="rect">
            <a:avLst/>
          </a:prstGeom>
        </p:spPr>
      </p:pic>
      <p:grpSp>
        <p:nvGrpSpPr>
          <p:cNvPr id="604" name="object 604"/>
          <p:cNvGrpSpPr/>
          <p:nvPr/>
        </p:nvGrpSpPr>
        <p:grpSpPr>
          <a:xfrm>
            <a:off x="7378045" y="5524775"/>
            <a:ext cx="19747" cy="59242"/>
            <a:chOff x="12484374" y="10481726"/>
            <a:chExt cx="37465" cy="112395"/>
          </a:xfrm>
        </p:grpSpPr>
        <p:sp>
          <p:nvSpPr>
            <p:cNvPr id="605" name="object 605"/>
            <p:cNvSpPr/>
            <p:nvPr/>
          </p:nvSpPr>
          <p:spPr>
            <a:xfrm>
              <a:off x="12484403" y="10481756"/>
              <a:ext cx="37465" cy="112395"/>
            </a:xfrm>
            <a:custGeom>
              <a:avLst/>
              <a:gdLst/>
              <a:ahLst/>
              <a:cxnLst/>
              <a:rect l="l" t="t" r="r" b="b"/>
              <a:pathLst>
                <a:path w="37465" h="112395">
                  <a:moveTo>
                    <a:pt x="0" y="0"/>
                  </a:moveTo>
                  <a:lnTo>
                    <a:pt x="11485" y="111809"/>
                  </a:lnTo>
                  <a:lnTo>
                    <a:pt x="36883" y="2318"/>
                  </a:lnTo>
                  <a:lnTo>
                    <a:pt x="0" y="0"/>
                  </a:lnTo>
                  <a:close/>
                </a:path>
              </a:pathLst>
            </a:custGeom>
            <a:solidFill>
              <a:srgbClr val="000000"/>
            </a:solidFill>
          </p:spPr>
          <p:txBody>
            <a:bodyPr wrap="square" lIns="0" tIns="0" rIns="0" bIns="0" rtlCol="0"/>
            <a:lstStyle/>
            <a:p>
              <a:endParaRPr sz="949"/>
            </a:p>
          </p:txBody>
        </p:sp>
        <p:sp>
          <p:nvSpPr>
            <p:cNvPr id="606" name="object 606"/>
            <p:cNvSpPr/>
            <p:nvPr/>
          </p:nvSpPr>
          <p:spPr>
            <a:xfrm>
              <a:off x="12484403" y="10481756"/>
              <a:ext cx="37465" cy="112395"/>
            </a:xfrm>
            <a:custGeom>
              <a:avLst/>
              <a:gdLst/>
              <a:ahLst/>
              <a:cxnLst/>
              <a:rect l="l" t="t" r="r" b="b"/>
              <a:pathLst>
                <a:path w="37465" h="112395">
                  <a:moveTo>
                    <a:pt x="11485" y="111809"/>
                  </a:moveTo>
                  <a:lnTo>
                    <a:pt x="0" y="0"/>
                  </a:lnTo>
                  <a:lnTo>
                    <a:pt x="36883" y="2318"/>
                  </a:lnTo>
                  <a:lnTo>
                    <a:pt x="11485" y="111809"/>
                  </a:lnTo>
                  <a:close/>
                </a:path>
              </a:pathLst>
            </a:custGeom>
            <a:ln w="3175">
              <a:solidFill>
                <a:srgbClr val="000000"/>
              </a:solidFill>
            </a:ln>
          </p:spPr>
          <p:txBody>
            <a:bodyPr wrap="square" lIns="0" tIns="0" rIns="0" bIns="0" rtlCol="0"/>
            <a:lstStyle/>
            <a:p>
              <a:endParaRPr sz="949"/>
            </a:p>
          </p:txBody>
        </p:sp>
      </p:grpSp>
      <p:grpSp>
        <p:nvGrpSpPr>
          <p:cNvPr id="607" name="object 607"/>
          <p:cNvGrpSpPr/>
          <p:nvPr/>
        </p:nvGrpSpPr>
        <p:grpSpPr>
          <a:xfrm>
            <a:off x="7477456" y="5313747"/>
            <a:ext cx="290519" cy="48866"/>
            <a:chOff x="12672978" y="10081359"/>
            <a:chExt cx="551180" cy="92710"/>
          </a:xfrm>
        </p:grpSpPr>
        <p:sp>
          <p:nvSpPr>
            <p:cNvPr id="608" name="object 608"/>
            <p:cNvSpPr/>
            <p:nvPr/>
          </p:nvSpPr>
          <p:spPr>
            <a:xfrm>
              <a:off x="12673007" y="10081389"/>
              <a:ext cx="77470" cy="92710"/>
            </a:xfrm>
            <a:custGeom>
              <a:avLst/>
              <a:gdLst/>
              <a:ahLst/>
              <a:cxnLst/>
              <a:rect l="l" t="t" r="r" b="b"/>
              <a:pathLst>
                <a:path w="77470" h="92709">
                  <a:moveTo>
                    <a:pt x="46195" y="0"/>
                  </a:moveTo>
                  <a:lnTo>
                    <a:pt x="30797" y="0"/>
                  </a:lnTo>
                  <a:lnTo>
                    <a:pt x="19248" y="1965"/>
                  </a:lnTo>
                  <a:lnTo>
                    <a:pt x="11548" y="7863"/>
                  </a:lnTo>
                  <a:lnTo>
                    <a:pt x="7700" y="11794"/>
                  </a:lnTo>
                  <a:lnTo>
                    <a:pt x="1925" y="19657"/>
                  </a:lnTo>
                  <a:lnTo>
                    <a:pt x="0" y="31452"/>
                  </a:lnTo>
                  <a:lnTo>
                    <a:pt x="0" y="60938"/>
                  </a:lnTo>
                  <a:lnTo>
                    <a:pt x="30797" y="92390"/>
                  </a:lnTo>
                  <a:lnTo>
                    <a:pt x="46195" y="92390"/>
                  </a:lnTo>
                  <a:lnTo>
                    <a:pt x="76992" y="60938"/>
                  </a:lnTo>
                  <a:lnTo>
                    <a:pt x="65444" y="60938"/>
                  </a:lnTo>
                  <a:lnTo>
                    <a:pt x="63518" y="68801"/>
                  </a:lnTo>
                  <a:lnTo>
                    <a:pt x="59669" y="74698"/>
                  </a:lnTo>
                  <a:lnTo>
                    <a:pt x="53895" y="78630"/>
                  </a:lnTo>
                  <a:lnTo>
                    <a:pt x="46195" y="80595"/>
                  </a:lnTo>
                  <a:lnTo>
                    <a:pt x="30797" y="80595"/>
                  </a:lnTo>
                  <a:lnTo>
                    <a:pt x="23097" y="78630"/>
                  </a:lnTo>
                  <a:lnTo>
                    <a:pt x="17323" y="74698"/>
                  </a:lnTo>
                  <a:lnTo>
                    <a:pt x="13474" y="68801"/>
                  </a:lnTo>
                  <a:lnTo>
                    <a:pt x="11548" y="60938"/>
                  </a:lnTo>
                  <a:lnTo>
                    <a:pt x="11548" y="31452"/>
                  </a:lnTo>
                  <a:lnTo>
                    <a:pt x="13474" y="23589"/>
                  </a:lnTo>
                  <a:lnTo>
                    <a:pt x="17323" y="17691"/>
                  </a:lnTo>
                  <a:lnTo>
                    <a:pt x="23097" y="13760"/>
                  </a:lnTo>
                  <a:lnTo>
                    <a:pt x="30797" y="11794"/>
                  </a:lnTo>
                  <a:lnTo>
                    <a:pt x="46195" y="11794"/>
                  </a:lnTo>
                  <a:lnTo>
                    <a:pt x="53895" y="13760"/>
                  </a:lnTo>
                  <a:lnTo>
                    <a:pt x="59669" y="17691"/>
                  </a:lnTo>
                  <a:lnTo>
                    <a:pt x="63518" y="23589"/>
                  </a:lnTo>
                  <a:lnTo>
                    <a:pt x="65444" y="31452"/>
                  </a:lnTo>
                  <a:lnTo>
                    <a:pt x="76992" y="31452"/>
                  </a:lnTo>
                  <a:lnTo>
                    <a:pt x="75066" y="19657"/>
                  </a:lnTo>
                  <a:lnTo>
                    <a:pt x="69292" y="11794"/>
                  </a:lnTo>
                  <a:lnTo>
                    <a:pt x="65444" y="7863"/>
                  </a:lnTo>
                  <a:lnTo>
                    <a:pt x="57743" y="1965"/>
                  </a:lnTo>
                  <a:lnTo>
                    <a:pt x="46195" y="0"/>
                  </a:lnTo>
                  <a:close/>
                </a:path>
              </a:pathLst>
            </a:custGeom>
            <a:solidFill>
              <a:srgbClr val="000000"/>
            </a:solidFill>
          </p:spPr>
          <p:txBody>
            <a:bodyPr wrap="square" lIns="0" tIns="0" rIns="0" bIns="0" rtlCol="0"/>
            <a:lstStyle/>
            <a:p>
              <a:endParaRPr sz="949"/>
            </a:p>
          </p:txBody>
        </p:sp>
        <p:sp>
          <p:nvSpPr>
            <p:cNvPr id="609" name="object 609"/>
            <p:cNvSpPr/>
            <p:nvPr/>
          </p:nvSpPr>
          <p:spPr>
            <a:xfrm>
              <a:off x="12673007" y="10081389"/>
              <a:ext cx="77470" cy="92710"/>
            </a:xfrm>
            <a:custGeom>
              <a:avLst/>
              <a:gdLst/>
              <a:ahLst/>
              <a:cxnLst/>
              <a:rect l="l" t="t" r="r" b="b"/>
              <a:pathLst>
                <a:path w="77470" h="92709">
                  <a:moveTo>
                    <a:pt x="76992" y="31452"/>
                  </a:moveTo>
                  <a:lnTo>
                    <a:pt x="46195" y="0"/>
                  </a:lnTo>
                  <a:lnTo>
                    <a:pt x="30797" y="0"/>
                  </a:lnTo>
                  <a:lnTo>
                    <a:pt x="0" y="31452"/>
                  </a:lnTo>
                  <a:lnTo>
                    <a:pt x="0" y="60938"/>
                  </a:lnTo>
                  <a:lnTo>
                    <a:pt x="30797" y="92390"/>
                  </a:lnTo>
                  <a:lnTo>
                    <a:pt x="46195" y="92390"/>
                  </a:lnTo>
                  <a:lnTo>
                    <a:pt x="76992" y="60938"/>
                  </a:lnTo>
                  <a:lnTo>
                    <a:pt x="65444" y="60938"/>
                  </a:lnTo>
                  <a:lnTo>
                    <a:pt x="63518" y="68801"/>
                  </a:lnTo>
                  <a:lnTo>
                    <a:pt x="59669" y="74698"/>
                  </a:lnTo>
                  <a:lnTo>
                    <a:pt x="53895" y="78630"/>
                  </a:lnTo>
                  <a:lnTo>
                    <a:pt x="46195" y="80595"/>
                  </a:lnTo>
                  <a:lnTo>
                    <a:pt x="30797" y="80595"/>
                  </a:lnTo>
                  <a:lnTo>
                    <a:pt x="23097" y="78630"/>
                  </a:lnTo>
                  <a:lnTo>
                    <a:pt x="17323" y="74698"/>
                  </a:lnTo>
                  <a:lnTo>
                    <a:pt x="13474" y="68801"/>
                  </a:lnTo>
                  <a:lnTo>
                    <a:pt x="11548" y="60938"/>
                  </a:lnTo>
                  <a:lnTo>
                    <a:pt x="11548" y="31452"/>
                  </a:lnTo>
                  <a:lnTo>
                    <a:pt x="13474" y="23589"/>
                  </a:lnTo>
                  <a:lnTo>
                    <a:pt x="17323" y="17691"/>
                  </a:lnTo>
                  <a:lnTo>
                    <a:pt x="23097" y="13760"/>
                  </a:lnTo>
                  <a:lnTo>
                    <a:pt x="30797" y="11794"/>
                  </a:lnTo>
                  <a:lnTo>
                    <a:pt x="46195" y="11794"/>
                  </a:lnTo>
                  <a:lnTo>
                    <a:pt x="53895" y="13760"/>
                  </a:lnTo>
                  <a:lnTo>
                    <a:pt x="59669" y="17691"/>
                  </a:lnTo>
                  <a:lnTo>
                    <a:pt x="63518" y="23589"/>
                  </a:lnTo>
                  <a:lnTo>
                    <a:pt x="65444" y="31452"/>
                  </a:lnTo>
                  <a:lnTo>
                    <a:pt x="76992" y="31452"/>
                  </a:lnTo>
                  <a:close/>
                </a:path>
              </a:pathLst>
            </a:custGeom>
            <a:ln w="3175">
              <a:solidFill>
                <a:srgbClr val="000000"/>
              </a:solidFill>
            </a:ln>
          </p:spPr>
          <p:txBody>
            <a:bodyPr wrap="square" lIns="0" tIns="0" rIns="0" bIns="0" rtlCol="0"/>
            <a:lstStyle/>
            <a:p>
              <a:endParaRPr sz="949"/>
            </a:p>
          </p:txBody>
        </p:sp>
        <p:sp>
          <p:nvSpPr>
            <p:cNvPr id="610" name="object 610"/>
            <p:cNvSpPr/>
            <p:nvPr/>
          </p:nvSpPr>
          <p:spPr>
            <a:xfrm>
              <a:off x="12738451" y="10112841"/>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611" name="object 611"/>
            <p:cNvSpPr/>
            <p:nvPr/>
          </p:nvSpPr>
          <p:spPr>
            <a:xfrm>
              <a:off x="12738451" y="10112841"/>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612" name="object 612"/>
            <p:cNvSpPr/>
            <p:nvPr/>
          </p:nvSpPr>
          <p:spPr>
            <a:xfrm>
              <a:off x="12765398" y="1008138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13" name="object 613"/>
            <p:cNvSpPr/>
            <p:nvPr/>
          </p:nvSpPr>
          <p:spPr>
            <a:xfrm>
              <a:off x="12765398" y="1008138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14" name="object 614"/>
            <p:cNvSpPr/>
            <p:nvPr/>
          </p:nvSpPr>
          <p:spPr>
            <a:xfrm>
              <a:off x="12776946" y="10081389"/>
              <a:ext cx="59690" cy="51435"/>
            </a:xfrm>
            <a:custGeom>
              <a:avLst/>
              <a:gdLst/>
              <a:ahLst/>
              <a:cxnLst/>
              <a:rect l="l" t="t" r="r" b="b"/>
              <a:pathLst>
                <a:path w="59690"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9"/>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15" name="object 615"/>
            <p:cNvSpPr/>
            <p:nvPr/>
          </p:nvSpPr>
          <p:spPr>
            <a:xfrm>
              <a:off x="12776946" y="10081389"/>
              <a:ext cx="59690" cy="51435"/>
            </a:xfrm>
            <a:custGeom>
              <a:avLst/>
              <a:gdLst/>
              <a:ahLst/>
              <a:cxnLst/>
              <a:rect l="l" t="t" r="r" b="b"/>
              <a:pathLst>
                <a:path w="59690"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9"/>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16" name="object 616"/>
            <p:cNvSpPr/>
            <p:nvPr/>
          </p:nvSpPr>
          <p:spPr>
            <a:xfrm>
              <a:off x="12850089" y="10081389"/>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617" name="object 617"/>
            <p:cNvSpPr/>
            <p:nvPr/>
          </p:nvSpPr>
          <p:spPr>
            <a:xfrm>
              <a:off x="12850089" y="10081389"/>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618" name="object 618"/>
            <p:cNvSpPr/>
            <p:nvPr/>
          </p:nvSpPr>
          <p:spPr>
            <a:xfrm>
              <a:off x="12880886" y="10081401"/>
              <a:ext cx="69850" cy="92710"/>
            </a:xfrm>
            <a:custGeom>
              <a:avLst/>
              <a:gdLst/>
              <a:ahLst/>
              <a:cxnLst/>
              <a:rect l="l" t="t" r="r" b="b"/>
              <a:pathLst>
                <a:path w="69850" h="92709">
                  <a:moveTo>
                    <a:pt x="11544" y="9829"/>
                  </a:moveTo>
                  <a:lnTo>
                    <a:pt x="0" y="9829"/>
                  </a:lnTo>
                  <a:lnTo>
                    <a:pt x="0" y="92379"/>
                  </a:lnTo>
                  <a:lnTo>
                    <a:pt x="11544" y="92379"/>
                  </a:lnTo>
                  <a:lnTo>
                    <a:pt x="11544" y="9829"/>
                  </a:lnTo>
                  <a:close/>
                </a:path>
                <a:path w="69850" h="92709">
                  <a:moveTo>
                    <a:pt x="69291" y="0"/>
                  </a:moveTo>
                  <a:lnTo>
                    <a:pt x="57734" y="0"/>
                  </a:lnTo>
                  <a:lnTo>
                    <a:pt x="57734" y="92379"/>
                  </a:lnTo>
                  <a:lnTo>
                    <a:pt x="69291" y="92379"/>
                  </a:lnTo>
                  <a:lnTo>
                    <a:pt x="69291" y="0"/>
                  </a:lnTo>
                  <a:close/>
                </a:path>
              </a:pathLst>
            </a:custGeom>
            <a:solidFill>
              <a:srgbClr val="000000"/>
            </a:solidFill>
          </p:spPr>
          <p:txBody>
            <a:bodyPr wrap="square" lIns="0" tIns="0" rIns="0" bIns="0" rtlCol="0"/>
            <a:lstStyle/>
            <a:p>
              <a:endParaRPr sz="949"/>
            </a:p>
          </p:txBody>
        </p:sp>
        <p:sp>
          <p:nvSpPr>
            <p:cNvPr id="619" name="object 619"/>
            <p:cNvSpPr/>
            <p:nvPr/>
          </p:nvSpPr>
          <p:spPr>
            <a:xfrm>
              <a:off x="12938629" y="1008138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620" name="object 620"/>
            <p:cNvPicPr/>
            <p:nvPr/>
          </p:nvPicPr>
          <p:blipFill>
            <a:blip r:embed="rId38" cstate="print"/>
            <a:stretch>
              <a:fillRect/>
            </a:stretch>
          </p:blipFill>
          <p:spPr>
            <a:xfrm>
              <a:off x="12969397" y="10081359"/>
              <a:ext cx="254132" cy="92449"/>
            </a:xfrm>
            <a:prstGeom prst="rect">
              <a:avLst/>
            </a:prstGeom>
          </p:spPr>
        </p:pic>
      </p:grpSp>
      <p:pic>
        <p:nvPicPr>
          <p:cNvPr id="621" name="object 621"/>
          <p:cNvPicPr/>
          <p:nvPr/>
        </p:nvPicPr>
        <p:blipFill>
          <a:blip r:embed="rId39" cstate="print"/>
          <a:stretch>
            <a:fillRect/>
          </a:stretch>
        </p:blipFill>
        <p:spPr>
          <a:xfrm>
            <a:off x="7824427" y="5313747"/>
            <a:ext cx="86267" cy="48729"/>
          </a:xfrm>
          <a:prstGeom prst="rect">
            <a:avLst/>
          </a:prstGeom>
        </p:spPr>
      </p:pic>
      <p:pic>
        <p:nvPicPr>
          <p:cNvPr id="622" name="object 622"/>
          <p:cNvPicPr/>
          <p:nvPr/>
        </p:nvPicPr>
        <p:blipFill>
          <a:blip r:embed="rId40" cstate="print"/>
          <a:stretch>
            <a:fillRect/>
          </a:stretch>
        </p:blipFill>
        <p:spPr>
          <a:xfrm>
            <a:off x="8881824" y="5567819"/>
            <a:ext cx="33565" cy="57106"/>
          </a:xfrm>
          <a:prstGeom prst="rect">
            <a:avLst/>
          </a:prstGeom>
        </p:spPr>
      </p:pic>
      <p:pic>
        <p:nvPicPr>
          <p:cNvPr id="623" name="object 623"/>
          <p:cNvPicPr/>
          <p:nvPr/>
        </p:nvPicPr>
        <p:blipFill>
          <a:blip r:embed="rId41" cstate="print"/>
          <a:stretch>
            <a:fillRect/>
          </a:stretch>
        </p:blipFill>
        <p:spPr>
          <a:xfrm>
            <a:off x="7857531" y="4565775"/>
            <a:ext cx="202938" cy="48729"/>
          </a:xfrm>
          <a:prstGeom prst="rect">
            <a:avLst/>
          </a:prstGeom>
        </p:spPr>
      </p:pic>
      <p:grpSp>
        <p:nvGrpSpPr>
          <p:cNvPr id="624" name="object 624"/>
          <p:cNvGrpSpPr/>
          <p:nvPr/>
        </p:nvGrpSpPr>
        <p:grpSpPr>
          <a:xfrm>
            <a:off x="8117251" y="4565775"/>
            <a:ext cx="229604" cy="48866"/>
            <a:chOff x="13886812" y="8662289"/>
            <a:chExt cx="435609" cy="92710"/>
          </a:xfrm>
        </p:grpSpPr>
        <p:sp>
          <p:nvSpPr>
            <p:cNvPr id="625" name="object 625"/>
            <p:cNvSpPr/>
            <p:nvPr/>
          </p:nvSpPr>
          <p:spPr>
            <a:xfrm>
              <a:off x="13886842" y="866231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6" name="object 626"/>
            <p:cNvSpPr/>
            <p:nvPr/>
          </p:nvSpPr>
          <p:spPr>
            <a:xfrm>
              <a:off x="13886842" y="866231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7" name="object 627"/>
            <p:cNvSpPr/>
            <p:nvPr/>
          </p:nvSpPr>
          <p:spPr>
            <a:xfrm>
              <a:off x="13898391" y="8742915"/>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28" name="object 628"/>
            <p:cNvSpPr/>
            <p:nvPr/>
          </p:nvSpPr>
          <p:spPr>
            <a:xfrm>
              <a:off x="13898391" y="8742915"/>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29" name="object 629"/>
            <p:cNvSpPr/>
            <p:nvPr/>
          </p:nvSpPr>
          <p:spPr>
            <a:xfrm>
              <a:off x="13971533" y="8662319"/>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30" name="object 630"/>
            <p:cNvSpPr/>
            <p:nvPr/>
          </p:nvSpPr>
          <p:spPr>
            <a:xfrm>
              <a:off x="13971533" y="8662319"/>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31" name="object 631"/>
            <p:cNvSpPr/>
            <p:nvPr/>
          </p:nvSpPr>
          <p:spPr>
            <a:xfrm>
              <a:off x="14006179" y="8662319"/>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32" name="object 632"/>
            <p:cNvSpPr/>
            <p:nvPr/>
          </p:nvSpPr>
          <p:spPr>
            <a:xfrm>
              <a:off x="14006179" y="8662319"/>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33" name="object 633"/>
            <p:cNvSpPr/>
            <p:nvPr/>
          </p:nvSpPr>
          <p:spPr>
            <a:xfrm>
              <a:off x="13986931" y="8723257"/>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34" name="object 634"/>
            <p:cNvSpPr/>
            <p:nvPr/>
          </p:nvSpPr>
          <p:spPr>
            <a:xfrm>
              <a:off x="13986931" y="8723257"/>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35" name="object 635"/>
            <p:cNvSpPr/>
            <p:nvPr/>
          </p:nvSpPr>
          <p:spPr>
            <a:xfrm>
              <a:off x="14063923" y="8662319"/>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636" name="object 636"/>
            <p:cNvSpPr/>
            <p:nvPr/>
          </p:nvSpPr>
          <p:spPr>
            <a:xfrm>
              <a:off x="14063923" y="8662319"/>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637" name="object 637"/>
            <p:cNvSpPr/>
            <p:nvPr/>
          </p:nvSpPr>
          <p:spPr>
            <a:xfrm>
              <a:off x="14094713" y="8662328"/>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16" y="19659"/>
                  </a:moveTo>
                  <a:lnTo>
                    <a:pt x="127038" y="11785"/>
                  </a:lnTo>
                  <a:lnTo>
                    <a:pt x="123190" y="7861"/>
                  </a:lnTo>
                  <a:lnTo>
                    <a:pt x="115493" y="1968"/>
                  </a:lnTo>
                  <a:lnTo>
                    <a:pt x="103936" y="0"/>
                  </a:lnTo>
                  <a:lnTo>
                    <a:pt x="88544" y="0"/>
                  </a:lnTo>
                  <a:lnTo>
                    <a:pt x="57746" y="31445"/>
                  </a:lnTo>
                  <a:lnTo>
                    <a:pt x="57746" y="60934"/>
                  </a:lnTo>
                  <a:lnTo>
                    <a:pt x="88544" y="92392"/>
                  </a:lnTo>
                  <a:lnTo>
                    <a:pt x="103936" y="92392"/>
                  </a:lnTo>
                  <a:lnTo>
                    <a:pt x="115493" y="90424"/>
                  </a:lnTo>
                  <a:lnTo>
                    <a:pt x="123190" y="84518"/>
                  </a:lnTo>
                  <a:lnTo>
                    <a:pt x="127038" y="80594"/>
                  </a:lnTo>
                  <a:lnTo>
                    <a:pt x="132816" y="72732"/>
                  </a:lnTo>
                  <a:lnTo>
                    <a:pt x="132816" y="68795"/>
                  </a:lnTo>
                  <a:lnTo>
                    <a:pt x="119341" y="68795"/>
                  </a:lnTo>
                  <a:lnTo>
                    <a:pt x="117411" y="74701"/>
                  </a:lnTo>
                  <a:lnTo>
                    <a:pt x="111633" y="78625"/>
                  </a:lnTo>
                  <a:lnTo>
                    <a:pt x="103936" y="80594"/>
                  </a:lnTo>
                  <a:lnTo>
                    <a:pt x="88544" y="80594"/>
                  </a:lnTo>
                  <a:lnTo>
                    <a:pt x="80848" y="78625"/>
                  </a:lnTo>
                  <a:lnTo>
                    <a:pt x="75069" y="74701"/>
                  </a:lnTo>
                  <a:lnTo>
                    <a:pt x="71221" y="68795"/>
                  </a:lnTo>
                  <a:lnTo>
                    <a:pt x="69291" y="60934"/>
                  </a:lnTo>
                  <a:lnTo>
                    <a:pt x="69291" y="31445"/>
                  </a:lnTo>
                  <a:lnTo>
                    <a:pt x="71221" y="23583"/>
                  </a:lnTo>
                  <a:lnTo>
                    <a:pt x="75069" y="17691"/>
                  </a:lnTo>
                  <a:lnTo>
                    <a:pt x="80848" y="13754"/>
                  </a:lnTo>
                  <a:lnTo>
                    <a:pt x="88544" y="11785"/>
                  </a:lnTo>
                  <a:lnTo>
                    <a:pt x="103936" y="11785"/>
                  </a:lnTo>
                  <a:lnTo>
                    <a:pt x="111633" y="13754"/>
                  </a:lnTo>
                  <a:lnTo>
                    <a:pt x="117411" y="17691"/>
                  </a:lnTo>
                  <a:lnTo>
                    <a:pt x="119341" y="23583"/>
                  </a:lnTo>
                  <a:lnTo>
                    <a:pt x="132816" y="23583"/>
                  </a:lnTo>
                  <a:lnTo>
                    <a:pt x="132816" y="19659"/>
                  </a:lnTo>
                  <a:close/>
                </a:path>
              </a:pathLst>
            </a:custGeom>
            <a:solidFill>
              <a:srgbClr val="000000"/>
            </a:solidFill>
          </p:spPr>
          <p:txBody>
            <a:bodyPr wrap="square" lIns="0" tIns="0" rIns="0" bIns="0" rtlCol="0"/>
            <a:lstStyle/>
            <a:p>
              <a:endParaRPr sz="949"/>
            </a:p>
          </p:txBody>
        </p:sp>
        <p:sp>
          <p:nvSpPr>
            <p:cNvPr id="638" name="object 638"/>
            <p:cNvSpPr/>
            <p:nvPr/>
          </p:nvSpPr>
          <p:spPr>
            <a:xfrm>
              <a:off x="14152464" y="8662319"/>
              <a:ext cx="75565" cy="92710"/>
            </a:xfrm>
            <a:custGeom>
              <a:avLst/>
              <a:gdLst/>
              <a:ahLst/>
              <a:cxnLst/>
              <a:rect l="l" t="t" r="r" b="b"/>
              <a:pathLst>
                <a:path w="75565" h="92709">
                  <a:moveTo>
                    <a:pt x="75067" y="23589"/>
                  </a:moveTo>
                  <a:lnTo>
                    <a:pt x="75067"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2"/>
                  </a:lnTo>
                  <a:lnTo>
                    <a:pt x="23097" y="13760"/>
                  </a:lnTo>
                  <a:lnTo>
                    <a:pt x="30796" y="11794"/>
                  </a:lnTo>
                  <a:lnTo>
                    <a:pt x="46195" y="11794"/>
                  </a:lnTo>
                  <a:lnTo>
                    <a:pt x="53894" y="13760"/>
                  </a:lnTo>
                  <a:lnTo>
                    <a:pt x="59668" y="17692"/>
                  </a:lnTo>
                  <a:lnTo>
                    <a:pt x="61593" y="23589"/>
                  </a:lnTo>
                  <a:lnTo>
                    <a:pt x="75067" y="23589"/>
                  </a:lnTo>
                  <a:close/>
                </a:path>
              </a:pathLst>
            </a:custGeom>
            <a:ln w="3175">
              <a:solidFill>
                <a:srgbClr val="000000"/>
              </a:solidFill>
            </a:ln>
          </p:spPr>
          <p:txBody>
            <a:bodyPr wrap="square" lIns="0" tIns="0" rIns="0" bIns="0" rtlCol="0"/>
            <a:lstStyle/>
            <a:p>
              <a:endParaRPr sz="949"/>
            </a:p>
          </p:txBody>
        </p:sp>
        <p:sp>
          <p:nvSpPr>
            <p:cNvPr id="639" name="object 639"/>
            <p:cNvSpPr/>
            <p:nvPr/>
          </p:nvSpPr>
          <p:spPr>
            <a:xfrm>
              <a:off x="14244854" y="866231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0" name="object 640"/>
            <p:cNvSpPr/>
            <p:nvPr/>
          </p:nvSpPr>
          <p:spPr>
            <a:xfrm>
              <a:off x="14244854" y="866231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41" name="object 641"/>
            <p:cNvSpPr/>
            <p:nvPr/>
          </p:nvSpPr>
          <p:spPr>
            <a:xfrm>
              <a:off x="14256403" y="8699668"/>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42" name="object 642"/>
            <p:cNvSpPr/>
            <p:nvPr/>
          </p:nvSpPr>
          <p:spPr>
            <a:xfrm>
              <a:off x="14256403" y="8699668"/>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43" name="object 643"/>
            <p:cNvSpPr/>
            <p:nvPr/>
          </p:nvSpPr>
          <p:spPr>
            <a:xfrm>
              <a:off x="14310297" y="866231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4" name="object 644"/>
            <p:cNvSpPr/>
            <p:nvPr/>
          </p:nvSpPr>
          <p:spPr>
            <a:xfrm>
              <a:off x="14310297" y="866231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645" name="object 645"/>
          <p:cNvPicPr/>
          <p:nvPr/>
        </p:nvPicPr>
        <p:blipFill>
          <a:blip r:embed="rId42" cstate="print"/>
          <a:stretch>
            <a:fillRect/>
          </a:stretch>
        </p:blipFill>
        <p:spPr>
          <a:xfrm>
            <a:off x="9438167" y="4794397"/>
            <a:ext cx="48239" cy="48239"/>
          </a:xfrm>
          <a:prstGeom prst="rect">
            <a:avLst/>
          </a:prstGeom>
        </p:spPr>
      </p:pic>
      <p:pic>
        <p:nvPicPr>
          <p:cNvPr id="646" name="object 646"/>
          <p:cNvPicPr/>
          <p:nvPr/>
        </p:nvPicPr>
        <p:blipFill>
          <a:blip r:embed="rId43" cstate="print"/>
          <a:stretch>
            <a:fillRect/>
          </a:stretch>
        </p:blipFill>
        <p:spPr>
          <a:xfrm>
            <a:off x="9810748" y="4523590"/>
            <a:ext cx="202939" cy="48729"/>
          </a:xfrm>
          <a:prstGeom prst="rect">
            <a:avLst/>
          </a:prstGeom>
        </p:spPr>
      </p:pic>
      <p:grpSp>
        <p:nvGrpSpPr>
          <p:cNvPr id="647" name="object 647"/>
          <p:cNvGrpSpPr/>
          <p:nvPr/>
        </p:nvGrpSpPr>
        <p:grpSpPr>
          <a:xfrm>
            <a:off x="10070470" y="4523590"/>
            <a:ext cx="229604" cy="48866"/>
            <a:chOff x="17592502" y="8582255"/>
            <a:chExt cx="435609" cy="92710"/>
          </a:xfrm>
        </p:grpSpPr>
        <p:sp>
          <p:nvSpPr>
            <p:cNvPr id="648" name="object 648"/>
            <p:cNvSpPr/>
            <p:nvPr/>
          </p:nvSpPr>
          <p:spPr>
            <a:xfrm>
              <a:off x="17592532" y="8582284"/>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9" name="object 649"/>
            <p:cNvSpPr/>
            <p:nvPr/>
          </p:nvSpPr>
          <p:spPr>
            <a:xfrm>
              <a:off x="17592532" y="8582284"/>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50" name="object 650"/>
            <p:cNvSpPr/>
            <p:nvPr/>
          </p:nvSpPr>
          <p:spPr>
            <a:xfrm>
              <a:off x="17604081" y="8662880"/>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51" name="object 651"/>
            <p:cNvSpPr/>
            <p:nvPr/>
          </p:nvSpPr>
          <p:spPr>
            <a:xfrm>
              <a:off x="17604081" y="8662880"/>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52" name="object 652"/>
            <p:cNvSpPr/>
            <p:nvPr/>
          </p:nvSpPr>
          <p:spPr>
            <a:xfrm>
              <a:off x="17677221" y="8582284"/>
              <a:ext cx="42545" cy="92710"/>
            </a:xfrm>
            <a:custGeom>
              <a:avLst/>
              <a:gdLst/>
              <a:ahLst/>
              <a:cxnLst/>
              <a:rect l="l" t="t" r="r" b="b"/>
              <a:pathLst>
                <a:path w="42544" h="92709">
                  <a:moveTo>
                    <a:pt x="42347" y="0"/>
                  </a:moveTo>
                  <a:lnTo>
                    <a:pt x="30798" y="0"/>
                  </a:lnTo>
                  <a:lnTo>
                    <a:pt x="0" y="92390"/>
                  </a:lnTo>
                  <a:lnTo>
                    <a:pt x="11548" y="92390"/>
                  </a:lnTo>
                  <a:lnTo>
                    <a:pt x="42347" y="0"/>
                  </a:lnTo>
                  <a:close/>
                </a:path>
              </a:pathLst>
            </a:custGeom>
            <a:solidFill>
              <a:srgbClr val="000000"/>
            </a:solidFill>
          </p:spPr>
          <p:txBody>
            <a:bodyPr wrap="square" lIns="0" tIns="0" rIns="0" bIns="0" rtlCol="0"/>
            <a:lstStyle/>
            <a:p>
              <a:endParaRPr sz="949"/>
            </a:p>
          </p:txBody>
        </p:sp>
        <p:sp>
          <p:nvSpPr>
            <p:cNvPr id="653" name="object 653"/>
            <p:cNvSpPr/>
            <p:nvPr/>
          </p:nvSpPr>
          <p:spPr>
            <a:xfrm>
              <a:off x="17677221" y="8582284"/>
              <a:ext cx="42545" cy="92710"/>
            </a:xfrm>
            <a:custGeom>
              <a:avLst/>
              <a:gdLst/>
              <a:ahLst/>
              <a:cxnLst/>
              <a:rect l="l" t="t" r="r" b="b"/>
              <a:pathLst>
                <a:path w="42544" h="92709">
                  <a:moveTo>
                    <a:pt x="0" y="92390"/>
                  </a:moveTo>
                  <a:lnTo>
                    <a:pt x="30798" y="0"/>
                  </a:lnTo>
                  <a:lnTo>
                    <a:pt x="42347"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54" name="object 654"/>
            <p:cNvSpPr/>
            <p:nvPr/>
          </p:nvSpPr>
          <p:spPr>
            <a:xfrm>
              <a:off x="17711867" y="8582284"/>
              <a:ext cx="42545" cy="92710"/>
            </a:xfrm>
            <a:custGeom>
              <a:avLst/>
              <a:gdLst/>
              <a:ahLst/>
              <a:cxnLst/>
              <a:rect l="l" t="t" r="r" b="b"/>
              <a:pathLst>
                <a:path w="42544" h="92709">
                  <a:moveTo>
                    <a:pt x="11548" y="0"/>
                  </a:moveTo>
                  <a:lnTo>
                    <a:pt x="0" y="0"/>
                  </a:lnTo>
                  <a:lnTo>
                    <a:pt x="30798" y="92390"/>
                  </a:lnTo>
                  <a:lnTo>
                    <a:pt x="42347" y="92390"/>
                  </a:lnTo>
                  <a:lnTo>
                    <a:pt x="11548" y="0"/>
                  </a:lnTo>
                  <a:close/>
                </a:path>
              </a:pathLst>
            </a:custGeom>
            <a:solidFill>
              <a:srgbClr val="000000"/>
            </a:solidFill>
          </p:spPr>
          <p:txBody>
            <a:bodyPr wrap="square" lIns="0" tIns="0" rIns="0" bIns="0" rtlCol="0"/>
            <a:lstStyle/>
            <a:p>
              <a:endParaRPr sz="949"/>
            </a:p>
          </p:txBody>
        </p:sp>
        <p:sp>
          <p:nvSpPr>
            <p:cNvPr id="655" name="object 655"/>
            <p:cNvSpPr/>
            <p:nvPr/>
          </p:nvSpPr>
          <p:spPr>
            <a:xfrm>
              <a:off x="17711867" y="8582284"/>
              <a:ext cx="42545" cy="92710"/>
            </a:xfrm>
            <a:custGeom>
              <a:avLst/>
              <a:gdLst/>
              <a:ahLst/>
              <a:cxnLst/>
              <a:rect l="l" t="t" r="r" b="b"/>
              <a:pathLst>
                <a:path w="42544" h="92709">
                  <a:moveTo>
                    <a:pt x="30798" y="92390"/>
                  </a:moveTo>
                  <a:lnTo>
                    <a:pt x="42347" y="92390"/>
                  </a:lnTo>
                  <a:lnTo>
                    <a:pt x="11548" y="0"/>
                  </a:lnTo>
                  <a:lnTo>
                    <a:pt x="0" y="0"/>
                  </a:lnTo>
                  <a:lnTo>
                    <a:pt x="30798" y="92390"/>
                  </a:lnTo>
                  <a:close/>
                </a:path>
              </a:pathLst>
            </a:custGeom>
            <a:ln w="3175">
              <a:solidFill>
                <a:srgbClr val="000000"/>
              </a:solidFill>
            </a:ln>
          </p:spPr>
          <p:txBody>
            <a:bodyPr wrap="square" lIns="0" tIns="0" rIns="0" bIns="0" rtlCol="0"/>
            <a:lstStyle/>
            <a:p>
              <a:endParaRPr sz="949"/>
            </a:p>
          </p:txBody>
        </p:sp>
        <p:sp>
          <p:nvSpPr>
            <p:cNvPr id="656" name="object 656"/>
            <p:cNvSpPr/>
            <p:nvPr/>
          </p:nvSpPr>
          <p:spPr>
            <a:xfrm>
              <a:off x="17692621" y="8643223"/>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57" name="object 657"/>
            <p:cNvSpPr/>
            <p:nvPr/>
          </p:nvSpPr>
          <p:spPr>
            <a:xfrm>
              <a:off x="17692621" y="8643223"/>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58" name="object 658"/>
            <p:cNvSpPr/>
            <p:nvPr/>
          </p:nvSpPr>
          <p:spPr>
            <a:xfrm>
              <a:off x="17769611" y="8582284"/>
              <a:ext cx="73660" cy="10160"/>
            </a:xfrm>
            <a:custGeom>
              <a:avLst/>
              <a:gdLst/>
              <a:ahLst/>
              <a:cxnLst/>
              <a:rect l="l" t="t" r="r" b="b"/>
              <a:pathLst>
                <a:path w="73659" h="10159">
                  <a:moveTo>
                    <a:pt x="73144" y="0"/>
                  </a:moveTo>
                  <a:lnTo>
                    <a:pt x="0" y="0"/>
                  </a:lnTo>
                  <a:lnTo>
                    <a:pt x="0" y="9828"/>
                  </a:lnTo>
                  <a:lnTo>
                    <a:pt x="73144" y="9828"/>
                  </a:lnTo>
                  <a:lnTo>
                    <a:pt x="73144" y="0"/>
                  </a:lnTo>
                  <a:close/>
                </a:path>
              </a:pathLst>
            </a:custGeom>
            <a:solidFill>
              <a:srgbClr val="000000"/>
            </a:solidFill>
          </p:spPr>
          <p:txBody>
            <a:bodyPr wrap="square" lIns="0" tIns="0" rIns="0" bIns="0" rtlCol="0"/>
            <a:lstStyle/>
            <a:p>
              <a:endParaRPr sz="949"/>
            </a:p>
          </p:txBody>
        </p:sp>
        <p:sp>
          <p:nvSpPr>
            <p:cNvPr id="659" name="object 659"/>
            <p:cNvSpPr/>
            <p:nvPr/>
          </p:nvSpPr>
          <p:spPr>
            <a:xfrm>
              <a:off x="17769611" y="8582284"/>
              <a:ext cx="73660" cy="10160"/>
            </a:xfrm>
            <a:custGeom>
              <a:avLst/>
              <a:gdLst/>
              <a:ahLst/>
              <a:cxnLst/>
              <a:rect l="l" t="t" r="r" b="b"/>
              <a:pathLst>
                <a:path w="73659" h="10159">
                  <a:moveTo>
                    <a:pt x="0" y="0"/>
                  </a:moveTo>
                  <a:lnTo>
                    <a:pt x="0" y="9828"/>
                  </a:lnTo>
                  <a:lnTo>
                    <a:pt x="73144" y="9828"/>
                  </a:lnTo>
                  <a:lnTo>
                    <a:pt x="73144" y="0"/>
                  </a:lnTo>
                  <a:lnTo>
                    <a:pt x="0" y="0"/>
                  </a:lnTo>
                  <a:close/>
                </a:path>
              </a:pathLst>
            </a:custGeom>
            <a:ln w="3175">
              <a:solidFill>
                <a:srgbClr val="000000"/>
              </a:solidFill>
            </a:ln>
          </p:spPr>
          <p:txBody>
            <a:bodyPr wrap="square" lIns="0" tIns="0" rIns="0" bIns="0" rtlCol="0"/>
            <a:lstStyle/>
            <a:p>
              <a:endParaRPr sz="949"/>
            </a:p>
          </p:txBody>
        </p:sp>
        <p:sp>
          <p:nvSpPr>
            <p:cNvPr id="660" name="object 660"/>
            <p:cNvSpPr/>
            <p:nvPr/>
          </p:nvSpPr>
          <p:spPr>
            <a:xfrm>
              <a:off x="17800409" y="8582292"/>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03" y="19659"/>
                  </a:moveTo>
                  <a:lnTo>
                    <a:pt x="127038" y="11798"/>
                  </a:lnTo>
                  <a:lnTo>
                    <a:pt x="123177" y="7861"/>
                  </a:lnTo>
                  <a:lnTo>
                    <a:pt x="115481" y="1968"/>
                  </a:lnTo>
                  <a:lnTo>
                    <a:pt x="103936" y="0"/>
                  </a:lnTo>
                  <a:lnTo>
                    <a:pt x="88531" y="0"/>
                  </a:lnTo>
                  <a:lnTo>
                    <a:pt x="57734" y="31445"/>
                  </a:lnTo>
                  <a:lnTo>
                    <a:pt x="57734" y="60934"/>
                  </a:lnTo>
                  <a:lnTo>
                    <a:pt x="88531" y="92392"/>
                  </a:lnTo>
                  <a:lnTo>
                    <a:pt x="103936" y="92392"/>
                  </a:lnTo>
                  <a:lnTo>
                    <a:pt x="115481" y="90424"/>
                  </a:lnTo>
                  <a:lnTo>
                    <a:pt x="123177" y="84531"/>
                  </a:lnTo>
                  <a:lnTo>
                    <a:pt x="127038" y="80594"/>
                  </a:lnTo>
                  <a:lnTo>
                    <a:pt x="132803" y="72732"/>
                  </a:lnTo>
                  <a:lnTo>
                    <a:pt x="132803" y="68795"/>
                  </a:lnTo>
                  <a:lnTo>
                    <a:pt x="119329" y="68795"/>
                  </a:lnTo>
                  <a:lnTo>
                    <a:pt x="117411" y="74701"/>
                  </a:lnTo>
                  <a:lnTo>
                    <a:pt x="111633" y="78625"/>
                  </a:lnTo>
                  <a:lnTo>
                    <a:pt x="103936" y="80594"/>
                  </a:lnTo>
                  <a:lnTo>
                    <a:pt x="88531" y="80594"/>
                  </a:lnTo>
                  <a:lnTo>
                    <a:pt x="80835" y="78625"/>
                  </a:lnTo>
                  <a:lnTo>
                    <a:pt x="75057" y="74701"/>
                  </a:lnTo>
                  <a:lnTo>
                    <a:pt x="71208" y="68795"/>
                  </a:lnTo>
                  <a:lnTo>
                    <a:pt x="69291" y="60934"/>
                  </a:lnTo>
                  <a:lnTo>
                    <a:pt x="69291" y="31445"/>
                  </a:lnTo>
                  <a:lnTo>
                    <a:pt x="71208" y="23583"/>
                  </a:lnTo>
                  <a:lnTo>
                    <a:pt x="75057" y="17691"/>
                  </a:lnTo>
                  <a:lnTo>
                    <a:pt x="80835" y="13754"/>
                  </a:lnTo>
                  <a:lnTo>
                    <a:pt x="88531" y="11798"/>
                  </a:lnTo>
                  <a:lnTo>
                    <a:pt x="103936" y="11798"/>
                  </a:lnTo>
                  <a:lnTo>
                    <a:pt x="111633" y="13754"/>
                  </a:lnTo>
                  <a:lnTo>
                    <a:pt x="117411" y="17691"/>
                  </a:lnTo>
                  <a:lnTo>
                    <a:pt x="119329" y="23583"/>
                  </a:lnTo>
                  <a:lnTo>
                    <a:pt x="132803" y="23583"/>
                  </a:lnTo>
                  <a:lnTo>
                    <a:pt x="132803" y="19659"/>
                  </a:lnTo>
                  <a:close/>
                </a:path>
              </a:pathLst>
            </a:custGeom>
            <a:solidFill>
              <a:srgbClr val="000000"/>
            </a:solidFill>
          </p:spPr>
          <p:txBody>
            <a:bodyPr wrap="square" lIns="0" tIns="0" rIns="0" bIns="0" rtlCol="0"/>
            <a:lstStyle/>
            <a:p>
              <a:endParaRPr sz="949"/>
            </a:p>
          </p:txBody>
        </p:sp>
        <p:sp>
          <p:nvSpPr>
            <p:cNvPr id="661" name="object 661"/>
            <p:cNvSpPr/>
            <p:nvPr/>
          </p:nvSpPr>
          <p:spPr>
            <a:xfrm>
              <a:off x="17858154" y="8582284"/>
              <a:ext cx="75565" cy="92710"/>
            </a:xfrm>
            <a:custGeom>
              <a:avLst/>
              <a:gdLst/>
              <a:ahLst/>
              <a:cxnLst/>
              <a:rect l="l" t="t" r="r" b="b"/>
              <a:pathLst>
                <a:path w="75565" h="92709">
                  <a:moveTo>
                    <a:pt x="75066" y="23589"/>
                  </a:moveTo>
                  <a:lnTo>
                    <a:pt x="75066"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1"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1" y="23589"/>
                  </a:lnTo>
                  <a:lnTo>
                    <a:pt x="75066" y="23589"/>
                  </a:lnTo>
                  <a:close/>
                </a:path>
              </a:pathLst>
            </a:custGeom>
            <a:ln w="3175">
              <a:solidFill>
                <a:srgbClr val="000000"/>
              </a:solidFill>
            </a:ln>
          </p:spPr>
          <p:txBody>
            <a:bodyPr wrap="square" lIns="0" tIns="0" rIns="0" bIns="0" rtlCol="0"/>
            <a:lstStyle/>
            <a:p>
              <a:endParaRPr sz="949"/>
            </a:p>
          </p:txBody>
        </p:sp>
        <p:sp>
          <p:nvSpPr>
            <p:cNvPr id="662" name="object 662"/>
            <p:cNvSpPr/>
            <p:nvPr/>
          </p:nvSpPr>
          <p:spPr>
            <a:xfrm>
              <a:off x="17950544" y="8582284"/>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63" name="object 663"/>
            <p:cNvSpPr/>
            <p:nvPr/>
          </p:nvSpPr>
          <p:spPr>
            <a:xfrm>
              <a:off x="17950544" y="8582284"/>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64" name="object 664"/>
            <p:cNvSpPr/>
            <p:nvPr/>
          </p:nvSpPr>
          <p:spPr>
            <a:xfrm>
              <a:off x="17962093" y="8619633"/>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65" name="object 665"/>
            <p:cNvSpPr/>
            <p:nvPr/>
          </p:nvSpPr>
          <p:spPr>
            <a:xfrm>
              <a:off x="17962093" y="8619633"/>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66" name="object 666"/>
            <p:cNvSpPr/>
            <p:nvPr/>
          </p:nvSpPr>
          <p:spPr>
            <a:xfrm>
              <a:off x="18015987" y="8582284"/>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67" name="object 667"/>
            <p:cNvSpPr/>
            <p:nvPr/>
          </p:nvSpPr>
          <p:spPr>
            <a:xfrm>
              <a:off x="18015987" y="8582284"/>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668" name="object 668"/>
          <p:cNvPicPr/>
          <p:nvPr/>
        </p:nvPicPr>
        <p:blipFill>
          <a:blip r:embed="rId44" cstate="print"/>
          <a:stretch>
            <a:fillRect/>
          </a:stretch>
        </p:blipFill>
        <p:spPr>
          <a:xfrm>
            <a:off x="9436734" y="6256924"/>
            <a:ext cx="53420" cy="41637"/>
          </a:xfrm>
          <a:prstGeom prst="rect">
            <a:avLst/>
          </a:prstGeom>
        </p:spPr>
      </p:pic>
      <p:pic>
        <p:nvPicPr>
          <p:cNvPr id="669" name="object 669"/>
          <p:cNvPicPr/>
          <p:nvPr/>
        </p:nvPicPr>
        <p:blipFill>
          <a:blip r:embed="rId45" cstate="print"/>
          <a:stretch>
            <a:fillRect/>
          </a:stretch>
        </p:blipFill>
        <p:spPr>
          <a:xfrm>
            <a:off x="9756848" y="6403106"/>
            <a:ext cx="178589" cy="48729"/>
          </a:xfrm>
          <a:prstGeom prst="rect">
            <a:avLst/>
          </a:prstGeom>
        </p:spPr>
      </p:pic>
      <p:grpSp>
        <p:nvGrpSpPr>
          <p:cNvPr id="670" name="object 670"/>
          <p:cNvGrpSpPr/>
          <p:nvPr/>
        </p:nvGrpSpPr>
        <p:grpSpPr>
          <a:xfrm>
            <a:off x="9992220" y="6403106"/>
            <a:ext cx="229604" cy="48866"/>
            <a:chOff x="17444045" y="12148115"/>
            <a:chExt cx="435609" cy="92710"/>
          </a:xfrm>
        </p:grpSpPr>
        <p:sp>
          <p:nvSpPr>
            <p:cNvPr id="671" name="object 671"/>
            <p:cNvSpPr/>
            <p:nvPr/>
          </p:nvSpPr>
          <p:spPr>
            <a:xfrm>
              <a:off x="17444074" y="1214814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2" name="object 672"/>
            <p:cNvSpPr/>
            <p:nvPr/>
          </p:nvSpPr>
          <p:spPr>
            <a:xfrm>
              <a:off x="17444074" y="1214814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3" name="object 673"/>
            <p:cNvSpPr/>
            <p:nvPr/>
          </p:nvSpPr>
          <p:spPr>
            <a:xfrm>
              <a:off x="17455623" y="12228741"/>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74" name="object 674"/>
            <p:cNvSpPr/>
            <p:nvPr/>
          </p:nvSpPr>
          <p:spPr>
            <a:xfrm>
              <a:off x="17455623" y="12228741"/>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75" name="object 675"/>
            <p:cNvSpPr/>
            <p:nvPr/>
          </p:nvSpPr>
          <p:spPr>
            <a:xfrm>
              <a:off x="17528765" y="12148145"/>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76" name="object 676"/>
            <p:cNvSpPr/>
            <p:nvPr/>
          </p:nvSpPr>
          <p:spPr>
            <a:xfrm>
              <a:off x="17528765" y="12148145"/>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77" name="object 677"/>
            <p:cNvSpPr/>
            <p:nvPr/>
          </p:nvSpPr>
          <p:spPr>
            <a:xfrm>
              <a:off x="17563412" y="12148145"/>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78" name="object 678"/>
            <p:cNvSpPr/>
            <p:nvPr/>
          </p:nvSpPr>
          <p:spPr>
            <a:xfrm>
              <a:off x="17563412" y="12148145"/>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79" name="object 679"/>
            <p:cNvSpPr/>
            <p:nvPr/>
          </p:nvSpPr>
          <p:spPr>
            <a:xfrm>
              <a:off x="17544164" y="12209083"/>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80" name="object 680"/>
            <p:cNvSpPr/>
            <p:nvPr/>
          </p:nvSpPr>
          <p:spPr>
            <a:xfrm>
              <a:off x="17544164" y="12209083"/>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81" name="object 681"/>
            <p:cNvSpPr/>
            <p:nvPr/>
          </p:nvSpPr>
          <p:spPr>
            <a:xfrm>
              <a:off x="17621156" y="12148145"/>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682" name="object 682"/>
            <p:cNvSpPr/>
            <p:nvPr/>
          </p:nvSpPr>
          <p:spPr>
            <a:xfrm>
              <a:off x="17621156" y="12148145"/>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683" name="object 683"/>
            <p:cNvSpPr/>
            <p:nvPr/>
          </p:nvSpPr>
          <p:spPr>
            <a:xfrm>
              <a:off x="17651946" y="12148148"/>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16" y="19659"/>
                  </a:moveTo>
                  <a:lnTo>
                    <a:pt x="127038" y="11798"/>
                  </a:lnTo>
                  <a:lnTo>
                    <a:pt x="123190" y="7861"/>
                  </a:lnTo>
                  <a:lnTo>
                    <a:pt x="115493" y="1968"/>
                  </a:lnTo>
                  <a:lnTo>
                    <a:pt x="103936" y="0"/>
                  </a:lnTo>
                  <a:lnTo>
                    <a:pt x="88544" y="0"/>
                  </a:lnTo>
                  <a:lnTo>
                    <a:pt x="57746" y="31457"/>
                  </a:lnTo>
                  <a:lnTo>
                    <a:pt x="57746" y="60947"/>
                  </a:lnTo>
                  <a:lnTo>
                    <a:pt x="88544" y="92392"/>
                  </a:lnTo>
                  <a:lnTo>
                    <a:pt x="103936" y="92392"/>
                  </a:lnTo>
                  <a:lnTo>
                    <a:pt x="115493" y="90424"/>
                  </a:lnTo>
                  <a:lnTo>
                    <a:pt x="123190" y="84531"/>
                  </a:lnTo>
                  <a:lnTo>
                    <a:pt x="127038" y="80594"/>
                  </a:lnTo>
                  <a:lnTo>
                    <a:pt x="132816" y="72732"/>
                  </a:lnTo>
                  <a:lnTo>
                    <a:pt x="132816" y="68808"/>
                  </a:lnTo>
                  <a:lnTo>
                    <a:pt x="119341" y="68808"/>
                  </a:lnTo>
                  <a:lnTo>
                    <a:pt x="117411" y="74701"/>
                  </a:lnTo>
                  <a:lnTo>
                    <a:pt x="111633" y="78638"/>
                  </a:lnTo>
                  <a:lnTo>
                    <a:pt x="103936" y="80594"/>
                  </a:lnTo>
                  <a:lnTo>
                    <a:pt x="88544" y="80594"/>
                  </a:lnTo>
                  <a:lnTo>
                    <a:pt x="80848" y="78638"/>
                  </a:lnTo>
                  <a:lnTo>
                    <a:pt x="75069" y="74701"/>
                  </a:lnTo>
                  <a:lnTo>
                    <a:pt x="71221" y="68808"/>
                  </a:lnTo>
                  <a:lnTo>
                    <a:pt x="69291" y="60947"/>
                  </a:lnTo>
                  <a:lnTo>
                    <a:pt x="69291" y="31457"/>
                  </a:lnTo>
                  <a:lnTo>
                    <a:pt x="71221" y="23596"/>
                  </a:lnTo>
                  <a:lnTo>
                    <a:pt x="75069" y="17691"/>
                  </a:lnTo>
                  <a:lnTo>
                    <a:pt x="80848" y="13766"/>
                  </a:lnTo>
                  <a:lnTo>
                    <a:pt x="88544" y="11798"/>
                  </a:lnTo>
                  <a:lnTo>
                    <a:pt x="103936" y="11798"/>
                  </a:lnTo>
                  <a:lnTo>
                    <a:pt x="111633" y="13766"/>
                  </a:lnTo>
                  <a:lnTo>
                    <a:pt x="117411" y="17691"/>
                  </a:lnTo>
                  <a:lnTo>
                    <a:pt x="119341" y="23596"/>
                  </a:lnTo>
                  <a:lnTo>
                    <a:pt x="132816" y="23596"/>
                  </a:lnTo>
                  <a:lnTo>
                    <a:pt x="132816" y="19659"/>
                  </a:lnTo>
                  <a:close/>
                </a:path>
              </a:pathLst>
            </a:custGeom>
            <a:solidFill>
              <a:srgbClr val="000000"/>
            </a:solidFill>
          </p:spPr>
          <p:txBody>
            <a:bodyPr wrap="square" lIns="0" tIns="0" rIns="0" bIns="0" rtlCol="0"/>
            <a:lstStyle/>
            <a:p>
              <a:endParaRPr sz="949"/>
            </a:p>
          </p:txBody>
        </p:sp>
        <p:sp>
          <p:nvSpPr>
            <p:cNvPr id="684" name="object 684"/>
            <p:cNvSpPr/>
            <p:nvPr/>
          </p:nvSpPr>
          <p:spPr>
            <a:xfrm>
              <a:off x="17709696" y="12148145"/>
              <a:ext cx="75565" cy="92710"/>
            </a:xfrm>
            <a:custGeom>
              <a:avLst/>
              <a:gdLst/>
              <a:ahLst/>
              <a:cxnLst/>
              <a:rect l="l" t="t" r="r" b="b"/>
              <a:pathLst>
                <a:path w="75565" h="92709">
                  <a:moveTo>
                    <a:pt x="75066" y="23589"/>
                  </a:moveTo>
                  <a:lnTo>
                    <a:pt x="75066"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3" y="23589"/>
                  </a:lnTo>
                  <a:lnTo>
                    <a:pt x="75066" y="23589"/>
                  </a:lnTo>
                  <a:close/>
                </a:path>
              </a:pathLst>
            </a:custGeom>
            <a:ln w="3175">
              <a:solidFill>
                <a:srgbClr val="000000"/>
              </a:solidFill>
            </a:ln>
          </p:spPr>
          <p:txBody>
            <a:bodyPr wrap="square" lIns="0" tIns="0" rIns="0" bIns="0" rtlCol="0"/>
            <a:lstStyle/>
            <a:p>
              <a:endParaRPr sz="949"/>
            </a:p>
          </p:txBody>
        </p:sp>
        <p:sp>
          <p:nvSpPr>
            <p:cNvPr id="685" name="object 685"/>
            <p:cNvSpPr/>
            <p:nvPr/>
          </p:nvSpPr>
          <p:spPr>
            <a:xfrm>
              <a:off x="17802086" y="1214814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86" name="object 686"/>
            <p:cNvSpPr/>
            <p:nvPr/>
          </p:nvSpPr>
          <p:spPr>
            <a:xfrm>
              <a:off x="17802086" y="1214814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87" name="object 687"/>
            <p:cNvSpPr/>
            <p:nvPr/>
          </p:nvSpPr>
          <p:spPr>
            <a:xfrm>
              <a:off x="17813635" y="12185494"/>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88" name="object 688"/>
            <p:cNvSpPr/>
            <p:nvPr/>
          </p:nvSpPr>
          <p:spPr>
            <a:xfrm>
              <a:off x="17813635" y="12185494"/>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89" name="object 689"/>
            <p:cNvSpPr/>
            <p:nvPr/>
          </p:nvSpPr>
          <p:spPr>
            <a:xfrm>
              <a:off x="17867529" y="12148145"/>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0" name="object 690"/>
            <p:cNvSpPr/>
            <p:nvPr/>
          </p:nvSpPr>
          <p:spPr>
            <a:xfrm>
              <a:off x="17867529" y="12148145"/>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691" name="object 691"/>
          <p:cNvPicPr/>
          <p:nvPr/>
        </p:nvPicPr>
        <p:blipFill>
          <a:blip r:embed="rId46" cstate="print"/>
          <a:stretch>
            <a:fillRect/>
          </a:stretch>
        </p:blipFill>
        <p:spPr>
          <a:xfrm>
            <a:off x="2831038" y="5485478"/>
            <a:ext cx="56360" cy="35659"/>
          </a:xfrm>
          <a:prstGeom prst="rect">
            <a:avLst/>
          </a:prstGeom>
        </p:spPr>
      </p:pic>
      <p:grpSp>
        <p:nvGrpSpPr>
          <p:cNvPr id="692" name="object 692"/>
          <p:cNvGrpSpPr/>
          <p:nvPr/>
        </p:nvGrpSpPr>
        <p:grpSpPr>
          <a:xfrm>
            <a:off x="3181671" y="5354746"/>
            <a:ext cx="314618" cy="48866"/>
            <a:chOff x="4522921" y="10159143"/>
            <a:chExt cx="596900" cy="92710"/>
          </a:xfrm>
        </p:grpSpPr>
        <p:sp>
          <p:nvSpPr>
            <p:cNvPr id="693" name="object 693"/>
            <p:cNvSpPr/>
            <p:nvPr/>
          </p:nvSpPr>
          <p:spPr>
            <a:xfrm>
              <a:off x="4522951" y="10159173"/>
              <a:ext cx="75565" cy="92710"/>
            </a:xfrm>
            <a:custGeom>
              <a:avLst/>
              <a:gdLst/>
              <a:ahLst/>
              <a:cxnLst/>
              <a:rect l="l" t="t" r="r" b="b"/>
              <a:pathLst>
                <a:path w="75564" h="92709">
                  <a:moveTo>
                    <a:pt x="38495" y="0"/>
                  </a:moveTo>
                  <a:lnTo>
                    <a:pt x="30796" y="0"/>
                  </a:lnTo>
                  <a:lnTo>
                    <a:pt x="19247" y="1965"/>
                  </a:lnTo>
                  <a:lnTo>
                    <a:pt x="11548" y="7863"/>
                  </a:lnTo>
                  <a:lnTo>
                    <a:pt x="7699" y="11794"/>
                  </a:lnTo>
                  <a:lnTo>
                    <a:pt x="1924" y="19657"/>
                  </a:lnTo>
                  <a:lnTo>
                    <a:pt x="0" y="31451"/>
                  </a:lnTo>
                  <a:lnTo>
                    <a:pt x="0" y="60938"/>
                  </a:lnTo>
                  <a:lnTo>
                    <a:pt x="30796"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7" y="23588"/>
                  </a:lnTo>
                  <a:lnTo>
                    <a:pt x="75067" y="19657"/>
                  </a:lnTo>
                  <a:lnTo>
                    <a:pt x="69292" y="11794"/>
                  </a:lnTo>
                  <a:lnTo>
                    <a:pt x="65443" y="7863"/>
                  </a:lnTo>
                  <a:lnTo>
                    <a:pt x="57743" y="1965"/>
                  </a:lnTo>
                  <a:lnTo>
                    <a:pt x="38495" y="0"/>
                  </a:lnTo>
                  <a:close/>
                </a:path>
              </a:pathLst>
            </a:custGeom>
            <a:solidFill>
              <a:srgbClr val="000000"/>
            </a:solidFill>
          </p:spPr>
          <p:txBody>
            <a:bodyPr wrap="square" lIns="0" tIns="0" rIns="0" bIns="0" rtlCol="0"/>
            <a:lstStyle/>
            <a:p>
              <a:endParaRPr sz="949"/>
            </a:p>
          </p:txBody>
        </p:sp>
        <p:sp>
          <p:nvSpPr>
            <p:cNvPr id="694" name="object 694"/>
            <p:cNvSpPr/>
            <p:nvPr/>
          </p:nvSpPr>
          <p:spPr>
            <a:xfrm>
              <a:off x="4522951" y="10159173"/>
              <a:ext cx="75565" cy="92710"/>
            </a:xfrm>
            <a:custGeom>
              <a:avLst/>
              <a:gdLst/>
              <a:ahLst/>
              <a:cxnLst/>
              <a:rect l="l" t="t" r="r" b="b"/>
              <a:pathLst>
                <a:path w="75564" h="92709">
                  <a:moveTo>
                    <a:pt x="75067" y="23588"/>
                  </a:moveTo>
                  <a:lnTo>
                    <a:pt x="75067" y="19657"/>
                  </a:lnTo>
                  <a:lnTo>
                    <a:pt x="69292" y="11794"/>
                  </a:lnTo>
                  <a:lnTo>
                    <a:pt x="65443" y="7863"/>
                  </a:lnTo>
                  <a:lnTo>
                    <a:pt x="57743" y="1965"/>
                  </a:lnTo>
                  <a:lnTo>
                    <a:pt x="384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695" name="object 695"/>
            <p:cNvSpPr/>
            <p:nvPr/>
          </p:nvSpPr>
          <p:spPr>
            <a:xfrm>
              <a:off x="4615341"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6" name="object 696"/>
            <p:cNvSpPr/>
            <p:nvPr/>
          </p:nvSpPr>
          <p:spPr>
            <a:xfrm>
              <a:off x="4615341"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7" name="object 697"/>
            <p:cNvSpPr/>
            <p:nvPr/>
          </p:nvSpPr>
          <p:spPr>
            <a:xfrm>
              <a:off x="4626890" y="10159173"/>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98" name="object 698"/>
            <p:cNvSpPr/>
            <p:nvPr/>
          </p:nvSpPr>
          <p:spPr>
            <a:xfrm>
              <a:off x="4626890" y="10159173"/>
              <a:ext cx="59690" cy="51435"/>
            </a:xfrm>
            <a:custGeom>
              <a:avLst/>
              <a:gdLst/>
              <a:ahLst/>
              <a:cxnLst/>
              <a:rect l="l" t="t" r="r" b="b"/>
              <a:pathLst>
                <a:path w="59689" h="51434">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99" name="object 699"/>
            <p:cNvSpPr/>
            <p:nvPr/>
          </p:nvSpPr>
          <p:spPr>
            <a:xfrm>
              <a:off x="4657686" y="10204385"/>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700" name="object 700"/>
            <p:cNvSpPr/>
            <p:nvPr/>
          </p:nvSpPr>
          <p:spPr>
            <a:xfrm>
              <a:off x="4657686" y="10204385"/>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701" name="object 701"/>
            <p:cNvSpPr/>
            <p:nvPr/>
          </p:nvSpPr>
          <p:spPr>
            <a:xfrm>
              <a:off x="4703881" y="10159173"/>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02" name="object 702"/>
            <p:cNvSpPr/>
            <p:nvPr/>
          </p:nvSpPr>
          <p:spPr>
            <a:xfrm>
              <a:off x="4703881" y="10159173"/>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03" name="object 703"/>
            <p:cNvSpPr/>
            <p:nvPr/>
          </p:nvSpPr>
          <p:spPr>
            <a:xfrm>
              <a:off x="4738528" y="10159173"/>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04" name="object 704"/>
            <p:cNvSpPr/>
            <p:nvPr/>
          </p:nvSpPr>
          <p:spPr>
            <a:xfrm>
              <a:off x="4738528" y="10159173"/>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05" name="object 705"/>
            <p:cNvSpPr/>
            <p:nvPr/>
          </p:nvSpPr>
          <p:spPr>
            <a:xfrm>
              <a:off x="4719280" y="10220111"/>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06" name="object 706"/>
            <p:cNvSpPr/>
            <p:nvPr/>
          </p:nvSpPr>
          <p:spPr>
            <a:xfrm>
              <a:off x="4719280" y="10220111"/>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07" name="object 707"/>
            <p:cNvSpPr/>
            <p:nvPr/>
          </p:nvSpPr>
          <p:spPr>
            <a:xfrm>
              <a:off x="4796272"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08" name="object 708"/>
            <p:cNvSpPr/>
            <p:nvPr/>
          </p:nvSpPr>
          <p:spPr>
            <a:xfrm>
              <a:off x="4796272"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09" name="object 709"/>
            <p:cNvSpPr/>
            <p:nvPr/>
          </p:nvSpPr>
          <p:spPr>
            <a:xfrm>
              <a:off x="4807820" y="10159173"/>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10" name="object 710"/>
            <p:cNvSpPr/>
            <p:nvPr/>
          </p:nvSpPr>
          <p:spPr>
            <a:xfrm>
              <a:off x="4807820" y="10159173"/>
              <a:ext cx="59690" cy="51435"/>
            </a:xfrm>
            <a:custGeom>
              <a:avLst/>
              <a:gdLst/>
              <a:ahLst/>
              <a:cxnLst/>
              <a:rect l="l" t="t" r="r" b="b"/>
              <a:pathLst>
                <a:path w="59689" h="51434">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11" name="object 711"/>
            <p:cNvSpPr/>
            <p:nvPr/>
          </p:nvSpPr>
          <p:spPr>
            <a:xfrm>
              <a:off x="4880963"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12" name="object 712"/>
            <p:cNvSpPr/>
            <p:nvPr/>
          </p:nvSpPr>
          <p:spPr>
            <a:xfrm>
              <a:off x="4880963"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3" name="object 713"/>
            <p:cNvSpPr/>
            <p:nvPr/>
          </p:nvSpPr>
          <p:spPr>
            <a:xfrm>
              <a:off x="4892511" y="10159173"/>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14" name="object 714"/>
            <p:cNvSpPr/>
            <p:nvPr/>
          </p:nvSpPr>
          <p:spPr>
            <a:xfrm>
              <a:off x="4892511" y="10159173"/>
              <a:ext cx="59690" cy="51435"/>
            </a:xfrm>
            <a:custGeom>
              <a:avLst/>
              <a:gdLst/>
              <a:ahLst/>
              <a:cxnLst/>
              <a:rect l="l" t="t" r="r" b="b"/>
              <a:pathLst>
                <a:path w="59689" h="51434">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15" name="object 715"/>
            <p:cNvSpPr/>
            <p:nvPr/>
          </p:nvSpPr>
          <p:spPr>
            <a:xfrm>
              <a:off x="4965654"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16" name="object 716"/>
            <p:cNvSpPr/>
            <p:nvPr/>
          </p:nvSpPr>
          <p:spPr>
            <a:xfrm>
              <a:off x="4965654"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7" name="object 717"/>
            <p:cNvSpPr/>
            <p:nvPr/>
          </p:nvSpPr>
          <p:spPr>
            <a:xfrm>
              <a:off x="4977202" y="10239768"/>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18" name="object 718"/>
            <p:cNvSpPr/>
            <p:nvPr/>
          </p:nvSpPr>
          <p:spPr>
            <a:xfrm>
              <a:off x="4977202" y="10239768"/>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19" name="object 719"/>
            <p:cNvSpPr/>
            <p:nvPr/>
          </p:nvSpPr>
          <p:spPr>
            <a:xfrm>
              <a:off x="5050345"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0" name="object 720"/>
            <p:cNvSpPr/>
            <p:nvPr/>
          </p:nvSpPr>
          <p:spPr>
            <a:xfrm>
              <a:off x="5050345"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1" name="object 721"/>
            <p:cNvSpPr/>
            <p:nvPr/>
          </p:nvSpPr>
          <p:spPr>
            <a:xfrm>
              <a:off x="5061893" y="1015917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22" name="object 722"/>
            <p:cNvSpPr/>
            <p:nvPr/>
          </p:nvSpPr>
          <p:spPr>
            <a:xfrm>
              <a:off x="5061893" y="1015917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23" name="object 723"/>
            <p:cNvSpPr/>
            <p:nvPr/>
          </p:nvSpPr>
          <p:spPr>
            <a:xfrm>
              <a:off x="5061893" y="10196522"/>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24" name="object 724"/>
            <p:cNvSpPr/>
            <p:nvPr/>
          </p:nvSpPr>
          <p:spPr>
            <a:xfrm>
              <a:off x="5061893" y="10196522"/>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25" name="object 725"/>
            <p:cNvSpPr/>
            <p:nvPr/>
          </p:nvSpPr>
          <p:spPr>
            <a:xfrm>
              <a:off x="5061893" y="10239768"/>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26" name="object 726"/>
            <p:cNvSpPr/>
            <p:nvPr/>
          </p:nvSpPr>
          <p:spPr>
            <a:xfrm>
              <a:off x="5061893" y="10239768"/>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727" name="object 727"/>
          <p:cNvGrpSpPr/>
          <p:nvPr/>
        </p:nvGrpSpPr>
        <p:grpSpPr>
          <a:xfrm>
            <a:off x="3552990" y="5354746"/>
            <a:ext cx="381558" cy="48866"/>
            <a:chOff x="5227396" y="10159143"/>
            <a:chExt cx="723900" cy="92710"/>
          </a:xfrm>
        </p:grpSpPr>
        <p:sp>
          <p:nvSpPr>
            <p:cNvPr id="728" name="object 728"/>
            <p:cNvSpPr/>
            <p:nvPr/>
          </p:nvSpPr>
          <p:spPr>
            <a:xfrm>
              <a:off x="5227425"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9" name="object 729"/>
            <p:cNvSpPr/>
            <p:nvPr/>
          </p:nvSpPr>
          <p:spPr>
            <a:xfrm>
              <a:off x="5227425"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0" name="object 730"/>
            <p:cNvSpPr/>
            <p:nvPr/>
          </p:nvSpPr>
          <p:spPr>
            <a:xfrm>
              <a:off x="5258222"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1" name="object 731"/>
            <p:cNvSpPr/>
            <p:nvPr/>
          </p:nvSpPr>
          <p:spPr>
            <a:xfrm>
              <a:off x="5258222"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2" name="object 732"/>
            <p:cNvSpPr/>
            <p:nvPr/>
          </p:nvSpPr>
          <p:spPr>
            <a:xfrm>
              <a:off x="5269771" y="10159173"/>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733" name="object 733"/>
            <p:cNvSpPr/>
            <p:nvPr/>
          </p:nvSpPr>
          <p:spPr>
            <a:xfrm>
              <a:off x="5269771" y="10159173"/>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4" name="object 734"/>
            <p:cNvSpPr/>
            <p:nvPr/>
          </p:nvSpPr>
          <p:spPr>
            <a:xfrm>
              <a:off x="5323665"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5" name="object 735"/>
            <p:cNvSpPr/>
            <p:nvPr/>
          </p:nvSpPr>
          <p:spPr>
            <a:xfrm>
              <a:off x="5323665"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6" name="object 736"/>
            <p:cNvSpPr/>
            <p:nvPr/>
          </p:nvSpPr>
          <p:spPr>
            <a:xfrm>
              <a:off x="5350612" y="10159173"/>
              <a:ext cx="73660" cy="10160"/>
            </a:xfrm>
            <a:custGeom>
              <a:avLst/>
              <a:gdLst/>
              <a:ahLst/>
              <a:cxnLst/>
              <a:rect l="l" t="t" r="r" b="b"/>
              <a:pathLst>
                <a:path w="73660"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737" name="object 737"/>
            <p:cNvSpPr/>
            <p:nvPr/>
          </p:nvSpPr>
          <p:spPr>
            <a:xfrm>
              <a:off x="5350612" y="10159173"/>
              <a:ext cx="73660" cy="10160"/>
            </a:xfrm>
            <a:custGeom>
              <a:avLst/>
              <a:gdLst/>
              <a:ahLst/>
              <a:cxnLst/>
              <a:rect l="l" t="t" r="r" b="b"/>
              <a:pathLst>
                <a:path w="73660"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738" name="object 738"/>
            <p:cNvSpPr/>
            <p:nvPr/>
          </p:nvSpPr>
          <p:spPr>
            <a:xfrm>
              <a:off x="5381409" y="10159175"/>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739" name="object 739"/>
            <p:cNvSpPr/>
            <p:nvPr/>
          </p:nvSpPr>
          <p:spPr>
            <a:xfrm>
              <a:off x="5439153"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0" name="object 740"/>
            <p:cNvSpPr/>
            <p:nvPr/>
          </p:nvSpPr>
          <p:spPr>
            <a:xfrm>
              <a:off x="5450702" y="1015917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41" name="object 741"/>
            <p:cNvSpPr/>
            <p:nvPr/>
          </p:nvSpPr>
          <p:spPr>
            <a:xfrm>
              <a:off x="5450702" y="1015917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42" name="object 742"/>
            <p:cNvSpPr/>
            <p:nvPr/>
          </p:nvSpPr>
          <p:spPr>
            <a:xfrm>
              <a:off x="5450702" y="10196522"/>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43" name="object 743"/>
            <p:cNvSpPr/>
            <p:nvPr/>
          </p:nvSpPr>
          <p:spPr>
            <a:xfrm>
              <a:off x="5450702" y="10196522"/>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44" name="object 744"/>
            <p:cNvSpPr/>
            <p:nvPr/>
          </p:nvSpPr>
          <p:spPr>
            <a:xfrm>
              <a:off x="5450702" y="10239768"/>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45" name="object 745"/>
            <p:cNvSpPr/>
            <p:nvPr/>
          </p:nvSpPr>
          <p:spPr>
            <a:xfrm>
              <a:off x="5450702" y="10239768"/>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46" name="object 746"/>
            <p:cNvSpPr/>
            <p:nvPr/>
          </p:nvSpPr>
          <p:spPr>
            <a:xfrm>
              <a:off x="5523844"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47" name="object 747"/>
            <p:cNvSpPr/>
            <p:nvPr/>
          </p:nvSpPr>
          <p:spPr>
            <a:xfrm>
              <a:off x="5523844"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8" name="object 748"/>
            <p:cNvSpPr/>
            <p:nvPr/>
          </p:nvSpPr>
          <p:spPr>
            <a:xfrm>
              <a:off x="5535393" y="10159173"/>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749" name="object 749"/>
            <p:cNvSpPr/>
            <p:nvPr/>
          </p:nvSpPr>
          <p:spPr>
            <a:xfrm>
              <a:off x="5535393" y="10159173"/>
              <a:ext cx="59690" cy="51435"/>
            </a:xfrm>
            <a:custGeom>
              <a:avLst/>
              <a:gdLst/>
              <a:ahLst/>
              <a:cxnLst/>
              <a:rect l="l" t="t" r="r" b="b"/>
              <a:pathLst>
                <a:path w="59689" h="51434">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6"/>
                  </a:lnTo>
                  <a:lnTo>
                    <a:pt x="57743" y="35383"/>
                  </a:lnTo>
                  <a:lnTo>
                    <a:pt x="59668" y="27520"/>
                  </a:lnTo>
                  <a:lnTo>
                    <a:pt x="59668" y="23588"/>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50" name="object 750"/>
            <p:cNvSpPr/>
            <p:nvPr/>
          </p:nvSpPr>
          <p:spPr>
            <a:xfrm>
              <a:off x="5566189" y="10204385"/>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751" name="object 751"/>
            <p:cNvSpPr/>
            <p:nvPr/>
          </p:nvSpPr>
          <p:spPr>
            <a:xfrm>
              <a:off x="5566189" y="10204385"/>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752" name="object 752"/>
            <p:cNvSpPr/>
            <p:nvPr/>
          </p:nvSpPr>
          <p:spPr>
            <a:xfrm>
              <a:off x="5612385"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53" name="object 753"/>
            <p:cNvSpPr/>
            <p:nvPr/>
          </p:nvSpPr>
          <p:spPr>
            <a:xfrm>
              <a:off x="5612385"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54" name="object 754"/>
            <p:cNvSpPr/>
            <p:nvPr/>
          </p:nvSpPr>
          <p:spPr>
            <a:xfrm>
              <a:off x="5623933" y="1015917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55" name="object 755"/>
            <p:cNvSpPr/>
            <p:nvPr/>
          </p:nvSpPr>
          <p:spPr>
            <a:xfrm>
              <a:off x="5623933" y="1015917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56" name="object 756"/>
            <p:cNvSpPr/>
            <p:nvPr/>
          </p:nvSpPr>
          <p:spPr>
            <a:xfrm>
              <a:off x="5623933" y="10196522"/>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57" name="object 757"/>
            <p:cNvSpPr/>
            <p:nvPr/>
          </p:nvSpPr>
          <p:spPr>
            <a:xfrm>
              <a:off x="5623933" y="10196522"/>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58" name="object 758"/>
            <p:cNvSpPr/>
            <p:nvPr/>
          </p:nvSpPr>
          <p:spPr>
            <a:xfrm>
              <a:off x="5697075" y="10159173"/>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59" name="object 759"/>
            <p:cNvSpPr/>
            <p:nvPr/>
          </p:nvSpPr>
          <p:spPr>
            <a:xfrm>
              <a:off x="5697075" y="10159173"/>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60" name="object 760"/>
            <p:cNvSpPr/>
            <p:nvPr/>
          </p:nvSpPr>
          <p:spPr>
            <a:xfrm>
              <a:off x="5731722" y="10159173"/>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61" name="object 761"/>
            <p:cNvSpPr/>
            <p:nvPr/>
          </p:nvSpPr>
          <p:spPr>
            <a:xfrm>
              <a:off x="5731722" y="10159173"/>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62" name="object 762"/>
            <p:cNvSpPr/>
            <p:nvPr/>
          </p:nvSpPr>
          <p:spPr>
            <a:xfrm>
              <a:off x="5712474" y="10220111"/>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63" name="object 763"/>
            <p:cNvSpPr/>
            <p:nvPr/>
          </p:nvSpPr>
          <p:spPr>
            <a:xfrm>
              <a:off x="5712474" y="10220111"/>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64" name="object 764"/>
            <p:cNvSpPr/>
            <p:nvPr/>
          </p:nvSpPr>
          <p:spPr>
            <a:xfrm>
              <a:off x="5789466" y="10159173"/>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7" y="23588"/>
                  </a:lnTo>
                  <a:lnTo>
                    <a:pt x="75067"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765" name="object 765"/>
            <p:cNvSpPr/>
            <p:nvPr/>
          </p:nvSpPr>
          <p:spPr>
            <a:xfrm>
              <a:off x="5789466" y="10159173"/>
              <a:ext cx="75565" cy="92710"/>
            </a:xfrm>
            <a:custGeom>
              <a:avLst/>
              <a:gdLst/>
              <a:ahLst/>
              <a:cxnLst/>
              <a:rect l="l" t="t" r="r" b="b"/>
              <a:pathLst>
                <a:path w="75564" h="92709">
                  <a:moveTo>
                    <a:pt x="75067" y="23588"/>
                  </a:moveTo>
                  <a:lnTo>
                    <a:pt x="75067"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766" name="object 766"/>
            <p:cNvSpPr/>
            <p:nvPr/>
          </p:nvSpPr>
          <p:spPr>
            <a:xfrm>
              <a:off x="5881856" y="1015917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67" name="object 767"/>
            <p:cNvSpPr/>
            <p:nvPr/>
          </p:nvSpPr>
          <p:spPr>
            <a:xfrm>
              <a:off x="5881856" y="1015917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68" name="object 768"/>
            <p:cNvSpPr/>
            <p:nvPr/>
          </p:nvSpPr>
          <p:spPr>
            <a:xfrm>
              <a:off x="5893405" y="1015917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69" name="object 769"/>
            <p:cNvSpPr/>
            <p:nvPr/>
          </p:nvSpPr>
          <p:spPr>
            <a:xfrm>
              <a:off x="5893405" y="1015917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70" name="object 770"/>
            <p:cNvSpPr/>
            <p:nvPr/>
          </p:nvSpPr>
          <p:spPr>
            <a:xfrm>
              <a:off x="5893405" y="10196522"/>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771" name="object 771"/>
            <p:cNvSpPr/>
            <p:nvPr/>
          </p:nvSpPr>
          <p:spPr>
            <a:xfrm>
              <a:off x="5893405" y="10196522"/>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772" name="object 772"/>
            <p:cNvSpPr/>
            <p:nvPr/>
          </p:nvSpPr>
          <p:spPr>
            <a:xfrm>
              <a:off x="5893405" y="10239768"/>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73" name="object 773"/>
            <p:cNvSpPr/>
            <p:nvPr/>
          </p:nvSpPr>
          <p:spPr>
            <a:xfrm>
              <a:off x="5893405" y="10239768"/>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pic>
        <p:nvPicPr>
          <p:cNvPr id="774" name="object 774"/>
          <p:cNvPicPr/>
          <p:nvPr/>
        </p:nvPicPr>
        <p:blipFill>
          <a:blip r:embed="rId47" cstate="print"/>
          <a:stretch>
            <a:fillRect/>
          </a:stretch>
        </p:blipFill>
        <p:spPr>
          <a:xfrm>
            <a:off x="1395915" y="4726097"/>
            <a:ext cx="178589" cy="48729"/>
          </a:xfrm>
          <a:prstGeom prst="rect">
            <a:avLst/>
          </a:prstGeom>
        </p:spPr>
      </p:pic>
      <p:grpSp>
        <p:nvGrpSpPr>
          <p:cNvPr id="775" name="object 775"/>
          <p:cNvGrpSpPr/>
          <p:nvPr/>
        </p:nvGrpSpPr>
        <p:grpSpPr>
          <a:xfrm>
            <a:off x="1631286" y="4726097"/>
            <a:ext cx="276127" cy="48866"/>
            <a:chOff x="1581495" y="8966457"/>
            <a:chExt cx="523875" cy="92710"/>
          </a:xfrm>
        </p:grpSpPr>
        <p:sp>
          <p:nvSpPr>
            <p:cNvPr id="776" name="object 776"/>
            <p:cNvSpPr/>
            <p:nvPr/>
          </p:nvSpPr>
          <p:spPr>
            <a:xfrm>
              <a:off x="1581525" y="896648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77" name="object 777"/>
            <p:cNvSpPr/>
            <p:nvPr/>
          </p:nvSpPr>
          <p:spPr>
            <a:xfrm>
              <a:off x="1581525" y="896648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8" name="object 778"/>
            <p:cNvSpPr/>
            <p:nvPr/>
          </p:nvSpPr>
          <p:spPr>
            <a:xfrm>
              <a:off x="1593074" y="9047082"/>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79" name="object 779"/>
            <p:cNvSpPr/>
            <p:nvPr/>
          </p:nvSpPr>
          <p:spPr>
            <a:xfrm>
              <a:off x="1593074" y="9047082"/>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80" name="object 780"/>
            <p:cNvSpPr/>
            <p:nvPr/>
          </p:nvSpPr>
          <p:spPr>
            <a:xfrm>
              <a:off x="1666216" y="8966486"/>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81" name="object 781"/>
            <p:cNvSpPr/>
            <p:nvPr/>
          </p:nvSpPr>
          <p:spPr>
            <a:xfrm>
              <a:off x="1666216" y="8966486"/>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82" name="object 782"/>
            <p:cNvSpPr/>
            <p:nvPr/>
          </p:nvSpPr>
          <p:spPr>
            <a:xfrm>
              <a:off x="1700862" y="8966486"/>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83" name="object 783"/>
            <p:cNvSpPr/>
            <p:nvPr/>
          </p:nvSpPr>
          <p:spPr>
            <a:xfrm>
              <a:off x="1700862" y="8966486"/>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84" name="object 784"/>
            <p:cNvSpPr/>
            <p:nvPr/>
          </p:nvSpPr>
          <p:spPr>
            <a:xfrm>
              <a:off x="1681614" y="9027425"/>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85" name="object 785"/>
            <p:cNvSpPr/>
            <p:nvPr/>
          </p:nvSpPr>
          <p:spPr>
            <a:xfrm>
              <a:off x="1681614" y="9027425"/>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86" name="object 786"/>
            <p:cNvSpPr/>
            <p:nvPr/>
          </p:nvSpPr>
          <p:spPr>
            <a:xfrm>
              <a:off x="1758606" y="8966486"/>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30"/>
                  </a:lnTo>
                  <a:lnTo>
                    <a:pt x="38496" y="80595"/>
                  </a:lnTo>
                  <a:lnTo>
                    <a:pt x="30796" y="80595"/>
                  </a:lnTo>
                  <a:lnTo>
                    <a:pt x="23097" y="78630"/>
                  </a:lnTo>
                  <a:lnTo>
                    <a:pt x="17323" y="74698"/>
                  </a:lnTo>
                  <a:lnTo>
                    <a:pt x="13473" y="68801"/>
                  </a:lnTo>
                  <a:lnTo>
                    <a:pt x="11548" y="60938"/>
                  </a:lnTo>
                  <a:lnTo>
                    <a:pt x="11548" y="0"/>
                  </a:lnTo>
                  <a:lnTo>
                    <a:pt x="0" y="0"/>
                  </a:lnTo>
                  <a:lnTo>
                    <a:pt x="0" y="60938"/>
                  </a:lnTo>
                  <a:lnTo>
                    <a:pt x="1925" y="72732"/>
                  </a:lnTo>
                  <a:lnTo>
                    <a:pt x="7699" y="80595"/>
                  </a:lnTo>
                  <a:lnTo>
                    <a:pt x="11548" y="84527"/>
                  </a:lnTo>
                  <a:lnTo>
                    <a:pt x="19248" y="90424"/>
                  </a:lnTo>
                  <a:lnTo>
                    <a:pt x="30796" y="92390"/>
                  </a:lnTo>
                  <a:lnTo>
                    <a:pt x="38496" y="92390"/>
                  </a:lnTo>
                  <a:lnTo>
                    <a:pt x="69292" y="60938"/>
                  </a:lnTo>
                  <a:lnTo>
                    <a:pt x="69292" y="0"/>
                  </a:lnTo>
                  <a:close/>
                </a:path>
              </a:pathLst>
            </a:custGeom>
            <a:solidFill>
              <a:srgbClr val="000000"/>
            </a:solidFill>
          </p:spPr>
          <p:txBody>
            <a:bodyPr wrap="square" lIns="0" tIns="0" rIns="0" bIns="0" rtlCol="0"/>
            <a:lstStyle/>
            <a:p>
              <a:endParaRPr sz="949"/>
            </a:p>
          </p:txBody>
        </p:sp>
        <p:sp>
          <p:nvSpPr>
            <p:cNvPr id="787" name="object 787"/>
            <p:cNvSpPr/>
            <p:nvPr/>
          </p:nvSpPr>
          <p:spPr>
            <a:xfrm>
              <a:off x="1758606" y="8966486"/>
              <a:ext cx="69850" cy="92710"/>
            </a:xfrm>
            <a:custGeom>
              <a:avLst/>
              <a:gdLst/>
              <a:ahLst/>
              <a:cxnLst/>
              <a:rect l="l" t="t" r="r" b="b"/>
              <a:pathLst>
                <a:path w="69850" h="92709">
                  <a:moveTo>
                    <a:pt x="0" y="0"/>
                  </a:moveTo>
                  <a:lnTo>
                    <a:pt x="0" y="60938"/>
                  </a:lnTo>
                  <a:lnTo>
                    <a:pt x="1925" y="72732"/>
                  </a:lnTo>
                  <a:lnTo>
                    <a:pt x="7699" y="80595"/>
                  </a:lnTo>
                  <a:lnTo>
                    <a:pt x="11548" y="84527"/>
                  </a:lnTo>
                  <a:lnTo>
                    <a:pt x="19248" y="90424"/>
                  </a:lnTo>
                  <a:lnTo>
                    <a:pt x="30796" y="92390"/>
                  </a:lnTo>
                  <a:lnTo>
                    <a:pt x="38496" y="92390"/>
                  </a:lnTo>
                  <a:lnTo>
                    <a:pt x="69292" y="60938"/>
                  </a:lnTo>
                  <a:lnTo>
                    <a:pt x="69292" y="0"/>
                  </a:lnTo>
                  <a:lnTo>
                    <a:pt x="57743" y="0"/>
                  </a:lnTo>
                  <a:lnTo>
                    <a:pt x="57743" y="60938"/>
                  </a:lnTo>
                  <a:lnTo>
                    <a:pt x="55819" y="68801"/>
                  </a:lnTo>
                  <a:lnTo>
                    <a:pt x="51969" y="74698"/>
                  </a:lnTo>
                  <a:lnTo>
                    <a:pt x="46195" y="78630"/>
                  </a:lnTo>
                  <a:lnTo>
                    <a:pt x="38496" y="80595"/>
                  </a:lnTo>
                  <a:lnTo>
                    <a:pt x="30796" y="80595"/>
                  </a:lnTo>
                  <a:lnTo>
                    <a:pt x="23097" y="78630"/>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788" name="object 788"/>
            <p:cNvSpPr/>
            <p:nvPr/>
          </p:nvSpPr>
          <p:spPr>
            <a:xfrm>
              <a:off x="1843297" y="896648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89" name="object 789"/>
            <p:cNvSpPr/>
            <p:nvPr/>
          </p:nvSpPr>
          <p:spPr>
            <a:xfrm>
              <a:off x="1843297" y="896648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0" name="object 790"/>
            <p:cNvSpPr/>
            <p:nvPr/>
          </p:nvSpPr>
          <p:spPr>
            <a:xfrm>
              <a:off x="1854846" y="8966486"/>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791" name="object 791"/>
            <p:cNvSpPr/>
            <p:nvPr/>
          </p:nvSpPr>
          <p:spPr>
            <a:xfrm>
              <a:off x="1854846" y="8966486"/>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2" name="object 792"/>
            <p:cNvSpPr/>
            <p:nvPr/>
          </p:nvSpPr>
          <p:spPr>
            <a:xfrm>
              <a:off x="1908740" y="896648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3" name="object 793"/>
            <p:cNvSpPr/>
            <p:nvPr/>
          </p:nvSpPr>
          <p:spPr>
            <a:xfrm>
              <a:off x="1908740" y="896648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4" name="object 794"/>
            <p:cNvSpPr/>
            <p:nvPr/>
          </p:nvSpPr>
          <p:spPr>
            <a:xfrm>
              <a:off x="1935687" y="8966486"/>
              <a:ext cx="75565" cy="92710"/>
            </a:xfrm>
            <a:custGeom>
              <a:avLst/>
              <a:gdLst/>
              <a:ahLst/>
              <a:cxnLst/>
              <a:rect l="l" t="t" r="r" b="b"/>
              <a:pathLst>
                <a:path w="75564" h="92709">
                  <a:moveTo>
                    <a:pt x="46195" y="0"/>
                  </a:moveTo>
                  <a:lnTo>
                    <a:pt x="30796" y="0"/>
                  </a:lnTo>
                  <a:lnTo>
                    <a:pt x="19247" y="1965"/>
                  </a:lnTo>
                  <a:lnTo>
                    <a:pt x="11548" y="7863"/>
                  </a:lnTo>
                  <a:lnTo>
                    <a:pt x="7698" y="11794"/>
                  </a:lnTo>
                  <a:lnTo>
                    <a:pt x="1924" y="19657"/>
                  </a:lnTo>
                  <a:lnTo>
                    <a:pt x="0" y="31452"/>
                  </a:lnTo>
                  <a:lnTo>
                    <a:pt x="0" y="60938"/>
                  </a:lnTo>
                  <a:lnTo>
                    <a:pt x="30796" y="92390"/>
                  </a:lnTo>
                  <a:lnTo>
                    <a:pt x="46195" y="92390"/>
                  </a:lnTo>
                  <a:lnTo>
                    <a:pt x="57743" y="90424"/>
                  </a:lnTo>
                  <a:lnTo>
                    <a:pt x="65442" y="84527"/>
                  </a:lnTo>
                  <a:lnTo>
                    <a:pt x="69292" y="80595"/>
                  </a:lnTo>
                  <a:lnTo>
                    <a:pt x="75067" y="72732"/>
                  </a:lnTo>
                  <a:lnTo>
                    <a:pt x="75067"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1593" y="23589"/>
                  </a:lnTo>
                  <a:lnTo>
                    <a:pt x="75067" y="23589"/>
                  </a:lnTo>
                  <a:lnTo>
                    <a:pt x="75067" y="19657"/>
                  </a:lnTo>
                  <a:lnTo>
                    <a:pt x="69292" y="11794"/>
                  </a:lnTo>
                  <a:lnTo>
                    <a:pt x="65442" y="7863"/>
                  </a:lnTo>
                  <a:lnTo>
                    <a:pt x="57743" y="1965"/>
                  </a:lnTo>
                  <a:lnTo>
                    <a:pt x="46195" y="0"/>
                  </a:lnTo>
                  <a:close/>
                </a:path>
              </a:pathLst>
            </a:custGeom>
            <a:solidFill>
              <a:srgbClr val="000000"/>
            </a:solidFill>
          </p:spPr>
          <p:txBody>
            <a:bodyPr wrap="square" lIns="0" tIns="0" rIns="0" bIns="0" rtlCol="0"/>
            <a:lstStyle/>
            <a:p>
              <a:endParaRPr sz="949"/>
            </a:p>
          </p:txBody>
        </p:sp>
        <p:sp>
          <p:nvSpPr>
            <p:cNvPr id="795" name="object 795"/>
            <p:cNvSpPr/>
            <p:nvPr/>
          </p:nvSpPr>
          <p:spPr>
            <a:xfrm>
              <a:off x="1935687" y="8966486"/>
              <a:ext cx="75565" cy="92710"/>
            </a:xfrm>
            <a:custGeom>
              <a:avLst/>
              <a:gdLst/>
              <a:ahLst/>
              <a:cxnLst/>
              <a:rect l="l" t="t" r="r" b="b"/>
              <a:pathLst>
                <a:path w="75564" h="92709">
                  <a:moveTo>
                    <a:pt x="75067" y="23589"/>
                  </a:moveTo>
                  <a:lnTo>
                    <a:pt x="75067" y="19657"/>
                  </a:lnTo>
                  <a:lnTo>
                    <a:pt x="69292" y="11794"/>
                  </a:lnTo>
                  <a:lnTo>
                    <a:pt x="65442" y="7863"/>
                  </a:lnTo>
                  <a:lnTo>
                    <a:pt x="57743" y="1965"/>
                  </a:lnTo>
                  <a:lnTo>
                    <a:pt x="46195" y="0"/>
                  </a:lnTo>
                  <a:lnTo>
                    <a:pt x="30796" y="0"/>
                  </a:lnTo>
                  <a:lnTo>
                    <a:pt x="0" y="31452"/>
                  </a:lnTo>
                  <a:lnTo>
                    <a:pt x="0" y="60938"/>
                  </a:lnTo>
                  <a:lnTo>
                    <a:pt x="30796" y="92390"/>
                  </a:lnTo>
                  <a:lnTo>
                    <a:pt x="46195" y="92390"/>
                  </a:lnTo>
                  <a:lnTo>
                    <a:pt x="57743" y="90424"/>
                  </a:lnTo>
                  <a:lnTo>
                    <a:pt x="65442" y="84527"/>
                  </a:lnTo>
                  <a:lnTo>
                    <a:pt x="69292" y="80595"/>
                  </a:lnTo>
                  <a:lnTo>
                    <a:pt x="75067" y="72732"/>
                  </a:lnTo>
                  <a:lnTo>
                    <a:pt x="75067"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1593" y="23589"/>
                  </a:lnTo>
                  <a:lnTo>
                    <a:pt x="75067" y="23589"/>
                  </a:lnTo>
                  <a:close/>
                </a:path>
              </a:pathLst>
            </a:custGeom>
            <a:ln w="3175">
              <a:solidFill>
                <a:srgbClr val="000000"/>
              </a:solidFill>
            </a:ln>
          </p:spPr>
          <p:txBody>
            <a:bodyPr wrap="square" lIns="0" tIns="0" rIns="0" bIns="0" rtlCol="0"/>
            <a:lstStyle/>
            <a:p>
              <a:endParaRPr sz="949"/>
            </a:p>
          </p:txBody>
        </p:sp>
        <p:sp>
          <p:nvSpPr>
            <p:cNvPr id="796" name="object 796"/>
            <p:cNvSpPr/>
            <p:nvPr/>
          </p:nvSpPr>
          <p:spPr>
            <a:xfrm>
              <a:off x="2028077" y="896648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7" name="object 797"/>
            <p:cNvSpPr/>
            <p:nvPr/>
          </p:nvSpPr>
          <p:spPr>
            <a:xfrm>
              <a:off x="2028077" y="896648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8" name="object 798"/>
            <p:cNvSpPr/>
            <p:nvPr/>
          </p:nvSpPr>
          <p:spPr>
            <a:xfrm>
              <a:off x="2039626" y="9003836"/>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799" name="object 799"/>
            <p:cNvSpPr/>
            <p:nvPr/>
          </p:nvSpPr>
          <p:spPr>
            <a:xfrm>
              <a:off x="2039626" y="9003836"/>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800" name="object 800"/>
            <p:cNvSpPr/>
            <p:nvPr/>
          </p:nvSpPr>
          <p:spPr>
            <a:xfrm>
              <a:off x="2093520" y="896648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01" name="object 801"/>
            <p:cNvSpPr/>
            <p:nvPr/>
          </p:nvSpPr>
          <p:spPr>
            <a:xfrm>
              <a:off x="2093520" y="896648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802" name="object 802"/>
          <p:cNvPicPr/>
          <p:nvPr/>
        </p:nvPicPr>
        <p:blipFill>
          <a:blip r:embed="rId48" cstate="print"/>
          <a:stretch>
            <a:fillRect/>
          </a:stretch>
        </p:blipFill>
        <p:spPr>
          <a:xfrm>
            <a:off x="1964053" y="4726097"/>
            <a:ext cx="178589" cy="48729"/>
          </a:xfrm>
          <a:prstGeom prst="rect">
            <a:avLst/>
          </a:prstGeom>
        </p:spPr>
      </p:pic>
      <p:sp>
        <p:nvSpPr>
          <p:cNvPr id="803" name="object 803"/>
          <p:cNvSpPr/>
          <p:nvPr/>
        </p:nvSpPr>
        <p:spPr>
          <a:xfrm>
            <a:off x="1548109" y="4799160"/>
            <a:ext cx="9372" cy="48866"/>
          </a:xfrm>
          <a:custGeom>
            <a:avLst/>
            <a:gdLst/>
            <a:ahLst/>
            <a:cxnLst/>
            <a:rect l="l" t="t" r="r" b="b"/>
            <a:pathLst>
              <a:path w="17780" h="92709">
                <a:moveTo>
                  <a:pt x="17323" y="0"/>
                </a:moveTo>
                <a:lnTo>
                  <a:pt x="5774" y="15398"/>
                </a:lnTo>
                <a:lnTo>
                  <a:pt x="0" y="38496"/>
                </a:lnTo>
                <a:lnTo>
                  <a:pt x="0" y="53894"/>
                </a:lnTo>
                <a:lnTo>
                  <a:pt x="5774" y="76992"/>
                </a:lnTo>
                <a:lnTo>
                  <a:pt x="17323" y="92390"/>
                </a:lnTo>
              </a:path>
            </a:pathLst>
          </a:custGeom>
          <a:ln w="3175">
            <a:solidFill>
              <a:srgbClr val="000000"/>
            </a:solidFill>
          </a:ln>
        </p:spPr>
        <p:txBody>
          <a:bodyPr wrap="square" lIns="0" tIns="0" rIns="0" bIns="0" rtlCol="0"/>
          <a:lstStyle/>
          <a:p>
            <a:endParaRPr sz="949"/>
          </a:p>
        </p:txBody>
      </p:sp>
      <p:sp>
        <p:nvSpPr>
          <p:cNvPr id="804" name="object 804"/>
          <p:cNvSpPr/>
          <p:nvPr/>
        </p:nvSpPr>
        <p:spPr>
          <a:xfrm>
            <a:off x="1590721" y="4799160"/>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6"/>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1" y="7699"/>
                </a:lnTo>
                <a:lnTo>
                  <a:pt x="213652" y="0"/>
                </a:lnTo>
                <a:lnTo>
                  <a:pt x="202103" y="0"/>
                </a:lnTo>
                <a:lnTo>
                  <a:pt x="190554" y="7699"/>
                </a:lnTo>
                <a:lnTo>
                  <a:pt x="184780" y="15398"/>
                </a:lnTo>
                <a:lnTo>
                  <a:pt x="184780" y="23097"/>
                </a:lnTo>
                <a:lnTo>
                  <a:pt x="190554" y="30796"/>
                </a:lnTo>
                <a:lnTo>
                  <a:pt x="202103" y="38496"/>
                </a:lnTo>
                <a:lnTo>
                  <a:pt x="213652" y="46195"/>
                </a:lnTo>
                <a:lnTo>
                  <a:pt x="225201" y="53894"/>
                </a:lnTo>
                <a:lnTo>
                  <a:pt x="230975" y="61593"/>
                </a:lnTo>
                <a:lnTo>
                  <a:pt x="230975" y="76992"/>
                </a:lnTo>
                <a:lnTo>
                  <a:pt x="225201" y="84691"/>
                </a:lnTo>
                <a:lnTo>
                  <a:pt x="213652" y="92390"/>
                </a:lnTo>
                <a:lnTo>
                  <a:pt x="202103" y="92390"/>
                </a:lnTo>
                <a:lnTo>
                  <a:pt x="190554" y="84691"/>
                </a:lnTo>
                <a:lnTo>
                  <a:pt x="184780" y="76992"/>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6"/>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805" name="object 805"/>
          <p:cNvSpPr/>
          <p:nvPr/>
        </p:nvSpPr>
        <p:spPr>
          <a:xfrm>
            <a:off x="1846382" y="479916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06" name="object 806"/>
          <p:cNvSpPr/>
          <p:nvPr/>
        </p:nvSpPr>
        <p:spPr>
          <a:xfrm>
            <a:off x="1876819" y="4799160"/>
            <a:ext cx="127855" cy="48866"/>
          </a:xfrm>
          <a:custGeom>
            <a:avLst/>
            <a:gdLst/>
            <a:ahLst/>
            <a:cxnLst/>
            <a:rect l="l" t="t" r="r" b="b"/>
            <a:pathLst>
              <a:path w="242569" h="92709">
                <a:moveTo>
                  <a:pt x="57743" y="76992"/>
                </a:moveTo>
                <a:lnTo>
                  <a:pt x="51969" y="84691"/>
                </a:lnTo>
                <a:lnTo>
                  <a:pt x="40420" y="92390"/>
                </a:lnTo>
                <a:lnTo>
                  <a:pt x="28871" y="92390"/>
                </a:lnTo>
                <a:lnTo>
                  <a:pt x="17323" y="84691"/>
                </a:lnTo>
                <a:lnTo>
                  <a:pt x="11548" y="76992"/>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0"/>
                </a:moveTo>
                <a:lnTo>
                  <a:pt x="155908" y="0"/>
                </a:lnTo>
              </a:path>
              <a:path w="242569" h="92709">
                <a:moveTo>
                  <a:pt x="127036" y="0"/>
                </a:moveTo>
                <a:lnTo>
                  <a:pt x="127036" y="92390"/>
                </a:lnTo>
              </a:path>
              <a:path w="242569" h="92709">
                <a:moveTo>
                  <a:pt x="242524" y="15398"/>
                </a:moveTo>
                <a:lnTo>
                  <a:pt x="236749" y="7699"/>
                </a:lnTo>
                <a:lnTo>
                  <a:pt x="225201" y="0"/>
                </a:lnTo>
                <a:lnTo>
                  <a:pt x="213652" y="0"/>
                </a:lnTo>
                <a:lnTo>
                  <a:pt x="202103" y="7699"/>
                </a:lnTo>
                <a:lnTo>
                  <a:pt x="196329" y="15398"/>
                </a:lnTo>
                <a:lnTo>
                  <a:pt x="196329" y="23097"/>
                </a:lnTo>
                <a:lnTo>
                  <a:pt x="202103" y="30796"/>
                </a:lnTo>
                <a:lnTo>
                  <a:pt x="213652" y="38496"/>
                </a:lnTo>
                <a:lnTo>
                  <a:pt x="225201" y="46195"/>
                </a:lnTo>
                <a:lnTo>
                  <a:pt x="236749" y="53894"/>
                </a:lnTo>
                <a:lnTo>
                  <a:pt x="242524" y="61593"/>
                </a:lnTo>
                <a:lnTo>
                  <a:pt x="242524" y="76992"/>
                </a:lnTo>
                <a:lnTo>
                  <a:pt x="236749" y="84691"/>
                </a:lnTo>
                <a:lnTo>
                  <a:pt x="225201" y="92390"/>
                </a:lnTo>
                <a:lnTo>
                  <a:pt x="213652" y="92390"/>
                </a:lnTo>
                <a:lnTo>
                  <a:pt x="202103" y="84691"/>
                </a:lnTo>
                <a:lnTo>
                  <a:pt x="196329" y="76992"/>
                </a:lnTo>
                <a:lnTo>
                  <a:pt x="190554" y="69292"/>
                </a:lnTo>
              </a:path>
            </a:pathLst>
          </a:custGeom>
          <a:ln w="3175">
            <a:solidFill>
              <a:srgbClr val="000000"/>
            </a:solidFill>
          </a:ln>
        </p:spPr>
        <p:txBody>
          <a:bodyPr wrap="square" lIns="0" tIns="0" rIns="0" bIns="0" rtlCol="0"/>
          <a:lstStyle/>
          <a:p>
            <a:endParaRPr sz="949"/>
          </a:p>
        </p:txBody>
      </p:sp>
      <p:sp>
        <p:nvSpPr>
          <p:cNvPr id="807" name="object 807"/>
          <p:cNvSpPr/>
          <p:nvPr/>
        </p:nvSpPr>
        <p:spPr>
          <a:xfrm>
            <a:off x="1392886" y="4872206"/>
            <a:ext cx="176722" cy="48866"/>
          </a:xfrm>
          <a:custGeom>
            <a:avLst/>
            <a:gdLst/>
            <a:ahLst/>
            <a:cxnLst/>
            <a:rect l="l" t="t" r="r" b="b"/>
            <a:pathLst>
              <a:path w="335280" h="92709">
                <a:moveTo>
                  <a:pt x="0" y="0"/>
                </a:moveTo>
                <a:lnTo>
                  <a:pt x="28871" y="92390"/>
                </a:lnTo>
                <a:lnTo>
                  <a:pt x="57743" y="0"/>
                </a:lnTo>
              </a:path>
              <a:path w="335280" h="92709">
                <a:moveTo>
                  <a:pt x="144359" y="92390"/>
                </a:moveTo>
                <a:lnTo>
                  <a:pt x="98164" y="92390"/>
                </a:lnTo>
                <a:lnTo>
                  <a:pt x="98164" y="0"/>
                </a:lnTo>
                <a:lnTo>
                  <a:pt x="144359" y="0"/>
                </a:lnTo>
              </a:path>
              <a:path w="335280" h="92709">
                <a:moveTo>
                  <a:pt x="98164" y="46195"/>
                </a:moveTo>
                <a:lnTo>
                  <a:pt x="127036" y="46195"/>
                </a:lnTo>
              </a:path>
              <a:path w="335280" h="92709">
                <a:moveTo>
                  <a:pt x="190554" y="92390"/>
                </a:moveTo>
                <a:lnTo>
                  <a:pt x="190554" y="0"/>
                </a:lnTo>
                <a:lnTo>
                  <a:pt x="219426" y="0"/>
                </a:lnTo>
                <a:lnTo>
                  <a:pt x="230975" y="7699"/>
                </a:lnTo>
                <a:lnTo>
                  <a:pt x="236749" y="15398"/>
                </a:lnTo>
                <a:lnTo>
                  <a:pt x="236749" y="30796"/>
                </a:lnTo>
                <a:lnTo>
                  <a:pt x="230975" y="38496"/>
                </a:lnTo>
                <a:lnTo>
                  <a:pt x="219426" y="46195"/>
                </a:lnTo>
                <a:lnTo>
                  <a:pt x="190554" y="46195"/>
                </a:lnTo>
              </a:path>
              <a:path w="335280" h="92709">
                <a:moveTo>
                  <a:pt x="219426" y="46195"/>
                </a:moveTo>
                <a:lnTo>
                  <a:pt x="236749" y="92390"/>
                </a:lnTo>
              </a:path>
              <a:path w="335280" h="92709">
                <a:moveTo>
                  <a:pt x="277170" y="0"/>
                </a:moveTo>
                <a:lnTo>
                  <a:pt x="334914" y="0"/>
                </a:lnTo>
              </a:path>
              <a:path w="335280" h="92709">
                <a:moveTo>
                  <a:pt x="306042" y="0"/>
                </a:moveTo>
                <a:lnTo>
                  <a:pt x="306042" y="92390"/>
                </a:lnTo>
              </a:path>
            </a:pathLst>
          </a:custGeom>
          <a:ln w="3175">
            <a:solidFill>
              <a:srgbClr val="000000"/>
            </a:solidFill>
          </a:ln>
        </p:spPr>
        <p:txBody>
          <a:bodyPr wrap="square" lIns="0" tIns="0" rIns="0" bIns="0" rtlCol="0"/>
          <a:lstStyle/>
          <a:p>
            <a:endParaRPr sz="949"/>
          </a:p>
        </p:txBody>
      </p:sp>
      <p:sp>
        <p:nvSpPr>
          <p:cNvPr id="808" name="object 808"/>
          <p:cNvSpPr/>
          <p:nvPr/>
        </p:nvSpPr>
        <p:spPr>
          <a:xfrm>
            <a:off x="1602894" y="487220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09" name="object 809"/>
          <p:cNvSpPr/>
          <p:nvPr/>
        </p:nvSpPr>
        <p:spPr>
          <a:xfrm>
            <a:off x="1633331" y="4872206"/>
            <a:ext cx="127855" cy="48866"/>
          </a:xfrm>
          <a:custGeom>
            <a:avLst/>
            <a:gdLst/>
            <a:ahLst/>
            <a:cxnLst/>
            <a:rect l="l" t="t" r="r" b="b"/>
            <a:pathLst>
              <a:path w="242569" h="92709">
                <a:moveTo>
                  <a:pt x="57743" y="76992"/>
                </a:moveTo>
                <a:lnTo>
                  <a:pt x="51969" y="84691"/>
                </a:lnTo>
                <a:lnTo>
                  <a:pt x="40420" y="92390"/>
                </a:lnTo>
                <a:lnTo>
                  <a:pt x="28871" y="92390"/>
                </a:lnTo>
                <a:lnTo>
                  <a:pt x="17323" y="84691"/>
                </a:lnTo>
                <a:lnTo>
                  <a:pt x="11548" y="76992"/>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92390"/>
                </a:moveTo>
                <a:lnTo>
                  <a:pt x="127036" y="0"/>
                </a:lnTo>
                <a:lnTo>
                  <a:pt x="155908" y="92390"/>
                </a:lnTo>
              </a:path>
              <a:path w="242569" h="92709">
                <a:moveTo>
                  <a:pt x="109713" y="61593"/>
                </a:moveTo>
                <a:lnTo>
                  <a:pt x="144359" y="61593"/>
                </a:lnTo>
              </a:path>
              <a:path w="242569" h="92709">
                <a:moveTo>
                  <a:pt x="196329" y="0"/>
                </a:moveTo>
                <a:lnTo>
                  <a:pt x="196329" y="92390"/>
                </a:lnTo>
                <a:lnTo>
                  <a:pt x="242524" y="92390"/>
                </a:lnTo>
              </a:path>
            </a:pathLst>
          </a:custGeom>
          <a:ln w="3175">
            <a:solidFill>
              <a:srgbClr val="000000"/>
            </a:solidFill>
          </a:ln>
        </p:spPr>
        <p:txBody>
          <a:bodyPr wrap="square" lIns="0" tIns="0" rIns="0" bIns="0" rtlCol="0"/>
          <a:lstStyle/>
          <a:p>
            <a:endParaRPr sz="949"/>
          </a:p>
        </p:txBody>
      </p:sp>
      <p:grpSp>
        <p:nvGrpSpPr>
          <p:cNvPr id="810" name="object 810"/>
          <p:cNvGrpSpPr/>
          <p:nvPr/>
        </p:nvGrpSpPr>
        <p:grpSpPr>
          <a:xfrm>
            <a:off x="1830386" y="4871427"/>
            <a:ext cx="128859" cy="50540"/>
            <a:chOff x="1959231" y="9242179"/>
            <a:chExt cx="244475" cy="95885"/>
          </a:xfrm>
        </p:grpSpPr>
        <p:sp>
          <p:nvSpPr>
            <p:cNvPr id="811" name="object 811"/>
            <p:cNvSpPr/>
            <p:nvPr/>
          </p:nvSpPr>
          <p:spPr>
            <a:xfrm>
              <a:off x="1960709" y="9243657"/>
              <a:ext cx="57785" cy="92710"/>
            </a:xfrm>
            <a:custGeom>
              <a:avLst/>
              <a:gdLst/>
              <a:ahLst/>
              <a:cxnLst/>
              <a:rect l="l" t="t" r="r" b="b"/>
              <a:pathLst>
                <a:path w="57785" h="92709">
                  <a:moveTo>
                    <a:pt x="0" y="92390"/>
                  </a:moveTo>
                  <a:lnTo>
                    <a:pt x="0" y="0"/>
                  </a:lnTo>
                  <a:lnTo>
                    <a:pt x="28871" y="76992"/>
                  </a:lnTo>
                  <a:lnTo>
                    <a:pt x="57743" y="0"/>
                  </a:lnTo>
                  <a:lnTo>
                    <a:pt x="57743" y="92390"/>
                  </a:lnTo>
                </a:path>
              </a:pathLst>
            </a:custGeom>
            <a:ln w="3175">
              <a:solidFill>
                <a:srgbClr val="000000"/>
              </a:solidFill>
            </a:ln>
          </p:spPr>
          <p:txBody>
            <a:bodyPr wrap="square" lIns="0" tIns="0" rIns="0" bIns="0" rtlCol="0"/>
            <a:lstStyle/>
            <a:p>
              <a:endParaRPr sz="949"/>
            </a:p>
          </p:txBody>
        </p:sp>
        <p:pic>
          <p:nvPicPr>
            <p:cNvPr id="812" name="object 812"/>
            <p:cNvPicPr/>
            <p:nvPr/>
          </p:nvPicPr>
          <p:blipFill>
            <a:blip r:embed="rId12" cstate="print"/>
            <a:stretch>
              <a:fillRect/>
            </a:stretch>
          </p:blipFill>
          <p:spPr>
            <a:xfrm>
              <a:off x="2045847" y="9242179"/>
              <a:ext cx="72249" cy="95346"/>
            </a:xfrm>
            <a:prstGeom prst="rect">
              <a:avLst/>
            </a:prstGeom>
          </p:spPr>
        </p:pic>
        <p:sp>
          <p:nvSpPr>
            <p:cNvPr id="813" name="object 813"/>
            <p:cNvSpPr/>
            <p:nvPr/>
          </p:nvSpPr>
          <p:spPr>
            <a:xfrm>
              <a:off x="2145490" y="9243657"/>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814" name="object 814"/>
          <p:cNvSpPr/>
          <p:nvPr/>
        </p:nvSpPr>
        <p:spPr>
          <a:xfrm>
            <a:off x="1992475" y="487220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15" name="object 815"/>
          <p:cNvGrpSpPr/>
          <p:nvPr/>
        </p:nvGrpSpPr>
        <p:grpSpPr>
          <a:xfrm>
            <a:off x="2022132" y="4871427"/>
            <a:ext cx="80997" cy="50540"/>
            <a:chOff x="2323017" y="9242179"/>
            <a:chExt cx="153670" cy="95885"/>
          </a:xfrm>
        </p:grpSpPr>
        <p:pic>
          <p:nvPicPr>
            <p:cNvPr id="816" name="object 816"/>
            <p:cNvPicPr/>
            <p:nvPr/>
          </p:nvPicPr>
          <p:blipFill>
            <a:blip r:embed="rId12" cstate="print"/>
            <a:stretch>
              <a:fillRect/>
            </a:stretch>
          </p:blipFill>
          <p:spPr>
            <a:xfrm>
              <a:off x="2323017" y="9242179"/>
              <a:ext cx="72249" cy="95346"/>
            </a:xfrm>
            <a:prstGeom prst="rect">
              <a:avLst/>
            </a:prstGeom>
          </p:spPr>
        </p:pic>
        <p:sp>
          <p:nvSpPr>
            <p:cNvPr id="817" name="object 817"/>
            <p:cNvSpPr/>
            <p:nvPr/>
          </p:nvSpPr>
          <p:spPr>
            <a:xfrm>
              <a:off x="2428435" y="9243657"/>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818" name="object 818"/>
          <p:cNvSpPr/>
          <p:nvPr/>
        </p:nvSpPr>
        <p:spPr>
          <a:xfrm>
            <a:off x="2135524" y="4872206"/>
            <a:ext cx="9372" cy="48866"/>
          </a:xfrm>
          <a:custGeom>
            <a:avLst/>
            <a:gdLst/>
            <a:ahLst/>
            <a:cxnLst/>
            <a:rect l="l" t="t" r="r" b="b"/>
            <a:pathLst>
              <a:path w="17780" h="92709">
                <a:moveTo>
                  <a:pt x="0" y="0"/>
                </a:moveTo>
                <a:lnTo>
                  <a:pt x="11548" y="15398"/>
                </a:lnTo>
                <a:lnTo>
                  <a:pt x="17323" y="38496"/>
                </a:lnTo>
                <a:lnTo>
                  <a:pt x="17323" y="53894"/>
                </a:lnTo>
                <a:lnTo>
                  <a:pt x="11548" y="76992"/>
                </a:lnTo>
                <a:lnTo>
                  <a:pt x="0" y="92390"/>
                </a:lnTo>
              </a:path>
            </a:pathLst>
          </a:custGeom>
          <a:ln w="3175">
            <a:solidFill>
              <a:srgbClr val="000000"/>
            </a:solidFill>
          </a:ln>
        </p:spPr>
        <p:txBody>
          <a:bodyPr wrap="square" lIns="0" tIns="0" rIns="0" bIns="0" rtlCol="0"/>
          <a:lstStyle/>
          <a:p>
            <a:endParaRPr sz="949"/>
          </a:p>
        </p:txBody>
      </p:sp>
      <p:grpSp>
        <p:nvGrpSpPr>
          <p:cNvPr id="819" name="object 819"/>
          <p:cNvGrpSpPr/>
          <p:nvPr/>
        </p:nvGrpSpPr>
        <p:grpSpPr>
          <a:xfrm>
            <a:off x="2933407" y="5179420"/>
            <a:ext cx="18743" cy="19078"/>
            <a:chOff x="4051909" y="9826511"/>
            <a:chExt cx="35560" cy="36195"/>
          </a:xfrm>
        </p:grpSpPr>
        <p:sp>
          <p:nvSpPr>
            <p:cNvPr id="820" name="object 820"/>
            <p:cNvSpPr/>
            <p:nvPr/>
          </p:nvSpPr>
          <p:spPr>
            <a:xfrm>
              <a:off x="4051939" y="9826541"/>
              <a:ext cx="35560" cy="36195"/>
            </a:xfrm>
            <a:custGeom>
              <a:avLst/>
              <a:gdLst/>
              <a:ahLst/>
              <a:cxnLst/>
              <a:rect l="l" t="t" r="r" b="b"/>
              <a:pathLst>
                <a:path w="35560"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821" name="object 821"/>
            <p:cNvSpPr/>
            <p:nvPr/>
          </p:nvSpPr>
          <p:spPr>
            <a:xfrm>
              <a:off x="4051939" y="9826541"/>
              <a:ext cx="35560" cy="36195"/>
            </a:xfrm>
            <a:custGeom>
              <a:avLst/>
              <a:gdLst/>
              <a:ahLst/>
              <a:cxnLst/>
              <a:rect l="l" t="t" r="r" b="b"/>
              <a:pathLst>
                <a:path w="35560"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822" name="object 822"/>
          <p:cNvPicPr/>
          <p:nvPr/>
        </p:nvPicPr>
        <p:blipFill>
          <a:blip r:embed="rId49" cstate="print"/>
          <a:stretch>
            <a:fillRect/>
          </a:stretch>
        </p:blipFill>
        <p:spPr>
          <a:xfrm>
            <a:off x="3437032" y="4781696"/>
            <a:ext cx="177371" cy="77947"/>
          </a:xfrm>
          <a:prstGeom prst="rect">
            <a:avLst/>
          </a:prstGeom>
        </p:spPr>
      </p:pic>
      <p:grpSp>
        <p:nvGrpSpPr>
          <p:cNvPr id="823" name="object 823"/>
          <p:cNvGrpSpPr/>
          <p:nvPr/>
        </p:nvGrpSpPr>
        <p:grpSpPr>
          <a:xfrm>
            <a:off x="3669564" y="4810915"/>
            <a:ext cx="343067" cy="48866"/>
            <a:chOff x="5448560" y="9127374"/>
            <a:chExt cx="650875" cy="92710"/>
          </a:xfrm>
        </p:grpSpPr>
        <p:pic>
          <p:nvPicPr>
            <p:cNvPr id="824" name="object 824"/>
            <p:cNvPicPr/>
            <p:nvPr/>
          </p:nvPicPr>
          <p:blipFill>
            <a:blip r:embed="rId50" cstate="print"/>
            <a:stretch>
              <a:fillRect/>
            </a:stretch>
          </p:blipFill>
          <p:spPr>
            <a:xfrm>
              <a:off x="5448560" y="9127374"/>
              <a:ext cx="284928" cy="92449"/>
            </a:xfrm>
            <a:prstGeom prst="rect">
              <a:avLst/>
            </a:prstGeom>
          </p:spPr>
        </p:pic>
        <p:sp>
          <p:nvSpPr>
            <p:cNvPr id="825" name="object 825"/>
            <p:cNvSpPr/>
            <p:nvPr/>
          </p:nvSpPr>
          <p:spPr>
            <a:xfrm>
              <a:off x="5752707" y="9127404"/>
              <a:ext cx="42545" cy="92710"/>
            </a:xfrm>
            <a:custGeom>
              <a:avLst/>
              <a:gdLst/>
              <a:ahLst/>
              <a:cxnLst/>
              <a:rect l="l" t="t" r="r" b="b"/>
              <a:pathLst>
                <a:path w="42545" h="92709">
                  <a:moveTo>
                    <a:pt x="42345" y="0"/>
                  </a:moveTo>
                  <a:lnTo>
                    <a:pt x="30797"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826" name="object 826"/>
            <p:cNvSpPr/>
            <p:nvPr/>
          </p:nvSpPr>
          <p:spPr>
            <a:xfrm>
              <a:off x="5752707" y="9127404"/>
              <a:ext cx="42545" cy="92710"/>
            </a:xfrm>
            <a:custGeom>
              <a:avLst/>
              <a:gdLst/>
              <a:ahLst/>
              <a:cxnLst/>
              <a:rect l="l" t="t" r="r" b="b"/>
              <a:pathLst>
                <a:path w="42545" h="92709">
                  <a:moveTo>
                    <a:pt x="0" y="92390"/>
                  </a:moveTo>
                  <a:lnTo>
                    <a:pt x="30797"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827" name="object 827"/>
            <p:cNvSpPr/>
            <p:nvPr/>
          </p:nvSpPr>
          <p:spPr>
            <a:xfrm>
              <a:off x="5787353" y="9127404"/>
              <a:ext cx="42545" cy="92710"/>
            </a:xfrm>
            <a:custGeom>
              <a:avLst/>
              <a:gdLst/>
              <a:ahLst/>
              <a:cxnLst/>
              <a:rect l="l" t="t" r="r" b="b"/>
              <a:pathLst>
                <a:path w="42545" h="92709">
                  <a:moveTo>
                    <a:pt x="11548" y="0"/>
                  </a:moveTo>
                  <a:lnTo>
                    <a:pt x="0" y="0"/>
                  </a:lnTo>
                  <a:lnTo>
                    <a:pt x="30797" y="92390"/>
                  </a:lnTo>
                  <a:lnTo>
                    <a:pt x="42345" y="92390"/>
                  </a:lnTo>
                  <a:lnTo>
                    <a:pt x="11548" y="0"/>
                  </a:lnTo>
                  <a:close/>
                </a:path>
              </a:pathLst>
            </a:custGeom>
            <a:solidFill>
              <a:srgbClr val="000000"/>
            </a:solidFill>
          </p:spPr>
          <p:txBody>
            <a:bodyPr wrap="square" lIns="0" tIns="0" rIns="0" bIns="0" rtlCol="0"/>
            <a:lstStyle/>
            <a:p>
              <a:endParaRPr sz="949"/>
            </a:p>
          </p:txBody>
        </p:sp>
        <p:sp>
          <p:nvSpPr>
            <p:cNvPr id="828" name="object 828"/>
            <p:cNvSpPr/>
            <p:nvPr/>
          </p:nvSpPr>
          <p:spPr>
            <a:xfrm>
              <a:off x="5787353" y="9127404"/>
              <a:ext cx="42545" cy="92710"/>
            </a:xfrm>
            <a:custGeom>
              <a:avLst/>
              <a:gdLst/>
              <a:ahLst/>
              <a:cxnLst/>
              <a:rect l="l" t="t" r="r" b="b"/>
              <a:pathLst>
                <a:path w="42545" h="92709">
                  <a:moveTo>
                    <a:pt x="30797" y="92390"/>
                  </a:moveTo>
                  <a:lnTo>
                    <a:pt x="42345" y="92390"/>
                  </a:lnTo>
                  <a:lnTo>
                    <a:pt x="11548" y="0"/>
                  </a:lnTo>
                  <a:lnTo>
                    <a:pt x="0" y="0"/>
                  </a:lnTo>
                  <a:lnTo>
                    <a:pt x="30797" y="92390"/>
                  </a:lnTo>
                  <a:close/>
                </a:path>
              </a:pathLst>
            </a:custGeom>
            <a:ln w="3175">
              <a:solidFill>
                <a:srgbClr val="000000"/>
              </a:solidFill>
            </a:ln>
          </p:spPr>
          <p:txBody>
            <a:bodyPr wrap="square" lIns="0" tIns="0" rIns="0" bIns="0" rtlCol="0"/>
            <a:lstStyle/>
            <a:p>
              <a:endParaRPr sz="949"/>
            </a:p>
          </p:txBody>
        </p:sp>
        <p:sp>
          <p:nvSpPr>
            <p:cNvPr id="829" name="object 829"/>
            <p:cNvSpPr/>
            <p:nvPr/>
          </p:nvSpPr>
          <p:spPr>
            <a:xfrm>
              <a:off x="5768105" y="9188342"/>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830" name="object 830"/>
            <p:cNvSpPr/>
            <p:nvPr/>
          </p:nvSpPr>
          <p:spPr>
            <a:xfrm>
              <a:off x="5768105" y="9188342"/>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831" name="object 831"/>
            <p:cNvSpPr/>
            <p:nvPr/>
          </p:nvSpPr>
          <p:spPr>
            <a:xfrm>
              <a:off x="5845097" y="9127404"/>
              <a:ext cx="73660" cy="10160"/>
            </a:xfrm>
            <a:custGeom>
              <a:avLst/>
              <a:gdLst/>
              <a:ahLst/>
              <a:cxnLst/>
              <a:rect l="l" t="t" r="r" b="b"/>
              <a:pathLst>
                <a:path w="73660"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32" name="object 832"/>
            <p:cNvSpPr/>
            <p:nvPr/>
          </p:nvSpPr>
          <p:spPr>
            <a:xfrm>
              <a:off x="5845097" y="9127404"/>
              <a:ext cx="73660" cy="10160"/>
            </a:xfrm>
            <a:custGeom>
              <a:avLst/>
              <a:gdLst/>
              <a:ahLst/>
              <a:cxnLst/>
              <a:rect l="l" t="t" r="r" b="b"/>
              <a:pathLst>
                <a:path w="73660"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33" name="object 833"/>
            <p:cNvSpPr/>
            <p:nvPr/>
          </p:nvSpPr>
          <p:spPr>
            <a:xfrm>
              <a:off x="5875883" y="9127414"/>
              <a:ext cx="135255" cy="92710"/>
            </a:xfrm>
            <a:custGeom>
              <a:avLst/>
              <a:gdLst/>
              <a:ahLst/>
              <a:cxnLst/>
              <a:rect l="l" t="t" r="r" b="b"/>
              <a:pathLst>
                <a:path w="135254" h="92709">
                  <a:moveTo>
                    <a:pt x="11557" y="9829"/>
                  </a:moveTo>
                  <a:lnTo>
                    <a:pt x="0" y="9829"/>
                  </a:lnTo>
                  <a:lnTo>
                    <a:pt x="0" y="92379"/>
                  </a:lnTo>
                  <a:lnTo>
                    <a:pt x="11557" y="92379"/>
                  </a:lnTo>
                  <a:lnTo>
                    <a:pt x="11557" y="9829"/>
                  </a:lnTo>
                  <a:close/>
                </a:path>
                <a:path w="135254" h="92709">
                  <a:moveTo>
                    <a:pt x="134734" y="31445"/>
                  </a:moveTo>
                  <a:lnTo>
                    <a:pt x="103949" y="0"/>
                  </a:lnTo>
                  <a:lnTo>
                    <a:pt x="88544" y="0"/>
                  </a:lnTo>
                  <a:lnTo>
                    <a:pt x="57746" y="31445"/>
                  </a:lnTo>
                  <a:lnTo>
                    <a:pt x="57746" y="60934"/>
                  </a:lnTo>
                  <a:lnTo>
                    <a:pt x="88544" y="92379"/>
                  </a:lnTo>
                  <a:lnTo>
                    <a:pt x="103949" y="92379"/>
                  </a:lnTo>
                  <a:lnTo>
                    <a:pt x="134734" y="60934"/>
                  </a:lnTo>
                  <a:lnTo>
                    <a:pt x="123190" y="60934"/>
                  </a:lnTo>
                  <a:lnTo>
                    <a:pt x="121272" y="68795"/>
                  </a:lnTo>
                  <a:lnTo>
                    <a:pt x="117411" y="74688"/>
                  </a:lnTo>
                  <a:lnTo>
                    <a:pt x="111645" y="78625"/>
                  </a:lnTo>
                  <a:lnTo>
                    <a:pt x="103949" y="80594"/>
                  </a:lnTo>
                  <a:lnTo>
                    <a:pt x="88544" y="80594"/>
                  </a:lnTo>
                  <a:lnTo>
                    <a:pt x="80848" y="78625"/>
                  </a:lnTo>
                  <a:lnTo>
                    <a:pt x="75069" y="74688"/>
                  </a:lnTo>
                  <a:lnTo>
                    <a:pt x="71221" y="68795"/>
                  </a:lnTo>
                  <a:lnTo>
                    <a:pt x="69303" y="60934"/>
                  </a:lnTo>
                  <a:lnTo>
                    <a:pt x="69303" y="31445"/>
                  </a:lnTo>
                  <a:lnTo>
                    <a:pt x="71221" y="23583"/>
                  </a:lnTo>
                  <a:lnTo>
                    <a:pt x="75069" y="17691"/>
                  </a:lnTo>
                  <a:lnTo>
                    <a:pt x="80848" y="13754"/>
                  </a:lnTo>
                  <a:lnTo>
                    <a:pt x="88544" y="11785"/>
                  </a:lnTo>
                  <a:lnTo>
                    <a:pt x="103949" y="11785"/>
                  </a:lnTo>
                  <a:lnTo>
                    <a:pt x="111645" y="13754"/>
                  </a:lnTo>
                  <a:lnTo>
                    <a:pt x="117411" y="17691"/>
                  </a:lnTo>
                  <a:lnTo>
                    <a:pt x="121272" y="23583"/>
                  </a:lnTo>
                  <a:lnTo>
                    <a:pt x="123190" y="31445"/>
                  </a:lnTo>
                  <a:lnTo>
                    <a:pt x="134734" y="31445"/>
                  </a:lnTo>
                  <a:close/>
                </a:path>
              </a:pathLst>
            </a:custGeom>
            <a:solidFill>
              <a:srgbClr val="000000"/>
            </a:solidFill>
          </p:spPr>
          <p:txBody>
            <a:bodyPr wrap="square" lIns="0" tIns="0" rIns="0" bIns="0" rtlCol="0"/>
            <a:lstStyle/>
            <a:p>
              <a:endParaRPr sz="949"/>
            </a:p>
          </p:txBody>
        </p:sp>
        <p:sp>
          <p:nvSpPr>
            <p:cNvPr id="834" name="object 834"/>
            <p:cNvSpPr/>
            <p:nvPr/>
          </p:nvSpPr>
          <p:spPr>
            <a:xfrm>
              <a:off x="5933638" y="9127404"/>
              <a:ext cx="77470" cy="92710"/>
            </a:xfrm>
            <a:custGeom>
              <a:avLst/>
              <a:gdLst/>
              <a:ahLst/>
              <a:cxnLst/>
              <a:rect l="l" t="t" r="r" b="b"/>
              <a:pathLst>
                <a:path w="77470" h="92709">
                  <a:moveTo>
                    <a:pt x="76991" y="31451"/>
                  </a:moveTo>
                  <a:lnTo>
                    <a:pt x="46195" y="0"/>
                  </a:lnTo>
                  <a:lnTo>
                    <a:pt x="30796" y="0"/>
                  </a:lnTo>
                  <a:lnTo>
                    <a:pt x="0" y="31451"/>
                  </a:lnTo>
                  <a:lnTo>
                    <a:pt x="0" y="60938"/>
                  </a:lnTo>
                  <a:lnTo>
                    <a:pt x="30796" y="92390"/>
                  </a:lnTo>
                  <a:lnTo>
                    <a:pt x="46195" y="92390"/>
                  </a:lnTo>
                  <a:lnTo>
                    <a:pt x="76991" y="60938"/>
                  </a:lnTo>
                  <a:lnTo>
                    <a:pt x="65442" y="60938"/>
                  </a:lnTo>
                  <a:lnTo>
                    <a:pt x="63518" y="68801"/>
                  </a:lnTo>
                  <a:lnTo>
                    <a:pt x="59668" y="74698"/>
                  </a:lnTo>
                  <a:lnTo>
                    <a:pt x="53893"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3" y="13760"/>
                  </a:lnTo>
                  <a:lnTo>
                    <a:pt x="59668" y="17691"/>
                  </a:lnTo>
                  <a:lnTo>
                    <a:pt x="63518" y="23589"/>
                  </a:lnTo>
                  <a:lnTo>
                    <a:pt x="65442" y="31451"/>
                  </a:lnTo>
                  <a:lnTo>
                    <a:pt x="76991" y="31451"/>
                  </a:lnTo>
                  <a:close/>
                </a:path>
              </a:pathLst>
            </a:custGeom>
            <a:ln w="3175">
              <a:solidFill>
                <a:srgbClr val="000000"/>
              </a:solidFill>
            </a:ln>
          </p:spPr>
          <p:txBody>
            <a:bodyPr wrap="square" lIns="0" tIns="0" rIns="0" bIns="0" rtlCol="0"/>
            <a:lstStyle/>
            <a:p>
              <a:endParaRPr sz="949"/>
            </a:p>
          </p:txBody>
        </p:sp>
        <p:sp>
          <p:nvSpPr>
            <p:cNvPr id="835" name="object 835"/>
            <p:cNvSpPr/>
            <p:nvPr/>
          </p:nvSpPr>
          <p:spPr>
            <a:xfrm>
              <a:off x="5999081" y="9158856"/>
              <a:ext cx="12065" cy="29845"/>
            </a:xfrm>
            <a:custGeom>
              <a:avLst/>
              <a:gdLst/>
              <a:ahLst/>
              <a:cxnLst/>
              <a:rect l="l" t="t" r="r" b="b"/>
              <a:pathLst>
                <a:path w="12064"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836" name="object 836"/>
            <p:cNvSpPr/>
            <p:nvPr/>
          </p:nvSpPr>
          <p:spPr>
            <a:xfrm>
              <a:off x="5999081" y="9158856"/>
              <a:ext cx="12065" cy="29845"/>
            </a:xfrm>
            <a:custGeom>
              <a:avLst/>
              <a:gdLst/>
              <a:ahLst/>
              <a:cxnLst/>
              <a:rect l="l" t="t" r="r" b="b"/>
              <a:pathLst>
                <a:path w="12064"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837" name="object 837"/>
            <p:cNvSpPr/>
            <p:nvPr/>
          </p:nvSpPr>
          <p:spPr>
            <a:xfrm>
              <a:off x="6026028" y="9127404"/>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8" name="object 838"/>
            <p:cNvSpPr/>
            <p:nvPr/>
          </p:nvSpPr>
          <p:spPr>
            <a:xfrm>
              <a:off x="6026028" y="9127404"/>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9" name="object 839"/>
            <p:cNvSpPr/>
            <p:nvPr/>
          </p:nvSpPr>
          <p:spPr>
            <a:xfrm>
              <a:off x="6037577" y="9127404"/>
              <a:ext cx="59690" cy="51435"/>
            </a:xfrm>
            <a:custGeom>
              <a:avLst/>
              <a:gdLst/>
              <a:ahLst/>
              <a:cxnLst/>
              <a:rect l="l" t="t" r="r" b="b"/>
              <a:pathLst>
                <a:path w="59689" h="51434">
                  <a:moveTo>
                    <a:pt x="34646" y="0"/>
                  </a:moveTo>
                  <a:lnTo>
                    <a:pt x="0" y="0"/>
                  </a:lnTo>
                  <a:lnTo>
                    <a:pt x="0" y="9828"/>
                  </a:lnTo>
                  <a:lnTo>
                    <a:pt x="34646" y="9828"/>
                  </a:lnTo>
                  <a:lnTo>
                    <a:pt x="40420" y="13760"/>
                  </a:lnTo>
                  <a:lnTo>
                    <a:pt x="44269" y="17691"/>
                  </a:lnTo>
                  <a:lnTo>
                    <a:pt x="46195" y="23589"/>
                  </a:lnTo>
                  <a:lnTo>
                    <a:pt x="46195" y="27520"/>
                  </a:lnTo>
                  <a:lnTo>
                    <a:pt x="44269"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840" name="object 840"/>
            <p:cNvSpPr/>
            <p:nvPr/>
          </p:nvSpPr>
          <p:spPr>
            <a:xfrm>
              <a:off x="6037577" y="9127404"/>
              <a:ext cx="59690" cy="51435"/>
            </a:xfrm>
            <a:custGeom>
              <a:avLst/>
              <a:gdLst/>
              <a:ahLst/>
              <a:cxnLst/>
              <a:rect l="l" t="t" r="r" b="b"/>
              <a:pathLst>
                <a:path w="59689" h="51434">
                  <a:moveTo>
                    <a:pt x="0" y="0"/>
                  </a:moveTo>
                  <a:lnTo>
                    <a:pt x="0" y="9828"/>
                  </a:lnTo>
                  <a:lnTo>
                    <a:pt x="34646" y="9828"/>
                  </a:lnTo>
                  <a:lnTo>
                    <a:pt x="40420" y="13760"/>
                  </a:lnTo>
                  <a:lnTo>
                    <a:pt x="44269" y="17691"/>
                  </a:lnTo>
                  <a:lnTo>
                    <a:pt x="46195" y="23589"/>
                  </a:lnTo>
                  <a:lnTo>
                    <a:pt x="46195" y="27520"/>
                  </a:lnTo>
                  <a:lnTo>
                    <a:pt x="44269"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9"/>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41" name="object 841"/>
            <p:cNvSpPr/>
            <p:nvPr/>
          </p:nvSpPr>
          <p:spPr>
            <a:xfrm>
              <a:off x="6068373" y="9172616"/>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842" name="object 842"/>
            <p:cNvSpPr/>
            <p:nvPr/>
          </p:nvSpPr>
          <p:spPr>
            <a:xfrm>
              <a:off x="6068373" y="9172616"/>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grpSp>
      <p:pic>
        <p:nvPicPr>
          <p:cNvPr id="843" name="object 843"/>
          <p:cNvPicPr/>
          <p:nvPr/>
        </p:nvPicPr>
        <p:blipFill>
          <a:blip r:embed="rId51" cstate="print"/>
          <a:stretch>
            <a:fillRect/>
          </a:stretch>
        </p:blipFill>
        <p:spPr>
          <a:xfrm>
            <a:off x="3011567" y="6338907"/>
            <a:ext cx="178589" cy="48729"/>
          </a:xfrm>
          <a:prstGeom prst="rect">
            <a:avLst/>
          </a:prstGeom>
        </p:spPr>
      </p:pic>
      <p:grpSp>
        <p:nvGrpSpPr>
          <p:cNvPr id="844" name="object 844"/>
          <p:cNvGrpSpPr/>
          <p:nvPr/>
        </p:nvGrpSpPr>
        <p:grpSpPr>
          <a:xfrm>
            <a:off x="3246938" y="6338907"/>
            <a:ext cx="276127" cy="48866"/>
            <a:chOff x="4646746" y="12026316"/>
            <a:chExt cx="523875" cy="92710"/>
          </a:xfrm>
        </p:grpSpPr>
        <p:sp>
          <p:nvSpPr>
            <p:cNvPr id="845" name="object 845"/>
            <p:cNvSpPr/>
            <p:nvPr/>
          </p:nvSpPr>
          <p:spPr>
            <a:xfrm>
              <a:off x="4646776" y="1202634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46" name="object 846"/>
            <p:cNvSpPr/>
            <p:nvPr/>
          </p:nvSpPr>
          <p:spPr>
            <a:xfrm>
              <a:off x="4646776" y="1202634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7" name="object 847"/>
            <p:cNvSpPr/>
            <p:nvPr/>
          </p:nvSpPr>
          <p:spPr>
            <a:xfrm>
              <a:off x="4658325" y="1210694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48" name="object 848"/>
            <p:cNvSpPr/>
            <p:nvPr/>
          </p:nvSpPr>
          <p:spPr>
            <a:xfrm>
              <a:off x="4658325" y="1210694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49" name="object 849"/>
            <p:cNvSpPr/>
            <p:nvPr/>
          </p:nvSpPr>
          <p:spPr>
            <a:xfrm>
              <a:off x="4731467" y="12026345"/>
              <a:ext cx="42545" cy="92710"/>
            </a:xfrm>
            <a:custGeom>
              <a:avLst/>
              <a:gdLst/>
              <a:ahLst/>
              <a:cxnLst/>
              <a:rect l="l" t="t" r="r" b="b"/>
              <a:pathLst>
                <a:path w="42545" h="92709">
                  <a:moveTo>
                    <a:pt x="42344" y="0"/>
                  </a:moveTo>
                  <a:lnTo>
                    <a:pt x="30796"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850" name="object 850"/>
            <p:cNvSpPr/>
            <p:nvPr/>
          </p:nvSpPr>
          <p:spPr>
            <a:xfrm>
              <a:off x="4731467" y="12026345"/>
              <a:ext cx="42545" cy="92710"/>
            </a:xfrm>
            <a:custGeom>
              <a:avLst/>
              <a:gdLst/>
              <a:ahLst/>
              <a:cxnLst/>
              <a:rect l="l" t="t" r="r" b="b"/>
              <a:pathLst>
                <a:path w="42545" h="92709">
                  <a:moveTo>
                    <a:pt x="0" y="92390"/>
                  </a:moveTo>
                  <a:lnTo>
                    <a:pt x="30796"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851" name="object 851"/>
            <p:cNvSpPr/>
            <p:nvPr/>
          </p:nvSpPr>
          <p:spPr>
            <a:xfrm>
              <a:off x="4766113" y="12026345"/>
              <a:ext cx="42545" cy="92710"/>
            </a:xfrm>
            <a:custGeom>
              <a:avLst/>
              <a:gdLst/>
              <a:ahLst/>
              <a:cxnLst/>
              <a:rect l="l" t="t" r="r" b="b"/>
              <a:pathLst>
                <a:path w="42545" h="92709">
                  <a:moveTo>
                    <a:pt x="11548" y="0"/>
                  </a:moveTo>
                  <a:lnTo>
                    <a:pt x="0" y="0"/>
                  </a:lnTo>
                  <a:lnTo>
                    <a:pt x="30796" y="92390"/>
                  </a:lnTo>
                  <a:lnTo>
                    <a:pt x="42344" y="92390"/>
                  </a:lnTo>
                  <a:lnTo>
                    <a:pt x="11548" y="0"/>
                  </a:lnTo>
                  <a:close/>
                </a:path>
              </a:pathLst>
            </a:custGeom>
            <a:solidFill>
              <a:srgbClr val="000000"/>
            </a:solidFill>
          </p:spPr>
          <p:txBody>
            <a:bodyPr wrap="square" lIns="0" tIns="0" rIns="0" bIns="0" rtlCol="0"/>
            <a:lstStyle/>
            <a:p>
              <a:endParaRPr sz="949"/>
            </a:p>
          </p:txBody>
        </p:sp>
        <p:sp>
          <p:nvSpPr>
            <p:cNvPr id="852" name="object 852"/>
            <p:cNvSpPr/>
            <p:nvPr/>
          </p:nvSpPr>
          <p:spPr>
            <a:xfrm>
              <a:off x="4766113" y="12026345"/>
              <a:ext cx="42545" cy="92710"/>
            </a:xfrm>
            <a:custGeom>
              <a:avLst/>
              <a:gdLst/>
              <a:ahLst/>
              <a:cxnLst/>
              <a:rect l="l" t="t" r="r" b="b"/>
              <a:pathLst>
                <a:path w="42545" h="92709">
                  <a:moveTo>
                    <a:pt x="30796" y="92390"/>
                  </a:moveTo>
                  <a:lnTo>
                    <a:pt x="42344"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853" name="object 853"/>
            <p:cNvSpPr/>
            <p:nvPr/>
          </p:nvSpPr>
          <p:spPr>
            <a:xfrm>
              <a:off x="4746865" y="12087284"/>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854" name="object 854"/>
            <p:cNvSpPr/>
            <p:nvPr/>
          </p:nvSpPr>
          <p:spPr>
            <a:xfrm>
              <a:off x="4746865" y="12087284"/>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855" name="object 855"/>
            <p:cNvSpPr/>
            <p:nvPr/>
          </p:nvSpPr>
          <p:spPr>
            <a:xfrm>
              <a:off x="4823857" y="12026345"/>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29"/>
                  </a:lnTo>
                  <a:lnTo>
                    <a:pt x="38495" y="80595"/>
                  </a:lnTo>
                  <a:lnTo>
                    <a:pt x="30796" y="80595"/>
                  </a:lnTo>
                  <a:lnTo>
                    <a:pt x="23097" y="78629"/>
                  </a:lnTo>
                  <a:lnTo>
                    <a:pt x="17323" y="74698"/>
                  </a:lnTo>
                  <a:lnTo>
                    <a:pt x="13473" y="68801"/>
                  </a:lnTo>
                  <a:lnTo>
                    <a:pt x="11548" y="60938"/>
                  </a:lnTo>
                  <a:lnTo>
                    <a:pt x="11548" y="0"/>
                  </a:lnTo>
                  <a:lnTo>
                    <a:pt x="0" y="0"/>
                  </a:lnTo>
                  <a:lnTo>
                    <a:pt x="0" y="60938"/>
                  </a:lnTo>
                  <a:lnTo>
                    <a:pt x="1924" y="72732"/>
                  </a:lnTo>
                  <a:lnTo>
                    <a:pt x="7698" y="80595"/>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856" name="object 856"/>
            <p:cNvSpPr/>
            <p:nvPr/>
          </p:nvSpPr>
          <p:spPr>
            <a:xfrm>
              <a:off x="4823857" y="12026345"/>
              <a:ext cx="69850" cy="92710"/>
            </a:xfrm>
            <a:custGeom>
              <a:avLst/>
              <a:gdLst/>
              <a:ahLst/>
              <a:cxnLst/>
              <a:rect l="l" t="t" r="r" b="b"/>
              <a:pathLst>
                <a:path w="69850" h="92709">
                  <a:moveTo>
                    <a:pt x="0" y="0"/>
                  </a:moveTo>
                  <a:lnTo>
                    <a:pt x="0" y="60938"/>
                  </a:lnTo>
                  <a:lnTo>
                    <a:pt x="1924" y="72732"/>
                  </a:lnTo>
                  <a:lnTo>
                    <a:pt x="7698" y="80595"/>
                  </a:lnTo>
                  <a:lnTo>
                    <a:pt x="11548" y="84527"/>
                  </a:lnTo>
                  <a:lnTo>
                    <a:pt x="19247" y="90424"/>
                  </a:lnTo>
                  <a:lnTo>
                    <a:pt x="30796" y="92390"/>
                  </a:lnTo>
                  <a:lnTo>
                    <a:pt x="38495" y="92390"/>
                  </a:lnTo>
                  <a:lnTo>
                    <a:pt x="69292" y="60938"/>
                  </a:lnTo>
                  <a:lnTo>
                    <a:pt x="69292" y="0"/>
                  </a:lnTo>
                  <a:lnTo>
                    <a:pt x="57743" y="0"/>
                  </a:lnTo>
                  <a:lnTo>
                    <a:pt x="57743" y="60938"/>
                  </a:lnTo>
                  <a:lnTo>
                    <a:pt x="55819" y="68801"/>
                  </a:lnTo>
                  <a:lnTo>
                    <a:pt x="51969" y="74698"/>
                  </a:lnTo>
                  <a:lnTo>
                    <a:pt x="46195" y="78629"/>
                  </a:lnTo>
                  <a:lnTo>
                    <a:pt x="38495" y="80595"/>
                  </a:lnTo>
                  <a:lnTo>
                    <a:pt x="30796" y="80595"/>
                  </a:lnTo>
                  <a:lnTo>
                    <a:pt x="23097" y="78629"/>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857" name="object 857"/>
            <p:cNvSpPr/>
            <p:nvPr/>
          </p:nvSpPr>
          <p:spPr>
            <a:xfrm>
              <a:off x="4908548" y="1202634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58" name="object 858"/>
            <p:cNvSpPr/>
            <p:nvPr/>
          </p:nvSpPr>
          <p:spPr>
            <a:xfrm>
              <a:off x="4908548" y="1202634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9" name="object 859"/>
            <p:cNvSpPr/>
            <p:nvPr/>
          </p:nvSpPr>
          <p:spPr>
            <a:xfrm>
              <a:off x="4920097" y="12026345"/>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860" name="object 860"/>
            <p:cNvSpPr/>
            <p:nvPr/>
          </p:nvSpPr>
          <p:spPr>
            <a:xfrm>
              <a:off x="4920097" y="12026345"/>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61" name="object 861"/>
            <p:cNvSpPr/>
            <p:nvPr/>
          </p:nvSpPr>
          <p:spPr>
            <a:xfrm>
              <a:off x="4973991" y="1202634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62" name="object 862"/>
            <p:cNvSpPr/>
            <p:nvPr/>
          </p:nvSpPr>
          <p:spPr>
            <a:xfrm>
              <a:off x="4973991" y="1202634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63" name="object 863"/>
            <p:cNvSpPr/>
            <p:nvPr/>
          </p:nvSpPr>
          <p:spPr>
            <a:xfrm>
              <a:off x="5000938" y="12026345"/>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57743" y="90424"/>
                  </a:lnTo>
                  <a:lnTo>
                    <a:pt x="65443" y="84527"/>
                  </a:lnTo>
                  <a:lnTo>
                    <a:pt x="69292" y="80595"/>
                  </a:lnTo>
                  <a:lnTo>
                    <a:pt x="75067" y="72732"/>
                  </a:lnTo>
                  <a:lnTo>
                    <a:pt x="75067" y="68801"/>
                  </a:lnTo>
                  <a:lnTo>
                    <a:pt x="61592"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8"/>
                  </a:lnTo>
                  <a:lnTo>
                    <a:pt x="17323" y="17691"/>
                  </a:lnTo>
                  <a:lnTo>
                    <a:pt x="23097" y="13760"/>
                  </a:lnTo>
                  <a:lnTo>
                    <a:pt x="30796" y="11794"/>
                  </a:lnTo>
                  <a:lnTo>
                    <a:pt x="46195" y="11794"/>
                  </a:lnTo>
                  <a:lnTo>
                    <a:pt x="53894" y="13760"/>
                  </a:lnTo>
                  <a:lnTo>
                    <a:pt x="59668" y="17691"/>
                  </a:lnTo>
                  <a:lnTo>
                    <a:pt x="61592" y="23588"/>
                  </a:lnTo>
                  <a:lnTo>
                    <a:pt x="75067" y="23588"/>
                  </a:lnTo>
                  <a:lnTo>
                    <a:pt x="75067"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864" name="object 864"/>
            <p:cNvSpPr/>
            <p:nvPr/>
          </p:nvSpPr>
          <p:spPr>
            <a:xfrm>
              <a:off x="5000938" y="12026345"/>
              <a:ext cx="75565" cy="92710"/>
            </a:xfrm>
            <a:custGeom>
              <a:avLst/>
              <a:gdLst/>
              <a:ahLst/>
              <a:cxnLst/>
              <a:rect l="l" t="t" r="r" b="b"/>
              <a:pathLst>
                <a:path w="75564" h="92709">
                  <a:moveTo>
                    <a:pt x="75067" y="23588"/>
                  </a:moveTo>
                  <a:lnTo>
                    <a:pt x="75067"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5"/>
                  </a:lnTo>
                  <a:lnTo>
                    <a:pt x="75067" y="72732"/>
                  </a:lnTo>
                  <a:lnTo>
                    <a:pt x="75067" y="68801"/>
                  </a:lnTo>
                  <a:lnTo>
                    <a:pt x="61592"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8"/>
                  </a:lnTo>
                  <a:lnTo>
                    <a:pt x="17323" y="17691"/>
                  </a:lnTo>
                  <a:lnTo>
                    <a:pt x="23097" y="13760"/>
                  </a:lnTo>
                  <a:lnTo>
                    <a:pt x="30796" y="11794"/>
                  </a:lnTo>
                  <a:lnTo>
                    <a:pt x="46195" y="11794"/>
                  </a:lnTo>
                  <a:lnTo>
                    <a:pt x="53894" y="13760"/>
                  </a:lnTo>
                  <a:lnTo>
                    <a:pt x="59668" y="17691"/>
                  </a:lnTo>
                  <a:lnTo>
                    <a:pt x="61592" y="23588"/>
                  </a:lnTo>
                  <a:lnTo>
                    <a:pt x="75067" y="23588"/>
                  </a:lnTo>
                  <a:close/>
                </a:path>
              </a:pathLst>
            </a:custGeom>
            <a:ln w="3175">
              <a:solidFill>
                <a:srgbClr val="000000"/>
              </a:solidFill>
            </a:ln>
          </p:spPr>
          <p:txBody>
            <a:bodyPr wrap="square" lIns="0" tIns="0" rIns="0" bIns="0" rtlCol="0"/>
            <a:lstStyle/>
            <a:p>
              <a:endParaRPr sz="949"/>
            </a:p>
          </p:txBody>
        </p:sp>
        <p:sp>
          <p:nvSpPr>
            <p:cNvPr id="865" name="object 865"/>
            <p:cNvSpPr/>
            <p:nvPr/>
          </p:nvSpPr>
          <p:spPr>
            <a:xfrm>
              <a:off x="5093329" y="1202634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66" name="object 866"/>
            <p:cNvSpPr/>
            <p:nvPr/>
          </p:nvSpPr>
          <p:spPr>
            <a:xfrm>
              <a:off x="5093329" y="1202634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67" name="object 867"/>
            <p:cNvSpPr/>
            <p:nvPr/>
          </p:nvSpPr>
          <p:spPr>
            <a:xfrm>
              <a:off x="5104877" y="1206369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868" name="object 868"/>
            <p:cNvSpPr/>
            <p:nvPr/>
          </p:nvSpPr>
          <p:spPr>
            <a:xfrm>
              <a:off x="5104877" y="1206369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869" name="object 869"/>
            <p:cNvSpPr/>
            <p:nvPr/>
          </p:nvSpPr>
          <p:spPr>
            <a:xfrm>
              <a:off x="5158772" y="1202634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70" name="object 870"/>
            <p:cNvSpPr/>
            <p:nvPr/>
          </p:nvSpPr>
          <p:spPr>
            <a:xfrm>
              <a:off x="5158772" y="1202634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871" name="object 871"/>
          <p:cNvPicPr/>
          <p:nvPr/>
        </p:nvPicPr>
        <p:blipFill>
          <a:blip r:embed="rId52" cstate="print"/>
          <a:stretch>
            <a:fillRect/>
          </a:stretch>
        </p:blipFill>
        <p:spPr>
          <a:xfrm>
            <a:off x="3579705" y="6338907"/>
            <a:ext cx="178588" cy="48729"/>
          </a:xfrm>
          <a:prstGeom prst="rect">
            <a:avLst/>
          </a:prstGeom>
        </p:spPr>
      </p:pic>
      <p:sp>
        <p:nvSpPr>
          <p:cNvPr id="872" name="object 872"/>
          <p:cNvSpPr/>
          <p:nvPr/>
        </p:nvSpPr>
        <p:spPr>
          <a:xfrm>
            <a:off x="3029843" y="6411970"/>
            <a:ext cx="9372" cy="48866"/>
          </a:xfrm>
          <a:custGeom>
            <a:avLst/>
            <a:gdLst/>
            <a:ahLst/>
            <a:cxnLst/>
            <a:rect l="l" t="t" r="r" b="b"/>
            <a:pathLst>
              <a:path w="17779" h="92709">
                <a:moveTo>
                  <a:pt x="17323" y="0"/>
                </a:moveTo>
                <a:lnTo>
                  <a:pt x="5774" y="15398"/>
                </a:lnTo>
                <a:lnTo>
                  <a:pt x="0" y="38495"/>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873" name="object 873"/>
          <p:cNvSpPr/>
          <p:nvPr/>
        </p:nvSpPr>
        <p:spPr>
          <a:xfrm>
            <a:off x="3072454" y="6411970"/>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5"/>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1" y="7699"/>
                </a:lnTo>
                <a:lnTo>
                  <a:pt x="213652" y="0"/>
                </a:lnTo>
                <a:lnTo>
                  <a:pt x="202103" y="0"/>
                </a:lnTo>
                <a:lnTo>
                  <a:pt x="190554" y="7699"/>
                </a:lnTo>
                <a:lnTo>
                  <a:pt x="184780" y="15398"/>
                </a:lnTo>
                <a:lnTo>
                  <a:pt x="184780" y="23097"/>
                </a:lnTo>
                <a:lnTo>
                  <a:pt x="190554" y="30796"/>
                </a:lnTo>
                <a:lnTo>
                  <a:pt x="202103" y="38495"/>
                </a:lnTo>
                <a:lnTo>
                  <a:pt x="213652" y="46195"/>
                </a:lnTo>
                <a:lnTo>
                  <a:pt x="225201" y="53894"/>
                </a:lnTo>
                <a:lnTo>
                  <a:pt x="230975" y="61593"/>
                </a:lnTo>
                <a:lnTo>
                  <a:pt x="230975" y="76991"/>
                </a:lnTo>
                <a:lnTo>
                  <a:pt x="225201" y="84690"/>
                </a:lnTo>
                <a:lnTo>
                  <a:pt x="213652" y="92390"/>
                </a:lnTo>
                <a:lnTo>
                  <a:pt x="202103" y="92390"/>
                </a:lnTo>
                <a:lnTo>
                  <a:pt x="190554" y="84690"/>
                </a:lnTo>
                <a:lnTo>
                  <a:pt x="184780" y="76991"/>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5"/>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874" name="object 874"/>
          <p:cNvSpPr/>
          <p:nvPr/>
        </p:nvSpPr>
        <p:spPr>
          <a:xfrm>
            <a:off x="3328117" y="641197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75" name="object 875"/>
          <p:cNvSpPr/>
          <p:nvPr/>
        </p:nvSpPr>
        <p:spPr>
          <a:xfrm>
            <a:off x="3358553" y="6411970"/>
            <a:ext cx="127855" cy="48866"/>
          </a:xfrm>
          <a:custGeom>
            <a:avLst/>
            <a:gdLst/>
            <a:ahLst/>
            <a:cxnLst/>
            <a:rect l="l" t="t" r="r" b="b"/>
            <a:pathLst>
              <a:path w="242570"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70" h="92709">
                <a:moveTo>
                  <a:pt x="98164" y="0"/>
                </a:moveTo>
                <a:lnTo>
                  <a:pt x="155908" y="0"/>
                </a:lnTo>
              </a:path>
              <a:path w="242570" h="92709">
                <a:moveTo>
                  <a:pt x="127036" y="0"/>
                </a:moveTo>
                <a:lnTo>
                  <a:pt x="127036" y="92390"/>
                </a:lnTo>
              </a:path>
              <a:path w="242570" h="92709">
                <a:moveTo>
                  <a:pt x="242524" y="15398"/>
                </a:moveTo>
                <a:lnTo>
                  <a:pt x="236749" y="7699"/>
                </a:lnTo>
                <a:lnTo>
                  <a:pt x="225201" y="0"/>
                </a:lnTo>
                <a:lnTo>
                  <a:pt x="213652" y="0"/>
                </a:lnTo>
                <a:lnTo>
                  <a:pt x="202103" y="7699"/>
                </a:lnTo>
                <a:lnTo>
                  <a:pt x="196329" y="15398"/>
                </a:lnTo>
                <a:lnTo>
                  <a:pt x="196329" y="23097"/>
                </a:lnTo>
                <a:lnTo>
                  <a:pt x="202103" y="30796"/>
                </a:lnTo>
                <a:lnTo>
                  <a:pt x="213652" y="38495"/>
                </a:lnTo>
                <a:lnTo>
                  <a:pt x="225201" y="46195"/>
                </a:lnTo>
                <a:lnTo>
                  <a:pt x="236749" y="53894"/>
                </a:lnTo>
                <a:lnTo>
                  <a:pt x="242524" y="61593"/>
                </a:lnTo>
                <a:lnTo>
                  <a:pt x="242524" y="76991"/>
                </a:lnTo>
                <a:lnTo>
                  <a:pt x="236749" y="84690"/>
                </a:lnTo>
                <a:lnTo>
                  <a:pt x="225201" y="92390"/>
                </a:lnTo>
                <a:lnTo>
                  <a:pt x="213652" y="92390"/>
                </a:lnTo>
                <a:lnTo>
                  <a:pt x="202103" y="84690"/>
                </a:lnTo>
                <a:lnTo>
                  <a:pt x="196329" y="76991"/>
                </a:lnTo>
                <a:lnTo>
                  <a:pt x="190554" y="69292"/>
                </a:lnTo>
              </a:path>
            </a:pathLst>
          </a:custGeom>
          <a:ln w="3175">
            <a:solidFill>
              <a:srgbClr val="000000"/>
            </a:solidFill>
          </a:ln>
        </p:spPr>
        <p:txBody>
          <a:bodyPr wrap="square" lIns="0" tIns="0" rIns="0" bIns="0" rtlCol="0"/>
          <a:lstStyle/>
          <a:p>
            <a:endParaRPr sz="949"/>
          </a:p>
        </p:txBody>
      </p:sp>
      <p:grpSp>
        <p:nvGrpSpPr>
          <p:cNvPr id="876" name="object 876"/>
          <p:cNvGrpSpPr/>
          <p:nvPr/>
        </p:nvGrpSpPr>
        <p:grpSpPr>
          <a:xfrm>
            <a:off x="3558651" y="6411190"/>
            <a:ext cx="123504" cy="50540"/>
            <a:chOff x="5238135" y="12163452"/>
            <a:chExt cx="234315" cy="95885"/>
          </a:xfrm>
        </p:grpSpPr>
        <p:sp>
          <p:nvSpPr>
            <p:cNvPr id="877" name="object 877"/>
            <p:cNvSpPr/>
            <p:nvPr/>
          </p:nvSpPr>
          <p:spPr>
            <a:xfrm>
              <a:off x="5239613" y="12164931"/>
              <a:ext cx="46355" cy="92710"/>
            </a:xfrm>
            <a:custGeom>
              <a:avLst/>
              <a:gdLst/>
              <a:ahLst/>
              <a:cxnLst/>
              <a:rect l="l" t="t" r="r" b="b"/>
              <a:pathLst>
                <a:path w="46354" h="92709">
                  <a:moveTo>
                    <a:pt x="0" y="0"/>
                  </a:moveTo>
                  <a:lnTo>
                    <a:pt x="0" y="92390"/>
                  </a:lnTo>
                </a:path>
                <a:path w="46354" h="92709">
                  <a:moveTo>
                    <a:pt x="46195" y="0"/>
                  </a:moveTo>
                  <a:lnTo>
                    <a:pt x="46195" y="92390"/>
                  </a:lnTo>
                </a:path>
                <a:path w="46354" h="92709">
                  <a:moveTo>
                    <a:pt x="0" y="46195"/>
                  </a:moveTo>
                  <a:lnTo>
                    <a:pt x="46195" y="46195"/>
                  </a:lnTo>
                </a:path>
              </a:pathLst>
            </a:custGeom>
            <a:ln w="3175">
              <a:solidFill>
                <a:srgbClr val="000000"/>
              </a:solidFill>
            </a:ln>
          </p:spPr>
          <p:txBody>
            <a:bodyPr wrap="square" lIns="0" tIns="0" rIns="0" bIns="0" rtlCol="0"/>
            <a:lstStyle/>
            <a:p>
              <a:endParaRPr sz="949"/>
            </a:p>
          </p:txBody>
        </p:sp>
        <p:pic>
          <p:nvPicPr>
            <p:cNvPr id="878" name="object 878"/>
            <p:cNvPicPr/>
            <p:nvPr/>
          </p:nvPicPr>
          <p:blipFill>
            <a:blip r:embed="rId12" cstate="print"/>
            <a:stretch>
              <a:fillRect/>
            </a:stretch>
          </p:blipFill>
          <p:spPr>
            <a:xfrm>
              <a:off x="5318976" y="12163452"/>
              <a:ext cx="72249" cy="95346"/>
            </a:xfrm>
            <a:prstGeom prst="rect">
              <a:avLst/>
            </a:prstGeom>
          </p:spPr>
        </p:pic>
        <p:sp>
          <p:nvSpPr>
            <p:cNvPr id="879" name="object 879"/>
            <p:cNvSpPr/>
            <p:nvPr/>
          </p:nvSpPr>
          <p:spPr>
            <a:xfrm>
              <a:off x="5424393" y="12164931"/>
              <a:ext cx="46355" cy="92710"/>
            </a:xfrm>
            <a:custGeom>
              <a:avLst/>
              <a:gdLst/>
              <a:ahLst/>
              <a:cxnLst/>
              <a:rect l="l" t="t" r="r" b="b"/>
              <a:pathLst>
                <a:path w="46354" h="92709">
                  <a:moveTo>
                    <a:pt x="0" y="92390"/>
                  </a:moveTo>
                  <a:lnTo>
                    <a:pt x="0" y="0"/>
                  </a:lnTo>
                  <a:lnTo>
                    <a:pt x="28871" y="0"/>
                  </a:lnTo>
                  <a:lnTo>
                    <a:pt x="40420" y="7699"/>
                  </a:lnTo>
                  <a:lnTo>
                    <a:pt x="46195" y="15398"/>
                  </a:lnTo>
                  <a:lnTo>
                    <a:pt x="46195" y="30796"/>
                  </a:lnTo>
                  <a:lnTo>
                    <a:pt x="40420" y="38495"/>
                  </a:lnTo>
                  <a:lnTo>
                    <a:pt x="28871" y="46195"/>
                  </a:lnTo>
                  <a:lnTo>
                    <a:pt x="0" y="46195"/>
                  </a:lnTo>
                </a:path>
                <a:path w="46354" h="92709">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880" name="object 880"/>
          <p:cNvSpPr/>
          <p:nvPr/>
        </p:nvSpPr>
        <p:spPr>
          <a:xfrm>
            <a:off x="3717697" y="641197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81" name="object 881"/>
          <p:cNvGrpSpPr/>
          <p:nvPr/>
        </p:nvGrpSpPr>
        <p:grpSpPr>
          <a:xfrm>
            <a:off x="3753441" y="6411190"/>
            <a:ext cx="269433" cy="50540"/>
            <a:chOff x="5607695" y="12163452"/>
            <a:chExt cx="511175" cy="95885"/>
          </a:xfrm>
        </p:grpSpPr>
        <p:sp>
          <p:nvSpPr>
            <p:cNvPr id="882" name="object 882"/>
            <p:cNvSpPr/>
            <p:nvPr/>
          </p:nvSpPr>
          <p:spPr>
            <a:xfrm>
              <a:off x="5609173" y="12164931"/>
              <a:ext cx="46355" cy="92710"/>
            </a:xfrm>
            <a:custGeom>
              <a:avLst/>
              <a:gdLst/>
              <a:ahLst/>
              <a:cxnLst/>
              <a:rect l="l" t="t" r="r" b="b"/>
              <a:pathLst>
                <a:path w="46354" h="92709">
                  <a:moveTo>
                    <a:pt x="0" y="0"/>
                  </a:moveTo>
                  <a:lnTo>
                    <a:pt x="46195" y="0"/>
                  </a:lnTo>
                  <a:lnTo>
                    <a:pt x="0" y="92390"/>
                  </a:lnTo>
                  <a:lnTo>
                    <a:pt x="46195" y="92390"/>
                  </a:lnTo>
                </a:path>
              </a:pathLst>
            </a:custGeom>
            <a:ln w="3175">
              <a:solidFill>
                <a:srgbClr val="000000"/>
              </a:solidFill>
            </a:ln>
          </p:spPr>
          <p:txBody>
            <a:bodyPr wrap="square" lIns="0" tIns="0" rIns="0" bIns="0" rtlCol="0"/>
            <a:lstStyle/>
            <a:p>
              <a:endParaRPr sz="949"/>
            </a:p>
          </p:txBody>
        </p:sp>
        <p:pic>
          <p:nvPicPr>
            <p:cNvPr id="883" name="object 883"/>
            <p:cNvPicPr/>
            <p:nvPr/>
          </p:nvPicPr>
          <p:blipFill>
            <a:blip r:embed="rId13" cstate="print"/>
            <a:stretch>
              <a:fillRect/>
            </a:stretch>
          </p:blipFill>
          <p:spPr>
            <a:xfrm>
              <a:off x="5688537" y="12163452"/>
              <a:ext cx="72249" cy="95346"/>
            </a:xfrm>
            <a:prstGeom prst="rect">
              <a:avLst/>
            </a:prstGeom>
          </p:spPr>
        </p:pic>
        <p:sp>
          <p:nvSpPr>
            <p:cNvPr id="884" name="object 884"/>
            <p:cNvSpPr/>
            <p:nvPr/>
          </p:nvSpPr>
          <p:spPr>
            <a:xfrm>
              <a:off x="5793954" y="12164931"/>
              <a:ext cx="323850" cy="92710"/>
            </a:xfrm>
            <a:custGeom>
              <a:avLst/>
              <a:gdLst/>
              <a:ahLst/>
              <a:cxnLst/>
              <a:rect l="l" t="t" r="r" b="b"/>
              <a:pathLst>
                <a:path w="323850" h="92709">
                  <a:moveTo>
                    <a:pt x="0" y="92390"/>
                  </a:moveTo>
                  <a:lnTo>
                    <a:pt x="0" y="0"/>
                  </a:lnTo>
                  <a:lnTo>
                    <a:pt x="46195" y="92390"/>
                  </a:lnTo>
                  <a:lnTo>
                    <a:pt x="46195" y="0"/>
                  </a:lnTo>
                </a:path>
                <a:path w="323850" h="92709">
                  <a:moveTo>
                    <a:pt x="86615" y="0"/>
                  </a:moveTo>
                  <a:lnTo>
                    <a:pt x="144359" y="0"/>
                  </a:lnTo>
                </a:path>
                <a:path w="323850" h="92709">
                  <a:moveTo>
                    <a:pt x="115487" y="0"/>
                  </a:moveTo>
                  <a:lnTo>
                    <a:pt x="115487" y="92390"/>
                  </a:lnTo>
                </a:path>
                <a:path w="323850" h="92709">
                  <a:moveTo>
                    <a:pt x="179005" y="92390"/>
                  </a:moveTo>
                  <a:lnTo>
                    <a:pt x="207877" y="0"/>
                  </a:lnTo>
                  <a:lnTo>
                    <a:pt x="236749" y="92390"/>
                  </a:lnTo>
                </a:path>
                <a:path w="323850" h="92709">
                  <a:moveTo>
                    <a:pt x="190554" y="61593"/>
                  </a:moveTo>
                  <a:lnTo>
                    <a:pt x="225201" y="61593"/>
                  </a:lnTo>
                </a:path>
                <a:path w="323850" h="92709">
                  <a:moveTo>
                    <a:pt x="277170" y="0"/>
                  </a:moveTo>
                  <a:lnTo>
                    <a:pt x="277170" y="92390"/>
                  </a:lnTo>
                  <a:lnTo>
                    <a:pt x="323365" y="92390"/>
                  </a:lnTo>
                </a:path>
              </a:pathLst>
            </a:custGeom>
            <a:ln w="3175">
              <a:solidFill>
                <a:srgbClr val="000000"/>
              </a:solidFill>
            </a:ln>
          </p:spPr>
          <p:txBody>
            <a:bodyPr wrap="square" lIns="0" tIns="0" rIns="0" bIns="0" rtlCol="0"/>
            <a:lstStyle/>
            <a:p>
              <a:endParaRPr sz="949"/>
            </a:p>
          </p:txBody>
        </p:sp>
      </p:grpSp>
      <p:grpSp>
        <p:nvGrpSpPr>
          <p:cNvPr id="885" name="object 885"/>
          <p:cNvGrpSpPr/>
          <p:nvPr/>
        </p:nvGrpSpPr>
        <p:grpSpPr>
          <a:xfrm>
            <a:off x="4091281" y="6411190"/>
            <a:ext cx="128859" cy="50540"/>
            <a:chOff x="6248652" y="12163452"/>
            <a:chExt cx="244475" cy="95885"/>
          </a:xfrm>
        </p:grpSpPr>
        <p:sp>
          <p:nvSpPr>
            <p:cNvPr id="886" name="object 886"/>
            <p:cNvSpPr/>
            <p:nvPr/>
          </p:nvSpPr>
          <p:spPr>
            <a:xfrm>
              <a:off x="6250130" y="12164931"/>
              <a:ext cx="57785" cy="92710"/>
            </a:xfrm>
            <a:custGeom>
              <a:avLst/>
              <a:gdLst/>
              <a:ahLst/>
              <a:cxnLst/>
              <a:rect l="l" t="t" r="r" b="b"/>
              <a:pathLst>
                <a:path w="57785"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887" name="object 887"/>
            <p:cNvPicPr/>
            <p:nvPr/>
          </p:nvPicPr>
          <p:blipFill>
            <a:blip r:embed="rId12" cstate="print"/>
            <a:stretch>
              <a:fillRect/>
            </a:stretch>
          </p:blipFill>
          <p:spPr>
            <a:xfrm>
              <a:off x="6335268" y="12163452"/>
              <a:ext cx="72249" cy="95346"/>
            </a:xfrm>
            <a:prstGeom prst="rect">
              <a:avLst/>
            </a:prstGeom>
          </p:spPr>
        </p:pic>
        <p:sp>
          <p:nvSpPr>
            <p:cNvPr id="888" name="object 888"/>
            <p:cNvSpPr/>
            <p:nvPr/>
          </p:nvSpPr>
          <p:spPr>
            <a:xfrm>
              <a:off x="6434911" y="12164931"/>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889" name="object 889"/>
          <p:cNvSpPr/>
          <p:nvPr/>
        </p:nvSpPr>
        <p:spPr>
          <a:xfrm>
            <a:off x="4253371" y="641197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90" name="object 890"/>
          <p:cNvGrpSpPr/>
          <p:nvPr/>
        </p:nvGrpSpPr>
        <p:grpSpPr>
          <a:xfrm>
            <a:off x="4283028" y="6411190"/>
            <a:ext cx="80997" cy="50540"/>
            <a:chOff x="6612439" y="12163452"/>
            <a:chExt cx="153670" cy="95885"/>
          </a:xfrm>
        </p:grpSpPr>
        <p:pic>
          <p:nvPicPr>
            <p:cNvPr id="891" name="object 891"/>
            <p:cNvPicPr/>
            <p:nvPr/>
          </p:nvPicPr>
          <p:blipFill>
            <a:blip r:embed="rId13" cstate="print"/>
            <a:stretch>
              <a:fillRect/>
            </a:stretch>
          </p:blipFill>
          <p:spPr>
            <a:xfrm>
              <a:off x="6612439" y="12163452"/>
              <a:ext cx="72249" cy="95346"/>
            </a:xfrm>
            <a:prstGeom prst="rect">
              <a:avLst/>
            </a:prstGeom>
          </p:spPr>
        </p:pic>
        <p:sp>
          <p:nvSpPr>
            <p:cNvPr id="892" name="object 892"/>
            <p:cNvSpPr/>
            <p:nvPr/>
          </p:nvSpPr>
          <p:spPr>
            <a:xfrm>
              <a:off x="6717856" y="12164931"/>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893" name="object 893"/>
          <p:cNvSpPr/>
          <p:nvPr/>
        </p:nvSpPr>
        <p:spPr>
          <a:xfrm>
            <a:off x="4396420" y="6411970"/>
            <a:ext cx="9372" cy="48866"/>
          </a:xfrm>
          <a:custGeom>
            <a:avLst/>
            <a:gdLst/>
            <a:ahLst/>
            <a:cxnLst/>
            <a:rect l="l" t="t" r="r" b="b"/>
            <a:pathLst>
              <a:path w="17779"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894" name="object 894"/>
          <p:cNvPicPr/>
          <p:nvPr/>
        </p:nvPicPr>
        <p:blipFill>
          <a:blip r:embed="rId53" cstate="print"/>
          <a:stretch>
            <a:fillRect/>
          </a:stretch>
        </p:blipFill>
        <p:spPr>
          <a:xfrm>
            <a:off x="3095093" y="5913036"/>
            <a:ext cx="81193" cy="65307"/>
          </a:xfrm>
          <a:prstGeom prst="rect">
            <a:avLst/>
          </a:prstGeom>
        </p:spPr>
      </p:pic>
      <p:pic>
        <p:nvPicPr>
          <p:cNvPr id="895" name="object 895"/>
          <p:cNvPicPr/>
          <p:nvPr/>
        </p:nvPicPr>
        <p:blipFill>
          <a:blip r:embed="rId16" cstate="print"/>
          <a:stretch>
            <a:fillRect/>
          </a:stretch>
        </p:blipFill>
        <p:spPr>
          <a:xfrm>
            <a:off x="2370084" y="5845395"/>
            <a:ext cx="81193" cy="65307"/>
          </a:xfrm>
          <a:prstGeom prst="rect">
            <a:avLst/>
          </a:prstGeom>
        </p:spPr>
      </p:pic>
      <p:pic>
        <p:nvPicPr>
          <p:cNvPr id="896" name="object 896"/>
          <p:cNvPicPr/>
          <p:nvPr/>
        </p:nvPicPr>
        <p:blipFill>
          <a:blip r:embed="rId54" cstate="print"/>
          <a:stretch>
            <a:fillRect/>
          </a:stretch>
        </p:blipFill>
        <p:spPr>
          <a:xfrm>
            <a:off x="2174717" y="5680276"/>
            <a:ext cx="83223" cy="48729"/>
          </a:xfrm>
          <a:prstGeom prst="rect">
            <a:avLst/>
          </a:prstGeom>
        </p:spPr>
      </p:pic>
      <p:grpSp>
        <p:nvGrpSpPr>
          <p:cNvPr id="897" name="object 897"/>
          <p:cNvGrpSpPr/>
          <p:nvPr/>
        </p:nvGrpSpPr>
        <p:grpSpPr>
          <a:xfrm>
            <a:off x="6245506" y="1520881"/>
            <a:ext cx="28449" cy="58572"/>
            <a:chOff x="10335696" y="2885448"/>
            <a:chExt cx="53975" cy="111125"/>
          </a:xfrm>
        </p:grpSpPr>
        <p:sp>
          <p:nvSpPr>
            <p:cNvPr id="898" name="object 898"/>
            <p:cNvSpPr/>
            <p:nvPr/>
          </p:nvSpPr>
          <p:spPr>
            <a:xfrm>
              <a:off x="10335725" y="2885477"/>
              <a:ext cx="53975" cy="111125"/>
            </a:xfrm>
            <a:custGeom>
              <a:avLst/>
              <a:gdLst/>
              <a:ahLst/>
              <a:cxnLst/>
              <a:rect l="l" t="t" r="r" b="b"/>
              <a:pathLst>
                <a:path w="53975" h="111125">
                  <a:moveTo>
                    <a:pt x="34952" y="0"/>
                  </a:moveTo>
                  <a:lnTo>
                    <a:pt x="0" y="12003"/>
                  </a:lnTo>
                  <a:lnTo>
                    <a:pt x="53487" y="110859"/>
                  </a:lnTo>
                  <a:lnTo>
                    <a:pt x="34952" y="0"/>
                  </a:lnTo>
                  <a:close/>
                </a:path>
              </a:pathLst>
            </a:custGeom>
            <a:solidFill>
              <a:srgbClr val="000000"/>
            </a:solidFill>
          </p:spPr>
          <p:txBody>
            <a:bodyPr wrap="square" lIns="0" tIns="0" rIns="0" bIns="0" rtlCol="0"/>
            <a:lstStyle/>
            <a:p>
              <a:endParaRPr sz="949"/>
            </a:p>
          </p:txBody>
        </p:sp>
        <p:sp>
          <p:nvSpPr>
            <p:cNvPr id="899" name="object 899"/>
            <p:cNvSpPr/>
            <p:nvPr/>
          </p:nvSpPr>
          <p:spPr>
            <a:xfrm>
              <a:off x="10335725" y="2885477"/>
              <a:ext cx="53975" cy="111125"/>
            </a:xfrm>
            <a:custGeom>
              <a:avLst/>
              <a:gdLst/>
              <a:ahLst/>
              <a:cxnLst/>
              <a:rect l="l" t="t" r="r" b="b"/>
              <a:pathLst>
                <a:path w="53975" h="111125">
                  <a:moveTo>
                    <a:pt x="53487" y="110859"/>
                  </a:moveTo>
                  <a:lnTo>
                    <a:pt x="0" y="12003"/>
                  </a:lnTo>
                  <a:lnTo>
                    <a:pt x="34952" y="0"/>
                  </a:lnTo>
                  <a:lnTo>
                    <a:pt x="53487" y="110859"/>
                  </a:lnTo>
                  <a:close/>
                </a:path>
              </a:pathLst>
            </a:custGeom>
            <a:ln w="3175">
              <a:solidFill>
                <a:srgbClr val="000000"/>
              </a:solidFill>
            </a:ln>
          </p:spPr>
          <p:txBody>
            <a:bodyPr wrap="square" lIns="0" tIns="0" rIns="0" bIns="0" rtlCol="0"/>
            <a:lstStyle/>
            <a:p>
              <a:endParaRPr sz="949"/>
            </a:p>
          </p:txBody>
        </p:sp>
      </p:grpSp>
      <p:sp>
        <p:nvSpPr>
          <p:cNvPr id="900" name="object 900"/>
          <p:cNvSpPr/>
          <p:nvPr/>
        </p:nvSpPr>
        <p:spPr>
          <a:xfrm>
            <a:off x="5474983" y="1216177"/>
            <a:ext cx="124843" cy="48866"/>
          </a:xfrm>
          <a:custGeom>
            <a:avLst/>
            <a:gdLst/>
            <a:ahLst/>
            <a:cxnLst/>
            <a:rect l="l" t="t" r="r" b="b"/>
            <a:pathLst>
              <a:path w="236854" h="92710">
                <a:moveTo>
                  <a:pt x="51969" y="15399"/>
                </a:moveTo>
                <a:lnTo>
                  <a:pt x="46195" y="7700"/>
                </a:lnTo>
                <a:lnTo>
                  <a:pt x="34646" y="0"/>
                </a:lnTo>
                <a:lnTo>
                  <a:pt x="23097" y="0"/>
                </a:lnTo>
                <a:lnTo>
                  <a:pt x="11548" y="7700"/>
                </a:lnTo>
                <a:lnTo>
                  <a:pt x="5774" y="15399"/>
                </a:lnTo>
                <a:lnTo>
                  <a:pt x="5774" y="23097"/>
                </a:lnTo>
                <a:lnTo>
                  <a:pt x="11548" y="30797"/>
                </a:lnTo>
                <a:lnTo>
                  <a:pt x="23097" y="38496"/>
                </a:lnTo>
                <a:lnTo>
                  <a:pt x="34646" y="46195"/>
                </a:lnTo>
                <a:lnTo>
                  <a:pt x="46195" y="53895"/>
                </a:lnTo>
                <a:lnTo>
                  <a:pt x="51969" y="61594"/>
                </a:lnTo>
                <a:lnTo>
                  <a:pt x="51969" y="76992"/>
                </a:lnTo>
                <a:lnTo>
                  <a:pt x="46195" y="84691"/>
                </a:lnTo>
                <a:lnTo>
                  <a:pt x="34646" y="92390"/>
                </a:lnTo>
                <a:lnTo>
                  <a:pt x="23097" y="92390"/>
                </a:lnTo>
                <a:lnTo>
                  <a:pt x="11548" y="84691"/>
                </a:lnTo>
                <a:lnTo>
                  <a:pt x="5774" y="76992"/>
                </a:lnTo>
                <a:lnTo>
                  <a:pt x="0" y="69292"/>
                </a:lnTo>
              </a:path>
              <a:path w="236854" h="92710">
                <a:moveTo>
                  <a:pt x="144359" y="92390"/>
                </a:moveTo>
                <a:lnTo>
                  <a:pt x="98164" y="92390"/>
                </a:lnTo>
                <a:lnTo>
                  <a:pt x="98164" y="0"/>
                </a:lnTo>
                <a:lnTo>
                  <a:pt x="144359" y="0"/>
                </a:lnTo>
              </a:path>
              <a:path w="236854" h="92710">
                <a:moveTo>
                  <a:pt x="98164" y="46195"/>
                </a:moveTo>
                <a:lnTo>
                  <a:pt x="127036" y="46195"/>
                </a:lnTo>
              </a:path>
              <a:path w="236854" h="92710">
                <a:moveTo>
                  <a:pt x="236749" y="92390"/>
                </a:moveTo>
                <a:lnTo>
                  <a:pt x="190554" y="92390"/>
                </a:lnTo>
                <a:lnTo>
                  <a:pt x="190554" y="0"/>
                </a:lnTo>
                <a:lnTo>
                  <a:pt x="236749" y="0"/>
                </a:lnTo>
              </a:path>
              <a:path w="236854" h="92710">
                <a:moveTo>
                  <a:pt x="190554" y="46195"/>
                </a:moveTo>
                <a:lnTo>
                  <a:pt x="219426" y="46195"/>
                </a:lnTo>
              </a:path>
            </a:pathLst>
          </a:custGeom>
          <a:ln w="3175">
            <a:solidFill>
              <a:srgbClr val="000000"/>
            </a:solidFill>
          </a:ln>
        </p:spPr>
        <p:txBody>
          <a:bodyPr wrap="square" lIns="0" tIns="0" rIns="0" bIns="0" rtlCol="0"/>
          <a:lstStyle/>
          <a:p>
            <a:endParaRPr sz="949"/>
          </a:p>
        </p:txBody>
      </p:sp>
      <p:sp>
        <p:nvSpPr>
          <p:cNvPr id="901" name="object 901"/>
          <p:cNvSpPr/>
          <p:nvPr/>
        </p:nvSpPr>
        <p:spPr>
          <a:xfrm>
            <a:off x="5672818" y="1216177"/>
            <a:ext cx="173709" cy="48866"/>
          </a:xfrm>
          <a:custGeom>
            <a:avLst/>
            <a:gdLst/>
            <a:ahLst/>
            <a:cxnLst/>
            <a:rect l="l" t="t" r="r" b="b"/>
            <a:pathLst>
              <a:path w="329565" h="92710">
                <a:moveTo>
                  <a:pt x="0" y="0"/>
                </a:moveTo>
                <a:lnTo>
                  <a:pt x="23097" y="0"/>
                </a:lnTo>
                <a:lnTo>
                  <a:pt x="34646" y="7700"/>
                </a:lnTo>
                <a:lnTo>
                  <a:pt x="40420" y="15399"/>
                </a:lnTo>
                <a:lnTo>
                  <a:pt x="46195" y="23097"/>
                </a:lnTo>
                <a:lnTo>
                  <a:pt x="51969" y="46195"/>
                </a:lnTo>
                <a:lnTo>
                  <a:pt x="46195" y="69292"/>
                </a:lnTo>
                <a:lnTo>
                  <a:pt x="40420" y="76992"/>
                </a:lnTo>
                <a:lnTo>
                  <a:pt x="34646" y="84691"/>
                </a:lnTo>
                <a:lnTo>
                  <a:pt x="23097" y="92390"/>
                </a:lnTo>
                <a:lnTo>
                  <a:pt x="0" y="92390"/>
                </a:lnTo>
                <a:lnTo>
                  <a:pt x="0" y="0"/>
                </a:lnTo>
              </a:path>
              <a:path w="329565" h="92710">
                <a:moveTo>
                  <a:pt x="138585" y="92390"/>
                </a:moveTo>
                <a:lnTo>
                  <a:pt x="92390" y="92390"/>
                </a:lnTo>
                <a:lnTo>
                  <a:pt x="92390" y="0"/>
                </a:lnTo>
                <a:lnTo>
                  <a:pt x="138585" y="0"/>
                </a:lnTo>
              </a:path>
              <a:path w="329565" h="92710">
                <a:moveTo>
                  <a:pt x="92390" y="46195"/>
                </a:moveTo>
                <a:lnTo>
                  <a:pt x="121262" y="46195"/>
                </a:lnTo>
              </a:path>
              <a:path w="329565" h="92710">
                <a:moveTo>
                  <a:pt x="179005" y="0"/>
                </a:moveTo>
                <a:lnTo>
                  <a:pt x="236749" y="0"/>
                </a:lnTo>
              </a:path>
              <a:path w="329565" h="92710">
                <a:moveTo>
                  <a:pt x="207877" y="0"/>
                </a:moveTo>
                <a:lnTo>
                  <a:pt x="207877" y="92390"/>
                </a:lnTo>
              </a:path>
              <a:path w="329565" h="92710">
                <a:moveTo>
                  <a:pt x="271396" y="92390"/>
                </a:moveTo>
                <a:lnTo>
                  <a:pt x="300268" y="0"/>
                </a:lnTo>
                <a:lnTo>
                  <a:pt x="329139" y="92390"/>
                </a:lnTo>
              </a:path>
              <a:path w="329565" h="92710">
                <a:moveTo>
                  <a:pt x="282944" y="61594"/>
                </a:moveTo>
                <a:lnTo>
                  <a:pt x="317591" y="61594"/>
                </a:lnTo>
              </a:path>
            </a:pathLst>
          </a:custGeom>
          <a:ln w="3175">
            <a:solidFill>
              <a:srgbClr val="000000"/>
            </a:solidFill>
          </a:ln>
        </p:spPr>
        <p:txBody>
          <a:bodyPr wrap="square" lIns="0" tIns="0" rIns="0" bIns="0" rtlCol="0"/>
          <a:lstStyle/>
          <a:p>
            <a:endParaRPr sz="949"/>
          </a:p>
        </p:txBody>
      </p:sp>
      <p:sp>
        <p:nvSpPr>
          <p:cNvPr id="902" name="object 902"/>
          <p:cNvSpPr/>
          <p:nvPr/>
        </p:nvSpPr>
        <p:spPr>
          <a:xfrm>
            <a:off x="5879782" y="1216177"/>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903" name="object 903"/>
          <p:cNvSpPr/>
          <p:nvPr/>
        </p:nvSpPr>
        <p:spPr>
          <a:xfrm>
            <a:off x="5916306" y="1216177"/>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pic>
        <p:nvPicPr>
          <p:cNvPr id="904" name="object 904"/>
          <p:cNvPicPr/>
          <p:nvPr/>
        </p:nvPicPr>
        <p:blipFill>
          <a:blip r:embed="rId55" cstate="print"/>
          <a:stretch>
            <a:fillRect/>
          </a:stretch>
        </p:blipFill>
        <p:spPr>
          <a:xfrm>
            <a:off x="6010487" y="1186179"/>
            <a:ext cx="50256" cy="79474"/>
          </a:xfrm>
          <a:prstGeom prst="rect">
            <a:avLst/>
          </a:prstGeom>
        </p:spPr>
      </p:pic>
      <p:sp>
        <p:nvSpPr>
          <p:cNvPr id="905" name="object 905"/>
          <p:cNvSpPr/>
          <p:nvPr/>
        </p:nvSpPr>
        <p:spPr>
          <a:xfrm>
            <a:off x="5433001" y="2252999"/>
            <a:ext cx="176722" cy="48866"/>
          </a:xfrm>
          <a:custGeom>
            <a:avLst/>
            <a:gdLst/>
            <a:ahLst/>
            <a:cxnLst/>
            <a:rect l="l" t="t" r="r" b="b"/>
            <a:pathLst>
              <a:path w="335279" h="92710">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335279" h="92710">
                <a:moveTo>
                  <a:pt x="144359" y="92390"/>
                </a:moveTo>
                <a:lnTo>
                  <a:pt x="98164" y="92390"/>
                </a:lnTo>
                <a:lnTo>
                  <a:pt x="98164" y="0"/>
                </a:lnTo>
                <a:lnTo>
                  <a:pt x="144359" y="0"/>
                </a:lnTo>
              </a:path>
              <a:path w="335279" h="92710">
                <a:moveTo>
                  <a:pt x="98164" y="46195"/>
                </a:moveTo>
                <a:lnTo>
                  <a:pt x="127036" y="46195"/>
                </a:lnTo>
              </a:path>
              <a:path w="335279" h="92710">
                <a:moveTo>
                  <a:pt x="236749" y="76991"/>
                </a:moveTo>
                <a:lnTo>
                  <a:pt x="230975" y="84690"/>
                </a:lnTo>
                <a:lnTo>
                  <a:pt x="219426" y="92390"/>
                </a:lnTo>
                <a:lnTo>
                  <a:pt x="207877" y="92390"/>
                </a:lnTo>
                <a:lnTo>
                  <a:pt x="196329" y="84690"/>
                </a:lnTo>
                <a:lnTo>
                  <a:pt x="190554" y="76991"/>
                </a:lnTo>
                <a:lnTo>
                  <a:pt x="184780" y="69292"/>
                </a:lnTo>
                <a:lnTo>
                  <a:pt x="179005" y="46195"/>
                </a:lnTo>
                <a:lnTo>
                  <a:pt x="184780" y="23097"/>
                </a:lnTo>
                <a:lnTo>
                  <a:pt x="190554" y="15398"/>
                </a:lnTo>
                <a:lnTo>
                  <a:pt x="196329" y="7699"/>
                </a:lnTo>
                <a:lnTo>
                  <a:pt x="207877" y="0"/>
                </a:lnTo>
                <a:lnTo>
                  <a:pt x="219426" y="0"/>
                </a:lnTo>
                <a:lnTo>
                  <a:pt x="230975" y="7699"/>
                </a:lnTo>
                <a:lnTo>
                  <a:pt x="236749" y="15398"/>
                </a:lnTo>
              </a:path>
              <a:path w="335279" h="92710">
                <a:moveTo>
                  <a:pt x="277170" y="0"/>
                </a:moveTo>
                <a:lnTo>
                  <a:pt x="334914" y="0"/>
                </a:lnTo>
              </a:path>
              <a:path w="335279" h="92710">
                <a:moveTo>
                  <a:pt x="306042" y="0"/>
                </a:moveTo>
                <a:lnTo>
                  <a:pt x="306042" y="92390"/>
                </a:lnTo>
              </a:path>
            </a:pathLst>
          </a:custGeom>
          <a:ln w="3175">
            <a:solidFill>
              <a:srgbClr val="000000"/>
            </a:solidFill>
          </a:ln>
        </p:spPr>
        <p:txBody>
          <a:bodyPr wrap="square" lIns="0" tIns="0" rIns="0" bIns="0" rtlCol="0"/>
          <a:lstStyle/>
          <a:p>
            <a:endParaRPr sz="949"/>
          </a:p>
        </p:txBody>
      </p:sp>
      <p:sp>
        <p:nvSpPr>
          <p:cNvPr id="906" name="object 906"/>
          <p:cNvSpPr/>
          <p:nvPr/>
        </p:nvSpPr>
        <p:spPr>
          <a:xfrm>
            <a:off x="5643009" y="2252999"/>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907" name="object 907"/>
          <p:cNvGrpSpPr/>
          <p:nvPr/>
        </p:nvGrpSpPr>
        <p:grpSpPr>
          <a:xfrm>
            <a:off x="5672667" y="2252220"/>
            <a:ext cx="80997" cy="50540"/>
            <a:chOff x="9248892" y="4272961"/>
            <a:chExt cx="153670" cy="95885"/>
          </a:xfrm>
        </p:grpSpPr>
        <p:pic>
          <p:nvPicPr>
            <p:cNvPr id="908" name="object 908"/>
            <p:cNvPicPr/>
            <p:nvPr/>
          </p:nvPicPr>
          <p:blipFill>
            <a:blip r:embed="rId12" cstate="print"/>
            <a:stretch>
              <a:fillRect/>
            </a:stretch>
          </p:blipFill>
          <p:spPr>
            <a:xfrm>
              <a:off x="9248892" y="4272961"/>
              <a:ext cx="72249" cy="95346"/>
            </a:xfrm>
            <a:prstGeom prst="rect">
              <a:avLst/>
            </a:prstGeom>
          </p:spPr>
        </p:pic>
        <p:sp>
          <p:nvSpPr>
            <p:cNvPr id="909" name="object 909"/>
            <p:cNvSpPr/>
            <p:nvPr/>
          </p:nvSpPr>
          <p:spPr>
            <a:xfrm>
              <a:off x="9354309" y="4274439"/>
              <a:ext cx="46355" cy="92710"/>
            </a:xfrm>
            <a:custGeom>
              <a:avLst/>
              <a:gdLst/>
              <a:ahLst/>
              <a:cxnLst/>
              <a:rect l="l" t="t" r="r" b="b"/>
              <a:pathLst>
                <a:path w="46354" h="92710">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pic>
        <p:nvPicPr>
          <p:cNvPr id="910" name="object 910"/>
          <p:cNvPicPr/>
          <p:nvPr/>
        </p:nvPicPr>
        <p:blipFill>
          <a:blip r:embed="rId56" cstate="print"/>
          <a:stretch>
            <a:fillRect/>
          </a:stretch>
        </p:blipFill>
        <p:spPr>
          <a:xfrm>
            <a:off x="5822411" y="2223001"/>
            <a:ext cx="50256" cy="79474"/>
          </a:xfrm>
          <a:prstGeom prst="rect">
            <a:avLst/>
          </a:prstGeom>
        </p:spPr>
      </p:pic>
      <p:sp>
        <p:nvSpPr>
          <p:cNvPr id="911" name="object 911"/>
          <p:cNvSpPr/>
          <p:nvPr/>
        </p:nvSpPr>
        <p:spPr>
          <a:xfrm>
            <a:off x="5915716" y="2262738"/>
            <a:ext cx="29454" cy="0"/>
          </a:xfrm>
          <a:custGeom>
            <a:avLst/>
            <a:gdLst/>
            <a:ahLst/>
            <a:cxnLst/>
            <a:rect l="l" t="t" r="r" b="b"/>
            <a:pathLst>
              <a:path w="55879">
                <a:moveTo>
                  <a:pt x="0" y="0"/>
                </a:moveTo>
                <a:lnTo>
                  <a:pt x="55434" y="0"/>
                </a:lnTo>
              </a:path>
            </a:pathLst>
          </a:custGeom>
          <a:ln w="3175">
            <a:solidFill>
              <a:srgbClr val="000000"/>
            </a:solidFill>
          </a:ln>
        </p:spPr>
        <p:txBody>
          <a:bodyPr wrap="square" lIns="0" tIns="0" rIns="0" bIns="0" rtlCol="0"/>
          <a:lstStyle/>
          <a:p>
            <a:endParaRPr sz="949"/>
          </a:p>
        </p:txBody>
      </p:sp>
      <p:pic>
        <p:nvPicPr>
          <p:cNvPr id="912" name="object 912"/>
          <p:cNvPicPr/>
          <p:nvPr/>
        </p:nvPicPr>
        <p:blipFill>
          <a:blip r:embed="rId56" cstate="print"/>
          <a:stretch>
            <a:fillRect/>
          </a:stretch>
        </p:blipFill>
        <p:spPr>
          <a:xfrm>
            <a:off x="5978243" y="2223001"/>
            <a:ext cx="50256" cy="79474"/>
          </a:xfrm>
          <a:prstGeom prst="rect">
            <a:avLst/>
          </a:prstGeom>
        </p:spPr>
      </p:pic>
      <p:sp>
        <p:nvSpPr>
          <p:cNvPr id="913" name="object 913"/>
          <p:cNvSpPr/>
          <p:nvPr/>
        </p:nvSpPr>
        <p:spPr>
          <a:xfrm>
            <a:off x="3018806" y="3038416"/>
            <a:ext cx="173709" cy="48866"/>
          </a:xfrm>
          <a:custGeom>
            <a:avLst/>
            <a:gdLst/>
            <a:ahLst/>
            <a:cxnLst/>
            <a:rect l="l" t="t" r="r" b="b"/>
            <a:pathLst>
              <a:path w="329564" h="92710">
                <a:moveTo>
                  <a:pt x="0" y="0"/>
                </a:moveTo>
                <a:lnTo>
                  <a:pt x="23097" y="0"/>
                </a:lnTo>
                <a:lnTo>
                  <a:pt x="34646" y="7698"/>
                </a:lnTo>
                <a:lnTo>
                  <a:pt x="40420" y="15397"/>
                </a:lnTo>
                <a:lnTo>
                  <a:pt x="46195" y="23097"/>
                </a:lnTo>
                <a:lnTo>
                  <a:pt x="51969" y="46195"/>
                </a:lnTo>
                <a:lnTo>
                  <a:pt x="46195" y="69292"/>
                </a:lnTo>
                <a:lnTo>
                  <a:pt x="40420" y="76991"/>
                </a:lnTo>
                <a:lnTo>
                  <a:pt x="34646" y="84690"/>
                </a:lnTo>
                <a:lnTo>
                  <a:pt x="23097" y="92390"/>
                </a:lnTo>
                <a:lnTo>
                  <a:pt x="0" y="92390"/>
                </a:lnTo>
                <a:lnTo>
                  <a:pt x="0" y="0"/>
                </a:lnTo>
              </a:path>
              <a:path w="329564" h="92710">
                <a:moveTo>
                  <a:pt x="138585" y="92390"/>
                </a:moveTo>
                <a:lnTo>
                  <a:pt x="92390" y="92390"/>
                </a:lnTo>
                <a:lnTo>
                  <a:pt x="92390" y="0"/>
                </a:lnTo>
                <a:lnTo>
                  <a:pt x="138585" y="0"/>
                </a:lnTo>
              </a:path>
              <a:path w="329564" h="92710">
                <a:moveTo>
                  <a:pt x="92390" y="46195"/>
                </a:moveTo>
                <a:lnTo>
                  <a:pt x="121262" y="46195"/>
                </a:lnTo>
              </a:path>
              <a:path w="329564" h="92710">
                <a:moveTo>
                  <a:pt x="179005" y="0"/>
                </a:moveTo>
                <a:lnTo>
                  <a:pt x="236749" y="0"/>
                </a:lnTo>
              </a:path>
              <a:path w="329564" h="92710">
                <a:moveTo>
                  <a:pt x="207877" y="0"/>
                </a:moveTo>
                <a:lnTo>
                  <a:pt x="207877" y="92390"/>
                </a:lnTo>
              </a:path>
              <a:path w="329564" h="92710">
                <a:moveTo>
                  <a:pt x="271396" y="92390"/>
                </a:moveTo>
                <a:lnTo>
                  <a:pt x="300268" y="0"/>
                </a:lnTo>
                <a:lnTo>
                  <a:pt x="329139" y="92390"/>
                </a:lnTo>
              </a:path>
              <a:path w="329564" h="92710">
                <a:moveTo>
                  <a:pt x="282944" y="61592"/>
                </a:moveTo>
                <a:lnTo>
                  <a:pt x="317591" y="61592"/>
                </a:lnTo>
              </a:path>
            </a:pathLst>
          </a:custGeom>
          <a:ln w="3175">
            <a:solidFill>
              <a:srgbClr val="000000"/>
            </a:solidFill>
          </a:ln>
        </p:spPr>
        <p:txBody>
          <a:bodyPr wrap="square" lIns="0" tIns="0" rIns="0" bIns="0" rtlCol="0"/>
          <a:lstStyle/>
          <a:p>
            <a:endParaRPr sz="949"/>
          </a:p>
        </p:txBody>
      </p:sp>
      <p:sp>
        <p:nvSpPr>
          <p:cNvPr id="914" name="object 914"/>
          <p:cNvSpPr/>
          <p:nvPr/>
        </p:nvSpPr>
        <p:spPr>
          <a:xfrm>
            <a:off x="3225771" y="3038416"/>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915" name="object 915"/>
          <p:cNvSpPr/>
          <p:nvPr/>
        </p:nvSpPr>
        <p:spPr>
          <a:xfrm>
            <a:off x="3262294" y="3038416"/>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pic>
        <p:nvPicPr>
          <p:cNvPr id="916" name="object 916"/>
          <p:cNvPicPr/>
          <p:nvPr/>
        </p:nvPicPr>
        <p:blipFill>
          <a:blip r:embed="rId57" cstate="print"/>
          <a:stretch>
            <a:fillRect/>
          </a:stretch>
        </p:blipFill>
        <p:spPr>
          <a:xfrm>
            <a:off x="3356475" y="3008418"/>
            <a:ext cx="50256" cy="79474"/>
          </a:xfrm>
          <a:prstGeom prst="rect">
            <a:avLst/>
          </a:prstGeom>
        </p:spPr>
      </p:pic>
      <p:sp>
        <p:nvSpPr>
          <p:cNvPr id="917" name="object 917"/>
          <p:cNvSpPr/>
          <p:nvPr/>
        </p:nvSpPr>
        <p:spPr>
          <a:xfrm>
            <a:off x="2996283" y="3118767"/>
            <a:ext cx="222241" cy="48866"/>
          </a:xfrm>
          <a:custGeom>
            <a:avLst/>
            <a:gdLst/>
            <a:ahLst/>
            <a:cxnLst/>
            <a:rect l="l" t="t" r="r" b="b"/>
            <a:pathLst>
              <a:path w="421639" h="92710">
                <a:moveTo>
                  <a:pt x="51969" y="15397"/>
                </a:moveTo>
                <a:lnTo>
                  <a:pt x="46195" y="7698"/>
                </a:lnTo>
                <a:lnTo>
                  <a:pt x="34646" y="0"/>
                </a:lnTo>
                <a:lnTo>
                  <a:pt x="23097" y="0"/>
                </a:lnTo>
                <a:lnTo>
                  <a:pt x="11548" y="7698"/>
                </a:lnTo>
                <a:lnTo>
                  <a:pt x="5774" y="15397"/>
                </a:lnTo>
                <a:lnTo>
                  <a:pt x="5774" y="23097"/>
                </a:lnTo>
                <a:lnTo>
                  <a:pt x="11548" y="30796"/>
                </a:lnTo>
                <a:lnTo>
                  <a:pt x="23097" y="38495"/>
                </a:lnTo>
                <a:lnTo>
                  <a:pt x="34646" y="46195"/>
                </a:lnTo>
                <a:lnTo>
                  <a:pt x="46195" y="53893"/>
                </a:lnTo>
                <a:lnTo>
                  <a:pt x="51969" y="61592"/>
                </a:lnTo>
                <a:lnTo>
                  <a:pt x="51969" y="76991"/>
                </a:lnTo>
                <a:lnTo>
                  <a:pt x="46195" y="84690"/>
                </a:lnTo>
                <a:lnTo>
                  <a:pt x="34646" y="92390"/>
                </a:lnTo>
                <a:lnTo>
                  <a:pt x="23097" y="92390"/>
                </a:lnTo>
                <a:lnTo>
                  <a:pt x="11548" y="84690"/>
                </a:lnTo>
                <a:lnTo>
                  <a:pt x="5774" y="76991"/>
                </a:lnTo>
                <a:lnTo>
                  <a:pt x="0" y="69292"/>
                </a:lnTo>
              </a:path>
              <a:path w="421639" h="92710">
                <a:moveTo>
                  <a:pt x="144359" y="76991"/>
                </a:moveTo>
                <a:lnTo>
                  <a:pt x="138585" y="84690"/>
                </a:lnTo>
                <a:lnTo>
                  <a:pt x="127036" y="92390"/>
                </a:lnTo>
                <a:lnTo>
                  <a:pt x="115487" y="92390"/>
                </a:lnTo>
                <a:lnTo>
                  <a:pt x="103938" y="84690"/>
                </a:lnTo>
                <a:lnTo>
                  <a:pt x="98164" y="76991"/>
                </a:lnTo>
                <a:lnTo>
                  <a:pt x="92390" y="69292"/>
                </a:lnTo>
                <a:lnTo>
                  <a:pt x="86615" y="46195"/>
                </a:lnTo>
                <a:lnTo>
                  <a:pt x="92390" y="23097"/>
                </a:lnTo>
                <a:lnTo>
                  <a:pt x="98164" y="15397"/>
                </a:lnTo>
                <a:lnTo>
                  <a:pt x="103938" y="7698"/>
                </a:lnTo>
                <a:lnTo>
                  <a:pt x="115487" y="0"/>
                </a:lnTo>
                <a:lnTo>
                  <a:pt x="127036" y="0"/>
                </a:lnTo>
                <a:lnTo>
                  <a:pt x="138585" y="7698"/>
                </a:lnTo>
                <a:lnTo>
                  <a:pt x="144359" y="15397"/>
                </a:lnTo>
              </a:path>
              <a:path w="421639" h="92710">
                <a:moveTo>
                  <a:pt x="184780" y="92390"/>
                </a:moveTo>
                <a:lnTo>
                  <a:pt x="213652" y="0"/>
                </a:lnTo>
                <a:lnTo>
                  <a:pt x="242524" y="92390"/>
                </a:lnTo>
              </a:path>
              <a:path w="421639" h="92710">
                <a:moveTo>
                  <a:pt x="196329" y="61592"/>
                </a:moveTo>
                <a:lnTo>
                  <a:pt x="230975" y="61592"/>
                </a:lnTo>
              </a:path>
              <a:path w="421639" h="92710">
                <a:moveTo>
                  <a:pt x="282944" y="0"/>
                </a:moveTo>
                <a:lnTo>
                  <a:pt x="282944" y="92390"/>
                </a:lnTo>
                <a:lnTo>
                  <a:pt x="329139" y="92390"/>
                </a:lnTo>
              </a:path>
              <a:path w="421639" h="92710">
                <a:moveTo>
                  <a:pt x="421530" y="92390"/>
                </a:moveTo>
                <a:lnTo>
                  <a:pt x="375335" y="92390"/>
                </a:lnTo>
                <a:lnTo>
                  <a:pt x="375335" y="0"/>
                </a:lnTo>
                <a:lnTo>
                  <a:pt x="421530" y="0"/>
                </a:lnTo>
              </a:path>
              <a:path w="421639" h="92710">
                <a:moveTo>
                  <a:pt x="375335" y="46195"/>
                </a:moveTo>
                <a:lnTo>
                  <a:pt x="404206" y="46195"/>
                </a:lnTo>
              </a:path>
            </a:pathLst>
          </a:custGeom>
          <a:ln w="3175">
            <a:solidFill>
              <a:srgbClr val="000000"/>
            </a:solidFill>
          </a:ln>
        </p:spPr>
        <p:txBody>
          <a:bodyPr wrap="square" lIns="0" tIns="0" rIns="0" bIns="0" rtlCol="0"/>
          <a:lstStyle/>
          <a:p>
            <a:endParaRPr sz="949"/>
          </a:p>
        </p:txBody>
      </p:sp>
      <p:sp>
        <p:nvSpPr>
          <p:cNvPr id="918" name="object 918"/>
          <p:cNvSpPr/>
          <p:nvPr/>
        </p:nvSpPr>
        <p:spPr>
          <a:xfrm>
            <a:off x="3303687" y="3118767"/>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919" name="object 919"/>
          <p:cNvSpPr/>
          <p:nvPr/>
        </p:nvSpPr>
        <p:spPr>
          <a:xfrm>
            <a:off x="3343254" y="3118767"/>
            <a:ext cx="18408" cy="48866"/>
          </a:xfrm>
          <a:custGeom>
            <a:avLst/>
            <a:gdLst/>
            <a:ahLst/>
            <a:cxnLst/>
            <a:rect l="l" t="t" r="r" b="b"/>
            <a:pathLst>
              <a:path w="34925" h="92710">
                <a:moveTo>
                  <a:pt x="0" y="92390"/>
                </a:moveTo>
                <a:lnTo>
                  <a:pt x="34646" y="0"/>
                </a:lnTo>
              </a:path>
            </a:pathLst>
          </a:custGeom>
          <a:ln w="3175">
            <a:solidFill>
              <a:srgbClr val="000000"/>
            </a:solidFill>
          </a:ln>
        </p:spPr>
        <p:txBody>
          <a:bodyPr wrap="square" lIns="0" tIns="0" rIns="0" bIns="0" rtlCol="0"/>
          <a:lstStyle/>
          <a:p>
            <a:endParaRPr sz="949"/>
          </a:p>
        </p:txBody>
      </p:sp>
      <p:sp>
        <p:nvSpPr>
          <p:cNvPr id="920" name="object 920"/>
          <p:cNvSpPr/>
          <p:nvPr/>
        </p:nvSpPr>
        <p:spPr>
          <a:xfrm>
            <a:off x="3388908" y="3118767"/>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2"/>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grpSp>
        <p:nvGrpSpPr>
          <p:cNvPr id="921" name="object 921"/>
          <p:cNvGrpSpPr/>
          <p:nvPr/>
        </p:nvGrpSpPr>
        <p:grpSpPr>
          <a:xfrm>
            <a:off x="2617629" y="2043229"/>
            <a:ext cx="18743" cy="19078"/>
            <a:chOff x="3452808" y="3876459"/>
            <a:chExt cx="35560" cy="36195"/>
          </a:xfrm>
        </p:grpSpPr>
        <p:sp>
          <p:nvSpPr>
            <p:cNvPr id="922" name="object 922"/>
            <p:cNvSpPr/>
            <p:nvPr/>
          </p:nvSpPr>
          <p:spPr>
            <a:xfrm>
              <a:off x="3452837" y="3876489"/>
              <a:ext cx="35560" cy="36195"/>
            </a:xfrm>
            <a:custGeom>
              <a:avLst/>
              <a:gdLst/>
              <a:ahLst/>
              <a:cxnLst/>
              <a:rect l="l" t="t" r="r" b="b"/>
              <a:pathLst>
                <a:path w="35560"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923" name="object 923"/>
            <p:cNvSpPr/>
            <p:nvPr/>
          </p:nvSpPr>
          <p:spPr>
            <a:xfrm>
              <a:off x="3452837" y="3876489"/>
              <a:ext cx="35560" cy="36195"/>
            </a:xfrm>
            <a:custGeom>
              <a:avLst/>
              <a:gdLst/>
              <a:ahLst/>
              <a:cxnLst/>
              <a:rect l="l" t="t" r="r" b="b"/>
              <a:pathLst>
                <a:path w="35560"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924" name="object 924"/>
          <p:cNvGrpSpPr/>
          <p:nvPr/>
        </p:nvGrpSpPr>
        <p:grpSpPr>
          <a:xfrm>
            <a:off x="1495541" y="1835394"/>
            <a:ext cx="290185" cy="48866"/>
            <a:chOff x="1323957" y="3482150"/>
            <a:chExt cx="550545" cy="92710"/>
          </a:xfrm>
        </p:grpSpPr>
        <p:sp>
          <p:nvSpPr>
            <p:cNvPr id="925" name="object 925"/>
            <p:cNvSpPr/>
            <p:nvPr/>
          </p:nvSpPr>
          <p:spPr>
            <a:xfrm>
              <a:off x="1323986" y="3482180"/>
              <a:ext cx="77470" cy="92710"/>
            </a:xfrm>
            <a:custGeom>
              <a:avLst/>
              <a:gdLst/>
              <a:ahLst/>
              <a:cxnLst/>
              <a:rect l="l" t="t" r="r" b="b"/>
              <a:pathLst>
                <a:path w="77469" h="92710">
                  <a:moveTo>
                    <a:pt x="46195" y="0"/>
                  </a:moveTo>
                  <a:lnTo>
                    <a:pt x="30796" y="0"/>
                  </a:lnTo>
                  <a:lnTo>
                    <a:pt x="19248" y="1965"/>
                  </a:lnTo>
                  <a:lnTo>
                    <a:pt x="11548" y="7862"/>
                  </a:lnTo>
                  <a:lnTo>
                    <a:pt x="7699" y="11794"/>
                  </a:lnTo>
                  <a:lnTo>
                    <a:pt x="1925" y="19657"/>
                  </a:lnTo>
                  <a:lnTo>
                    <a:pt x="0" y="31452"/>
                  </a:lnTo>
                  <a:lnTo>
                    <a:pt x="0" y="60937"/>
                  </a:lnTo>
                  <a:lnTo>
                    <a:pt x="30796" y="92390"/>
                  </a:lnTo>
                  <a:lnTo>
                    <a:pt x="46195" y="92390"/>
                  </a:lnTo>
                  <a:lnTo>
                    <a:pt x="76992" y="60937"/>
                  </a:lnTo>
                  <a:lnTo>
                    <a:pt x="65443" y="60937"/>
                  </a:lnTo>
                  <a:lnTo>
                    <a:pt x="63518" y="68801"/>
                  </a:lnTo>
                  <a:lnTo>
                    <a:pt x="59668" y="74699"/>
                  </a:lnTo>
                  <a:lnTo>
                    <a:pt x="53894" y="78629"/>
                  </a:lnTo>
                  <a:lnTo>
                    <a:pt x="46195" y="80595"/>
                  </a:lnTo>
                  <a:lnTo>
                    <a:pt x="30796" y="80595"/>
                  </a:lnTo>
                  <a:lnTo>
                    <a:pt x="23097" y="78629"/>
                  </a:lnTo>
                  <a:lnTo>
                    <a:pt x="17323" y="74699"/>
                  </a:lnTo>
                  <a:lnTo>
                    <a:pt x="13473" y="68801"/>
                  </a:lnTo>
                  <a:lnTo>
                    <a:pt x="11548" y="60937"/>
                  </a:lnTo>
                  <a:lnTo>
                    <a:pt x="11548" y="31452"/>
                  </a:lnTo>
                  <a:lnTo>
                    <a:pt x="13473" y="23589"/>
                  </a:lnTo>
                  <a:lnTo>
                    <a:pt x="17323" y="17692"/>
                  </a:lnTo>
                  <a:lnTo>
                    <a:pt x="23097" y="13760"/>
                  </a:lnTo>
                  <a:lnTo>
                    <a:pt x="30796" y="11794"/>
                  </a:lnTo>
                  <a:lnTo>
                    <a:pt x="46195" y="11794"/>
                  </a:lnTo>
                  <a:lnTo>
                    <a:pt x="53894" y="13760"/>
                  </a:lnTo>
                  <a:lnTo>
                    <a:pt x="59668" y="17692"/>
                  </a:lnTo>
                  <a:lnTo>
                    <a:pt x="63518" y="23589"/>
                  </a:lnTo>
                  <a:lnTo>
                    <a:pt x="65443" y="31452"/>
                  </a:lnTo>
                  <a:lnTo>
                    <a:pt x="76992" y="31452"/>
                  </a:lnTo>
                  <a:lnTo>
                    <a:pt x="75066" y="19657"/>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926" name="object 926"/>
            <p:cNvSpPr/>
            <p:nvPr/>
          </p:nvSpPr>
          <p:spPr>
            <a:xfrm>
              <a:off x="1323986" y="3482180"/>
              <a:ext cx="77470" cy="92710"/>
            </a:xfrm>
            <a:custGeom>
              <a:avLst/>
              <a:gdLst/>
              <a:ahLst/>
              <a:cxnLst/>
              <a:rect l="l" t="t" r="r" b="b"/>
              <a:pathLst>
                <a:path w="77469" h="92710">
                  <a:moveTo>
                    <a:pt x="76992" y="31452"/>
                  </a:moveTo>
                  <a:lnTo>
                    <a:pt x="46195" y="0"/>
                  </a:lnTo>
                  <a:lnTo>
                    <a:pt x="30796" y="0"/>
                  </a:lnTo>
                  <a:lnTo>
                    <a:pt x="0" y="31452"/>
                  </a:lnTo>
                  <a:lnTo>
                    <a:pt x="0" y="60937"/>
                  </a:lnTo>
                  <a:lnTo>
                    <a:pt x="30796" y="92390"/>
                  </a:lnTo>
                  <a:lnTo>
                    <a:pt x="46195" y="92390"/>
                  </a:lnTo>
                  <a:lnTo>
                    <a:pt x="76992" y="60937"/>
                  </a:lnTo>
                  <a:lnTo>
                    <a:pt x="65443" y="60937"/>
                  </a:lnTo>
                  <a:lnTo>
                    <a:pt x="63518" y="68801"/>
                  </a:lnTo>
                  <a:lnTo>
                    <a:pt x="59668" y="74699"/>
                  </a:lnTo>
                  <a:lnTo>
                    <a:pt x="53894" y="78629"/>
                  </a:lnTo>
                  <a:lnTo>
                    <a:pt x="46195" y="80595"/>
                  </a:lnTo>
                  <a:lnTo>
                    <a:pt x="30796" y="80595"/>
                  </a:lnTo>
                  <a:lnTo>
                    <a:pt x="23097" y="78629"/>
                  </a:lnTo>
                  <a:lnTo>
                    <a:pt x="17323" y="74699"/>
                  </a:lnTo>
                  <a:lnTo>
                    <a:pt x="13473" y="68801"/>
                  </a:lnTo>
                  <a:lnTo>
                    <a:pt x="11548" y="60937"/>
                  </a:lnTo>
                  <a:lnTo>
                    <a:pt x="11548" y="31452"/>
                  </a:lnTo>
                  <a:lnTo>
                    <a:pt x="13473" y="23589"/>
                  </a:lnTo>
                  <a:lnTo>
                    <a:pt x="17323" y="17692"/>
                  </a:lnTo>
                  <a:lnTo>
                    <a:pt x="23097" y="13760"/>
                  </a:lnTo>
                  <a:lnTo>
                    <a:pt x="30796" y="11794"/>
                  </a:lnTo>
                  <a:lnTo>
                    <a:pt x="46195" y="11794"/>
                  </a:lnTo>
                  <a:lnTo>
                    <a:pt x="53894" y="13760"/>
                  </a:lnTo>
                  <a:lnTo>
                    <a:pt x="59668" y="17692"/>
                  </a:lnTo>
                  <a:lnTo>
                    <a:pt x="63518" y="23589"/>
                  </a:lnTo>
                  <a:lnTo>
                    <a:pt x="65443" y="31452"/>
                  </a:lnTo>
                  <a:lnTo>
                    <a:pt x="76992" y="31452"/>
                  </a:lnTo>
                  <a:close/>
                </a:path>
              </a:pathLst>
            </a:custGeom>
            <a:ln w="3175">
              <a:solidFill>
                <a:srgbClr val="000000"/>
              </a:solidFill>
            </a:ln>
          </p:spPr>
          <p:txBody>
            <a:bodyPr wrap="square" lIns="0" tIns="0" rIns="0" bIns="0" rtlCol="0"/>
            <a:lstStyle/>
            <a:p>
              <a:endParaRPr sz="949"/>
            </a:p>
          </p:txBody>
        </p:sp>
        <p:sp>
          <p:nvSpPr>
            <p:cNvPr id="927" name="object 927"/>
            <p:cNvSpPr/>
            <p:nvPr/>
          </p:nvSpPr>
          <p:spPr>
            <a:xfrm>
              <a:off x="1389430" y="3513632"/>
              <a:ext cx="12065" cy="29845"/>
            </a:xfrm>
            <a:custGeom>
              <a:avLst/>
              <a:gdLst/>
              <a:ahLst/>
              <a:cxnLst/>
              <a:rect l="l" t="t" r="r" b="b"/>
              <a:pathLst>
                <a:path w="12065" h="29845">
                  <a:moveTo>
                    <a:pt x="11548" y="0"/>
                  </a:moveTo>
                  <a:lnTo>
                    <a:pt x="0" y="0"/>
                  </a:lnTo>
                  <a:lnTo>
                    <a:pt x="0" y="29485"/>
                  </a:lnTo>
                  <a:lnTo>
                    <a:pt x="11548" y="29485"/>
                  </a:lnTo>
                  <a:lnTo>
                    <a:pt x="11548" y="0"/>
                  </a:lnTo>
                  <a:close/>
                </a:path>
              </a:pathLst>
            </a:custGeom>
            <a:solidFill>
              <a:srgbClr val="000000"/>
            </a:solidFill>
          </p:spPr>
          <p:txBody>
            <a:bodyPr wrap="square" lIns="0" tIns="0" rIns="0" bIns="0" rtlCol="0"/>
            <a:lstStyle/>
            <a:p>
              <a:endParaRPr sz="949"/>
            </a:p>
          </p:txBody>
        </p:sp>
        <p:sp>
          <p:nvSpPr>
            <p:cNvPr id="928" name="object 928"/>
            <p:cNvSpPr/>
            <p:nvPr/>
          </p:nvSpPr>
          <p:spPr>
            <a:xfrm>
              <a:off x="1389430" y="3513632"/>
              <a:ext cx="12065" cy="29845"/>
            </a:xfrm>
            <a:custGeom>
              <a:avLst/>
              <a:gdLst/>
              <a:ahLst/>
              <a:cxnLst/>
              <a:rect l="l" t="t" r="r" b="b"/>
              <a:pathLst>
                <a:path w="12065" h="29845">
                  <a:moveTo>
                    <a:pt x="11548" y="0"/>
                  </a:moveTo>
                  <a:lnTo>
                    <a:pt x="0" y="0"/>
                  </a:lnTo>
                  <a:lnTo>
                    <a:pt x="0" y="29485"/>
                  </a:lnTo>
                  <a:lnTo>
                    <a:pt x="11548" y="29485"/>
                  </a:lnTo>
                  <a:lnTo>
                    <a:pt x="11548" y="0"/>
                  </a:lnTo>
                  <a:close/>
                </a:path>
              </a:pathLst>
            </a:custGeom>
            <a:ln w="3175">
              <a:solidFill>
                <a:srgbClr val="000000"/>
              </a:solidFill>
            </a:ln>
          </p:spPr>
          <p:txBody>
            <a:bodyPr wrap="square" lIns="0" tIns="0" rIns="0" bIns="0" rtlCol="0"/>
            <a:lstStyle/>
            <a:p>
              <a:endParaRPr sz="949"/>
            </a:p>
          </p:txBody>
        </p:sp>
        <p:sp>
          <p:nvSpPr>
            <p:cNvPr id="929" name="object 929"/>
            <p:cNvSpPr/>
            <p:nvPr/>
          </p:nvSpPr>
          <p:spPr>
            <a:xfrm>
              <a:off x="1416376" y="3482180"/>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30" name="object 930"/>
            <p:cNvSpPr/>
            <p:nvPr/>
          </p:nvSpPr>
          <p:spPr>
            <a:xfrm>
              <a:off x="1416376" y="3482180"/>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931" name="object 931"/>
            <p:cNvSpPr/>
            <p:nvPr/>
          </p:nvSpPr>
          <p:spPr>
            <a:xfrm>
              <a:off x="1427925" y="3482180"/>
              <a:ext cx="59690" cy="51435"/>
            </a:xfrm>
            <a:custGeom>
              <a:avLst/>
              <a:gdLst/>
              <a:ahLst/>
              <a:cxnLst/>
              <a:rect l="l" t="t" r="r" b="b"/>
              <a:pathLst>
                <a:path w="59690" h="51435">
                  <a:moveTo>
                    <a:pt x="34646" y="0"/>
                  </a:moveTo>
                  <a:lnTo>
                    <a:pt x="0" y="0"/>
                  </a:lnTo>
                  <a:lnTo>
                    <a:pt x="0" y="9828"/>
                  </a:lnTo>
                  <a:lnTo>
                    <a:pt x="34646" y="9828"/>
                  </a:lnTo>
                  <a:lnTo>
                    <a:pt x="40420" y="13760"/>
                  </a:lnTo>
                  <a:lnTo>
                    <a:pt x="44270" y="17692"/>
                  </a:lnTo>
                  <a:lnTo>
                    <a:pt x="46195" y="23589"/>
                  </a:lnTo>
                  <a:lnTo>
                    <a:pt x="46195" y="27520"/>
                  </a:lnTo>
                  <a:lnTo>
                    <a:pt x="44270" y="33418"/>
                  </a:lnTo>
                  <a:lnTo>
                    <a:pt x="40420" y="37350"/>
                  </a:lnTo>
                  <a:lnTo>
                    <a:pt x="34646" y="39314"/>
                  </a:lnTo>
                  <a:lnTo>
                    <a:pt x="0" y="39314"/>
                  </a:lnTo>
                  <a:lnTo>
                    <a:pt x="0" y="51110"/>
                  </a:lnTo>
                  <a:lnTo>
                    <a:pt x="34646" y="51110"/>
                  </a:lnTo>
                  <a:lnTo>
                    <a:pt x="46195" y="47178"/>
                  </a:lnTo>
                  <a:lnTo>
                    <a:pt x="51969" y="43246"/>
                  </a:lnTo>
                  <a:lnTo>
                    <a:pt x="57743" y="35384"/>
                  </a:lnTo>
                  <a:lnTo>
                    <a:pt x="59668" y="27520"/>
                  </a:lnTo>
                  <a:lnTo>
                    <a:pt x="59668" y="23589"/>
                  </a:lnTo>
                  <a:lnTo>
                    <a:pt x="57743" y="15726"/>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932" name="object 932"/>
            <p:cNvSpPr/>
            <p:nvPr/>
          </p:nvSpPr>
          <p:spPr>
            <a:xfrm>
              <a:off x="1427925" y="3482180"/>
              <a:ext cx="59690" cy="51435"/>
            </a:xfrm>
            <a:custGeom>
              <a:avLst/>
              <a:gdLst/>
              <a:ahLst/>
              <a:cxnLst/>
              <a:rect l="l" t="t" r="r" b="b"/>
              <a:pathLst>
                <a:path w="59690" h="51435">
                  <a:moveTo>
                    <a:pt x="0" y="0"/>
                  </a:moveTo>
                  <a:lnTo>
                    <a:pt x="0" y="9828"/>
                  </a:lnTo>
                  <a:lnTo>
                    <a:pt x="34646" y="9828"/>
                  </a:lnTo>
                  <a:lnTo>
                    <a:pt x="40420" y="13760"/>
                  </a:lnTo>
                  <a:lnTo>
                    <a:pt x="44270" y="17692"/>
                  </a:lnTo>
                  <a:lnTo>
                    <a:pt x="46195" y="23589"/>
                  </a:lnTo>
                  <a:lnTo>
                    <a:pt x="46195" y="27520"/>
                  </a:lnTo>
                  <a:lnTo>
                    <a:pt x="44270" y="33418"/>
                  </a:lnTo>
                  <a:lnTo>
                    <a:pt x="40420" y="37350"/>
                  </a:lnTo>
                  <a:lnTo>
                    <a:pt x="34646" y="39314"/>
                  </a:lnTo>
                  <a:lnTo>
                    <a:pt x="0" y="39314"/>
                  </a:lnTo>
                  <a:lnTo>
                    <a:pt x="0" y="51110"/>
                  </a:lnTo>
                  <a:lnTo>
                    <a:pt x="34646" y="51110"/>
                  </a:lnTo>
                  <a:lnTo>
                    <a:pt x="46195" y="47178"/>
                  </a:lnTo>
                  <a:lnTo>
                    <a:pt x="51969" y="43246"/>
                  </a:lnTo>
                  <a:lnTo>
                    <a:pt x="57743" y="35384"/>
                  </a:lnTo>
                  <a:lnTo>
                    <a:pt x="59668" y="27520"/>
                  </a:lnTo>
                  <a:lnTo>
                    <a:pt x="59668" y="23589"/>
                  </a:lnTo>
                  <a:lnTo>
                    <a:pt x="57743" y="15726"/>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933" name="object 933"/>
            <p:cNvSpPr/>
            <p:nvPr/>
          </p:nvSpPr>
          <p:spPr>
            <a:xfrm>
              <a:off x="1501068" y="3482180"/>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934" name="object 934"/>
            <p:cNvSpPr/>
            <p:nvPr/>
          </p:nvSpPr>
          <p:spPr>
            <a:xfrm>
              <a:off x="1501068" y="3482180"/>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935" name="object 935"/>
            <p:cNvSpPr/>
            <p:nvPr/>
          </p:nvSpPr>
          <p:spPr>
            <a:xfrm>
              <a:off x="1531861" y="3482188"/>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936" name="object 936"/>
            <p:cNvSpPr/>
            <p:nvPr/>
          </p:nvSpPr>
          <p:spPr>
            <a:xfrm>
              <a:off x="1589608" y="3482180"/>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937" name="object 937"/>
            <p:cNvPicPr/>
            <p:nvPr/>
          </p:nvPicPr>
          <p:blipFill>
            <a:blip r:embed="rId58" cstate="print"/>
            <a:stretch>
              <a:fillRect/>
            </a:stretch>
          </p:blipFill>
          <p:spPr>
            <a:xfrm>
              <a:off x="1620375" y="3482150"/>
              <a:ext cx="254132" cy="92449"/>
            </a:xfrm>
            <a:prstGeom prst="rect">
              <a:avLst/>
            </a:prstGeom>
          </p:spPr>
        </p:pic>
      </p:grpSp>
      <p:grpSp>
        <p:nvGrpSpPr>
          <p:cNvPr id="938" name="object 938"/>
          <p:cNvGrpSpPr/>
          <p:nvPr/>
        </p:nvGrpSpPr>
        <p:grpSpPr>
          <a:xfrm>
            <a:off x="1842512" y="1835394"/>
            <a:ext cx="193122" cy="48866"/>
            <a:chOff x="1982237" y="3482150"/>
            <a:chExt cx="366395" cy="92710"/>
          </a:xfrm>
        </p:grpSpPr>
        <p:sp>
          <p:nvSpPr>
            <p:cNvPr id="939" name="object 939"/>
            <p:cNvSpPr/>
            <p:nvPr/>
          </p:nvSpPr>
          <p:spPr>
            <a:xfrm>
              <a:off x="1982266" y="3482180"/>
              <a:ext cx="12065" cy="92710"/>
            </a:xfrm>
            <a:custGeom>
              <a:avLst/>
              <a:gdLst/>
              <a:ahLst/>
              <a:cxnLst/>
              <a:rect l="l" t="t" r="r" b="b"/>
              <a:pathLst>
                <a:path w="12064"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940" name="object 940"/>
            <p:cNvSpPr/>
            <p:nvPr/>
          </p:nvSpPr>
          <p:spPr>
            <a:xfrm>
              <a:off x="1982266" y="3482180"/>
              <a:ext cx="12065" cy="92710"/>
            </a:xfrm>
            <a:custGeom>
              <a:avLst/>
              <a:gdLst/>
              <a:ahLst/>
              <a:cxnLst/>
              <a:rect l="l" t="t" r="r" b="b"/>
              <a:pathLst>
                <a:path w="12064"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941" name="object 941"/>
            <p:cNvPicPr/>
            <p:nvPr/>
          </p:nvPicPr>
          <p:blipFill>
            <a:blip r:embed="rId28" cstate="print"/>
            <a:stretch>
              <a:fillRect/>
            </a:stretch>
          </p:blipFill>
          <p:spPr>
            <a:xfrm>
              <a:off x="2013034" y="3482150"/>
              <a:ext cx="334973" cy="92449"/>
            </a:xfrm>
            <a:prstGeom prst="rect">
              <a:avLst/>
            </a:prstGeom>
          </p:spPr>
        </p:pic>
      </p:grpSp>
      <p:pic>
        <p:nvPicPr>
          <p:cNvPr id="942" name="object 942"/>
          <p:cNvPicPr/>
          <p:nvPr/>
        </p:nvPicPr>
        <p:blipFill>
          <a:blip r:embed="rId59" cstate="print"/>
          <a:stretch>
            <a:fillRect/>
          </a:stretch>
        </p:blipFill>
        <p:spPr>
          <a:xfrm>
            <a:off x="10844807" y="1397569"/>
            <a:ext cx="81193" cy="65306"/>
          </a:xfrm>
          <a:prstGeom prst="rect">
            <a:avLst/>
          </a:prstGeom>
        </p:spPr>
      </p:pic>
      <p:pic>
        <p:nvPicPr>
          <p:cNvPr id="943" name="object 943"/>
          <p:cNvPicPr/>
          <p:nvPr/>
        </p:nvPicPr>
        <p:blipFill>
          <a:blip r:embed="rId20" cstate="print"/>
          <a:stretch>
            <a:fillRect/>
          </a:stretch>
        </p:blipFill>
        <p:spPr>
          <a:xfrm>
            <a:off x="10592259" y="1390421"/>
            <a:ext cx="81193" cy="48729"/>
          </a:xfrm>
          <a:prstGeom prst="rect">
            <a:avLst/>
          </a:prstGeom>
        </p:spPr>
      </p:pic>
      <p:pic>
        <p:nvPicPr>
          <p:cNvPr id="944" name="object 944"/>
          <p:cNvPicPr/>
          <p:nvPr/>
        </p:nvPicPr>
        <p:blipFill>
          <a:blip r:embed="rId60" cstate="print"/>
          <a:stretch>
            <a:fillRect/>
          </a:stretch>
        </p:blipFill>
        <p:spPr>
          <a:xfrm>
            <a:off x="10599407" y="980629"/>
            <a:ext cx="83222" cy="48729"/>
          </a:xfrm>
          <a:prstGeom prst="rect">
            <a:avLst/>
          </a:prstGeom>
        </p:spPr>
      </p:pic>
      <p:pic>
        <p:nvPicPr>
          <p:cNvPr id="945" name="object 945"/>
          <p:cNvPicPr/>
          <p:nvPr/>
        </p:nvPicPr>
        <p:blipFill>
          <a:blip r:embed="rId61" cstate="print"/>
          <a:stretch>
            <a:fillRect/>
          </a:stretch>
        </p:blipFill>
        <p:spPr>
          <a:xfrm>
            <a:off x="10641357" y="2002393"/>
            <a:ext cx="81193" cy="65307"/>
          </a:xfrm>
          <a:prstGeom prst="rect">
            <a:avLst/>
          </a:prstGeom>
        </p:spPr>
      </p:pic>
      <p:sp>
        <p:nvSpPr>
          <p:cNvPr id="946" name="object 946"/>
          <p:cNvSpPr/>
          <p:nvPr/>
        </p:nvSpPr>
        <p:spPr>
          <a:xfrm>
            <a:off x="797701"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47" name="object 947"/>
          <p:cNvSpPr/>
          <p:nvPr/>
        </p:nvSpPr>
        <p:spPr>
          <a:xfrm>
            <a:off x="954675"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48" name="object 948"/>
          <p:cNvSpPr/>
          <p:nvPr/>
        </p:nvSpPr>
        <p:spPr>
          <a:xfrm>
            <a:off x="2790702" y="4994899"/>
            <a:ext cx="0" cy="126851"/>
          </a:xfrm>
          <a:custGeom>
            <a:avLst/>
            <a:gdLst/>
            <a:ahLst/>
            <a:cxnLst/>
            <a:rect l="l" t="t" r="r" b="b"/>
            <a:pathLst>
              <a:path h="240665">
                <a:moveTo>
                  <a:pt x="0" y="0"/>
                </a:moveTo>
                <a:lnTo>
                  <a:pt x="0" y="240396"/>
                </a:lnTo>
              </a:path>
            </a:pathLst>
          </a:custGeom>
          <a:ln w="59129">
            <a:solidFill>
              <a:srgbClr val="000000"/>
            </a:solidFill>
          </a:ln>
        </p:spPr>
        <p:txBody>
          <a:bodyPr wrap="square" lIns="0" tIns="0" rIns="0" bIns="0" rtlCol="0"/>
          <a:lstStyle/>
          <a:p>
            <a:endParaRPr sz="949"/>
          </a:p>
        </p:txBody>
      </p:sp>
      <p:sp>
        <p:nvSpPr>
          <p:cNvPr id="949" name="object 949"/>
          <p:cNvSpPr/>
          <p:nvPr/>
        </p:nvSpPr>
        <p:spPr>
          <a:xfrm>
            <a:off x="797702" y="6856621"/>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50" name="object 950"/>
          <p:cNvSpPr/>
          <p:nvPr/>
        </p:nvSpPr>
        <p:spPr>
          <a:xfrm>
            <a:off x="954675" y="6703732"/>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51" name="object 951"/>
          <p:cNvSpPr/>
          <p:nvPr/>
        </p:nvSpPr>
        <p:spPr>
          <a:xfrm>
            <a:off x="2725354" y="6039874"/>
            <a:ext cx="130868" cy="0"/>
          </a:xfrm>
          <a:custGeom>
            <a:avLst/>
            <a:gdLst/>
            <a:ahLst/>
            <a:cxnLst/>
            <a:rect l="l" t="t" r="r" b="b"/>
            <a:pathLst>
              <a:path w="248285">
                <a:moveTo>
                  <a:pt x="0" y="0"/>
                </a:moveTo>
                <a:lnTo>
                  <a:pt x="247960" y="0"/>
                </a:lnTo>
              </a:path>
            </a:pathLst>
          </a:custGeom>
          <a:ln w="59129">
            <a:solidFill>
              <a:srgbClr val="000000"/>
            </a:solidFill>
          </a:ln>
        </p:spPr>
        <p:txBody>
          <a:bodyPr wrap="square" lIns="0" tIns="0" rIns="0" bIns="0" rtlCol="0"/>
          <a:lstStyle/>
          <a:p>
            <a:endParaRPr sz="949"/>
          </a:p>
        </p:txBody>
      </p:sp>
      <p:sp>
        <p:nvSpPr>
          <p:cNvPr id="952" name="object 952"/>
          <p:cNvSpPr/>
          <p:nvPr/>
        </p:nvSpPr>
        <p:spPr>
          <a:xfrm>
            <a:off x="3603580"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53" name="object 953"/>
          <p:cNvSpPr/>
          <p:nvPr/>
        </p:nvSpPr>
        <p:spPr>
          <a:xfrm>
            <a:off x="3603580"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54" name="object 954"/>
          <p:cNvSpPr/>
          <p:nvPr/>
        </p:nvSpPr>
        <p:spPr>
          <a:xfrm>
            <a:off x="876515" y="5145716"/>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55" name="object 955"/>
          <p:cNvSpPr/>
          <p:nvPr/>
        </p:nvSpPr>
        <p:spPr>
          <a:xfrm>
            <a:off x="876515" y="3431560"/>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56" name="object 956"/>
          <p:cNvSpPr/>
          <p:nvPr/>
        </p:nvSpPr>
        <p:spPr>
          <a:xfrm>
            <a:off x="11239364" y="3431560"/>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57" name="object 957"/>
          <p:cNvSpPr/>
          <p:nvPr/>
        </p:nvSpPr>
        <p:spPr>
          <a:xfrm>
            <a:off x="6252729"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58" name="object 958"/>
          <p:cNvSpPr/>
          <p:nvPr/>
        </p:nvSpPr>
        <p:spPr>
          <a:xfrm>
            <a:off x="6252729"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59" name="object 959"/>
          <p:cNvSpPr/>
          <p:nvPr/>
        </p:nvSpPr>
        <p:spPr>
          <a:xfrm>
            <a:off x="876515" y="1717405"/>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60" name="object 960"/>
          <p:cNvSpPr/>
          <p:nvPr/>
        </p:nvSpPr>
        <p:spPr>
          <a:xfrm>
            <a:off x="11239364" y="1717405"/>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61" name="object 961"/>
          <p:cNvSpPr/>
          <p:nvPr/>
        </p:nvSpPr>
        <p:spPr>
          <a:xfrm>
            <a:off x="8901878"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62" name="object 962"/>
          <p:cNvSpPr/>
          <p:nvPr/>
        </p:nvSpPr>
        <p:spPr>
          <a:xfrm>
            <a:off x="8901878"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63" name="object 963"/>
          <p:cNvSpPr/>
          <p:nvPr/>
        </p:nvSpPr>
        <p:spPr>
          <a:xfrm>
            <a:off x="954675" y="158775"/>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64" name="object 964"/>
          <p:cNvSpPr/>
          <p:nvPr/>
        </p:nvSpPr>
        <p:spPr>
          <a:xfrm>
            <a:off x="797702" y="0"/>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65" name="object 965"/>
          <p:cNvSpPr/>
          <p:nvPr/>
        </p:nvSpPr>
        <p:spPr>
          <a:xfrm>
            <a:off x="11239608"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66" name="object 966"/>
          <p:cNvSpPr/>
          <p:nvPr/>
        </p:nvSpPr>
        <p:spPr>
          <a:xfrm>
            <a:off x="11394299"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67" name="object 967"/>
          <p:cNvSpPr/>
          <p:nvPr/>
        </p:nvSpPr>
        <p:spPr>
          <a:xfrm>
            <a:off x="6475495" y="6273009"/>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68" name="object 968"/>
          <p:cNvSpPr/>
          <p:nvPr/>
        </p:nvSpPr>
        <p:spPr>
          <a:xfrm>
            <a:off x="6524576" y="6273009"/>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69" name="object 969"/>
          <p:cNvSpPr/>
          <p:nvPr/>
        </p:nvSpPr>
        <p:spPr>
          <a:xfrm>
            <a:off x="5216566" y="6248468"/>
            <a:ext cx="1283574" cy="0"/>
          </a:xfrm>
          <a:custGeom>
            <a:avLst/>
            <a:gdLst/>
            <a:ahLst/>
            <a:cxnLst/>
            <a:rect l="l" t="t" r="r" b="b"/>
            <a:pathLst>
              <a:path w="2435225">
                <a:moveTo>
                  <a:pt x="0" y="0"/>
                </a:moveTo>
                <a:lnTo>
                  <a:pt x="2435026" y="0"/>
                </a:lnTo>
              </a:path>
            </a:pathLst>
          </a:custGeom>
          <a:ln w="11825">
            <a:solidFill>
              <a:srgbClr val="000000"/>
            </a:solidFill>
          </a:ln>
        </p:spPr>
        <p:txBody>
          <a:bodyPr wrap="square" lIns="0" tIns="0" rIns="0" bIns="0" rtlCol="0"/>
          <a:lstStyle/>
          <a:p>
            <a:endParaRPr sz="949"/>
          </a:p>
        </p:txBody>
      </p:sp>
      <p:sp>
        <p:nvSpPr>
          <p:cNvPr id="970" name="object 970"/>
          <p:cNvSpPr/>
          <p:nvPr/>
        </p:nvSpPr>
        <p:spPr>
          <a:xfrm>
            <a:off x="6524576" y="6248468"/>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71" name="object 971"/>
          <p:cNvSpPr/>
          <p:nvPr/>
        </p:nvSpPr>
        <p:spPr>
          <a:xfrm>
            <a:off x="6475495" y="6199387"/>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72" name="object 972"/>
          <p:cNvSpPr/>
          <p:nvPr/>
        </p:nvSpPr>
        <p:spPr>
          <a:xfrm>
            <a:off x="6524576" y="6199387"/>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73" name="object 973"/>
          <p:cNvSpPr/>
          <p:nvPr/>
        </p:nvSpPr>
        <p:spPr>
          <a:xfrm>
            <a:off x="6475495" y="6174847"/>
            <a:ext cx="24768" cy="0"/>
          </a:xfrm>
          <a:custGeom>
            <a:avLst/>
            <a:gdLst/>
            <a:ahLst/>
            <a:cxnLst/>
            <a:rect l="l" t="t" r="r" b="b"/>
            <a:pathLst>
              <a:path w="46990">
                <a:moveTo>
                  <a:pt x="0" y="0"/>
                </a:moveTo>
                <a:lnTo>
                  <a:pt x="46559" y="0"/>
                </a:lnTo>
              </a:path>
            </a:pathLst>
          </a:custGeom>
          <a:ln w="11825">
            <a:solidFill>
              <a:srgbClr val="000000"/>
            </a:solidFill>
          </a:ln>
        </p:spPr>
        <p:txBody>
          <a:bodyPr wrap="square" lIns="0" tIns="0" rIns="0" bIns="0" rtlCol="0"/>
          <a:lstStyle/>
          <a:p>
            <a:endParaRPr sz="949"/>
          </a:p>
        </p:txBody>
      </p:sp>
      <p:sp>
        <p:nvSpPr>
          <p:cNvPr id="974" name="object 974"/>
          <p:cNvSpPr/>
          <p:nvPr/>
        </p:nvSpPr>
        <p:spPr>
          <a:xfrm>
            <a:off x="6524576" y="6174847"/>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75" name="object 975"/>
          <p:cNvSpPr/>
          <p:nvPr/>
        </p:nvSpPr>
        <p:spPr>
          <a:xfrm>
            <a:off x="6482502" y="5917171"/>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976" name="object 976"/>
          <p:cNvSpPr/>
          <p:nvPr/>
        </p:nvSpPr>
        <p:spPr>
          <a:xfrm>
            <a:off x="5216566" y="4849659"/>
            <a:ext cx="0" cy="1399045"/>
          </a:xfrm>
          <a:custGeom>
            <a:avLst/>
            <a:gdLst/>
            <a:ahLst/>
            <a:cxnLst/>
            <a:rect l="l" t="t" r="r" b="b"/>
            <a:pathLst>
              <a:path h="2654300">
                <a:moveTo>
                  <a:pt x="0" y="2653852"/>
                </a:moveTo>
                <a:lnTo>
                  <a:pt x="0" y="0"/>
                </a:lnTo>
              </a:path>
            </a:pathLst>
          </a:custGeom>
          <a:ln w="11825">
            <a:solidFill>
              <a:srgbClr val="000000"/>
            </a:solidFill>
          </a:ln>
        </p:spPr>
        <p:txBody>
          <a:bodyPr wrap="square" lIns="0" tIns="0" rIns="0" bIns="0" rtlCol="0"/>
          <a:lstStyle/>
          <a:p>
            <a:endParaRPr sz="949"/>
          </a:p>
        </p:txBody>
      </p:sp>
      <p:sp>
        <p:nvSpPr>
          <p:cNvPr id="977" name="object 977"/>
          <p:cNvSpPr/>
          <p:nvPr/>
        </p:nvSpPr>
        <p:spPr>
          <a:xfrm>
            <a:off x="7309517" y="5868090"/>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78" name="object 978"/>
          <p:cNvSpPr/>
          <p:nvPr/>
        </p:nvSpPr>
        <p:spPr>
          <a:xfrm>
            <a:off x="6482502" y="5861955"/>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979" name="object 979"/>
          <p:cNvSpPr/>
          <p:nvPr/>
        </p:nvSpPr>
        <p:spPr>
          <a:xfrm>
            <a:off x="7309517" y="5812874"/>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80" name="object 980"/>
          <p:cNvSpPr/>
          <p:nvPr/>
        </p:nvSpPr>
        <p:spPr>
          <a:xfrm>
            <a:off x="6475495" y="5708577"/>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981" name="object 981"/>
          <p:cNvSpPr/>
          <p:nvPr/>
        </p:nvSpPr>
        <p:spPr>
          <a:xfrm>
            <a:off x="6339466" y="5671645"/>
            <a:ext cx="209857" cy="37152"/>
          </a:xfrm>
          <a:custGeom>
            <a:avLst/>
            <a:gdLst/>
            <a:ahLst/>
            <a:cxnLst/>
            <a:rect l="l" t="t" r="r" b="b"/>
            <a:pathLst>
              <a:path w="398145" h="70484">
                <a:moveTo>
                  <a:pt x="351195" y="70068"/>
                </a:moveTo>
                <a:lnTo>
                  <a:pt x="397754" y="70068"/>
                </a:lnTo>
              </a:path>
              <a:path w="398145" h="70484">
                <a:moveTo>
                  <a:pt x="313949" y="48615"/>
                </a:moveTo>
                <a:lnTo>
                  <a:pt x="319265" y="48615"/>
                </a:lnTo>
              </a:path>
              <a:path w="398145" h="70484">
                <a:moveTo>
                  <a:pt x="313949" y="24192"/>
                </a:moveTo>
                <a:lnTo>
                  <a:pt x="351195" y="24192"/>
                </a:lnTo>
              </a:path>
              <a:path w="398145" h="70484">
                <a:moveTo>
                  <a:pt x="304636" y="23509"/>
                </a:moveTo>
                <a:lnTo>
                  <a:pt x="258077" y="23509"/>
                </a:lnTo>
              </a:path>
              <a:path w="398145" h="70484">
                <a:moveTo>
                  <a:pt x="351195" y="23509"/>
                </a:moveTo>
                <a:lnTo>
                  <a:pt x="397754" y="23509"/>
                </a:lnTo>
              </a:path>
              <a:path w="398145" h="70484">
                <a:moveTo>
                  <a:pt x="258077" y="8881"/>
                </a:moveTo>
                <a:lnTo>
                  <a:pt x="0" y="8881"/>
                </a:lnTo>
              </a:path>
              <a:path w="398145" h="70484">
                <a:moveTo>
                  <a:pt x="313949" y="0"/>
                </a:moveTo>
                <a:lnTo>
                  <a:pt x="351195" y="0"/>
                </a:lnTo>
              </a:path>
            </a:pathLst>
          </a:custGeom>
          <a:ln w="11825">
            <a:solidFill>
              <a:srgbClr val="000000"/>
            </a:solidFill>
          </a:ln>
        </p:spPr>
        <p:txBody>
          <a:bodyPr wrap="square" lIns="0" tIns="0" rIns="0" bIns="0" rtlCol="0"/>
          <a:lstStyle/>
          <a:p>
            <a:endParaRPr sz="949"/>
          </a:p>
        </p:txBody>
      </p:sp>
      <p:sp>
        <p:nvSpPr>
          <p:cNvPr id="982" name="object 982"/>
          <p:cNvSpPr/>
          <p:nvPr/>
        </p:nvSpPr>
        <p:spPr>
          <a:xfrm>
            <a:off x="7334762" y="5644337"/>
            <a:ext cx="33805" cy="0"/>
          </a:xfrm>
          <a:custGeom>
            <a:avLst/>
            <a:gdLst/>
            <a:ahLst/>
            <a:cxnLst/>
            <a:rect l="l" t="t" r="r" b="b"/>
            <a:pathLst>
              <a:path w="64134">
                <a:moveTo>
                  <a:pt x="63860" y="0"/>
                </a:moveTo>
                <a:lnTo>
                  <a:pt x="0" y="0"/>
                </a:lnTo>
              </a:path>
            </a:pathLst>
          </a:custGeom>
          <a:ln w="11825">
            <a:solidFill>
              <a:srgbClr val="000000"/>
            </a:solidFill>
          </a:ln>
        </p:spPr>
        <p:txBody>
          <a:bodyPr wrap="square" lIns="0" tIns="0" rIns="0" bIns="0" rtlCol="0"/>
          <a:lstStyle/>
          <a:p>
            <a:endParaRPr sz="949"/>
          </a:p>
        </p:txBody>
      </p:sp>
      <p:sp>
        <p:nvSpPr>
          <p:cNvPr id="983" name="object 983"/>
          <p:cNvSpPr/>
          <p:nvPr/>
        </p:nvSpPr>
        <p:spPr>
          <a:xfrm>
            <a:off x="6339465" y="5634955"/>
            <a:ext cx="160656" cy="8033"/>
          </a:xfrm>
          <a:custGeom>
            <a:avLst/>
            <a:gdLst/>
            <a:ahLst/>
            <a:cxnLst/>
            <a:rect l="l" t="t" r="r" b="b"/>
            <a:pathLst>
              <a:path w="304800" h="15240">
                <a:moveTo>
                  <a:pt x="258077" y="14628"/>
                </a:moveTo>
                <a:lnTo>
                  <a:pt x="0" y="14628"/>
                </a:lnTo>
              </a:path>
              <a:path w="304800" h="15240">
                <a:moveTo>
                  <a:pt x="304636" y="0"/>
                </a:moveTo>
                <a:lnTo>
                  <a:pt x="258077" y="0"/>
                </a:lnTo>
              </a:path>
            </a:pathLst>
          </a:custGeom>
          <a:ln w="11825">
            <a:solidFill>
              <a:srgbClr val="000000"/>
            </a:solidFill>
          </a:ln>
        </p:spPr>
        <p:txBody>
          <a:bodyPr wrap="square" lIns="0" tIns="0" rIns="0" bIns="0" rtlCol="0"/>
          <a:lstStyle/>
          <a:p>
            <a:endParaRPr sz="949"/>
          </a:p>
        </p:txBody>
      </p:sp>
      <p:sp>
        <p:nvSpPr>
          <p:cNvPr id="984" name="object 984"/>
          <p:cNvSpPr/>
          <p:nvPr/>
        </p:nvSpPr>
        <p:spPr>
          <a:xfrm>
            <a:off x="6524576" y="5634955"/>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85" name="object 985"/>
          <p:cNvSpPr/>
          <p:nvPr/>
        </p:nvSpPr>
        <p:spPr>
          <a:xfrm>
            <a:off x="7166482" y="5627245"/>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986" name="object 986"/>
          <p:cNvSpPr/>
          <p:nvPr/>
        </p:nvSpPr>
        <p:spPr>
          <a:xfrm>
            <a:off x="6118601" y="5659496"/>
            <a:ext cx="220902" cy="33805"/>
          </a:xfrm>
          <a:custGeom>
            <a:avLst/>
            <a:gdLst/>
            <a:ahLst/>
            <a:cxnLst/>
            <a:rect l="l" t="t" r="r" b="b"/>
            <a:pathLst>
              <a:path w="419100" h="64134">
                <a:moveTo>
                  <a:pt x="209513" y="63860"/>
                </a:moveTo>
                <a:lnTo>
                  <a:pt x="0" y="0"/>
                </a:lnTo>
              </a:path>
              <a:path w="419100" h="64134">
                <a:moveTo>
                  <a:pt x="314271" y="63860"/>
                </a:moveTo>
                <a:lnTo>
                  <a:pt x="209513" y="31930"/>
                </a:lnTo>
              </a:path>
              <a:path w="419100" h="64134">
                <a:moveTo>
                  <a:pt x="419028" y="63860"/>
                </a:moveTo>
                <a:lnTo>
                  <a:pt x="314271" y="31930"/>
                </a:lnTo>
              </a:path>
            </a:pathLst>
          </a:custGeom>
          <a:ln w="11825">
            <a:solidFill>
              <a:srgbClr val="000000"/>
            </a:solidFill>
          </a:ln>
        </p:spPr>
        <p:txBody>
          <a:bodyPr wrap="square" lIns="0" tIns="0" rIns="0" bIns="0" rtlCol="0"/>
          <a:lstStyle/>
          <a:p>
            <a:endParaRPr sz="949"/>
          </a:p>
        </p:txBody>
      </p:sp>
      <p:sp>
        <p:nvSpPr>
          <p:cNvPr id="987" name="object 987"/>
          <p:cNvSpPr/>
          <p:nvPr/>
        </p:nvSpPr>
        <p:spPr>
          <a:xfrm>
            <a:off x="6475495" y="5610415"/>
            <a:ext cx="73634" cy="12049"/>
          </a:xfrm>
          <a:custGeom>
            <a:avLst/>
            <a:gdLst/>
            <a:ahLst/>
            <a:cxnLst/>
            <a:rect l="l" t="t" r="r" b="b"/>
            <a:pathLst>
              <a:path w="139700" h="22859">
                <a:moveTo>
                  <a:pt x="55871" y="22827"/>
                </a:moveTo>
                <a:lnTo>
                  <a:pt x="93118" y="22827"/>
                </a:lnTo>
              </a:path>
              <a:path w="139700" h="22859">
                <a:moveTo>
                  <a:pt x="46559" y="0"/>
                </a:moveTo>
                <a:lnTo>
                  <a:pt x="0" y="0"/>
                </a:lnTo>
              </a:path>
              <a:path w="139700" h="22859">
                <a:moveTo>
                  <a:pt x="93118" y="0"/>
                </a:moveTo>
                <a:lnTo>
                  <a:pt x="139677" y="0"/>
                </a:lnTo>
              </a:path>
            </a:pathLst>
          </a:custGeom>
          <a:ln w="11825">
            <a:solidFill>
              <a:srgbClr val="000000"/>
            </a:solidFill>
          </a:ln>
        </p:spPr>
        <p:txBody>
          <a:bodyPr wrap="square" lIns="0" tIns="0" rIns="0" bIns="0" rtlCol="0"/>
          <a:lstStyle/>
          <a:p>
            <a:endParaRPr sz="949"/>
          </a:p>
        </p:txBody>
      </p:sp>
      <p:sp>
        <p:nvSpPr>
          <p:cNvPr id="988" name="object 988"/>
          <p:cNvSpPr/>
          <p:nvPr/>
        </p:nvSpPr>
        <p:spPr>
          <a:xfrm>
            <a:off x="7166482" y="5593585"/>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989" name="object 989"/>
          <p:cNvSpPr/>
          <p:nvPr/>
        </p:nvSpPr>
        <p:spPr>
          <a:xfrm>
            <a:off x="6945616" y="5610415"/>
            <a:ext cx="220902" cy="33805"/>
          </a:xfrm>
          <a:custGeom>
            <a:avLst/>
            <a:gdLst/>
            <a:ahLst/>
            <a:cxnLst/>
            <a:rect l="l" t="t" r="r" b="b"/>
            <a:pathLst>
              <a:path w="419100" h="64134">
                <a:moveTo>
                  <a:pt x="209514" y="63860"/>
                </a:moveTo>
                <a:lnTo>
                  <a:pt x="0" y="0"/>
                </a:lnTo>
              </a:path>
              <a:path w="419100" h="64134">
                <a:moveTo>
                  <a:pt x="314271" y="63860"/>
                </a:moveTo>
                <a:lnTo>
                  <a:pt x="209514" y="31930"/>
                </a:lnTo>
              </a:path>
              <a:path w="419100" h="64134">
                <a:moveTo>
                  <a:pt x="419029" y="63860"/>
                </a:moveTo>
                <a:lnTo>
                  <a:pt x="314271" y="31930"/>
                </a:lnTo>
              </a:path>
            </a:pathLst>
          </a:custGeom>
          <a:ln w="11825">
            <a:solidFill>
              <a:srgbClr val="000000"/>
            </a:solidFill>
          </a:ln>
        </p:spPr>
        <p:txBody>
          <a:bodyPr wrap="square" lIns="0" tIns="0" rIns="0" bIns="0" rtlCol="0"/>
          <a:lstStyle/>
          <a:p>
            <a:endParaRPr sz="949"/>
          </a:p>
        </p:txBody>
      </p:sp>
      <p:sp>
        <p:nvSpPr>
          <p:cNvPr id="990" name="object 990"/>
          <p:cNvSpPr/>
          <p:nvPr/>
        </p:nvSpPr>
        <p:spPr>
          <a:xfrm>
            <a:off x="6270576" y="3247867"/>
            <a:ext cx="67275" cy="201155"/>
          </a:xfrm>
          <a:custGeom>
            <a:avLst/>
            <a:gdLst/>
            <a:ahLst/>
            <a:cxnLst/>
            <a:rect l="l" t="t" r="r" b="b"/>
            <a:pathLst>
              <a:path w="127634" h="381634">
                <a:moveTo>
                  <a:pt x="123699" y="0"/>
                </a:moveTo>
                <a:lnTo>
                  <a:pt x="0" y="380815"/>
                </a:lnTo>
              </a:path>
              <a:path w="127634" h="381634">
                <a:moveTo>
                  <a:pt x="3843" y="381117"/>
                </a:moveTo>
                <a:lnTo>
                  <a:pt x="127542" y="302"/>
                </a:lnTo>
              </a:path>
            </a:pathLst>
          </a:custGeom>
          <a:ln w="5912">
            <a:solidFill>
              <a:srgbClr val="000000"/>
            </a:solidFill>
            <a:prstDash val="sysDashDotDot"/>
          </a:ln>
        </p:spPr>
        <p:txBody>
          <a:bodyPr wrap="square" lIns="0" tIns="0" rIns="0" bIns="0" rtlCol="0"/>
          <a:lstStyle/>
          <a:p>
            <a:endParaRPr sz="949"/>
          </a:p>
        </p:txBody>
      </p:sp>
      <p:sp>
        <p:nvSpPr>
          <p:cNvPr id="991" name="object 991"/>
          <p:cNvSpPr/>
          <p:nvPr/>
        </p:nvSpPr>
        <p:spPr>
          <a:xfrm>
            <a:off x="6482501" y="5861956"/>
            <a:ext cx="42172" cy="165676"/>
          </a:xfrm>
          <a:custGeom>
            <a:avLst/>
            <a:gdLst/>
            <a:ahLst/>
            <a:cxnLst/>
            <a:rect l="l" t="t" r="r" b="b"/>
            <a:pathLst>
              <a:path w="80009" h="314325">
                <a:moveTo>
                  <a:pt x="0" y="104757"/>
                </a:moveTo>
                <a:lnTo>
                  <a:pt x="79824" y="314272"/>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992" name="object 992"/>
          <p:cNvSpPr/>
          <p:nvPr/>
        </p:nvSpPr>
        <p:spPr>
          <a:xfrm>
            <a:off x="6475495" y="4923280"/>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993" name="object 993"/>
          <p:cNvSpPr/>
          <p:nvPr/>
        </p:nvSpPr>
        <p:spPr>
          <a:xfrm>
            <a:off x="6475495" y="4898740"/>
            <a:ext cx="73634" cy="24768"/>
          </a:xfrm>
          <a:custGeom>
            <a:avLst/>
            <a:gdLst/>
            <a:ahLst/>
            <a:cxnLst/>
            <a:rect l="l" t="t" r="r" b="b"/>
            <a:pathLst>
              <a:path w="139700" h="46990">
                <a:moveTo>
                  <a:pt x="93118" y="46558"/>
                </a:moveTo>
                <a:lnTo>
                  <a:pt x="139677" y="46558"/>
                </a:lnTo>
              </a:path>
              <a:path w="139700" h="46990">
                <a:moveTo>
                  <a:pt x="93118" y="25105"/>
                </a:moveTo>
                <a:lnTo>
                  <a:pt x="55871" y="25105"/>
                </a:lnTo>
              </a:path>
              <a:path w="139700" h="46990">
                <a:moveTo>
                  <a:pt x="46559" y="0"/>
                </a:moveTo>
                <a:lnTo>
                  <a:pt x="0" y="0"/>
                </a:lnTo>
              </a:path>
              <a:path w="139700" h="46990">
                <a:moveTo>
                  <a:pt x="93118" y="0"/>
                </a:moveTo>
                <a:lnTo>
                  <a:pt x="139677" y="0"/>
                </a:lnTo>
              </a:path>
            </a:pathLst>
          </a:custGeom>
          <a:ln w="11825">
            <a:solidFill>
              <a:srgbClr val="000000"/>
            </a:solidFill>
          </a:ln>
        </p:spPr>
        <p:txBody>
          <a:bodyPr wrap="square" lIns="0" tIns="0" rIns="0" bIns="0" rtlCol="0"/>
          <a:lstStyle/>
          <a:p>
            <a:endParaRPr sz="949"/>
          </a:p>
        </p:txBody>
      </p:sp>
      <p:sp>
        <p:nvSpPr>
          <p:cNvPr id="994" name="object 994"/>
          <p:cNvSpPr/>
          <p:nvPr/>
        </p:nvSpPr>
        <p:spPr>
          <a:xfrm>
            <a:off x="5216566" y="4849659"/>
            <a:ext cx="1283574" cy="0"/>
          </a:xfrm>
          <a:custGeom>
            <a:avLst/>
            <a:gdLst/>
            <a:ahLst/>
            <a:cxnLst/>
            <a:rect l="l" t="t" r="r" b="b"/>
            <a:pathLst>
              <a:path w="2435225">
                <a:moveTo>
                  <a:pt x="0" y="0"/>
                </a:moveTo>
                <a:lnTo>
                  <a:pt x="2435026" y="0"/>
                </a:lnTo>
              </a:path>
            </a:pathLst>
          </a:custGeom>
          <a:ln w="11825">
            <a:solidFill>
              <a:srgbClr val="000000"/>
            </a:solidFill>
          </a:ln>
        </p:spPr>
        <p:txBody>
          <a:bodyPr wrap="square" lIns="0" tIns="0" rIns="0" bIns="0" rtlCol="0"/>
          <a:lstStyle/>
          <a:p>
            <a:endParaRPr sz="949"/>
          </a:p>
        </p:txBody>
      </p:sp>
      <p:sp>
        <p:nvSpPr>
          <p:cNvPr id="995" name="object 995"/>
          <p:cNvSpPr/>
          <p:nvPr/>
        </p:nvSpPr>
        <p:spPr>
          <a:xfrm>
            <a:off x="6504944" y="4836426"/>
            <a:ext cx="44180" cy="13388"/>
          </a:xfrm>
          <a:custGeom>
            <a:avLst/>
            <a:gdLst/>
            <a:ahLst/>
            <a:cxnLst/>
            <a:rect l="l" t="t" r="r" b="b"/>
            <a:pathLst>
              <a:path w="83820" h="25400">
                <a:moveTo>
                  <a:pt x="37246" y="25105"/>
                </a:moveTo>
                <a:lnTo>
                  <a:pt x="83805" y="25105"/>
                </a:lnTo>
              </a:path>
              <a:path w="83820" h="25400">
                <a:moveTo>
                  <a:pt x="0" y="0"/>
                </a:moveTo>
                <a:lnTo>
                  <a:pt x="37246" y="0"/>
                </a:lnTo>
              </a:path>
            </a:pathLst>
          </a:custGeom>
          <a:ln w="11825">
            <a:solidFill>
              <a:srgbClr val="000000"/>
            </a:solidFill>
          </a:ln>
        </p:spPr>
        <p:txBody>
          <a:bodyPr wrap="square" lIns="0" tIns="0" rIns="0" bIns="0" rtlCol="0"/>
          <a:lstStyle/>
          <a:p>
            <a:endParaRPr sz="949"/>
          </a:p>
        </p:txBody>
      </p:sp>
      <p:sp>
        <p:nvSpPr>
          <p:cNvPr id="996" name="object 996"/>
          <p:cNvSpPr/>
          <p:nvPr/>
        </p:nvSpPr>
        <p:spPr>
          <a:xfrm>
            <a:off x="6229033" y="5625836"/>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97" name="object 997"/>
          <p:cNvSpPr/>
          <p:nvPr/>
        </p:nvSpPr>
        <p:spPr>
          <a:xfrm>
            <a:off x="6284249" y="5625836"/>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98" name="object 998"/>
          <p:cNvSpPr/>
          <p:nvPr/>
        </p:nvSpPr>
        <p:spPr>
          <a:xfrm>
            <a:off x="6339465" y="5625836"/>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99" name="object 999"/>
          <p:cNvSpPr/>
          <p:nvPr/>
        </p:nvSpPr>
        <p:spPr>
          <a:xfrm>
            <a:off x="6245766" y="3448590"/>
            <a:ext cx="27111" cy="1401388"/>
          </a:xfrm>
          <a:custGeom>
            <a:avLst/>
            <a:gdLst/>
            <a:ahLst/>
            <a:cxnLst/>
            <a:rect l="l" t="t" r="r" b="b"/>
            <a:pathLst>
              <a:path w="51434" h="2658745">
                <a:moveTo>
                  <a:pt x="50912" y="301"/>
                </a:moveTo>
                <a:lnTo>
                  <a:pt x="5658" y="2658139"/>
                </a:lnTo>
              </a:path>
              <a:path w="51434" h="2658745">
                <a:moveTo>
                  <a:pt x="47069" y="0"/>
                </a:moveTo>
                <a:lnTo>
                  <a:pt x="0" y="2658139"/>
                </a:lnTo>
              </a:path>
            </a:pathLst>
          </a:custGeom>
          <a:ln w="5912">
            <a:solidFill>
              <a:srgbClr val="000000"/>
            </a:solidFill>
            <a:prstDash val="sysDashDotDot"/>
          </a:ln>
        </p:spPr>
        <p:txBody>
          <a:bodyPr wrap="square" lIns="0" tIns="0" rIns="0" bIns="0" rtlCol="0"/>
          <a:lstStyle/>
          <a:p>
            <a:endParaRPr sz="949"/>
          </a:p>
        </p:txBody>
      </p:sp>
      <p:sp>
        <p:nvSpPr>
          <p:cNvPr id="1000" name="object 1000"/>
          <p:cNvSpPr/>
          <p:nvPr/>
        </p:nvSpPr>
        <p:spPr>
          <a:xfrm>
            <a:off x="6475495" y="4825118"/>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1001" name="object 1001"/>
          <p:cNvSpPr/>
          <p:nvPr/>
        </p:nvSpPr>
        <p:spPr>
          <a:xfrm>
            <a:off x="6504944" y="4825118"/>
            <a:ext cx="44180" cy="35143"/>
          </a:xfrm>
          <a:custGeom>
            <a:avLst/>
            <a:gdLst/>
            <a:ahLst/>
            <a:cxnLst/>
            <a:rect l="l" t="t" r="r" b="b"/>
            <a:pathLst>
              <a:path w="83820" h="66675">
                <a:moveTo>
                  <a:pt x="37246" y="0"/>
                </a:moveTo>
                <a:lnTo>
                  <a:pt x="83805" y="0"/>
                </a:lnTo>
              </a:path>
              <a:path w="83820" h="66675">
                <a:moveTo>
                  <a:pt x="37246" y="66236"/>
                </a:moveTo>
                <a:lnTo>
                  <a:pt x="0" y="44732"/>
                </a:lnTo>
              </a:path>
            </a:pathLst>
          </a:custGeom>
          <a:ln w="11825">
            <a:solidFill>
              <a:srgbClr val="000000"/>
            </a:solidFill>
          </a:ln>
        </p:spPr>
        <p:txBody>
          <a:bodyPr wrap="square" lIns="0" tIns="0" rIns="0" bIns="0" rtlCol="0"/>
          <a:lstStyle/>
          <a:p>
            <a:endParaRPr sz="949"/>
          </a:p>
        </p:txBody>
      </p:sp>
      <p:sp>
        <p:nvSpPr>
          <p:cNvPr id="1002" name="object 1002"/>
          <p:cNvSpPr/>
          <p:nvPr/>
        </p:nvSpPr>
        <p:spPr>
          <a:xfrm>
            <a:off x="6337801" y="3248026"/>
            <a:ext cx="50205" cy="1601873"/>
          </a:xfrm>
          <a:custGeom>
            <a:avLst/>
            <a:gdLst/>
            <a:ahLst/>
            <a:cxnLst/>
            <a:rect l="l" t="t" r="r" b="b"/>
            <a:pathLst>
              <a:path w="95250" h="3039109">
                <a:moveTo>
                  <a:pt x="0" y="0"/>
                </a:moveTo>
                <a:lnTo>
                  <a:pt x="94760" y="3038653"/>
                </a:lnTo>
              </a:path>
            </a:pathLst>
          </a:custGeom>
          <a:ln w="5912">
            <a:solidFill>
              <a:srgbClr val="000000"/>
            </a:solidFill>
            <a:prstDash val="sysDashDotDot"/>
          </a:ln>
        </p:spPr>
        <p:txBody>
          <a:bodyPr wrap="square" lIns="0" tIns="0" rIns="0" bIns="0" rtlCol="0"/>
          <a:lstStyle/>
          <a:p>
            <a:endParaRPr sz="949"/>
          </a:p>
        </p:txBody>
      </p:sp>
      <p:sp>
        <p:nvSpPr>
          <p:cNvPr id="1003" name="object 1003"/>
          <p:cNvSpPr/>
          <p:nvPr/>
        </p:nvSpPr>
        <p:spPr>
          <a:xfrm>
            <a:off x="6475495" y="4825118"/>
            <a:ext cx="73634" cy="1447912"/>
          </a:xfrm>
          <a:custGeom>
            <a:avLst/>
            <a:gdLst/>
            <a:ahLst/>
            <a:cxnLst/>
            <a:rect l="l" t="t" r="r" b="b"/>
            <a:pathLst>
              <a:path w="139700" h="2747009">
                <a:moveTo>
                  <a:pt x="0" y="2746970"/>
                </a:moveTo>
                <a:lnTo>
                  <a:pt x="0" y="0"/>
                </a:lnTo>
              </a:path>
              <a:path w="139700" h="2747009">
                <a:moveTo>
                  <a:pt x="46559" y="0"/>
                </a:moveTo>
                <a:lnTo>
                  <a:pt x="46559" y="186235"/>
                </a:lnTo>
              </a:path>
              <a:path w="139700" h="2747009">
                <a:moveTo>
                  <a:pt x="46559" y="1489882"/>
                </a:moveTo>
                <a:lnTo>
                  <a:pt x="46559" y="1676117"/>
                </a:lnTo>
              </a:path>
              <a:path w="139700" h="2747009">
                <a:moveTo>
                  <a:pt x="46559" y="2560735"/>
                </a:moveTo>
                <a:lnTo>
                  <a:pt x="46559" y="2746970"/>
                </a:lnTo>
              </a:path>
              <a:path w="139700" h="2747009">
                <a:moveTo>
                  <a:pt x="55871" y="1654664"/>
                </a:moveTo>
                <a:lnTo>
                  <a:pt x="55871" y="1618258"/>
                </a:lnTo>
              </a:path>
              <a:path w="139700" h="2747009">
                <a:moveTo>
                  <a:pt x="55871" y="1606048"/>
                </a:moveTo>
                <a:lnTo>
                  <a:pt x="55871" y="1512709"/>
                </a:lnTo>
              </a:path>
              <a:path w="139700" h="2747009">
                <a:moveTo>
                  <a:pt x="55871" y="164782"/>
                </a:moveTo>
                <a:lnTo>
                  <a:pt x="55871" y="141503"/>
                </a:lnTo>
              </a:path>
              <a:path w="139700" h="2747009">
                <a:moveTo>
                  <a:pt x="55871" y="44732"/>
                </a:moveTo>
                <a:lnTo>
                  <a:pt x="55871" y="21452"/>
                </a:lnTo>
              </a:path>
              <a:path w="139700" h="2747009">
                <a:moveTo>
                  <a:pt x="61187" y="1654664"/>
                </a:moveTo>
                <a:lnTo>
                  <a:pt x="61187" y="1967110"/>
                </a:lnTo>
              </a:path>
              <a:path w="139700" h="2747009">
                <a:moveTo>
                  <a:pt x="93118" y="2746970"/>
                </a:moveTo>
                <a:lnTo>
                  <a:pt x="93118" y="2560735"/>
                </a:lnTo>
              </a:path>
              <a:path w="139700" h="2747009">
                <a:moveTo>
                  <a:pt x="93118" y="1676117"/>
                </a:moveTo>
                <a:lnTo>
                  <a:pt x="93118" y="1489882"/>
                </a:lnTo>
              </a:path>
              <a:path w="139700" h="2747009">
                <a:moveTo>
                  <a:pt x="93118" y="186235"/>
                </a:moveTo>
                <a:lnTo>
                  <a:pt x="93118" y="0"/>
                </a:lnTo>
              </a:path>
              <a:path w="139700" h="2747009">
                <a:moveTo>
                  <a:pt x="125047" y="1676117"/>
                </a:moveTo>
                <a:lnTo>
                  <a:pt x="125047" y="1967110"/>
                </a:lnTo>
              </a:path>
              <a:path w="139700" h="2747009">
                <a:moveTo>
                  <a:pt x="139677" y="2746970"/>
                </a:moveTo>
                <a:lnTo>
                  <a:pt x="139677" y="2560735"/>
                </a:lnTo>
              </a:path>
              <a:path w="139700" h="2747009">
                <a:moveTo>
                  <a:pt x="139677" y="1676117"/>
                </a:moveTo>
                <a:lnTo>
                  <a:pt x="139677" y="1489882"/>
                </a:lnTo>
              </a:path>
              <a:path w="139700" h="2747009">
                <a:moveTo>
                  <a:pt x="139677" y="186235"/>
                </a:moveTo>
                <a:lnTo>
                  <a:pt x="139677" y="0"/>
                </a:lnTo>
              </a:path>
              <a:path w="139700" h="2747009">
                <a:moveTo>
                  <a:pt x="55871" y="141503"/>
                </a:moveTo>
                <a:lnTo>
                  <a:pt x="93118" y="119998"/>
                </a:lnTo>
              </a:path>
            </a:pathLst>
          </a:custGeom>
          <a:ln w="11825">
            <a:solidFill>
              <a:srgbClr val="000000"/>
            </a:solidFill>
          </a:ln>
        </p:spPr>
        <p:txBody>
          <a:bodyPr wrap="square" lIns="0" tIns="0" rIns="0" bIns="0" rtlCol="0"/>
          <a:lstStyle/>
          <a:p>
            <a:endParaRPr sz="949"/>
          </a:p>
        </p:txBody>
      </p:sp>
      <p:sp>
        <p:nvSpPr>
          <p:cNvPr id="1004" name="object 1004"/>
          <p:cNvSpPr/>
          <p:nvPr/>
        </p:nvSpPr>
        <p:spPr>
          <a:xfrm>
            <a:off x="7309517" y="5812875"/>
            <a:ext cx="42172" cy="165676"/>
          </a:xfrm>
          <a:custGeom>
            <a:avLst/>
            <a:gdLst/>
            <a:ahLst/>
            <a:cxnLst/>
            <a:rect l="l" t="t" r="r" b="b"/>
            <a:pathLst>
              <a:path w="80009" h="314325">
                <a:moveTo>
                  <a:pt x="0" y="104757"/>
                </a:moveTo>
                <a:lnTo>
                  <a:pt x="79824" y="314271"/>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005" name="object 1005"/>
          <p:cNvSpPr/>
          <p:nvPr/>
        </p:nvSpPr>
        <p:spPr>
          <a:xfrm>
            <a:off x="6524576" y="5861956"/>
            <a:ext cx="42172" cy="165676"/>
          </a:xfrm>
          <a:custGeom>
            <a:avLst/>
            <a:gdLst/>
            <a:ahLst/>
            <a:cxnLst/>
            <a:rect l="l" t="t" r="r" b="b"/>
            <a:pathLst>
              <a:path w="80009" h="314325">
                <a:moveTo>
                  <a:pt x="79824" y="0"/>
                </a:moveTo>
                <a:lnTo>
                  <a:pt x="39912" y="104757"/>
                </a:lnTo>
              </a:path>
              <a:path w="80009" h="314325">
                <a:moveTo>
                  <a:pt x="79824" y="104757"/>
                </a:moveTo>
                <a:lnTo>
                  <a:pt x="0" y="314272"/>
                </a:lnTo>
              </a:path>
            </a:pathLst>
          </a:custGeom>
          <a:ln w="11825">
            <a:solidFill>
              <a:srgbClr val="000000"/>
            </a:solidFill>
          </a:ln>
        </p:spPr>
        <p:txBody>
          <a:bodyPr wrap="square" lIns="0" tIns="0" rIns="0" bIns="0" rtlCol="0"/>
          <a:lstStyle/>
          <a:p>
            <a:endParaRPr sz="949"/>
          </a:p>
        </p:txBody>
      </p:sp>
      <p:sp>
        <p:nvSpPr>
          <p:cNvPr id="1006" name="object 1006"/>
          <p:cNvSpPr/>
          <p:nvPr/>
        </p:nvSpPr>
        <p:spPr>
          <a:xfrm>
            <a:off x="7056049" y="5576755"/>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1007" name="object 1007"/>
          <p:cNvSpPr/>
          <p:nvPr/>
        </p:nvSpPr>
        <p:spPr>
          <a:xfrm>
            <a:off x="7111265" y="5576755"/>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1008" name="object 1008"/>
          <p:cNvSpPr/>
          <p:nvPr/>
        </p:nvSpPr>
        <p:spPr>
          <a:xfrm>
            <a:off x="7166481" y="5576755"/>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1009" name="object 1009"/>
          <p:cNvSpPr/>
          <p:nvPr/>
        </p:nvSpPr>
        <p:spPr>
          <a:xfrm>
            <a:off x="6118601" y="5625836"/>
            <a:ext cx="220902" cy="33805"/>
          </a:xfrm>
          <a:custGeom>
            <a:avLst/>
            <a:gdLst/>
            <a:ahLst/>
            <a:cxnLst/>
            <a:rect l="l" t="t" r="r" b="b"/>
            <a:pathLst>
              <a:path w="419100" h="64134">
                <a:moveTo>
                  <a:pt x="209513" y="0"/>
                </a:moveTo>
                <a:lnTo>
                  <a:pt x="0" y="63860"/>
                </a:lnTo>
              </a:path>
              <a:path w="419100" h="64134">
                <a:moveTo>
                  <a:pt x="314271" y="0"/>
                </a:moveTo>
                <a:lnTo>
                  <a:pt x="209513" y="31930"/>
                </a:lnTo>
              </a:path>
              <a:path w="419100" h="64134">
                <a:moveTo>
                  <a:pt x="419028" y="0"/>
                </a:moveTo>
                <a:lnTo>
                  <a:pt x="314271" y="31930"/>
                </a:lnTo>
              </a:path>
            </a:pathLst>
          </a:custGeom>
          <a:ln w="11825">
            <a:solidFill>
              <a:srgbClr val="000000"/>
            </a:solidFill>
          </a:ln>
        </p:spPr>
        <p:txBody>
          <a:bodyPr wrap="square" lIns="0" tIns="0" rIns="0" bIns="0" rtlCol="0"/>
          <a:lstStyle/>
          <a:p>
            <a:endParaRPr sz="949"/>
          </a:p>
        </p:txBody>
      </p:sp>
      <p:sp>
        <p:nvSpPr>
          <p:cNvPr id="1010" name="object 1010"/>
          <p:cNvSpPr/>
          <p:nvPr/>
        </p:nvSpPr>
        <p:spPr>
          <a:xfrm>
            <a:off x="7317670" y="5593585"/>
            <a:ext cx="17404" cy="219563"/>
          </a:xfrm>
          <a:custGeom>
            <a:avLst/>
            <a:gdLst/>
            <a:ahLst/>
            <a:cxnLst/>
            <a:rect l="l" t="t" r="r" b="b"/>
            <a:pathLst>
              <a:path w="33020" h="416559">
                <a:moveTo>
                  <a:pt x="0" y="63860"/>
                </a:moveTo>
                <a:lnTo>
                  <a:pt x="0" y="0"/>
                </a:lnTo>
              </a:path>
              <a:path w="33020" h="416559">
                <a:moveTo>
                  <a:pt x="32426" y="96287"/>
                </a:moveTo>
                <a:lnTo>
                  <a:pt x="32426" y="416040"/>
                </a:lnTo>
              </a:path>
            </a:pathLst>
          </a:custGeom>
          <a:ln w="11825">
            <a:solidFill>
              <a:srgbClr val="000000"/>
            </a:solidFill>
          </a:ln>
        </p:spPr>
        <p:txBody>
          <a:bodyPr wrap="square" lIns="0" tIns="0" rIns="0" bIns="0" rtlCol="0"/>
          <a:lstStyle/>
          <a:p>
            <a:endParaRPr sz="949"/>
          </a:p>
        </p:txBody>
      </p:sp>
      <p:sp>
        <p:nvSpPr>
          <p:cNvPr id="1011" name="object 1011"/>
          <p:cNvSpPr/>
          <p:nvPr/>
        </p:nvSpPr>
        <p:spPr>
          <a:xfrm>
            <a:off x="7368421" y="5644337"/>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012" name="object 1012"/>
          <p:cNvSpPr/>
          <p:nvPr/>
        </p:nvSpPr>
        <p:spPr>
          <a:xfrm>
            <a:off x="6945616" y="5576755"/>
            <a:ext cx="220902" cy="33805"/>
          </a:xfrm>
          <a:custGeom>
            <a:avLst/>
            <a:gdLst/>
            <a:ahLst/>
            <a:cxnLst/>
            <a:rect l="l" t="t" r="r" b="b"/>
            <a:pathLst>
              <a:path w="419100" h="64134">
                <a:moveTo>
                  <a:pt x="209514" y="0"/>
                </a:moveTo>
                <a:lnTo>
                  <a:pt x="0" y="63860"/>
                </a:lnTo>
              </a:path>
              <a:path w="419100" h="64134">
                <a:moveTo>
                  <a:pt x="314271" y="0"/>
                </a:moveTo>
                <a:lnTo>
                  <a:pt x="209514" y="31930"/>
                </a:lnTo>
              </a:path>
              <a:path w="419100" h="64134">
                <a:moveTo>
                  <a:pt x="419029" y="0"/>
                </a:moveTo>
                <a:lnTo>
                  <a:pt x="314271" y="31930"/>
                </a:lnTo>
              </a:path>
            </a:pathLst>
          </a:custGeom>
          <a:ln w="11825">
            <a:solidFill>
              <a:srgbClr val="000000"/>
            </a:solidFill>
          </a:ln>
        </p:spPr>
        <p:txBody>
          <a:bodyPr wrap="square" lIns="0" tIns="0" rIns="0" bIns="0" rtlCol="0"/>
          <a:lstStyle/>
          <a:p>
            <a:endParaRPr sz="949"/>
          </a:p>
        </p:txBody>
      </p:sp>
      <p:sp>
        <p:nvSpPr>
          <p:cNvPr id="1013" name="object 1013"/>
          <p:cNvSpPr/>
          <p:nvPr/>
        </p:nvSpPr>
        <p:spPr>
          <a:xfrm>
            <a:off x="6270576" y="3448589"/>
            <a:ext cx="2343" cy="335"/>
          </a:xfrm>
          <a:custGeom>
            <a:avLst/>
            <a:gdLst/>
            <a:ahLst/>
            <a:cxnLst/>
            <a:rect l="l" t="t" r="r" b="b"/>
            <a:pathLst>
              <a:path w="4445" h="634">
                <a:moveTo>
                  <a:pt x="0" y="0"/>
                </a:moveTo>
                <a:lnTo>
                  <a:pt x="3843" y="301"/>
                </a:lnTo>
              </a:path>
            </a:pathLst>
          </a:custGeom>
          <a:ln w="5912">
            <a:solidFill>
              <a:srgbClr val="000000"/>
            </a:solidFill>
            <a:prstDash val="sysDashDotDot"/>
          </a:ln>
        </p:spPr>
        <p:txBody>
          <a:bodyPr wrap="square" lIns="0" tIns="0" rIns="0" bIns="0" rtlCol="0"/>
          <a:lstStyle/>
          <a:p>
            <a:endParaRPr sz="949"/>
          </a:p>
        </p:txBody>
      </p:sp>
      <p:sp>
        <p:nvSpPr>
          <p:cNvPr id="1014" name="object 1014"/>
          <p:cNvSpPr/>
          <p:nvPr/>
        </p:nvSpPr>
        <p:spPr>
          <a:xfrm>
            <a:off x="7351591" y="5812875"/>
            <a:ext cx="42172" cy="165676"/>
          </a:xfrm>
          <a:custGeom>
            <a:avLst/>
            <a:gdLst/>
            <a:ahLst/>
            <a:cxnLst/>
            <a:rect l="l" t="t" r="r" b="b"/>
            <a:pathLst>
              <a:path w="80009" h="314325">
                <a:moveTo>
                  <a:pt x="79825" y="0"/>
                </a:moveTo>
                <a:lnTo>
                  <a:pt x="39912" y="104757"/>
                </a:lnTo>
              </a:path>
              <a:path w="80009" h="314325">
                <a:moveTo>
                  <a:pt x="79825" y="104757"/>
                </a:moveTo>
                <a:lnTo>
                  <a:pt x="0" y="314271"/>
                </a:lnTo>
              </a:path>
            </a:pathLst>
          </a:custGeom>
          <a:ln w="11825">
            <a:solidFill>
              <a:srgbClr val="000000"/>
            </a:solidFill>
          </a:ln>
        </p:spPr>
        <p:txBody>
          <a:bodyPr wrap="square" lIns="0" tIns="0" rIns="0" bIns="0" rtlCol="0"/>
          <a:lstStyle/>
          <a:p>
            <a:endParaRPr sz="949"/>
          </a:p>
        </p:txBody>
      </p:sp>
      <p:sp>
        <p:nvSpPr>
          <p:cNvPr id="1015" name="object 1015"/>
          <p:cNvSpPr/>
          <p:nvPr/>
        </p:nvSpPr>
        <p:spPr>
          <a:xfrm>
            <a:off x="6335775" y="3247867"/>
            <a:ext cx="2343" cy="335"/>
          </a:xfrm>
          <a:custGeom>
            <a:avLst/>
            <a:gdLst/>
            <a:ahLst/>
            <a:cxnLst/>
            <a:rect l="l" t="t" r="r" b="b"/>
            <a:pathLst>
              <a:path w="4445" h="635">
                <a:moveTo>
                  <a:pt x="3843" y="302"/>
                </a:moveTo>
                <a:lnTo>
                  <a:pt x="0" y="0"/>
                </a:lnTo>
              </a:path>
            </a:pathLst>
          </a:custGeom>
          <a:ln w="5912">
            <a:solidFill>
              <a:srgbClr val="000000"/>
            </a:solidFill>
            <a:prstDash val="sysDashDotDot"/>
          </a:ln>
        </p:spPr>
        <p:txBody>
          <a:bodyPr wrap="square" lIns="0" tIns="0" rIns="0" bIns="0" rtlCol="0"/>
          <a:lstStyle/>
          <a:p>
            <a:endParaRPr sz="949"/>
          </a:p>
        </p:txBody>
      </p:sp>
      <p:sp>
        <p:nvSpPr>
          <p:cNvPr id="1016" name="object 1016"/>
          <p:cNvSpPr/>
          <p:nvPr/>
        </p:nvSpPr>
        <p:spPr>
          <a:xfrm>
            <a:off x="9371600" y="6273009"/>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017" name="object 1017"/>
          <p:cNvSpPr/>
          <p:nvPr/>
        </p:nvSpPr>
        <p:spPr>
          <a:xfrm>
            <a:off x="8954410" y="6248468"/>
            <a:ext cx="392938" cy="0"/>
          </a:xfrm>
          <a:custGeom>
            <a:avLst/>
            <a:gdLst/>
            <a:ahLst/>
            <a:cxnLst/>
            <a:rect l="l" t="t" r="r" b="b"/>
            <a:pathLst>
              <a:path w="745490">
                <a:moveTo>
                  <a:pt x="0" y="0"/>
                </a:moveTo>
                <a:lnTo>
                  <a:pt x="744941" y="0"/>
                </a:lnTo>
              </a:path>
            </a:pathLst>
          </a:custGeom>
          <a:ln w="11825">
            <a:solidFill>
              <a:srgbClr val="000000"/>
            </a:solidFill>
          </a:ln>
        </p:spPr>
        <p:txBody>
          <a:bodyPr wrap="square" lIns="0" tIns="0" rIns="0" bIns="0" rtlCol="0"/>
          <a:lstStyle/>
          <a:p>
            <a:endParaRPr sz="949"/>
          </a:p>
        </p:txBody>
      </p:sp>
      <p:sp>
        <p:nvSpPr>
          <p:cNvPr id="1018" name="object 1018"/>
          <p:cNvSpPr/>
          <p:nvPr/>
        </p:nvSpPr>
        <p:spPr>
          <a:xfrm>
            <a:off x="9371600" y="6174847"/>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019" name="object 1019"/>
          <p:cNvSpPr/>
          <p:nvPr/>
        </p:nvSpPr>
        <p:spPr>
          <a:xfrm>
            <a:off x="8912336" y="5917171"/>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20" name="object 1020"/>
          <p:cNvSpPr/>
          <p:nvPr/>
        </p:nvSpPr>
        <p:spPr>
          <a:xfrm>
            <a:off x="9427687" y="5868090"/>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21" name="object 1021"/>
          <p:cNvSpPr/>
          <p:nvPr/>
        </p:nvSpPr>
        <p:spPr>
          <a:xfrm>
            <a:off x="8912336" y="5861955"/>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22" name="object 1022"/>
          <p:cNvSpPr/>
          <p:nvPr/>
        </p:nvSpPr>
        <p:spPr>
          <a:xfrm>
            <a:off x="9427687" y="5812874"/>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1023" name="object 1023"/>
          <p:cNvSpPr/>
          <p:nvPr/>
        </p:nvSpPr>
        <p:spPr>
          <a:xfrm>
            <a:off x="8929870" y="5708577"/>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024" name="object 1024"/>
          <p:cNvSpPr/>
          <p:nvPr/>
        </p:nvSpPr>
        <p:spPr>
          <a:xfrm>
            <a:off x="9003491" y="5676326"/>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1025" name="object 1025"/>
          <p:cNvSpPr/>
          <p:nvPr/>
        </p:nvSpPr>
        <p:spPr>
          <a:xfrm>
            <a:off x="9452932" y="5644337"/>
            <a:ext cx="33805" cy="0"/>
          </a:xfrm>
          <a:custGeom>
            <a:avLst/>
            <a:gdLst/>
            <a:ahLst/>
            <a:cxnLst/>
            <a:rect l="l" t="t" r="r" b="b"/>
            <a:pathLst>
              <a:path w="64134">
                <a:moveTo>
                  <a:pt x="63860" y="0"/>
                </a:moveTo>
                <a:lnTo>
                  <a:pt x="0" y="0"/>
                </a:lnTo>
              </a:path>
            </a:pathLst>
          </a:custGeom>
          <a:ln w="11825">
            <a:solidFill>
              <a:srgbClr val="000000"/>
            </a:solidFill>
          </a:ln>
        </p:spPr>
        <p:txBody>
          <a:bodyPr wrap="square" lIns="0" tIns="0" rIns="0" bIns="0" rtlCol="0"/>
          <a:lstStyle/>
          <a:p>
            <a:endParaRPr sz="949"/>
          </a:p>
        </p:txBody>
      </p:sp>
      <p:sp>
        <p:nvSpPr>
          <p:cNvPr id="1026" name="object 1026"/>
          <p:cNvSpPr/>
          <p:nvPr/>
        </p:nvSpPr>
        <p:spPr>
          <a:xfrm>
            <a:off x="9347059" y="6248468"/>
            <a:ext cx="24768" cy="24768"/>
          </a:xfrm>
          <a:custGeom>
            <a:avLst/>
            <a:gdLst/>
            <a:ahLst/>
            <a:cxnLst/>
            <a:rect l="l" t="t" r="r" b="b"/>
            <a:pathLst>
              <a:path w="46990" h="46990">
                <a:moveTo>
                  <a:pt x="0" y="0"/>
                </a:moveTo>
                <a:lnTo>
                  <a:pt x="46557" y="46558"/>
                </a:lnTo>
              </a:path>
            </a:pathLst>
          </a:custGeom>
          <a:ln w="11825">
            <a:solidFill>
              <a:srgbClr val="000000"/>
            </a:solidFill>
          </a:ln>
        </p:spPr>
        <p:txBody>
          <a:bodyPr wrap="square" lIns="0" tIns="0" rIns="0" bIns="0" rtlCol="0"/>
          <a:lstStyle/>
          <a:p>
            <a:endParaRPr sz="949"/>
          </a:p>
        </p:txBody>
      </p:sp>
      <p:sp>
        <p:nvSpPr>
          <p:cNvPr id="1027" name="object 1027"/>
          <p:cNvSpPr/>
          <p:nvPr/>
        </p:nvSpPr>
        <p:spPr>
          <a:xfrm>
            <a:off x="9003491" y="5642666"/>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1028" name="object 1028"/>
          <p:cNvSpPr/>
          <p:nvPr/>
        </p:nvSpPr>
        <p:spPr>
          <a:xfrm>
            <a:off x="9503683" y="5627245"/>
            <a:ext cx="223914" cy="0"/>
          </a:xfrm>
          <a:custGeom>
            <a:avLst/>
            <a:gdLst/>
            <a:ahLst/>
            <a:cxnLst/>
            <a:rect l="l" t="t" r="r" b="b"/>
            <a:pathLst>
              <a:path w="424815">
                <a:moveTo>
                  <a:pt x="424510" y="0"/>
                </a:moveTo>
                <a:lnTo>
                  <a:pt x="0" y="0"/>
                </a:lnTo>
              </a:path>
            </a:pathLst>
          </a:custGeom>
          <a:ln w="11825">
            <a:solidFill>
              <a:srgbClr val="000000"/>
            </a:solidFill>
          </a:ln>
        </p:spPr>
        <p:txBody>
          <a:bodyPr wrap="square" lIns="0" tIns="0" rIns="0" bIns="0" rtlCol="0"/>
          <a:lstStyle/>
          <a:p>
            <a:endParaRPr sz="949"/>
          </a:p>
        </p:txBody>
      </p:sp>
      <p:sp>
        <p:nvSpPr>
          <p:cNvPr id="1029" name="object 1029"/>
          <p:cNvSpPr/>
          <p:nvPr/>
        </p:nvSpPr>
        <p:spPr>
          <a:xfrm>
            <a:off x="8929870" y="5610414"/>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030" name="object 1030"/>
          <p:cNvSpPr/>
          <p:nvPr/>
        </p:nvSpPr>
        <p:spPr>
          <a:xfrm>
            <a:off x="9503683" y="5593585"/>
            <a:ext cx="223914" cy="0"/>
          </a:xfrm>
          <a:custGeom>
            <a:avLst/>
            <a:gdLst/>
            <a:ahLst/>
            <a:cxnLst/>
            <a:rect l="l" t="t" r="r" b="b"/>
            <a:pathLst>
              <a:path w="424815">
                <a:moveTo>
                  <a:pt x="424510" y="0"/>
                </a:moveTo>
                <a:lnTo>
                  <a:pt x="0" y="0"/>
                </a:lnTo>
              </a:path>
            </a:pathLst>
          </a:custGeom>
          <a:ln w="11825">
            <a:solidFill>
              <a:srgbClr val="000000"/>
            </a:solidFill>
          </a:ln>
        </p:spPr>
        <p:txBody>
          <a:bodyPr wrap="square" lIns="0" tIns="0" rIns="0" bIns="0" rtlCol="0"/>
          <a:lstStyle/>
          <a:p>
            <a:endParaRPr sz="949"/>
          </a:p>
        </p:txBody>
      </p:sp>
      <p:sp>
        <p:nvSpPr>
          <p:cNvPr id="1031" name="object 1031"/>
          <p:cNvSpPr/>
          <p:nvPr/>
        </p:nvSpPr>
        <p:spPr>
          <a:xfrm>
            <a:off x="9212086" y="5617421"/>
            <a:ext cx="110451" cy="42172"/>
          </a:xfrm>
          <a:custGeom>
            <a:avLst/>
            <a:gdLst/>
            <a:ahLst/>
            <a:cxnLst/>
            <a:rect l="l" t="t" r="r" b="b"/>
            <a:pathLst>
              <a:path w="209550" h="80009">
                <a:moveTo>
                  <a:pt x="209514" y="79825"/>
                </a:moveTo>
                <a:lnTo>
                  <a:pt x="0" y="0"/>
                </a:lnTo>
              </a:path>
            </a:pathLst>
          </a:custGeom>
          <a:ln w="11825">
            <a:solidFill>
              <a:srgbClr val="000000"/>
            </a:solidFill>
          </a:ln>
        </p:spPr>
        <p:txBody>
          <a:bodyPr wrap="square" lIns="0" tIns="0" rIns="0" bIns="0" rtlCol="0"/>
          <a:lstStyle/>
          <a:p>
            <a:endParaRPr sz="949"/>
          </a:p>
        </p:txBody>
      </p:sp>
      <p:sp>
        <p:nvSpPr>
          <p:cNvPr id="1032" name="object 1032"/>
          <p:cNvSpPr/>
          <p:nvPr/>
        </p:nvSpPr>
        <p:spPr>
          <a:xfrm>
            <a:off x="8905329" y="5684036"/>
            <a:ext cx="24768" cy="24768"/>
          </a:xfrm>
          <a:custGeom>
            <a:avLst/>
            <a:gdLst/>
            <a:ahLst/>
            <a:cxnLst/>
            <a:rect l="l" t="t" r="r" b="b"/>
            <a:pathLst>
              <a:path w="46990" h="46990">
                <a:moveTo>
                  <a:pt x="0" y="0"/>
                </a:moveTo>
                <a:lnTo>
                  <a:pt x="46557" y="46558"/>
                </a:lnTo>
              </a:path>
            </a:pathLst>
          </a:custGeom>
          <a:ln w="11825">
            <a:solidFill>
              <a:srgbClr val="000000"/>
            </a:solidFill>
          </a:ln>
        </p:spPr>
        <p:txBody>
          <a:bodyPr wrap="square" lIns="0" tIns="0" rIns="0" bIns="0" rtlCol="0"/>
          <a:lstStyle/>
          <a:p>
            <a:endParaRPr sz="949"/>
          </a:p>
        </p:txBody>
      </p:sp>
      <p:sp>
        <p:nvSpPr>
          <p:cNvPr id="1033" name="object 1033"/>
          <p:cNvSpPr/>
          <p:nvPr/>
        </p:nvSpPr>
        <p:spPr>
          <a:xfrm>
            <a:off x="9420679" y="6174847"/>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1034" name="object 1034"/>
          <p:cNvSpPr/>
          <p:nvPr/>
        </p:nvSpPr>
        <p:spPr>
          <a:xfrm>
            <a:off x="8978951" y="5610414"/>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1035" name="object 1035"/>
          <p:cNvSpPr/>
          <p:nvPr/>
        </p:nvSpPr>
        <p:spPr>
          <a:xfrm>
            <a:off x="9727437" y="5568340"/>
            <a:ext cx="110451" cy="42172"/>
          </a:xfrm>
          <a:custGeom>
            <a:avLst/>
            <a:gdLst/>
            <a:ahLst/>
            <a:cxnLst/>
            <a:rect l="l" t="t" r="r" b="b"/>
            <a:pathLst>
              <a:path w="209550" h="80009">
                <a:moveTo>
                  <a:pt x="209513" y="79824"/>
                </a:moveTo>
                <a:lnTo>
                  <a:pt x="0" y="0"/>
                </a:lnTo>
              </a:path>
            </a:pathLst>
          </a:custGeom>
          <a:ln w="11825">
            <a:solidFill>
              <a:srgbClr val="000000"/>
            </a:solidFill>
          </a:ln>
        </p:spPr>
        <p:txBody>
          <a:bodyPr wrap="square" lIns="0" tIns="0" rIns="0" bIns="0" rtlCol="0"/>
          <a:lstStyle/>
          <a:p>
            <a:endParaRPr sz="949"/>
          </a:p>
        </p:txBody>
      </p:sp>
      <p:sp>
        <p:nvSpPr>
          <p:cNvPr id="1036" name="object 1036"/>
          <p:cNvSpPr/>
          <p:nvPr/>
        </p:nvSpPr>
        <p:spPr>
          <a:xfrm>
            <a:off x="8912335" y="5861956"/>
            <a:ext cx="42172" cy="165676"/>
          </a:xfrm>
          <a:custGeom>
            <a:avLst/>
            <a:gdLst/>
            <a:ahLst/>
            <a:cxnLst/>
            <a:rect l="l" t="t" r="r" b="b"/>
            <a:pathLst>
              <a:path w="80009" h="314325">
                <a:moveTo>
                  <a:pt x="79824" y="314272"/>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1037" name="object 1037"/>
          <p:cNvSpPr/>
          <p:nvPr/>
        </p:nvSpPr>
        <p:spPr>
          <a:xfrm>
            <a:off x="9371600" y="4923280"/>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038" name="object 1038"/>
          <p:cNvSpPr/>
          <p:nvPr/>
        </p:nvSpPr>
        <p:spPr>
          <a:xfrm>
            <a:off x="8954410" y="4849659"/>
            <a:ext cx="392938" cy="0"/>
          </a:xfrm>
          <a:custGeom>
            <a:avLst/>
            <a:gdLst/>
            <a:ahLst/>
            <a:cxnLst/>
            <a:rect l="l" t="t" r="r" b="b"/>
            <a:pathLst>
              <a:path w="745490">
                <a:moveTo>
                  <a:pt x="0" y="0"/>
                </a:moveTo>
                <a:lnTo>
                  <a:pt x="744941" y="0"/>
                </a:lnTo>
              </a:path>
            </a:pathLst>
          </a:custGeom>
          <a:ln w="11825">
            <a:solidFill>
              <a:srgbClr val="000000"/>
            </a:solidFill>
          </a:ln>
        </p:spPr>
        <p:txBody>
          <a:bodyPr wrap="square" lIns="0" tIns="0" rIns="0" bIns="0" rtlCol="0"/>
          <a:lstStyle/>
          <a:p>
            <a:endParaRPr sz="949"/>
          </a:p>
        </p:txBody>
      </p:sp>
      <p:sp>
        <p:nvSpPr>
          <p:cNvPr id="1039" name="object 1039"/>
          <p:cNvSpPr/>
          <p:nvPr/>
        </p:nvSpPr>
        <p:spPr>
          <a:xfrm>
            <a:off x="8905329" y="5634955"/>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40" name="object 1040"/>
          <p:cNvSpPr/>
          <p:nvPr/>
        </p:nvSpPr>
        <p:spPr>
          <a:xfrm>
            <a:off x="8937580" y="5708577"/>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1041" name="object 1041"/>
          <p:cNvSpPr/>
          <p:nvPr/>
        </p:nvSpPr>
        <p:spPr>
          <a:xfrm>
            <a:off x="8954410" y="4849659"/>
            <a:ext cx="0" cy="760773"/>
          </a:xfrm>
          <a:custGeom>
            <a:avLst/>
            <a:gdLst/>
            <a:ahLst/>
            <a:cxnLst/>
            <a:rect l="l" t="t" r="r" b="b"/>
            <a:pathLst>
              <a:path h="1443354">
                <a:moveTo>
                  <a:pt x="0" y="0"/>
                </a:moveTo>
                <a:lnTo>
                  <a:pt x="0" y="1443323"/>
                </a:lnTo>
              </a:path>
            </a:pathLst>
          </a:custGeom>
          <a:ln w="11825">
            <a:solidFill>
              <a:srgbClr val="000000"/>
            </a:solidFill>
          </a:ln>
        </p:spPr>
        <p:txBody>
          <a:bodyPr wrap="square" lIns="0" tIns="0" rIns="0" bIns="0" rtlCol="0"/>
          <a:lstStyle/>
          <a:p>
            <a:endParaRPr sz="949"/>
          </a:p>
        </p:txBody>
      </p:sp>
      <p:sp>
        <p:nvSpPr>
          <p:cNvPr id="1042" name="object 1042"/>
          <p:cNvSpPr/>
          <p:nvPr/>
        </p:nvSpPr>
        <p:spPr>
          <a:xfrm>
            <a:off x="8954410" y="6027604"/>
            <a:ext cx="0" cy="220902"/>
          </a:xfrm>
          <a:custGeom>
            <a:avLst/>
            <a:gdLst/>
            <a:ahLst/>
            <a:cxnLst/>
            <a:rect l="l" t="t" r="r" b="b"/>
            <a:pathLst>
              <a:path h="419100">
                <a:moveTo>
                  <a:pt x="0" y="0"/>
                </a:moveTo>
                <a:lnTo>
                  <a:pt x="0" y="419029"/>
                </a:lnTo>
              </a:path>
            </a:pathLst>
          </a:custGeom>
          <a:ln w="11825">
            <a:solidFill>
              <a:srgbClr val="000000"/>
            </a:solidFill>
          </a:ln>
        </p:spPr>
        <p:txBody>
          <a:bodyPr wrap="square" lIns="0" tIns="0" rIns="0" bIns="0" rtlCol="0"/>
          <a:lstStyle/>
          <a:p>
            <a:endParaRPr sz="949"/>
          </a:p>
        </p:txBody>
      </p:sp>
      <p:sp>
        <p:nvSpPr>
          <p:cNvPr id="1043" name="object 1043"/>
          <p:cNvSpPr/>
          <p:nvPr/>
        </p:nvSpPr>
        <p:spPr>
          <a:xfrm>
            <a:off x="8971240" y="5708577"/>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1044" name="object 1044"/>
          <p:cNvSpPr/>
          <p:nvPr/>
        </p:nvSpPr>
        <p:spPr>
          <a:xfrm>
            <a:off x="9371600" y="4825118"/>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045" name="object 1045"/>
          <p:cNvSpPr/>
          <p:nvPr/>
        </p:nvSpPr>
        <p:spPr>
          <a:xfrm>
            <a:off x="9347059" y="4898740"/>
            <a:ext cx="24768" cy="24768"/>
          </a:xfrm>
          <a:custGeom>
            <a:avLst/>
            <a:gdLst/>
            <a:ahLst/>
            <a:cxnLst/>
            <a:rect l="l" t="t" r="r" b="b"/>
            <a:pathLst>
              <a:path w="46990" h="46990">
                <a:moveTo>
                  <a:pt x="0" y="0"/>
                </a:moveTo>
                <a:lnTo>
                  <a:pt x="46557" y="46558"/>
                </a:lnTo>
              </a:path>
            </a:pathLst>
          </a:custGeom>
          <a:ln w="11825">
            <a:solidFill>
              <a:srgbClr val="000000"/>
            </a:solidFill>
          </a:ln>
        </p:spPr>
        <p:txBody>
          <a:bodyPr wrap="square" lIns="0" tIns="0" rIns="0" bIns="0" rtlCol="0"/>
          <a:lstStyle/>
          <a:p>
            <a:endParaRPr sz="949"/>
          </a:p>
        </p:txBody>
      </p:sp>
      <p:sp>
        <p:nvSpPr>
          <p:cNvPr id="1046" name="object 1046"/>
          <p:cNvSpPr/>
          <p:nvPr/>
        </p:nvSpPr>
        <p:spPr>
          <a:xfrm>
            <a:off x="9427687" y="5812875"/>
            <a:ext cx="42172" cy="165676"/>
          </a:xfrm>
          <a:custGeom>
            <a:avLst/>
            <a:gdLst/>
            <a:ahLst/>
            <a:cxnLst/>
            <a:rect l="l" t="t" r="r" b="b"/>
            <a:pathLst>
              <a:path w="80009" h="314325">
                <a:moveTo>
                  <a:pt x="79824" y="314271"/>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1047" name="object 1047"/>
          <p:cNvSpPr/>
          <p:nvPr/>
        </p:nvSpPr>
        <p:spPr>
          <a:xfrm>
            <a:off x="9003491" y="5634955"/>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48" name="object 1048"/>
          <p:cNvSpPr/>
          <p:nvPr/>
        </p:nvSpPr>
        <p:spPr>
          <a:xfrm>
            <a:off x="9420679" y="4825118"/>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1049" name="object 1049"/>
          <p:cNvSpPr/>
          <p:nvPr/>
        </p:nvSpPr>
        <p:spPr>
          <a:xfrm>
            <a:off x="9212086" y="5617421"/>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50" name="object 1050"/>
          <p:cNvSpPr/>
          <p:nvPr/>
        </p:nvSpPr>
        <p:spPr>
          <a:xfrm>
            <a:off x="9162289" y="3248026"/>
            <a:ext cx="35143" cy="1601873"/>
          </a:xfrm>
          <a:custGeom>
            <a:avLst/>
            <a:gdLst/>
            <a:ahLst/>
            <a:cxnLst/>
            <a:rect l="l" t="t" r="r" b="b"/>
            <a:pathLst>
              <a:path w="66675" h="3039109">
                <a:moveTo>
                  <a:pt x="66570" y="0"/>
                </a:moveTo>
                <a:lnTo>
                  <a:pt x="0" y="3038653"/>
                </a:lnTo>
              </a:path>
            </a:pathLst>
          </a:custGeom>
          <a:ln w="5912">
            <a:solidFill>
              <a:srgbClr val="000000"/>
            </a:solidFill>
            <a:prstDash val="sysDashDotDot"/>
          </a:ln>
        </p:spPr>
        <p:txBody>
          <a:bodyPr wrap="square" lIns="0" tIns="0" rIns="0" bIns="0" rtlCol="0"/>
          <a:lstStyle/>
          <a:p>
            <a:endParaRPr sz="949"/>
          </a:p>
        </p:txBody>
      </p:sp>
      <p:sp>
        <p:nvSpPr>
          <p:cNvPr id="1051" name="object 1051"/>
          <p:cNvSpPr/>
          <p:nvPr/>
        </p:nvSpPr>
        <p:spPr>
          <a:xfrm>
            <a:off x="9305336" y="3247867"/>
            <a:ext cx="39160" cy="1601873"/>
          </a:xfrm>
          <a:custGeom>
            <a:avLst/>
            <a:gdLst/>
            <a:ahLst/>
            <a:cxnLst/>
            <a:rect l="l" t="t" r="r" b="b"/>
            <a:pathLst>
              <a:path w="74294" h="3039109">
                <a:moveTo>
                  <a:pt x="0" y="0"/>
                </a:moveTo>
                <a:lnTo>
                  <a:pt x="74112" y="3038955"/>
                </a:lnTo>
              </a:path>
            </a:pathLst>
          </a:custGeom>
          <a:ln w="5912">
            <a:solidFill>
              <a:srgbClr val="000000"/>
            </a:solidFill>
            <a:prstDash val="sysDashDotDot"/>
          </a:ln>
        </p:spPr>
        <p:txBody>
          <a:bodyPr wrap="square" lIns="0" tIns="0" rIns="0" bIns="0" rtlCol="0"/>
          <a:lstStyle/>
          <a:p>
            <a:endParaRPr sz="949"/>
          </a:p>
        </p:txBody>
      </p:sp>
      <p:sp>
        <p:nvSpPr>
          <p:cNvPr id="1052" name="object 1052"/>
          <p:cNvSpPr/>
          <p:nvPr/>
        </p:nvSpPr>
        <p:spPr>
          <a:xfrm>
            <a:off x="9347059" y="619938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53" name="object 1053"/>
          <p:cNvSpPr/>
          <p:nvPr/>
        </p:nvSpPr>
        <p:spPr>
          <a:xfrm>
            <a:off x="9347059" y="4849659"/>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54" name="object 1054"/>
          <p:cNvSpPr/>
          <p:nvPr/>
        </p:nvSpPr>
        <p:spPr>
          <a:xfrm>
            <a:off x="9420680" y="4923280"/>
            <a:ext cx="0" cy="1251777"/>
          </a:xfrm>
          <a:custGeom>
            <a:avLst/>
            <a:gdLst/>
            <a:ahLst/>
            <a:cxnLst/>
            <a:rect l="l" t="t" r="r" b="b"/>
            <a:pathLst>
              <a:path h="2374900">
                <a:moveTo>
                  <a:pt x="0" y="0"/>
                </a:moveTo>
                <a:lnTo>
                  <a:pt x="0" y="2374499"/>
                </a:lnTo>
              </a:path>
            </a:pathLst>
          </a:custGeom>
          <a:ln w="11825">
            <a:solidFill>
              <a:srgbClr val="000000"/>
            </a:solidFill>
          </a:ln>
        </p:spPr>
        <p:txBody>
          <a:bodyPr wrap="square" lIns="0" tIns="0" rIns="0" bIns="0" rtlCol="0"/>
          <a:lstStyle/>
          <a:p>
            <a:endParaRPr sz="949"/>
          </a:p>
        </p:txBody>
      </p:sp>
      <p:sp>
        <p:nvSpPr>
          <p:cNvPr id="1055" name="object 1055"/>
          <p:cNvSpPr/>
          <p:nvPr/>
        </p:nvSpPr>
        <p:spPr>
          <a:xfrm>
            <a:off x="9445221" y="4849659"/>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56" name="object 1056"/>
          <p:cNvSpPr/>
          <p:nvPr/>
        </p:nvSpPr>
        <p:spPr>
          <a:xfrm>
            <a:off x="9445221" y="6199387"/>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57" name="object 1057"/>
          <p:cNvSpPr/>
          <p:nvPr/>
        </p:nvSpPr>
        <p:spPr>
          <a:xfrm>
            <a:off x="9452931" y="5644337"/>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1058" name="object 1058"/>
          <p:cNvSpPr/>
          <p:nvPr/>
        </p:nvSpPr>
        <p:spPr>
          <a:xfrm>
            <a:off x="9486591" y="5593585"/>
            <a:ext cx="17404" cy="219563"/>
          </a:xfrm>
          <a:custGeom>
            <a:avLst/>
            <a:gdLst/>
            <a:ahLst/>
            <a:cxnLst/>
            <a:rect l="l" t="t" r="r" b="b"/>
            <a:pathLst>
              <a:path w="33019" h="416559">
                <a:moveTo>
                  <a:pt x="0" y="96287"/>
                </a:moveTo>
                <a:lnTo>
                  <a:pt x="0" y="416040"/>
                </a:lnTo>
              </a:path>
              <a:path w="33019" h="416559">
                <a:moveTo>
                  <a:pt x="32427" y="63860"/>
                </a:moveTo>
                <a:lnTo>
                  <a:pt x="32427" y="0"/>
                </a:lnTo>
              </a:path>
            </a:pathLst>
          </a:custGeom>
          <a:ln w="11825">
            <a:solidFill>
              <a:srgbClr val="000000"/>
            </a:solidFill>
          </a:ln>
        </p:spPr>
        <p:txBody>
          <a:bodyPr wrap="square" lIns="0" tIns="0" rIns="0" bIns="0" rtlCol="0"/>
          <a:lstStyle/>
          <a:p>
            <a:endParaRPr sz="949"/>
          </a:p>
        </p:txBody>
      </p:sp>
      <p:sp>
        <p:nvSpPr>
          <p:cNvPr id="1059" name="object 1059"/>
          <p:cNvSpPr/>
          <p:nvPr/>
        </p:nvSpPr>
        <p:spPr>
          <a:xfrm>
            <a:off x="8954410" y="5861956"/>
            <a:ext cx="42172" cy="165676"/>
          </a:xfrm>
          <a:custGeom>
            <a:avLst/>
            <a:gdLst/>
            <a:ahLst/>
            <a:cxnLst/>
            <a:rect l="l" t="t" r="r" b="b"/>
            <a:pathLst>
              <a:path w="80009" h="314325">
                <a:moveTo>
                  <a:pt x="79825" y="0"/>
                </a:moveTo>
                <a:lnTo>
                  <a:pt x="39912" y="104757"/>
                </a:lnTo>
              </a:path>
              <a:path w="80009" h="314325">
                <a:moveTo>
                  <a:pt x="79825" y="104757"/>
                </a:moveTo>
                <a:lnTo>
                  <a:pt x="0" y="314272"/>
                </a:lnTo>
              </a:path>
            </a:pathLst>
          </a:custGeom>
          <a:ln w="11825">
            <a:solidFill>
              <a:srgbClr val="000000"/>
            </a:solidFill>
          </a:ln>
        </p:spPr>
        <p:txBody>
          <a:bodyPr wrap="square" lIns="0" tIns="0" rIns="0" bIns="0" rtlCol="0"/>
          <a:lstStyle/>
          <a:p>
            <a:endParaRPr sz="949"/>
          </a:p>
        </p:txBody>
      </p:sp>
      <p:sp>
        <p:nvSpPr>
          <p:cNvPr id="1060" name="object 1060"/>
          <p:cNvSpPr/>
          <p:nvPr/>
        </p:nvSpPr>
        <p:spPr>
          <a:xfrm>
            <a:off x="9727437" y="5568341"/>
            <a:ext cx="0" cy="84344"/>
          </a:xfrm>
          <a:custGeom>
            <a:avLst/>
            <a:gdLst/>
            <a:ahLst/>
            <a:cxnLst/>
            <a:rect l="l" t="t" r="r" b="b"/>
            <a:pathLst>
              <a:path h="160020">
                <a:moveTo>
                  <a:pt x="0" y="159649"/>
                </a:moveTo>
                <a:lnTo>
                  <a:pt x="0" y="0"/>
                </a:lnTo>
              </a:path>
            </a:pathLst>
          </a:custGeom>
          <a:ln w="11825">
            <a:solidFill>
              <a:srgbClr val="000000"/>
            </a:solidFill>
          </a:ln>
        </p:spPr>
        <p:txBody>
          <a:bodyPr wrap="square" lIns="0" tIns="0" rIns="0" bIns="0" rtlCol="0"/>
          <a:lstStyle/>
          <a:p>
            <a:endParaRPr sz="949"/>
          </a:p>
        </p:txBody>
      </p:sp>
      <p:sp>
        <p:nvSpPr>
          <p:cNvPr id="1061" name="object 1061"/>
          <p:cNvSpPr/>
          <p:nvPr/>
        </p:nvSpPr>
        <p:spPr>
          <a:xfrm>
            <a:off x="9347059" y="4825118"/>
            <a:ext cx="24768" cy="24768"/>
          </a:xfrm>
          <a:custGeom>
            <a:avLst/>
            <a:gdLst/>
            <a:ahLst/>
            <a:cxnLst/>
            <a:rect l="l" t="t" r="r" b="b"/>
            <a:pathLst>
              <a:path w="46990" h="46990">
                <a:moveTo>
                  <a:pt x="46557" y="0"/>
                </a:moveTo>
                <a:lnTo>
                  <a:pt x="0" y="46558"/>
                </a:lnTo>
              </a:path>
            </a:pathLst>
          </a:custGeom>
          <a:ln w="11825">
            <a:solidFill>
              <a:srgbClr val="000000"/>
            </a:solidFill>
          </a:ln>
        </p:spPr>
        <p:txBody>
          <a:bodyPr wrap="square" lIns="0" tIns="0" rIns="0" bIns="0" rtlCol="0"/>
          <a:lstStyle/>
          <a:p>
            <a:endParaRPr sz="949"/>
          </a:p>
        </p:txBody>
      </p:sp>
      <p:sp>
        <p:nvSpPr>
          <p:cNvPr id="1062" name="object 1062"/>
          <p:cNvSpPr/>
          <p:nvPr/>
        </p:nvSpPr>
        <p:spPr>
          <a:xfrm>
            <a:off x="9420679" y="4898740"/>
            <a:ext cx="24768" cy="24768"/>
          </a:xfrm>
          <a:custGeom>
            <a:avLst/>
            <a:gdLst/>
            <a:ahLst/>
            <a:cxnLst/>
            <a:rect l="l" t="t" r="r" b="b"/>
            <a:pathLst>
              <a:path w="46990" h="46990">
                <a:moveTo>
                  <a:pt x="0" y="46558"/>
                </a:moveTo>
                <a:lnTo>
                  <a:pt x="46558" y="0"/>
                </a:lnTo>
              </a:path>
            </a:pathLst>
          </a:custGeom>
          <a:ln w="11825">
            <a:solidFill>
              <a:srgbClr val="000000"/>
            </a:solidFill>
          </a:ln>
        </p:spPr>
        <p:txBody>
          <a:bodyPr wrap="square" lIns="0" tIns="0" rIns="0" bIns="0" rtlCol="0"/>
          <a:lstStyle/>
          <a:p>
            <a:endParaRPr sz="949"/>
          </a:p>
        </p:txBody>
      </p:sp>
      <p:sp>
        <p:nvSpPr>
          <p:cNvPr id="1063" name="object 1063"/>
          <p:cNvSpPr/>
          <p:nvPr/>
        </p:nvSpPr>
        <p:spPr>
          <a:xfrm>
            <a:off x="9469761" y="5812875"/>
            <a:ext cx="42172" cy="165676"/>
          </a:xfrm>
          <a:custGeom>
            <a:avLst/>
            <a:gdLst/>
            <a:ahLst/>
            <a:cxnLst/>
            <a:rect l="l" t="t" r="r" b="b"/>
            <a:pathLst>
              <a:path w="80009" h="314325">
                <a:moveTo>
                  <a:pt x="79824" y="0"/>
                </a:moveTo>
                <a:lnTo>
                  <a:pt x="39912" y="104757"/>
                </a:lnTo>
              </a:path>
              <a:path w="80009" h="314325">
                <a:moveTo>
                  <a:pt x="79824" y="104757"/>
                </a:moveTo>
                <a:lnTo>
                  <a:pt x="0" y="314271"/>
                </a:lnTo>
              </a:path>
            </a:pathLst>
          </a:custGeom>
          <a:ln w="11825">
            <a:solidFill>
              <a:srgbClr val="000000"/>
            </a:solidFill>
          </a:ln>
        </p:spPr>
        <p:txBody>
          <a:bodyPr wrap="square" lIns="0" tIns="0" rIns="0" bIns="0" rtlCol="0"/>
          <a:lstStyle/>
          <a:p>
            <a:endParaRPr sz="949"/>
          </a:p>
        </p:txBody>
      </p:sp>
      <p:sp>
        <p:nvSpPr>
          <p:cNvPr id="1064" name="object 1064"/>
          <p:cNvSpPr/>
          <p:nvPr/>
        </p:nvSpPr>
        <p:spPr>
          <a:xfrm>
            <a:off x="8905329" y="5610414"/>
            <a:ext cx="24768" cy="24768"/>
          </a:xfrm>
          <a:custGeom>
            <a:avLst/>
            <a:gdLst/>
            <a:ahLst/>
            <a:cxnLst/>
            <a:rect l="l" t="t" r="r" b="b"/>
            <a:pathLst>
              <a:path w="46990" h="46990">
                <a:moveTo>
                  <a:pt x="46557" y="0"/>
                </a:moveTo>
                <a:lnTo>
                  <a:pt x="0" y="46558"/>
                </a:lnTo>
              </a:path>
            </a:pathLst>
          </a:custGeom>
          <a:ln w="11825">
            <a:solidFill>
              <a:srgbClr val="000000"/>
            </a:solidFill>
          </a:ln>
        </p:spPr>
        <p:txBody>
          <a:bodyPr wrap="square" lIns="0" tIns="0" rIns="0" bIns="0" rtlCol="0"/>
          <a:lstStyle/>
          <a:p>
            <a:endParaRPr sz="949"/>
          </a:p>
        </p:txBody>
      </p:sp>
      <p:sp>
        <p:nvSpPr>
          <p:cNvPr id="1065" name="object 1065"/>
          <p:cNvSpPr/>
          <p:nvPr/>
        </p:nvSpPr>
        <p:spPr>
          <a:xfrm>
            <a:off x="8978951" y="5684036"/>
            <a:ext cx="24768" cy="24768"/>
          </a:xfrm>
          <a:custGeom>
            <a:avLst/>
            <a:gdLst/>
            <a:ahLst/>
            <a:cxnLst/>
            <a:rect l="l" t="t" r="r" b="b"/>
            <a:pathLst>
              <a:path w="46990" h="46990">
                <a:moveTo>
                  <a:pt x="0" y="46558"/>
                </a:moveTo>
                <a:lnTo>
                  <a:pt x="46558" y="0"/>
                </a:lnTo>
              </a:path>
            </a:pathLst>
          </a:custGeom>
          <a:ln w="11825">
            <a:solidFill>
              <a:srgbClr val="000000"/>
            </a:solidFill>
          </a:ln>
        </p:spPr>
        <p:txBody>
          <a:bodyPr wrap="square" lIns="0" tIns="0" rIns="0" bIns="0" rtlCol="0"/>
          <a:lstStyle/>
          <a:p>
            <a:endParaRPr sz="949"/>
          </a:p>
        </p:txBody>
      </p:sp>
      <p:sp>
        <p:nvSpPr>
          <p:cNvPr id="1066" name="object 1066"/>
          <p:cNvSpPr/>
          <p:nvPr/>
        </p:nvSpPr>
        <p:spPr>
          <a:xfrm>
            <a:off x="9197377" y="3247867"/>
            <a:ext cx="108108" cy="335"/>
          </a:xfrm>
          <a:custGeom>
            <a:avLst/>
            <a:gdLst/>
            <a:ahLst/>
            <a:cxnLst/>
            <a:rect l="l" t="t" r="r" b="b"/>
            <a:pathLst>
              <a:path w="205105" h="635">
                <a:moveTo>
                  <a:pt x="0" y="302"/>
                </a:moveTo>
                <a:lnTo>
                  <a:pt x="204822" y="0"/>
                </a:lnTo>
              </a:path>
            </a:pathLst>
          </a:custGeom>
          <a:ln w="5912">
            <a:solidFill>
              <a:srgbClr val="000000"/>
            </a:solidFill>
            <a:prstDash val="sysDashDotDot"/>
          </a:ln>
        </p:spPr>
        <p:txBody>
          <a:bodyPr wrap="square" lIns="0" tIns="0" rIns="0" bIns="0" rtlCol="0"/>
          <a:lstStyle/>
          <a:p>
            <a:endParaRPr sz="949"/>
          </a:p>
        </p:txBody>
      </p:sp>
      <p:sp>
        <p:nvSpPr>
          <p:cNvPr id="1067" name="object 1067"/>
          <p:cNvSpPr/>
          <p:nvPr/>
        </p:nvSpPr>
        <p:spPr>
          <a:xfrm>
            <a:off x="9347059" y="6174847"/>
            <a:ext cx="24768" cy="24768"/>
          </a:xfrm>
          <a:custGeom>
            <a:avLst/>
            <a:gdLst/>
            <a:ahLst/>
            <a:cxnLst/>
            <a:rect l="l" t="t" r="r" b="b"/>
            <a:pathLst>
              <a:path w="46990" h="46990">
                <a:moveTo>
                  <a:pt x="46557" y="0"/>
                </a:moveTo>
                <a:lnTo>
                  <a:pt x="0" y="46558"/>
                </a:lnTo>
              </a:path>
            </a:pathLst>
          </a:custGeom>
          <a:ln w="11825">
            <a:solidFill>
              <a:srgbClr val="000000"/>
            </a:solidFill>
          </a:ln>
        </p:spPr>
        <p:txBody>
          <a:bodyPr wrap="square" lIns="0" tIns="0" rIns="0" bIns="0" rtlCol="0"/>
          <a:lstStyle/>
          <a:p>
            <a:endParaRPr sz="949"/>
          </a:p>
        </p:txBody>
      </p:sp>
      <p:sp>
        <p:nvSpPr>
          <p:cNvPr id="1068" name="object 1068"/>
          <p:cNvSpPr/>
          <p:nvPr/>
        </p:nvSpPr>
        <p:spPr>
          <a:xfrm>
            <a:off x="9212086" y="5659496"/>
            <a:ext cx="110451" cy="42172"/>
          </a:xfrm>
          <a:custGeom>
            <a:avLst/>
            <a:gdLst/>
            <a:ahLst/>
            <a:cxnLst/>
            <a:rect l="l" t="t" r="r" b="b"/>
            <a:pathLst>
              <a:path w="209550" h="80009">
                <a:moveTo>
                  <a:pt x="209514" y="0"/>
                </a:moveTo>
                <a:lnTo>
                  <a:pt x="0" y="79825"/>
                </a:lnTo>
              </a:path>
            </a:pathLst>
          </a:custGeom>
          <a:ln w="11825">
            <a:solidFill>
              <a:srgbClr val="000000"/>
            </a:solidFill>
          </a:ln>
        </p:spPr>
        <p:txBody>
          <a:bodyPr wrap="square" lIns="0" tIns="0" rIns="0" bIns="0" rtlCol="0"/>
          <a:lstStyle/>
          <a:p>
            <a:endParaRPr sz="949"/>
          </a:p>
        </p:txBody>
      </p:sp>
      <p:sp>
        <p:nvSpPr>
          <p:cNvPr id="1069" name="object 1069"/>
          <p:cNvSpPr/>
          <p:nvPr/>
        </p:nvSpPr>
        <p:spPr>
          <a:xfrm>
            <a:off x="9420679" y="6248468"/>
            <a:ext cx="24768" cy="24768"/>
          </a:xfrm>
          <a:custGeom>
            <a:avLst/>
            <a:gdLst/>
            <a:ahLst/>
            <a:cxnLst/>
            <a:rect l="l" t="t" r="r" b="b"/>
            <a:pathLst>
              <a:path w="46990" h="46990">
                <a:moveTo>
                  <a:pt x="0" y="46558"/>
                </a:moveTo>
                <a:lnTo>
                  <a:pt x="46558" y="0"/>
                </a:lnTo>
              </a:path>
            </a:pathLst>
          </a:custGeom>
          <a:ln w="11825">
            <a:solidFill>
              <a:srgbClr val="000000"/>
            </a:solidFill>
          </a:ln>
        </p:spPr>
        <p:txBody>
          <a:bodyPr wrap="square" lIns="0" tIns="0" rIns="0" bIns="0" rtlCol="0"/>
          <a:lstStyle/>
          <a:p>
            <a:endParaRPr sz="949"/>
          </a:p>
        </p:txBody>
      </p:sp>
      <p:sp>
        <p:nvSpPr>
          <p:cNvPr id="1070" name="object 1070"/>
          <p:cNvSpPr/>
          <p:nvPr/>
        </p:nvSpPr>
        <p:spPr>
          <a:xfrm>
            <a:off x="9727437" y="5610415"/>
            <a:ext cx="110451" cy="42172"/>
          </a:xfrm>
          <a:custGeom>
            <a:avLst/>
            <a:gdLst/>
            <a:ahLst/>
            <a:cxnLst/>
            <a:rect l="l" t="t" r="r" b="b"/>
            <a:pathLst>
              <a:path w="209550" h="80009">
                <a:moveTo>
                  <a:pt x="209513" y="0"/>
                </a:moveTo>
                <a:lnTo>
                  <a:pt x="0" y="79825"/>
                </a:lnTo>
              </a:path>
            </a:pathLst>
          </a:custGeom>
          <a:ln w="11825">
            <a:solidFill>
              <a:srgbClr val="000000"/>
            </a:solidFill>
          </a:ln>
        </p:spPr>
        <p:txBody>
          <a:bodyPr wrap="square" lIns="0" tIns="0" rIns="0" bIns="0" rtlCol="0"/>
          <a:lstStyle/>
          <a:p>
            <a:endParaRPr sz="949"/>
          </a:p>
        </p:txBody>
      </p:sp>
      <p:sp>
        <p:nvSpPr>
          <p:cNvPr id="1071" name="object 1071"/>
          <p:cNvSpPr/>
          <p:nvPr/>
        </p:nvSpPr>
        <p:spPr>
          <a:xfrm>
            <a:off x="2557568" y="6273009"/>
            <a:ext cx="49201" cy="0"/>
          </a:xfrm>
          <a:custGeom>
            <a:avLst/>
            <a:gdLst/>
            <a:ahLst/>
            <a:cxnLst/>
            <a:rect l="l" t="t" r="r" b="b"/>
            <a:pathLst>
              <a:path w="93345">
                <a:moveTo>
                  <a:pt x="93117" y="0"/>
                </a:moveTo>
                <a:lnTo>
                  <a:pt x="0" y="0"/>
                </a:lnTo>
              </a:path>
            </a:pathLst>
          </a:custGeom>
          <a:ln w="11825">
            <a:solidFill>
              <a:srgbClr val="000000"/>
            </a:solidFill>
          </a:ln>
        </p:spPr>
        <p:txBody>
          <a:bodyPr wrap="square" lIns="0" tIns="0" rIns="0" bIns="0" rtlCol="0"/>
          <a:lstStyle/>
          <a:p>
            <a:endParaRPr sz="949"/>
          </a:p>
        </p:txBody>
      </p:sp>
      <p:sp>
        <p:nvSpPr>
          <p:cNvPr id="1072" name="object 1072"/>
          <p:cNvSpPr/>
          <p:nvPr/>
        </p:nvSpPr>
        <p:spPr>
          <a:xfrm>
            <a:off x="3023838" y="5917171"/>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73" name="object 1073"/>
          <p:cNvSpPr/>
          <p:nvPr/>
        </p:nvSpPr>
        <p:spPr>
          <a:xfrm>
            <a:off x="2466412" y="5868090"/>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74" name="object 1074"/>
          <p:cNvSpPr/>
          <p:nvPr/>
        </p:nvSpPr>
        <p:spPr>
          <a:xfrm>
            <a:off x="3023838" y="5861955"/>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75" name="object 1075"/>
          <p:cNvSpPr/>
          <p:nvPr/>
        </p:nvSpPr>
        <p:spPr>
          <a:xfrm>
            <a:off x="2466412" y="5812874"/>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76" name="object 1076"/>
          <p:cNvSpPr/>
          <p:nvPr/>
        </p:nvSpPr>
        <p:spPr>
          <a:xfrm>
            <a:off x="3023837" y="5708577"/>
            <a:ext cx="24768" cy="0"/>
          </a:xfrm>
          <a:custGeom>
            <a:avLst/>
            <a:gdLst/>
            <a:ahLst/>
            <a:cxnLst/>
            <a:rect l="l" t="t" r="r" b="b"/>
            <a:pathLst>
              <a:path w="46989">
                <a:moveTo>
                  <a:pt x="46558" y="0"/>
                </a:moveTo>
                <a:lnTo>
                  <a:pt x="0" y="0"/>
                </a:lnTo>
              </a:path>
            </a:pathLst>
          </a:custGeom>
          <a:ln w="11825">
            <a:solidFill>
              <a:srgbClr val="000000"/>
            </a:solidFill>
          </a:ln>
        </p:spPr>
        <p:txBody>
          <a:bodyPr wrap="square" lIns="0" tIns="0" rIns="0" bIns="0" rtlCol="0"/>
          <a:lstStyle/>
          <a:p>
            <a:endParaRPr sz="949"/>
          </a:p>
        </p:txBody>
      </p:sp>
      <p:sp>
        <p:nvSpPr>
          <p:cNvPr id="1077" name="object 1077"/>
          <p:cNvSpPr/>
          <p:nvPr/>
        </p:nvSpPr>
        <p:spPr>
          <a:xfrm>
            <a:off x="2491656" y="5644337"/>
            <a:ext cx="33805" cy="0"/>
          </a:xfrm>
          <a:custGeom>
            <a:avLst/>
            <a:gdLst/>
            <a:ahLst/>
            <a:cxnLst/>
            <a:rect l="l" t="t" r="r" b="b"/>
            <a:pathLst>
              <a:path w="64135">
                <a:moveTo>
                  <a:pt x="63860" y="0"/>
                </a:moveTo>
                <a:lnTo>
                  <a:pt x="0" y="0"/>
                </a:lnTo>
              </a:path>
            </a:pathLst>
          </a:custGeom>
          <a:ln w="11825">
            <a:solidFill>
              <a:srgbClr val="000000"/>
            </a:solidFill>
          </a:ln>
        </p:spPr>
        <p:txBody>
          <a:bodyPr wrap="square" lIns="0" tIns="0" rIns="0" bIns="0" rtlCol="0"/>
          <a:lstStyle/>
          <a:p>
            <a:endParaRPr sz="949"/>
          </a:p>
        </p:txBody>
      </p:sp>
      <p:sp>
        <p:nvSpPr>
          <p:cNvPr id="1078" name="object 1078"/>
          <p:cNvSpPr/>
          <p:nvPr/>
        </p:nvSpPr>
        <p:spPr>
          <a:xfrm>
            <a:off x="2140378" y="5610415"/>
            <a:ext cx="110451" cy="42172"/>
          </a:xfrm>
          <a:custGeom>
            <a:avLst/>
            <a:gdLst/>
            <a:ahLst/>
            <a:cxnLst/>
            <a:rect l="l" t="t" r="r" b="b"/>
            <a:pathLst>
              <a:path w="209550" h="80009">
                <a:moveTo>
                  <a:pt x="0" y="0"/>
                </a:moveTo>
                <a:lnTo>
                  <a:pt x="209514" y="79825"/>
                </a:lnTo>
              </a:path>
            </a:pathLst>
          </a:custGeom>
          <a:ln w="11825">
            <a:solidFill>
              <a:srgbClr val="000000"/>
            </a:solidFill>
          </a:ln>
        </p:spPr>
        <p:txBody>
          <a:bodyPr wrap="square" lIns="0" tIns="0" rIns="0" bIns="0" rtlCol="0"/>
          <a:lstStyle/>
          <a:p>
            <a:endParaRPr sz="949"/>
          </a:p>
        </p:txBody>
      </p:sp>
      <p:sp>
        <p:nvSpPr>
          <p:cNvPr id="1079" name="object 1079"/>
          <p:cNvSpPr/>
          <p:nvPr/>
        </p:nvSpPr>
        <p:spPr>
          <a:xfrm>
            <a:off x="2533027" y="6248468"/>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80" name="object 1080"/>
          <p:cNvSpPr/>
          <p:nvPr/>
        </p:nvSpPr>
        <p:spPr>
          <a:xfrm>
            <a:off x="2250811" y="5627245"/>
            <a:ext cx="223914" cy="0"/>
          </a:xfrm>
          <a:custGeom>
            <a:avLst/>
            <a:gdLst/>
            <a:ahLst/>
            <a:cxnLst/>
            <a:rect l="l" t="t" r="r" b="b"/>
            <a:pathLst>
              <a:path w="424814">
                <a:moveTo>
                  <a:pt x="0" y="0"/>
                </a:moveTo>
                <a:lnTo>
                  <a:pt x="424510" y="0"/>
                </a:lnTo>
              </a:path>
            </a:pathLst>
          </a:custGeom>
          <a:ln w="11825">
            <a:solidFill>
              <a:srgbClr val="000000"/>
            </a:solidFill>
          </a:ln>
        </p:spPr>
        <p:txBody>
          <a:bodyPr wrap="square" lIns="0" tIns="0" rIns="0" bIns="0" rtlCol="0"/>
          <a:lstStyle/>
          <a:p>
            <a:endParaRPr sz="949"/>
          </a:p>
        </p:txBody>
      </p:sp>
      <p:sp>
        <p:nvSpPr>
          <p:cNvPr id="1081" name="object 1081"/>
          <p:cNvSpPr/>
          <p:nvPr/>
        </p:nvSpPr>
        <p:spPr>
          <a:xfrm>
            <a:off x="3023837" y="5610414"/>
            <a:ext cx="24768" cy="0"/>
          </a:xfrm>
          <a:custGeom>
            <a:avLst/>
            <a:gdLst/>
            <a:ahLst/>
            <a:cxnLst/>
            <a:rect l="l" t="t" r="r" b="b"/>
            <a:pathLst>
              <a:path w="46989">
                <a:moveTo>
                  <a:pt x="0" y="0"/>
                </a:moveTo>
                <a:lnTo>
                  <a:pt x="46558" y="0"/>
                </a:lnTo>
              </a:path>
            </a:pathLst>
          </a:custGeom>
          <a:ln w="11825">
            <a:solidFill>
              <a:srgbClr val="000000"/>
            </a:solidFill>
          </a:ln>
        </p:spPr>
        <p:txBody>
          <a:bodyPr wrap="square" lIns="0" tIns="0" rIns="0" bIns="0" rtlCol="0"/>
          <a:lstStyle/>
          <a:p>
            <a:endParaRPr sz="949"/>
          </a:p>
        </p:txBody>
      </p:sp>
      <p:sp>
        <p:nvSpPr>
          <p:cNvPr id="1082" name="object 1082"/>
          <p:cNvSpPr/>
          <p:nvPr/>
        </p:nvSpPr>
        <p:spPr>
          <a:xfrm>
            <a:off x="2250811" y="5593585"/>
            <a:ext cx="223914" cy="0"/>
          </a:xfrm>
          <a:custGeom>
            <a:avLst/>
            <a:gdLst/>
            <a:ahLst/>
            <a:cxnLst/>
            <a:rect l="l" t="t" r="r" b="b"/>
            <a:pathLst>
              <a:path w="424814">
                <a:moveTo>
                  <a:pt x="0" y="0"/>
                </a:moveTo>
                <a:lnTo>
                  <a:pt x="424510" y="0"/>
                </a:lnTo>
              </a:path>
            </a:pathLst>
          </a:custGeom>
          <a:ln w="11825">
            <a:solidFill>
              <a:srgbClr val="000000"/>
            </a:solidFill>
          </a:ln>
        </p:spPr>
        <p:txBody>
          <a:bodyPr wrap="square" lIns="0" tIns="0" rIns="0" bIns="0" rtlCol="0"/>
          <a:lstStyle/>
          <a:p>
            <a:endParaRPr sz="949"/>
          </a:p>
        </p:txBody>
      </p:sp>
      <p:sp>
        <p:nvSpPr>
          <p:cNvPr id="1083" name="object 1083"/>
          <p:cNvSpPr/>
          <p:nvPr/>
        </p:nvSpPr>
        <p:spPr>
          <a:xfrm>
            <a:off x="2466412" y="5812875"/>
            <a:ext cx="42172" cy="165676"/>
          </a:xfrm>
          <a:custGeom>
            <a:avLst/>
            <a:gdLst/>
            <a:ahLst/>
            <a:cxnLst/>
            <a:rect l="l" t="t" r="r" b="b"/>
            <a:pathLst>
              <a:path w="80010" h="314325">
                <a:moveTo>
                  <a:pt x="0" y="104757"/>
                </a:moveTo>
                <a:lnTo>
                  <a:pt x="79824" y="314271"/>
                </a:lnTo>
              </a:path>
              <a:path w="80010"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084" name="object 1084"/>
          <p:cNvSpPr/>
          <p:nvPr/>
        </p:nvSpPr>
        <p:spPr>
          <a:xfrm>
            <a:off x="3048377" y="5610414"/>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85" name="object 1085"/>
          <p:cNvSpPr/>
          <p:nvPr/>
        </p:nvSpPr>
        <p:spPr>
          <a:xfrm>
            <a:off x="2557568" y="4825118"/>
            <a:ext cx="49201" cy="0"/>
          </a:xfrm>
          <a:custGeom>
            <a:avLst/>
            <a:gdLst/>
            <a:ahLst/>
            <a:cxnLst/>
            <a:rect l="l" t="t" r="r" b="b"/>
            <a:pathLst>
              <a:path w="93345">
                <a:moveTo>
                  <a:pt x="0" y="0"/>
                </a:moveTo>
                <a:lnTo>
                  <a:pt x="93117" y="0"/>
                </a:lnTo>
              </a:path>
            </a:pathLst>
          </a:custGeom>
          <a:ln w="11825">
            <a:solidFill>
              <a:srgbClr val="000000"/>
            </a:solidFill>
          </a:ln>
        </p:spPr>
        <p:txBody>
          <a:bodyPr wrap="square" lIns="0" tIns="0" rIns="0" bIns="0" rtlCol="0"/>
          <a:lstStyle/>
          <a:p>
            <a:endParaRPr sz="949"/>
          </a:p>
        </p:txBody>
      </p:sp>
      <p:sp>
        <p:nvSpPr>
          <p:cNvPr id="1086" name="object 1086"/>
          <p:cNvSpPr/>
          <p:nvPr/>
        </p:nvSpPr>
        <p:spPr>
          <a:xfrm>
            <a:off x="2533027" y="4898740"/>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87" name="object 1087"/>
          <p:cNvSpPr/>
          <p:nvPr/>
        </p:nvSpPr>
        <p:spPr>
          <a:xfrm>
            <a:off x="2250811" y="5568341"/>
            <a:ext cx="0" cy="84344"/>
          </a:xfrm>
          <a:custGeom>
            <a:avLst/>
            <a:gdLst/>
            <a:ahLst/>
            <a:cxnLst/>
            <a:rect l="l" t="t" r="r" b="b"/>
            <a:pathLst>
              <a:path h="160020">
                <a:moveTo>
                  <a:pt x="0" y="159649"/>
                </a:moveTo>
                <a:lnTo>
                  <a:pt x="0" y="0"/>
                </a:lnTo>
              </a:path>
            </a:pathLst>
          </a:custGeom>
          <a:ln w="11825">
            <a:solidFill>
              <a:srgbClr val="000000"/>
            </a:solidFill>
          </a:ln>
        </p:spPr>
        <p:txBody>
          <a:bodyPr wrap="square" lIns="0" tIns="0" rIns="0" bIns="0" rtlCol="0"/>
          <a:lstStyle/>
          <a:p>
            <a:endParaRPr sz="949"/>
          </a:p>
        </p:txBody>
      </p:sp>
      <p:sp>
        <p:nvSpPr>
          <p:cNvPr id="1088" name="object 1088"/>
          <p:cNvSpPr/>
          <p:nvPr/>
        </p:nvSpPr>
        <p:spPr>
          <a:xfrm>
            <a:off x="2606649" y="4825118"/>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89" name="object 1089"/>
          <p:cNvSpPr/>
          <p:nvPr/>
        </p:nvSpPr>
        <p:spPr>
          <a:xfrm>
            <a:off x="2474565" y="5593585"/>
            <a:ext cx="17404" cy="219563"/>
          </a:xfrm>
          <a:custGeom>
            <a:avLst/>
            <a:gdLst/>
            <a:ahLst/>
            <a:cxnLst/>
            <a:rect l="l" t="t" r="r" b="b"/>
            <a:pathLst>
              <a:path w="33019" h="416559">
                <a:moveTo>
                  <a:pt x="0" y="63860"/>
                </a:moveTo>
                <a:lnTo>
                  <a:pt x="0" y="0"/>
                </a:lnTo>
              </a:path>
              <a:path w="33019" h="416559">
                <a:moveTo>
                  <a:pt x="32426" y="96287"/>
                </a:moveTo>
                <a:lnTo>
                  <a:pt x="32426" y="416040"/>
                </a:lnTo>
              </a:path>
            </a:pathLst>
          </a:custGeom>
          <a:ln w="11825">
            <a:solidFill>
              <a:srgbClr val="000000"/>
            </a:solidFill>
          </a:ln>
        </p:spPr>
        <p:txBody>
          <a:bodyPr wrap="square" lIns="0" tIns="0" rIns="0" bIns="0" rtlCol="0"/>
          <a:lstStyle/>
          <a:p>
            <a:endParaRPr sz="949"/>
          </a:p>
        </p:txBody>
      </p:sp>
      <p:sp>
        <p:nvSpPr>
          <p:cNvPr id="1090" name="object 1090"/>
          <p:cNvSpPr/>
          <p:nvPr/>
        </p:nvSpPr>
        <p:spPr>
          <a:xfrm>
            <a:off x="2525317" y="5644337"/>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1091" name="object 1091"/>
          <p:cNvSpPr/>
          <p:nvPr/>
        </p:nvSpPr>
        <p:spPr>
          <a:xfrm>
            <a:off x="2533027" y="619938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92" name="object 1092"/>
          <p:cNvSpPr/>
          <p:nvPr/>
        </p:nvSpPr>
        <p:spPr>
          <a:xfrm>
            <a:off x="2533027" y="4849659"/>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93" name="object 1093"/>
          <p:cNvSpPr/>
          <p:nvPr/>
        </p:nvSpPr>
        <p:spPr>
          <a:xfrm>
            <a:off x="2633848" y="3247867"/>
            <a:ext cx="40164" cy="1601873"/>
          </a:xfrm>
          <a:custGeom>
            <a:avLst/>
            <a:gdLst/>
            <a:ahLst/>
            <a:cxnLst/>
            <a:rect l="l" t="t" r="r" b="b"/>
            <a:pathLst>
              <a:path w="76200" h="3039109">
                <a:moveTo>
                  <a:pt x="74112" y="0"/>
                </a:moveTo>
                <a:lnTo>
                  <a:pt x="75871" y="380815"/>
                </a:lnTo>
              </a:path>
              <a:path w="76200" h="3039109">
                <a:moveTo>
                  <a:pt x="74112" y="0"/>
                </a:moveTo>
                <a:lnTo>
                  <a:pt x="0" y="3038955"/>
                </a:lnTo>
              </a:path>
              <a:path w="76200" h="3039109">
                <a:moveTo>
                  <a:pt x="75871" y="380815"/>
                </a:moveTo>
                <a:lnTo>
                  <a:pt x="9207" y="3038955"/>
                </a:lnTo>
              </a:path>
            </a:pathLst>
          </a:custGeom>
          <a:ln w="5912">
            <a:solidFill>
              <a:srgbClr val="000000"/>
            </a:solidFill>
            <a:prstDash val="sysDashDotDot"/>
          </a:ln>
        </p:spPr>
        <p:txBody>
          <a:bodyPr wrap="square" lIns="0" tIns="0" rIns="0" bIns="0" rtlCol="0"/>
          <a:lstStyle/>
          <a:p>
            <a:endParaRPr sz="949"/>
          </a:p>
        </p:txBody>
      </p:sp>
      <p:sp>
        <p:nvSpPr>
          <p:cNvPr id="1094" name="object 1094"/>
          <p:cNvSpPr/>
          <p:nvPr/>
        </p:nvSpPr>
        <p:spPr>
          <a:xfrm>
            <a:off x="2780871" y="3248026"/>
            <a:ext cx="35143" cy="1601873"/>
          </a:xfrm>
          <a:custGeom>
            <a:avLst/>
            <a:gdLst/>
            <a:ahLst/>
            <a:cxnLst/>
            <a:rect l="l" t="t" r="r" b="b"/>
            <a:pathLst>
              <a:path w="66675" h="3039109">
                <a:moveTo>
                  <a:pt x="1759" y="380815"/>
                </a:moveTo>
                <a:lnTo>
                  <a:pt x="66043" y="3038653"/>
                </a:lnTo>
              </a:path>
              <a:path w="66675" h="3039109">
                <a:moveTo>
                  <a:pt x="0" y="0"/>
                </a:moveTo>
                <a:lnTo>
                  <a:pt x="66571" y="3038653"/>
                </a:lnTo>
              </a:path>
              <a:path w="66675" h="3039109">
                <a:moveTo>
                  <a:pt x="1759" y="380815"/>
                </a:moveTo>
                <a:lnTo>
                  <a:pt x="0" y="0"/>
                </a:lnTo>
              </a:path>
            </a:pathLst>
          </a:custGeom>
          <a:ln w="5912">
            <a:solidFill>
              <a:srgbClr val="000000"/>
            </a:solidFill>
            <a:prstDash val="sysDashDotDot"/>
          </a:ln>
        </p:spPr>
        <p:txBody>
          <a:bodyPr wrap="square" lIns="0" tIns="0" rIns="0" bIns="0" rtlCol="0"/>
          <a:lstStyle/>
          <a:p>
            <a:endParaRPr sz="949"/>
          </a:p>
        </p:txBody>
      </p:sp>
      <p:sp>
        <p:nvSpPr>
          <p:cNvPr id="1095" name="object 1095"/>
          <p:cNvSpPr/>
          <p:nvPr/>
        </p:nvSpPr>
        <p:spPr>
          <a:xfrm>
            <a:off x="2533027" y="4825118"/>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96" name="object 1096"/>
          <p:cNvSpPr/>
          <p:nvPr/>
        </p:nvSpPr>
        <p:spPr>
          <a:xfrm>
            <a:off x="3040667" y="5708577"/>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1097" name="object 1097"/>
          <p:cNvSpPr/>
          <p:nvPr/>
        </p:nvSpPr>
        <p:spPr>
          <a:xfrm>
            <a:off x="3072919" y="5634955"/>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98" name="object 1098"/>
          <p:cNvSpPr/>
          <p:nvPr/>
        </p:nvSpPr>
        <p:spPr>
          <a:xfrm>
            <a:off x="2508486" y="5812875"/>
            <a:ext cx="42172" cy="165676"/>
          </a:xfrm>
          <a:custGeom>
            <a:avLst/>
            <a:gdLst/>
            <a:ahLst/>
            <a:cxnLst/>
            <a:rect l="l" t="t" r="r" b="b"/>
            <a:pathLst>
              <a:path w="80010" h="314325">
                <a:moveTo>
                  <a:pt x="39912" y="104757"/>
                </a:moveTo>
                <a:lnTo>
                  <a:pt x="79825" y="0"/>
                </a:lnTo>
              </a:path>
              <a:path w="80010" h="314325">
                <a:moveTo>
                  <a:pt x="0" y="314271"/>
                </a:moveTo>
                <a:lnTo>
                  <a:pt x="79825" y="104757"/>
                </a:lnTo>
              </a:path>
            </a:pathLst>
          </a:custGeom>
          <a:ln w="11825">
            <a:solidFill>
              <a:srgbClr val="000000"/>
            </a:solidFill>
          </a:ln>
        </p:spPr>
        <p:txBody>
          <a:bodyPr wrap="square" lIns="0" tIns="0" rIns="0" bIns="0" rtlCol="0"/>
          <a:lstStyle/>
          <a:p>
            <a:endParaRPr sz="949"/>
          </a:p>
        </p:txBody>
      </p:sp>
      <p:sp>
        <p:nvSpPr>
          <p:cNvPr id="1099" name="object 1099"/>
          <p:cNvSpPr/>
          <p:nvPr/>
        </p:nvSpPr>
        <p:spPr>
          <a:xfrm>
            <a:off x="2673839" y="3448589"/>
            <a:ext cx="108108" cy="335"/>
          </a:xfrm>
          <a:custGeom>
            <a:avLst/>
            <a:gdLst/>
            <a:ahLst/>
            <a:cxnLst/>
            <a:rect l="l" t="t" r="r" b="b"/>
            <a:pathLst>
              <a:path w="205104" h="634">
                <a:moveTo>
                  <a:pt x="0" y="0"/>
                </a:moveTo>
                <a:lnTo>
                  <a:pt x="204822" y="301"/>
                </a:lnTo>
              </a:path>
            </a:pathLst>
          </a:custGeom>
          <a:ln w="5912">
            <a:solidFill>
              <a:srgbClr val="000000"/>
            </a:solidFill>
            <a:prstDash val="sysDashDotDot"/>
          </a:ln>
        </p:spPr>
        <p:txBody>
          <a:bodyPr wrap="square" lIns="0" tIns="0" rIns="0" bIns="0" rtlCol="0"/>
          <a:lstStyle/>
          <a:p>
            <a:endParaRPr sz="949"/>
          </a:p>
        </p:txBody>
      </p:sp>
      <p:sp>
        <p:nvSpPr>
          <p:cNvPr id="1100" name="object 1100"/>
          <p:cNvSpPr/>
          <p:nvPr/>
        </p:nvSpPr>
        <p:spPr>
          <a:xfrm>
            <a:off x="3023838" y="5861956"/>
            <a:ext cx="42172" cy="165676"/>
          </a:xfrm>
          <a:custGeom>
            <a:avLst/>
            <a:gdLst/>
            <a:ahLst/>
            <a:cxnLst/>
            <a:rect l="l" t="t" r="r" b="b"/>
            <a:pathLst>
              <a:path w="80010" h="314325">
                <a:moveTo>
                  <a:pt x="39912" y="104757"/>
                </a:moveTo>
                <a:lnTo>
                  <a:pt x="79825" y="0"/>
                </a:lnTo>
              </a:path>
              <a:path w="80010" h="314325">
                <a:moveTo>
                  <a:pt x="0" y="314272"/>
                </a:moveTo>
                <a:lnTo>
                  <a:pt x="79825" y="104757"/>
                </a:lnTo>
              </a:path>
            </a:pathLst>
          </a:custGeom>
          <a:ln w="11825">
            <a:solidFill>
              <a:srgbClr val="000000"/>
            </a:solidFill>
          </a:ln>
        </p:spPr>
        <p:txBody>
          <a:bodyPr wrap="square" lIns="0" tIns="0" rIns="0" bIns="0" rtlCol="0"/>
          <a:lstStyle/>
          <a:p>
            <a:endParaRPr sz="949"/>
          </a:p>
        </p:txBody>
      </p:sp>
      <p:sp>
        <p:nvSpPr>
          <p:cNvPr id="1101" name="object 1101"/>
          <p:cNvSpPr/>
          <p:nvPr/>
        </p:nvSpPr>
        <p:spPr>
          <a:xfrm>
            <a:off x="2140378" y="5568340"/>
            <a:ext cx="110451" cy="42172"/>
          </a:xfrm>
          <a:custGeom>
            <a:avLst/>
            <a:gdLst/>
            <a:ahLst/>
            <a:cxnLst/>
            <a:rect l="l" t="t" r="r" b="b"/>
            <a:pathLst>
              <a:path w="209550" h="80009">
                <a:moveTo>
                  <a:pt x="0" y="79824"/>
                </a:moveTo>
                <a:lnTo>
                  <a:pt x="209514" y="0"/>
                </a:lnTo>
              </a:path>
            </a:pathLst>
          </a:custGeom>
          <a:ln w="11825">
            <a:solidFill>
              <a:srgbClr val="000000"/>
            </a:solidFill>
          </a:ln>
        </p:spPr>
        <p:txBody>
          <a:bodyPr wrap="square" lIns="0" tIns="0" rIns="0" bIns="0" rtlCol="0"/>
          <a:lstStyle/>
          <a:p>
            <a:endParaRPr sz="949"/>
          </a:p>
        </p:txBody>
      </p:sp>
      <p:sp>
        <p:nvSpPr>
          <p:cNvPr id="1102" name="object 1102"/>
          <p:cNvSpPr/>
          <p:nvPr/>
        </p:nvSpPr>
        <p:spPr>
          <a:xfrm>
            <a:off x="2672911" y="3247867"/>
            <a:ext cx="108108" cy="335"/>
          </a:xfrm>
          <a:custGeom>
            <a:avLst/>
            <a:gdLst/>
            <a:ahLst/>
            <a:cxnLst/>
            <a:rect l="l" t="t" r="r" b="b"/>
            <a:pathLst>
              <a:path w="205104" h="635">
                <a:moveTo>
                  <a:pt x="204822" y="302"/>
                </a:moveTo>
                <a:lnTo>
                  <a:pt x="0" y="0"/>
                </a:lnTo>
              </a:path>
            </a:pathLst>
          </a:custGeom>
          <a:ln w="5912">
            <a:solidFill>
              <a:srgbClr val="000000"/>
            </a:solidFill>
            <a:prstDash val="sysDashDotDot"/>
          </a:ln>
        </p:spPr>
        <p:txBody>
          <a:bodyPr wrap="square" lIns="0" tIns="0" rIns="0" bIns="0" rtlCol="0"/>
          <a:lstStyle/>
          <a:p>
            <a:endParaRPr sz="949"/>
          </a:p>
        </p:txBody>
      </p:sp>
      <p:sp>
        <p:nvSpPr>
          <p:cNvPr id="1103" name="object 1103"/>
          <p:cNvSpPr/>
          <p:nvPr/>
        </p:nvSpPr>
        <p:spPr>
          <a:xfrm>
            <a:off x="2533027" y="6174847"/>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104" name="object 1104"/>
          <p:cNvSpPr/>
          <p:nvPr/>
        </p:nvSpPr>
        <p:spPr>
          <a:xfrm>
            <a:off x="3048377" y="5684036"/>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105" name="object 1105"/>
          <p:cNvSpPr/>
          <p:nvPr/>
        </p:nvSpPr>
        <p:spPr>
          <a:xfrm>
            <a:off x="2606649" y="6248468"/>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106" name="object 1106"/>
          <p:cNvSpPr/>
          <p:nvPr/>
        </p:nvSpPr>
        <p:spPr>
          <a:xfrm>
            <a:off x="5216566" y="1644323"/>
            <a:ext cx="0" cy="466572"/>
          </a:xfrm>
          <a:custGeom>
            <a:avLst/>
            <a:gdLst/>
            <a:ahLst/>
            <a:cxnLst/>
            <a:rect l="l" t="t" r="r" b="b"/>
            <a:pathLst>
              <a:path h="885189">
                <a:moveTo>
                  <a:pt x="0" y="884617"/>
                </a:moveTo>
                <a:lnTo>
                  <a:pt x="0" y="0"/>
                </a:lnTo>
              </a:path>
            </a:pathLst>
          </a:custGeom>
          <a:ln w="11825">
            <a:solidFill>
              <a:srgbClr val="000000"/>
            </a:solidFill>
          </a:ln>
        </p:spPr>
        <p:txBody>
          <a:bodyPr wrap="square" lIns="0" tIns="0" rIns="0" bIns="0" rtlCol="0"/>
          <a:lstStyle/>
          <a:p>
            <a:endParaRPr sz="949"/>
          </a:p>
        </p:txBody>
      </p:sp>
      <p:sp>
        <p:nvSpPr>
          <p:cNvPr id="1107" name="object 1107"/>
          <p:cNvSpPr/>
          <p:nvPr/>
        </p:nvSpPr>
        <p:spPr>
          <a:xfrm>
            <a:off x="6475495" y="2159674"/>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1108" name="object 1108"/>
          <p:cNvSpPr/>
          <p:nvPr/>
        </p:nvSpPr>
        <p:spPr>
          <a:xfrm>
            <a:off x="6504944" y="2148367"/>
            <a:ext cx="44180" cy="11380"/>
          </a:xfrm>
          <a:custGeom>
            <a:avLst/>
            <a:gdLst/>
            <a:ahLst/>
            <a:cxnLst/>
            <a:rect l="l" t="t" r="r" b="b"/>
            <a:pathLst>
              <a:path w="83820" h="21589">
                <a:moveTo>
                  <a:pt x="37246" y="21452"/>
                </a:moveTo>
                <a:lnTo>
                  <a:pt x="83805" y="21452"/>
                </a:lnTo>
              </a:path>
              <a:path w="83820" h="21589">
                <a:moveTo>
                  <a:pt x="0" y="0"/>
                </a:moveTo>
                <a:lnTo>
                  <a:pt x="33800" y="0"/>
                </a:lnTo>
              </a:path>
            </a:pathLst>
          </a:custGeom>
          <a:ln w="11825">
            <a:solidFill>
              <a:srgbClr val="000000"/>
            </a:solidFill>
          </a:ln>
        </p:spPr>
        <p:txBody>
          <a:bodyPr wrap="square" lIns="0" tIns="0" rIns="0" bIns="0" rtlCol="0"/>
          <a:lstStyle/>
          <a:p>
            <a:endParaRPr sz="949"/>
          </a:p>
        </p:txBody>
      </p:sp>
      <p:sp>
        <p:nvSpPr>
          <p:cNvPr id="1109" name="object 1109"/>
          <p:cNvSpPr/>
          <p:nvPr/>
        </p:nvSpPr>
        <p:spPr>
          <a:xfrm>
            <a:off x="6118601" y="2110593"/>
            <a:ext cx="220902" cy="33805"/>
          </a:xfrm>
          <a:custGeom>
            <a:avLst/>
            <a:gdLst/>
            <a:ahLst/>
            <a:cxnLst/>
            <a:rect l="l" t="t" r="r" b="b"/>
            <a:pathLst>
              <a:path w="419100" h="64135">
                <a:moveTo>
                  <a:pt x="209513" y="63860"/>
                </a:moveTo>
                <a:lnTo>
                  <a:pt x="0" y="0"/>
                </a:lnTo>
              </a:path>
              <a:path w="419100" h="64135">
                <a:moveTo>
                  <a:pt x="314271" y="63860"/>
                </a:moveTo>
                <a:lnTo>
                  <a:pt x="209513" y="31930"/>
                </a:lnTo>
              </a:path>
              <a:path w="419100" h="64135">
                <a:moveTo>
                  <a:pt x="419028" y="63860"/>
                </a:moveTo>
                <a:lnTo>
                  <a:pt x="314271" y="31930"/>
                </a:lnTo>
              </a:path>
            </a:pathLst>
          </a:custGeom>
          <a:ln w="11825">
            <a:solidFill>
              <a:srgbClr val="000000"/>
            </a:solidFill>
          </a:ln>
        </p:spPr>
        <p:txBody>
          <a:bodyPr wrap="square" lIns="0" tIns="0" rIns="0" bIns="0" rtlCol="0"/>
          <a:lstStyle/>
          <a:p>
            <a:endParaRPr sz="949"/>
          </a:p>
        </p:txBody>
      </p:sp>
      <p:sp>
        <p:nvSpPr>
          <p:cNvPr id="1110" name="object 1110"/>
          <p:cNvSpPr/>
          <p:nvPr/>
        </p:nvSpPr>
        <p:spPr>
          <a:xfrm>
            <a:off x="6475495" y="2135134"/>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1111" name="object 1111"/>
          <p:cNvSpPr/>
          <p:nvPr/>
        </p:nvSpPr>
        <p:spPr>
          <a:xfrm>
            <a:off x="6524576" y="2135134"/>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1112" name="object 1112"/>
          <p:cNvSpPr/>
          <p:nvPr/>
        </p:nvSpPr>
        <p:spPr>
          <a:xfrm>
            <a:off x="6339466" y="2127423"/>
            <a:ext cx="136223" cy="0"/>
          </a:xfrm>
          <a:custGeom>
            <a:avLst/>
            <a:gdLst/>
            <a:ahLst/>
            <a:cxnLst/>
            <a:rect l="l" t="t" r="r" b="b"/>
            <a:pathLst>
              <a:path w="258445">
                <a:moveTo>
                  <a:pt x="258077" y="0"/>
                </a:moveTo>
                <a:lnTo>
                  <a:pt x="0" y="0"/>
                </a:lnTo>
              </a:path>
            </a:pathLst>
          </a:custGeom>
          <a:ln w="11825">
            <a:solidFill>
              <a:srgbClr val="000000"/>
            </a:solidFill>
          </a:ln>
        </p:spPr>
        <p:txBody>
          <a:bodyPr wrap="square" lIns="0" tIns="0" rIns="0" bIns="0" rtlCol="0"/>
          <a:lstStyle/>
          <a:p>
            <a:endParaRPr sz="949"/>
          </a:p>
        </p:txBody>
      </p:sp>
      <p:sp>
        <p:nvSpPr>
          <p:cNvPr id="1113" name="object 1113"/>
          <p:cNvSpPr/>
          <p:nvPr/>
        </p:nvSpPr>
        <p:spPr>
          <a:xfrm>
            <a:off x="6504944" y="2117955"/>
            <a:ext cx="19747" cy="0"/>
          </a:xfrm>
          <a:custGeom>
            <a:avLst/>
            <a:gdLst/>
            <a:ahLst/>
            <a:cxnLst/>
            <a:rect l="l" t="t" r="r" b="b"/>
            <a:pathLst>
              <a:path w="37465">
                <a:moveTo>
                  <a:pt x="0" y="0"/>
                </a:moveTo>
                <a:lnTo>
                  <a:pt x="37246" y="0"/>
                </a:lnTo>
              </a:path>
            </a:pathLst>
          </a:custGeom>
          <a:ln w="11825">
            <a:solidFill>
              <a:srgbClr val="000000"/>
            </a:solidFill>
          </a:ln>
        </p:spPr>
        <p:txBody>
          <a:bodyPr wrap="square" lIns="0" tIns="0" rIns="0" bIns="0" rtlCol="0"/>
          <a:lstStyle/>
          <a:p>
            <a:endParaRPr sz="949"/>
          </a:p>
        </p:txBody>
      </p:sp>
      <p:sp>
        <p:nvSpPr>
          <p:cNvPr id="1114" name="object 1114"/>
          <p:cNvSpPr/>
          <p:nvPr/>
        </p:nvSpPr>
        <p:spPr>
          <a:xfrm>
            <a:off x="5216566" y="2110593"/>
            <a:ext cx="1259141" cy="0"/>
          </a:xfrm>
          <a:custGeom>
            <a:avLst/>
            <a:gdLst/>
            <a:ahLst/>
            <a:cxnLst/>
            <a:rect l="l" t="t" r="r" b="b"/>
            <a:pathLst>
              <a:path w="2388870">
                <a:moveTo>
                  <a:pt x="0" y="0"/>
                </a:moveTo>
                <a:lnTo>
                  <a:pt x="2388467" y="0"/>
                </a:lnTo>
              </a:path>
            </a:pathLst>
          </a:custGeom>
          <a:ln w="11825">
            <a:solidFill>
              <a:srgbClr val="000000"/>
            </a:solidFill>
          </a:ln>
        </p:spPr>
        <p:txBody>
          <a:bodyPr wrap="square" lIns="0" tIns="0" rIns="0" bIns="0" rtlCol="0"/>
          <a:lstStyle/>
          <a:p>
            <a:endParaRPr sz="949"/>
          </a:p>
        </p:txBody>
      </p:sp>
      <p:sp>
        <p:nvSpPr>
          <p:cNvPr id="1115" name="object 1115"/>
          <p:cNvSpPr/>
          <p:nvPr/>
        </p:nvSpPr>
        <p:spPr>
          <a:xfrm>
            <a:off x="6504944" y="2103231"/>
            <a:ext cx="19747" cy="0"/>
          </a:xfrm>
          <a:custGeom>
            <a:avLst/>
            <a:gdLst/>
            <a:ahLst/>
            <a:cxnLst/>
            <a:rect l="l" t="t" r="r" b="b"/>
            <a:pathLst>
              <a:path w="37465">
                <a:moveTo>
                  <a:pt x="0" y="0"/>
                </a:moveTo>
                <a:lnTo>
                  <a:pt x="37246" y="0"/>
                </a:lnTo>
              </a:path>
            </a:pathLst>
          </a:custGeom>
          <a:ln w="11825">
            <a:solidFill>
              <a:srgbClr val="000000"/>
            </a:solidFill>
          </a:ln>
        </p:spPr>
        <p:txBody>
          <a:bodyPr wrap="square" lIns="0" tIns="0" rIns="0" bIns="0" rtlCol="0"/>
          <a:lstStyle/>
          <a:p>
            <a:endParaRPr sz="949"/>
          </a:p>
        </p:txBody>
      </p:sp>
      <p:grpSp>
        <p:nvGrpSpPr>
          <p:cNvPr id="1116" name="object 1116"/>
          <p:cNvGrpSpPr/>
          <p:nvPr/>
        </p:nvGrpSpPr>
        <p:grpSpPr>
          <a:xfrm>
            <a:off x="6198187" y="2090647"/>
            <a:ext cx="253033" cy="11045"/>
            <a:chOff x="10245921" y="3966422"/>
            <a:chExt cx="480059" cy="20955"/>
          </a:xfrm>
        </p:grpSpPr>
        <p:sp>
          <p:nvSpPr>
            <p:cNvPr id="1117" name="object 1117"/>
            <p:cNvSpPr/>
            <p:nvPr/>
          </p:nvSpPr>
          <p:spPr>
            <a:xfrm>
              <a:off x="10245921" y="3975072"/>
              <a:ext cx="480059" cy="12065"/>
            </a:xfrm>
            <a:custGeom>
              <a:avLst/>
              <a:gdLst/>
              <a:ahLst/>
              <a:cxnLst/>
              <a:rect l="l" t="t" r="r" b="b"/>
              <a:pathLst>
                <a:path w="480059" h="12064">
                  <a:moveTo>
                    <a:pt x="0" y="11826"/>
                  </a:moveTo>
                  <a:lnTo>
                    <a:pt x="479555" y="11826"/>
                  </a:lnTo>
                  <a:lnTo>
                    <a:pt x="479555" y="0"/>
                  </a:lnTo>
                  <a:lnTo>
                    <a:pt x="0" y="0"/>
                  </a:lnTo>
                  <a:lnTo>
                    <a:pt x="0" y="11826"/>
                  </a:lnTo>
                  <a:close/>
                </a:path>
              </a:pathLst>
            </a:custGeom>
            <a:solidFill>
              <a:srgbClr val="000000"/>
            </a:solidFill>
          </p:spPr>
          <p:txBody>
            <a:bodyPr wrap="square" lIns="0" tIns="0" rIns="0" bIns="0" rtlCol="0"/>
            <a:lstStyle/>
            <a:p>
              <a:endParaRPr sz="949"/>
            </a:p>
          </p:txBody>
        </p:sp>
        <p:sp>
          <p:nvSpPr>
            <p:cNvPr id="1118" name="object 1118"/>
            <p:cNvSpPr/>
            <p:nvPr/>
          </p:nvSpPr>
          <p:spPr>
            <a:xfrm>
              <a:off x="10513958" y="3972335"/>
              <a:ext cx="212090" cy="0"/>
            </a:xfrm>
            <a:custGeom>
              <a:avLst/>
              <a:gdLst/>
              <a:ahLst/>
              <a:cxnLst/>
              <a:rect l="l" t="t" r="r" b="b"/>
              <a:pathLst>
                <a:path w="212090">
                  <a:moveTo>
                    <a:pt x="211518" y="0"/>
                  </a:moveTo>
                  <a:lnTo>
                    <a:pt x="0" y="0"/>
                  </a:lnTo>
                </a:path>
              </a:pathLst>
            </a:custGeom>
            <a:ln w="11825">
              <a:solidFill>
                <a:srgbClr val="000000"/>
              </a:solidFill>
            </a:ln>
          </p:spPr>
          <p:txBody>
            <a:bodyPr wrap="square" lIns="0" tIns="0" rIns="0" bIns="0" rtlCol="0"/>
            <a:lstStyle/>
            <a:p>
              <a:endParaRPr sz="949"/>
            </a:p>
          </p:txBody>
        </p:sp>
      </p:grpSp>
      <p:sp>
        <p:nvSpPr>
          <p:cNvPr id="1119" name="object 1119"/>
          <p:cNvSpPr/>
          <p:nvPr/>
        </p:nvSpPr>
        <p:spPr>
          <a:xfrm>
            <a:off x="6475495" y="2086053"/>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1120" name="object 1120"/>
          <p:cNvSpPr/>
          <p:nvPr/>
        </p:nvSpPr>
        <p:spPr>
          <a:xfrm>
            <a:off x="6475495" y="2061512"/>
            <a:ext cx="73634" cy="24768"/>
          </a:xfrm>
          <a:custGeom>
            <a:avLst/>
            <a:gdLst/>
            <a:ahLst/>
            <a:cxnLst/>
            <a:rect l="l" t="t" r="r" b="b"/>
            <a:pathLst>
              <a:path w="139700" h="46989">
                <a:moveTo>
                  <a:pt x="93118" y="46558"/>
                </a:moveTo>
                <a:lnTo>
                  <a:pt x="139677" y="46558"/>
                </a:lnTo>
              </a:path>
              <a:path w="139700" h="46989">
                <a:moveTo>
                  <a:pt x="55871" y="21452"/>
                </a:moveTo>
                <a:lnTo>
                  <a:pt x="61187" y="21452"/>
                </a:lnTo>
              </a:path>
              <a:path w="139700" h="46989">
                <a:moveTo>
                  <a:pt x="46559" y="0"/>
                </a:moveTo>
                <a:lnTo>
                  <a:pt x="0" y="0"/>
                </a:lnTo>
              </a:path>
              <a:path w="139700" h="46989">
                <a:moveTo>
                  <a:pt x="93118" y="0"/>
                </a:moveTo>
                <a:lnTo>
                  <a:pt x="139677" y="0"/>
                </a:lnTo>
              </a:path>
            </a:pathLst>
          </a:custGeom>
          <a:ln w="11825">
            <a:solidFill>
              <a:srgbClr val="000000"/>
            </a:solidFill>
          </a:ln>
        </p:spPr>
        <p:txBody>
          <a:bodyPr wrap="square" lIns="0" tIns="0" rIns="0" bIns="0" rtlCol="0"/>
          <a:lstStyle/>
          <a:p>
            <a:endParaRPr sz="949"/>
          </a:p>
        </p:txBody>
      </p:sp>
      <p:grpSp>
        <p:nvGrpSpPr>
          <p:cNvPr id="1121" name="object 1121"/>
          <p:cNvGrpSpPr/>
          <p:nvPr/>
        </p:nvGrpSpPr>
        <p:grpSpPr>
          <a:xfrm>
            <a:off x="6195071" y="1705675"/>
            <a:ext cx="256045" cy="438792"/>
            <a:chOff x="10240009" y="3236044"/>
            <a:chExt cx="485775" cy="832485"/>
          </a:xfrm>
        </p:grpSpPr>
        <p:sp>
          <p:nvSpPr>
            <p:cNvPr id="1122" name="object 1122"/>
            <p:cNvSpPr/>
            <p:nvPr/>
          </p:nvSpPr>
          <p:spPr>
            <a:xfrm>
              <a:off x="10245922" y="3678353"/>
              <a:ext cx="480059" cy="302895"/>
            </a:xfrm>
            <a:custGeom>
              <a:avLst/>
              <a:gdLst/>
              <a:ahLst/>
              <a:cxnLst/>
              <a:rect l="l" t="t" r="r" b="b"/>
              <a:pathLst>
                <a:path w="480059" h="302895">
                  <a:moveTo>
                    <a:pt x="0" y="302631"/>
                  </a:moveTo>
                  <a:lnTo>
                    <a:pt x="0" y="0"/>
                  </a:lnTo>
                </a:path>
                <a:path w="480059" h="302895">
                  <a:moveTo>
                    <a:pt x="479555" y="0"/>
                  </a:moveTo>
                  <a:lnTo>
                    <a:pt x="0" y="0"/>
                  </a:lnTo>
                </a:path>
              </a:pathLst>
            </a:custGeom>
            <a:ln w="11825">
              <a:solidFill>
                <a:srgbClr val="000000"/>
              </a:solidFill>
            </a:ln>
          </p:spPr>
          <p:txBody>
            <a:bodyPr wrap="square" lIns="0" tIns="0" rIns="0" bIns="0" rtlCol="0"/>
            <a:lstStyle/>
            <a:p>
              <a:endParaRPr sz="949"/>
            </a:p>
          </p:txBody>
        </p:sp>
        <p:sp>
          <p:nvSpPr>
            <p:cNvPr id="1123" name="object 1123"/>
            <p:cNvSpPr/>
            <p:nvPr/>
          </p:nvSpPr>
          <p:spPr>
            <a:xfrm>
              <a:off x="10306448" y="3625881"/>
              <a:ext cx="326390" cy="12065"/>
            </a:xfrm>
            <a:custGeom>
              <a:avLst/>
              <a:gdLst/>
              <a:ahLst/>
              <a:cxnLst/>
              <a:rect l="l" t="t" r="r" b="b"/>
              <a:pathLst>
                <a:path w="326390" h="12064">
                  <a:moveTo>
                    <a:pt x="0" y="11826"/>
                  </a:moveTo>
                  <a:lnTo>
                    <a:pt x="325911" y="11826"/>
                  </a:lnTo>
                  <a:lnTo>
                    <a:pt x="325911" y="0"/>
                  </a:lnTo>
                  <a:lnTo>
                    <a:pt x="0" y="0"/>
                  </a:lnTo>
                  <a:lnTo>
                    <a:pt x="0" y="11826"/>
                  </a:lnTo>
                  <a:close/>
                </a:path>
              </a:pathLst>
            </a:custGeom>
            <a:solidFill>
              <a:srgbClr val="000000"/>
            </a:solidFill>
          </p:spPr>
          <p:txBody>
            <a:bodyPr wrap="square" lIns="0" tIns="0" rIns="0" bIns="0" rtlCol="0"/>
            <a:lstStyle/>
            <a:p>
              <a:endParaRPr sz="949"/>
            </a:p>
          </p:txBody>
        </p:sp>
        <p:sp>
          <p:nvSpPr>
            <p:cNvPr id="1124" name="object 1124"/>
            <p:cNvSpPr/>
            <p:nvPr/>
          </p:nvSpPr>
          <p:spPr>
            <a:xfrm>
              <a:off x="10336189" y="3273576"/>
              <a:ext cx="296545" cy="355600"/>
            </a:xfrm>
            <a:custGeom>
              <a:avLst/>
              <a:gdLst/>
              <a:ahLst/>
              <a:cxnLst/>
              <a:rect l="l" t="t" r="r" b="b"/>
              <a:pathLst>
                <a:path w="296545" h="355600">
                  <a:moveTo>
                    <a:pt x="269372" y="336297"/>
                  </a:moveTo>
                  <a:lnTo>
                    <a:pt x="219227" y="336267"/>
                  </a:lnTo>
                  <a:lnTo>
                    <a:pt x="168657" y="336206"/>
                  </a:lnTo>
                  <a:lnTo>
                    <a:pt x="119014" y="336114"/>
                  </a:lnTo>
                  <a:lnTo>
                    <a:pt x="70547" y="335991"/>
                  </a:lnTo>
                  <a:lnTo>
                    <a:pt x="22032" y="335832"/>
                  </a:lnTo>
                  <a:lnTo>
                    <a:pt x="5658" y="335770"/>
                  </a:lnTo>
                </a:path>
                <a:path w="296545" h="355600">
                  <a:moveTo>
                    <a:pt x="269372" y="336297"/>
                  </a:moveTo>
                  <a:lnTo>
                    <a:pt x="296170" y="355124"/>
                  </a:lnTo>
                </a:path>
                <a:path w="296545" h="355600">
                  <a:moveTo>
                    <a:pt x="5658" y="335770"/>
                  </a:moveTo>
                  <a:lnTo>
                    <a:pt x="0" y="0"/>
                  </a:lnTo>
                </a:path>
              </a:pathLst>
            </a:custGeom>
            <a:ln w="5912">
              <a:solidFill>
                <a:srgbClr val="000000"/>
              </a:solidFill>
              <a:prstDash val="sysDashDotDot"/>
            </a:ln>
          </p:spPr>
          <p:txBody>
            <a:bodyPr wrap="square" lIns="0" tIns="0" rIns="0" bIns="0" rtlCol="0"/>
            <a:lstStyle/>
            <a:p>
              <a:endParaRPr sz="949"/>
            </a:p>
          </p:txBody>
        </p:sp>
        <p:sp>
          <p:nvSpPr>
            <p:cNvPr id="1125" name="object 1125"/>
            <p:cNvSpPr/>
            <p:nvPr/>
          </p:nvSpPr>
          <p:spPr>
            <a:xfrm>
              <a:off x="10304443" y="3940404"/>
              <a:ext cx="0" cy="128270"/>
            </a:xfrm>
            <a:custGeom>
              <a:avLst/>
              <a:gdLst/>
              <a:ahLst/>
              <a:cxnLst/>
              <a:rect l="l" t="t" r="r" b="b"/>
              <a:pathLst>
                <a:path h="128270">
                  <a:moveTo>
                    <a:pt x="0" y="63860"/>
                  </a:moveTo>
                  <a:lnTo>
                    <a:pt x="0" y="127720"/>
                  </a:lnTo>
                </a:path>
                <a:path h="128270">
                  <a:moveTo>
                    <a:pt x="0" y="40581"/>
                  </a:moveTo>
                  <a:lnTo>
                    <a:pt x="0" y="0"/>
                  </a:lnTo>
                </a:path>
              </a:pathLst>
            </a:custGeom>
            <a:ln w="11825">
              <a:solidFill>
                <a:srgbClr val="000000"/>
              </a:solidFill>
            </a:ln>
          </p:spPr>
          <p:txBody>
            <a:bodyPr wrap="square" lIns="0" tIns="0" rIns="0" bIns="0" rtlCol="0"/>
            <a:lstStyle/>
            <a:p>
              <a:endParaRPr sz="949"/>
            </a:p>
          </p:txBody>
        </p:sp>
        <p:sp>
          <p:nvSpPr>
            <p:cNvPr id="1126" name="object 1126"/>
            <p:cNvSpPr/>
            <p:nvPr/>
          </p:nvSpPr>
          <p:spPr>
            <a:xfrm>
              <a:off x="10300535" y="3236044"/>
              <a:ext cx="12065" cy="396240"/>
            </a:xfrm>
            <a:custGeom>
              <a:avLst/>
              <a:gdLst/>
              <a:ahLst/>
              <a:cxnLst/>
              <a:rect l="l" t="t" r="r" b="b"/>
              <a:pathLst>
                <a:path w="12065" h="396239">
                  <a:moveTo>
                    <a:pt x="0" y="395750"/>
                  </a:moveTo>
                  <a:lnTo>
                    <a:pt x="11825" y="395750"/>
                  </a:lnTo>
                  <a:lnTo>
                    <a:pt x="11825" y="0"/>
                  </a:lnTo>
                  <a:lnTo>
                    <a:pt x="0" y="0"/>
                  </a:lnTo>
                  <a:lnTo>
                    <a:pt x="0" y="395750"/>
                  </a:lnTo>
                  <a:close/>
                </a:path>
              </a:pathLst>
            </a:custGeom>
            <a:solidFill>
              <a:srgbClr val="000000"/>
            </a:solidFill>
          </p:spPr>
          <p:txBody>
            <a:bodyPr wrap="square" lIns="0" tIns="0" rIns="0" bIns="0" rtlCol="0"/>
            <a:lstStyle/>
            <a:p>
              <a:endParaRPr sz="949"/>
            </a:p>
          </p:txBody>
        </p:sp>
        <p:sp>
          <p:nvSpPr>
            <p:cNvPr id="1127" name="object 1127"/>
            <p:cNvSpPr/>
            <p:nvPr/>
          </p:nvSpPr>
          <p:spPr>
            <a:xfrm>
              <a:off x="10409201" y="3940404"/>
              <a:ext cx="0" cy="128270"/>
            </a:xfrm>
            <a:custGeom>
              <a:avLst/>
              <a:gdLst/>
              <a:ahLst/>
              <a:cxnLst/>
              <a:rect l="l" t="t" r="r" b="b"/>
              <a:pathLst>
                <a:path h="128270">
                  <a:moveTo>
                    <a:pt x="0" y="63860"/>
                  </a:moveTo>
                  <a:lnTo>
                    <a:pt x="0" y="127720"/>
                  </a:lnTo>
                </a:path>
                <a:path h="128270">
                  <a:moveTo>
                    <a:pt x="0" y="40581"/>
                  </a:moveTo>
                  <a:lnTo>
                    <a:pt x="0" y="0"/>
                  </a:lnTo>
                </a:path>
              </a:pathLst>
            </a:custGeom>
            <a:ln w="11825">
              <a:solidFill>
                <a:srgbClr val="000000"/>
              </a:solidFill>
            </a:ln>
          </p:spPr>
          <p:txBody>
            <a:bodyPr wrap="square" lIns="0" tIns="0" rIns="0" bIns="0" rtlCol="0"/>
            <a:lstStyle/>
            <a:p>
              <a:endParaRPr sz="949"/>
            </a:p>
          </p:txBody>
        </p:sp>
      </p:grpSp>
      <p:sp>
        <p:nvSpPr>
          <p:cNvPr id="1128" name="object 1128"/>
          <p:cNvSpPr/>
          <p:nvPr/>
        </p:nvSpPr>
        <p:spPr>
          <a:xfrm>
            <a:off x="6482502" y="1852918"/>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1129" name="object 1129"/>
          <p:cNvSpPr/>
          <p:nvPr/>
        </p:nvSpPr>
        <p:spPr>
          <a:xfrm>
            <a:off x="6231798" y="1705675"/>
            <a:ext cx="14057" cy="20082"/>
          </a:xfrm>
          <a:custGeom>
            <a:avLst/>
            <a:gdLst/>
            <a:ahLst/>
            <a:cxnLst/>
            <a:rect l="l" t="t" r="r" b="b"/>
            <a:pathLst>
              <a:path w="26670" h="38100">
                <a:moveTo>
                  <a:pt x="26499" y="37531"/>
                </a:moveTo>
                <a:lnTo>
                  <a:pt x="0" y="0"/>
                </a:lnTo>
              </a:path>
            </a:pathLst>
          </a:custGeom>
          <a:ln w="5912">
            <a:solidFill>
              <a:srgbClr val="000000"/>
            </a:solidFill>
            <a:prstDash val="sysDashDotDot"/>
          </a:ln>
        </p:spPr>
        <p:txBody>
          <a:bodyPr wrap="square" lIns="0" tIns="0" rIns="0" bIns="0" rtlCol="0"/>
          <a:lstStyle/>
          <a:p>
            <a:endParaRPr sz="949"/>
          </a:p>
        </p:txBody>
      </p:sp>
      <p:sp>
        <p:nvSpPr>
          <p:cNvPr id="1130" name="object 1130"/>
          <p:cNvSpPr/>
          <p:nvPr/>
        </p:nvSpPr>
        <p:spPr>
          <a:xfrm>
            <a:off x="6384587" y="1720604"/>
            <a:ext cx="3347" cy="182411"/>
          </a:xfrm>
          <a:custGeom>
            <a:avLst/>
            <a:gdLst/>
            <a:ahLst/>
            <a:cxnLst/>
            <a:rect l="l" t="t" r="r" b="b"/>
            <a:pathLst>
              <a:path w="6350" h="346075">
                <a:moveTo>
                  <a:pt x="0" y="0"/>
                </a:moveTo>
                <a:lnTo>
                  <a:pt x="5997" y="345505"/>
                </a:lnTo>
              </a:path>
            </a:pathLst>
          </a:custGeom>
          <a:ln w="5912">
            <a:solidFill>
              <a:srgbClr val="000000"/>
            </a:solidFill>
            <a:prstDash val="sysDashDotDot"/>
          </a:ln>
        </p:spPr>
        <p:txBody>
          <a:bodyPr wrap="square" lIns="0" tIns="0" rIns="0" bIns="0" rtlCol="0"/>
          <a:lstStyle/>
          <a:p>
            <a:endParaRPr sz="949"/>
          </a:p>
        </p:txBody>
      </p:sp>
      <p:sp>
        <p:nvSpPr>
          <p:cNvPr id="1131" name="object 1131"/>
          <p:cNvSpPr/>
          <p:nvPr/>
        </p:nvSpPr>
        <p:spPr>
          <a:xfrm>
            <a:off x="6339465" y="2076933"/>
            <a:ext cx="0" cy="67609"/>
          </a:xfrm>
          <a:custGeom>
            <a:avLst/>
            <a:gdLst/>
            <a:ahLst/>
            <a:cxnLst/>
            <a:rect l="l" t="t" r="r" b="b"/>
            <a:pathLst>
              <a:path h="128270">
                <a:moveTo>
                  <a:pt x="0" y="63860"/>
                </a:moveTo>
                <a:lnTo>
                  <a:pt x="0" y="127720"/>
                </a:lnTo>
              </a:path>
              <a:path h="128270">
                <a:moveTo>
                  <a:pt x="0" y="40581"/>
                </a:moveTo>
                <a:lnTo>
                  <a:pt x="0" y="0"/>
                </a:lnTo>
              </a:path>
            </a:pathLst>
          </a:custGeom>
          <a:ln w="11825">
            <a:solidFill>
              <a:srgbClr val="000000"/>
            </a:solidFill>
          </a:ln>
        </p:spPr>
        <p:txBody>
          <a:bodyPr wrap="square" lIns="0" tIns="0" rIns="0" bIns="0" rtlCol="0"/>
          <a:lstStyle/>
          <a:p>
            <a:endParaRPr sz="949"/>
          </a:p>
        </p:txBody>
      </p:sp>
      <p:sp>
        <p:nvSpPr>
          <p:cNvPr id="1132" name="object 1132"/>
          <p:cNvSpPr/>
          <p:nvPr/>
        </p:nvSpPr>
        <p:spPr>
          <a:xfrm>
            <a:off x="6398757" y="1705675"/>
            <a:ext cx="6359" cy="208853"/>
          </a:xfrm>
          <a:custGeom>
            <a:avLst/>
            <a:gdLst/>
            <a:ahLst/>
            <a:cxnLst/>
            <a:rect l="l" t="t" r="r" b="b"/>
            <a:pathLst>
              <a:path w="12065" h="396239">
                <a:moveTo>
                  <a:pt x="0" y="395750"/>
                </a:moveTo>
                <a:lnTo>
                  <a:pt x="11825" y="395750"/>
                </a:lnTo>
                <a:lnTo>
                  <a:pt x="11825" y="0"/>
                </a:lnTo>
                <a:lnTo>
                  <a:pt x="0" y="0"/>
                </a:lnTo>
                <a:lnTo>
                  <a:pt x="0" y="395750"/>
                </a:lnTo>
                <a:close/>
              </a:path>
            </a:pathLst>
          </a:custGeom>
          <a:solidFill>
            <a:srgbClr val="000000"/>
          </a:solidFill>
        </p:spPr>
        <p:txBody>
          <a:bodyPr wrap="square" lIns="0" tIns="0" rIns="0" bIns="0" rtlCol="0"/>
          <a:lstStyle/>
          <a:p>
            <a:endParaRPr sz="949"/>
          </a:p>
        </p:txBody>
      </p:sp>
      <p:sp>
        <p:nvSpPr>
          <p:cNvPr id="1133" name="object 1133"/>
          <p:cNvSpPr/>
          <p:nvPr/>
        </p:nvSpPr>
        <p:spPr>
          <a:xfrm>
            <a:off x="6240420" y="1902437"/>
            <a:ext cx="8367" cy="12049"/>
          </a:xfrm>
          <a:custGeom>
            <a:avLst/>
            <a:gdLst/>
            <a:ahLst/>
            <a:cxnLst/>
            <a:rect l="l" t="t" r="r" b="b"/>
            <a:pathLst>
              <a:path w="15875" h="22860">
                <a:moveTo>
                  <a:pt x="15802" y="0"/>
                </a:moveTo>
                <a:lnTo>
                  <a:pt x="0" y="22447"/>
                </a:lnTo>
              </a:path>
            </a:pathLst>
          </a:custGeom>
          <a:ln w="5912">
            <a:solidFill>
              <a:srgbClr val="000000"/>
            </a:solidFill>
            <a:prstDash val="sysDashDotDot"/>
          </a:ln>
        </p:spPr>
        <p:txBody>
          <a:bodyPr wrap="square" lIns="0" tIns="0" rIns="0" bIns="0" rtlCol="0"/>
          <a:lstStyle/>
          <a:p>
            <a:endParaRPr sz="949"/>
          </a:p>
        </p:txBody>
      </p:sp>
      <p:sp>
        <p:nvSpPr>
          <p:cNvPr id="1134" name="object 1134"/>
          <p:cNvSpPr/>
          <p:nvPr/>
        </p:nvSpPr>
        <p:spPr>
          <a:xfrm>
            <a:off x="6245767" y="1706770"/>
            <a:ext cx="156305" cy="18743"/>
          </a:xfrm>
          <a:custGeom>
            <a:avLst/>
            <a:gdLst/>
            <a:ahLst/>
            <a:cxnLst/>
            <a:rect l="l" t="t" r="r" b="b"/>
            <a:pathLst>
              <a:path w="296545" h="35560">
                <a:moveTo>
                  <a:pt x="263374" y="26247"/>
                </a:moveTo>
                <a:lnTo>
                  <a:pt x="296170" y="0"/>
                </a:lnTo>
              </a:path>
              <a:path w="296545" h="35560">
                <a:moveTo>
                  <a:pt x="0" y="35455"/>
                </a:moveTo>
                <a:lnTo>
                  <a:pt x="48730" y="33676"/>
                </a:lnTo>
                <a:lnTo>
                  <a:pt x="96990" y="31951"/>
                </a:lnTo>
                <a:lnTo>
                  <a:pt x="146103" y="30230"/>
                </a:lnTo>
                <a:lnTo>
                  <a:pt x="196437" y="28500"/>
                </a:lnTo>
                <a:lnTo>
                  <a:pt x="246786" y="26800"/>
                </a:lnTo>
                <a:lnTo>
                  <a:pt x="263374" y="26247"/>
                </a:lnTo>
              </a:path>
            </a:pathLst>
          </a:custGeom>
          <a:ln w="5912">
            <a:solidFill>
              <a:srgbClr val="000000"/>
            </a:solidFill>
            <a:prstDash val="sysDashDotDot"/>
          </a:ln>
        </p:spPr>
        <p:txBody>
          <a:bodyPr wrap="square" lIns="0" tIns="0" rIns="0" bIns="0" rtlCol="0"/>
          <a:lstStyle/>
          <a:p>
            <a:endParaRPr sz="949"/>
          </a:p>
        </p:txBody>
      </p:sp>
      <p:sp>
        <p:nvSpPr>
          <p:cNvPr id="1135" name="object 1135"/>
          <p:cNvSpPr/>
          <p:nvPr/>
        </p:nvSpPr>
        <p:spPr>
          <a:xfrm>
            <a:off x="6475495" y="1717945"/>
            <a:ext cx="24768" cy="0"/>
          </a:xfrm>
          <a:custGeom>
            <a:avLst/>
            <a:gdLst/>
            <a:ahLst/>
            <a:cxnLst/>
            <a:rect l="l" t="t" r="r" b="b"/>
            <a:pathLst>
              <a:path w="46990">
                <a:moveTo>
                  <a:pt x="46559" y="0"/>
                </a:moveTo>
                <a:lnTo>
                  <a:pt x="0" y="0"/>
                </a:lnTo>
              </a:path>
            </a:pathLst>
          </a:custGeom>
          <a:ln w="11825">
            <a:solidFill>
              <a:srgbClr val="000000"/>
            </a:solidFill>
          </a:ln>
        </p:spPr>
        <p:txBody>
          <a:bodyPr wrap="square" lIns="0" tIns="0" rIns="0" bIns="0" rtlCol="0"/>
          <a:lstStyle/>
          <a:p>
            <a:endParaRPr sz="949"/>
          </a:p>
        </p:txBody>
      </p:sp>
      <p:sp>
        <p:nvSpPr>
          <p:cNvPr id="1136" name="object 1136"/>
          <p:cNvSpPr/>
          <p:nvPr/>
        </p:nvSpPr>
        <p:spPr>
          <a:xfrm>
            <a:off x="6524576" y="1717945"/>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1137" name="object 1137"/>
          <p:cNvSpPr/>
          <p:nvPr/>
        </p:nvSpPr>
        <p:spPr>
          <a:xfrm>
            <a:off x="6230090" y="1702558"/>
            <a:ext cx="172036" cy="6359"/>
          </a:xfrm>
          <a:custGeom>
            <a:avLst/>
            <a:gdLst/>
            <a:ahLst/>
            <a:cxnLst/>
            <a:rect l="l" t="t" r="r" b="b"/>
            <a:pathLst>
              <a:path w="326390" h="12064">
                <a:moveTo>
                  <a:pt x="0" y="11826"/>
                </a:moveTo>
                <a:lnTo>
                  <a:pt x="325911" y="11826"/>
                </a:lnTo>
                <a:lnTo>
                  <a:pt x="325911" y="0"/>
                </a:lnTo>
                <a:lnTo>
                  <a:pt x="0" y="0"/>
                </a:lnTo>
                <a:lnTo>
                  <a:pt x="0" y="11826"/>
                </a:lnTo>
                <a:close/>
              </a:path>
            </a:pathLst>
          </a:custGeom>
          <a:solidFill>
            <a:srgbClr val="000000"/>
          </a:solidFill>
        </p:spPr>
        <p:txBody>
          <a:bodyPr wrap="square" lIns="0" tIns="0" rIns="0" bIns="0" rtlCol="0"/>
          <a:lstStyle/>
          <a:p>
            <a:endParaRPr sz="949"/>
          </a:p>
        </p:txBody>
      </p:sp>
      <p:sp>
        <p:nvSpPr>
          <p:cNvPr id="1138" name="object 1138"/>
          <p:cNvSpPr/>
          <p:nvPr/>
        </p:nvSpPr>
        <p:spPr>
          <a:xfrm>
            <a:off x="6475495" y="1693404"/>
            <a:ext cx="73634" cy="0"/>
          </a:xfrm>
          <a:custGeom>
            <a:avLst/>
            <a:gdLst/>
            <a:ahLst/>
            <a:cxnLst/>
            <a:rect l="l" t="t" r="r" b="b"/>
            <a:pathLst>
              <a:path w="139700">
                <a:moveTo>
                  <a:pt x="46559" y="0"/>
                </a:moveTo>
                <a:lnTo>
                  <a:pt x="0" y="0"/>
                </a:lnTo>
              </a:path>
              <a:path w="139700">
                <a:moveTo>
                  <a:pt x="55871" y="0"/>
                </a:moveTo>
                <a:lnTo>
                  <a:pt x="139677" y="0"/>
                </a:lnTo>
              </a:path>
            </a:pathLst>
          </a:custGeom>
          <a:ln w="11825">
            <a:solidFill>
              <a:srgbClr val="000000"/>
            </a:solidFill>
          </a:ln>
        </p:spPr>
        <p:txBody>
          <a:bodyPr wrap="square" lIns="0" tIns="0" rIns="0" bIns="0" rtlCol="0"/>
          <a:lstStyle/>
          <a:p>
            <a:endParaRPr sz="949"/>
          </a:p>
        </p:txBody>
      </p:sp>
      <p:sp>
        <p:nvSpPr>
          <p:cNvPr id="1139" name="object 1139"/>
          <p:cNvSpPr/>
          <p:nvPr/>
        </p:nvSpPr>
        <p:spPr>
          <a:xfrm>
            <a:off x="6450954" y="1619783"/>
            <a:ext cx="49201" cy="540206"/>
          </a:xfrm>
          <a:custGeom>
            <a:avLst/>
            <a:gdLst/>
            <a:ahLst/>
            <a:cxnLst/>
            <a:rect l="l" t="t" r="r" b="b"/>
            <a:pathLst>
              <a:path w="93345" h="1024889">
                <a:moveTo>
                  <a:pt x="0" y="605264"/>
                </a:moveTo>
                <a:lnTo>
                  <a:pt x="0" y="907896"/>
                </a:lnTo>
              </a:path>
              <a:path w="93345" h="1024889">
                <a:moveTo>
                  <a:pt x="46558" y="1024293"/>
                </a:moveTo>
                <a:lnTo>
                  <a:pt x="46558" y="0"/>
                </a:lnTo>
              </a:path>
              <a:path w="93345" h="1024889">
                <a:moveTo>
                  <a:pt x="93118" y="0"/>
                </a:moveTo>
                <a:lnTo>
                  <a:pt x="93118" y="186235"/>
                </a:lnTo>
              </a:path>
              <a:path w="93345" h="1024889">
                <a:moveTo>
                  <a:pt x="93118" y="838058"/>
                </a:moveTo>
                <a:lnTo>
                  <a:pt x="93118" y="1024293"/>
                </a:lnTo>
              </a:path>
            </a:pathLst>
          </a:custGeom>
          <a:ln w="11825">
            <a:solidFill>
              <a:srgbClr val="000000"/>
            </a:solidFill>
          </a:ln>
        </p:spPr>
        <p:txBody>
          <a:bodyPr wrap="square" lIns="0" tIns="0" rIns="0" bIns="0" rtlCol="0"/>
          <a:lstStyle/>
          <a:p>
            <a:endParaRPr sz="949"/>
          </a:p>
        </p:txBody>
      </p:sp>
      <p:sp>
        <p:nvSpPr>
          <p:cNvPr id="1140" name="object 1140"/>
          <p:cNvSpPr/>
          <p:nvPr/>
        </p:nvSpPr>
        <p:spPr>
          <a:xfrm>
            <a:off x="6945616" y="1561583"/>
            <a:ext cx="220902" cy="33805"/>
          </a:xfrm>
          <a:custGeom>
            <a:avLst/>
            <a:gdLst/>
            <a:ahLst/>
            <a:cxnLst/>
            <a:rect l="l" t="t" r="r" b="b"/>
            <a:pathLst>
              <a:path w="419100" h="64135">
                <a:moveTo>
                  <a:pt x="209514" y="0"/>
                </a:moveTo>
                <a:lnTo>
                  <a:pt x="0" y="63860"/>
                </a:lnTo>
              </a:path>
              <a:path w="419100" h="64135">
                <a:moveTo>
                  <a:pt x="314271" y="0"/>
                </a:moveTo>
                <a:lnTo>
                  <a:pt x="209514" y="31929"/>
                </a:lnTo>
              </a:path>
              <a:path w="419100" h="64135">
                <a:moveTo>
                  <a:pt x="419029" y="0"/>
                </a:moveTo>
                <a:lnTo>
                  <a:pt x="314271" y="31929"/>
                </a:lnTo>
              </a:path>
            </a:pathLst>
          </a:custGeom>
          <a:ln w="11825">
            <a:solidFill>
              <a:srgbClr val="000000"/>
            </a:solidFill>
          </a:ln>
        </p:spPr>
        <p:txBody>
          <a:bodyPr wrap="square" lIns="0" tIns="0" rIns="0" bIns="0" rtlCol="0"/>
          <a:lstStyle/>
          <a:p>
            <a:endParaRPr sz="949"/>
          </a:p>
        </p:txBody>
      </p:sp>
      <p:sp>
        <p:nvSpPr>
          <p:cNvPr id="1141" name="object 1141"/>
          <p:cNvSpPr/>
          <p:nvPr/>
        </p:nvSpPr>
        <p:spPr>
          <a:xfrm>
            <a:off x="5216566" y="1619783"/>
            <a:ext cx="1332775" cy="24768"/>
          </a:xfrm>
          <a:custGeom>
            <a:avLst/>
            <a:gdLst/>
            <a:ahLst/>
            <a:cxnLst/>
            <a:rect l="l" t="t" r="r" b="b"/>
            <a:pathLst>
              <a:path w="2528570" h="46989">
                <a:moveTo>
                  <a:pt x="0" y="46557"/>
                </a:moveTo>
                <a:lnTo>
                  <a:pt x="2435026" y="46557"/>
                </a:lnTo>
              </a:path>
              <a:path w="2528570" h="46989">
                <a:moveTo>
                  <a:pt x="2444338" y="46557"/>
                </a:moveTo>
                <a:lnTo>
                  <a:pt x="2528144" y="46557"/>
                </a:lnTo>
              </a:path>
              <a:path w="2528570" h="46989">
                <a:moveTo>
                  <a:pt x="2435026" y="0"/>
                </a:moveTo>
                <a:lnTo>
                  <a:pt x="2388467" y="0"/>
                </a:lnTo>
              </a:path>
              <a:path w="2528570" h="46989">
                <a:moveTo>
                  <a:pt x="2481585" y="0"/>
                </a:moveTo>
                <a:lnTo>
                  <a:pt x="2528144" y="0"/>
                </a:lnTo>
              </a:path>
            </a:pathLst>
          </a:custGeom>
          <a:ln w="11825">
            <a:solidFill>
              <a:srgbClr val="000000"/>
            </a:solidFill>
          </a:ln>
        </p:spPr>
        <p:txBody>
          <a:bodyPr wrap="square" lIns="0" tIns="0" rIns="0" bIns="0" rtlCol="0"/>
          <a:lstStyle/>
          <a:p>
            <a:endParaRPr sz="949"/>
          </a:p>
        </p:txBody>
      </p:sp>
      <p:sp>
        <p:nvSpPr>
          <p:cNvPr id="1142" name="object 1142"/>
          <p:cNvSpPr/>
          <p:nvPr/>
        </p:nvSpPr>
        <p:spPr>
          <a:xfrm>
            <a:off x="7166482" y="1612072"/>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143" name="object 1143"/>
          <p:cNvSpPr/>
          <p:nvPr/>
        </p:nvSpPr>
        <p:spPr>
          <a:xfrm>
            <a:off x="6524576" y="1742486"/>
            <a:ext cx="42172" cy="110451"/>
          </a:xfrm>
          <a:custGeom>
            <a:avLst/>
            <a:gdLst/>
            <a:ahLst/>
            <a:cxnLst/>
            <a:rect l="l" t="t" r="r" b="b"/>
            <a:pathLst>
              <a:path w="80009" h="209550">
                <a:moveTo>
                  <a:pt x="79824" y="209514"/>
                </a:moveTo>
                <a:lnTo>
                  <a:pt x="0" y="0"/>
                </a:lnTo>
              </a:path>
            </a:pathLst>
          </a:custGeom>
          <a:ln w="11825">
            <a:solidFill>
              <a:srgbClr val="000000"/>
            </a:solidFill>
          </a:ln>
        </p:spPr>
        <p:txBody>
          <a:bodyPr wrap="square" lIns="0" tIns="0" rIns="0" bIns="0" rtlCol="0"/>
          <a:lstStyle/>
          <a:p>
            <a:endParaRPr sz="949"/>
          </a:p>
        </p:txBody>
      </p:sp>
      <p:sp>
        <p:nvSpPr>
          <p:cNvPr id="1144" name="object 1144"/>
          <p:cNvSpPr/>
          <p:nvPr/>
        </p:nvSpPr>
        <p:spPr>
          <a:xfrm>
            <a:off x="6504944" y="2072820"/>
            <a:ext cx="0" cy="75642"/>
          </a:xfrm>
          <a:custGeom>
            <a:avLst/>
            <a:gdLst/>
            <a:ahLst/>
            <a:cxnLst/>
            <a:rect l="l" t="t" r="r" b="b"/>
            <a:pathLst>
              <a:path h="143510">
                <a:moveTo>
                  <a:pt x="0" y="0"/>
                </a:moveTo>
                <a:lnTo>
                  <a:pt x="0" y="57696"/>
                </a:lnTo>
              </a:path>
              <a:path h="143510">
                <a:moveTo>
                  <a:pt x="0" y="143330"/>
                </a:moveTo>
                <a:lnTo>
                  <a:pt x="0" y="85632"/>
                </a:lnTo>
              </a:path>
            </a:pathLst>
          </a:custGeom>
          <a:ln w="11825">
            <a:solidFill>
              <a:srgbClr val="000000"/>
            </a:solidFill>
          </a:ln>
        </p:spPr>
        <p:txBody>
          <a:bodyPr wrap="square" lIns="0" tIns="0" rIns="0" bIns="0" rtlCol="0"/>
          <a:lstStyle/>
          <a:p>
            <a:endParaRPr sz="949"/>
          </a:p>
        </p:txBody>
      </p:sp>
      <p:sp>
        <p:nvSpPr>
          <p:cNvPr id="1145" name="object 1145"/>
          <p:cNvSpPr/>
          <p:nvPr/>
        </p:nvSpPr>
        <p:spPr>
          <a:xfrm>
            <a:off x="6504944" y="1644323"/>
            <a:ext cx="0" cy="49201"/>
          </a:xfrm>
          <a:custGeom>
            <a:avLst/>
            <a:gdLst/>
            <a:ahLst/>
            <a:cxnLst/>
            <a:rect l="l" t="t" r="r" b="b"/>
            <a:pathLst>
              <a:path h="93344">
                <a:moveTo>
                  <a:pt x="0" y="93118"/>
                </a:moveTo>
                <a:lnTo>
                  <a:pt x="0" y="0"/>
                </a:lnTo>
              </a:path>
            </a:pathLst>
          </a:custGeom>
          <a:ln w="11825">
            <a:solidFill>
              <a:srgbClr val="000000"/>
            </a:solidFill>
          </a:ln>
        </p:spPr>
        <p:txBody>
          <a:bodyPr wrap="square" lIns="0" tIns="0" rIns="0" bIns="0" rtlCol="0"/>
          <a:lstStyle/>
          <a:p>
            <a:endParaRPr sz="949"/>
          </a:p>
        </p:txBody>
      </p:sp>
      <p:sp>
        <p:nvSpPr>
          <p:cNvPr id="1146" name="object 1146"/>
          <p:cNvSpPr/>
          <p:nvPr/>
        </p:nvSpPr>
        <p:spPr>
          <a:xfrm>
            <a:off x="6507746" y="1852918"/>
            <a:ext cx="17069" cy="306920"/>
          </a:xfrm>
          <a:custGeom>
            <a:avLst/>
            <a:gdLst/>
            <a:ahLst/>
            <a:cxnLst/>
            <a:rect l="l" t="t" r="r" b="b"/>
            <a:pathLst>
              <a:path w="32384" h="582295">
                <a:moveTo>
                  <a:pt x="0" y="417202"/>
                </a:moveTo>
                <a:lnTo>
                  <a:pt x="0" y="0"/>
                </a:lnTo>
              </a:path>
              <a:path w="32384" h="582295">
                <a:moveTo>
                  <a:pt x="31930" y="581984"/>
                </a:moveTo>
                <a:lnTo>
                  <a:pt x="31930" y="395749"/>
                </a:lnTo>
              </a:path>
            </a:pathLst>
          </a:custGeom>
          <a:ln w="11825">
            <a:solidFill>
              <a:srgbClr val="000000"/>
            </a:solidFill>
          </a:ln>
        </p:spPr>
        <p:txBody>
          <a:bodyPr wrap="square" lIns="0" tIns="0" rIns="0" bIns="0" rtlCol="0"/>
          <a:lstStyle/>
          <a:p>
            <a:endParaRPr sz="949"/>
          </a:p>
        </p:txBody>
      </p:sp>
      <p:sp>
        <p:nvSpPr>
          <p:cNvPr id="1147" name="object 1147"/>
          <p:cNvSpPr/>
          <p:nvPr/>
        </p:nvSpPr>
        <p:spPr>
          <a:xfrm>
            <a:off x="6524576" y="1619783"/>
            <a:ext cx="0" cy="98402"/>
          </a:xfrm>
          <a:custGeom>
            <a:avLst/>
            <a:gdLst/>
            <a:ahLst/>
            <a:cxnLst/>
            <a:rect l="l" t="t" r="r" b="b"/>
            <a:pathLst>
              <a:path h="186689">
                <a:moveTo>
                  <a:pt x="0" y="186235"/>
                </a:moveTo>
                <a:lnTo>
                  <a:pt x="0" y="0"/>
                </a:lnTo>
              </a:path>
            </a:pathLst>
          </a:custGeom>
          <a:ln w="11825">
            <a:solidFill>
              <a:srgbClr val="000000"/>
            </a:solidFill>
          </a:ln>
        </p:spPr>
        <p:txBody>
          <a:bodyPr wrap="square" lIns="0" tIns="0" rIns="0" bIns="0" rtlCol="0"/>
          <a:lstStyle/>
          <a:p>
            <a:endParaRPr sz="949"/>
          </a:p>
        </p:txBody>
      </p:sp>
      <p:sp>
        <p:nvSpPr>
          <p:cNvPr id="1148" name="object 1148"/>
          <p:cNvSpPr/>
          <p:nvPr/>
        </p:nvSpPr>
        <p:spPr>
          <a:xfrm>
            <a:off x="6541405" y="1852918"/>
            <a:ext cx="8033" cy="306920"/>
          </a:xfrm>
          <a:custGeom>
            <a:avLst/>
            <a:gdLst/>
            <a:ahLst/>
            <a:cxnLst/>
            <a:rect l="l" t="t" r="r" b="b"/>
            <a:pathLst>
              <a:path w="15240" h="582295">
                <a:moveTo>
                  <a:pt x="0" y="395749"/>
                </a:moveTo>
                <a:lnTo>
                  <a:pt x="0" y="0"/>
                </a:lnTo>
              </a:path>
              <a:path w="15240" h="582295">
                <a:moveTo>
                  <a:pt x="14629" y="581984"/>
                </a:moveTo>
                <a:lnTo>
                  <a:pt x="14629" y="395749"/>
                </a:lnTo>
              </a:path>
            </a:pathLst>
          </a:custGeom>
          <a:ln w="11825">
            <a:solidFill>
              <a:srgbClr val="000000"/>
            </a:solidFill>
          </a:ln>
        </p:spPr>
        <p:txBody>
          <a:bodyPr wrap="square" lIns="0" tIns="0" rIns="0" bIns="0" rtlCol="0"/>
          <a:lstStyle/>
          <a:p>
            <a:endParaRPr sz="949"/>
          </a:p>
        </p:txBody>
      </p:sp>
      <p:sp>
        <p:nvSpPr>
          <p:cNvPr id="1149" name="object 1149"/>
          <p:cNvSpPr/>
          <p:nvPr/>
        </p:nvSpPr>
        <p:spPr>
          <a:xfrm>
            <a:off x="6482501" y="1619783"/>
            <a:ext cx="66940" cy="233286"/>
          </a:xfrm>
          <a:custGeom>
            <a:avLst/>
            <a:gdLst/>
            <a:ahLst/>
            <a:cxnLst/>
            <a:rect l="l" t="t" r="r" b="b"/>
            <a:pathLst>
              <a:path w="127000" h="442595">
                <a:moveTo>
                  <a:pt x="126383" y="186235"/>
                </a:moveTo>
                <a:lnTo>
                  <a:pt x="126383" y="0"/>
                </a:lnTo>
              </a:path>
              <a:path w="127000" h="442595">
                <a:moveTo>
                  <a:pt x="0" y="442308"/>
                </a:moveTo>
                <a:lnTo>
                  <a:pt x="79824" y="232793"/>
                </a:lnTo>
              </a:path>
            </a:pathLst>
          </a:custGeom>
          <a:ln w="11825">
            <a:solidFill>
              <a:srgbClr val="000000"/>
            </a:solidFill>
          </a:ln>
        </p:spPr>
        <p:txBody>
          <a:bodyPr wrap="square" lIns="0" tIns="0" rIns="0" bIns="0" rtlCol="0"/>
          <a:lstStyle/>
          <a:p>
            <a:endParaRPr sz="949"/>
          </a:p>
        </p:txBody>
      </p:sp>
      <p:sp>
        <p:nvSpPr>
          <p:cNvPr id="1150" name="object 1150"/>
          <p:cNvSpPr/>
          <p:nvPr/>
        </p:nvSpPr>
        <p:spPr>
          <a:xfrm>
            <a:off x="7166481" y="1561321"/>
            <a:ext cx="202159" cy="17404"/>
          </a:xfrm>
          <a:custGeom>
            <a:avLst/>
            <a:gdLst/>
            <a:ahLst/>
            <a:cxnLst/>
            <a:rect l="l" t="t" r="r" b="b"/>
            <a:pathLst>
              <a:path w="383540" h="33019">
                <a:moveTo>
                  <a:pt x="286838" y="32426"/>
                </a:moveTo>
                <a:lnTo>
                  <a:pt x="0" y="32426"/>
                </a:lnTo>
              </a:path>
              <a:path w="383540" h="33019">
                <a:moveTo>
                  <a:pt x="319265" y="0"/>
                </a:moveTo>
                <a:lnTo>
                  <a:pt x="383125" y="0"/>
                </a:lnTo>
              </a:path>
            </a:pathLst>
          </a:custGeom>
          <a:ln w="11825">
            <a:solidFill>
              <a:srgbClr val="000000"/>
            </a:solidFill>
          </a:ln>
        </p:spPr>
        <p:txBody>
          <a:bodyPr wrap="square" lIns="0" tIns="0" rIns="0" bIns="0" rtlCol="0"/>
          <a:lstStyle/>
          <a:p>
            <a:endParaRPr sz="949"/>
          </a:p>
        </p:txBody>
      </p:sp>
      <p:sp>
        <p:nvSpPr>
          <p:cNvPr id="1151" name="object 1151"/>
          <p:cNvSpPr/>
          <p:nvPr/>
        </p:nvSpPr>
        <p:spPr>
          <a:xfrm>
            <a:off x="6945616" y="1595242"/>
            <a:ext cx="220902" cy="33805"/>
          </a:xfrm>
          <a:custGeom>
            <a:avLst/>
            <a:gdLst/>
            <a:ahLst/>
            <a:cxnLst/>
            <a:rect l="l" t="t" r="r" b="b"/>
            <a:pathLst>
              <a:path w="419100" h="64135">
                <a:moveTo>
                  <a:pt x="209514" y="63860"/>
                </a:moveTo>
                <a:lnTo>
                  <a:pt x="0" y="0"/>
                </a:lnTo>
              </a:path>
              <a:path w="419100" h="64135">
                <a:moveTo>
                  <a:pt x="314271" y="63860"/>
                </a:moveTo>
                <a:lnTo>
                  <a:pt x="209514" y="31929"/>
                </a:lnTo>
              </a:path>
              <a:path w="419100" h="64135">
                <a:moveTo>
                  <a:pt x="419029" y="63860"/>
                </a:moveTo>
                <a:lnTo>
                  <a:pt x="314271" y="31929"/>
                </a:lnTo>
              </a:path>
            </a:pathLst>
          </a:custGeom>
          <a:ln w="11825">
            <a:solidFill>
              <a:srgbClr val="000000"/>
            </a:solidFill>
          </a:ln>
        </p:spPr>
        <p:txBody>
          <a:bodyPr wrap="square" lIns="0" tIns="0" rIns="0" bIns="0" rtlCol="0"/>
          <a:lstStyle/>
          <a:p>
            <a:endParaRPr sz="949"/>
          </a:p>
        </p:txBody>
      </p:sp>
      <p:sp>
        <p:nvSpPr>
          <p:cNvPr id="1152" name="object 1152"/>
          <p:cNvSpPr/>
          <p:nvPr/>
        </p:nvSpPr>
        <p:spPr>
          <a:xfrm>
            <a:off x="6198187" y="2076933"/>
            <a:ext cx="141578" cy="17069"/>
          </a:xfrm>
          <a:custGeom>
            <a:avLst/>
            <a:gdLst/>
            <a:ahLst/>
            <a:cxnLst/>
            <a:rect l="l" t="t" r="r" b="b"/>
            <a:pathLst>
              <a:path w="268604" h="32385">
                <a:moveTo>
                  <a:pt x="58521" y="0"/>
                </a:moveTo>
                <a:lnTo>
                  <a:pt x="0" y="17837"/>
                </a:lnTo>
              </a:path>
              <a:path w="268604" h="32385">
                <a:moveTo>
                  <a:pt x="163279" y="0"/>
                </a:moveTo>
                <a:lnTo>
                  <a:pt x="58521" y="31930"/>
                </a:lnTo>
              </a:path>
              <a:path w="268604" h="32385">
                <a:moveTo>
                  <a:pt x="268036" y="0"/>
                </a:moveTo>
                <a:lnTo>
                  <a:pt x="163279" y="31930"/>
                </a:lnTo>
              </a:path>
            </a:pathLst>
          </a:custGeom>
          <a:ln w="11825">
            <a:solidFill>
              <a:srgbClr val="000000"/>
            </a:solidFill>
          </a:ln>
        </p:spPr>
        <p:txBody>
          <a:bodyPr wrap="square" lIns="0" tIns="0" rIns="0" bIns="0" rtlCol="0"/>
          <a:lstStyle/>
          <a:p>
            <a:endParaRPr sz="949"/>
          </a:p>
        </p:txBody>
      </p:sp>
      <p:sp>
        <p:nvSpPr>
          <p:cNvPr id="1153" name="object 1153"/>
          <p:cNvSpPr/>
          <p:nvPr/>
        </p:nvSpPr>
        <p:spPr>
          <a:xfrm>
            <a:off x="7309517" y="1337567"/>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154" name="object 1154"/>
          <p:cNvSpPr/>
          <p:nvPr/>
        </p:nvSpPr>
        <p:spPr>
          <a:xfrm>
            <a:off x="7056049" y="1561583"/>
            <a:ext cx="0" cy="67609"/>
          </a:xfrm>
          <a:custGeom>
            <a:avLst/>
            <a:gdLst/>
            <a:ahLst/>
            <a:cxnLst/>
            <a:rect l="l" t="t" r="r" b="b"/>
            <a:pathLst>
              <a:path h="128269">
                <a:moveTo>
                  <a:pt x="0" y="127720"/>
                </a:moveTo>
                <a:lnTo>
                  <a:pt x="0" y="0"/>
                </a:lnTo>
              </a:path>
            </a:pathLst>
          </a:custGeom>
          <a:ln w="11825">
            <a:solidFill>
              <a:srgbClr val="000000"/>
            </a:solidFill>
          </a:ln>
        </p:spPr>
        <p:txBody>
          <a:bodyPr wrap="square" lIns="0" tIns="0" rIns="0" bIns="0" rtlCol="0"/>
          <a:lstStyle/>
          <a:p>
            <a:endParaRPr sz="949"/>
          </a:p>
        </p:txBody>
      </p:sp>
      <p:sp>
        <p:nvSpPr>
          <p:cNvPr id="1155" name="object 1155"/>
          <p:cNvSpPr/>
          <p:nvPr/>
        </p:nvSpPr>
        <p:spPr>
          <a:xfrm>
            <a:off x="7111265" y="1561583"/>
            <a:ext cx="0" cy="67609"/>
          </a:xfrm>
          <a:custGeom>
            <a:avLst/>
            <a:gdLst/>
            <a:ahLst/>
            <a:cxnLst/>
            <a:rect l="l" t="t" r="r" b="b"/>
            <a:pathLst>
              <a:path h="128269">
                <a:moveTo>
                  <a:pt x="0" y="127720"/>
                </a:moveTo>
                <a:lnTo>
                  <a:pt x="0" y="0"/>
                </a:lnTo>
              </a:path>
            </a:pathLst>
          </a:custGeom>
          <a:ln w="11825">
            <a:solidFill>
              <a:srgbClr val="000000"/>
            </a:solidFill>
          </a:ln>
        </p:spPr>
        <p:txBody>
          <a:bodyPr wrap="square" lIns="0" tIns="0" rIns="0" bIns="0" rtlCol="0"/>
          <a:lstStyle/>
          <a:p>
            <a:endParaRPr sz="949"/>
          </a:p>
        </p:txBody>
      </p:sp>
      <p:sp>
        <p:nvSpPr>
          <p:cNvPr id="1156" name="object 1156"/>
          <p:cNvSpPr/>
          <p:nvPr/>
        </p:nvSpPr>
        <p:spPr>
          <a:xfrm>
            <a:off x="7309517" y="1227135"/>
            <a:ext cx="42172" cy="110451"/>
          </a:xfrm>
          <a:custGeom>
            <a:avLst/>
            <a:gdLst/>
            <a:ahLst/>
            <a:cxnLst/>
            <a:rect l="l" t="t" r="r" b="b"/>
            <a:pathLst>
              <a:path w="80009" h="209550">
                <a:moveTo>
                  <a:pt x="0" y="209514"/>
                </a:moveTo>
                <a:lnTo>
                  <a:pt x="79824" y="0"/>
                </a:lnTo>
              </a:path>
            </a:pathLst>
          </a:custGeom>
          <a:ln w="11825">
            <a:solidFill>
              <a:srgbClr val="000000"/>
            </a:solidFill>
          </a:ln>
        </p:spPr>
        <p:txBody>
          <a:bodyPr wrap="square" lIns="0" tIns="0" rIns="0" bIns="0" rtlCol="0"/>
          <a:lstStyle/>
          <a:p>
            <a:endParaRPr sz="949"/>
          </a:p>
        </p:txBody>
      </p:sp>
      <p:sp>
        <p:nvSpPr>
          <p:cNvPr id="1157" name="object 1157"/>
          <p:cNvSpPr/>
          <p:nvPr/>
        </p:nvSpPr>
        <p:spPr>
          <a:xfrm>
            <a:off x="7166481" y="1561583"/>
            <a:ext cx="0" cy="67609"/>
          </a:xfrm>
          <a:custGeom>
            <a:avLst/>
            <a:gdLst/>
            <a:ahLst/>
            <a:cxnLst/>
            <a:rect l="l" t="t" r="r" b="b"/>
            <a:pathLst>
              <a:path h="128269">
                <a:moveTo>
                  <a:pt x="0" y="127720"/>
                </a:moveTo>
                <a:lnTo>
                  <a:pt x="0" y="0"/>
                </a:lnTo>
              </a:path>
            </a:pathLst>
          </a:custGeom>
          <a:ln w="11825">
            <a:solidFill>
              <a:srgbClr val="000000"/>
            </a:solidFill>
          </a:ln>
        </p:spPr>
        <p:txBody>
          <a:bodyPr wrap="square" lIns="0" tIns="0" rIns="0" bIns="0" rtlCol="0"/>
          <a:lstStyle/>
          <a:p>
            <a:endParaRPr sz="949"/>
          </a:p>
        </p:txBody>
      </p:sp>
      <p:sp>
        <p:nvSpPr>
          <p:cNvPr id="1158" name="object 1158"/>
          <p:cNvSpPr/>
          <p:nvPr/>
        </p:nvSpPr>
        <p:spPr>
          <a:xfrm>
            <a:off x="7317670" y="1337567"/>
            <a:ext cx="17404" cy="274788"/>
          </a:xfrm>
          <a:custGeom>
            <a:avLst/>
            <a:gdLst/>
            <a:ahLst/>
            <a:cxnLst/>
            <a:rect l="l" t="t" r="r" b="b"/>
            <a:pathLst>
              <a:path w="33020" h="521335">
                <a:moveTo>
                  <a:pt x="0" y="520797"/>
                </a:moveTo>
                <a:lnTo>
                  <a:pt x="0" y="456937"/>
                </a:lnTo>
              </a:path>
              <a:path w="33020" h="521335">
                <a:moveTo>
                  <a:pt x="32426" y="424510"/>
                </a:moveTo>
                <a:lnTo>
                  <a:pt x="32426" y="0"/>
                </a:lnTo>
              </a:path>
            </a:pathLst>
          </a:custGeom>
          <a:ln w="11825">
            <a:solidFill>
              <a:srgbClr val="000000"/>
            </a:solidFill>
          </a:ln>
        </p:spPr>
        <p:txBody>
          <a:bodyPr wrap="square" lIns="0" tIns="0" rIns="0" bIns="0" rtlCol="0"/>
          <a:lstStyle/>
          <a:p>
            <a:endParaRPr sz="949"/>
          </a:p>
        </p:txBody>
      </p:sp>
      <p:sp>
        <p:nvSpPr>
          <p:cNvPr id="1159" name="object 1159"/>
          <p:cNvSpPr/>
          <p:nvPr/>
        </p:nvSpPr>
        <p:spPr>
          <a:xfrm>
            <a:off x="7351591" y="1227135"/>
            <a:ext cx="42172" cy="334365"/>
          </a:xfrm>
          <a:custGeom>
            <a:avLst/>
            <a:gdLst/>
            <a:ahLst/>
            <a:cxnLst/>
            <a:rect l="l" t="t" r="r" b="b"/>
            <a:pathLst>
              <a:path w="80009" h="634364">
                <a:moveTo>
                  <a:pt x="31930" y="634025"/>
                </a:moveTo>
                <a:lnTo>
                  <a:pt x="31930" y="209514"/>
                </a:lnTo>
              </a:path>
              <a:path w="80009" h="634364">
                <a:moveTo>
                  <a:pt x="79825" y="209514"/>
                </a:moveTo>
                <a:lnTo>
                  <a:pt x="0" y="0"/>
                </a:lnTo>
              </a:path>
            </a:pathLst>
          </a:custGeom>
          <a:ln w="11825">
            <a:solidFill>
              <a:srgbClr val="000000"/>
            </a:solidFill>
          </a:ln>
        </p:spPr>
        <p:txBody>
          <a:bodyPr wrap="square" lIns="0" tIns="0" rIns="0" bIns="0" rtlCol="0"/>
          <a:lstStyle/>
          <a:p>
            <a:endParaRPr sz="949"/>
          </a:p>
        </p:txBody>
      </p:sp>
      <p:sp>
        <p:nvSpPr>
          <p:cNvPr id="1160" name="object 1160"/>
          <p:cNvSpPr/>
          <p:nvPr/>
        </p:nvSpPr>
        <p:spPr>
          <a:xfrm>
            <a:off x="2383177" y="2823601"/>
            <a:ext cx="983013" cy="0"/>
          </a:xfrm>
          <a:custGeom>
            <a:avLst/>
            <a:gdLst/>
            <a:ahLst/>
            <a:cxnLst/>
            <a:rect l="l" t="t" r="r" b="b"/>
            <a:pathLst>
              <a:path w="1864995">
                <a:moveTo>
                  <a:pt x="1864492" y="0"/>
                </a:moveTo>
                <a:lnTo>
                  <a:pt x="0" y="0"/>
                </a:lnTo>
              </a:path>
            </a:pathLst>
          </a:custGeom>
          <a:ln w="11825">
            <a:solidFill>
              <a:srgbClr val="000000"/>
            </a:solidFill>
          </a:ln>
        </p:spPr>
        <p:txBody>
          <a:bodyPr wrap="square" lIns="0" tIns="0" rIns="0" bIns="0" rtlCol="0"/>
          <a:lstStyle/>
          <a:p>
            <a:endParaRPr sz="949"/>
          </a:p>
        </p:txBody>
      </p:sp>
      <p:sp>
        <p:nvSpPr>
          <p:cNvPr id="1161" name="object 1161"/>
          <p:cNvSpPr/>
          <p:nvPr/>
        </p:nvSpPr>
        <p:spPr>
          <a:xfrm>
            <a:off x="2449321" y="2700898"/>
            <a:ext cx="859175" cy="0"/>
          </a:xfrm>
          <a:custGeom>
            <a:avLst/>
            <a:gdLst/>
            <a:ahLst/>
            <a:cxnLst/>
            <a:rect l="l" t="t" r="r" b="b"/>
            <a:pathLst>
              <a:path w="1630045">
                <a:moveTo>
                  <a:pt x="0" y="0"/>
                </a:moveTo>
                <a:lnTo>
                  <a:pt x="1629558" y="0"/>
                </a:lnTo>
              </a:path>
            </a:pathLst>
          </a:custGeom>
          <a:ln w="11825">
            <a:solidFill>
              <a:srgbClr val="000000"/>
            </a:solidFill>
          </a:ln>
        </p:spPr>
        <p:txBody>
          <a:bodyPr wrap="square" lIns="0" tIns="0" rIns="0" bIns="0" rtlCol="0"/>
          <a:lstStyle/>
          <a:p>
            <a:endParaRPr sz="949"/>
          </a:p>
        </p:txBody>
      </p:sp>
      <p:sp>
        <p:nvSpPr>
          <p:cNvPr id="1162" name="object 1162"/>
          <p:cNvSpPr/>
          <p:nvPr/>
        </p:nvSpPr>
        <p:spPr>
          <a:xfrm>
            <a:off x="2542616" y="2641739"/>
            <a:ext cx="695172" cy="1673"/>
          </a:xfrm>
          <a:custGeom>
            <a:avLst/>
            <a:gdLst/>
            <a:ahLst/>
            <a:cxnLst/>
            <a:rect l="l" t="t" r="r" b="b"/>
            <a:pathLst>
              <a:path w="1318895" h="3175">
                <a:moveTo>
                  <a:pt x="1318565" y="2636"/>
                </a:moveTo>
                <a:lnTo>
                  <a:pt x="1235522" y="2603"/>
                </a:lnTo>
                <a:lnTo>
                  <a:pt x="1151994" y="2552"/>
                </a:lnTo>
                <a:lnTo>
                  <a:pt x="1067842" y="2486"/>
                </a:lnTo>
                <a:lnTo>
                  <a:pt x="983459" y="2401"/>
                </a:lnTo>
                <a:lnTo>
                  <a:pt x="899090" y="2300"/>
                </a:lnTo>
                <a:lnTo>
                  <a:pt x="814993" y="2181"/>
                </a:lnTo>
                <a:lnTo>
                  <a:pt x="731468" y="2044"/>
                </a:lnTo>
                <a:lnTo>
                  <a:pt x="648627" y="1891"/>
                </a:lnTo>
                <a:lnTo>
                  <a:pt x="566776" y="1720"/>
                </a:lnTo>
                <a:lnTo>
                  <a:pt x="485584" y="1533"/>
                </a:lnTo>
                <a:lnTo>
                  <a:pt x="404897" y="1328"/>
                </a:lnTo>
                <a:lnTo>
                  <a:pt x="324442" y="1105"/>
                </a:lnTo>
                <a:lnTo>
                  <a:pt x="243969" y="862"/>
                </a:lnTo>
                <a:lnTo>
                  <a:pt x="163237" y="598"/>
                </a:lnTo>
                <a:lnTo>
                  <a:pt x="81873" y="310"/>
                </a:lnTo>
                <a:lnTo>
                  <a:pt x="0" y="0"/>
                </a:lnTo>
              </a:path>
            </a:pathLst>
          </a:custGeom>
          <a:ln w="5912">
            <a:solidFill>
              <a:srgbClr val="000000"/>
            </a:solidFill>
            <a:prstDash val="sysDashDotDot"/>
          </a:ln>
        </p:spPr>
        <p:txBody>
          <a:bodyPr wrap="square" lIns="0" tIns="0" rIns="0" bIns="0" rtlCol="0"/>
          <a:lstStyle/>
          <a:p>
            <a:endParaRPr sz="949"/>
          </a:p>
        </p:txBody>
      </p:sp>
      <p:sp>
        <p:nvSpPr>
          <p:cNvPr id="1163" name="object 1163"/>
          <p:cNvSpPr/>
          <p:nvPr/>
        </p:nvSpPr>
        <p:spPr>
          <a:xfrm>
            <a:off x="2449321" y="1657926"/>
            <a:ext cx="0" cy="1043259"/>
          </a:xfrm>
          <a:custGeom>
            <a:avLst/>
            <a:gdLst/>
            <a:ahLst/>
            <a:cxnLst/>
            <a:rect l="l" t="t" r="r" b="b"/>
            <a:pathLst>
              <a:path h="1979295">
                <a:moveTo>
                  <a:pt x="0" y="0"/>
                </a:moveTo>
                <a:lnTo>
                  <a:pt x="0" y="1978749"/>
                </a:lnTo>
              </a:path>
            </a:pathLst>
          </a:custGeom>
          <a:ln w="11825">
            <a:solidFill>
              <a:srgbClr val="000000"/>
            </a:solidFill>
          </a:ln>
        </p:spPr>
        <p:txBody>
          <a:bodyPr wrap="square" lIns="0" tIns="0" rIns="0" bIns="0" rtlCol="0"/>
          <a:lstStyle/>
          <a:p>
            <a:endParaRPr sz="949"/>
          </a:p>
        </p:txBody>
      </p:sp>
      <p:sp>
        <p:nvSpPr>
          <p:cNvPr id="1164" name="object 1164"/>
          <p:cNvSpPr/>
          <p:nvPr/>
        </p:nvSpPr>
        <p:spPr>
          <a:xfrm>
            <a:off x="2527703" y="1756838"/>
            <a:ext cx="15061" cy="884946"/>
          </a:xfrm>
          <a:custGeom>
            <a:avLst/>
            <a:gdLst/>
            <a:ahLst/>
            <a:cxnLst/>
            <a:rect l="l" t="t" r="r" b="b"/>
            <a:pathLst>
              <a:path w="28575" h="1678939">
                <a:moveTo>
                  <a:pt x="28294" y="1678853"/>
                </a:moveTo>
                <a:lnTo>
                  <a:pt x="0" y="0"/>
                </a:lnTo>
              </a:path>
            </a:pathLst>
          </a:custGeom>
          <a:ln w="5912">
            <a:solidFill>
              <a:srgbClr val="000000"/>
            </a:solidFill>
            <a:prstDash val="sysDashDotDot"/>
          </a:ln>
        </p:spPr>
        <p:txBody>
          <a:bodyPr wrap="square" lIns="0" tIns="0" rIns="0" bIns="0" rtlCol="0"/>
          <a:lstStyle/>
          <a:p>
            <a:endParaRPr sz="949"/>
          </a:p>
        </p:txBody>
      </p:sp>
      <p:sp>
        <p:nvSpPr>
          <p:cNvPr id="1165" name="object 1165"/>
          <p:cNvSpPr/>
          <p:nvPr/>
        </p:nvSpPr>
        <p:spPr>
          <a:xfrm>
            <a:off x="3711379" y="2394141"/>
            <a:ext cx="36148" cy="0"/>
          </a:xfrm>
          <a:custGeom>
            <a:avLst/>
            <a:gdLst/>
            <a:ahLst/>
            <a:cxnLst/>
            <a:rect l="l" t="t" r="r" b="b"/>
            <a:pathLst>
              <a:path w="68579">
                <a:moveTo>
                  <a:pt x="0" y="0"/>
                </a:moveTo>
                <a:lnTo>
                  <a:pt x="68151" y="0"/>
                </a:lnTo>
              </a:path>
            </a:pathLst>
          </a:custGeom>
          <a:ln w="11825">
            <a:solidFill>
              <a:srgbClr val="000000"/>
            </a:solidFill>
          </a:ln>
        </p:spPr>
        <p:txBody>
          <a:bodyPr wrap="square" lIns="0" tIns="0" rIns="0" bIns="0" rtlCol="0"/>
          <a:lstStyle/>
          <a:p>
            <a:endParaRPr sz="949"/>
          </a:p>
        </p:txBody>
      </p:sp>
      <p:sp>
        <p:nvSpPr>
          <p:cNvPr id="1166" name="object 1166"/>
          <p:cNvSpPr/>
          <p:nvPr/>
        </p:nvSpPr>
        <p:spPr>
          <a:xfrm>
            <a:off x="3237613" y="2643128"/>
            <a:ext cx="70956" cy="49870"/>
          </a:xfrm>
          <a:custGeom>
            <a:avLst/>
            <a:gdLst/>
            <a:ahLst/>
            <a:cxnLst/>
            <a:rect l="l" t="t" r="r" b="b"/>
            <a:pathLst>
              <a:path w="134620" h="94614">
                <a:moveTo>
                  <a:pt x="0" y="0"/>
                </a:moveTo>
                <a:lnTo>
                  <a:pt x="133992" y="94133"/>
                </a:lnTo>
              </a:path>
            </a:pathLst>
          </a:custGeom>
          <a:ln w="5912">
            <a:solidFill>
              <a:srgbClr val="000000"/>
            </a:solidFill>
            <a:prstDash val="sysDashDotDot"/>
          </a:ln>
        </p:spPr>
        <p:txBody>
          <a:bodyPr wrap="square" lIns="0" tIns="0" rIns="0" bIns="0" rtlCol="0"/>
          <a:lstStyle/>
          <a:p>
            <a:endParaRPr sz="949"/>
          </a:p>
        </p:txBody>
      </p:sp>
      <p:sp>
        <p:nvSpPr>
          <p:cNvPr id="1167" name="object 1167"/>
          <p:cNvSpPr/>
          <p:nvPr/>
        </p:nvSpPr>
        <p:spPr>
          <a:xfrm>
            <a:off x="2457865" y="1657926"/>
            <a:ext cx="69952" cy="99071"/>
          </a:xfrm>
          <a:custGeom>
            <a:avLst/>
            <a:gdLst/>
            <a:ahLst/>
            <a:cxnLst/>
            <a:rect l="l" t="t" r="r" b="b"/>
            <a:pathLst>
              <a:path w="132714" h="187960">
                <a:moveTo>
                  <a:pt x="132497" y="187657"/>
                </a:moveTo>
                <a:lnTo>
                  <a:pt x="0" y="0"/>
                </a:lnTo>
              </a:path>
            </a:pathLst>
          </a:custGeom>
          <a:ln w="5912">
            <a:solidFill>
              <a:srgbClr val="000000"/>
            </a:solidFill>
            <a:prstDash val="sysDashDotDot"/>
          </a:ln>
        </p:spPr>
        <p:txBody>
          <a:bodyPr wrap="square" lIns="0" tIns="0" rIns="0" bIns="0" rtlCol="0"/>
          <a:lstStyle/>
          <a:p>
            <a:endParaRPr sz="949"/>
          </a:p>
        </p:txBody>
      </p:sp>
      <p:sp>
        <p:nvSpPr>
          <p:cNvPr id="1168" name="object 1168"/>
          <p:cNvSpPr/>
          <p:nvPr/>
        </p:nvSpPr>
        <p:spPr>
          <a:xfrm>
            <a:off x="3221808" y="1663399"/>
            <a:ext cx="86687" cy="69283"/>
          </a:xfrm>
          <a:custGeom>
            <a:avLst/>
            <a:gdLst/>
            <a:ahLst/>
            <a:cxnLst/>
            <a:rect l="l" t="t" r="r" b="b"/>
            <a:pathLst>
              <a:path w="164464" h="131445">
                <a:moveTo>
                  <a:pt x="0" y="131234"/>
                </a:moveTo>
                <a:lnTo>
                  <a:pt x="163978" y="0"/>
                </a:lnTo>
              </a:path>
            </a:pathLst>
          </a:custGeom>
          <a:ln w="5912">
            <a:solidFill>
              <a:srgbClr val="000000"/>
            </a:solidFill>
            <a:prstDash val="sysDashDotDot"/>
          </a:ln>
        </p:spPr>
        <p:txBody>
          <a:bodyPr wrap="square" lIns="0" tIns="0" rIns="0" bIns="0" rtlCol="0"/>
          <a:lstStyle/>
          <a:p>
            <a:endParaRPr sz="949"/>
          </a:p>
        </p:txBody>
      </p:sp>
      <p:sp>
        <p:nvSpPr>
          <p:cNvPr id="1169" name="object 1169"/>
          <p:cNvSpPr/>
          <p:nvPr/>
        </p:nvSpPr>
        <p:spPr>
          <a:xfrm>
            <a:off x="2500969" y="2641739"/>
            <a:ext cx="41837" cy="59242"/>
          </a:xfrm>
          <a:custGeom>
            <a:avLst/>
            <a:gdLst/>
            <a:ahLst/>
            <a:cxnLst/>
            <a:rect l="l" t="t" r="r" b="b"/>
            <a:pathLst>
              <a:path w="79375" h="112395">
                <a:moveTo>
                  <a:pt x="79013" y="0"/>
                </a:moveTo>
                <a:lnTo>
                  <a:pt x="0" y="112238"/>
                </a:lnTo>
              </a:path>
            </a:pathLst>
          </a:custGeom>
          <a:ln w="5912">
            <a:solidFill>
              <a:srgbClr val="000000"/>
            </a:solidFill>
            <a:prstDash val="sysDashDotDot"/>
          </a:ln>
        </p:spPr>
        <p:txBody>
          <a:bodyPr wrap="square" lIns="0" tIns="0" rIns="0" bIns="0" rtlCol="0"/>
          <a:lstStyle/>
          <a:p>
            <a:endParaRPr sz="949"/>
          </a:p>
        </p:txBody>
      </p:sp>
      <p:sp>
        <p:nvSpPr>
          <p:cNvPr id="1170" name="object 1170"/>
          <p:cNvSpPr/>
          <p:nvPr/>
        </p:nvSpPr>
        <p:spPr>
          <a:xfrm>
            <a:off x="2527702" y="1732571"/>
            <a:ext cx="710233" cy="910718"/>
          </a:xfrm>
          <a:custGeom>
            <a:avLst/>
            <a:gdLst/>
            <a:ahLst/>
            <a:cxnLst/>
            <a:rect l="l" t="t" r="r" b="b"/>
            <a:pathLst>
              <a:path w="1347470" h="1727835">
                <a:moveTo>
                  <a:pt x="0" y="46039"/>
                </a:moveTo>
                <a:lnTo>
                  <a:pt x="81764" y="43034"/>
                </a:lnTo>
                <a:lnTo>
                  <a:pt x="163024" y="40068"/>
                </a:lnTo>
                <a:lnTo>
                  <a:pt x="243651" y="37147"/>
                </a:lnTo>
                <a:lnTo>
                  <a:pt x="324020" y="34255"/>
                </a:lnTo>
                <a:lnTo>
                  <a:pt x="404370" y="31383"/>
                </a:lnTo>
                <a:lnTo>
                  <a:pt x="484952" y="28522"/>
                </a:lnTo>
                <a:lnTo>
                  <a:pt x="566044" y="25661"/>
                </a:lnTo>
                <a:lnTo>
                  <a:pt x="647786" y="22797"/>
                </a:lnTo>
                <a:lnTo>
                  <a:pt x="730523" y="19917"/>
                </a:lnTo>
                <a:lnTo>
                  <a:pt x="813938" y="17031"/>
                </a:lnTo>
                <a:lnTo>
                  <a:pt x="897925" y="14144"/>
                </a:lnTo>
                <a:lnTo>
                  <a:pt x="982186" y="11265"/>
                </a:lnTo>
                <a:lnTo>
                  <a:pt x="1066465" y="8403"/>
                </a:lnTo>
                <a:lnTo>
                  <a:pt x="1150507" y="5566"/>
                </a:lnTo>
                <a:lnTo>
                  <a:pt x="1233936" y="2766"/>
                </a:lnTo>
                <a:lnTo>
                  <a:pt x="1316873" y="0"/>
                </a:lnTo>
              </a:path>
              <a:path w="1347470" h="1727835">
                <a:moveTo>
                  <a:pt x="1316873" y="0"/>
                </a:moveTo>
                <a:lnTo>
                  <a:pt x="1346859" y="1727529"/>
                </a:lnTo>
              </a:path>
            </a:pathLst>
          </a:custGeom>
          <a:ln w="5912">
            <a:solidFill>
              <a:srgbClr val="000000"/>
            </a:solidFill>
            <a:prstDash val="sysDashDotDot"/>
          </a:ln>
        </p:spPr>
        <p:txBody>
          <a:bodyPr wrap="square" lIns="0" tIns="0" rIns="0" bIns="0" rtlCol="0"/>
          <a:lstStyle/>
          <a:p>
            <a:endParaRPr sz="949"/>
          </a:p>
        </p:txBody>
      </p:sp>
      <p:sp>
        <p:nvSpPr>
          <p:cNvPr id="1171" name="object 1171"/>
          <p:cNvSpPr/>
          <p:nvPr/>
        </p:nvSpPr>
        <p:spPr>
          <a:xfrm>
            <a:off x="3799049" y="1596431"/>
            <a:ext cx="6025" cy="335"/>
          </a:xfrm>
          <a:custGeom>
            <a:avLst/>
            <a:gdLst/>
            <a:ahLst/>
            <a:cxnLst/>
            <a:rect l="l" t="t" r="r" b="b"/>
            <a:pathLst>
              <a:path w="11429" h="635">
                <a:moveTo>
                  <a:pt x="11098" y="0"/>
                </a:moveTo>
                <a:lnTo>
                  <a:pt x="10753" y="24"/>
                </a:lnTo>
                <a:lnTo>
                  <a:pt x="0" y="272"/>
                </a:lnTo>
              </a:path>
            </a:pathLst>
          </a:custGeom>
          <a:ln w="11825">
            <a:solidFill>
              <a:srgbClr val="000000"/>
            </a:solidFill>
          </a:ln>
        </p:spPr>
        <p:txBody>
          <a:bodyPr wrap="square" lIns="0" tIns="0" rIns="0" bIns="0" rtlCol="0"/>
          <a:lstStyle/>
          <a:p>
            <a:endParaRPr sz="949"/>
          </a:p>
        </p:txBody>
      </p:sp>
      <p:sp>
        <p:nvSpPr>
          <p:cNvPr id="1172" name="object 1172"/>
          <p:cNvSpPr/>
          <p:nvPr/>
        </p:nvSpPr>
        <p:spPr>
          <a:xfrm>
            <a:off x="3676347" y="1719277"/>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173" name="object 1173"/>
          <p:cNvSpPr/>
          <p:nvPr/>
        </p:nvSpPr>
        <p:spPr>
          <a:xfrm>
            <a:off x="2449321" y="1657926"/>
            <a:ext cx="859175" cy="1043259"/>
          </a:xfrm>
          <a:custGeom>
            <a:avLst/>
            <a:gdLst/>
            <a:ahLst/>
            <a:cxnLst/>
            <a:rect l="l" t="t" r="r" b="b"/>
            <a:pathLst>
              <a:path w="1630045" h="1979295">
                <a:moveTo>
                  <a:pt x="1629558" y="0"/>
                </a:moveTo>
                <a:lnTo>
                  <a:pt x="0" y="0"/>
                </a:lnTo>
              </a:path>
              <a:path w="1630045" h="1979295">
                <a:moveTo>
                  <a:pt x="1629558" y="1978749"/>
                </a:moveTo>
                <a:lnTo>
                  <a:pt x="1629558" y="0"/>
                </a:lnTo>
              </a:path>
            </a:pathLst>
          </a:custGeom>
          <a:ln w="11825">
            <a:solidFill>
              <a:srgbClr val="000000"/>
            </a:solidFill>
          </a:ln>
        </p:spPr>
        <p:txBody>
          <a:bodyPr wrap="square" lIns="0" tIns="0" rIns="0" bIns="0" rtlCol="0"/>
          <a:lstStyle/>
          <a:p>
            <a:endParaRPr sz="949"/>
          </a:p>
        </p:txBody>
      </p:sp>
      <p:sp>
        <p:nvSpPr>
          <p:cNvPr id="1174" name="object 1174"/>
          <p:cNvSpPr/>
          <p:nvPr/>
        </p:nvSpPr>
        <p:spPr>
          <a:xfrm>
            <a:off x="3676347" y="1596575"/>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175" name="object 1175"/>
          <p:cNvSpPr/>
          <p:nvPr/>
        </p:nvSpPr>
        <p:spPr>
          <a:xfrm>
            <a:off x="3823590" y="1596575"/>
            <a:ext cx="10041" cy="0"/>
          </a:xfrm>
          <a:custGeom>
            <a:avLst/>
            <a:gdLst/>
            <a:ahLst/>
            <a:cxnLst/>
            <a:rect l="l" t="t" r="r" b="b"/>
            <a:pathLst>
              <a:path w="19050">
                <a:moveTo>
                  <a:pt x="0" y="0"/>
                </a:moveTo>
                <a:lnTo>
                  <a:pt x="18823" y="0"/>
                </a:lnTo>
              </a:path>
            </a:pathLst>
          </a:custGeom>
          <a:ln w="11825">
            <a:solidFill>
              <a:srgbClr val="000000"/>
            </a:solidFill>
          </a:ln>
        </p:spPr>
        <p:txBody>
          <a:bodyPr wrap="square" lIns="0" tIns="0" rIns="0" bIns="0" rtlCol="0"/>
          <a:lstStyle/>
          <a:p>
            <a:endParaRPr sz="949"/>
          </a:p>
        </p:txBody>
      </p:sp>
      <p:sp>
        <p:nvSpPr>
          <p:cNvPr id="1176" name="object 1176"/>
          <p:cNvSpPr/>
          <p:nvPr/>
        </p:nvSpPr>
        <p:spPr>
          <a:xfrm>
            <a:off x="2225809" y="1351169"/>
            <a:ext cx="1573424" cy="0"/>
          </a:xfrm>
          <a:custGeom>
            <a:avLst/>
            <a:gdLst/>
            <a:ahLst/>
            <a:cxnLst/>
            <a:rect l="l" t="t" r="r" b="b"/>
            <a:pathLst>
              <a:path w="2985135">
                <a:moveTo>
                  <a:pt x="0" y="0"/>
                </a:moveTo>
                <a:lnTo>
                  <a:pt x="2984787" y="0"/>
                </a:lnTo>
              </a:path>
            </a:pathLst>
          </a:custGeom>
          <a:ln w="11825">
            <a:solidFill>
              <a:srgbClr val="000000"/>
            </a:solidFill>
          </a:ln>
        </p:spPr>
        <p:txBody>
          <a:bodyPr wrap="square" lIns="0" tIns="0" rIns="0" bIns="0" rtlCol="0"/>
          <a:lstStyle/>
          <a:p>
            <a:endParaRPr sz="949"/>
          </a:p>
        </p:txBody>
      </p:sp>
      <p:sp>
        <p:nvSpPr>
          <p:cNvPr id="1177" name="object 1177"/>
          <p:cNvSpPr/>
          <p:nvPr/>
        </p:nvSpPr>
        <p:spPr>
          <a:xfrm>
            <a:off x="3823591" y="1351169"/>
            <a:ext cx="21755" cy="0"/>
          </a:xfrm>
          <a:custGeom>
            <a:avLst/>
            <a:gdLst/>
            <a:ahLst/>
            <a:cxnLst/>
            <a:rect l="l" t="t" r="r" b="b"/>
            <a:pathLst>
              <a:path w="41275">
                <a:moveTo>
                  <a:pt x="0" y="0"/>
                </a:moveTo>
                <a:lnTo>
                  <a:pt x="40935" y="0"/>
                </a:lnTo>
              </a:path>
            </a:pathLst>
          </a:custGeom>
          <a:ln w="11825">
            <a:solidFill>
              <a:srgbClr val="000000"/>
            </a:solidFill>
          </a:ln>
        </p:spPr>
        <p:txBody>
          <a:bodyPr wrap="square" lIns="0" tIns="0" rIns="0" bIns="0" rtlCol="0"/>
          <a:lstStyle/>
          <a:p>
            <a:endParaRPr sz="949"/>
          </a:p>
        </p:txBody>
      </p:sp>
      <p:sp>
        <p:nvSpPr>
          <p:cNvPr id="1178" name="object 1178"/>
          <p:cNvSpPr/>
          <p:nvPr/>
        </p:nvSpPr>
        <p:spPr>
          <a:xfrm>
            <a:off x="3676347" y="1228467"/>
            <a:ext cx="110786" cy="0"/>
          </a:xfrm>
          <a:custGeom>
            <a:avLst/>
            <a:gdLst/>
            <a:ahLst/>
            <a:cxnLst/>
            <a:rect l="l" t="t" r="r" b="b"/>
            <a:pathLst>
              <a:path w="210185">
                <a:moveTo>
                  <a:pt x="210166" y="0"/>
                </a:moveTo>
                <a:lnTo>
                  <a:pt x="0" y="0"/>
                </a:lnTo>
              </a:path>
            </a:pathLst>
          </a:custGeom>
          <a:ln w="11825">
            <a:solidFill>
              <a:srgbClr val="000000"/>
            </a:solidFill>
          </a:ln>
        </p:spPr>
        <p:txBody>
          <a:bodyPr wrap="square" lIns="0" tIns="0" rIns="0" bIns="0" rtlCol="0"/>
          <a:lstStyle/>
          <a:p>
            <a:endParaRPr sz="949"/>
          </a:p>
        </p:txBody>
      </p:sp>
      <p:sp>
        <p:nvSpPr>
          <p:cNvPr id="1179" name="object 1179"/>
          <p:cNvSpPr/>
          <p:nvPr/>
        </p:nvSpPr>
        <p:spPr>
          <a:xfrm>
            <a:off x="3799049" y="1351169"/>
            <a:ext cx="6025" cy="335"/>
          </a:xfrm>
          <a:custGeom>
            <a:avLst/>
            <a:gdLst/>
            <a:ahLst/>
            <a:cxnLst/>
            <a:rect l="l" t="t" r="r" b="b"/>
            <a:pathLst>
              <a:path w="11429" h="635">
                <a:moveTo>
                  <a:pt x="11098" y="272"/>
                </a:moveTo>
                <a:lnTo>
                  <a:pt x="10753" y="248"/>
                </a:lnTo>
                <a:lnTo>
                  <a:pt x="0" y="0"/>
                </a:lnTo>
              </a:path>
            </a:pathLst>
          </a:custGeom>
          <a:ln w="11825">
            <a:solidFill>
              <a:srgbClr val="000000"/>
            </a:solidFill>
          </a:ln>
        </p:spPr>
        <p:txBody>
          <a:bodyPr wrap="square" lIns="0" tIns="0" rIns="0" bIns="0" rtlCol="0"/>
          <a:lstStyle/>
          <a:p>
            <a:endParaRPr sz="949"/>
          </a:p>
        </p:txBody>
      </p:sp>
      <p:sp>
        <p:nvSpPr>
          <p:cNvPr id="1180" name="object 1180"/>
          <p:cNvSpPr/>
          <p:nvPr/>
        </p:nvSpPr>
        <p:spPr>
          <a:xfrm>
            <a:off x="3676347" y="1228467"/>
            <a:ext cx="0" cy="1390008"/>
          </a:xfrm>
          <a:custGeom>
            <a:avLst/>
            <a:gdLst/>
            <a:ahLst/>
            <a:cxnLst/>
            <a:rect l="l" t="t" r="r" b="b"/>
            <a:pathLst>
              <a:path h="2637154">
                <a:moveTo>
                  <a:pt x="0" y="2636775"/>
                </a:moveTo>
                <a:lnTo>
                  <a:pt x="0" y="0"/>
                </a:lnTo>
              </a:path>
            </a:pathLst>
          </a:custGeom>
          <a:ln w="11825">
            <a:solidFill>
              <a:srgbClr val="000000"/>
            </a:solidFill>
          </a:ln>
        </p:spPr>
        <p:txBody>
          <a:bodyPr wrap="square" lIns="0" tIns="0" rIns="0" bIns="0" rtlCol="0"/>
          <a:lstStyle/>
          <a:p>
            <a:endParaRPr sz="949"/>
          </a:p>
        </p:txBody>
      </p:sp>
      <p:sp>
        <p:nvSpPr>
          <p:cNvPr id="1181" name="object 1181"/>
          <p:cNvSpPr/>
          <p:nvPr/>
        </p:nvSpPr>
        <p:spPr>
          <a:xfrm>
            <a:off x="3799049" y="1248572"/>
            <a:ext cx="24768" cy="470922"/>
          </a:xfrm>
          <a:custGeom>
            <a:avLst/>
            <a:gdLst/>
            <a:ahLst/>
            <a:cxnLst/>
            <a:rect l="l" t="t" r="r" b="b"/>
            <a:pathLst>
              <a:path w="46989" h="893445">
                <a:moveTo>
                  <a:pt x="0" y="0"/>
                </a:moveTo>
                <a:lnTo>
                  <a:pt x="0" y="893031"/>
                </a:lnTo>
              </a:path>
              <a:path w="46989" h="893445">
                <a:moveTo>
                  <a:pt x="46558" y="660237"/>
                </a:moveTo>
                <a:lnTo>
                  <a:pt x="46558" y="194648"/>
                </a:lnTo>
              </a:path>
            </a:pathLst>
          </a:custGeom>
          <a:ln w="11825">
            <a:solidFill>
              <a:srgbClr val="000000"/>
            </a:solidFill>
          </a:ln>
        </p:spPr>
        <p:txBody>
          <a:bodyPr wrap="square" lIns="0" tIns="0" rIns="0" bIns="0" rtlCol="0"/>
          <a:lstStyle/>
          <a:p>
            <a:endParaRPr sz="949"/>
          </a:p>
        </p:txBody>
      </p:sp>
      <p:sp>
        <p:nvSpPr>
          <p:cNvPr id="1182" name="object 1182"/>
          <p:cNvSpPr/>
          <p:nvPr/>
        </p:nvSpPr>
        <p:spPr>
          <a:xfrm>
            <a:off x="3711380" y="2318284"/>
            <a:ext cx="29118" cy="75977"/>
          </a:xfrm>
          <a:custGeom>
            <a:avLst/>
            <a:gdLst/>
            <a:ahLst/>
            <a:cxnLst/>
            <a:rect l="l" t="t" r="r" b="b"/>
            <a:pathLst>
              <a:path w="55245" h="144145">
                <a:moveTo>
                  <a:pt x="0" y="143919"/>
                </a:moveTo>
                <a:lnTo>
                  <a:pt x="54833" y="0"/>
                </a:lnTo>
              </a:path>
            </a:pathLst>
          </a:custGeom>
          <a:ln w="11825">
            <a:solidFill>
              <a:srgbClr val="000000"/>
            </a:solidFill>
          </a:ln>
        </p:spPr>
        <p:txBody>
          <a:bodyPr wrap="square" lIns="0" tIns="0" rIns="0" bIns="0" rtlCol="0"/>
          <a:lstStyle/>
          <a:p>
            <a:endParaRPr sz="949"/>
          </a:p>
        </p:txBody>
      </p:sp>
      <p:sp>
        <p:nvSpPr>
          <p:cNvPr id="1183" name="object 1183"/>
          <p:cNvSpPr/>
          <p:nvPr/>
        </p:nvSpPr>
        <p:spPr>
          <a:xfrm>
            <a:off x="9602675" y="2803987"/>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184" name="object 1184"/>
          <p:cNvSpPr/>
          <p:nvPr/>
        </p:nvSpPr>
        <p:spPr>
          <a:xfrm>
            <a:off x="9290326" y="1481534"/>
            <a:ext cx="0" cy="20082"/>
          </a:xfrm>
          <a:custGeom>
            <a:avLst/>
            <a:gdLst/>
            <a:ahLst/>
            <a:cxnLst/>
            <a:rect l="l" t="t" r="r" b="b"/>
            <a:pathLst>
              <a:path h="38100">
                <a:moveTo>
                  <a:pt x="0" y="38015"/>
                </a:moveTo>
                <a:lnTo>
                  <a:pt x="0" y="0"/>
                </a:lnTo>
              </a:path>
            </a:pathLst>
          </a:custGeom>
          <a:ln w="11825">
            <a:solidFill>
              <a:srgbClr val="000000"/>
            </a:solidFill>
          </a:ln>
        </p:spPr>
        <p:txBody>
          <a:bodyPr wrap="square" lIns="0" tIns="0" rIns="0" bIns="0" rtlCol="0"/>
          <a:lstStyle/>
          <a:p>
            <a:endParaRPr sz="949"/>
          </a:p>
        </p:txBody>
      </p:sp>
      <p:sp>
        <p:nvSpPr>
          <p:cNvPr id="1185" name="object 1185"/>
          <p:cNvSpPr/>
          <p:nvPr/>
        </p:nvSpPr>
        <p:spPr>
          <a:xfrm>
            <a:off x="9620028" y="1671891"/>
            <a:ext cx="0" cy="1142331"/>
          </a:xfrm>
          <a:custGeom>
            <a:avLst/>
            <a:gdLst/>
            <a:ahLst/>
            <a:cxnLst/>
            <a:rect l="l" t="t" r="r" b="b"/>
            <a:pathLst>
              <a:path h="2167254">
                <a:moveTo>
                  <a:pt x="0" y="2166846"/>
                </a:moveTo>
                <a:lnTo>
                  <a:pt x="0" y="0"/>
                </a:lnTo>
              </a:path>
            </a:pathLst>
          </a:custGeom>
          <a:ln w="11825">
            <a:solidFill>
              <a:srgbClr val="000000"/>
            </a:solidFill>
          </a:ln>
        </p:spPr>
        <p:txBody>
          <a:bodyPr wrap="square" lIns="0" tIns="0" rIns="0" bIns="0" rtlCol="0"/>
          <a:lstStyle/>
          <a:p>
            <a:endParaRPr sz="949"/>
          </a:p>
        </p:txBody>
      </p:sp>
      <p:sp>
        <p:nvSpPr>
          <p:cNvPr id="1186" name="object 1186"/>
          <p:cNvSpPr/>
          <p:nvPr/>
        </p:nvSpPr>
        <p:spPr>
          <a:xfrm>
            <a:off x="9290326" y="1026783"/>
            <a:ext cx="787883" cy="454857"/>
          </a:xfrm>
          <a:custGeom>
            <a:avLst/>
            <a:gdLst/>
            <a:ahLst/>
            <a:cxnLst/>
            <a:rect l="l" t="t" r="r" b="b"/>
            <a:pathLst>
              <a:path w="1494790" h="862964">
                <a:moveTo>
                  <a:pt x="0" y="862766"/>
                </a:moveTo>
                <a:lnTo>
                  <a:pt x="1494331" y="0"/>
                </a:lnTo>
              </a:path>
              <a:path w="1494790" h="862964">
                <a:moveTo>
                  <a:pt x="1490718" y="97124"/>
                </a:moveTo>
                <a:lnTo>
                  <a:pt x="1441985" y="125262"/>
                </a:lnTo>
              </a:path>
              <a:path w="1494790" h="862964">
                <a:moveTo>
                  <a:pt x="1489996" y="116549"/>
                </a:moveTo>
                <a:lnTo>
                  <a:pt x="1458446" y="134765"/>
                </a:lnTo>
              </a:path>
            </a:pathLst>
          </a:custGeom>
          <a:ln w="11825">
            <a:solidFill>
              <a:srgbClr val="000000"/>
            </a:solidFill>
          </a:ln>
        </p:spPr>
        <p:txBody>
          <a:bodyPr wrap="square" lIns="0" tIns="0" rIns="0" bIns="0" rtlCol="0"/>
          <a:lstStyle/>
          <a:p>
            <a:endParaRPr sz="949"/>
          </a:p>
        </p:txBody>
      </p:sp>
      <p:sp>
        <p:nvSpPr>
          <p:cNvPr id="1187" name="object 1187"/>
          <p:cNvSpPr/>
          <p:nvPr/>
        </p:nvSpPr>
        <p:spPr>
          <a:xfrm>
            <a:off x="10515180" y="1942194"/>
            <a:ext cx="13053" cy="5355"/>
          </a:xfrm>
          <a:custGeom>
            <a:avLst/>
            <a:gdLst/>
            <a:ahLst/>
            <a:cxnLst/>
            <a:rect l="l" t="t" r="r" b="b"/>
            <a:pathLst>
              <a:path w="24765" h="10160">
                <a:moveTo>
                  <a:pt x="24515" y="0"/>
                </a:moveTo>
                <a:lnTo>
                  <a:pt x="21812" y="647"/>
                </a:lnTo>
                <a:lnTo>
                  <a:pt x="13974" y="3144"/>
                </a:lnTo>
                <a:lnTo>
                  <a:pt x="6720" y="6117"/>
                </a:lnTo>
                <a:lnTo>
                  <a:pt x="0" y="9579"/>
                </a:lnTo>
              </a:path>
            </a:pathLst>
          </a:custGeom>
          <a:ln w="11825">
            <a:solidFill>
              <a:srgbClr val="000000"/>
            </a:solidFill>
          </a:ln>
        </p:spPr>
        <p:txBody>
          <a:bodyPr wrap="square" lIns="0" tIns="0" rIns="0" bIns="0" rtlCol="0"/>
          <a:lstStyle/>
          <a:p>
            <a:endParaRPr sz="949"/>
          </a:p>
        </p:txBody>
      </p:sp>
      <p:sp>
        <p:nvSpPr>
          <p:cNvPr id="1188" name="object 1188"/>
          <p:cNvSpPr/>
          <p:nvPr/>
        </p:nvSpPr>
        <p:spPr>
          <a:xfrm>
            <a:off x="10192670" y="1097816"/>
            <a:ext cx="179064" cy="103422"/>
          </a:xfrm>
          <a:custGeom>
            <a:avLst/>
            <a:gdLst/>
            <a:ahLst/>
            <a:cxnLst/>
            <a:rect l="l" t="t" r="r" b="b"/>
            <a:pathLst>
              <a:path w="339725" h="196214">
                <a:moveTo>
                  <a:pt x="9876" y="152062"/>
                </a:moveTo>
                <a:lnTo>
                  <a:pt x="240332" y="19008"/>
                </a:lnTo>
              </a:path>
              <a:path w="339725" h="196214">
                <a:moveTo>
                  <a:pt x="339098" y="0"/>
                </a:moveTo>
                <a:lnTo>
                  <a:pt x="0" y="195780"/>
                </a:lnTo>
              </a:path>
            </a:pathLst>
          </a:custGeom>
          <a:ln w="11825">
            <a:solidFill>
              <a:srgbClr val="000000"/>
            </a:solidFill>
          </a:ln>
        </p:spPr>
        <p:txBody>
          <a:bodyPr wrap="square" lIns="0" tIns="0" rIns="0" bIns="0" rtlCol="0"/>
          <a:lstStyle/>
          <a:p>
            <a:endParaRPr sz="949"/>
          </a:p>
        </p:txBody>
      </p:sp>
      <p:sp>
        <p:nvSpPr>
          <p:cNvPr id="1189" name="object 1189"/>
          <p:cNvSpPr/>
          <p:nvPr/>
        </p:nvSpPr>
        <p:spPr>
          <a:xfrm>
            <a:off x="10257864" y="1905246"/>
            <a:ext cx="169023" cy="59911"/>
          </a:xfrm>
          <a:custGeom>
            <a:avLst/>
            <a:gdLst/>
            <a:ahLst/>
            <a:cxnLst/>
            <a:rect l="l" t="t" r="r" b="b"/>
            <a:pathLst>
              <a:path w="320675" h="113664">
                <a:moveTo>
                  <a:pt x="172447" y="85535"/>
                </a:moveTo>
                <a:lnTo>
                  <a:pt x="0" y="113092"/>
                </a:lnTo>
              </a:path>
              <a:path w="320675" h="113664">
                <a:moveTo>
                  <a:pt x="246522" y="42767"/>
                </a:moveTo>
                <a:lnTo>
                  <a:pt x="160297" y="56545"/>
                </a:lnTo>
              </a:path>
              <a:path w="320675" h="113664">
                <a:moveTo>
                  <a:pt x="320596" y="0"/>
                </a:moveTo>
                <a:lnTo>
                  <a:pt x="234371" y="13778"/>
                </a:lnTo>
              </a:path>
            </a:pathLst>
          </a:custGeom>
          <a:ln w="11825">
            <a:solidFill>
              <a:srgbClr val="000000"/>
            </a:solidFill>
          </a:ln>
        </p:spPr>
        <p:txBody>
          <a:bodyPr wrap="square" lIns="0" tIns="0" rIns="0" bIns="0" rtlCol="0"/>
          <a:lstStyle/>
          <a:p>
            <a:endParaRPr sz="949"/>
          </a:p>
        </p:txBody>
      </p:sp>
      <p:sp>
        <p:nvSpPr>
          <p:cNvPr id="1190" name="object 1190"/>
          <p:cNvSpPr/>
          <p:nvPr/>
        </p:nvSpPr>
        <p:spPr>
          <a:xfrm>
            <a:off x="9290326" y="1481535"/>
            <a:ext cx="330014" cy="190444"/>
          </a:xfrm>
          <a:custGeom>
            <a:avLst/>
            <a:gdLst/>
            <a:ahLst/>
            <a:cxnLst/>
            <a:rect l="l" t="t" r="r" b="b"/>
            <a:pathLst>
              <a:path w="626109" h="361314">
                <a:moveTo>
                  <a:pt x="625518" y="361148"/>
                </a:moveTo>
                <a:lnTo>
                  <a:pt x="0" y="0"/>
                </a:lnTo>
              </a:path>
            </a:pathLst>
          </a:custGeom>
          <a:ln w="11825">
            <a:solidFill>
              <a:srgbClr val="000000"/>
            </a:solidFill>
          </a:ln>
        </p:spPr>
        <p:txBody>
          <a:bodyPr wrap="square" lIns="0" tIns="0" rIns="0" bIns="0" rtlCol="0"/>
          <a:lstStyle/>
          <a:p>
            <a:endParaRPr sz="949"/>
          </a:p>
        </p:txBody>
      </p:sp>
      <p:sp>
        <p:nvSpPr>
          <p:cNvPr id="1191" name="object 1191"/>
          <p:cNvSpPr/>
          <p:nvPr/>
        </p:nvSpPr>
        <p:spPr>
          <a:xfrm>
            <a:off x="10305464" y="1162937"/>
            <a:ext cx="179064" cy="103422"/>
          </a:xfrm>
          <a:custGeom>
            <a:avLst/>
            <a:gdLst/>
            <a:ahLst/>
            <a:cxnLst/>
            <a:rect l="l" t="t" r="r" b="b"/>
            <a:pathLst>
              <a:path w="339725" h="196214">
                <a:moveTo>
                  <a:pt x="339096" y="0"/>
                </a:moveTo>
                <a:lnTo>
                  <a:pt x="0" y="195780"/>
                </a:lnTo>
              </a:path>
            </a:pathLst>
          </a:custGeom>
          <a:ln w="11825">
            <a:solidFill>
              <a:srgbClr val="000000"/>
            </a:solidFill>
          </a:ln>
        </p:spPr>
        <p:txBody>
          <a:bodyPr wrap="square" lIns="0" tIns="0" rIns="0" bIns="0" rtlCol="0"/>
          <a:lstStyle/>
          <a:p>
            <a:endParaRPr sz="949"/>
          </a:p>
        </p:txBody>
      </p:sp>
      <p:sp>
        <p:nvSpPr>
          <p:cNvPr id="1192" name="object 1192"/>
          <p:cNvSpPr/>
          <p:nvPr/>
        </p:nvSpPr>
        <p:spPr>
          <a:xfrm>
            <a:off x="10583108" y="1131513"/>
            <a:ext cx="11045" cy="8702"/>
          </a:xfrm>
          <a:custGeom>
            <a:avLst/>
            <a:gdLst/>
            <a:ahLst/>
            <a:cxnLst/>
            <a:rect l="l" t="t" r="r" b="b"/>
            <a:pathLst>
              <a:path w="20955" h="16510">
                <a:moveTo>
                  <a:pt x="0" y="16423"/>
                </a:moveTo>
                <a:lnTo>
                  <a:pt x="5557" y="12895"/>
                </a:lnTo>
                <a:lnTo>
                  <a:pt x="11011" y="8814"/>
                </a:lnTo>
                <a:lnTo>
                  <a:pt x="16384" y="4155"/>
                </a:lnTo>
                <a:lnTo>
                  <a:pt x="20581" y="0"/>
                </a:lnTo>
              </a:path>
            </a:pathLst>
          </a:custGeom>
          <a:ln w="11825">
            <a:solidFill>
              <a:srgbClr val="000000"/>
            </a:solidFill>
          </a:ln>
        </p:spPr>
        <p:txBody>
          <a:bodyPr wrap="square" lIns="0" tIns="0" rIns="0" bIns="0" rtlCol="0"/>
          <a:lstStyle/>
          <a:p>
            <a:endParaRPr sz="949"/>
          </a:p>
        </p:txBody>
      </p:sp>
      <p:sp>
        <p:nvSpPr>
          <p:cNvPr id="1193" name="object 1193"/>
          <p:cNvSpPr/>
          <p:nvPr/>
        </p:nvSpPr>
        <p:spPr>
          <a:xfrm>
            <a:off x="9620028" y="1157928"/>
            <a:ext cx="890302" cy="514099"/>
          </a:xfrm>
          <a:custGeom>
            <a:avLst/>
            <a:gdLst/>
            <a:ahLst/>
            <a:cxnLst/>
            <a:rect l="l" t="t" r="r" b="b"/>
            <a:pathLst>
              <a:path w="1689100" h="975360">
                <a:moveTo>
                  <a:pt x="0" y="975102"/>
                </a:moveTo>
                <a:lnTo>
                  <a:pt x="1688902" y="0"/>
                </a:lnTo>
              </a:path>
            </a:pathLst>
          </a:custGeom>
          <a:ln w="11825">
            <a:solidFill>
              <a:srgbClr val="000000"/>
            </a:solidFill>
          </a:ln>
        </p:spPr>
        <p:txBody>
          <a:bodyPr wrap="square" lIns="0" tIns="0" rIns="0" bIns="0" rtlCol="0"/>
          <a:lstStyle/>
          <a:p>
            <a:endParaRPr sz="949"/>
          </a:p>
        </p:txBody>
      </p:sp>
      <p:sp>
        <p:nvSpPr>
          <p:cNvPr id="1194" name="object 1194"/>
          <p:cNvSpPr/>
          <p:nvPr/>
        </p:nvSpPr>
        <p:spPr>
          <a:xfrm>
            <a:off x="10557178" y="1137633"/>
            <a:ext cx="26107" cy="6694"/>
          </a:xfrm>
          <a:custGeom>
            <a:avLst/>
            <a:gdLst/>
            <a:ahLst/>
            <a:cxnLst/>
            <a:rect l="l" t="t" r="r" b="b"/>
            <a:pathLst>
              <a:path w="49530" h="12700">
                <a:moveTo>
                  <a:pt x="49192" y="4812"/>
                </a:moveTo>
                <a:lnTo>
                  <a:pt x="22586" y="12477"/>
                </a:lnTo>
                <a:lnTo>
                  <a:pt x="17832" y="11933"/>
                </a:lnTo>
                <a:lnTo>
                  <a:pt x="13385" y="10690"/>
                </a:lnTo>
                <a:lnTo>
                  <a:pt x="9279" y="8766"/>
                </a:lnTo>
                <a:lnTo>
                  <a:pt x="5561" y="6173"/>
                </a:lnTo>
                <a:lnTo>
                  <a:pt x="2259" y="2943"/>
                </a:lnTo>
                <a:lnTo>
                  <a:pt x="0" y="0"/>
                </a:lnTo>
              </a:path>
            </a:pathLst>
          </a:custGeom>
          <a:ln w="11825">
            <a:solidFill>
              <a:srgbClr val="000000"/>
            </a:solidFill>
          </a:ln>
        </p:spPr>
        <p:txBody>
          <a:bodyPr wrap="square" lIns="0" tIns="0" rIns="0" bIns="0" rtlCol="0"/>
          <a:lstStyle/>
          <a:p>
            <a:endParaRPr sz="949"/>
          </a:p>
        </p:txBody>
      </p:sp>
      <p:sp>
        <p:nvSpPr>
          <p:cNvPr id="1195" name="object 1195"/>
          <p:cNvSpPr/>
          <p:nvPr/>
        </p:nvSpPr>
        <p:spPr>
          <a:xfrm>
            <a:off x="10510226" y="2023176"/>
            <a:ext cx="64597" cy="10710"/>
          </a:xfrm>
          <a:custGeom>
            <a:avLst/>
            <a:gdLst/>
            <a:ahLst/>
            <a:cxnLst/>
            <a:rect l="l" t="t" r="r" b="b"/>
            <a:pathLst>
              <a:path w="122555" h="20320">
                <a:moveTo>
                  <a:pt x="0" y="0"/>
                </a:moveTo>
                <a:lnTo>
                  <a:pt x="39478" y="17562"/>
                </a:lnTo>
                <a:lnTo>
                  <a:pt x="65844" y="20146"/>
                </a:lnTo>
                <a:lnTo>
                  <a:pt x="74780" y="19859"/>
                </a:lnTo>
                <a:lnTo>
                  <a:pt x="115567" y="10112"/>
                </a:lnTo>
                <a:lnTo>
                  <a:pt x="122288" y="6649"/>
                </a:lnTo>
              </a:path>
            </a:pathLst>
          </a:custGeom>
          <a:ln w="11825">
            <a:solidFill>
              <a:srgbClr val="000000"/>
            </a:solidFill>
          </a:ln>
        </p:spPr>
        <p:txBody>
          <a:bodyPr wrap="square" lIns="0" tIns="0" rIns="0" bIns="0" rtlCol="0"/>
          <a:lstStyle/>
          <a:p>
            <a:endParaRPr sz="949"/>
          </a:p>
        </p:txBody>
      </p:sp>
      <p:sp>
        <p:nvSpPr>
          <p:cNvPr id="1196" name="object 1196"/>
          <p:cNvSpPr/>
          <p:nvPr/>
        </p:nvSpPr>
        <p:spPr>
          <a:xfrm>
            <a:off x="10074984" y="410954"/>
            <a:ext cx="26107" cy="696176"/>
          </a:xfrm>
          <a:custGeom>
            <a:avLst/>
            <a:gdLst/>
            <a:ahLst/>
            <a:cxnLst/>
            <a:rect l="l" t="t" r="r" b="b"/>
            <a:pathLst>
              <a:path w="49530" h="1320800">
                <a:moveTo>
                  <a:pt x="49114" y="0"/>
                </a:moveTo>
                <a:lnTo>
                  <a:pt x="0" y="1320578"/>
                </a:lnTo>
              </a:path>
            </a:pathLst>
          </a:custGeom>
          <a:ln w="5912">
            <a:solidFill>
              <a:srgbClr val="000000"/>
            </a:solidFill>
            <a:prstDash val="sysDashDotDot"/>
          </a:ln>
        </p:spPr>
        <p:txBody>
          <a:bodyPr wrap="square" lIns="0" tIns="0" rIns="0" bIns="0" rtlCol="0"/>
          <a:lstStyle/>
          <a:p>
            <a:endParaRPr sz="949"/>
          </a:p>
        </p:txBody>
      </p:sp>
      <p:sp>
        <p:nvSpPr>
          <p:cNvPr id="1197" name="object 1197"/>
          <p:cNvSpPr/>
          <p:nvPr/>
        </p:nvSpPr>
        <p:spPr>
          <a:xfrm>
            <a:off x="10640551" y="1210287"/>
            <a:ext cx="109447" cy="82671"/>
          </a:xfrm>
          <a:custGeom>
            <a:avLst/>
            <a:gdLst/>
            <a:ahLst/>
            <a:cxnLst/>
            <a:rect l="l" t="t" r="r" b="b"/>
            <a:pathLst>
              <a:path w="207644" h="156844">
                <a:moveTo>
                  <a:pt x="175224" y="0"/>
                </a:moveTo>
                <a:lnTo>
                  <a:pt x="0" y="101168"/>
                </a:lnTo>
              </a:path>
              <a:path w="207644" h="156844">
                <a:moveTo>
                  <a:pt x="207156" y="55304"/>
                </a:moveTo>
                <a:lnTo>
                  <a:pt x="31931" y="156472"/>
                </a:lnTo>
              </a:path>
            </a:pathLst>
          </a:custGeom>
          <a:ln w="11825">
            <a:solidFill>
              <a:srgbClr val="000000"/>
            </a:solidFill>
          </a:ln>
        </p:spPr>
        <p:txBody>
          <a:bodyPr wrap="square" lIns="0" tIns="0" rIns="0" bIns="0" rtlCol="0"/>
          <a:lstStyle/>
          <a:p>
            <a:endParaRPr sz="949"/>
          </a:p>
        </p:txBody>
      </p:sp>
      <p:sp>
        <p:nvSpPr>
          <p:cNvPr id="1198" name="object 1198"/>
          <p:cNvSpPr/>
          <p:nvPr/>
        </p:nvSpPr>
        <p:spPr>
          <a:xfrm>
            <a:off x="10510226" y="1859227"/>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199" name="object 1199"/>
          <p:cNvSpPr/>
          <p:nvPr/>
        </p:nvSpPr>
        <p:spPr>
          <a:xfrm>
            <a:off x="10510226" y="1978093"/>
            <a:ext cx="64597" cy="10710"/>
          </a:xfrm>
          <a:custGeom>
            <a:avLst/>
            <a:gdLst/>
            <a:ahLst/>
            <a:cxnLst/>
            <a:rect l="l" t="t" r="r" b="b"/>
            <a:pathLst>
              <a:path w="122555" h="20320">
                <a:moveTo>
                  <a:pt x="0" y="0"/>
                </a:moveTo>
                <a:lnTo>
                  <a:pt x="39478" y="17562"/>
                </a:lnTo>
                <a:lnTo>
                  <a:pt x="65844" y="20146"/>
                </a:lnTo>
                <a:lnTo>
                  <a:pt x="74780" y="19858"/>
                </a:lnTo>
                <a:lnTo>
                  <a:pt x="115567" y="10112"/>
                </a:lnTo>
                <a:lnTo>
                  <a:pt x="122288" y="6649"/>
                </a:lnTo>
              </a:path>
            </a:pathLst>
          </a:custGeom>
          <a:ln w="11825">
            <a:solidFill>
              <a:srgbClr val="000000"/>
            </a:solidFill>
          </a:ln>
        </p:spPr>
        <p:txBody>
          <a:bodyPr wrap="square" lIns="0" tIns="0" rIns="0" bIns="0" rtlCol="0"/>
          <a:lstStyle/>
          <a:p>
            <a:endParaRPr sz="949"/>
          </a:p>
        </p:txBody>
      </p:sp>
      <p:sp>
        <p:nvSpPr>
          <p:cNvPr id="1200" name="object 1200"/>
          <p:cNvSpPr/>
          <p:nvPr/>
        </p:nvSpPr>
        <p:spPr>
          <a:xfrm>
            <a:off x="10198116" y="410641"/>
            <a:ext cx="4686" cy="764789"/>
          </a:xfrm>
          <a:custGeom>
            <a:avLst/>
            <a:gdLst/>
            <a:ahLst/>
            <a:cxnLst/>
            <a:rect l="l" t="t" r="r" b="b"/>
            <a:pathLst>
              <a:path w="8890" h="1450975">
                <a:moveTo>
                  <a:pt x="0" y="0"/>
                </a:moveTo>
                <a:lnTo>
                  <a:pt x="8813" y="1450434"/>
                </a:lnTo>
              </a:path>
            </a:pathLst>
          </a:custGeom>
          <a:ln w="5912">
            <a:solidFill>
              <a:srgbClr val="000000"/>
            </a:solidFill>
            <a:prstDash val="sysDashDotDot"/>
          </a:ln>
        </p:spPr>
        <p:txBody>
          <a:bodyPr wrap="square" lIns="0" tIns="0" rIns="0" bIns="0" rtlCol="0"/>
          <a:lstStyle/>
          <a:p>
            <a:endParaRPr sz="949"/>
          </a:p>
        </p:txBody>
      </p:sp>
      <p:sp>
        <p:nvSpPr>
          <p:cNvPr id="1201" name="object 1201"/>
          <p:cNvSpPr/>
          <p:nvPr/>
        </p:nvSpPr>
        <p:spPr>
          <a:xfrm>
            <a:off x="10741325" y="1211121"/>
            <a:ext cx="12049" cy="28449"/>
          </a:xfrm>
          <a:custGeom>
            <a:avLst/>
            <a:gdLst/>
            <a:ahLst/>
            <a:cxnLst/>
            <a:rect l="l" t="t" r="r" b="b"/>
            <a:pathLst>
              <a:path w="22859" h="53975">
                <a:moveTo>
                  <a:pt x="15965" y="53722"/>
                </a:moveTo>
                <a:lnTo>
                  <a:pt x="22572" y="39658"/>
                </a:lnTo>
                <a:lnTo>
                  <a:pt x="22518" y="37164"/>
                </a:lnTo>
                <a:lnTo>
                  <a:pt x="3334" y="2210"/>
                </a:lnTo>
                <a:lnTo>
                  <a:pt x="1664" y="1032"/>
                </a:lnTo>
                <a:lnTo>
                  <a:pt x="0" y="0"/>
                </a:lnTo>
              </a:path>
            </a:pathLst>
          </a:custGeom>
          <a:ln w="11825">
            <a:solidFill>
              <a:srgbClr val="000000"/>
            </a:solidFill>
          </a:ln>
        </p:spPr>
        <p:txBody>
          <a:bodyPr wrap="square" lIns="0" tIns="0" rIns="0" bIns="0" rtlCol="0"/>
          <a:lstStyle/>
          <a:p>
            <a:endParaRPr sz="949"/>
          </a:p>
        </p:txBody>
      </p:sp>
      <p:sp>
        <p:nvSpPr>
          <p:cNvPr id="1202" name="object 1202"/>
          <p:cNvSpPr/>
          <p:nvPr/>
        </p:nvSpPr>
        <p:spPr>
          <a:xfrm>
            <a:off x="10735560" y="1354093"/>
            <a:ext cx="13053" cy="5355"/>
          </a:xfrm>
          <a:custGeom>
            <a:avLst/>
            <a:gdLst/>
            <a:ahLst/>
            <a:cxnLst/>
            <a:rect l="l" t="t" r="r" b="b"/>
            <a:pathLst>
              <a:path w="24765" h="10160">
                <a:moveTo>
                  <a:pt x="24515" y="0"/>
                </a:moveTo>
                <a:lnTo>
                  <a:pt x="21812" y="646"/>
                </a:lnTo>
                <a:lnTo>
                  <a:pt x="13974" y="3144"/>
                </a:lnTo>
                <a:lnTo>
                  <a:pt x="6720" y="6117"/>
                </a:lnTo>
                <a:lnTo>
                  <a:pt x="0" y="9578"/>
                </a:lnTo>
              </a:path>
            </a:pathLst>
          </a:custGeom>
          <a:ln w="11825">
            <a:solidFill>
              <a:srgbClr val="000000"/>
            </a:solidFill>
          </a:ln>
        </p:spPr>
        <p:txBody>
          <a:bodyPr wrap="square" lIns="0" tIns="0" rIns="0" bIns="0" rtlCol="0"/>
          <a:lstStyle/>
          <a:p>
            <a:endParaRPr sz="949"/>
          </a:p>
        </p:txBody>
      </p:sp>
      <p:sp>
        <p:nvSpPr>
          <p:cNvPr id="1203" name="object 1203"/>
          <p:cNvSpPr/>
          <p:nvPr/>
        </p:nvSpPr>
        <p:spPr>
          <a:xfrm>
            <a:off x="10510225" y="1739003"/>
            <a:ext cx="69618" cy="50205"/>
          </a:xfrm>
          <a:custGeom>
            <a:avLst/>
            <a:gdLst/>
            <a:ahLst/>
            <a:cxnLst/>
            <a:rect l="l" t="t" r="r" b="b"/>
            <a:pathLst>
              <a:path w="132080" h="95250">
                <a:moveTo>
                  <a:pt x="0" y="76031"/>
                </a:moveTo>
                <a:lnTo>
                  <a:pt x="32922" y="95039"/>
                </a:lnTo>
              </a:path>
              <a:path w="132080" h="95250">
                <a:moveTo>
                  <a:pt x="0" y="38015"/>
                </a:moveTo>
                <a:lnTo>
                  <a:pt x="65844" y="76031"/>
                </a:lnTo>
              </a:path>
              <a:path w="132080" h="95250">
                <a:moveTo>
                  <a:pt x="98766" y="57024"/>
                </a:moveTo>
                <a:lnTo>
                  <a:pt x="32922" y="19008"/>
                </a:lnTo>
              </a:path>
              <a:path w="132080" h="95250">
                <a:moveTo>
                  <a:pt x="131688" y="38015"/>
                </a:moveTo>
                <a:lnTo>
                  <a:pt x="65844" y="0"/>
                </a:lnTo>
              </a:path>
            </a:pathLst>
          </a:custGeom>
          <a:ln w="11825">
            <a:solidFill>
              <a:srgbClr val="000000"/>
            </a:solidFill>
          </a:ln>
        </p:spPr>
        <p:txBody>
          <a:bodyPr wrap="square" lIns="0" tIns="0" rIns="0" bIns="0" rtlCol="0"/>
          <a:lstStyle/>
          <a:p>
            <a:endParaRPr sz="949"/>
          </a:p>
        </p:txBody>
      </p:sp>
      <p:sp>
        <p:nvSpPr>
          <p:cNvPr id="1204" name="object 1204"/>
          <p:cNvSpPr/>
          <p:nvPr/>
        </p:nvSpPr>
        <p:spPr>
          <a:xfrm>
            <a:off x="10269108" y="414456"/>
            <a:ext cx="32801" cy="703874"/>
          </a:xfrm>
          <a:custGeom>
            <a:avLst/>
            <a:gdLst/>
            <a:ahLst/>
            <a:cxnLst/>
            <a:rect l="l" t="t" r="r" b="b"/>
            <a:pathLst>
              <a:path w="62230" h="1335405">
                <a:moveTo>
                  <a:pt x="0" y="0"/>
                </a:moveTo>
                <a:lnTo>
                  <a:pt x="61665" y="1334917"/>
                </a:lnTo>
              </a:path>
            </a:pathLst>
          </a:custGeom>
          <a:ln w="5912">
            <a:solidFill>
              <a:srgbClr val="000000"/>
            </a:solidFill>
            <a:prstDash val="sysDashDotDot"/>
          </a:ln>
        </p:spPr>
        <p:txBody>
          <a:bodyPr wrap="square" lIns="0" tIns="0" rIns="0" bIns="0" rtlCol="0"/>
          <a:lstStyle/>
          <a:p>
            <a:endParaRPr sz="949"/>
          </a:p>
        </p:txBody>
      </p:sp>
      <p:sp>
        <p:nvSpPr>
          <p:cNvPr id="1205" name="object 1205"/>
          <p:cNvSpPr/>
          <p:nvPr/>
        </p:nvSpPr>
        <p:spPr>
          <a:xfrm>
            <a:off x="10510226" y="1260215"/>
            <a:ext cx="104426" cy="77316"/>
          </a:xfrm>
          <a:custGeom>
            <a:avLst/>
            <a:gdLst/>
            <a:ahLst/>
            <a:cxnLst/>
            <a:rect l="l" t="t" r="r" b="b"/>
            <a:pathLst>
              <a:path w="198119" h="146685">
                <a:moveTo>
                  <a:pt x="49411" y="85536"/>
                </a:moveTo>
                <a:lnTo>
                  <a:pt x="0" y="146381"/>
                </a:lnTo>
              </a:path>
              <a:path w="198119" h="146685">
                <a:moveTo>
                  <a:pt x="123485" y="42767"/>
                </a:moveTo>
                <a:lnTo>
                  <a:pt x="89444" y="84685"/>
                </a:lnTo>
              </a:path>
              <a:path w="198119" h="146685">
                <a:moveTo>
                  <a:pt x="197560" y="0"/>
                </a:moveTo>
                <a:lnTo>
                  <a:pt x="163519" y="41918"/>
                </a:lnTo>
              </a:path>
            </a:pathLst>
          </a:custGeom>
          <a:ln w="11825">
            <a:solidFill>
              <a:srgbClr val="000000"/>
            </a:solidFill>
          </a:ln>
        </p:spPr>
        <p:txBody>
          <a:bodyPr wrap="square" lIns="0" tIns="0" rIns="0" bIns="0" rtlCol="0"/>
          <a:lstStyle/>
          <a:p>
            <a:endParaRPr sz="949"/>
          </a:p>
        </p:txBody>
      </p:sp>
      <p:sp>
        <p:nvSpPr>
          <p:cNvPr id="1206" name="object 1206"/>
          <p:cNvSpPr/>
          <p:nvPr/>
        </p:nvSpPr>
        <p:spPr>
          <a:xfrm>
            <a:off x="10777212" y="1376323"/>
            <a:ext cx="5020" cy="7029"/>
          </a:xfrm>
          <a:custGeom>
            <a:avLst/>
            <a:gdLst/>
            <a:ahLst/>
            <a:cxnLst/>
            <a:rect l="l" t="t" r="r" b="b"/>
            <a:pathLst>
              <a:path w="9525" h="13335">
                <a:moveTo>
                  <a:pt x="0" y="13028"/>
                </a:moveTo>
                <a:lnTo>
                  <a:pt x="9265" y="1308"/>
                </a:lnTo>
                <a:lnTo>
                  <a:pt x="9351" y="0"/>
                </a:lnTo>
              </a:path>
            </a:pathLst>
          </a:custGeom>
          <a:ln w="11825">
            <a:solidFill>
              <a:srgbClr val="000000"/>
            </a:solidFill>
          </a:ln>
        </p:spPr>
        <p:txBody>
          <a:bodyPr wrap="square" lIns="0" tIns="0" rIns="0" bIns="0" rtlCol="0"/>
          <a:lstStyle/>
          <a:p>
            <a:endParaRPr sz="949"/>
          </a:p>
        </p:txBody>
      </p:sp>
      <p:sp>
        <p:nvSpPr>
          <p:cNvPr id="1207" name="object 1207"/>
          <p:cNvSpPr/>
          <p:nvPr/>
        </p:nvSpPr>
        <p:spPr>
          <a:xfrm>
            <a:off x="10780186" y="1424677"/>
            <a:ext cx="5690" cy="5355"/>
          </a:xfrm>
          <a:custGeom>
            <a:avLst/>
            <a:gdLst/>
            <a:ahLst/>
            <a:cxnLst/>
            <a:rect l="l" t="t" r="r" b="b"/>
            <a:pathLst>
              <a:path w="10794" h="10160">
                <a:moveTo>
                  <a:pt x="0" y="10083"/>
                </a:moveTo>
                <a:lnTo>
                  <a:pt x="3466" y="7795"/>
                </a:lnTo>
                <a:lnTo>
                  <a:pt x="6343" y="5311"/>
                </a:lnTo>
                <a:lnTo>
                  <a:pt x="8647" y="2606"/>
                </a:lnTo>
                <a:lnTo>
                  <a:pt x="10213" y="0"/>
                </a:lnTo>
              </a:path>
            </a:pathLst>
          </a:custGeom>
          <a:ln w="11825">
            <a:solidFill>
              <a:srgbClr val="000000"/>
            </a:solidFill>
          </a:ln>
        </p:spPr>
        <p:txBody>
          <a:bodyPr wrap="square" lIns="0" tIns="0" rIns="0" bIns="0" rtlCol="0"/>
          <a:lstStyle/>
          <a:p>
            <a:endParaRPr sz="949"/>
          </a:p>
        </p:txBody>
      </p:sp>
      <p:sp>
        <p:nvSpPr>
          <p:cNvPr id="1208" name="object 1208"/>
          <p:cNvSpPr/>
          <p:nvPr/>
        </p:nvSpPr>
        <p:spPr>
          <a:xfrm>
            <a:off x="10723238" y="1359142"/>
            <a:ext cx="12384" cy="68948"/>
          </a:xfrm>
          <a:custGeom>
            <a:avLst/>
            <a:gdLst/>
            <a:ahLst/>
            <a:cxnLst/>
            <a:rect l="l" t="t" r="r" b="b"/>
            <a:pathLst>
              <a:path w="23494" h="130810">
                <a:moveTo>
                  <a:pt x="23376" y="0"/>
                </a:moveTo>
                <a:lnTo>
                  <a:pt x="0" y="32589"/>
                </a:lnTo>
                <a:lnTo>
                  <a:pt x="497" y="37750"/>
                </a:lnTo>
                <a:lnTo>
                  <a:pt x="2000" y="42844"/>
                </a:lnTo>
                <a:lnTo>
                  <a:pt x="2943" y="44999"/>
                </a:lnTo>
              </a:path>
              <a:path w="23494" h="130810">
                <a:moveTo>
                  <a:pt x="22774" y="85923"/>
                </a:moveTo>
                <a:lnTo>
                  <a:pt x="0" y="118122"/>
                </a:lnTo>
                <a:lnTo>
                  <a:pt x="497" y="123283"/>
                </a:lnTo>
                <a:lnTo>
                  <a:pt x="2000" y="128377"/>
                </a:lnTo>
                <a:lnTo>
                  <a:pt x="2943" y="130532"/>
                </a:lnTo>
              </a:path>
            </a:pathLst>
          </a:custGeom>
          <a:ln w="11825">
            <a:solidFill>
              <a:srgbClr val="000000"/>
            </a:solidFill>
          </a:ln>
        </p:spPr>
        <p:txBody>
          <a:bodyPr wrap="square" lIns="0" tIns="0" rIns="0" bIns="0" rtlCol="0"/>
          <a:lstStyle/>
          <a:p>
            <a:endParaRPr sz="949"/>
          </a:p>
        </p:txBody>
      </p:sp>
      <p:sp>
        <p:nvSpPr>
          <p:cNvPr id="1209" name="object 1209"/>
          <p:cNvSpPr/>
          <p:nvPr/>
        </p:nvSpPr>
        <p:spPr>
          <a:xfrm>
            <a:off x="10795062" y="1382861"/>
            <a:ext cx="11045" cy="10710"/>
          </a:xfrm>
          <a:custGeom>
            <a:avLst/>
            <a:gdLst/>
            <a:ahLst/>
            <a:cxnLst/>
            <a:rect l="l" t="t" r="r" b="b"/>
            <a:pathLst>
              <a:path w="20955" h="20319">
                <a:moveTo>
                  <a:pt x="0" y="20179"/>
                </a:moveTo>
                <a:lnTo>
                  <a:pt x="5996" y="16298"/>
                </a:lnTo>
                <a:lnTo>
                  <a:pt x="11145" y="12110"/>
                </a:lnTo>
                <a:lnTo>
                  <a:pt x="15470" y="7585"/>
                </a:lnTo>
                <a:lnTo>
                  <a:pt x="18901" y="2812"/>
                </a:lnTo>
                <a:lnTo>
                  <a:pt x="20432" y="0"/>
                </a:lnTo>
              </a:path>
            </a:pathLst>
          </a:custGeom>
          <a:ln w="11825">
            <a:solidFill>
              <a:srgbClr val="000000"/>
            </a:solidFill>
          </a:ln>
        </p:spPr>
        <p:txBody>
          <a:bodyPr wrap="square" lIns="0" tIns="0" rIns="0" bIns="0" rtlCol="0"/>
          <a:lstStyle/>
          <a:p>
            <a:endParaRPr sz="949"/>
          </a:p>
        </p:txBody>
      </p:sp>
      <p:sp>
        <p:nvSpPr>
          <p:cNvPr id="1210" name="object 1210"/>
          <p:cNvSpPr/>
          <p:nvPr/>
        </p:nvSpPr>
        <p:spPr>
          <a:xfrm>
            <a:off x="10510226" y="1317145"/>
            <a:ext cx="137227" cy="54556"/>
          </a:xfrm>
          <a:custGeom>
            <a:avLst/>
            <a:gdLst/>
            <a:ahLst/>
            <a:cxnLst/>
            <a:rect l="l" t="t" r="r" b="b"/>
            <a:pathLst>
              <a:path w="260350" h="103505">
                <a:moveTo>
                  <a:pt x="111770" y="85536"/>
                </a:moveTo>
                <a:lnTo>
                  <a:pt x="0" y="103396"/>
                </a:lnTo>
              </a:path>
              <a:path w="260350" h="103505">
                <a:moveTo>
                  <a:pt x="185844" y="42767"/>
                </a:moveTo>
                <a:lnTo>
                  <a:pt x="132522" y="51288"/>
                </a:lnTo>
              </a:path>
              <a:path w="260350" h="103505">
                <a:moveTo>
                  <a:pt x="259919" y="0"/>
                </a:moveTo>
                <a:lnTo>
                  <a:pt x="206598" y="8521"/>
                </a:lnTo>
              </a:path>
            </a:pathLst>
          </a:custGeom>
          <a:ln w="11825">
            <a:solidFill>
              <a:srgbClr val="000000"/>
            </a:solidFill>
          </a:ln>
        </p:spPr>
        <p:txBody>
          <a:bodyPr wrap="square" lIns="0" tIns="0" rIns="0" bIns="0" rtlCol="0"/>
          <a:lstStyle/>
          <a:p>
            <a:endParaRPr sz="949"/>
          </a:p>
        </p:txBody>
      </p:sp>
      <p:sp>
        <p:nvSpPr>
          <p:cNvPr id="1211" name="object 1211"/>
          <p:cNvSpPr/>
          <p:nvPr/>
        </p:nvSpPr>
        <p:spPr>
          <a:xfrm>
            <a:off x="10550137" y="1771870"/>
            <a:ext cx="21755" cy="51878"/>
          </a:xfrm>
          <a:custGeom>
            <a:avLst/>
            <a:gdLst/>
            <a:ahLst/>
            <a:cxnLst/>
            <a:rect l="l" t="t" r="r" b="b"/>
            <a:pathLst>
              <a:path w="41275" h="98425">
                <a:moveTo>
                  <a:pt x="0" y="0"/>
                </a:moveTo>
                <a:lnTo>
                  <a:pt x="25162" y="29649"/>
                </a:lnTo>
                <a:lnTo>
                  <a:pt x="39345" y="66204"/>
                </a:lnTo>
                <a:lnTo>
                  <a:pt x="40797" y="81136"/>
                </a:lnTo>
                <a:lnTo>
                  <a:pt x="40749" y="83478"/>
                </a:lnTo>
                <a:lnTo>
                  <a:pt x="38726" y="96307"/>
                </a:lnTo>
                <a:lnTo>
                  <a:pt x="38104" y="98211"/>
                </a:lnTo>
              </a:path>
            </a:pathLst>
          </a:custGeom>
          <a:ln w="11825">
            <a:solidFill>
              <a:srgbClr val="000000"/>
            </a:solidFill>
          </a:ln>
        </p:spPr>
        <p:txBody>
          <a:bodyPr wrap="square" lIns="0" tIns="0" rIns="0" bIns="0" rtlCol="0"/>
          <a:lstStyle/>
          <a:p>
            <a:endParaRPr sz="949"/>
          </a:p>
        </p:txBody>
      </p:sp>
      <p:sp>
        <p:nvSpPr>
          <p:cNvPr id="1212" name="object 1212"/>
          <p:cNvSpPr/>
          <p:nvPr/>
        </p:nvSpPr>
        <p:spPr>
          <a:xfrm>
            <a:off x="10510226" y="1982964"/>
            <a:ext cx="49870" cy="116810"/>
          </a:xfrm>
          <a:custGeom>
            <a:avLst/>
            <a:gdLst/>
            <a:ahLst/>
            <a:cxnLst/>
            <a:rect l="l" t="t" r="r" b="b"/>
            <a:pathLst>
              <a:path w="94615" h="221614">
                <a:moveTo>
                  <a:pt x="27408" y="56564"/>
                </a:moveTo>
                <a:lnTo>
                  <a:pt x="65844" y="73397"/>
                </a:lnTo>
                <a:lnTo>
                  <a:pt x="71053" y="73198"/>
                </a:lnTo>
                <a:lnTo>
                  <a:pt x="76173" y="72612"/>
                </a:lnTo>
                <a:lnTo>
                  <a:pt x="81116" y="71641"/>
                </a:lnTo>
                <a:lnTo>
                  <a:pt x="85799" y="70311"/>
                </a:lnTo>
                <a:lnTo>
                  <a:pt x="90102" y="68649"/>
                </a:lnTo>
                <a:lnTo>
                  <a:pt x="94066" y="66649"/>
                </a:lnTo>
              </a:path>
              <a:path w="94615" h="221614">
                <a:moveTo>
                  <a:pt x="0" y="85533"/>
                </a:moveTo>
                <a:lnTo>
                  <a:pt x="65844" y="221420"/>
                </a:lnTo>
              </a:path>
              <a:path w="94615" h="221614">
                <a:moveTo>
                  <a:pt x="0" y="0"/>
                </a:moveTo>
                <a:lnTo>
                  <a:pt x="27406" y="56562"/>
                </a:lnTo>
              </a:path>
            </a:pathLst>
          </a:custGeom>
          <a:ln w="11825">
            <a:solidFill>
              <a:srgbClr val="000000"/>
            </a:solidFill>
          </a:ln>
        </p:spPr>
        <p:txBody>
          <a:bodyPr wrap="square" lIns="0" tIns="0" rIns="0" bIns="0" rtlCol="0"/>
          <a:lstStyle/>
          <a:p>
            <a:endParaRPr sz="949"/>
          </a:p>
        </p:txBody>
      </p:sp>
      <p:sp>
        <p:nvSpPr>
          <p:cNvPr id="1213" name="object 1213"/>
          <p:cNvSpPr/>
          <p:nvPr/>
        </p:nvSpPr>
        <p:spPr>
          <a:xfrm>
            <a:off x="10371404" y="1097815"/>
            <a:ext cx="0" cy="130533"/>
          </a:xfrm>
          <a:custGeom>
            <a:avLst/>
            <a:gdLst/>
            <a:ahLst/>
            <a:cxnLst/>
            <a:rect l="l" t="t" r="r" b="b"/>
            <a:pathLst>
              <a:path h="247650">
                <a:moveTo>
                  <a:pt x="0" y="247102"/>
                </a:moveTo>
                <a:lnTo>
                  <a:pt x="0" y="0"/>
                </a:lnTo>
              </a:path>
            </a:pathLst>
          </a:custGeom>
          <a:ln w="11825">
            <a:solidFill>
              <a:srgbClr val="000000"/>
            </a:solidFill>
          </a:ln>
        </p:spPr>
        <p:txBody>
          <a:bodyPr wrap="square" lIns="0" tIns="0" rIns="0" bIns="0" rtlCol="0"/>
          <a:lstStyle/>
          <a:p>
            <a:endParaRPr sz="949"/>
          </a:p>
        </p:txBody>
      </p:sp>
      <p:sp>
        <p:nvSpPr>
          <p:cNvPr id="1214" name="object 1214"/>
          <p:cNvSpPr/>
          <p:nvPr/>
        </p:nvSpPr>
        <p:spPr>
          <a:xfrm>
            <a:off x="10795062" y="1427944"/>
            <a:ext cx="11045" cy="10710"/>
          </a:xfrm>
          <a:custGeom>
            <a:avLst/>
            <a:gdLst/>
            <a:ahLst/>
            <a:cxnLst/>
            <a:rect l="l" t="t" r="r" b="b"/>
            <a:pathLst>
              <a:path w="20955" h="20319">
                <a:moveTo>
                  <a:pt x="0" y="20179"/>
                </a:moveTo>
                <a:lnTo>
                  <a:pt x="5996" y="16298"/>
                </a:lnTo>
                <a:lnTo>
                  <a:pt x="11145" y="12111"/>
                </a:lnTo>
                <a:lnTo>
                  <a:pt x="15470" y="7585"/>
                </a:lnTo>
                <a:lnTo>
                  <a:pt x="18901" y="2811"/>
                </a:lnTo>
                <a:lnTo>
                  <a:pt x="20432" y="0"/>
                </a:lnTo>
              </a:path>
            </a:pathLst>
          </a:custGeom>
          <a:ln w="11825">
            <a:solidFill>
              <a:srgbClr val="000000"/>
            </a:solidFill>
          </a:ln>
        </p:spPr>
        <p:txBody>
          <a:bodyPr wrap="square" lIns="0" tIns="0" rIns="0" bIns="0" rtlCol="0"/>
          <a:lstStyle/>
          <a:p>
            <a:endParaRPr sz="949"/>
          </a:p>
        </p:txBody>
      </p:sp>
      <p:sp>
        <p:nvSpPr>
          <p:cNvPr id="1215" name="object 1215"/>
          <p:cNvSpPr/>
          <p:nvPr/>
        </p:nvSpPr>
        <p:spPr>
          <a:xfrm>
            <a:off x="10527578" y="1759041"/>
            <a:ext cx="69618" cy="60246"/>
          </a:xfrm>
          <a:custGeom>
            <a:avLst/>
            <a:gdLst/>
            <a:ahLst/>
            <a:cxnLst/>
            <a:rect l="l" t="t" r="r" b="b"/>
            <a:pathLst>
              <a:path w="132080" h="114300">
                <a:moveTo>
                  <a:pt x="32922" y="114046"/>
                </a:moveTo>
                <a:lnTo>
                  <a:pt x="0" y="57024"/>
                </a:lnTo>
              </a:path>
              <a:path w="132080" h="114300">
                <a:moveTo>
                  <a:pt x="32922" y="38015"/>
                </a:moveTo>
                <a:lnTo>
                  <a:pt x="65844" y="95038"/>
                </a:lnTo>
              </a:path>
              <a:path w="132080" h="114300">
                <a:moveTo>
                  <a:pt x="98766" y="76030"/>
                </a:moveTo>
                <a:lnTo>
                  <a:pt x="65844" y="19008"/>
                </a:lnTo>
              </a:path>
              <a:path w="132080" h="114300">
                <a:moveTo>
                  <a:pt x="98766" y="0"/>
                </a:moveTo>
                <a:lnTo>
                  <a:pt x="131688" y="57023"/>
                </a:lnTo>
              </a:path>
            </a:pathLst>
          </a:custGeom>
          <a:ln w="11825">
            <a:solidFill>
              <a:srgbClr val="000000"/>
            </a:solidFill>
          </a:ln>
        </p:spPr>
        <p:txBody>
          <a:bodyPr wrap="square" lIns="0" tIns="0" rIns="0" bIns="0" rtlCol="0"/>
          <a:lstStyle/>
          <a:p>
            <a:endParaRPr sz="949"/>
          </a:p>
        </p:txBody>
      </p:sp>
      <p:sp>
        <p:nvSpPr>
          <p:cNvPr id="1216" name="object 1216"/>
          <p:cNvSpPr/>
          <p:nvPr/>
        </p:nvSpPr>
        <p:spPr>
          <a:xfrm>
            <a:off x="10528102" y="1964418"/>
            <a:ext cx="28784" cy="9706"/>
          </a:xfrm>
          <a:custGeom>
            <a:avLst/>
            <a:gdLst/>
            <a:ahLst/>
            <a:cxnLst/>
            <a:rect l="l" t="t" r="r" b="b"/>
            <a:pathLst>
              <a:path w="54609" h="18414">
                <a:moveTo>
                  <a:pt x="0" y="0"/>
                </a:moveTo>
                <a:lnTo>
                  <a:pt x="29651" y="18394"/>
                </a:lnTo>
                <a:lnTo>
                  <a:pt x="34207" y="18391"/>
                </a:lnTo>
                <a:lnTo>
                  <a:pt x="38716" y="18019"/>
                </a:lnTo>
                <a:lnTo>
                  <a:pt x="43085" y="17276"/>
                </a:lnTo>
                <a:lnTo>
                  <a:pt x="47231" y="16186"/>
                </a:lnTo>
                <a:lnTo>
                  <a:pt x="51025" y="14777"/>
                </a:lnTo>
                <a:lnTo>
                  <a:pt x="54507" y="13042"/>
                </a:lnTo>
              </a:path>
            </a:pathLst>
          </a:custGeom>
          <a:ln w="11825">
            <a:solidFill>
              <a:srgbClr val="000000"/>
            </a:solidFill>
          </a:ln>
        </p:spPr>
        <p:txBody>
          <a:bodyPr wrap="square" lIns="0" tIns="0" rIns="0" bIns="0" rtlCol="0"/>
          <a:lstStyle/>
          <a:p>
            <a:endParaRPr sz="949"/>
          </a:p>
        </p:txBody>
      </p:sp>
      <p:sp>
        <p:nvSpPr>
          <p:cNvPr id="1217" name="object 1217"/>
          <p:cNvSpPr/>
          <p:nvPr/>
        </p:nvSpPr>
        <p:spPr>
          <a:xfrm>
            <a:off x="10510226" y="1157928"/>
            <a:ext cx="0" cy="641285"/>
          </a:xfrm>
          <a:custGeom>
            <a:avLst/>
            <a:gdLst/>
            <a:ahLst/>
            <a:cxnLst/>
            <a:rect l="l" t="t" r="r" b="b"/>
            <a:pathLst>
              <a:path h="1216660">
                <a:moveTo>
                  <a:pt x="0" y="0"/>
                </a:moveTo>
                <a:lnTo>
                  <a:pt x="0" y="1216473"/>
                </a:lnTo>
              </a:path>
            </a:pathLst>
          </a:custGeom>
          <a:ln w="11825">
            <a:solidFill>
              <a:srgbClr val="000000"/>
            </a:solidFill>
          </a:ln>
        </p:spPr>
        <p:txBody>
          <a:bodyPr wrap="square" lIns="0" tIns="0" rIns="0" bIns="0" rtlCol="0"/>
          <a:lstStyle/>
          <a:p>
            <a:endParaRPr sz="949"/>
          </a:p>
        </p:txBody>
      </p:sp>
      <p:sp>
        <p:nvSpPr>
          <p:cNvPr id="1218" name="object 1218"/>
          <p:cNvSpPr/>
          <p:nvPr/>
        </p:nvSpPr>
        <p:spPr>
          <a:xfrm>
            <a:off x="10510226" y="1819153"/>
            <a:ext cx="34809" cy="480963"/>
          </a:xfrm>
          <a:custGeom>
            <a:avLst/>
            <a:gdLst/>
            <a:ahLst/>
            <a:cxnLst/>
            <a:rect l="l" t="t" r="r" b="b"/>
            <a:pathLst>
              <a:path w="66040" h="912495">
                <a:moveTo>
                  <a:pt x="0" y="36868"/>
                </a:moveTo>
                <a:lnTo>
                  <a:pt x="0" y="912354"/>
                </a:lnTo>
              </a:path>
              <a:path w="66040" h="912495">
                <a:moveTo>
                  <a:pt x="33914" y="94464"/>
                </a:moveTo>
                <a:lnTo>
                  <a:pt x="33914" y="275605"/>
                </a:lnTo>
              </a:path>
              <a:path w="66040" h="912495">
                <a:moveTo>
                  <a:pt x="65844" y="0"/>
                </a:moveTo>
                <a:lnTo>
                  <a:pt x="65844" y="76029"/>
                </a:lnTo>
              </a:path>
            </a:pathLst>
          </a:custGeom>
          <a:ln w="11825">
            <a:solidFill>
              <a:srgbClr val="000000"/>
            </a:solidFill>
          </a:ln>
        </p:spPr>
        <p:txBody>
          <a:bodyPr wrap="square" lIns="0" tIns="0" rIns="0" bIns="0" rtlCol="0"/>
          <a:lstStyle/>
          <a:p>
            <a:endParaRPr sz="949"/>
          </a:p>
        </p:txBody>
      </p:sp>
      <p:sp>
        <p:nvSpPr>
          <p:cNvPr id="1219" name="object 1219"/>
          <p:cNvSpPr/>
          <p:nvPr/>
        </p:nvSpPr>
        <p:spPr>
          <a:xfrm>
            <a:off x="10597697" y="1067454"/>
            <a:ext cx="15396" cy="35143"/>
          </a:xfrm>
          <a:custGeom>
            <a:avLst/>
            <a:gdLst/>
            <a:ahLst/>
            <a:cxnLst/>
            <a:rect l="l" t="t" r="r" b="b"/>
            <a:pathLst>
              <a:path w="29209" h="66675">
                <a:moveTo>
                  <a:pt x="24829" y="66230"/>
                </a:moveTo>
                <a:lnTo>
                  <a:pt x="26331" y="60516"/>
                </a:lnTo>
                <a:lnTo>
                  <a:pt x="27678" y="53534"/>
                </a:lnTo>
                <a:lnTo>
                  <a:pt x="28489" y="46739"/>
                </a:lnTo>
                <a:lnTo>
                  <a:pt x="28763" y="40193"/>
                </a:lnTo>
                <a:lnTo>
                  <a:pt x="28489" y="33963"/>
                </a:lnTo>
                <a:lnTo>
                  <a:pt x="8126" y="1728"/>
                </a:lnTo>
                <a:lnTo>
                  <a:pt x="3677" y="484"/>
                </a:lnTo>
                <a:lnTo>
                  <a:pt x="0" y="0"/>
                </a:lnTo>
              </a:path>
            </a:pathLst>
          </a:custGeom>
          <a:ln w="11825">
            <a:solidFill>
              <a:srgbClr val="000000"/>
            </a:solidFill>
          </a:ln>
        </p:spPr>
        <p:txBody>
          <a:bodyPr wrap="square" lIns="0" tIns="0" rIns="0" bIns="0" rtlCol="0"/>
          <a:lstStyle/>
          <a:p>
            <a:endParaRPr sz="949"/>
          </a:p>
        </p:txBody>
      </p:sp>
      <p:sp>
        <p:nvSpPr>
          <p:cNvPr id="1220" name="object 1220"/>
          <p:cNvSpPr/>
          <p:nvPr/>
        </p:nvSpPr>
        <p:spPr>
          <a:xfrm>
            <a:off x="10510225" y="1739003"/>
            <a:ext cx="69618" cy="50205"/>
          </a:xfrm>
          <a:custGeom>
            <a:avLst/>
            <a:gdLst/>
            <a:ahLst/>
            <a:cxnLst/>
            <a:rect l="l" t="t" r="r" b="b"/>
            <a:pathLst>
              <a:path w="132080" h="95250">
                <a:moveTo>
                  <a:pt x="32922" y="19008"/>
                </a:moveTo>
                <a:lnTo>
                  <a:pt x="0" y="38014"/>
                </a:lnTo>
              </a:path>
              <a:path w="132080" h="95250">
                <a:moveTo>
                  <a:pt x="32922" y="19008"/>
                </a:moveTo>
                <a:lnTo>
                  <a:pt x="65844" y="0"/>
                </a:lnTo>
              </a:path>
              <a:path w="132080" h="95250">
                <a:moveTo>
                  <a:pt x="58938" y="72045"/>
                </a:moveTo>
                <a:lnTo>
                  <a:pt x="75720" y="62356"/>
                </a:lnTo>
              </a:path>
              <a:path w="132080" h="95250">
                <a:moveTo>
                  <a:pt x="65844" y="76031"/>
                </a:moveTo>
                <a:lnTo>
                  <a:pt x="32922" y="95039"/>
                </a:lnTo>
              </a:path>
              <a:path w="132080" h="95250">
                <a:moveTo>
                  <a:pt x="98766" y="57024"/>
                </a:moveTo>
                <a:lnTo>
                  <a:pt x="131688" y="38015"/>
                </a:lnTo>
              </a:path>
            </a:pathLst>
          </a:custGeom>
          <a:ln w="11825">
            <a:solidFill>
              <a:srgbClr val="000000"/>
            </a:solidFill>
          </a:ln>
        </p:spPr>
        <p:txBody>
          <a:bodyPr wrap="square" lIns="0" tIns="0" rIns="0" bIns="0" rtlCol="0"/>
          <a:lstStyle/>
          <a:p>
            <a:endParaRPr sz="949"/>
          </a:p>
        </p:txBody>
      </p:sp>
      <p:sp>
        <p:nvSpPr>
          <p:cNvPr id="1221" name="object 1221"/>
          <p:cNvSpPr/>
          <p:nvPr/>
        </p:nvSpPr>
        <p:spPr>
          <a:xfrm>
            <a:off x="10422454" y="1789097"/>
            <a:ext cx="174713" cy="100410"/>
          </a:xfrm>
          <a:custGeom>
            <a:avLst/>
            <a:gdLst/>
            <a:ahLst/>
            <a:cxnLst/>
            <a:rect l="l" t="t" r="r" b="b"/>
            <a:pathLst>
              <a:path w="331469" h="190500">
                <a:moveTo>
                  <a:pt x="202825" y="72932"/>
                </a:moveTo>
                <a:lnTo>
                  <a:pt x="0" y="190036"/>
                </a:lnTo>
              </a:path>
              <a:path w="331469" h="190500">
                <a:moveTo>
                  <a:pt x="265288" y="38015"/>
                </a:moveTo>
                <a:lnTo>
                  <a:pt x="232366" y="57023"/>
                </a:lnTo>
              </a:path>
              <a:path w="331469" h="190500">
                <a:moveTo>
                  <a:pt x="298210" y="19007"/>
                </a:moveTo>
                <a:lnTo>
                  <a:pt x="331132" y="0"/>
                </a:lnTo>
              </a:path>
              <a:path w="331469" h="190500">
                <a:moveTo>
                  <a:pt x="265288" y="74223"/>
                </a:moveTo>
                <a:lnTo>
                  <a:pt x="280348" y="65529"/>
                </a:lnTo>
              </a:path>
            </a:pathLst>
          </a:custGeom>
          <a:ln w="11825">
            <a:solidFill>
              <a:srgbClr val="000000"/>
            </a:solidFill>
          </a:ln>
        </p:spPr>
        <p:txBody>
          <a:bodyPr wrap="square" lIns="0" tIns="0" rIns="0" bIns="0" rtlCol="0"/>
          <a:lstStyle/>
          <a:p>
            <a:endParaRPr sz="949"/>
          </a:p>
        </p:txBody>
      </p:sp>
      <p:sp>
        <p:nvSpPr>
          <p:cNvPr id="1222" name="object 1222"/>
          <p:cNvSpPr/>
          <p:nvPr/>
        </p:nvSpPr>
        <p:spPr>
          <a:xfrm>
            <a:off x="10050377" y="1092806"/>
            <a:ext cx="255376" cy="173375"/>
          </a:xfrm>
          <a:custGeom>
            <a:avLst/>
            <a:gdLst/>
            <a:ahLst/>
            <a:cxnLst/>
            <a:rect l="l" t="t" r="r" b="b"/>
            <a:pathLst>
              <a:path w="484505" h="328930">
                <a:moveTo>
                  <a:pt x="483955" y="328835"/>
                </a:moveTo>
                <a:lnTo>
                  <a:pt x="269960" y="205284"/>
                </a:lnTo>
              </a:path>
              <a:path w="484505" h="328930">
                <a:moveTo>
                  <a:pt x="0" y="0"/>
                </a:moveTo>
                <a:lnTo>
                  <a:pt x="279837" y="161566"/>
                </a:lnTo>
              </a:path>
            </a:pathLst>
          </a:custGeom>
          <a:ln w="11825">
            <a:solidFill>
              <a:srgbClr val="000000"/>
            </a:solidFill>
          </a:ln>
        </p:spPr>
        <p:txBody>
          <a:bodyPr wrap="square" lIns="0" tIns="0" rIns="0" bIns="0" rtlCol="0"/>
          <a:lstStyle/>
          <a:p>
            <a:endParaRPr sz="949"/>
          </a:p>
        </p:txBody>
      </p:sp>
      <p:sp>
        <p:nvSpPr>
          <p:cNvPr id="1223" name="object 1223"/>
          <p:cNvSpPr/>
          <p:nvPr/>
        </p:nvSpPr>
        <p:spPr>
          <a:xfrm>
            <a:off x="10561761" y="1789097"/>
            <a:ext cx="35478" cy="175383"/>
          </a:xfrm>
          <a:custGeom>
            <a:avLst/>
            <a:gdLst/>
            <a:ahLst/>
            <a:cxnLst/>
            <a:rect l="l" t="t" r="r" b="b"/>
            <a:pathLst>
              <a:path w="67309" h="332739">
                <a:moveTo>
                  <a:pt x="0" y="114617"/>
                </a:moveTo>
                <a:lnTo>
                  <a:pt x="0" y="332628"/>
                </a:lnTo>
              </a:path>
              <a:path w="67309" h="332739">
                <a:moveTo>
                  <a:pt x="992" y="38015"/>
                </a:moveTo>
                <a:lnTo>
                  <a:pt x="992" y="114045"/>
                </a:lnTo>
              </a:path>
              <a:path w="67309" h="332739">
                <a:moveTo>
                  <a:pt x="33914" y="95036"/>
                </a:moveTo>
                <a:lnTo>
                  <a:pt x="33914" y="19007"/>
                </a:lnTo>
              </a:path>
              <a:path w="67309" h="332739">
                <a:moveTo>
                  <a:pt x="66836" y="76029"/>
                </a:moveTo>
                <a:lnTo>
                  <a:pt x="66836" y="0"/>
                </a:lnTo>
              </a:path>
            </a:pathLst>
          </a:custGeom>
          <a:ln w="11825">
            <a:solidFill>
              <a:srgbClr val="000000"/>
            </a:solidFill>
          </a:ln>
        </p:spPr>
        <p:txBody>
          <a:bodyPr wrap="square" lIns="0" tIns="0" rIns="0" bIns="0" rtlCol="0"/>
          <a:lstStyle/>
          <a:p>
            <a:endParaRPr sz="949"/>
          </a:p>
        </p:txBody>
      </p:sp>
      <p:sp>
        <p:nvSpPr>
          <p:cNvPr id="1224" name="object 1224"/>
          <p:cNvSpPr/>
          <p:nvPr/>
        </p:nvSpPr>
        <p:spPr>
          <a:xfrm>
            <a:off x="10782140" y="1354093"/>
            <a:ext cx="25437" cy="70622"/>
          </a:xfrm>
          <a:custGeom>
            <a:avLst/>
            <a:gdLst/>
            <a:ahLst/>
            <a:cxnLst/>
            <a:rect l="l" t="t" r="r" b="b"/>
            <a:pathLst>
              <a:path w="48259" h="133985">
                <a:moveTo>
                  <a:pt x="44948" y="54577"/>
                </a:moveTo>
                <a:lnTo>
                  <a:pt x="45890" y="52423"/>
                </a:lnTo>
                <a:lnTo>
                  <a:pt x="47394" y="47328"/>
                </a:lnTo>
                <a:lnTo>
                  <a:pt x="47891" y="42168"/>
                </a:lnTo>
                <a:lnTo>
                  <a:pt x="47394" y="37008"/>
                </a:lnTo>
                <a:lnTo>
                  <a:pt x="17838" y="6137"/>
                </a:lnTo>
                <a:lnTo>
                  <a:pt x="2702" y="646"/>
                </a:lnTo>
                <a:lnTo>
                  <a:pt x="0" y="0"/>
                </a:lnTo>
              </a:path>
              <a:path w="48259" h="133985">
                <a:moveTo>
                  <a:pt x="44943" y="54584"/>
                </a:moveTo>
                <a:lnTo>
                  <a:pt x="6508" y="133909"/>
                </a:lnTo>
              </a:path>
            </a:pathLst>
          </a:custGeom>
          <a:ln w="11825">
            <a:solidFill>
              <a:srgbClr val="000000"/>
            </a:solidFill>
          </a:ln>
        </p:spPr>
        <p:txBody>
          <a:bodyPr wrap="square" lIns="0" tIns="0" rIns="0" bIns="0" rtlCol="0"/>
          <a:lstStyle/>
          <a:p>
            <a:endParaRPr sz="949"/>
          </a:p>
        </p:txBody>
      </p:sp>
      <p:sp>
        <p:nvSpPr>
          <p:cNvPr id="1225" name="object 1225"/>
          <p:cNvSpPr/>
          <p:nvPr/>
        </p:nvSpPr>
        <p:spPr>
          <a:xfrm>
            <a:off x="10510226" y="1947244"/>
            <a:ext cx="5020" cy="3682"/>
          </a:xfrm>
          <a:custGeom>
            <a:avLst/>
            <a:gdLst/>
            <a:ahLst/>
            <a:cxnLst/>
            <a:rect l="l" t="t" r="r" b="b"/>
            <a:pathLst>
              <a:path w="9525" h="6985">
                <a:moveTo>
                  <a:pt x="9399" y="0"/>
                </a:moveTo>
                <a:lnTo>
                  <a:pt x="3402" y="3880"/>
                </a:lnTo>
                <a:lnTo>
                  <a:pt x="0" y="6648"/>
                </a:lnTo>
              </a:path>
            </a:pathLst>
          </a:custGeom>
          <a:ln w="11825">
            <a:solidFill>
              <a:srgbClr val="000000"/>
            </a:solidFill>
          </a:ln>
        </p:spPr>
        <p:txBody>
          <a:bodyPr wrap="square" lIns="0" tIns="0" rIns="0" bIns="0" rtlCol="0"/>
          <a:lstStyle/>
          <a:p>
            <a:endParaRPr sz="949"/>
          </a:p>
        </p:txBody>
      </p:sp>
      <p:sp>
        <p:nvSpPr>
          <p:cNvPr id="1226" name="object 1226"/>
          <p:cNvSpPr/>
          <p:nvPr/>
        </p:nvSpPr>
        <p:spPr>
          <a:xfrm>
            <a:off x="10527578" y="1829171"/>
            <a:ext cx="69618" cy="40164"/>
          </a:xfrm>
          <a:custGeom>
            <a:avLst/>
            <a:gdLst/>
            <a:ahLst/>
            <a:cxnLst/>
            <a:rect l="l" t="t" r="r" b="b"/>
            <a:pathLst>
              <a:path w="132080" h="76200">
                <a:moveTo>
                  <a:pt x="65844" y="38014"/>
                </a:moveTo>
                <a:lnTo>
                  <a:pt x="98766" y="19007"/>
                </a:lnTo>
              </a:path>
              <a:path w="132080" h="76200">
                <a:moveTo>
                  <a:pt x="65844" y="38015"/>
                </a:moveTo>
                <a:lnTo>
                  <a:pt x="0" y="76030"/>
                </a:lnTo>
              </a:path>
              <a:path w="132080" h="76200">
                <a:moveTo>
                  <a:pt x="98766" y="19007"/>
                </a:moveTo>
                <a:lnTo>
                  <a:pt x="131688" y="0"/>
                </a:lnTo>
              </a:path>
            </a:pathLst>
          </a:custGeom>
          <a:ln w="11825">
            <a:solidFill>
              <a:srgbClr val="000000"/>
            </a:solidFill>
          </a:ln>
        </p:spPr>
        <p:txBody>
          <a:bodyPr wrap="square" lIns="0" tIns="0" rIns="0" bIns="0" rtlCol="0"/>
          <a:lstStyle/>
          <a:p>
            <a:endParaRPr sz="949"/>
          </a:p>
        </p:txBody>
      </p:sp>
      <p:sp>
        <p:nvSpPr>
          <p:cNvPr id="1227" name="object 1227"/>
          <p:cNvSpPr/>
          <p:nvPr/>
        </p:nvSpPr>
        <p:spPr>
          <a:xfrm>
            <a:off x="10536270" y="1255890"/>
            <a:ext cx="98402" cy="49536"/>
          </a:xfrm>
          <a:custGeom>
            <a:avLst/>
            <a:gdLst/>
            <a:ahLst/>
            <a:cxnLst/>
            <a:rect l="l" t="t" r="r" b="b"/>
            <a:pathLst>
              <a:path w="186690" h="93980">
                <a:moveTo>
                  <a:pt x="38058" y="91631"/>
                </a:moveTo>
                <a:lnTo>
                  <a:pt x="33312" y="89182"/>
                </a:lnTo>
                <a:lnTo>
                  <a:pt x="28669" y="87350"/>
                </a:lnTo>
                <a:lnTo>
                  <a:pt x="24106" y="86129"/>
                </a:lnTo>
                <a:lnTo>
                  <a:pt x="19693" y="85535"/>
                </a:lnTo>
                <a:lnTo>
                  <a:pt x="15482" y="85584"/>
                </a:lnTo>
                <a:lnTo>
                  <a:pt x="11516" y="86264"/>
                </a:lnTo>
                <a:lnTo>
                  <a:pt x="7845" y="87581"/>
                </a:lnTo>
                <a:lnTo>
                  <a:pt x="4501" y="89508"/>
                </a:lnTo>
                <a:lnTo>
                  <a:pt x="1527" y="92035"/>
                </a:lnTo>
                <a:lnTo>
                  <a:pt x="0" y="93736"/>
                </a:lnTo>
              </a:path>
              <a:path w="186690" h="93980">
                <a:moveTo>
                  <a:pt x="112133" y="48863"/>
                </a:moveTo>
                <a:lnTo>
                  <a:pt x="107387" y="46414"/>
                </a:lnTo>
                <a:lnTo>
                  <a:pt x="102743" y="44582"/>
                </a:lnTo>
                <a:lnTo>
                  <a:pt x="98180" y="43362"/>
                </a:lnTo>
                <a:lnTo>
                  <a:pt x="93767" y="42767"/>
                </a:lnTo>
                <a:lnTo>
                  <a:pt x="89557" y="42816"/>
                </a:lnTo>
                <a:lnTo>
                  <a:pt x="85591" y="43497"/>
                </a:lnTo>
                <a:lnTo>
                  <a:pt x="81920" y="44813"/>
                </a:lnTo>
                <a:lnTo>
                  <a:pt x="78575" y="46740"/>
                </a:lnTo>
                <a:lnTo>
                  <a:pt x="75602" y="49267"/>
                </a:lnTo>
                <a:lnTo>
                  <a:pt x="74074" y="50968"/>
                </a:lnTo>
              </a:path>
              <a:path w="186690" h="93980">
                <a:moveTo>
                  <a:pt x="186207" y="6096"/>
                </a:moveTo>
                <a:lnTo>
                  <a:pt x="181462" y="3647"/>
                </a:lnTo>
                <a:lnTo>
                  <a:pt x="176820" y="1814"/>
                </a:lnTo>
                <a:lnTo>
                  <a:pt x="172255" y="594"/>
                </a:lnTo>
                <a:lnTo>
                  <a:pt x="167842" y="0"/>
                </a:lnTo>
                <a:lnTo>
                  <a:pt x="163631" y="48"/>
                </a:lnTo>
                <a:lnTo>
                  <a:pt x="159665" y="729"/>
                </a:lnTo>
                <a:lnTo>
                  <a:pt x="155994" y="2046"/>
                </a:lnTo>
                <a:lnTo>
                  <a:pt x="152650" y="3972"/>
                </a:lnTo>
                <a:lnTo>
                  <a:pt x="149676" y="6499"/>
                </a:lnTo>
                <a:lnTo>
                  <a:pt x="148149" y="8201"/>
                </a:lnTo>
              </a:path>
            </a:pathLst>
          </a:custGeom>
          <a:ln w="11825">
            <a:solidFill>
              <a:srgbClr val="000000"/>
            </a:solidFill>
          </a:ln>
        </p:spPr>
        <p:txBody>
          <a:bodyPr wrap="square" lIns="0" tIns="0" rIns="0" bIns="0" rtlCol="0"/>
          <a:lstStyle/>
          <a:p>
            <a:endParaRPr sz="949"/>
          </a:p>
        </p:txBody>
      </p:sp>
      <p:sp>
        <p:nvSpPr>
          <p:cNvPr id="1228" name="object 1228"/>
          <p:cNvSpPr/>
          <p:nvPr/>
        </p:nvSpPr>
        <p:spPr>
          <a:xfrm>
            <a:off x="10300640" y="1097034"/>
            <a:ext cx="18743" cy="16066"/>
          </a:xfrm>
          <a:custGeom>
            <a:avLst/>
            <a:gdLst/>
            <a:ahLst/>
            <a:cxnLst/>
            <a:rect l="l" t="t" r="r" b="b"/>
            <a:pathLst>
              <a:path w="35559" h="30480">
                <a:moveTo>
                  <a:pt x="19027" y="29993"/>
                </a:moveTo>
                <a:lnTo>
                  <a:pt x="902" y="19528"/>
                </a:lnTo>
              </a:path>
              <a:path w="35559" h="30480">
                <a:moveTo>
                  <a:pt x="35488" y="20490"/>
                </a:moveTo>
                <a:lnTo>
                  <a:pt x="0" y="0"/>
                </a:lnTo>
              </a:path>
            </a:pathLst>
          </a:custGeom>
          <a:ln w="11825">
            <a:solidFill>
              <a:srgbClr val="000000"/>
            </a:solidFill>
          </a:ln>
        </p:spPr>
        <p:txBody>
          <a:bodyPr wrap="square" lIns="0" tIns="0" rIns="0" bIns="0" rtlCol="0"/>
          <a:lstStyle/>
          <a:p>
            <a:endParaRPr sz="949"/>
          </a:p>
        </p:txBody>
      </p:sp>
      <p:sp>
        <p:nvSpPr>
          <p:cNvPr id="1229" name="object 1229"/>
          <p:cNvSpPr/>
          <p:nvPr/>
        </p:nvSpPr>
        <p:spPr>
          <a:xfrm>
            <a:off x="10556330" y="1281645"/>
            <a:ext cx="62924" cy="80663"/>
          </a:xfrm>
          <a:custGeom>
            <a:avLst/>
            <a:gdLst/>
            <a:ahLst/>
            <a:cxnLst/>
            <a:rect l="l" t="t" r="r" b="b"/>
            <a:pathLst>
              <a:path w="119380" h="153035">
                <a:moveTo>
                  <a:pt x="0" y="42767"/>
                </a:moveTo>
                <a:lnTo>
                  <a:pt x="30213" y="73606"/>
                </a:lnTo>
                <a:lnTo>
                  <a:pt x="44168" y="109568"/>
                </a:lnTo>
                <a:lnTo>
                  <a:pt x="45154" y="120978"/>
                </a:lnTo>
                <a:lnTo>
                  <a:pt x="44907" y="126287"/>
                </a:lnTo>
                <a:lnTo>
                  <a:pt x="26542" y="152415"/>
                </a:lnTo>
                <a:lnTo>
                  <a:pt x="24292" y="152886"/>
                </a:lnTo>
              </a:path>
              <a:path w="119380" h="153035">
                <a:moveTo>
                  <a:pt x="74074" y="0"/>
                </a:moveTo>
                <a:lnTo>
                  <a:pt x="104287" y="30838"/>
                </a:lnTo>
                <a:lnTo>
                  <a:pt x="118242" y="66801"/>
                </a:lnTo>
                <a:lnTo>
                  <a:pt x="119229" y="78210"/>
                </a:lnTo>
                <a:lnTo>
                  <a:pt x="118982" y="83520"/>
                </a:lnTo>
                <a:lnTo>
                  <a:pt x="100616" y="109648"/>
                </a:lnTo>
                <a:lnTo>
                  <a:pt x="98367" y="110119"/>
                </a:lnTo>
              </a:path>
            </a:pathLst>
          </a:custGeom>
          <a:ln w="11825">
            <a:solidFill>
              <a:srgbClr val="000000"/>
            </a:solidFill>
          </a:ln>
        </p:spPr>
        <p:txBody>
          <a:bodyPr wrap="square" lIns="0" tIns="0" rIns="0" bIns="0" rtlCol="0"/>
          <a:lstStyle/>
          <a:p>
            <a:endParaRPr sz="949"/>
          </a:p>
        </p:txBody>
      </p:sp>
      <p:sp>
        <p:nvSpPr>
          <p:cNvPr id="1230" name="object 1230"/>
          <p:cNvSpPr/>
          <p:nvPr/>
        </p:nvSpPr>
        <p:spPr>
          <a:xfrm>
            <a:off x="10748481" y="1244885"/>
            <a:ext cx="58907" cy="183081"/>
          </a:xfrm>
          <a:custGeom>
            <a:avLst/>
            <a:gdLst/>
            <a:ahLst/>
            <a:cxnLst/>
            <a:rect l="l" t="t" r="r" b="b"/>
            <a:pathLst>
              <a:path w="111759" h="347344">
                <a:moveTo>
                  <a:pt x="0" y="249354"/>
                </a:moveTo>
                <a:lnTo>
                  <a:pt x="29651" y="267748"/>
                </a:lnTo>
                <a:lnTo>
                  <a:pt x="34207" y="267747"/>
                </a:lnTo>
                <a:lnTo>
                  <a:pt x="38716" y="267375"/>
                </a:lnTo>
                <a:lnTo>
                  <a:pt x="43087" y="266631"/>
                </a:lnTo>
                <a:lnTo>
                  <a:pt x="47231" y="265541"/>
                </a:lnTo>
                <a:lnTo>
                  <a:pt x="51025" y="264133"/>
                </a:lnTo>
                <a:lnTo>
                  <a:pt x="54507" y="262396"/>
                </a:lnTo>
              </a:path>
              <a:path w="111759" h="347344">
                <a:moveTo>
                  <a:pt x="0" y="0"/>
                </a:moveTo>
                <a:lnTo>
                  <a:pt x="0" y="249361"/>
                </a:lnTo>
              </a:path>
              <a:path w="111759" h="347344">
                <a:moveTo>
                  <a:pt x="108807" y="347304"/>
                </a:moveTo>
                <a:lnTo>
                  <a:pt x="109749" y="345149"/>
                </a:lnTo>
                <a:lnTo>
                  <a:pt x="111253" y="340055"/>
                </a:lnTo>
                <a:lnTo>
                  <a:pt x="111750" y="334894"/>
                </a:lnTo>
                <a:lnTo>
                  <a:pt x="111253" y="329734"/>
                </a:lnTo>
                <a:lnTo>
                  <a:pt x="94335" y="306161"/>
                </a:lnTo>
                <a:lnTo>
                  <a:pt x="88977" y="302695"/>
                </a:lnTo>
              </a:path>
            </a:pathLst>
          </a:custGeom>
          <a:ln w="11825">
            <a:solidFill>
              <a:srgbClr val="000000"/>
            </a:solidFill>
          </a:ln>
        </p:spPr>
        <p:txBody>
          <a:bodyPr wrap="square" lIns="0" tIns="0" rIns="0" bIns="0" rtlCol="0"/>
          <a:lstStyle/>
          <a:p>
            <a:endParaRPr sz="949"/>
          </a:p>
        </p:txBody>
      </p:sp>
      <p:sp>
        <p:nvSpPr>
          <p:cNvPr id="1231" name="object 1231"/>
          <p:cNvSpPr/>
          <p:nvPr/>
        </p:nvSpPr>
        <p:spPr>
          <a:xfrm>
            <a:off x="10561761" y="1942194"/>
            <a:ext cx="25437" cy="73969"/>
          </a:xfrm>
          <a:custGeom>
            <a:avLst/>
            <a:gdLst/>
            <a:ahLst/>
            <a:cxnLst/>
            <a:rect l="l" t="t" r="r" b="b"/>
            <a:pathLst>
              <a:path w="48259" h="140335">
                <a:moveTo>
                  <a:pt x="44947" y="54577"/>
                </a:moveTo>
                <a:lnTo>
                  <a:pt x="45888" y="52423"/>
                </a:lnTo>
                <a:lnTo>
                  <a:pt x="47394" y="47328"/>
                </a:lnTo>
                <a:lnTo>
                  <a:pt x="47891" y="42168"/>
                </a:lnTo>
                <a:lnTo>
                  <a:pt x="47394" y="37008"/>
                </a:lnTo>
                <a:lnTo>
                  <a:pt x="17836" y="6137"/>
                </a:lnTo>
                <a:lnTo>
                  <a:pt x="2702" y="647"/>
                </a:lnTo>
                <a:lnTo>
                  <a:pt x="0" y="0"/>
                </a:lnTo>
              </a:path>
              <a:path w="48259" h="140335">
                <a:moveTo>
                  <a:pt x="44947" y="140111"/>
                </a:moveTo>
                <a:lnTo>
                  <a:pt x="45888" y="137956"/>
                </a:lnTo>
                <a:lnTo>
                  <a:pt x="47394" y="132861"/>
                </a:lnTo>
                <a:lnTo>
                  <a:pt x="47891" y="127702"/>
                </a:lnTo>
                <a:lnTo>
                  <a:pt x="47394" y="122541"/>
                </a:lnTo>
                <a:lnTo>
                  <a:pt x="30475" y="98968"/>
                </a:lnTo>
                <a:lnTo>
                  <a:pt x="25116" y="95502"/>
                </a:lnTo>
              </a:path>
            </a:pathLst>
          </a:custGeom>
          <a:ln w="11825">
            <a:solidFill>
              <a:srgbClr val="000000"/>
            </a:solidFill>
          </a:ln>
        </p:spPr>
        <p:txBody>
          <a:bodyPr wrap="square" lIns="0" tIns="0" rIns="0" bIns="0" rtlCol="0"/>
          <a:lstStyle/>
          <a:p>
            <a:endParaRPr sz="949"/>
          </a:p>
        </p:txBody>
      </p:sp>
      <p:sp>
        <p:nvSpPr>
          <p:cNvPr id="1232" name="object 1232"/>
          <p:cNvSpPr/>
          <p:nvPr/>
        </p:nvSpPr>
        <p:spPr>
          <a:xfrm>
            <a:off x="10765311" y="1427948"/>
            <a:ext cx="40833" cy="83675"/>
          </a:xfrm>
          <a:custGeom>
            <a:avLst/>
            <a:gdLst/>
            <a:ahLst/>
            <a:cxnLst/>
            <a:rect l="l" t="t" r="r" b="b"/>
            <a:pathLst>
              <a:path w="77469" h="158750">
                <a:moveTo>
                  <a:pt x="76873" y="0"/>
                </a:moveTo>
                <a:lnTo>
                  <a:pt x="0" y="158650"/>
                </a:lnTo>
              </a:path>
            </a:pathLst>
          </a:custGeom>
          <a:ln w="11825">
            <a:solidFill>
              <a:srgbClr val="000000"/>
            </a:solidFill>
          </a:ln>
        </p:spPr>
        <p:txBody>
          <a:bodyPr wrap="square" lIns="0" tIns="0" rIns="0" bIns="0" rtlCol="0"/>
          <a:lstStyle/>
          <a:p>
            <a:endParaRPr sz="949"/>
          </a:p>
        </p:txBody>
      </p:sp>
      <p:sp>
        <p:nvSpPr>
          <p:cNvPr id="1233" name="object 1233"/>
          <p:cNvSpPr/>
          <p:nvPr/>
        </p:nvSpPr>
        <p:spPr>
          <a:xfrm>
            <a:off x="10544931" y="1964425"/>
            <a:ext cx="40833" cy="135553"/>
          </a:xfrm>
          <a:custGeom>
            <a:avLst/>
            <a:gdLst/>
            <a:ahLst/>
            <a:cxnLst/>
            <a:rect l="l" t="t" r="r" b="b"/>
            <a:pathLst>
              <a:path w="77469" h="257175">
                <a:moveTo>
                  <a:pt x="76873" y="12409"/>
                </a:moveTo>
                <a:lnTo>
                  <a:pt x="38435" y="91735"/>
                </a:lnTo>
              </a:path>
              <a:path w="77469" h="257175">
                <a:moveTo>
                  <a:pt x="76873" y="97943"/>
                </a:moveTo>
                <a:lnTo>
                  <a:pt x="0" y="256593"/>
                </a:lnTo>
              </a:path>
              <a:path w="77469" h="257175">
                <a:moveTo>
                  <a:pt x="22578" y="13029"/>
                </a:moveTo>
                <a:lnTo>
                  <a:pt x="31843" y="1308"/>
                </a:lnTo>
                <a:lnTo>
                  <a:pt x="31929" y="0"/>
                </a:lnTo>
              </a:path>
              <a:path w="77469" h="257175">
                <a:moveTo>
                  <a:pt x="28222" y="101821"/>
                </a:moveTo>
                <a:lnTo>
                  <a:pt x="31688" y="99532"/>
                </a:lnTo>
                <a:lnTo>
                  <a:pt x="34564" y="97048"/>
                </a:lnTo>
                <a:lnTo>
                  <a:pt x="36869" y="94343"/>
                </a:lnTo>
                <a:lnTo>
                  <a:pt x="38435" y="91737"/>
                </a:lnTo>
              </a:path>
            </a:pathLst>
          </a:custGeom>
          <a:ln w="11825">
            <a:solidFill>
              <a:srgbClr val="000000"/>
            </a:solidFill>
          </a:ln>
        </p:spPr>
        <p:txBody>
          <a:bodyPr wrap="square" lIns="0" tIns="0" rIns="0" bIns="0" rtlCol="0"/>
          <a:lstStyle/>
          <a:p>
            <a:endParaRPr sz="949"/>
          </a:p>
        </p:txBody>
      </p:sp>
      <p:sp>
        <p:nvSpPr>
          <p:cNvPr id="1234" name="object 1234"/>
          <p:cNvSpPr/>
          <p:nvPr/>
        </p:nvSpPr>
        <p:spPr>
          <a:xfrm>
            <a:off x="10510226" y="1992533"/>
            <a:ext cx="4686" cy="3347"/>
          </a:xfrm>
          <a:custGeom>
            <a:avLst/>
            <a:gdLst/>
            <a:ahLst/>
            <a:cxnLst/>
            <a:rect l="l" t="t" r="r" b="b"/>
            <a:pathLst>
              <a:path w="8890" h="6350">
                <a:moveTo>
                  <a:pt x="8795" y="0"/>
                </a:moveTo>
                <a:lnTo>
                  <a:pt x="3402" y="3490"/>
                </a:lnTo>
                <a:lnTo>
                  <a:pt x="0" y="6258"/>
                </a:lnTo>
              </a:path>
            </a:pathLst>
          </a:custGeom>
          <a:ln w="11825">
            <a:solidFill>
              <a:srgbClr val="000000"/>
            </a:solidFill>
          </a:ln>
        </p:spPr>
        <p:txBody>
          <a:bodyPr wrap="square" lIns="0" tIns="0" rIns="0" bIns="0" rtlCol="0"/>
          <a:lstStyle/>
          <a:p>
            <a:endParaRPr sz="949"/>
          </a:p>
        </p:txBody>
      </p:sp>
      <p:sp>
        <p:nvSpPr>
          <p:cNvPr id="1235" name="object 1235"/>
          <p:cNvSpPr/>
          <p:nvPr/>
        </p:nvSpPr>
        <p:spPr>
          <a:xfrm>
            <a:off x="10574683" y="1970962"/>
            <a:ext cx="11045" cy="10710"/>
          </a:xfrm>
          <a:custGeom>
            <a:avLst/>
            <a:gdLst/>
            <a:ahLst/>
            <a:cxnLst/>
            <a:rect l="l" t="t" r="r" b="b"/>
            <a:pathLst>
              <a:path w="20955" h="20320">
                <a:moveTo>
                  <a:pt x="0" y="20179"/>
                </a:moveTo>
                <a:lnTo>
                  <a:pt x="5996" y="16298"/>
                </a:lnTo>
                <a:lnTo>
                  <a:pt x="11145" y="12111"/>
                </a:lnTo>
                <a:lnTo>
                  <a:pt x="15470" y="7585"/>
                </a:lnTo>
                <a:lnTo>
                  <a:pt x="18901" y="2812"/>
                </a:lnTo>
                <a:lnTo>
                  <a:pt x="20432" y="0"/>
                </a:lnTo>
              </a:path>
            </a:pathLst>
          </a:custGeom>
          <a:ln w="11825">
            <a:solidFill>
              <a:srgbClr val="000000"/>
            </a:solidFill>
          </a:ln>
        </p:spPr>
        <p:txBody>
          <a:bodyPr wrap="square" lIns="0" tIns="0" rIns="0" bIns="0" rtlCol="0"/>
          <a:lstStyle/>
          <a:p>
            <a:endParaRPr sz="949"/>
          </a:p>
        </p:txBody>
      </p:sp>
      <p:sp>
        <p:nvSpPr>
          <p:cNvPr id="1236" name="object 1236"/>
          <p:cNvSpPr/>
          <p:nvPr/>
        </p:nvSpPr>
        <p:spPr>
          <a:xfrm>
            <a:off x="10574683" y="2016045"/>
            <a:ext cx="11045" cy="10710"/>
          </a:xfrm>
          <a:custGeom>
            <a:avLst/>
            <a:gdLst/>
            <a:ahLst/>
            <a:cxnLst/>
            <a:rect l="l" t="t" r="r" b="b"/>
            <a:pathLst>
              <a:path w="20955" h="20320">
                <a:moveTo>
                  <a:pt x="0" y="20179"/>
                </a:moveTo>
                <a:lnTo>
                  <a:pt x="5996" y="16298"/>
                </a:lnTo>
                <a:lnTo>
                  <a:pt x="11145" y="12111"/>
                </a:lnTo>
                <a:lnTo>
                  <a:pt x="15470" y="7585"/>
                </a:lnTo>
                <a:lnTo>
                  <a:pt x="18901" y="2813"/>
                </a:lnTo>
                <a:lnTo>
                  <a:pt x="20432" y="0"/>
                </a:lnTo>
              </a:path>
            </a:pathLst>
          </a:custGeom>
          <a:ln w="11825">
            <a:solidFill>
              <a:srgbClr val="000000"/>
            </a:solidFill>
          </a:ln>
        </p:spPr>
        <p:txBody>
          <a:bodyPr wrap="square" lIns="0" tIns="0" rIns="0" bIns="0" rtlCol="0"/>
          <a:lstStyle/>
          <a:p>
            <a:endParaRPr sz="949"/>
          </a:p>
        </p:txBody>
      </p:sp>
      <p:sp>
        <p:nvSpPr>
          <p:cNvPr id="1237" name="object 1237"/>
          <p:cNvSpPr/>
          <p:nvPr/>
        </p:nvSpPr>
        <p:spPr>
          <a:xfrm>
            <a:off x="10505020" y="1060732"/>
            <a:ext cx="92712" cy="11045"/>
          </a:xfrm>
          <a:custGeom>
            <a:avLst/>
            <a:gdLst/>
            <a:ahLst/>
            <a:cxnLst/>
            <a:rect l="l" t="t" r="r" b="b"/>
            <a:pathLst>
              <a:path w="175894" h="20955">
                <a:moveTo>
                  <a:pt x="175829" y="12752"/>
                </a:moveTo>
                <a:lnTo>
                  <a:pt x="153706" y="17468"/>
                </a:lnTo>
                <a:lnTo>
                  <a:pt x="148149" y="20358"/>
                </a:lnTo>
              </a:path>
              <a:path w="175894" h="20955">
                <a:moveTo>
                  <a:pt x="175834" y="12752"/>
                </a:moveTo>
                <a:lnTo>
                  <a:pt x="0" y="0"/>
                </a:lnTo>
              </a:path>
            </a:pathLst>
          </a:custGeom>
          <a:ln w="11825">
            <a:solidFill>
              <a:srgbClr val="000000"/>
            </a:solidFill>
          </a:ln>
        </p:spPr>
        <p:txBody>
          <a:bodyPr wrap="square" lIns="0" tIns="0" rIns="0" bIns="0" rtlCol="0"/>
          <a:lstStyle/>
          <a:p>
            <a:endParaRPr sz="949"/>
          </a:p>
        </p:txBody>
      </p:sp>
      <p:sp>
        <p:nvSpPr>
          <p:cNvPr id="1238" name="object 1238"/>
          <p:cNvSpPr/>
          <p:nvPr/>
        </p:nvSpPr>
        <p:spPr>
          <a:xfrm>
            <a:off x="10732909" y="1209499"/>
            <a:ext cx="8702" cy="1673"/>
          </a:xfrm>
          <a:custGeom>
            <a:avLst/>
            <a:gdLst/>
            <a:ahLst/>
            <a:cxnLst/>
            <a:rect l="l" t="t" r="r" b="b"/>
            <a:pathLst>
              <a:path w="16509" h="3175">
                <a:moveTo>
                  <a:pt x="15965" y="3076"/>
                </a:moveTo>
                <a:lnTo>
                  <a:pt x="5712" y="0"/>
                </a:lnTo>
                <a:lnTo>
                  <a:pt x="4019" y="127"/>
                </a:lnTo>
                <a:lnTo>
                  <a:pt x="2440" y="464"/>
                </a:lnTo>
                <a:lnTo>
                  <a:pt x="972" y="998"/>
                </a:lnTo>
                <a:lnTo>
                  <a:pt x="0" y="1494"/>
                </a:lnTo>
              </a:path>
            </a:pathLst>
          </a:custGeom>
          <a:ln w="11825">
            <a:solidFill>
              <a:srgbClr val="000000"/>
            </a:solidFill>
          </a:ln>
        </p:spPr>
        <p:txBody>
          <a:bodyPr wrap="square" lIns="0" tIns="0" rIns="0" bIns="0" rtlCol="0"/>
          <a:lstStyle/>
          <a:p>
            <a:endParaRPr sz="949"/>
          </a:p>
        </p:txBody>
      </p:sp>
      <p:sp>
        <p:nvSpPr>
          <p:cNvPr id="1239" name="object 1239"/>
          <p:cNvSpPr/>
          <p:nvPr/>
        </p:nvSpPr>
        <p:spPr>
          <a:xfrm>
            <a:off x="10297787" y="1035275"/>
            <a:ext cx="212534" cy="127855"/>
          </a:xfrm>
          <a:custGeom>
            <a:avLst/>
            <a:gdLst/>
            <a:ahLst/>
            <a:cxnLst/>
            <a:rect l="l" t="t" r="r" b="b"/>
            <a:pathLst>
              <a:path w="403225" h="242569">
                <a:moveTo>
                  <a:pt x="139667" y="118653"/>
                </a:moveTo>
                <a:lnTo>
                  <a:pt x="353661" y="242204"/>
                </a:lnTo>
              </a:path>
              <a:path w="403225" h="242569">
                <a:moveTo>
                  <a:pt x="403044" y="232700"/>
                </a:moveTo>
                <a:lnTo>
                  <a:pt x="0" y="0"/>
                </a:lnTo>
              </a:path>
            </a:pathLst>
          </a:custGeom>
          <a:ln w="11825">
            <a:solidFill>
              <a:srgbClr val="000000"/>
            </a:solidFill>
          </a:ln>
        </p:spPr>
        <p:txBody>
          <a:bodyPr wrap="square" lIns="0" tIns="0" rIns="0" bIns="0" rtlCol="0"/>
          <a:lstStyle/>
          <a:p>
            <a:endParaRPr sz="949"/>
          </a:p>
        </p:txBody>
      </p:sp>
      <p:sp>
        <p:nvSpPr>
          <p:cNvPr id="1240" name="object 1240"/>
          <p:cNvSpPr/>
          <p:nvPr/>
        </p:nvSpPr>
        <p:spPr>
          <a:xfrm>
            <a:off x="10574692" y="1120391"/>
            <a:ext cx="152958" cy="88361"/>
          </a:xfrm>
          <a:custGeom>
            <a:avLst/>
            <a:gdLst/>
            <a:ahLst/>
            <a:cxnLst/>
            <a:rect l="l" t="t" r="r" b="b"/>
            <a:pathLst>
              <a:path w="290194" h="167639">
                <a:moveTo>
                  <a:pt x="290040" y="167457"/>
                </a:moveTo>
                <a:lnTo>
                  <a:pt x="0" y="0"/>
                </a:lnTo>
              </a:path>
            </a:pathLst>
          </a:custGeom>
          <a:ln w="11825">
            <a:solidFill>
              <a:srgbClr val="000000"/>
            </a:solidFill>
          </a:ln>
        </p:spPr>
        <p:txBody>
          <a:bodyPr wrap="square" lIns="0" tIns="0" rIns="0" bIns="0" rtlCol="0"/>
          <a:lstStyle/>
          <a:p>
            <a:endParaRPr sz="949"/>
          </a:p>
        </p:txBody>
      </p:sp>
      <p:sp>
        <p:nvSpPr>
          <p:cNvPr id="1241" name="object 1241"/>
          <p:cNvSpPr/>
          <p:nvPr/>
        </p:nvSpPr>
        <p:spPr>
          <a:xfrm>
            <a:off x="10634418" y="1259103"/>
            <a:ext cx="24098" cy="58237"/>
          </a:xfrm>
          <a:custGeom>
            <a:avLst/>
            <a:gdLst/>
            <a:ahLst/>
            <a:cxnLst/>
            <a:rect l="l" t="t" r="r" b="b"/>
            <a:pathLst>
              <a:path w="45719" h="110489">
                <a:moveTo>
                  <a:pt x="0" y="0"/>
                </a:moveTo>
                <a:lnTo>
                  <a:pt x="30213" y="30838"/>
                </a:lnTo>
                <a:lnTo>
                  <a:pt x="44168" y="66801"/>
                </a:lnTo>
                <a:lnTo>
                  <a:pt x="45154" y="78210"/>
                </a:lnTo>
                <a:lnTo>
                  <a:pt x="44907" y="83519"/>
                </a:lnTo>
                <a:lnTo>
                  <a:pt x="26542" y="109648"/>
                </a:lnTo>
                <a:lnTo>
                  <a:pt x="24292" y="110119"/>
                </a:lnTo>
              </a:path>
            </a:pathLst>
          </a:custGeom>
          <a:ln w="11825">
            <a:solidFill>
              <a:srgbClr val="000000"/>
            </a:solidFill>
          </a:ln>
        </p:spPr>
        <p:txBody>
          <a:bodyPr wrap="square" lIns="0" tIns="0" rIns="0" bIns="0" rtlCol="0"/>
          <a:lstStyle/>
          <a:p>
            <a:endParaRPr sz="949"/>
          </a:p>
        </p:txBody>
      </p:sp>
      <p:sp>
        <p:nvSpPr>
          <p:cNvPr id="1242" name="object 1242"/>
          <p:cNvSpPr/>
          <p:nvPr/>
        </p:nvSpPr>
        <p:spPr>
          <a:xfrm>
            <a:off x="10505020" y="1060732"/>
            <a:ext cx="78320" cy="76981"/>
          </a:xfrm>
          <a:custGeom>
            <a:avLst/>
            <a:gdLst/>
            <a:ahLst/>
            <a:cxnLst/>
            <a:rect l="l" t="t" r="r" b="b"/>
            <a:pathLst>
              <a:path w="148590" h="146050">
                <a:moveTo>
                  <a:pt x="98958" y="145901"/>
                </a:moveTo>
                <a:lnTo>
                  <a:pt x="0" y="0"/>
                </a:lnTo>
              </a:path>
              <a:path w="148590" h="146050">
                <a:moveTo>
                  <a:pt x="98956" y="145898"/>
                </a:moveTo>
                <a:lnTo>
                  <a:pt x="91704" y="118124"/>
                </a:lnTo>
                <a:lnTo>
                  <a:pt x="91977" y="111577"/>
                </a:lnTo>
                <a:lnTo>
                  <a:pt x="104518" y="69379"/>
                </a:lnTo>
                <a:lnTo>
                  <a:pt x="126549" y="37791"/>
                </a:lnTo>
                <a:lnTo>
                  <a:pt x="142589" y="23887"/>
                </a:lnTo>
                <a:lnTo>
                  <a:pt x="148149" y="20358"/>
                </a:lnTo>
              </a:path>
            </a:pathLst>
          </a:custGeom>
          <a:ln w="11825">
            <a:solidFill>
              <a:srgbClr val="000000"/>
            </a:solidFill>
          </a:ln>
        </p:spPr>
        <p:txBody>
          <a:bodyPr wrap="square" lIns="0" tIns="0" rIns="0" bIns="0" rtlCol="0"/>
          <a:lstStyle/>
          <a:p>
            <a:endParaRPr sz="949"/>
          </a:p>
        </p:txBody>
      </p:sp>
      <p:sp>
        <p:nvSpPr>
          <p:cNvPr id="1243" name="object 1243"/>
          <p:cNvSpPr/>
          <p:nvPr/>
        </p:nvSpPr>
        <p:spPr>
          <a:xfrm>
            <a:off x="10724790" y="1244891"/>
            <a:ext cx="70287" cy="266756"/>
          </a:xfrm>
          <a:custGeom>
            <a:avLst/>
            <a:gdLst/>
            <a:ahLst/>
            <a:cxnLst/>
            <a:rect l="l" t="t" r="r" b="b"/>
            <a:pathLst>
              <a:path w="133350" h="506094">
                <a:moveTo>
                  <a:pt x="38441" y="341094"/>
                </a:moveTo>
                <a:lnTo>
                  <a:pt x="76877" y="357927"/>
                </a:lnTo>
                <a:lnTo>
                  <a:pt x="82086" y="357728"/>
                </a:lnTo>
                <a:lnTo>
                  <a:pt x="87207" y="357142"/>
                </a:lnTo>
                <a:lnTo>
                  <a:pt x="92149" y="356171"/>
                </a:lnTo>
                <a:lnTo>
                  <a:pt x="96833" y="354839"/>
                </a:lnTo>
                <a:lnTo>
                  <a:pt x="101137" y="353178"/>
                </a:lnTo>
                <a:lnTo>
                  <a:pt x="105099" y="351177"/>
                </a:lnTo>
              </a:path>
              <a:path w="133350" h="506094">
                <a:moveTo>
                  <a:pt x="0" y="347293"/>
                </a:moveTo>
                <a:lnTo>
                  <a:pt x="34407" y="373907"/>
                </a:lnTo>
                <a:lnTo>
                  <a:pt x="76877" y="380969"/>
                </a:lnTo>
                <a:lnTo>
                  <a:pt x="85815" y="380681"/>
                </a:lnTo>
                <a:lnTo>
                  <a:pt x="126601" y="370935"/>
                </a:lnTo>
                <a:lnTo>
                  <a:pt x="133322" y="367472"/>
                </a:lnTo>
              </a:path>
              <a:path w="133350" h="506094">
                <a:moveTo>
                  <a:pt x="0" y="261760"/>
                </a:moveTo>
                <a:lnTo>
                  <a:pt x="34407" y="288374"/>
                </a:lnTo>
                <a:lnTo>
                  <a:pt x="76877" y="295434"/>
                </a:lnTo>
                <a:lnTo>
                  <a:pt x="85815" y="295148"/>
                </a:lnTo>
                <a:lnTo>
                  <a:pt x="126601" y="285401"/>
                </a:lnTo>
                <a:lnTo>
                  <a:pt x="133322" y="281939"/>
                </a:lnTo>
              </a:path>
              <a:path w="133350" h="506094">
                <a:moveTo>
                  <a:pt x="4" y="347300"/>
                </a:moveTo>
                <a:lnTo>
                  <a:pt x="76877" y="505950"/>
                </a:lnTo>
              </a:path>
              <a:path w="133350" h="506094">
                <a:moveTo>
                  <a:pt x="4" y="261767"/>
                </a:moveTo>
                <a:lnTo>
                  <a:pt x="38441" y="341091"/>
                </a:lnTo>
              </a:path>
              <a:path w="133350" h="506094">
                <a:moveTo>
                  <a:pt x="108807" y="0"/>
                </a:moveTo>
                <a:lnTo>
                  <a:pt x="108807" y="249350"/>
                </a:lnTo>
              </a:path>
            </a:pathLst>
          </a:custGeom>
          <a:ln w="11825">
            <a:solidFill>
              <a:srgbClr val="000000"/>
            </a:solidFill>
          </a:ln>
        </p:spPr>
        <p:txBody>
          <a:bodyPr wrap="square" lIns="0" tIns="0" rIns="0" bIns="0" rtlCol="0"/>
          <a:lstStyle/>
          <a:p>
            <a:endParaRPr sz="949"/>
          </a:p>
        </p:txBody>
      </p:sp>
      <p:sp>
        <p:nvSpPr>
          <p:cNvPr id="1244" name="object 1244"/>
          <p:cNvSpPr/>
          <p:nvPr/>
        </p:nvSpPr>
        <p:spPr>
          <a:xfrm>
            <a:off x="10571206" y="1090481"/>
            <a:ext cx="173375" cy="89030"/>
          </a:xfrm>
          <a:custGeom>
            <a:avLst/>
            <a:gdLst/>
            <a:ahLst/>
            <a:cxnLst/>
            <a:rect l="l" t="t" r="r" b="b"/>
            <a:pathLst>
              <a:path w="328930" h="168910">
                <a:moveTo>
                  <a:pt x="38544" y="1443"/>
                </a:moveTo>
                <a:lnTo>
                  <a:pt x="36320" y="480"/>
                </a:lnTo>
                <a:lnTo>
                  <a:pt x="33866" y="0"/>
                </a:lnTo>
                <a:lnTo>
                  <a:pt x="31217" y="24"/>
                </a:lnTo>
                <a:lnTo>
                  <a:pt x="28420" y="539"/>
                </a:lnTo>
                <a:lnTo>
                  <a:pt x="25549" y="1538"/>
                </a:lnTo>
                <a:lnTo>
                  <a:pt x="22578" y="3024"/>
                </a:lnTo>
              </a:path>
              <a:path w="328930" h="168910">
                <a:moveTo>
                  <a:pt x="328548" y="168879"/>
                </a:moveTo>
                <a:lnTo>
                  <a:pt x="38544" y="1443"/>
                </a:lnTo>
              </a:path>
              <a:path w="328930" h="168910">
                <a:moveTo>
                  <a:pt x="6612" y="56747"/>
                </a:moveTo>
                <a:lnTo>
                  <a:pt x="0" y="42130"/>
                </a:lnTo>
                <a:lnTo>
                  <a:pt x="196" y="38615"/>
                </a:lnTo>
                <a:lnTo>
                  <a:pt x="19606" y="4970"/>
                </a:lnTo>
                <a:lnTo>
                  <a:pt x="22578" y="3024"/>
                </a:lnTo>
              </a:path>
            </a:pathLst>
          </a:custGeom>
          <a:ln w="11825">
            <a:solidFill>
              <a:srgbClr val="000000"/>
            </a:solidFill>
          </a:ln>
        </p:spPr>
        <p:txBody>
          <a:bodyPr wrap="square" lIns="0" tIns="0" rIns="0" bIns="0" rtlCol="0"/>
          <a:lstStyle/>
          <a:p>
            <a:endParaRPr sz="949"/>
          </a:p>
        </p:txBody>
      </p:sp>
      <p:sp>
        <p:nvSpPr>
          <p:cNvPr id="1245" name="object 1245"/>
          <p:cNvSpPr/>
          <p:nvPr/>
        </p:nvSpPr>
        <p:spPr>
          <a:xfrm>
            <a:off x="9620028" y="2300043"/>
            <a:ext cx="890302" cy="514099"/>
          </a:xfrm>
          <a:custGeom>
            <a:avLst/>
            <a:gdLst/>
            <a:ahLst/>
            <a:cxnLst/>
            <a:rect l="l" t="t" r="r" b="b"/>
            <a:pathLst>
              <a:path w="1689100" h="975360">
                <a:moveTo>
                  <a:pt x="0" y="975103"/>
                </a:moveTo>
                <a:lnTo>
                  <a:pt x="1688902" y="0"/>
                </a:lnTo>
              </a:path>
            </a:pathLst>
          </a:custGeom>
          <a:ln w="11825">
            <a:solidFill>
              <a:srgbClr val="000000"/>
            </a:solidFill>
          </a:ln>
        </p:spPr>
        <p:txBody>
          <a:bodyPr wrap="square" lIns="0" tIns="0" rIns="0" bIns="0" rtlCol="0"/>
          <a:lstStyle/>
          <a:p>
            <a:endParaRPr sz="949"/>
          </a:p>
        </p:txBody>
      </p:sp>
      <p:sp>
        <p:nvSpPr>
          <p:cNvPr id="1246" name="object 1246"/>
          <p:cNvSpPr/>
          <p:nvPr/>
        </p:nvSpPr>
        <p:spPr>
          <a:xfrm>
            <a:off x="5562790" y="3885867"/>
            <a:ext cx="687139" cy="125512"/>
          </a:xfrm>
          <a:custGeom>
            <a:avLst/>
            <a:gdLst/>
            <a:ahLst/>
            <a:cxnLst/>
            <a:rect l="l" t="t" r="r" b="b"/>
            <a:pathLst>
              <a:path w="1303654" h="238125">
                <a:moveTo>
                  <a:pt x="1303363" y="0"/>
                </a:moveTo>
                <a:lnTo>
                  <a:pt x="1252173" y="1941"/>
                </a:lnTo>
                <a:lnTo>
                  <a:pt x="1201029" y="4466"/>
                </a:lnTo>
                <a:lnTo>
                  <a:pt x="1149935" y="7574"/>
                </a:lnTo>
                <a:lnTo>
                  <a:pt x="1098896" y="11263"/>
                </a:lnTo>
                <a:lnTo>
                  <a:pt x="1047918" y="15534"/>
                </a:lnTo>
                <a:lnTo>
                  <a:pt x="997005" y="20384"/>
                </a:lnTo>
                <a:lnTo>
                  <a:pt x="946162" y="25813"/>
                </a:lnTo>
                <a:lnTo>
                  <a:pt x="895394" y="31820"/>
                </a:lnTo>
                <a:lnTo>
                  <a:pt x="844706" y="38404"/>
                </a:lnTo>
                <a:lnTo>
                  <a:pt x="794103" y="45565"/>
                </a:lnTo>
                <a:lnTo>
                  <a:pt x="743590" y="53301"/>
                </a:lnTo>
                <a:lnTo>
                  <a:pt x="693171" y="61612"/>
                </a:lnTo>
                <a:lnTo>
                  <a:pt x="642852" y="70496"/>
                </a:lnTo>
                <a:lnTo>
                  <a:pt x="592638" y="79953"/>
                </a:lnTo>
                <a:lnTo>
                  <a:pt x="542533" y="89982"/>
                </a:lnTo>
                <a:lnTo>
                  <a:pt x="492542" y="100581"/>
                </a:lnTo>
                <a:lnTo>
                  <a:pt x="442670" y="111751"/>
                </a:lnTo>
                <a:lnTo>
                  <a:pt x="392922" y="123490"/>
                </a:lnTo>
                <a:lnTo>
                  <a:pt x="343304" y="135797"/>
                </a:lnTo>
                <a:lnTo>
                  <a:pt x="293819" y="148672"/>
                </a:lnTo>
                <a:lnTo>
                  <a:pt x="244474" y="162113"/>
                </a:lnTo>
                <a:lnTo>
                  <a:pt x="195272" y="176119"/>
                </a:lnTo>
                <a:lnTo>
                  <a:pt x="146218" y="190691"/>
                </a:lnTo>
                <a:lnTo>
                  <a:pt x="97319" y="205826"/>
                </a:lnTo>
                <a:lnTo>
                  <a:pt x="48577" y="221523"/>
                </a:lnTo>
                <a:lnTo>
                  <a:pt x="0" y="237783"/>
                </a:lnTo>
              </a:path>
            </a:pathLst>
          </a:custGeom>
          <a:ln w="3175">
            <a:solidFill>
              <a:srgbClr val="000000"/>
            </a:solidFill>
          </a:ln>
        </p:spPr>
        <p:txBody>
          <a:bodyPr wrap="square" lIns="0" tIns="0" rIns="0" bIns="0" rtlCol="0"/>
          <a:lstStyle/>
          <a:p>
            <a:endParaRPr sz="949"/>
          </a:p>
        </p:txBody>
      </p:sp>
      <p:sp>
        <p:nvSpPr>
          <p:cNvPr id="1247" name="object 1247"/>
          <p:cNvSpPr/>
          <p:nvPr/>
        </p:nvSpPr>
        <p:spPr>
          <a:xfrm>
            <a:off x="3962775" y="4108595"/>
            <a:ext cx="1358881" cy="2081498"/>
          </a:xfrm>
          <a:custGeom>
            <a:avLst/>
            <a:gdLst/>
            <a:ahLst/>
            <a:cxnLst/>
            <a:rect l="l" t="t" r="r" b="b"/>
            <a:pathLst>
              <a:path w="2578100" h="3949065">
                <a:moveTo>
                  <a:pt x="2577954" y="0"/>
                </a:moveTo>
                <a:lnTo>
                  <a:pt x="2533314" y="21250"/>
                </a:lnTo>
                <a:lnTo>
                  <a:pt x="2488981" y="42953"/>
                </a:lnTo>
                <a:lnTo>
                  <a:pt x="2444958" y="65106"/>
                </a:lnTo>
                <a:lnTo>
                  <a:pt x="2401247" y="87705"/>
                </a:lnTo>
                <a:lnTo>
                  <a:pt x="2357850" y="110746"/>
                </a:lnTo>
                <a:lnTo>
                  <a:pt x="2314771" y="134226"/>
                </a:lnTo>
                <a:lnTo>
                  <a:pt x="2272010" y="158142"/>
                </a:lnTo>
                <a:lnTo>
                  <a:pt x="2229571" y="182489"/>
                </a:lnTo>
                <a:lnTo>
                  <a:pt x="2187455" y="207265"/>
                </a:lnTo>
                <a:lnTo>
                  <a:pt x="2145665" y="232466"/>
                </a:lnTo>
                <a:lnTo>
                  <a:pt x="2104203" y="258088"/>
                </a:lnTo>
                <a:lnTo>
                  <a:pt x="2063072" y="284128"/>
                </a:lnTo>
                <a:lnTo>
                  <a:pt x="2022274" y="310583"/>
                </a:lnTo>
                <a:lnTo>
                  <a:pt x="1981810" y="337448"/>
                </a:lnTo>
                <a:lnTo>
                  <a:pt x="1941684" y="364721"/>
                </a:lnTo>
                <a:lnTo>
                  <a:pt x="1901898" y="392398"/>
                </a:lnTo>
                <a:lnTo>
                  <a:pt x="1862453" y="420475"/>
                </a:lnTo>
                <a:lnTo>
                  <a:pt x="1823353" y="448950"/>
                </a:lnTo>
                <a:lnTo>
                  <a:pt x="1784599" y="477817"/>
                </a:lnTo>
                <a:lnTo>
                  <a:pt x="1746194" y="507075"/>
                </a:lnTo>
                <a:lnTo>
                  <a:pt x="1708140" y="536719"/>
                </a:lnTo>
                <a:lnTo>
                  <a:pt x="1670439" y="566745"/>
                </a:lnTo>
                <a:lnTo>
                  <a:pt x="1633094" y="597152"/>
                </a:lnTo>
                <a:lnTo>
                  <a:pt x="1596106" y="627934"/>
                </a:lnTo>
                <a:lnTo>
                  <a:pt x="1559479" y="659088"/>
                </a:lnTo>
                <a:lnTo>
                  <a:pt x="1523214" y="690612"/>
                </a:lnTo>
                <a:lnTo>
                  <a:pt x="1487314" y="722501"/>
                </a:lnTo>
                <a:lnTo>
                  <a:pt x="1451781" y="754752"/>
                </a:lnTo>
                <a:lnTo>
                  <a:pt x="1416618" y="787361"/>
                </a:lnTo>
                <a:lnTo>
                  <a:pt x="1381826" y="820325"/>
                </a:lnTo>
                <a:lnTo>
                  <a:pt x="1347408" y="853641"/>
                </a:lnTo>
                <a:lnTo>
                  <a:pt x="1313366" y="887304"/>
                </a:lnTo>
                <a:lnTo>
                  <a:pt x="1279702" y="921312"/>
                </a:lnTo>
                <a:lnTo>
                  <a:pt x="1246419" y="955661"/>
                </a:lnTo>
                <a:lnTo>
                  <a:pt x="1213520" y="990347"/>
                </a:lnTo>
                <a:lnTo>
                  <a:pt x="1181005" y="1025367"/>
                </a:lnTo>
                <a:lnTo>
                  <a:pt x="1148878" y="1060717"/>
                </a:lnTo>
                <a:lnTo>
                  <a:pt x="1117141" y="1096395"/>
                </a:lnTo>
                <a:lnTo>
                  <a:pt x="1085796" y="1132396"/>
                </a:lnTo>
                <a:lnTo>
                  <a:pt x="1054846" y="1168716"/>
                </a:lnTo>
                <a:lnTo>
                  <a:pt x="1024292" y="1205354"/>
                </a:lnTo>
                <a:lnTo>
                  <a:pt x="994138" y="1242304"/>
                </a:lnTo>
                <a:lnTo>
                  <a:pt x="964385" y="1279563"/>
                </a:lnTo>
                <a:lnTo>
                  <a:pt x="935035" y="1317128"/>
                </a:lnTo>
                <a:lnTo>
                  <a:pt x="906091" y="1354996"/>
                </a:lnTo>
                <a:lnTo>
                  <a:pt x="877555" y="1393163"/>
                </a:lnTo>
                <a:lnTo>
                  <a:pt x="849430" y="1431625"/>
                </a:lnTo>
                <a:lnTo>
                  <a:pt x="821718" y="1470379"/>
                </a:lnTo>
                <a:lnTo>
                  <a:pt x="794420" y="1509421"/>
                </a:lnTo>
                <a:lnTo>
                  <a:pt x="767540" y="1548749"/>
                </a:lnTo>
                <a:lnTo>
                  <a:pt x="741079" y="1588357"/>
                </a:lnTo>
                <a:lnTo>
                  <a:pt x="715041" y="1628244"/>
                </a:lnTo>
                <a:lnTo>
                  <a:pt x="689426" y="1668405"/>
                </a:lnTo>
                <a:lnTo>
                  <a:pt x="664238" y="1708837"/>
                </a:lnTo>
                <a:lnTo>
                  <a:pt x="639478" y="1749536"/>
                </a:lnTo>
                <a:lnTo>
                  <a:pt x="615150" y="1790499"/>
                </a:lnTo>
                <a:lnTo>
                  <a:pt x="591255" y="1831723"/>
                </a:lnTo>
                <a:lnTo>
                  <a:pt x="567795" y="1873203"/>
                </a:lnTo>
                <a:lnTo>
                  <a:pt x="544774" y="1914937"/>
                </a:lnTo>
                <a:lnTo>
                  <a:pt x="522192" y="1956921"/>
                </a:lnTo>
                <a:lnTo>
                  <a:pt x="500053" y="1999151"/>
                </a:lnTo>
                <a:lnTo>
                  <a:pt x="478359" y="2041624"/>
                </a:lnTo>
                <a:lnTo>
                  <a:pt x="457112" y="2084337"/>
                </a:lnTo>
                <a:lnTo>
                  <a:pt x="436314" y="2127285"/>
                </a:lnTo>
                <a:lnTo>
                  <a:pt x="415967" y="2170466"/>
                </a:lnTo>
                <a:lnTo>
                  <a:pt x="396075" y="2213876"/>
                </a:lnTo>
                <a:lnTo>
                  <a:pt x="376638" y="2257511"/>
                </a:lnTo>
                <a:lnTo>
                  <a:pt x="357660" y="2301368"/>
                </a:lnTo>
                <a:lnTo>
                  <a:pt x="339143" y="2345443"/>
                </a:lnTo>
                <a:lnTo>
                  <a:pt x="321089" y="2389733"/>
                </a:lnTo>
                <a:lnTo>
                  <a:pt x="303500" y="2434235"/>
                </a:lnTo>
                <a:lnTo>
                  <a:pt x="286378" y="2478944"/>
                </a:lnTo>
                <a:lnTo>
                  <a:pt x="269727" y="2523858"/>
                </a:lnTo>
                <a:lnTo>
                  <a:pt x="253547" y="2568973"/>
                </a:lnTo>
                <a:lnTo>
                  <a:pt x="237842" y="2614285"/>
                </a:lnTo>
                <a:lnTo>
                  <a:pt x="222614" y="2659792"/>
                </a:lnTo>
                <a:lnTo>
                  <a:pt x="207865" y="2705488"/>
                </a:lnTo>
                <a:lnTo>
                  <a:pt x="193597" y="2751371"/>
                </a:lnTo>
                <a:lnTo>
                  <a:pt x="179812" y="2797438"/>
                </a:lnTo>
                <a:lnTo>
                  <a:pt x="166514" y="2843685"/>
                </a:lnTo>
                <a:lnTo>
                  <a:pt x="153703" y="2890108"/>
                </a:lnTo>
                <a:lnTo>
                  <a:pt x="141383" y="2936704"/>
                </a:lnTo>
                <a:lnTo>
                  <a:pt x="129556" y="2983469"/>
                </a:lnTo>
                <a:lnTo>
                  <a:pt x="118224" y="3030400"/>
                </a:lnTo>
                <a:lnTo>
                  <a:pt x="107389" y="3077494"/>
                </a:lnTo>
                <a:lnTo>
                  <a:pt x="97053" y="3124746"/>
                </a:lnTo>
                <a:lnTo>
                  <a:pt x="87220" y="3172154"/>
                </a:lnTo>
                <a:lnTo>
                  <a:pt x="77890" y="3219714"/>
                </a:lnTo>
                <a:lnTo>
                  <a:pt x="69067" y="3267422"/>
                </a:lnTo>
                <a:lnTo>
                  <a:pt x="60753" y="3315275"/>
                </a:lnTo>
                <a:lnTo>
                  <a:pt x="52950" y="3363270"/>
                </a:lnTo>
                <a:lnTo>
                  <a:pt x="45660" y="3411402"/>
                </a:lnTo>
                <a:lnTo>
                  <a:pt x="38885" y="3459669"/>
                </a:lnTo>
                <a:lnTo>
                  <a:pt x="32629" y="3508066"/>
                </a:lnTo>
                <a:lnTo>
                  <a:pt x="26892" y="3556591"/>
                </a:lnTo>
                <a:lnTo>
                  <a:pt x="21678" y="3605240"/>
                </a:lnTo>
                <a:lnTo>
                  <a:pt x="16989" y="3654009"/>
                </a:lnTo>
                <a:lnTo>
                  <a:pt x="12827" y="3702895"/>
                </a:lnTo>
                <a:lnTo>
                  <a:pt x="9193" y="3751895"/>
                </a:lnTo>
                <a:lnTo>
                  <a:pt x="6092" y="3801004"/>
                </a:lnTo>
                <a:lnTo>
                  <a:pt x="3524" y="3850220"/>
                </a:lnTo>
                <a:lnTo>
                  <a:pt x="1493" y="3899538"/>
                </a:lnTo>
                <a:lnTo>
                  <a:pt x="0" y="3948956"/>
                </a:lnTo>
              </a:path>
            </a:pathLst>
          </a:custGeom>
          <a:ln w="3175">
            <a:solidFill>
              <a:srgbClr val="000000"/>
            </a:solidFill>
          </a:ln>
        </p:spPr>
        <p:txBody>
          <a:bodyPr wrap="square" lIns="0" tIns="0" rIns="0" bIns="0" rtlCol="0"/>
          <a:lstStyle/>
          <a:p>
            <a:endParaRPr sz="949"/>
          </a:p>
        </p:txBody>
      </p:sp>
      <p:sp>
        <p:nvSpPr>
          <p:cNvPr id="1248" name="object 1248"/>
          <p:cNvSpPr/>
          <p:nvPr/>
        </p:nvSpPr>
        <p:spPr>
          <a:xfrm>
            <a:off x="7313034" y="5627255"/>
            <a:ext cx="21755" cy="21755"/>
          </a:xfrm>
          <a:custGeom>
            <a:avLst/>
            <a:gdLst/>
            <a:ahLst/>
            <a:cxnLst/>
            <a:rect l="l" t="t" r="r" b="b"/>
            <a:pathLst>
              <a:path w="41275" h="41275">
                <a:moveTo>
                  <a:pt x="0" y="0"/>
                </a:moveTo>
                <a:lnTo>
                  <a:pt x="7242" y="13083"/>
                </a:lnTo>
                <a:lnTo>
                  <a:pt x="16707" y="24495"/>
                </a:lnTo>
                <a:lnTo>
                  <a:pt x="28120" y="33961"/>
                </a:lnTo>
                <a:lnTo>
                  <a:pt x="41203" y="41203"/>
                </a:lnTo>
              </a:path>
            </a:pathLst>
          </a:custGeom>
          <a:ln w="11825">
            <a:solidFill>
              <a:srgbClr val="000000"/>
            </a:solidFill>
          </a:ln>
        </p:spPr>
        <p:txBody>
          <a:bodyPr wrap="square" lIns="0" tIns="0" rIns="0" bIns="0" rtlCol="0"/>
          <a:lstStyle/>
          <a:p>
            <a:endParaRPr sz="949"/>
          </a:p>
        </p:txBody>
      </p:sp>
      <p:sp>
        <p:nvSpPr>
          <p:cNvPr id="1249" name="object 1249"/>
          <p:cNvSpPr/>
          <p:nvPr/>
        </p:nvSpPr>
        <p:spPr>
          <a:xfrm>
            <a:off x="7313033" y="5568736"/>
            <a:ext cx="80328" cy="80328"/>
          </a:xfrm>
          <a:custGeom>
            <a:avLst/>
            <a:gdLst/>
            <a:ahLst/>
            <a:cxnLst/>
            <a:rect l="l" t="t" r="r" b="b"/>
            <a:pathLst>
              <a:path w="152400" h="152400">
                <a:moveTo>
                  <a:pt x="152227" y="68151"/>
                </a:moveTo>
                <a:lnTo>
                  <a:pt x="151534" y="94217"/>
                </a:lnTo>
                <a:lnTo>
                  <a:pt x="142785" y="118104"/>
                </a:lnTo>
                <a:lnTo>
                  <a:pt x="126975" y="138033"/>
                </a:lnTo>
                <a:lnTo>
                  <a:pt x="105101" y="152226"/>
                </a:lnTo>
              </a:path>
              <a:path w="152400" h="152400">
                <a:moveTo>
                  <a:pt x="84075" y="0"/>
                </a:moveTo>
                <a:lnTo>
                  <a:pt x="108977" y="7732"/>
                </a:lnTo>
                <a:lnTo>
                  <a:pt x="129597" y="22629"/>
                </a:lnTo>
                <a:lnTo>
                  <a:pt x="144494" y="43250"/>
                </a:lnTo>
                <a:lnTo>
                  <a:pt x="152227" y="68151"/>
                </a:lnTo>
              </a:path>
              <a:path w="152400" h="152400">
                <a:moveTo>
                  <a:pt x="0" y="47125"/>
                </a:moveTo>
                <a:lnTo>
                  <a:pt x="14193" y="25251"/>
                </a:lnTo>
                <a:lnTo>
                  <a:pt x="34122" y="9441"/>
                </a:lnTo>
                <a:lnTo>
                  <a:pt x="58009" y="692"/>
                </a:lnTo>
                <a:lnTo>
                  <a:pt x="84075" y="0"/>
                </a:lnTo>
              </a:path>
            </a:pathLst>
          </a:custGeom>
          <a:ln w="11825">
            <a:solidFill>
              <a:srgbClr val="000000"/>
            </a:solidFill>
          </a:ln>
        </p:spPr>
        <p:txBody>
          <a:bodyPr wrap="square" lIns="0" tIns="0" rIns="0" bIns="0" rtlCol="0"/>
          <a:lstStyle/>
          <a:p>
            <a:endParaRPr sz="949"/>
          </a:p>
        </p:txBody>
      </p:sp>
      <p:sp>
        <p:nvSpPr>
          <p:cNvPr id="1250" name="object 1250"/>
          <p:cNvSpPr/>
          <p:nvPr/>
        </p:nvSpPr>
        <p:spPr>
          <a:xfrm>
            <a:off x="6549140" y="5625336"/>
            <a:ext cx="17739" cy="68613"/>
          </a:xfrm>
          <a:custGeom>
            <a:avLst/>
            <a:gdLst/>
            <a:ahLst/>
            <a:cxnLst/>
            <a:rect l="l" t="t" r="r" b="b"/>
            <a:pathLst>
              <a:path w="33654" h="130175">
                <a:moveTo>
                  <a:pt x="33221" y="64808"/>
                </a:moveTo>
                <a:lnTo>
                  <a:pt x="30964" y="83663"/>
                </a:lnTo>
                <a:lnTo>
                  <a:pt x="24432" y="101222"/>
                </a:lnTo>
                <a:lnTo>
                  <a:pt x="13990" y="116775"/>
                </a:lnTo>
                <a:lnTo>
                  <a:pt x="0" y="129617"/>
                </a:lnTo>
              </a:path>
              <a:path w="33654" h="130175">
                <a:moveTo>
                  <a:pt x="0" y="0"/>
                </a:moveTo>
                <a:lnTo>
                  <a:pt x="13990" y="12841"/>
                </a:lnTo>
                <a:lnTo>
                  <a:pt x="24432" y="28394"/>
                </a:lnTo>
                <a:lnTo>
                  <a:pt x="30964" y="45953"/>
                </a:lnTo>
                <a:lnTo>
                  <a:pt x="33221" y="64808"/>
                </a:lnTo>
              </a:path>
            </a:pathLst>
          </a:custGeom>
          <a:ln w="11825">
            <a:solidFill>
              <a:srgbClr val="000000"/>
            </a:solidFill>
          </a:ln>
        </p:spPr>
        <p:txBody>
          <a:bodyPr wrap="square" lIns="0" tIns="0" rIns="0" bIns="0" rtlCol="0"/>
          <a:lstStyle/>
          <a:p>
            <a:endParaRPr sz="949"/>
          </a:p>
        </p:txBody>
      </p:sp>
      <p:sp>
        <p:nvSpPr>
          <p:cNvPr id="1251" name="object 1251"/>
          <p:cNvSpPr/>
          <p:nvPr/>
        </p:nvSpPr>
        <p:spPr>
          <a:xfrm>
            <a:off x="6500012" y="5693656"/>
            <a:ext cx="8033" cy="4686"/>
          </a:xfrm>
          <a:custGeom>
            <a:avLst/>
            <a:gdLst/>
            <a:ahLst/>
            <a:cxnLst/>
            <a:rect l="l" t="t" r="r" b="b"/>
            <a:pathLst>
              <a:path w="15240" h="8890">
                <a:moveTo>
                  <a:pt x="11621" y="6942"/>
                </a:moveTo>
                <a:lnTo>
                  <a:pt x="12622" y="7431"/>
                </a:lnTo>
                <a:lnTo>
                  <a:pt x="13633" y="7898"/>
                </a:lnTo>
                <a:lnTo>
                  <a:pt x="14654" y="8344"/>
                </a:lnTo>
              </a:path>
              <a:path w="15240" h="8890">
                <a:moveTo>
                  <a:pt x="0" y="0"/>
                </a:moveTo>
                <a:lnTo>
                  <a:pt x="2979" y="2142"/>
                </a:lnTo>
                <a:lnTo>
                  <a:pt x="6103" y="4076"/>
                </a:lnTo>
                <a:lnTo>
                  <a:pt x="9348" y="5789"/>
                </a:lnTo>
              </a:path>
            </a:pathLst>
          </a:custGeom>
          <a:ln w="11825">
            <a:solidFill>
              <a:srgbClr val="000000"/>
            </a:solidFill>
          </a:ln>
        </p:spPr>
        <p:txBody>
          <a:bodyPr wrap="square" lIns="0" tIns="0" rIns="0" bIns="0" rtlCol="0"/>
          <a:lstStyle/>
          <a:p>
            <a:endParaRPr sz="949"/>
          </a:p>
        </p:txBody>
      </p:sp>
      <p:sp>
        <p:nvSpPr>
          <p:cNvPr id="1252" name="object 1252"/>
          <p:cNvSpPr/>
          <p:nvPr/>
        </p:nvSpPr>
        <p:spPr>
          <a:xfrm>
            <a:off x="6500012" y="5617421"/>
            <a:ext cx="24768" cy="8033"/>
          </a:xfrm>
          <a:custGeom>
            <a:avLst/>
            <a:gdLst/>
            <a:ahLst/>
            <a:cxnLst/>
            <a:rect l="l" t="t" r="r" b="b"/>
            <a:pathLst>
              <a:path w="46990" h="15240">
                <a:moveTo>
                  <a:pt x="46604" y="0"/>
                </a:moveTo>
                <a:lnTo>
                  <a:pt x="34175" y="973"/>
                </a:lnTo>
                <a:lnTo>
                  <a:pt x="22122" y="3846"/>
                </a:lnTo>
                <a:lnTo>
                  <a:pt x="10658" y="8551"/>
                </a:lnTo>
                <a:lnTo>
                  <a:pt x="0" y="15016"/>
                </a:lnTo>
              </a:path>
            </a:pathLst>
          </a:custGeom>
          <a:ln w="11825">
            <a:solidFill>
              <a:srgbClr val="000000"/>
            </a:solidFill>
          </a:ln>
        </p:spPr>
        <p:txBody>
          <a:bodyPr wrap="square" lIns="0" tIns="0" rIns="0" bIns="0" rtlCol="0"/>
          <a:lstStyle/>
          <a:p>
            <a:endParaRPr sz="949"/>
          </a:p>
        </p:txBody>
      </p:sp>
      <p:sp>
        <p:nvSpPr>
          <p:cNvPr id="1253" name="object 1253"/>
          <p:cNvSpPr/>
          <p:nvPr/>
        </p:nvSpPr>
        <p:spPr>
          <a:xfrm>
            <a:off x="7317670" y="5572993"/>
            <a:ext cx="71626" cy="71626"/>
          </a:xfrm>
          <a:custGeom>
            <a:avLst/>
            <a:gdLst/>
            <a:ahLst/>
            <a:cxnLst/>
            <a:rect l="l" t="t" r="r" b="b"/>
            <a:pathLst>
              <a:path w="135890" h="135890">
                <a:moveTo>
                  <a:pt x="135354" y="60011"/>
                </a:moveTo>
                <a:lnTo>
                  <a:pt x="135214" y="82881"/>
                </a:lnTo>
                <a:lnTo>
                  <a:pt x="128134" y="104068"/>
                </a:lnTo>
                <a:lnTo>
                  <a:pt x="114898" y="122062"/>
                </a:lnTo>
                <a:lnTo>
                  <a:pt x="96286" y="135354"/>
                </a:lnTo>
              </a:path>
              <a:path w="135890" h="135890">
                <a:moveTo>
                  <a:pt x="75342" y="0"/>
                </a:moveTo>
                <a:lnTo>
                  <a:pt x="97100" y="7045"/>
                </a:lnTo>
                <a:lnTo>
                  <a:pt x="115157" y="20197"/>
                </a:lnTo>
                <a:lnTo>
                  <a:pt x="128309" y="38253"/>
                </a:lnTo>
                <a:lnTo>
                  <a:pt x="135354" y="60011"/>
                </a:lnTo>
              </a:path>
              <a:path w="135890" h="135890">
                <a:moveTo>
                  <a:pt x="0" y="39067"/>
                </a:moveTo>
                <a:lnTo>
                  <a:pt x="13291" y="20456"/>
                </a:lnTo>
                <a:lnTo>
                  <a:pt x="31285" y="7219"/>
                </a:lnTo>
                <a:lnTo>
                  <a:pt x="52472" y="139"/>
                </a:lnTo>
                <a:lnTo>
                  <a:pt x="75342" y="0"/>
                </a:lnTo>
              </a:path>
              <a:path w="135890" h="135890">
                <a:moveTo>
                  <a:pt x="0" y="102927"/>
                </a:moveTo>
                <a:lnTo>
                  <a:pt x="6032" y="112945"/>
                </a:lnTo>
                <a:lnTo>
                  <a:pt x="13556" y="121798"/>
                </a:lnTo>
                <a:lnTo>
                  <a:pt x="22409" y="129322"/>
                </a:lnTo>
                <a:lnTo>
                  <a:pt x="32426" y="135354"/>
                </a:lnTo>
              </a:path>
            </a:pathLst>
          </a:custGeom>
          <a:ln w="11825">
            <a:solidFill>
              <a:srgbClr val="000000"/>
            </a:solidFill>
          </a:ln>
        </p:spPr>
        <p:txBody>
          <a:bodyPr wrap="square" lIns="0" tIns="0" rIns="0" bIns="0" rtlCol="0"/>
          <a:lstStyle/>
          <a:p>
            <a:endParaRPr sz="949"/>
          </a:p>
        </p:txBody>
      </p:sp>
      <p:sp>
        <p:nvSpPr>
          <p:cNvPr id="1254" name="object 1254"/>
          <p:cNvSpPr/>
          <p:nvPr/>
        </p:nvSpPr>
        <p:spPr>
          <a:xfrm>
            <a:off x="6549142" y="5630679"/>
            <a:ext cx="13388" cy="57903"/>
          </a:xfrm>
          <a:custGeom>
            <a:avLst/>
            <a:gdLst/>
            <a:ahLst/>
            <a:cxnLst/>
            <a:rect l="l" t="t" r="r" b="b"/>
            <a:pathLst>
              <a:path w="25400" h="109854">
                <a:moveTo>
                  <a:pt x="25234" y="54673"/>
                </a:moveTo>
                <a:lnTo>
                  <a:pt x="23543" y="70172"/>
                </a:lnTo>
                <a:lnTo>
                  <a:pt x="18621" y="84781"/>
                </a:lnTo>
                <a:lnTo>
                  <a:pt x="10697" y="98004"/>
                </a:lnTo>
                <a:lnTo>
                  <a:pt x="0" y="109346"/>
                </a:lnTo>
              </a:path>
              <a:path w="25400" h="109854">
                <a:moveTo>
                  <a:pt x="0" y="0"/>
                </a:moveTo>
                <a:lnTo>
                  <a:pt x="10697" y="11342"/>
                </a:lnTo>
                <a:lnTo>
                  <a:pt x="18621" y="24565"/>
                </a:lnTo>
                <a:lnTo>
                  <a:pt x="23543" y="39173"/>
                </a:lnTo>
                <a:lnTo>
                  <a:pt x="25234" y="54673"/>
                </a:lnTo>
              </a:path>
            </a:pathLst>
          </a:custGeom>
          <a:ln w="11825">
            <a:solidFill>
              <a:srgbClr val="000000"/>
            </a:solidFill>
          </a:ln>
        </p:spPr>
        <p:txBody>
          <a:bodyPr wrap="square" lIns="0" tIns="0" rIns="0" bIns="0" rtlCol="0"/>
          <a:lstStyle/>
          <a:p>
            <a:endParaRPr sz="949"/>
          </a:p>
        </p:txBody>
      </p:sp>
      <p:sp>
        <p:nvSpPr>
          <p:cNvPr id="1255" name="object 1255"/>
          <p:cNvSpPr/>
          <p:nvPr/>
        </p:nvSpPr>
        <p:spPr>
          <a:xfrm>
            <a:off x="6500010" y="5621629"/>
            <a:ext cx="24768" cy="9372"/>
          </a:xfrm>
          <a:custGeom>
            <a:avLst/>
            <a:gdLst/>
            <a:ahLst/>
            <a:cxnLst/>
            <a:rect l="l" t="t" r="r" b="b"/>
            <a:pathLst>
              <a:path w="46990" h="17779">
                <a:moveTo>
                  <a:pt x="9325" y="10430"/>
                </a:moveTo>
                <a:lnTo>
                  <a:pt x="6041" y="12423"/>
                </a:lnTo>
                <a:lnTo>
                  <a:pt x="2923" y="14677"/>
                </a:lnTo>
                <a:lnTo>
                  <a:pt x="0" y="17169"/>
                </a:lnTo>
              </a:path>
              <a:path w="46990" h="17779">
                <a:moveTo>
                  <a:pt x="46607" y="0"/>
                </a:moveTo>
                <a:lnTo>
                  <a:pt x="41624" y="0"/>
                </a:lnTo>
                <a:lnTo>
                  <a:pt x="36656" y="518"/>
                </a:lnTo>
                <a:lnTo>
                  <a:pt x="31781" y="1546"/>
                </a:lnTo>
              </a:path>
            </a:pathLst>
          </a:custGeom>
          <a:ln w="11825">
            <a:solidFill>
              <a:srgbClr val="000000"/>
            </a:solidFill>
          </a:ln>
        </p:spPr>
        <p:txBody>
          <a:bodyPr wrap="square" lIns="0" tIns="0" rIns="0" bIns="0" rtlCol="0"/>
          <a:lstStyle/>
          <a:p>
            <a:endParaRPr sz="949"/>
          </a:p>
        </p:txBody>
      </p:sp>
      <p:sp>
        <p:nvSpPr>
          <p:cNvPr id="1256" name="object 1256"/>
          <p:cNvSpPr/>
          <p:nvPr/>
        </p:nvSpPr>
        <p:spPr>
          <a:xfrm>
            <a:off x="6500011" y="5688313"/>
            <a:ext cx="5020" cy="3682"/>
          </a:xfrm>
          <a:custGeom>
            <a:avLst/>
            <a:gdLst/>
            <a:ahLst/>
            <a:cxnLst/>
            <a:rect l="l" t="t" r="r" b="b"/>
            <a:pathLst>
              <a:path w="9525" h="6984">
                <a:moveTo>
                  <a:pt x="0" y="0"/>
                </a:moveTo>
                <a:lnTo>
                  <a:pt x="2923" y="2491"/>
                </a:lnTo>
                <a:lnTo>
                  <a:pt x="6041" y="4745"/>
                </a:lnTo>
                <a:lnTo>
                  <a:pt x="9325" y="6738"/>
                </a:lnTo>
              </a:path>
            </a:pathLst>
          </a:custGeom>
          <a:ln w="11825">
            <a:solidFill>
              <a:srgbClr val="000000"/>
            </a:solidFill>
          </a:ln>
        </p:spPr>
        <p:txBody>
          <a:bodyPr wrap="square" lIns="0" tIns="0" rIns="0" bIns="0" rtlCol="0"/>
          <a:lstStyle/>
          <a:p>
            <a:endParaRPr sz="949"/>
          </a:p>
        </p:txBody>
      </p:sp>
      <p:sp>
        <p:nvSpPr>
          <p:cNvPr id="1257" name="object 1257"/>
          <p:cNvSpPr/>
          <p:nvPr/>
        </p:nvSpPr>
        <p:spPr>
          <a:xfrm>
            <a:off x="6500035" y="6199387"/>
            <a:ext cx="24768" cy="49201"/>
          </a:xfrm>
          <a:custGeom>
            <a:avLst/>
            <a:gdLst/>
            <a:ahLst/>
            <a:cxnLst/>
            <a:rect l="l" t="t" r="r" b="b"/>
            <a:pathLst>
              <a:path w="46990" h="93345">
                <a:moveTo>
                  <a:pt x="46558" y="46558"/>
                </a:moveTo>
                <a:lnTo>
                  <a:pt x="42900" y="64681"/>
                </a:lnTo>
                <a:lnTo>
                  <a:pt x="32922" y="79480"/>
                </a:lnTo>
                <a:lnTo>
                  <a:pt x="18122" y="89458"/>
                </a:lnTo>
                <a:lnTo>
                  <a:pt x="0" y="93117"/>
                </a:lnTo>
              </a:path>
              <a:path w="46990" h="93345">
                <a:moveTo>
                  <a:pt x="0" y="0"/>
                </a:moveTo>
                <a:lnTo>
                  <a:pt x="18122" y="3658"/>
                </a:lnTo>
                <a:lnTo>
                  <a:pt x="32922" y="13636"/>
                </a:lnTo>
                <a:lnTo>
                  <a:pt x="42900" y="28436"/>
                </a:lnTo>
                <a:lnTo>
                  <a:pt x="46558" y="46558"/>
                </a:lnTo>
              </a:path>
            </a:pathLst>
          </a:custGeom>
          <a:ln w="11825">
            <a:solidFill>
              <a:srgbClr val="000000"/>
            </a:solidFill>
          </a:ln>
        </p:spPr>
        <p:txBody>
          <a:bodyPr wrap="square" lIns="0" tIns="0" rIns="0" bIns="0" rtlCol="0"/>
          <a:lstStyle/>
          <a:p>
            <a:endParaRPr sz="949"/>
          </a:p>
        </p:txBody>
      </p:sp>
      <p:sp>
        <p:nvSpPr>
          <p:cNvPr id="1258" name="object 1258"/>
          <p:cNvSpPr/>
          <p:nvPr/>
        </p:nvSpPr>
        <p:spPr>
          <a:xfrm>
            <a:off x="6500035" y="4849659"/>
            <a:ext cx="24768" cy="49201"/>
          </a:xfrm>
          <a:custGeom>
            <a:avLst/>
            <a:gdLst/>
            <a:ahLst/>
            <a:cxnLst/>
            <a:rect l="l" t="t" r="r" b="b"/>
            <a:pathLst>
              <a:path w="46990" h="93345">
                <a:moveTo>
                  <a:pt x="46558" y="46558"/>
                </a:moveTo>
                <a:lnTo>
                  <a:pt x="42900" y="64681"/>
                </a:lnTo>
                <a:lnTo>
                  <a:pt x="32922" y="79480"/>
                </a:lnTo>
                <a:lnTo>
                  <a:pt x="18122" y="89458"/>
                </a:lnTo>
                <a:lnTo>
                  <a:pt x="0" y="93117"/>
                </a:lnTo>
              </a:path>
              <a:path w="46990" h="93345">
                <a:moveTo>
                  <a:pt x="0" y="0"/>
                </a:moveTo>
                <a:lnTo>
                  <a:pt x="18122" y="3658"/>
                </a:lnTo>
                <a:lnTo>
                  <a:pt x="32922" y="13636"/>
                </a:lnTo>
                <a:lnTo>
                  <a:pt x="42900" y="28436"/>
                </a:lnTo>
                <a:lnTo>
                  <a:pt x="46558" y="46558"/>
                </a:lnTo>
              </a:path>
            </a:pathLst>
          </a:custGeom>
          <a:ln w="11825">
            <a:solidFill>
              <a:srgbClr val="000000"/>
            </a:solidFill>
          </a:ln>
        </p:spPr>
        <p:txBody>
          <a:bodyPr wrap="square" lIns="0" tIns="0" rIns="0" bIns="0" rtlCol="0"/>
          <a:lstStyle/>
          <a:p>
            <a:endParaRPr sz="949"/>
          </a:p>
        </p:txBody>
      </p:sp>
      <p:pic>
        <p:nvPicPr>
          <p:cNvPr id="1259" name="object 1259"/>
          <p:cNvPicPr/>
          <p:nvPr/>
        </p:nvPicPr>
        <p:blipFill>
          <a:blip r:embed="rId62" cstate="print"/>
          <a:stretch>
            <a:fillRect/>
          </a:stretch>
        </p:blipFill>
        <p:spPr>
          <a:xfrm>
            <a:off x="9429223" y="5569876"/>
            <a:ext cx="77577" cy="77577"/>
          </a:xfrm>
          <a:prstGeom prst="rect">
            <a:avLst/>
          </a:prstGeom>
        </p:spPr>
      </p:pic>
      <p:pic>
        <p:nvPicPr>
          <p:cNvPr id="1260" name="object 1260"/>
          <p:cNvPicPr/>
          <p:nvPr/>
        </p:nvPicPr>
        <p:blipFill>
          <a:blip r:embed="rId63" cstate="print"/>
          <a:stretch>
            <a:fillRect/>
          </a:stretch>
        </p:blipFill>
        <p:spPr>
          <a:xfrm>
            <a:off x="2471448" y="5569876"/>
            <a:ext cx="77577" cy="77577"/>
          </a:xfrm>
          <a:prstGeom prst="rect">
            <a:avLst/>
          </a:prstGeom>
        </p:spPr>
      </p:pic>
      <p:pic>
        <p:nvPicPr>
          <p:cNvPr id="1261" name="object 1261"/>
          <p:cNvPicPr/>
          <p:nvPr/>
        </p:nvPicPr>
        <p:blipFill>
          <a:blip r:embed="rId64" cstate="print"/>
          <a:stretch>
            <a:fillRect/>
          </a:stretch>
        </p:blipFill>
        <p:spPr>
          <a:xfrm>
            <a:off x="3020720" y="5622719"/>
            <a:ext cx="39893" cy="73553"/>
          </a:xfrm>
          <a:prstGeom prst="rect">
            <a:avLst/>
          </a:prstGeom>
        </p:spPr>
      </p:pic>
      <p:sp>
        <p:nvSpPr>
          <p:cNvPr id="1262" name="object 1262"/>
          <p:cNvSpPr/>
          <p:nvPr/>
        </p:nvSpPr>
        <p:spPr>
          <a:xfrm>
            <a:off x="6549161" y="2076449"/>
            <a:ext cx="17739" cy="68613"/>
          </a:xfrm>
          <a:custGeom>
            <a:avLst/>
            <a:gdLst/>
            <a:ahLst/>
            <a:cxnLst/>
            <a:rect l="l" t="t" r="r" b="b"/>
            <a:pathLst>
              <a:path w="33654" h="130175">
                <a:moveTo>
                  <a:pt x="33181" y="64779"/>
                </a:moveTo>
                <a:lnTo>
                  <a:pt x="30926" y="83622"/>
                </a:lnTo>
                <a:lnTo>
                  <a:pt x="24403" y="101171"/>
                </a:lnTo>
                <a:lnTo>
                  <a:pt x="13973" y="116719"/>
                </a:lnTo>
                <a:lnTo>
                  <a:pt x="0" y="129559"/>
                </a:lnTo>
              </a:path>
              <a:path w="33654" h="130175">
                <a:moveTo>
                  <a:pt x="0" y="0"/>
                </a:moveTo>
                <a:lnTo>
                  <a:pt x="13973" y="12840"/>
                </a:lnTo>
                <a:lnTo>
                  <a:pt x="24403" y="28388"/>
                </a:lnTo>
                <a:lnTo>
                  <a:pt x="30926" y="45936"/>
                </a:lnTo>
                <a:lnTo>
                  <a:pt x="33181" y="64779"/>
                </a:lnTo>
              </a:path>
            </a:pathLst>
          </a:custGeom>
          <a:ln w="11825">
            <a:solidFill>
              <a:srgbClr val="000000"/>
            </a:solidFill>
          </a:ln>
        </p:spPr>
        <p:txBody>
          <a:bodyPr wrap="square" lIns="0" tIns="0" rIns="0" bIns="0" rtlCol="0"/>
          <a:lstStyle/>
          <a:p>
            <a:endParaRPr sz="949"/>
          </a:p>
        </p:txBody>
      </p:sp>
      <p:sp>
        <p:nvSpPr>
          <p:cNvPr id="1263" name="object 1263"/>
          <p:cNvSpPr/>
          <p:nvPr/>
        </p:nvSpPr>
        <p:spPr>
          <a:xfrm>
            <a:off x="6499991" y="2072044"/>
            <a:ext cx="8033" cy="4686"/>
          </a:xfrm>
          <a:custGeom>
            <a:avLst/>
            <a:gdLst/>
            <a:ahLst/>
            <a:cxnLst/>
            <a:rect l="l" t="t" r="r" b="b"/>
            <a:pathLst>
              <a:path w="15240" h="8889">
                <a:moveTo>
                  <a:pt x="14656" y="0"/>
                </a:moveTo>
                <a:lnTo>
                  <a:pt x="13606" y="459"/>
                </a:lnTo>
                <a:lnTo>
                  <a:pt x="12566" y="941"/>
                </a:lnTo>
                <a:lnTo>
                  <a:pt x="11537" y="1445"/>
                </a:lnTo>
              </a:path>
              <a:path w="15240" h="8889">
                <a:moveTo>
                  <a:pt x="9354" y="2556"/>
                </a:moveTo>
                <a:lnTo>
                  <a:pt x="6106" y="4272"/>
                </a:lnTo>
                <a:lnTo>
                  <a:pt x="2980" y="6210"/>
                </a:lnTo>
                <a:lnTo>
                  <a:pt x="0" y="8356"/>
                </a:lnTo>
              </a:path>
            </a:pathLst>
          </a:custGeom>
          <a:ln w="11825">
            <a:solidFill>
              <a:srgbClr val="000000"/>
            </a:solidFill>
          </a:ln>
        </p:spPr>
        <p:txBody>
          <a:bodyPr wrap="square" lIns="0" tIns="0" rIns="0" bIns="0" rtlCol="0"/>
          <a:lstStyle/>
          <a:p>
            <a:endParaRPr sz="949"/>
          </a:p>
        </p:txBody>
      </p:sp>
      <p:sp>
        <p:nvSpPr>
          <p:cNvPr id="1264" name="object 1264"/>
          <p:cNvSpPr/>
          <p:nvPr/>
        </p:nvSpPr>
        <p:spPr>
          <a:xfrm>
            <a:off x="6499991" y="2144738"/>
            <a:ext cx="24768" cy="8033"/>
          </a:xfrm>
          <a:custGeom>
            <a:avLst/>
            <a:gdLst/>
            <a:ahLst/>
            <a:cxnLst/>
            <a:rect l="l" t="t" r="r" b="b"/>
            <a:pathLst>
              <a:path w="46990" h="15239">
                <a:moveTo>
                  <a:pt x="0" y="0"/>
                </a:moveTo>
                <a:lnTo>
                  <a:pt x="2980" y="2146"/>
                </a:lnTo>
                <a:lnTo>
                  <a:pt x="6106" y="4084"/>
                </a:lnTo>
                <a:lnTo>
                  <a:pt x="9354" y="5800"/>
                </a:lnTo>
              </a:path>
              <a:path w="46990" h="15239">
                <a:moveTo>
                  <a:pt x="11537" y="6911"/>
                </a:moveTo>
                <a:lnTo>
                  <a:pt x="19922" y="10439"/>
                </a:lnTo>
                <a:lnTo>
                  <a:pt x="28625" y="12985"/>
                </a:lnTo>
                <a:lnTo>
                  <a:pt x="37560" y="14527"/>
                </a:lnTo>
                <a:lnTo>
                  <a:pt x="46643" y="15045"/>
                </a:lnTo>
              </a:path>
            </a:pathLst>
          </a:custGeom>
          <a:ln w="11825">
            <a:solidFill>
              <a:srgbClr val="000000"/>
            </a:solidFill>
          </a:ln>
        </p:spPr>
        <p:txBody>
          <a:bodyPr wrap="square" lIns="0" tIns="0" rIns="0" bIns="0" rtlCol="0"/>
          <a:lstStyle/>
          <a:p>
            <a:endParaRPr sz="949"/>
          </a:p>
        </p:txBody>
      </p:sp>
      <p:sp>
        <p:nvSpPr>
          <p:cNvPr id="1265" name="object 1265"/>
          <p:cNvSpPr/>
          <p:nvPr/>
        </p:nvSpPr>
        <p:spPr>
          <a:xfrm>
            <a:off x="7313043" y="1556694"/>
            <a:ext cx="21755" cy="21755"/>
          </a:xfrm>
          <a:custGeom>
            <a:avLst/>
            <a:gdLst/>
            <a:ahLst/>
            <a:cxnLst/>
            <a:rect l="l" t="t" r="r" b="b"/>
            <a:pathLst>
              <a:path w="41275" h="41275">
                <a:moveTo>
                  <a:pt x="41150" y="0"/>
                </a:moveTo>
                <a:lnTo>
                  <a:pt x="28087" y="7237"/>
                </a:lnTo>
                <a:lnTo>
                  <a:pt x="16691" y="16691"/>
                </a:lnTo>
                <a:lnTo>
                  <a:pt x="7237" y="28086"/>
                </a:lnTo>
                <a:lnTo>
                  <a:pt x="0" y="41149"/>
                </a:lnTo>
              </a:path>
            </a:pathLst>
          </a:custGeom>
          <a:ln w="11825">
            <a:solidFill>
              <a:srgbClr val="000000"/>
            </a:solidFill>
          </a:ln>
        </p:spPr>
        <p:txBody>
          <a:bodyPr wrap="square" lIns="0" tIns="0" rIns="0" bIns="0" rtlCol="0"/>
          <a:lstStyle/>
          <a:p>
            <a:endParaRPr sz="949"/>
          </a:p>
        </p:txBody>
      </p:sp>
      <p:sp>
        <p:nvSpPr>
          <p:cNvPr id="1266" name="object 1266"/>
          <p:cNvSpPr/>
          <p:nvPr/>
        </p:nvSpPr>
        <p:spPr>
          <a:xfrm>
            <a:off x="7313042" y="1556693"/>
            <a:ext cx="80328" cy="80328"/>
          </a:xfrm>
          <a:custGeom>
            <a:avLst/>
            <a:gdLst/>
            <a:ahLst/>
            <a:cxnLst/>
            <a:rect l="l" t="t" r="r" b="b"/>
            <a:pathLst>
              <a:path w="152400" h="152400">
                <a:moveTo>
                  <a:pt x="84072" y="152208"/>
                </a:moveTo>
                <a:lnTo>
                  <a:pt x="58013" y="151522"/>
                </a:lnTo>
                <a:lnTo>
                  <a:pt x="34130" y="142781"/>
                </a:lnTo>
                <a:lnTo>
                  <a:pt x="14199" y="126983"/>
                </a:lnTo>
                <a:lnTo>
                  <a:pt x="0" y="105121"/>
                </a:lnTo>
              </a:path>
              <a:path w="152400" h="152400">
                <a:moveTo>
                  <a:pt x="152209" y="84071"/>
                </a:moveTo>
                <a:lnTo>
                  <a:pt x="144476" y="108965"/>
                </a:lnTo>
                <a:lnTo>
                  <a:pt x="129581" y="129580"/>
                </a:lnTo>
                <a:lnTo>
                  <a:pt x="108966" y="144475"/>
                </a:lnTo>
                <a:lnTo>
                  <a:pt x="84072" y="152208"/>
                </a:lnTo>
              </a:path>
              <a:path w="152400" h="152400">
                <a:moveTo>
                  <a:pt x="105122" y="0"/>
                </a:moveTo>
                <a:lnTo>
                  <a:pt x="126984" y="14199"/>
                </a:lnTo>
                <a:lnTo>
                  <a:pt x="142782" y="34129"/>
                </a:lnTo>
                <a:lnTo>
                  <a:pt x="151522" y="58012"/>
                </a:lnTo>
                <a:lnTo>
                  <a:pt x="152209" y="84071"/>
                </a:lnTo>
              </a:path>
            </a:pathLst>
          </a:custGeom>
          <a:ln w="11825">
            <a:solidFill>
              <a:srgbClr val="000000"/>
            </a:solidFill>
          </a:ln>
        </p:spPr>
        <p:txBody>
          <a:bodyPr wrap="square" lIns="0" tIns="0" rIns="0" bIns="0" rtlCol="0"/>
          <a:lstStyle/>
          <a:p>
            <a:endParaRPr sz="949"/>
          </a:p>
        </p:txBody>
      </p:sp>
      <p:sp>
        <p:nvSpPr>
          <p:cNvPr id="1267" name="object 1267"/>
          <p:cNvSpPr/>
          <p:nvPr/>
        </p:nvSpPr>
        <p:spPr>
          <a:xfrm>
            <a:off x="6549133" y="2081781"/>
            <a:ext cx="13388" cy="57903"/>
          </a:xfrm>
          <a:custGeom>
            <a:avLst/>
            <a:gdLst/>
            <a:ahLst/>
            <a:cxnLst/>
            <a:rect l="l" t="t" r="r" b="b"/>
            <a:pathLst>
              <a:path w="25400" h="109854">
                <a:moveTo>
                  <a:pt x="25251" y="54681"/>
                </a:moveTo>
                <a:lnTo>
                  <a:pt x="23556" y="70181"/>
                </a:lnTo>
                <a:lnTo>
                  <a:pt x="18630" y="84789"/>
                </a:lnTo>
                <a:lnTo>
                  <a:pt x="10702" y="98010"/>
                </a:lnTo>
                <a:lnTo>
                  <a:pt x="0" y="109350"/>
                </a:lnTo>
              </a:path>
              <a:path w="25400" h="109854">
                <a:moveTo>
                  <a:pt x="28" y="0"/>
                </a:moveTo>
                <a:lnTo>
                  <a:pt x="10724" y="11344"/>
                </a:lnTo>
                <a:lnTo>
                  <a:pt x="18645" y="24569"/>
                </a:lnTo>
                <a:lnTo>
                  <a:pt x="23564" y="39180"/>
                </a:lnTo>
                <a:lnTo>
                  <a:pt x="25251" y="54681"/>
                </a:lnTo>
              </a:path>
            </a:pathLst>
          </a:custGeom>
          <a:ln w="11825">
            <a:solidFill>
              <a:srgbClr val="000000"/>
            </a:solidFill>
          </a:ln>
        </p:spPr>
        <p:txBody>
          <a:bodyPr wrap="square" lIns="0" tIns="0" rIns="0" bIns="0" rtlCol="0"/>
          <a:lstStyle/>
          <a:p>
            <a:endParaRPr sz="949"/>
          </a:p>
        </p:txBody>
      </p:sp>
      <p:sp>
        <p:nvSpPr>
          <p:cNvPr id="1268" name="object 1268"/>
          <p:cNvSpPr/>
          <p:nvPr/>
        </p:nvSpPr>
        <p:spPr>
          <a:xfrm>
            <a:off x="6500005" y="2078222"/>
            <a:ext cx="5020" cy="3682"/>
          </a:xfrm>
          <a:custGeom>
            <a:avLst/>
            <a:gdLst/>
            <a:ahLst/>
            <a:cxnLst/>
            <a:rect l="l" t="t" r="r" b="b"/>
            <a:pathLst>
              <a:path w="9525" h="6985">
                <a:moveTo>
                  <a:pt x="9343" y="0"/>
                </a:moveTo>
                <a:lnTo>
                  <a:pt x="6053" y="1997"/>
                </a:lnTo>
                <a:lnTo>
                  <a:pt x="2928" y="4254"/>
                </a:lnTo>
                <a:lnTo>
                  <a:pt x="0" y="6752"/>
                </a:lnTo>
              </a:path>
            </a:pathLst>
          </a:custGeom>
          <a:ln w="11825">
            <a:solidFill>
              <a:srgbClr val="000000"/>
            </a:solidFill>
          </a:ln>
        </p:spPr>
        <p:txBody>
          <a:bodyPr wrap="square" lIns="0" tIns="0" rIns="0" bIns="0" rtlCol="0"/>
          <a:lstStyle/>
          <a:p>
            <a:endParaRPr sz="949"/>
          </a:p>
        </p:txBody>
      </p:sp>
      <p:sp>
        <p:nvSpPr>
          <p:cNvPr id="1269" name="object 1269"/>
          <p:cNvSpPr/>
          <p:nvPr/>
        </p:nvSpPr>
        <p:spPr>
          <a:xfrm>
            <a:off x="6500018" y="2139418"/>
            <a:ext cx="24768" cy="9372"/>
          </a:xfrm>
          <a:custGeom>
            <a:avLst/>
            <a:gdLst/>
            <a:ahLst/>
            <a:cxnLst/>
            <a:rect l="l" t="t" r="r" b="b"/>
            <a:pathLst>
              <a:path w="46990" h="17779">
                <a:moveTo>
                  <a:pt x="43140" y="17072"/>
                </a:moveTo>
                <a:lnTo>
                  <a:pt x="44289" y="17127"/>
                </a:lnTo>
                <a:lnTo>
                  <a:pt x="45440" y="17155"/>
                </a:lnTo>
                <a:lnTo>
                  <a:pt x="46591" y="17155"/>
                </a:lnTo>
              </a:path>
              <a:path w="46990" h="17779">
                <a:moveTo>
                  <a:pt x="0" y="0"/>
                </a:moveTo>
                <a:lnTo>
                  <a:pt x="2916" y="2485"/>
                </a:lnTo>
                <a:lnTo>
                  <a:pt x="6027" y="4731"/>
                </a:lnTo>
                <a:lnTo>
                  <a:pt x="9302" y="6720"/>
                </a:lnTo>
              </a:path>
            </a:pathLst>
          </a:custGeom>
          <a:ln w="11825">
            <a:solidFill>
              <a:srgbClr val="000000"/>
            </a:solidFill>
          </a:ln>
        </p:spPr>
        <p:txBody>
          <a:bodyPr wrap="square" lIns="0" tIns="0" rIns="0" bIns="0" rtlCol="0"/>
          <a:lstStyle/>
          <a:p>
            <a:endParaRPr sz="949"/>
          </a:p>
        </p:txBody>
      </p:sp>
      <p:sp>
        <p:nvSpPr>
          <p:cNvPr id="1270" name="object 1270"/>
          <p:cNvSpPr/>
          <p:nvPr/>
        </p:nvSpPr>
        <p:spPr>
          <a:xfrm>
            <a:off x="7317670" y="1561321"/>
            <a:ext cx="17404" cy="17404"/>
          </a:xfrm>
          <a:custGeom>
            <a:avLst/>
            <a:gdLst/>
            <a:ahLst/>
            <a:cxnLst/>
            <a:rect l="l" t="t" r="r" b="b"/>
            <a:pathLst>
              <a:path w="33020" h="33019">
                <a:moveTo>
                  <a:pt x="32426" y="0"/>
                </a:moveTo>
                <a:lnTo>
                  <a:pt x="22409" y="6032"/>
                </a:lnTo>
                <a:lnTo>
                  <a:pt x="13556" y="13556"/>
                </a:lnTo>
                <a:lnTo>
                  <a:pt x="6032" y="22409"/>
                </a:lnTo>
                <a:lnTo>
                  <a:pt x="0" y="32426"/>
                </a:lnTo>
              </a:path>
            </a:pathLst>
          </a:custGeom>
          <a:ln w="11825">
            <a:solidFill>
              <a:srgbClr val="000000"/>
            </a:solidFill>
          </a:ln>
        </p:spPr>
        <p:txBody>
          <a:bodyPr wrap="square" lIns="0" tIns="0" rIns="0" bIns="0" rtlCol="0"/>
          <a:lstStyle/>
          <a:p>
            <a:endParaRPr sz="949"/>
          </a:p>
        </p:txBody>
      </p:sp>
      <p:sp>
        <p:nvSpPr>
          <p:cNvPr id="1271" name="object 1271"/>
          <p:cNvSpPr/>
          <p:nvPr/>
        </p:nvSpPr>
        <p:spPr>
          <a:xfrm>
            <a:off x="7317670" y="1561320"/>
            <a:ext cx="71626" cy="71626"/>
          </a:xfrm>
          <a:custGeom>
            <a:avLst/>
            <a:gdLst/>
            <a:ahLst/>
            <a:cxnLst/>
            <a:rect l="l" t="t" r="r" b="b"/>
            <a:pathLst>
              <a:path w="135890" h="135889">
                <a:moveTo>
                  <a:pt x="75342" y="135355"/>
                </a:moveTo>
                <a:lnTo>
                  <a:pt x="52472" y="135215"/>
                </a:lnTo>
                <a:lnTo>
                  <a:pt x="31285" y="128135"/>
                </a:lnTo>
                <a:lnTo>
                  <a:pt x="13291" y="114898"/>
                </a:lnTo>
                <a:lnTo>
                  <a:pt x="0" y="96286"/>
                </a:lnTo>
              </a:path>
              <a:path w="135890" h="135889">
                <a:moveTo>
                  <a:pt x="135354" y="75342"/>
                </a:moveTo>
                <a:lnTo>
                  <a:pt x="128309" y="97101"/>
                </a:lnTo>
                <a:lnTo>
                  <a:pt x="115157" y="115157"/>
                </a:lnTo>
                <a:lnTo>
                  <a:pt x="97100" y="128309"/>
                </a:lnTo>
                <a:lnTo>
                  <a:pt x="75342" y="135355"/>
                </a:lnTo>
              </a:path>
              <a:path w="135890" h="135889">
                <a:moveTo>
                  <a:pt x="96286" y="0"/>
                </a:moveTo>
                <a:lnTo>
                  <a:pt x="114898" y="13291"/>
                </a:lnTo>
                <a:lnTo>
                  <a:pt x="128134" y="31286"/>
                </a:lnTo>
                <a:lnTo>
                  <a:pt x="135214" y="52472"/>
                </a:lnTo>
                <a:lnTo>
                  <a:pt x="135354" y="75342"/>
                </a:lnTo>
              </a:path>
            </a:pathLst>
          </a:custGeom>
          <a:ln w="11825">
            <a:solidFill>
              <a:srgbClr val="000000"/>
            </a:solidFill>
          </a:ln>
        </p:spPr>
        <p:txBody>
          <a:bodyPr wrap="square" lIns="0" tIns="0" rIns="0" bIns="0" rtlCol="0"/>
          <a:lstStyle/>
          <a:p>
            <a:endParaRPr sz="949"/>
          </a:p>
        </p:txBody>
      </p:sp>
      <p:sp>
        <p:nvSpPr>
          <p:cNvPr id="1272" name="object 1272"/>
          <p:cNvSpPr/>
          <p:nvPr/>
        </p:nvSpPr>
        <p:spPr>
          <a:xfrm>
            <a:off x="6500036" y="1644323"/>
            <a:ext cx="5020" cy="669"/>
          </a:xfrm>
          <a:custGeom>
            <a:avLst/>
            <a:gdLst/>
            <a:ahLst/>
            <a:cxnLst/>
            <a:rect l="l" t="t" r="r" b="b"/>
            <a:pathLst>
              <a:path w="9525" h="1269">
                <a:moveTo>
                  <a:pt x="9313" y="941"/>
                </a:moveTo>
                <a:lnTo>
                  <a:pt x="6248" y="315"/>
                </a:lnTo>
                <a:lnTo>
                  <a:pt x="3127" y="0"/>
                </a:lnTo>
                <a:lnTo>
                  <a:pt x="0" y="0"/>
                </a:lnTo>
              </a:path>
            </a:pathLst>
          </a:custGeom>
          <a:ln w="11825">
            <a:solidFill>
              <a:srgbClr val="000000"/>
            </a:solidFill>
          </a:ln>
        </p:spPr>
        <p:txBody>
          <a:bodyPr wrap="square" lIns="0" tIns="0" rIns="0" bIns="0" rtlCol="0"/>
          <a:lstStyle/>
          <a:p>
            <a:endParaRPr sz="949"/>
          </a:p>
        </p:txBody>
      </p:sp>
      <p:grpSp>
        <p:nvGrpSpPr>
          <p:cNvPr id="1273" name="object 1273"/>
          <p:cNvGrpSpPr/>
          <p:nvPr/>
        </p:nvGrpSpPr>
        <p:grpSpPr>
          <a:xfrm>
            <a:off x="6145741" y="1568334"/>
            <a:ext cx="378546" cy="378546"/>
            <a:chOff x="10146419" y="2975479"/>
            <a:chExt cx="718185" cy="718185"/>
          </a:xfrm>
        </p:grpSpPr>
        <p:sp>
          <p:nvSpPr>
            <p:cNvPr id="1274" name="object 1274"/>
            <p:cNvSpPr/>
            <p:nvPr/>
          </p:nvSpPr>
          <p:spPr>
            <a:xfrm>
              <a:off x="10818595" y="3211824"/>
              <a:ext cx="9525" cy="1270"/>
            </a:xfrm>
            <a:custGeom>
              <a:avLst/>
              <a:gdLst/>
              <a:ahLst/>
              <a:cxnLst/>
              <a:rect l="l" t="t" r="r" b="b"/>
              <a:pathLst>
                <a:path w="9525" h="1269">
                  <a:moveTo>
                    <a:pt x="0" y="940"/>
                  </a:moveTo>
                  <a:lnTo>
                    <a:pt x="3127" y="940"/>
                  </a:lnTo>
                  <a:lnTo>
                    <a:pt x="6248" y="625"/>
                  </a:lnTo>
                  <a:lnTo>
                    <a:pt x="9313" y="0"/>
                  </a:lnTo>
                </a:path>
              </a:pathLst>
            </a:custGeom>
            <a:ln w="11825">
              <a:solidFill>
                <a:srgbClr val="000000"/>
              </a:solidFill>
            </a:ln>
          </p:spPr>
          <p:txBody>
            <a:bodyPr wrap="square" lIns="0" tIns="0" rIns="0" bIns="0" rtlCol="0"/>
            <a:lstStyle/>
            <a:p>
              <a:endParaRPr sz="949"/>
            </a:p>
          </p:txBody>
        </p:sp>
        <p:sp>
          <p:nvSpPr>
            <p:cNvPr id="1275" name="object 1275"/>
            <p:cNvSpPr/>
            <p:nvPr/>
          </p:nvSpPr>
          <p:spPr>
            <a:xfrm>
              <a:off x="10147897" y="2976957"/>
              <a:ext cx="715010" cy="715010"/>
            </a:xfrm>
            <a:custGeom>
              <a:avLst/>
              <a:gdLst/>
              <a:ahLst/>
              <a:cxnLst/>
              <a:rect l="l" t="t" r="r" b="b"/>
              <a:pathLst>
                <a:path w="715009" h="715010">
                  <a:moveTo>
                    <a:pt x="714804" y="357403"/>
                  </a:moveTo>
                  <a:lnTo>
                    <a:pt x="711542" y="308905"/>
                  </a:lnTo>
                  <a:lnTo>
                    <a:pt x="702037" y="262391"/>
                  </a:lnTo>
                  <a:lnTo>
                    <a:pt x="686718" y="218285"/>
                  </a:lnTo>
                  <a:lnTo>
                    <a:pt x="666008" y="177014"/>
                  </a:lnTo>
                  <a:lnTo>
                    <a:pt x="640335" y="139004"/>
                  </a:lnTo>
                  <a:lnTo>
                    <a:pt x="610123" y="104680"/>
                  </a:lnTo>
                  <a:lnTo>
                    <a:pt x="575800" y="74469"/>
                  </a:lnTo>
                  <a:lnTo>
                    <a:pt x="537790" y="48795"/>
                  </a:lnTo>
                  <a:lnTo>
                    <a:pt x="496519" y="28086"/>
                  </a:lnTo>
                  <a:lnTo>
                    <a:pt x="452414" y="12766"/>
                  </a:lnTo>
                  <a:lnTo>
                    <a:pt x="405899" y="3262"/>
                  </a:lnTo>
                  <a:lnTo>
                    <a:pt x="357402" y="0"/>
                  </a:lnTo>
                  <a:lnTo>
                    <a:pt x="308905" y="3262"/>
                  </a:lnTo>
                  <a:lnTo>
                    <a:pt x="262390" y="12766"/>
                  </a:lnTo>
                  <a:lnTo>
                    <a:pt x="218285" y="28086"/>
                  </a:lnTo>
                  <a:lnTo>
                    <a:pt x="177014" y="48795"/>
                  </a:lnTo>
                  <a:lnTo>
                    <a:pt x="139004" y="74469"/>
                  </a:lnTo>
                  <a:lnTo>
                    <a:pt x="104680" y="104680"/>
                  </a:lnTo>
                  <a:lnTo>
                    <a:pt x="74469" y="139004"/>
                  </a:lnTo>
                  <a:lnTo>
                    <a:pt x="48795" y="177014"/>
                  </a:lnTo>
                  <a:lnTo>
                    <a:pt x="28086" y="218285"/>
                  </a:lnTo>
                  <a:lnTo>
                    <a:pt x="12766" y="262391"/>
                  </a:lnTo>
                  <a:lnTo>
                    <a:pt x="3262" y="308905"/>
                  </a:lnTo>
                  <a:lnTo>
                    <a:pt x="0" y="357403"/>
                  </a:lnTo>
                  <a:lnTo>
                    <a:pt x="3262" y="405900"/>
                  </a:lnTo>
                  <a:lnTo>
                    <a:pt x="12766" y="452415"/>
                  </a:lnTo>
                  <a:lnTo>
                    <a:pt x="28086" y="496520"/>
                  </a:lnTo>
                  <a:lnTo>
                    <a:pt x="48795" y="537791"/>
                  </a:lnTo>
                  <a:lnTo>
                    <a:pt x="74469" y="575801"/>
                  </a:lnTo>
                  <a:lnTo>
                    <a:pt x="104680" y="610124"/>
                  </a:lnTo>
                  <a:lnTo>
                    <a:pt x="139004" y="640336"/>
                  </a:lnTo>
                  <a:lnTo>
                    <a:pt x="177014" y="666009"/>
                  </a:lnTo>
                  <a:lnTo>
                    <a:pt x="218285" y="686719"/>
                  </a:lnTo>
                  <a:lnTo>
                    <a:pt x="262390" y="702038"/>
                  </a:lnTo>
                  <a:lnTo>
                    <a:pt x="308905" y="711543"/>
                  </a:lnTo>
                  <a:lnTo>
                    <a:pt x="357402" y="714805"/>
                  </a:lnTo>
                  <a:lnTo>
                    <a:pt x="405899" y="711543"/>
                  </a:lnTo>
                  <a:lnTo>
                    <a:pt x="452414" y="702038"/>
                  </a:lnTo>
                  <a:lnTo>
                    <a:pt x="496519" y="686719"/>
                  </a:lnTo>
                  <a:lnTo>
                    <a:pt x="537790" y="666009"/>
                  </a:lnTo>
                  <a:lnTo>
                    <a:pt x="575800" y="640336"/>
                  </a:lnTo>
                  <a:lnTo>
                    <a:pt x="610123" y="610124"/>
                  </a:lnTo>
                  <a:lnTo>
                    <a:pt x="640335" y="575801"/>
                  </a:lnTo>
                  <a:lnTo>
                    <a:pt x="666008" y="537791"/>
                  </a:lnTo>
                  <a:lnTo>
                    <a:pt x="686718" y="496520"/>
                  </a:lnTo>
                  <a:lnTo>
                    <a:pt x="702037" y="452415"/>
                  </a:lnTo>
                  <a:lnTo>
                    <a:pt x="711542" y="405900"/>
                  </a:lnTo>
                  <a:lnTo>
                    <a:pt x="714804" y="357403"/>
                  </a:lnTo>
                </a:path>
              </a:pathLst>
            </a:custGeom>
            <a:ln w="3175">
              <a:solidFill>
                <a:srgbClr val="000000"/>
              </a:solidFill>
              <a:prstDash val="lgDashDot"/>
            </a:ln>
          </p:spPr>
          <p:txBody>
            <a:bodyPr wrap="square" lIns="0" tIns="0" rIns="0" bIns="0" rtlCol="0"/>
            <a:lstStyle/>
            <a:p>
              <a:endParaRPr sz="949"/>
            </a:p>
          </p:txBody>
        </p:sp>
      </p:grpSp>
      <p:sp>
        <p:nvSpPr>
          <p:cNvPr id="1276" name="object 1276"/>
          <p:cNvSpPr/>
          <p:nvPr/>
        </p:nvSpPr>
        <p:spPr>
          <a:xfrm>
            <a:off x="3799050" y="1351169"/>
            <a:ext cx="24768" cy="2678"/>
          </a:xfrm>
          <a:custGeom>
            <a:avLst/>
            <a:gdLst/>
            <a:ahLst/>
            <a:cxnLst/>
            <a:rect l="l" t="t" r="r" b="b"/>
            <a:pathLst>
              <a:path w="46989" h="5080">
                <a:moveTo>
                  <a:pt x="46563" y="4704"/>
                </a:moveTo>
                <a:lnTo>
                  <a:pt x="35023" y="2650"/>
                </a:lnTo>
                <a:lnTo>
                  <a:pt x="23400" y="1179"/>
                </a:lnTo>
                <a:lnTo>
                  <a:pt x="11718" y="295"/>
                </a:lnTo>
                <a:lnTo>
                  <a:pt x="0" y="0"/>
                </a:lnTo>
              </a:path>
            </a:pathLst>
          </a:custGeom>
          <a:ln w="11825">
            <a:solidFill>
              <a:srgbClr val="000000"/>
            </a:solidFill>
          </a:ln>
        </p:spPr>
        <p:txBody>
          <a:bodyPr wrap="square" lIns="0" tIns="0" rIns="0" bIns="0" rtlCol="0"/>
          <a:lstStyle/>
          <a:p>
            <a:endParaRPr sz="949"/>
          </a:p>
        </p:txBody>
      </p:sp>
      <p:sp>
        <p:nvSpPr>
          <p:cNvPr id="1277" name="object 1277"/>
          <p:cNvSpPr/>
          <p:nvPr/>
        </p:nvSpPr>
        <p:spPr>
          <a:xfrm>
            <a:off x="3799050" y="1594095"/>
            <a:ext cx="24768" cy="2678"/>
          </a:xfrm>
          <a:custGeom>
            <a:avLst/>
            <a:gdLst/>
            <a:ahLst/>
            <a:cxnLst/>
            <a:rect l="l" t="t" r="r" b="b"/>
            <a:pathLst>
              <a:path w="46989" h="5080">
                <a:moveTo>
                  <a:pt x="0" y="4704"/>
                </a:moveTo>
                <a:lnTo>
                  <a:pt x="11718" y="4409"/>
                </a:lnTo>
                <a:lnTo>
                  <a:pt x="23400" y="3525"/>
                </a:lnTo>
                <a:lnTo>
                  <a:pt x="35023" y="2054"/>
                </a:lnTo>
                <a:lnTo>
                  <a:pt x="46563" y="0"/>
                </a:lnTo>
              </a:path>
            </a:pathLst>
          </a:custGeom>
          <a:ln w="11825">
            <a:solidFill>
              <a:srgbClr val="000000"/>
            </a:solidFill>
          </a:ln>
        </p:spPr>
        <p:txBody>
          <a:bodyPr wrap="square" lIns="0" tIns="0" rIns="0" bIns="0" rtlCol="0"/>
          <a:lstStyle/>
          <a:p>
            <a:endParaRPr sz="949"/>
          </a:p>
        </p:txBody>
      </p:sp>
      <p:pic>
        <p:nvPicPr>
          <p:cNvPr id="1278" name="object 1278"/>
          <p:cNvPicPr/>
          <p:nvPr/>
        </p:nvPicPr>
        <p:blipFill>
          <a:blip r:embed="rId65" cstate="print"/>
          <a:stretch>
            <a:fillRect/>
          </a:stretch>
        </p:blipFill>
        <p:spPr>
          <a:xfrm>
            <a:off x="10724399" y="1170068"/>
            <a:ext cx="81491" cy="81794"/>
          </a:xfrm>
          <a:prstGeom prst="rect">
            <a:avLst/>
          </a:prstGeom>
        </p:spPr>
      </p:pic>
      <p:sp>
        <p:nvSpPr>
          <p:cNvPr id="1279" name="object 1279"/>
          <p:cNvSpPr/>
          <p:nvPr/>
        </p:nvSpPr>
        <p:spPr>
          <a:xfrm>
            <a:off x="10562303" y="1831909"/>
            <a:ext cx="1673" cy="1004"/>
          </a:xfrm>
          <a:custGeom>
            <a:avLst/>
            <a:gdLst/>
            <a:ahLst/>
            <a:cxnLst/>
            <a:rect l="l" t="t" r="r" b="b"/>
            <a:pathLst>
              <a:path w="3175" h="1904">
                <a:moveTo>
                  <a:pt x="0" y="1620"/>
                </a:moveTo>
                <a:lnTo>
                  <a:pt x="1000" y="1102"/>
                </a:lnTo>
                <a:lnTo>
                  <a:pt x="1988" y="563"/>
                </a:lnTo>
                <a:lnTo>
                  <a:pt x="2965" y="0"/>
                </a:lnTo>
              </a:path>
            </a:pathLst>
          </a:custGeom>
          <a:ln w="11825">
            <a:solidFill>
              <a:srgbClr val="000000"/>
            </a:solidFill>
          </a:ln>
        </p:spPr>
        <p:txBody>
          <a:bodyPr wrap="square" lIns="0" tIns="0" rIns="0" bIns="0" rtlCol="0"/>
          <a:lstStyle/>
          <a:p>
            <a:endParaRPr sz="949"/>
          </a:p>
        </p:txBody>
      </p:sp>
      <p:sp>
        <p:nvSpPr>
          <p:cNvPr id="1280" name="object 1280"/>
          <p:cNvSpPr/>
          <p:nvPr/>
        </p:nvSpPr>
        <p:spPr>
          <a:xfrm>
            <a:off x="10524457" y="1766321"/>
            <a:ext cx="1673" cy="1004"/>
          </a:xfrm>
          <a:custGeom>
            <a:avLst/>
            <a:gdLst/>
            <a:ahLst/>
            <a:cxnLst/>
            <a:rect l="l" t="t" r="r" b="b"/>
            <a:pathLst>
              <a:path w="3175" h="1904">
                <a:moveTo>
                  <a:pt x="2923" y="0"/>
                </a:moveTo>
                <a:lnTo>
                  <a:pt x="1934" y="570"/>
                </a:lnTo>
                <a:lnTo>
                  <a:pt x="960" y="1164"/>
                </a:lnTo>
                <a:lnTo>
                  <a:pt x="0" y="1781"/>
                </a:lnTo>
              </a:path>
            </a:pathLst>
          </a:custGeom>
          <a:ln w="11825">
            <a:solidFill>
              <a:srgbClr val="000000"/>
            </a:solidFill>
          </a:ln>
        </p:spPr>
        <p:txBody>
          <a:bodyPr wrap="square" lIns="0" tIns="0" rIns="0" bIns="0" rtlCol="0"/>
          <a:lstStyle/>
          <a:p>
            <a:endParaRPr sz="949"/>
          </a:p>
        </p:txBody>
      </p:sp>
      <p:sp>
        <p:nvSpPr>
          <p:cNvPr id="1281" name="object 1281"/>
          <p:cNvSpPr/>
          <p:nvPr/>
        </p:nvSpPr>
        <p:spPr>
          <a:xfrm>
            <a:off x="5745292" y="1443237"/>
            <a:ext cx="464898" cy="533512"/>
          </a:xfrm>
          <a:custGeom>
            <a:avLst/>
            <a:gdLst/>
            <a:ahLst/>
            <a:cxnLst/>
            <a:rect l="l" t="t" r="r" b="b"/>
            <a:pathLst>
              <a:path w="882015" h="1012189">
                <a:moveTo>
                  <a:pt x="881897" y="1012022"/>
                </a:moveTo>
                <a:lnTo>
                  <a:pt x="147824" y="0"/>
                </a:lnTo>
              </a:path>
              <a:path w="882015" h="1012189">
                <a:moveTo>
                  <a:pt x="147824" y="0"/>
                </a:moveTo>
                <a:lnTo>
                  <a:pt x="0" y="0"/>
                </a:lnTo>
              </a:path>
            </a:pathLst>
          </a:custGeom>
          <a:ln w="3175">
            <a:solidFill>
              <a:srgbClr val="000000"/>
            </a:solidFill>
          </a:ln>
        </p:spPr>
        <p:txBody>
          <a:bodyPr wrap="square" lIns="0" tIns="0" rIns="0" bIns="0" rtlCol="0"/>
          <a:lstStyle/>
          <a:p>
            <a:endParaRPr sz="949"/>
          </a:p>
        </p:txBody>
      </p:sp>
      <p:sp>
        <p:nvSpPr>
          <p:cNvPr id="1282" name="object 1282"/>
          <p:cNvSpPr/>
          <p:nvPr/>
        </p:nvSpPr>
        <p:spPr>
          <a:xfrm>
            <a:off x="5967775" y="6455396"/>
            <a:ext cx="449502" cy="0"/>
          </a:xfrm>
          <a:custGeom>
            <a:avLst/>
            <a:gdLst/>
            <a:ahLst/>
            <a:cxnLst/>
            <a:rect l="l" t="t" r="r" b="b"/>
            <a:pathLst>
              <a:path w="852804">
                <a:moveTo>
                  <a:pt x="852390" y="0"/>
                </a:moveTo>
                <a:lnTo>
                  <a:pt x="0" y="0"/>
                </a:lnTo>
              </a:path>
            </a:pathLst>
          </a:custGeom>
          <a:ln w="3175">
            <a:solidFill>
              <a:srgbClr val="000000"/>
            </a:solidFill>
          </a:ln>
        </p:spPr>
        <p:txBody>
          <a:bodyPr wrap="square" lIns="0" tIns="0" rIns="0" bIns="0" rtlCol="0"/>
          <a:lstStyle/>
          <a:p>
            <a:endParaRPr sz="949"/>
          </a:p>
        </p:txBody>
      </p:sp>
      <p:sp>
        <p:nvSpPr>
          <p:cNvPr id="1283" name="object 1283"/>
          <p:cNvSpPr/>
          <p:nvPr/>
        </p:nvSpPr>
        <p:spPr>
          <a:xfrm>
            <a:off x="5275004" y="6455396"/>
            <a:ext cx="449502" cy="0"/>
          </a:xfrm>
          <a:custGeom>
            <a:avLst/>
            <a:gdLst/>
            <a:ahLst/>
            <a:cxnLst/>
            <a:rect l="l" t="t" r="r" b="b"/>
            <a:pathLst>
              <a:path w="852804">
                <a:moveTo>
                  <a:pt x="0" y="0"/>
                </a:moveTo>
                <a:lnTo>
                  <a:pt x="852389" y="0"/>
                </a:lnTo>
              </a:path>
            </a:pathLst>
          </a:custGeom>
          <a:ln w="3175">
            <a:solidFill>
              <a:srgbClr val="000000"/>
            </a:solidFill>
          </a:ln>
        </p:spPr>
        <p:txBody>
          <a:bodyPr wrap="square" lIns="0" tIns="0" rIns="0" bIns="0" rtlCol="0"/>
          <a:lstStyle/>
          <a:p>
            <a:endParaRPr sz="949"/>
          </a:p>
        </p:txBody>
      </p:sp>
      <p:sp>
        <p:nvSpPr>
          <p:cNvPr id="1284" name="object 1284"/>
          <p:cNvSpPr/>
          <p:nvPr/>
        </p:nvSpPr>
        <p:spPr>
          <a:xfrm>
            <a:off x="4736855" y="4908096"/>
            <a:ext cx="0" cy="582043"/>
          </a:xfrm>
          <a:custGeom>
            <a:avLst/>
            <a:gdLst/>
            <a:ahLst/>
            <a:cxnLst/>
            <a:rect l="l" t="t" r="r" b="b"/>
            <a:pathLst>
              <a:path h="1104265">
                <a:moveTo>
                  <a:pt x="0" y="0"/>
                </a:moveTo>
                <a:lnTo>
                  <a:pt x="0" y="1103856"/>
                </a:lnTo>
              </a:path>
            </a:pathLst>
          </a:custGeom>
          <a:ln w="3175">
            <a:solidFill>
              <a:srgbClr val="000000"/>
            </a:solidFill>
          </a:ln>
        </p:spPr>
        <p:txBody>
          <a:bodyPr wrap="square" lIns="0" tIns="0" rIns="0" bIns="0" rtlCol="0"/>
          <a:lstStyle/>
          <a:p>
            <a:endParaRPr sz="949"/>
          </a:p>
        </p:txBody>
      </p:sp>
      <p:sp>
        <p:nvSpPr>
          <p:cNvPr id="1285" name="object 1285"/>
          <p:cNvSpPr/>
          <p:nvPr/>
        </p:nvSpPr>
        <p:spPr>
          <a:xfrm>
            <a:off x="4736855" y="5587320"/>
            <a:ext cx="0" cy="602794"/>
          </a:xfrm>
          <a:custGeom>
            <a:avLst/>
            <a:gdLst/>
            <a:ahLst/>
            <a:cxnLst/>
            <a:rect l="l" t="t" r="r" b="b"/>
            <a:pathLst>
              <a:path h="1143634">
                <a:moveTo>
                  <a:pt x="0" y="1143479"/>
                </a:moveTo>
                <a:lnTo>
                  <a:pt x="0" y="0"/>
                </a:lnTo>
              </a:path>
            </a:pathLst>
          </a:custGeom>
          <a:ln w="3175">
            <a:solidFill>
              <a:srgbClr val="000000"/>
            </a:solidFill>
          </a:ln>
        </p:spPr>
        <p:txBody>
          <a:bodyPr wrap="square" lIns="0" tIns="0" rIns="0" bIns="0" rtlCol="0"/>
          <a:lstStyle/>
          <a:p>
            <a:endParaRPr sz="949"/>
          </a:p>
        </p:txBody>
      </p:sp>
      <p:sp>
        <p:nvSpPr>
          <p:cNvPr id="1286" name="object 1286"/>
          <p:cNvSpPr/>
          <p:nvPr/>
        </p:nvSpPr>
        <p:spPr>
          <a:xfrm>
            <a:off x="6348369" y="6353273"/>
            <a:ext cx="68948" cy="0"/>
          </a:xfrm>
          <a:custGeom>
            <a:avLst/>
            <a:gdLst/>
            <a:ahLst/>
            <a:cxnLst/>
            <a:rect l="l" t="t" r="r" b="b"/>
            <a:pathLst>
              <a:path w="130809">
                <a:moveTo>
                  <a:pt x="130318" y="0"/>
                </a:moveTo>
                <a:lnTo>
                  <a:pt x="0" y="0"/>
                </a:lnTo>
              </a:path>
            </a:pathLst>
          </a:custGeom>
          <a:ln w="3175">
            <a:solidFill>
              <a:srgbClr val="000000"/>
            </a:solidFill>
          </a:ln>
        </p:spPr>
        <p:txBody>
          <a:bodyPr wrap="square" lIns="0" tIns="0" rIns="0" bIns="0" rtlCol="0"/>
          <a:lstStyle/>
          <a:p>
            <a:endParaRPr sz="949"/>
          </a:p>
        </p:txBody>
      </p:sp>
      <p:sp>
        <p:nvSpPr>
          <p:cNvPr id="1287" name="object 1287"/>
          <p:cNvSpPr/>
          <p:nvPr/>
        </p:nvSpPr>
        <p:spPr>
          <a:xfrm>
            <a:off x="6583013" y="6353273"/>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288" name="object 1288"/>
          <p:cNvSpPr/>
          <p:nvPr/>
        </p:nvSpPr>
        <p:spPr>
          <a:xfrm>
            <a:off x="3923095" y="6248468"/>
            <a:ext cx="1274202" cy="0"/>
          </a:xfrm>
          <a:custGeom>
            <a:avLst/>
            <a:gdLst/>
            <a:ahLst/>
            <a:cxnLst/>
            <a:rect l="l" t="t" r="r" b="b"/>
            <a:pathLst>
              <a:path w="2417445">
                <a:moveTo>
                  <a:pt x="2417047" y="0"/>
                </a:moveTo>
                <a:lnTo>
                  <a:pt x="0" y="0"/>
                </a:lnTo>
              </a:path>
            </a:pathLst>
          </a:custGeom>
          <a:ln w="3175">
            <a:solidFill>
              <a:srgbClr val="000000"/>
            </a:solidFill>
          </a:ln>
        </p:spPr>
        <p:txBody>
          <a:bodyPr wrap="square" lIns="0" tIns="0" rIns="0" bIns="0" rtlCol="0"/>
          <a:lstStyle/>
          <a:p>
            <a:endParaRPr sz="949"/>
          </a:p>
        </p:txBody>
      </p:sp>
      <p:sp>
        <p:nvSpPr>
          <p:cNvPr id="1289" name="object 1289"/>
          <p:cNvSpPr/>
          <p:nvPr/>
        </p:nvSpPr>
        <p:spPr>
          <a:xfrm>
            <a:off x="7043128" y="6098503"/>
            <a:ext cx="250355" cy="0"/>
          </a:xfrm>
          <a:custGeom>
            <a:avLst/>
            <a:gdLst/>
            <a:ahLst/>
            <a:cxnLst/>
            <a:rect l="l" t="t" r="r" b="b"/>
            <a:pathLst>
              <a:path w="474979">
                <a:moveTo>
                  <a:pt x="474355" y="0"/>
                </a:moveTo>
                <a:lnTo>
                  <a:pt x="0" y="0"/>
                </a:lnTo>
              </a:path>
            </a:pathLst>
          </a:custGeom>
          <a:ln w="3175">
            <a:solidFill>
              <a:srgbClr val="000000"/>
            </a:solidFill>
          </a:ln>
        </p:spPr>
        <p:txBody>
          <a:bodyPr wrap="square" lIns="0" tIns="0" rIns="0" bIns="0" rtlCol="0"/>
          <a:lstStyle/>
          <a:p>
            <a:endParaRPr sz="949"/>
          </a:p>
        </p:txBody>
      </p:sp>
      <p:sp>
        <p:nvSpPr>
          <p:cNvPr id="1290" name="object 1290"/>
          <p:cNvSpPr/>
          <p:nvPr/>
        </p:nvSpPr>
        <p:spPr>
          <a:xfrm>
            <a:off x="6583013" y="6098503"/>
            <a:ext cx="216886" cy="0"/>
          </a:xfrm>
          <a:custGeom>
            <a:avLst/>
            <a:gdLst/>
            <a:ahLst/>
            <a:cxnLst/>
            <a:rect l="l" t="t" r="r" b="b"/>
            <a:pathLst>
              <a:path w="411479">
                <a:moveTo>
                  <a:pt x="0" y="0"/>
                </a:moveTo>
                <a:lnTo>
                  <a:pt x="410988" y="0"/>
                </a:lnTo>
              </a:path>
            </a:pathLst>
          </a:custGeom>
          <a:ln w="3175">
            <a:solidFill>
              <a:srgbClr val="000000"/>
            </a:solidFill>
          </a:ln>
        </p:spPr>
        <p:txBody>
          <a:bodyPr wrap="square" lIns="0" tIns="0" rIns="0" bIns="0" rtlCol="0"/>
          <a:lstStyle/>
          <a:p>
            <a:endParaRPr sz="949"/>
          </a:p>
        </p:txBody>
      </p:sp>
      <p:sp>
        <p:nvSpPr>
          <p:cNvPr id="1291" name="object 1291"/>
          <p:cNvSpPr/>
          <p:nvPr/>
        </p:nvSpPr>
        <p:spPr>
          <a:xfrm>
            <a:off x="5106134" y="4588447"/>
            <a:ext cx="0" cy="241988"/>
          </a:xfrm>
          <a:custGeom>
            <a:avLst/>
            <a:gdLst/>
            <a:ahLst/>
            <a:cxnLst/>
            <a:rect l="l" t="t" r="r" b="b"/>
            <a:pathLst>
              <a:path h="459104">
                <a:moveTo>
                  <a:pt x="0" y="458620"/>
                </a:moveTo>
                <a:lnTo>
                  <a:pt x="0" y="0"/>
                </a:lnTo>
              </a:path>
            </a:pathLst>
          </a:custGeom>
          <a:ln w="3175">
            <a:solidFill>
              <a:srgbClr val="000000"/>
            </a:solidFill>
          </a:ln>
        </p:spPr>
        <p:txBody>
          <a:bodyPr wrap="square" lIns="0" tIns="0" rIns="0" bIns="0" rtlCol="0"/>
          <a:lstStyle/>
          <a:p>
            <a:endParaRPr sz="949"/>
          </a:p>
        </p:txBody>
      </p:sp>
      <p:sp>
        <p:nvSpPr>
          <p:cNvPr id="1292" name="object 1292"/>
          <p:cNvSpPr/>
          <p:nvPr/>
        </p:nvSpPr>
        <p:spPr>
          <a:xfrm>
            <a:off x="5192026" y="4742007"/>
            <a:ext cx="0" cy="88361"/>
          </a:xfrm>
          <a:custGeom>
            <a:avLst/>
            <a:gdLst/>
            <a:ahLst/>
            <a:cxnLst/>
            <a:rect l="l" t="t" r="r" b="b"/>
            <a:pathLst>
              <a:path h="167640">
                <a:moveTo>
                  <a:pt x="0" y="167282"/>
                </a:moveTo>
                <a:lnTo>
                  <a:pt x="0" y="0"/>
                </a:lnTo>
              </a:path>
            </a:pathLst>
          </a:custGeom>
          <a:ln w="3175">
            <a:solidFill>
              <a:srgbClr val="000000"/>
            </a:solidFill>
          </a:ln>
        </p:spPr>
        <p:txBody>
          <a:bodyPr wrap="square" lIns="0" tIns="0" rIns="0" bIns="0" rtlCol="0"/>
          <a:lstStyle/>
          <a:p>
            <a:endParaRPr sz="949"/>
          </a:p>
        </p:txBody>
      </p:sp>
      <p:sp>
        <p:nvSpPr>
          <p:cNvPr id="1293" name="object 1293"/>
          <p:cNvSpPr/>
          <p:nvPr/>
        </p:nvSpPr>
        <p:spPr>
          <a:xfrm>
            <a:off x="5216566" y="6267948"/>
            <a:ext cx="0" cy="226592"/>
          </a:xfrm>
          <a:custGeom>
            <a:avLst/>
            <a:gdLst/>
            <a:ahLst/>
            <a:cxnLst/>
            <a:rect l="l" t="t" r="r" b="b"/>
            <a:pathLst>
              <a:path h="429895">
                <a:moveTo>
                  <a:pt x="0" y="0"/>
                </a:moveTo>
                <a:lnTo>
                  <a:pt x="0" y="429544"/>
                </a:lnTo>
              </a:path>
            </a:pathLst>
          </a:custGeom>
          <a:ln w="3175">
            <a:solidFill>
              <a:srgbClr val="000000"/>
            </a:solidFill>
          </a:ln>
        </p:spPr>
        <p:txBody>
          <a:bodyPr wrap="square" lIns="0" tIns="0" rIns="0" bIns="0" rtlCol="0"/>
          <a:lstStyle/>
          <a:p>
            <a:endParaRPr sz="949"/>
          </a:p>
        </p:txBody>
      </p:sp>
      <p:sp>
        <p:nvSpPr>
          <p:cNvPr id="1294" name="object 1294"/>
          <p:cNvSpPr/>
          <p:nvPr/>
        </p:nvSpPr>
        <p:spPr>
          <a:xfrm>
            <a:off x="6339319" y="3777246"/>
            <a:ext cx="198142" cy="191114"/>
          </a:xfrm>
          <a:custGeom>
            <a:avLst/>
            <a:gdLst/>
            <a:ahLst/>
            <a:cxnLst/>
            <a:rect l="l" t="t" r="r" b="b"/>
            <a:pathLst>
              <a:path w="375920" h="362584">
                <a:moveTo>
                  <a:pt x="0" y="362341"/>
                </a:moveTo>
                <a:lnTo>
                  <a:pt x="375437" y="0"/>
                </a:lnTo>
              </a:path>
            </a:pathLst>
          </a:custGeom>
          <a:ln w="3175">
            <a:solidFill>
              <a:srgbClr val="000000"/>
            </a:solidFill>
          </a:ln>
        </p:spPr>
        <p:txBody>
          <a:bodyPr wrap="square" lIns="0" tIns="0" rIns="0" bIns="0" rtlCol="0"/>
          <a:lstStyle/>
          <a:p>
            <a:endParaRPr sz="949"/>
          </a:p>
        </p:txBody>
      </p:sp>
      <p:sp>
        <p:nvSpPr>
          <p:cNvPr id="1295" name="object 1295"/>
          <p:cNvSpPr/>
          <p:nvPr/>
        </p:nvSpPr>
        <p:spPr>
          <a:xfrm>
            <a:off x="7399556" y="5338112"/>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96" name="object 1296"/>
          <p:cNvSpPr/>
          <p:nvPr/>
        </p:nvSpPr>
        <p:spPr>
          <a:xfrm>
            <a:off x="6775882" y="5173076"/>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97" name="object 1297"/>
          <p:cNvSpPr/>
          <p:nvPr/>
        </p:nvSpPr>
        <p:spPr>
          <a:xfrm>
            <a:off x="4697897" y="4849659"/>
            <a:ext cx="388921" cy="0"/>
          </a:xfrm>
          <a:custGeom>
            <a:avLst/>
            <a:gdLst/>
            <a:ahLst/>
            <a:cxnLst/>
            <a:rect l="l" t="t" r="r" b="b"/>
            <a:pathLst>
              <a:path w="737870">
                <a:moveTo>
                  <a:pt x="737560" y="0"/>
                </a:moveTo>
                <a:lnTo>
                  <a:pt x="0" y="0"/>
                </a:lnTo>
              </a:path>
            </a:pathLst>
          </a:custGeom>
          <a:ln w="3175">
            <a:solidFill>
              <a:srgbClr val="000000"/>
            </a:solidFill>
          </a:ln>
        </p:spPr>
        <p:txBody>
          <a:bodyPr wrap="square" lIns="0" tIns="0" rIns="0" bIns="0" rtlCol="0"/>
          <a:lstStyle/>
          <a:p>
            <a:endParaRPr sz="949"/>
          </a:p>
        </p:txBody>
      </p:sp>
      <p:sp>
        <p:nvSpPr>
          <p:cNvPr id="1298" name="object 1298"/>
          <p:cNvSpPr/>
          <p:nvPr/>
        </p:nvSpPr>
        <p:spPr>
          <a:xfrm>
            <a:off x="4950301" y="4780966"/>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299" name="object 1299"/>
          <p:cNvSpPr/>
          <p:nvPr/>
        </p:nvSpPr>
        <p:spPr>
          <a:xfrm>
            <a:off x="5250463" y="4780966"/>
            <a:ext cx="49201" cy="0"/>
          </a:xfrm>
          <a:custGeom>
            <a:avLst/>
            <a:gdLst/>
            <a:ahLst/>
            <a:cxnLst/>
            <a:rect l="l" t="t" r="r" b="b"/>
            <a:pathLst>
              <a:path w="93345">
                <a:moveTo>
                  <a:pt x="0" y="0"/>
                </a:moveTo>
                <a:lnTo>
                  <a:pt x="93243" y="0"/>
                </a:lnTo>
              </a:path>
            </a:pathLst>
          </a:custGeom>
          <a:ln w="3175">
            <a:solidFill>
              <a:srgbClr val="000000"/>
            </a:solidFill>
          </a:ln>
        </p:spPr>
        <p:txBody>
          <a:bodyPr wrap="square" lIns="0" tIns="0" rIns="0" bIns="0" rtlCol="0"/>
          <a:lstStyle/>
          <a:p>
            <a:endParaRPr sz="949"/>
          </a:p>
        </p:txBody>
      </p:sp>
      <p:sp>
        <p:nvSpPr>
          <p:cNvPr id="1300" name="object 1300"/>
          <p:cNvSpPr/>
          <p:nvPr/>
        </p:nvSpPr>
        <p:spPr>
          <a:xfrm>
            <a:off x="6475495" y="6285123"/>
            <a:ext cx="0" cy="209522"/>
          </a:xfrm>
          <a:custGeom>
            <a:avLst/>
            <a:gdLst/>
            <a:ahLst/>
            <a:cxnLst/>
            <a:rect l="l" t="t" r="r" b="b"/>
            <a:pathLst>
              <a:path h="397509">
                <a:moveTo>
                  <a:pt x="0" y="0"/>
                </a:moveTo>
                <a:lnTo>
                  <a:pt x="0" y="396958"/>
                </a:lnTo>
              </a:path>
            </a:pathLst>
          </a:custGeom>
          <a:ln w="3175">
            <a:solidFill>
              <a:srgbClr val="000000"/>
            </a:solidFill>
          </a:ln>
        </p:spPr>
        <p:txBody>
          <a:bodyPr wrap="square" lIns="0" tIns="0" rIns="0" bIns="0" rtlCol="0"/>
          <a:lstStyle/>
          <a:p>
            <a:endParaRPr sz="949"/>
          </a:p>
        </p:txBody>
      </p:sp>
      <p:sp>
        <p:nvSpPr>
          <p:cNvPr id="1301" name="object 1301"/>
          <p:cNvSpPr/>
          <p:nvPr/>
        </p:nvSpPr>
        <p:spPr>
          <a:xfrm>
            <a:off x="6475495" y="4588447"/>
            <a:ext cx="0" cy="227930"/>
          </a:xfrm>
          <a:custGeom>
            <a:avLst/>
            <a:gdLst/>
            <a:ahLst/>
            <a:cxnLst/>
            <a:rect l="l" t="t" r="r" b="b"/>
            <a:pathLst>
              <a:path h="432434">
                <a:moveTo>
                  <a:pt x="0" y="431960"/>
                </a:moveTo>
                <a:lnTo>
                  <a:pt x="0" y="0"/>
                </a:lnTo>
              </a:path>
            </a:pathLst>
          </a:custGeom>
          <a:ln w="3175">
            <a:solidFill>
              <a:srgbClr val="000000"/>
            </a:solidFill>
          </a:ln>
        </p:spPr>
        <p:txBody>
          <a:bodyPr wrap="square" lIns="0" tIns="0" rIns="0" bIns="0" rtlCol="0"/>
          <a:lstStyle/>
          <a:p>
            <a:endParaRPr sz="949"/>
          </a:p>
        </p:txBody>
      </p:sp>
      <p:sp>
        <p:nvSpPr>
          <p:cNvPr id="1302" name="object 1302"/>
          <p:cNvSpPr/>
          <p:nvPr/>
        </p:nvSpPr>
        <p:spPr>
          <a:xfrm>
            <a:off x="5897077" y="4627405"/>
            <a:ext cx="520124" cy="0"/>
          </a:xfrm>
          <a:custGeom>
            <a:avLst/>
            <a:gdLst/>
            <a:ahLst/>
            <a:cxnLst/>
            <a:rect l="l" t="t" r="r" b="b"/>
            <a:pathLst>
              <a:path w="986790">
                <a:moveTo>
                  <a:pt x="986518" y="0"/>
                </a:moveTo>
                <a:lnTo>
                  <a:pt x="0" y="0"/>
                </a:lnTo>
              </a:path>
            </a:pathLst>
          </a:custGeom>
          <a:ln w="3175">
            <a:solidFill>
              <a:srgbClr val="000000"/>
            </a:solidFill>
          </a:ln>
        </p:spPr>
        <p:txBody>
          <a:bodyPr wrap="square" lIns="0" tIns="0" rIns="0" bIns="0" rtlCol="0"/>
          <a:lstStyle/>
          <a:p>
            <a:endParaRPr sz="949"/>
          </a:p>
        </p:txBody>
      </p:sp>
      <p:sp>
        <p:nvSpPr>
          <p:cNvPr id="1303" name="object 1303"/>
          <p:cNvSpPr/>
          <p:nvPr/>
        </p:nvSpPr>
        <p:spPr>
          <a:xfrm>
            <a:off x="5164571" y="4627405"/>
            <a:ext cx="489331" cy="0"/>
          </a:xfrm>
          <a:custGeom>
            <a:avLst/>
            <a:gdLst/>
            <a:ahLst/>
            <a:cxnLst/>
            <a:rect l="l" t="t" r="r" b="b"/>
            <a:pathLst>
              <a:path w="928370">
                <a:moveTo>
                  <a:pt x="0" y="0"/>
                </a:moveTo>
                <a:lnTo>
                  <a:pt x="927776" y="0"/>
                </a:lnTo>
              </a:path>
            </a:pathLst>
          </a:custGeom>
          <a:ln w="3175">
            <a:solidFill>
              <a:srgbClr val="000000"/>
            </a:solidFill>
          </a:ln>
        </p:spPr>
        <p:txBody>
          <a:bodyPr wrap="square" lIns="0" tIns="0" rIns="0" bIns="0" rtlCol="0"/>
          <a:lstStyle/>
          <a:p>
            <a:endParaRPr sz="949"/>
          </a:p>
        </p:txBody>
      </p:sp>
      <p:sp>
        <p:nvSpPr>
          <p:cNvPr id="1304" name="object 1304"/>
          <p:cNvSpPr/>
          <p:nvPr/>
        </p:nvSpPr>
        <p:spPr>
          <a:xfrm>
            <a:off x="6524576" y="6124999"/>
            <a:ext cx="0" cy="30458"/>
          </a:xfrm>
          <a:custGeom>
            <a:avLst/>
            <a:gdLst/>
            <a:ahLst/>
            <a:cxnLst/>
            <a:rect l="l" t="t" r="r" b="b"/>
            <a:pathLst>
              <a:path h="57784">
                <a:moveTo>
                  <a:pt x="0" y="0"/>
                </a:moveTo>
                <a:lnTo>
                  <a:pt x="0" y="57616"/>
                </a:lnTo>
              </a:path>
            </a:pathLst>
          </a:custGeom>
          <a:ln w="3175">
            <a:solidFill>
              <a:srgbClr val="000000"/>
            </a:solidFill>
          </a:ln>
        </p:spPr>
        <p:txBody>
          <a:bodyPr wrap="square" lIns="0" tIns="0" rIns="0" bIns="0" rtlCol="0"/>
          <a:lstStyle/>
          <a:p>
            <a:endParaRPr sz="949"/>
          </a:p>
        </p:txBody>
      </p:sp>
      <p:sp>
        <p:nvSpPr>
          <p:cNvPr id="1305" name="object 1305"/>
          <p:cNvSpPr/>
          <p:nvPr/>
        </p:nvSpPr>
        <p:spPr>
          <a:xfrm>
            <a:off x="6524576" y="6292488"/>
            <a:ext cx="0" cy="99741"/>
          </a:xfrm>
          <a:custGeom>
            <a:avLst/>
            <a:gdLst/>
            <a:ahLst/>
            <a:cxnLst/>
            <a:rect l="l" t="t" r="r" b="b"/>
            <a:pathLst>
              <a:path h="189229">
                <a:moveTo>
                  <a:pt x="0" y="0"/>
                </a:moveTo>
                <a:lnTo>
                  <a:pt x="0" y="189234"/>
                </a:lnTo>
              </a:path>
            </a:pathLst>
          </a:custGeom>
          <a:ln w="3175">
            <a:solidFill>
              <a:srgbClr val="000000"/>
            </a:solidFill>
          </a:ln>
        </p:spPr>
        <p:txBody>
          <a:bodyPr wrap="square" lIns="0" tIns="0" rIns="0" bIns="0" rtlCol="0"/>
          <a:lstStyle/>
          <a:p>
            <a:endParaRPr sz="949"/>
          </a:p>
        </p:txBody>
      </p:sp>
      <p:sp>
        <p:nvSpPr>
          <p:cNvPr id="1306" name="object 1306"/>
          <p:cNvSpPr/>
          <p:nvPr/>
        </p:nvSpPr>
        <p:spPr>
          <a:xfrm>
            <a:off x="6560337" y="5173076"/>
            <a:ext cx="215547" cy="393942"/>
          </a:xfrm>
          <a:custGeom>
            <a:avLst/>
            <a:gdLst/>
            <a:ahLst/>
            <a:cxnLst/>
            <a:rect l="l" t="t" r="r" b="b"/>
            <a:pathLst>
              <a:path w="408940" h="747395">
                <a:moveTo>
                  <a:pt x="0" y="747118"/>
                </a:moveTo>
                <a:lnTo>
                  <a:pt x="408935" y="0"/>
                </a:lnTo>
              </a:path>
            </a:pathLst>
          </a:custGeom>
          <a:ln w="3175">
            <a:solidFill>
              <a:srgbClr val="000000"/>
            </a:solidFill>
          </a:ln>
        </p:spPr>
        <p:txBody>
          <a:bodyPr wrap="square" lIns="0" tIns="0" rIns="0" bIns="0" rtlCol="0"/>
          <a:lstStyle/>
          <a:p>
            <a:endParaRPr sz="949"/>
          </a:p>
        </p:txBody>
      </p:sp>
      <p:sp>
        <p:nvSpPr>
          <p:cNvPr id="1307" name="object 1307"/>
          <p:cNvSpPr/>
          <p:nvPr/>
        </p:nvSpPr>
        <p:spPr>
          <a:xfrm>
            <a:off x="6537207" y="3777245"/>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08" name="object 1308"/>
          <p:cNvSpPr/>
          <p:nvPr/>
        </p:nvSpPr>
        <p:spPr>
          <a:xfrm>
            <a:off x="7351591" y="6075918"/>
            <a:ext cx="0" cy="61584"/>
          </a:xfrm>
          <a:custGeom>
            <a:avLst/>
            <a:gdLst/>
            <a:ahLst/>
            <a:cxnLst/>
            <a:rect l="l" t="t" r="r" b="b"/>
            <a:pathLst>
              <a:path h="116840">
                <a:moveTo>
                  <a:pt x="0" y="0"/>
                </a:moveTo>
                <a:lnTo>
                  <a:pt x="0" y="116760"/>
                </a:lnTo>
              </a:path>
            </a:pathLst>
          </a:custGeom>
          <a:ln w="3175">
            <a:solidFill>
              <a:srgbClr val="000000"/>
            </a:solidFill>
          </a:ln>
        </p:spPr>
        <p:txBody>
          <a:bodyPr wrap="square" lIns="0" tIns="0" rIns="0" bIns="0" rtlCol="0"/>
          <a:lstStyle/>
          <a:p>
            <a:endParaRPr sz="949"/>
          </a:p>
        </p:txBody>
      </p:sp>
      <p:sp>
        <p:nvSpPr>
          <p:cNvPr id="1309" name="object 1309"/>
          <p:cNvSpPr/>
          <p:nvPr/>
        </p:nvSpPr>
        <p:spPr>
          <a:xfrm>
            <a:off x="7387781" y="5338112"/>
            <a:ext cx="12049" cy="187432"/>
          </a:xfrm>
          <a:custGeom>
            <a:avLst/>
            <a:gdLst/>
            <a:ahLst/>
            <a:cxnLst/>
            <a:rect l="l" t="t" r="r" b="b"/>
            <a:pathLst>
              <a:path w="22859" h="355600">
                <a:moveTo>
                  <a:pt x="0" y="355331"/>
                </a:moveTo>
                <a:lnTo>
                  <a:pt x="22337" y="0"/>
                </a:lnTo>
              </a:path>
            </a:pathLst>
          </a:custGeom>
          <a:ln w="3175">
            <a:solidFill>
              <a:srgbClr val="000000"/>
            </a:solidFill>
          </a:ln>
        </p:spPr>
        <p:txBody>
          <a:bodyPr wrap="square" lIns="0" tIns="0" rIns="0" bIns="0" rtlCol="0"/>
          <a:lstStyle/>
          <a:p>
            <a:endParaRPr sz="949"/>
          </a:p>
        </p:txBody>
      </p:sp>
      <p:sp>
        <p:nvSpPr>
          <p:cNvPr id="1310" name="object 1310"/>
          <p:cNvSpPr/>
          <p:nvPr/>
        </p:nvSpPr>
        <p:spPr>
          <a:xfrm>
            <a:off x="9678948" y="6427471"/>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11" name="object 1311"/>
          <p:cNvSpPr/>
          <p:nvPr/>
        </p:nvSpPr>
        <p:spPr>
          <a:xfrm>
            <a:off x="9012848" y="6411097"/>
            <a:ext cx="324994" cy="0"/>
          </a:xfrm>
          <a:custGeom>
            <a:avLst/>
            <a:gdLst/>
            <a:ahLst/>
            <a:cxnLst/>
            <a:rect l="l" t="t" r="r" b="b"/>
            <a:pathLst>
              <a:path w="616584">
                <a:moveTo>
                  <a:pt x="616322" y="0"/>
                </a:moveTo>
                <a:lnTo>
                  <a:pt x="0" y="0"/>
                </a:lnTo>
              </a:path>
            </a:pathLst>
          </a:custGeom>
          <a:ln w="3175">
            <a:solidFill>
              <a:srgbClr val="000000"/>
            </a:solidFill>
          </a:ln>
        </p:spPr>
        <p:txBody>
          <a:bodyPr wrap="square" lIns="0" tIns="0" rIns="0" bIns="0" rtlCol="0"/>
          <a:lstStyle/>
          <a:p>
            <a:endParaRPr sz="949"/>
          </a:p>
        </p:txBody>
      </p:sp>
      <p:sp>
        <p:nvSpPr>
          <p:cNvPr id="1312" name="object 1312"/>
          <p:cNvSpPr/>
          <p:nvPr/>
        </p:nvSpPr>
        <p:spPr>
          <a:xfrm>
            <a:off x="8739269" y="6411097"/>
            <a:ext cx="215212" cy="0"/>
          </a:xfrm>
          <a:custGeom>
            <a:avLst/>
            <a:gdLst/>
            <a:ahLst/>
            <a:cxnLst/>
            <a:rect l="l" t="t" r="r" b="b"/>
            <a:pathLst>
              <a:path w="408305">
                <a:moveTo>
                  <a:pt x="408170" y="0"/>
                </a:moveTo>
                <a:lnTo>
                  <a:pt x="0" y="0"/>
                </a:lnTo>
              </a:path>
            </a:pathLst>
          </a:custGeom>
          <a:ln w="3175">
            <a:solidFill>
              <a:srgbClr val="000000"/>
            </a:solidFill>
          </a:ln>
        </p:spPr>
        <p:txBody>
          <a:bodyPr wrap="square" lIns="0" tIns="0" rIns="0" bIns="0" rtlCol="0"/>
          <a:lstStyle/>
          <a:p>
            <a:endParaRPr sz="949"/>
          </a:p>
        </p:txBody>
      </p:sp>
      <p:sp>
        <p:nvSpPr>
          <p:cNvPr id="1313" name="object 1313"/>
          <p:cNvSpPr/>
          <p:nvPr/>
        </p:nvSpPr>
        <p:spPr>
          <a:xfrm>
            <a:off x="8338260" y="6248468"/>
            <a:ext cx="596770" cy="0"/>
          </a:xfrm>
          <a:custGeom>
            <a:avLst/>
            <a:gdLst/>
            <a:ahLst/>
            <a:cxnLst/>
            <a:rect l="l" t="t" r="r" b="b"/>
            <a:pathLst>
              <a:path w="1132205">
                <a:moveTo>
                  <a:pt x="1132017" y="0"/>
                </a:moveTo>
                <a:lnTo>
                  <a:pt x="0" y="0"/>
                </a:lnTo>
              </a:path>
            </a:pathLst>
          </a:custGeom>
          <a:ln w="3175">
            <a:solidFill>
              <a:srgbClr val="000000"/>
            </a:solidFill>
          </a:ln>
        </p:spPr>
        <p:txBody>
          <a:bodyPr wrap="square" lIns="0" tIns="0" rIns="0" bIns="0" rtlCol="0"/>
          <a:lstStyle/>
          <a:p>
            <a:endParaRPr sz="949"/>
          </a:p>
        </p:txBody>
      </p:sp>
      <p:sp>
        <p:nvSpPr>
          <p:cNvPr id="1314" name="object 1314"/>
          <p:cNvSpPr/>
          <p:nvPr/>
        </p:nvSpPr>
        <p:spPr>
          <a:xfrm>
            <a:off x="9495671" y="6223928"/>
            <a:ext cx="863860" cy="0"/>
          </a:xfrm>
          <a:custGeom>
            <a:avLst/>
            <a:gdLst/>
            <a:ahLst/>
            <a:cxnLst/>
            <a:rect l="l" t="t" r="r" b="b"/>
            <a:pathLst>
              <a:path w="1638934">
                <a:moveTo>
                  <a:pt x="0" y="0"/>
                </a:moveTo>
                <a:lnTo>
                  <a:pt x="1638716" y="0"/>
                </a:lnTo>
              </a:path>
            </a:pathLst>
          </a:custGeom>
          <a:ln w="3175">
            <a:solidFill>
              <a:srgbClr val="000000"/>
            </a:solidFill>
          </a:ln>
        </p:spPr>
        <p:txBody>
          <a:bodyPr wrap="square" lIns="0" tIns="0" rIns="0" bIns="0" rtlCol="0"/>
          <a:lstStyle/>
          <a:p>
            <a:endParaRPr sz="949"/>
          </a:p>
        </p:txBody>
      </p:sp>
      <p:sp>
        <p:nvSpPr>
          <p:cNvPr id="1315" name="object 1315"/>
          <p:cNvSpPr/>
          <p:nvPr/>
        </p:nvSpPr>
        <p:spPr>
          <a:xfrm>
            <a:off x="9484531" y="6290582"/>
            <a:ext cx="194461" cy="136892"/>
          </a:xfrm>
          <a:custGeom>
            <a:avLst/>
            <a:gdLst/>
            <a:ahLst/>
            <a:cxnLst/>
            <a:rect l="l" t="t" r="r" b="b"/>
            <a:pathLst>
              <a:path w="368934" h="259715">
                <a:moveTo>
                  <a:pt x="0" y="0"/>
                </a:moveTo>
                <a:lnTo>
                  <a:pt x="368850" y="259708"/>
                </a:lnTo>
              </a:path>
            </a:pathLst>
          </a:custGeom>
          <a:ln w="3175">
            <a:solidFill>
              <a:srgbClr val="000000"/>
            </a:solidFill>
          </a:ln>
        </p:spPr>
        <p:txBody>
          <a:bodyPr wrap="square" lIns="0" tIns="0" rIns="0" bIns="0" rtlCol="0"/>
          <a:lstStyle/>
          <a:p>
            <a:endParaRPr sz="949"/>
          </a:p>
        </p:txBody>
      </p:sp>
      <p:sp>
        <p:nvSpPr>
          <p:cNvPr id="1316" name="object 1316"/>
          <p:cNvSpPr/>
          <p:nvPr/>
        </p:nvSpPr>
        <p:spPr>
          <a:xfrm>
            <a:off x="9964995" y="5772286"/>
            <a:ext cx="53887" cy="0"/>
          </a:xfrm>
          <a:custGeom>
            <a:avLst/>
            <a:gdLst/>
            <a:ahLst/>
            <a:cxnLst/>
            <a:rect l="l" t="t" r="r" b="b"/>
            <a:pathLst>
              <a:path w="102234">
                <a:moveTo>
                  <a:pt x="0" y="0"/>
                </a:moveTo>
                <a:lnTo>
                  <a:pt x="101629" y="0"/>
                </a:lnTo>
              </a:path>
            </a:pathLst>
          </a:custGeom>
          <a:ln w="3175">
            <a:solidFill>
              <a:srgbClr val="000000"/>
            </a:solidFill>
          </a:ln>
        </p:spPr>
        <p:txBody>
          <a:bodyPr wrap="square" lIns="0" tIns="0" rIns="0" bIns="0" rtlCol="0"/>
          <a:lstStyle/>
          <a:p>
            <a:endParaRPr sz="949"/>
          </a:p>
        </p:txBody>
      </p:sp>
      <p:sp>
        <p:nvSpPr>
          <p:cNvPr id="1317" name="object 1317"/>
          <p:cNvSpPr/>
          <p:nvPr/>
        </p:nvSpPr>
        <p:spPr>
          <a:xfrm>
            <a:off x="8500616" y="5659496"/>
            <a:ext cx="318634" cy="0"/>
          </a:xfrm>
          <a:custGeom>
            <a:avLst/>
            <a:gdLst/>
            <a:ahLst/>
            <a:cxnLst/>
            <a:rect l="l" t="t" r="r" b="b"/>
            <a:pathLst>
              <a:path w="604519">
                <a:moveTo>
                  <a:pt x="604326" y="0"/>
                </a:moveTo>
                <a:lnTo>
                  <a:pt x="0" y="0"/>
                </a:lnTo>
              </a:path>
            </a:pathLst>
          </a:custGeom>
          <a:ln w="3175">
            <a:solidFill>
              <a:srgbClr val="000000"/>
            </a:solidFill>
          </a:ln>
        </p:spPr>
        <p:txBody>
          <a:bodyPr wrap="square" lIns="0" tIns="0" rIns="0" bIns="0" rtlCol="0"/>
          <a:lstStyle/>
          <a:p>
            <a:endParaRPr sz="949"/>
          </a:p>
        </p:txBody>
      </p:sp>
      <p:sp>
        <p:nvSpPr>
          <p:cNvPr id="1318" name="object 1318"/>
          <p:cNvSpPr/>
          <p:nvPr/>
        </p:nvSpPr>
        <p:spPr>
          <a:xfrm>
            <a:off x="9526040" y="5659496"/>
            <a:ext cx="833403" cy="0"/>
          </a:xfrm>
          <a:custGeom>
            <a:avLst/>
            <a:gdLst/>
            <a:ahLst/>
            <a:cxnLst/>
            <a:rect l="l" t="t" r="r" b="b"/>
            <a:pathLst>
              <a:path w="1581150">
                <a:moveTo>
                  <a:pt x="0" y="0"/>
                </a:moveTo>
                <a:lnTo>
                  <a:pt x="1581099" y="0"/>
                </a:lnTo>
              </a:path>
            </a:pathLst>
          </a:custGeom>
          <a:ln w="3175">
            <a:solidFill>
              <a:srgbClr val="000000"/>
            </a:solidFill>
          </a:ln>
        </p:spPr>
        <p:txBody>
          <a:bodyPr wrap="square" lIns="0" tIns="0" rIns="0" bIns="0" rtlCol="0"/>
          <a:lstStyle/>
          <a:p>
            <a:endParaRPr sz="949"/>
          </a:p>
        </p:txBody>
      </p:sp>
      <p:sp>
        <p:nvSpPr>
          <p:cNvPr id="1319" name="object 1319"/>
          <p:cNvSpPr/>
          <p:nvPr/>
        </p:nvSpPr>
        <p:spPr>
          <a:xfrm>
            <a:off x="9935265" y="5610414"/>
            <a:ext cx="68948" cy="0"/>
          </a:xfrm>
          <a:custGeom>
            <a:avLst/>
            <a:gdLst/>
            <a:ahLst/>
            <a:cxnLst/>
            <a:rect l="l" t="t" r="r" b="b"/>
            <a:pathLst>
              <a:path w="130809">
                <a:moveTo>
                  <a:pt x="0" y="0"/>
                </a:moveTo>
                <a:lnTo>
                  <a:pt x="130318" y="0"/>
                </a:lnTo>
              </a:path>
            </a:pathLst>
          </a:custGeom>
          <a:ln w="3175">
            <a:solidFill>
              <a:srgbClr val="000000"/>
            </a:solidFill>
          </a:ln>
        </p:spPr>
        <p:txBody>
          <a:bodyPr wrap="square" lIns="0" tIns="0" rIns="0" bIns="0" rtlCol="0"/>
          <a:lstStyle/>
          <a:p>
            <a:endParaRPr sz="949"/>
          </a:p>
        </p:txBody>
      </p:sp>
      <p:sp>
        <p:nvSpPr>
          <p:cNvPr id="1320" name="object 1320"/>
          <p:cNvSpPr/>
          <p:nvPr/>
        </p:nvSpPr>
        <p:spPr>
          <a:xfrm>
            <a:off x="8377219" y="4908095"/>
            <a:ext cx="0" cy="592419"/>
          </a:xfrm>
          <a:custGeom>
            <a:avLst/>
            <a:gdLst/>
            <a:ahLst/>
            <a:cxnLst/>
            <a:rect l="l" t="t" r="r" b="b"/>
            <a:pathLst>
              <a:path h="1123950">
                <a:moveTo>
                  <a:pt x="0" y="0"/>
                </a:moveTo>
                <a:lnTo>
                  <a:pt x="0" y="1123668"/>
                </a:lnTo>
              </a:path>
            </a:pathLst>
          </a:custGeom>
          <a:ln w="3175">
            <a:solidFill>
              <a:srgbClr val="000000"/>
            </a:solidFill>
          </a:ln>
        </p:spPr>
        <p:txBody>
          <a:bodyPr wrap="square" lIns="0" tIns="0" rIns="0" bIns="0" rtlCol="0"/>
          <a:lstStyle/>
          <a:p>
            <a:endParaRPr sz="949"/>
          </a:p>
        </p:txBody>
      </p:sp>
      <p:sp>
        <p:nvSpPr>
          <p:cNvPr id="1321" name="object 1321"/>
          <p:cNvSpPr/>
          <p:nvPr/>
        </p:nvSpPr>
        <p:spPr>
          <a:xfrm>
            <a:off x="8377219" y="5597761"/>
            <a:ext cx="0" cy="592419"/>
          </a:xfrm>
          <a:custGeom>
            <a:avLst/>
            <a:gdLst/>
            <a:ahLst/>
            <a:cxnLst/>
            <a:rect l="l" t="t" r="r" b="b"/>
            <a:pathLst>
              <a:path h="1123950">
                <a:moveTo>
                  <a:pt x="0" y="1123668"/>
                </a:moveTo>
                <a:lnTo>
                  <a:pt x="0" y="0"/>
                </a:lnTo>
              </a:path>
            </a:pathLst>
          </a:custGeom>
          <a:ln w="3175">
            <a:solidFill>
              <a:srgbClr val="000000"/>
            </a:solidFill>
          </a:ln>
        </p:spPr>
        <p:txBody>
          <a:bodyPr wrap="square" lIns="0" tIns="0" rIns="0" bIns="0" rtlCol="0"/>
          <a:lstStyle/>
          <a:p>
            <a:endParaRPr sz="949"/>
          </a:p>
        </p:txBody>
      </p:sp>
      <p:sp>
        <p:nvSpPr>
          <p:cNvPr id="1322" name="object 1322"/>
          <p:cNvSpPr/>
          <p:nvPr/>
        </p:nvSpPr>
        <p:spPr>
          <a:xfrm>
            <a:off x="8432584" y="4590139"/>
            <a:ext cx="458204" cy="982009"/>
          </a:xfrm>
          <a:custGeom>
            <a:avLst/>
            <a:gdLst/>
            <a:ahLst/>
            <a:cxnLst/>
            <a:rect l="l" t="t" r="r" b="b"/>
            <a:pathLst>
              <a:path w="869315" h="1863090">
                <a:moveTo>
                  <a:pt x="869085" y="1862719"/>
                </a:moveTo>
                <a:lnTo>
                  <a:pt x="0" y="0"/>
                </a:lnTo>
              </a:path>
            </a:pathLst>
          </a:custGeom>
          <a:ln w="3175">
            <a:solidFill>
              <a:srgbClr val="000000"/>
            </a:solidFill>
          </a:ln>
        </p:spPr>
        <p:txBody>
          <a:bodyPr wrap="square" lIns="0" tIns="0" rIns="0" bIns="0" rtlCol="0"/>
          <a:lstStyle/>
          <a:p>
            <a:endParaRPr sz="949"/>
          </a:p>
        </p:txBody>
      </p:sp>
      <p:sp>
        <p:nvSpPr>
          <p:cNvPr id="1323" name="object 1323"/>
          <p:cNvSpPr/>
          <p:nvPr/>
        </p:nvSpPr>
        <p:spPr>
          <a:xfrm>
            <a:off x="8539574" y="5717933"/>
            <a:ext cx="0" cy="187432"/>
          </a:xfrm>
          <a:custGeom>
            <a:avLst/>
            <a:gdLst/>
            <a:ahLst/>
            <a:cxnLst/>
            <a:rect l="l" t="t" r="r" b="b"/>
            <a:pathLst>
              <a:path h="355600">
                <a:moveTo>
                  <a:pt x="0" y="0"/>
                </a:moveTo>
                <a:lnTo>
                  <a:pt x="0" y="355447"/>
                </a:lnTo>
              </a:path>
            </a:pathLst>
          </a:custGeom>
          <a:ln w="3175">
            <a:solidFill>
              <a:srgbClr val="000000"/>
            </a:solidFill>
          </a:ln>
        </p:spPr>
        <p:txBody>
          <a:bodyPr wrap="square" lIns="0" tIns="0" rIns="0" bIns="0" rtlCol="0"/>
          <a:lstStyle/>
          <a:p>
            <a:endParaRPr sz="949"/>
          </a:p>
        </p:txBody>
      </p:sp>
      <p:sp>
        <p:nvSpPr>
          <p:cNvPr id="1324" name="object 1324"/>
          <p:cNvSpPr/>
          <p:nvPr/>
        </p:nvSpPr>
        <p:spPr>
          <a:xfrm>
            <a:off x="8539574" y="6002680"/>
            <a:ext cx="0" cy="187432"/>
          </a:xfrm>
          <a:custGeom>
            <a:avLst/>
            <a:gdLst/>
            <a:ahLst/>
            <a:cxnLst/>
            <a:rect l="l" t="t" r="r" b="b"/>
            <a:pathLst>
              <a:path h="355600">
                <a:moveTo>
                  <a:pt x="0" y="355447"/>
                </a:moveTo>
                <a:lnTo>
                  <a:pt x="0" y="0"/>
                </a:lnTo>
              </a:path>
            </a:pathLst>
          </a:custGeom>
          <a:ln w="3175">
            <a:solidFill>
              <a:srgbClr val="000000"/>
            </a:solidFill>
          </a:ln>
        </p:spPr>
        <p:txBody>
          <a:bodyPr wrap="square" lIns="0" tIns="0" rIns="0" bIns="0" rtlCol="0"/>
          <a:lstStyle/>
          <a:p>
            <a:endParaRPr sz="949"/>
          </a:p>
        </p:txBody>
      </p:sp>
      <p:sp>
        <p:nvSpPr>
          <p:cNvPr id="1325" name="object 1325"/>
          <p:cNvSpPr/>
          <p:nvPr/>
        </p:nvSpPr>
        <p:spPr>
          <a:xfrm>
            <a:off x="9497518" y="4874199"/>
            <a:ext cx="862187" cy="0"/>
          </a:xfrm>
          <a:custGeom>
            <a:avLst/>
            <a:gdLst/>
            <a:ahLst/>
            <a:cxnLst/>
            <a:rect l="l" t="t" r="r" b="b"/>
            <a:pathLst>
              <a:path w="1635759">
                <a:moveTo>
                  <a:pt x="0" y="0"/>
                </a:moveTo>
                <a:lnTo>
                  <a:pt x="1635212" y="0"/>
                </a:lnTo>
              </a:path>
            </a:pathLst>
          </a:custGeom>
          <a:ln w="3175">
            <a:solidFill>
              <a:srgbClr val="000000"/>
            </a:solidFill>
          </a:ln>
        </p:spPr>
        <p:txBody>
          <a:bodyPr wrap="square" lIns="0" tIns="0" rIns="0" bIns="0" rtlCol="0"/>
          <a:lstStyle/>
          <a:p>
            <a:endParaRPr sz="949"/>
          </a:p>
        </p:txBody>
      </p:sp>
      <p:sp>
        <p:nvSpPr>
          <p:cNvPr id="1326" name="object 1326"/>
          <p:cNvSpPr/>
          <p:nvPr/>
        </p:nvSpPr>
        <p:spPr>
          <a:xfrm>
            <a:off x="8954410" y="6267948"/>
            <a:ext cx="0" cy="182411"/>
          </a:xfrm>
          <a:custGeom>
            <a:avLst/>
            <a:gdLst/>
            <a:ahLst/>
            <a:cxnLst/>
            <a:rect l="l" t="t" r="r" b="b"/>
            <a:pathLst>
              <a:path h="346075">
                <a:moveTo>
                  <a:pt x="0" y="0"/>
                </a:moveTo>
                <a:lnTo>
                  <a:pt x="0" y="345499"/>
                </a:lnTo>
              </a:path>
            </a:pathLst>
          </a:custGeom>
          <a:ln w="3175">
            <a:solidFill>
              <a:srgbClr val="000000"/>
            </a:solidFill>
          </a:ln>
        </p:spPr>
        <p:txBody>
          <a:bodyPr wrap="square" lIns="0" tIns="0" rIns="0" bIns="0" rtlCol="0"/>
          <a:lstStyle/>
          <a:p>
            <a:endParaRPr sz="949"/>
          </a:p>
        </p:txBody>
      </p:sp>
      <p:sp>
        <p:nvSpPr>
          <p:cNvPr id="1327" name="object 1327"/>
          <p:cNvSpPr/>
          <p:nvPr/>
        </p:nvSpPr>
        <p:spPr>
          <a:xfrm>
            <a:off x="8954410" y="4555473"/>
            <a:ext cx="0" cy="274788"/>
          </a:xfrm>
          <a:custGeom>
            <a:avLst/>
            <a:gdLst/>
            <a:ahLst/>
            <a:cxnLst/>
            <a:rect l="l" t="t" r="r" b="b"/>
            <a:pathLst>
              <a:path h="521334">
                <a:moveTo>
                  <a:pt x="0" y="521179"/>
                </a:moveTo>
                <a:lnTo>
                  <a:pt x="0" y="0"/>
                </a:lnTo>
              </a:path>
            </a:pathLst>
          </a:custGeom>
          <a:ln w="3175">
            <a:solidFill>
              <a:srgbClr val="000000"/>
            </a:solidFill>
          </a:ln>
        </p:spPr>
        <p:txBody>
          <a:bodyPr wrap="square" lIns="0" tIns="0" rIns="0" bIns="0" rtlCol="0"/>
          <a:lstStyle/>
          <a:p>
            <a:endParaRPr sz="949"/>
          </a:p>
        </p:txBody>
      </p:sp>
      <p:sp>
        <p:nvSpPr>
          <p:cNvPr id="1328" name="object 1328"/>
          <p:cNvSpPr/>
          <p:nvPr/>
        </p:nvSpPr>
        <p:spPr>
          <a:xfrm>
            <a:off x="9012847" y="4594431"/>
            <a:ext cx="349427" cy="0"/>
          </a:xfrm>
          <a:custGeom>
            <a:avLst/>
            <a:gdLst/>
            <a:ahLst/>
            <a:cxnLst/>
            <a:rect l="l" t="t" r="r" b="b"/>
            <a:pathLst>
              <a:path w="662940">
                <a:moveTo>
                  <a:pt x="662881" y="0"/>
                </a:moveTo>
                <a:lnTo>
                  <a:pt x="0" y="0"/>
                </a:lnTo>
              </a:path>
            </a:pathLst>
          </a:custGeom>
          <a:ln w="3175">
            <a:solidFill>
              <a:srgbClr val="000000"/>
            </a:solidFill>
          </a:ln>
        </p:spPr>
        <p:txBody>
          <a:bodyPr wrap="square" lIns="0" tIns="0" rIns="0" bIns="0" rtlCol="0"/>
          <a:lstStyle/>
          <a:p>
            <a:endParaRPr sz="949"/>
          </a:p>
        </p:txBody>
      </p:sp>
      <p:sp>
        <p:nvSpPr>
          <p:cNvPr id="1329" name="object 1329"/>
          <p:cNvSpPr/>
          <p:nvPr/>
        </p:nvSpPr>
        <p:spPr>
          <a:xfrm>
            <a:off x="8817446" y="4594431"/>
            <a:ext cx="137227" cy="0"/>
          </a:xfrm>
          <a:custGeom>
            <a:avLst/>
            <a:gdLst/>
            <a:ahLst/>
            <a:cxnLst/>
            <a:rect l="l" t="t" r="r" b="b"/>
            <a:pathLst>
              <a:path w="260350">
                <a:moveTo>
                  <a:pt x="259853" y="0"/>
                </a:moveTo>
                <a:lnTo>
                  <a:pt x="0" y="0"/>
                </a:lnTo>
              </a:path>
            </a:pathLst>
          </a:custGeom>
          <a:ln w="3175">
            <a:solidFill>
              <a:srgbClr val="000000"/>
            </a:solidFill>
          </a:ln>
        </p:spPr>
        <p:txBody>
          <a:bodyPr wrap="square" lIns="0" tIns="0" rIns="0" bIns="0" rtlCol="0"/>
          <a:lstStyle/>
          <a:p>
            <a:endParaRPr sz="949"/>
          </a:p>
        </p:txBody>
      </p:sp>
      <p:sp>
        <p:nvSpPr>
          <p:cNvPr id="1330" name="object 1330"/>
          <p:cNvSpPr/>
          <p:nvPr/>
        </p:nvSpPr>
        <p:spPr>
          <a:xfrm>
            <a:off x="8354668" y="4590139"/>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331" name="object 1331"/>
          <p:cNvSpPr/>
          <p:nvPr/>
        </p:nvSpPr>
        <p:spPr>
          <a:xfrm>
            <a:off x="9732849" y="4547954"/>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332" name="object 1332"/>
          <p:cNvSpPr/>
          <p:nvPr/>
        </p:nvSpPr>
        <p:spPr>
          <a:xfrm>
            <a:off x="9396140" y="6321323"/>
            <a:ext cx="0" cy="128859"/>
          </a:xfrm>
          <a:custGeom>
            <a:avLst/>
            <a:gdLst/>
            <a:ahLst/>
            <a:cxnLst/>
            <a:rect l="l" t="t" r="r" b="b"/>
            <a:pathLst>
              <a:path h="244475">
                <a:moveTo>
                  <a:pt x="0" y="0"/>
                </a:moveTo>
                <a:lnTo>
                  <a:pt x="0" y="244234"/>
                </a:lnTo>
              </a:path>
            </a:pathLst>
          </a:custGeom>
          <a:ln w="3175">
            <a:solidFill>
              <a:srgbClr val="000000"/>
            </a:solidFill>
          </a:ln>
        </p:spPr>
        <p:txBody>
          <a:bodyPr wrap="square" lIns="0" tIns="0" rIns="0" bIns="0" rtlCol="0"/>
          <a:lstStyle/>
          <a:p>
            <a:endParaRPr sz="949"/>
          </a:p>
        </p:txBody>
      </p:sp>
      <p:sp>
        <p:nvSpPr>
          <p:cNvPr id="1333" name="object 1333"/>
          <p:cNvSpPr/>
          <p:nvPr/>
        </p:nvSpPr>
        <p:spPr>
          <a:xfrm>
            <a:off x="9420680" y="4555473"/>
            <a:ext cx="0" cy="274788"/>
          </a:xfrm>
          <a:custGeom>
            <a:avLst/>
            <a:gdLst/>
            <a:ahLst/>
            <a:cxnLst/>
            <a:rect l="l" t="t" r="r" b="b"/>
            <a:pathLst>
              <a:path h="521334">
                <a:moveTo>
                  <a:pt x="0" y="521179"/>
                </a:moveTo>
                <a:lnTo>
                  <a:pt x="0" y="0"/>
                </a:lnTo>
              </a:path>
            </a:pathLst>
          </a:custGeom>
          <a:ln w="3175">
            <a:solidFill>
              <a:srgbClr val="000000"/>
            </a:solidFill>
          </a:ln>
        </p:spPr>
        <p:txBody>
          <a:bodyPr wrap="square" lIns="0" tIns="0" rIns="0" bIns="0" rtlCol="0"/>
          <a:lstStyle/>
          <a:p>
            <a:endParaRPr sz="949"/>
          </a:p>
        </p:txBody>
      </p:sp>
      <p:sp>
        <p:nvSpPr>
          <p:cNvPr id="1334" name="object 1334"/>
          <p:cNvSpPr/>
          <p:nvPr/>
        </p:nvSpPr>
        <p:spPr>
          <a:xfrm>
            <a:off x="9479503" y="4547954"/>
            <a:ext cx="253368" cy="253368"/>
          </a:xfrm>
          <a:custGeom>
            <a:avLst/>
            <a:gdLst/>
            <a:ahLst/>
            <a:cxnLst/>
            <a:rect l="l" t="t" r="r" b="b"/>
            <a:pathLst>
              <a:path w="480694" h="480695">
                <a:moveTo>
                  <a:pt x="0" y="480651"/>
                </a:moveTo>
                <a:lnTo>
                  <a:pt x="480652" y="0"/>
                </a:lnTo>
              </a:path>
            </a:pathLst>
          </a:custGeom>
          <a:ln w="3175">
            <a:solidFill>
              <a:srgbClr val="000000"/>
            </a:solidFill>
          </a:ln>
        </p:spPr>
        <p:txBody>
          <a:bodyPr wrap="square" lIns="0" tIns="0" rIns="0" bIns="0" rtlCol="0"/>
          <a:lstStyle/>
          <a:p>
            <a:endParaRPr sz="949"/>
          </a:p>
        </p:txBody>
      </p:sp>
      <p:sp>
        <p:nvSpPr>
          <p:cNvPr id="1335" name="object 1335"/>
          <p:cNvSpPr/>
          <p:nvPr/>
        </p:nvSpPr>
        <p:spPr>
          <a:xfrm>
            <a:off x="9964995" y="5717933"/>
            <a:ext cx="0" cy="54556"/>
          </a:xfrm>
          <a:custGeom>
            <a:avLst/>
            <a:gdLst/>
            <a:ahLst/>
            <a:cxnLst/>
            <a:rect l="l" t="t" r="r" b="b"/>
            <a:pathLst>
              <a:path h="103504">
                <a:moveTo>
                  <a:pt x="0" y="0"/>
                </a:moveTo>
                <a:lnTo>
                  <a:pt x="0" y="103119"/>
                </a:lnTo>
              </a:path>
            </a:pathLst>
          </a:custGeom>
          <a:ln w="3175">
            <a:solidFill>
              <a:srgbClr val="000000"/>
            </a:solidFill>
          </a:ln>
        </p:spPr>
        <p:txBody>
          <a:bodyPr wrap="square" lIns="0" tIns="0" rIns="0" bIns="0" rtlCol="0"/>
          <a:lstStyle/>
          <a:p>
            <a:endParaRPr sz="949"/>
          </a:p>
        </p:txBody>
      </p:sp>
      <p:sp>
        <p:nvSpPr>
          <p:cNvPr id="1336" name="object 1336"/>
          <p:cNvSpPr/>
          <p:nvPr/>
        </p:nvSpPr>
        <p:spPr>
          <a:xfrm>
            <a:off x="9964995" y="5454583"/>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337" name="object 1337"/>
          <p:cNvSpPr/>
          <p:nvPr/>
        </p:nvSpPr>
        <p:spPr>
          <a:xfrm>
            <a:off x="10320458" y="4932636"/>
            <a:ext cx="0" cy="285834"/>
          </a:xfrm>
          <a:custGeom>
            <a:avLst/>
            <a:gdLst/>
            <a:ahLst/>
            <a:cxnLst/>
            <a:rect l="l" t="t" r="r" b="b"/>
            <a:pathLst>
              <a:path h="542290">
                <a:moveTo>
                  <a:pt x="0" y="0"/>
                </a:moveTo>
                <a:lnTo>
                  <a:pt x="0" y="541682"/>
                </a:lnTo>
              </a:path>
            </a:pathLst>
          </a:custGeom>
          <a:ln w="3175">
            <a:solidFill>
              <a:srgbClr val="000000"/>
            </a:solidFill>
          </a:ln>
        </p:spPr>
        <p:txBody>
          <a:bodyPr wrap="square" lIns="0" tIns="0" rIns="0" bIns="0" rtlCol="0"/>
          <a:lstStyle/>
          <a:p>
            <a:endParaRPr sz="949"/>
          </a:p>
        </p:txBody>
      </p:sp>
      <p:sp>
        <p:nvSpPr>
          <p:cNvPr id="1338" name="object 1338"/>
          <p:cNvSpPr/>
          <p:nvPr/>
        </p:nvSpPr>
        <p:spPr>
          <a:xfrm>
            <a:off x="10320458" y="5717933"/>
            <a:ext cx="0" cy="175383"/>
          </a:xfrm>
          <a:custGeom>
            <a:avLst/>
            <a:gdLst/>
            <a:ahLst/>
            <a:cxnLst/>
            <a:rect l="l" t="t" r="r" b="b"/>
            <a:pathLst>
              <a:path h="332740">
                <a:moveTo>
                  <a:pt x="0" y="0"/>
                </a:moveTo>
                <a:lnTo>
                  <a:pt x="0" y="332168"/>
                </a:lnTo>
              </a:path>
            </a:pathLst>
          </a:custGeom>
          <a:ln w="3175">
            <a:solidFill>
              <a:srgbClr val="000000"/>
            </a:solidFill>
          </a:ln>
        </p:spPr>
        <p:txBody>
          <a:bodyPr wrap="square" lIns="0" tIns="0" rIns="0" bIns="0" rtlCol="0"/>
          <a:lstStyle/>
          <a:p>
            <a:endParaRPr sz="949"/>
          </a:p>
        </p:txBody>
      </p:sp>
      <p:sp>
        <p:nvSpPr>
          <p:cNvPr id="1339" name="object 1339"/>
          <p:cNvSpPr/>
          <p:nvPr/>
        </p:nvSpPr>
        <p:spPr>
          <a:xfrm>
            <a:off x="10320458" y="5990409"/>
            <a:ext cx="0" cy="175383"/>
          </a:xfrm>
          <a:custGeom>
            <a:avLst/>
            <a:gdLst/>
            <a:ahLst/>
            <a:cxnLst/>
            <a:rect l="l" t="t" r="r" b="b"/>
            <a:pathLst>
              <a:path h="332740">
                <a:moveTo>
                  <a:pt x="0" y="332168"/>
                </a:moveTo>
                <a:lnTo>
                  <a:pt x="0" y="0"/>
                </a:lnTo>
              </a:path>
            </a:pathLst>
          </a:custGeom>
          <a:ln w="3175">
            <a:solidFill>
              <a:srgbClr val="000000"/>
            </a:solidFill>
          </a:ln>
        </p:spPr>
        <p:txBody>
          <a:bodyPr wrap="square" lIns="0" tIns="0" rIns="0" bIns="0" rtlCol="0"/>
          <a:lstStyle/>
          <a:p>
            <a:endParaRPr sz="949"/>
          </a:p>
        </p:txBody>
      </p:sp>
      <p:sp>
        <p:nvSpPr>
          <p:cNvPr id="1340" name="object 1340"/>
          <p:cNvSpPr/>
          <p:nvPr/>
        </p:nvSpPr>
        <p:spPr>
          <a:xfrm>
            <a:off x="10320458" y="5315545"/>
            <a:ext cx="0" cy="285834"/>
          </a:xfrm>
          <a:custGeom>
            <a:avLst/>
            <a:gdLst/>
            <a:ahLst/>
            <a:cxnLst/>
            <a:rect l="l" t="t" r="r" b="b"/>
            <a:pathLst>
              <a:path h="542290">
                <a:moveTo>
                  <a:pt x="0" y="541682"/>
                </a:moveTo>
                <a:lnTo>
                  <a:pt x="0" y="0"/>
                </a:lnTo>
              </a:path>
            </a:pathLst>
          </a:custGeom>
          <a:ln w="3175">
            <a:solidFill>
              <a:srgbClr val="000000"/>
            </a:solidFill>
          </a:ln>
        </p:spPr>
        <p:txBody>
          <a:bodyPr wrap="square" lIns="0" tIns="0" rIns="0" bIns="0" rtlCol="0"/>
          <a:lstStyle/>
          <a:p>
            <a:endParaRPr sz="949"/>
          </a:p>
        </p:txBody>
      </p:sp>
      <p:sp>
        <p:nvSpPr>
          <p:cNvPr id="1341" name="object 1341"/>
          <p:cNvSpPr/>
          <p:nvPr/>
        </p:nvSpPr>
        <p:spPr>
          <a:xfrm>
            <a:off x="2933666" y="6363272"/>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42" name="object 1342"/>
          <p:cNvSpPr/>
          <p:nvPr/>
        </p:nvSpPr>
        <p:spPr>
          <a:xfrm>
            <a:off x="1333862" y="6248468"/>
            <a:ext cx="1213622" cy="0"/>
          </a:xfrm>
          <a:custGeom>
            <a:avLst/>
            <a:gdLst/>
            <a:ahLst/>
            <a:cxnLst/>
            <a:rect l="l" t="t" r="r" b="b"/>
            <a:pathLst>
              <a:path w="2302510">
                <a:moveTo>
                  <a:pt x="2302457" y="0"/>
                </a:moveTo>
                <a:lnTo>
                  <a:pt x="0" y="0"/>
                </a:lnTo>
              </a:path>
            </a:pathLst>
          </a:custGeom>
          <a:ln w="3175">
            <a:solidFill>
              <a:srgbClr val="000000"/>
            </a:solidFill>
          </a:ln>
        </p:spPr>
        <p:txBody>
          <a:bodyPr wrap="square" lIns="0" tIns="0" rIns="0" bIns="0" rtlCol="0"/>
          <a:lstStyle/>
          <a:p>
            <a:endParaRPr sz="949"/>
          </a:p>
        </p:txBody>
      </p:sp>
      <p:sp>
        <p:nvSpPr>
          <p:cNvPr id="1343" name="object 1343"/>
          <p:cNvSpPr/>
          <p:nvPr/>
        </p:nvSpPr>
        <p:spPr>
          <a:xfrm>
            <a:off x="1922046" y="6039874"/>
            <a:ext cx="771483" cy="0"/>
          </a:xfrm>
          <a:custGeom>
            <a:avLst/>
            <a:gdLst/>
            <a:ahLst/>
            <a:cxnLst/>
            <a:rect l="l" t="t" r="r" b="b"/>
            <a:pathLst>
              <a:path w="1463675">
                <a:moveTo>
                  <a:pt x="1463254" y="0"/>
                </a:moveTo>
                <a:lnTo>
                  <a:pt x="0" y="0"/>
                </a:lnTo>
              </a:path>
            </a:pathLst>
          </a:custGeom>
          <a:ln w="3175">
            <a:solidFill>
              <a:srgbClr val="000000"/>
            </a:solidFill>
          </a:ln>
        </p:spPr>
        <p:txBody>
          <a:bodyPr wrap="square" lIns="0" tIns="0" rIns="0" bIns="0" rtlCol="0"/>
          <a:lstStyle/>
          <a:p>
            <a:endParaRPr sz="949"/>
          </a:p>
        </p:txBody>
      </p:sp>
      <p:sp>
        <p:nvSpPr>
          <p:cNvPr id="1344" name="object 1344"/>
          <p:cNvSpPr/>
          <p:nvPr/>
        </p:nvSpPr>
        <p:spPr>
          <a:xfrm>
            <a:off x="1372821" y="5116690"/>
            <a:ext cx="0" cy="202828"/>
          </a:xfrm>
          <a:custGeom>
            <a:avLst/>
            <a:gdLst/>
            <a:ahLst/>
            <a:cxnLst/>
            <a:rect l="l" t="t" r="r" b="b"/>
            <a:pathLst>
              <a:path h="384809">
                <a:moveTo>
                  <a:pt x="0" y="0"/>
                </a:moveTo>
                <a:lnTo>
                  <a:pt x="0" y="384315"/>
                </a:lnTo>
              </a:path>
            </a:pathLst>
          </a:custGeom>
          <a:ln w="3175">
            <a:solidFill>
              <a:srgbClr val="000000"/>
            </a:solidFill>
          </a:ln>
        </p:spPr>
        <p:txBody>
          <a:bodyPr wrap="square" lIns="0" tIns="0" rIns="0" bIns="0" rtlCol="0"/>
          <a:lstStyle/>
          <a:p>
            <a:endParaRPr sz="949"/>
          </a:p>
        </p:txBody>
      </p:sp>
      <p:sp>
        <p:nvSpPr>
          <p:cNvPr id="1345" name="object 1345"/>
          <p:cNvSpPr/>
          <p:nvPr/>
        </p:nvSpPr>
        <p:spPr>
          <a:xfrm>
            <a:off x="1372821" y="5416653"/>
            <a:ext cx="0" cy="773491"/>
          </a:xfrm>
          <a:custGeom>
            <a:avLst/>
            <a:gdLst/>
            <a:ahLst/>
            <a:cxnLst/>
            <a:rect l="l" t="t" r="r" b="b"/>
            <a:pathLst>
              <a:path h="1467484">
                <a:moveTo>
                  <a:pt x="0" y="1467270"/>
                </a:moveTo>
                <a:lnTo>
                  <a:pt x="0" y="0"/>
                </a:lnTo>
              </a:path>
            </a:pathLst>
          </a:custGeom>
          <a:ln w="3175">
            <a:solidFill>
              <a:srgbClr val="000000"/>
            </a:solidFill>
          </a:ln>
        </p:spPr>
        <p:txBody>
          <a:bodyPr wrap="square" lIns="0" tIns="0" rIns="0" bIns="0" rtlCol="0"/>
          <a:lstStyle/>
          <a:p>
            <a:endParaRPr sz="949"/>
          </a:p>
        </p:txBody>
      </p:sp>
      <p:sp>
        <p:nvSpPr>
          <p:cNvPr id="1346" name="object 1346"/>
          <p:cNvSpPr/>
          <p:nvPr/>
        </p:nvSpPr>
        <p:spPr>
          <a:xfrm>
            <a:off x="1624232" y="5549064"/>
            <a:ext cx="1069366" cy="0"/>
          </a:xfrm>
          <a:custGeom>
            <a:avLst/>
            <a:gdLst/>
            <a:ahLst/>
            <a:cxnLst/>
            <a:rect l="l" t="t" r="r" b="b"/>
            <a:pathLst>
              <a:path w="2028825">
                <a:moveTo>
                  <a:pt x="2028273" y="0"/>
                </a:moveTo>
                <a:lnTo>
                  <a:pt x="0" y="0"/>
                </a:lnTo>
              </a:path>
            </a:pathLst>
          </a:custGeom>
          <a:ln w="3175">
            <a:solidFill>
              <a:srgbClr val="000000"/>
            </a:solidFill>
          </a:ln>
        </p:spPr>
        <p:txBody>
          <a:bodyPr wrap="square" lIns="0" tIns="0" rIns="0" bIns="0" rtlCol="0"/>
          <a:lstStyle/>
          <a:p>
            <a:endParaRPr sz="949"/>
          </a:p>
        </p:txBody>
      </p:sp>
      <p:sp>
        <p:nvSpPr>
          <p:cNvPr id="1347" name="object 1347"/>
          <p:cNvSpPr/>
          <p:nvPr/>
        </p:nvSpPr>
        <p:spPr>
          <a:xfrm>
            <a:off x="3103771" y="5379110"/>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48" name="object 1348"/>
          <p:cNvSpPr/>
          <p:nvPr/>
        </p:nvSpPr>
        <p:spPr>
          <a:xfrm>
            <a:off x="1663190" y="5607501"/>
            <a:ext cx="0" cy="199481"/>
          </a:xfrm>
          <a:custGeom>
            <a:avLst/>
            <a:gdLst/>
            <a:ahLst/>
            <a:cxnLst/>
            <a:rect l="l" t="t" r="r" b="b"/>
            <a:pathLst>
              <a:path h="378459">
                <a:moveTo>
                  <a:pt x="0" y="0"/>
                </a:moveTo>
                <a:lnTo>
                  <a:pt x="0" y="378358"/>
                </a:lnTo>
              </a:path>
            </a:pathLst>
          </a:custGeom>
          <a:ln w="3175">
            <a:solidFill>
              <a:srgbClr val="000000"/>
            </a:solidFill>
          </a:ln>
        </p:spPr>
        <p:txBody>
          <a:bodyPr wrap="square" lIns="0" tIns="0" rIns="0" bIns="0" rtlCol="0"/>
          <a:lstStyle/>
          <a:p>
            <a:endParaRPr sz="949"/>
          </a:p>
        </p:txBody>
      </p:sp>
      <p:sp>
        <p:nvSpPr>
          <p:cNvPr id="1349" name="object 1349"/>
          <p:cNvSpPr/>
          <p:nvPr/>
        </p:nvSpPr>
        <p:spPr>
          <a:xfrm>
            <a:off x="1663190" y="5904323"/>
            <a:ext cx="0" cy="285834"/>
          </a:xfrm>
          <a:custGeom>
            <a:avLst/>
            <a:gdLst/>
            <a:ahLst/>
            <a:cxnLst/>
            <a:rect l="l" t="t" r="r" b="b"/>
            <a:pathLst>
              <a:path h="542290">
                <a:moveTo>
                  <a:pt x="0" y="542050"/>
                </a:moveTo>
                <a:lnTo>
                  <a:pt x="0" y="0"/>
                </a:lnTo>
              </a:path>
            </a:pathLst>
          </a:custGeom>
          <a:ln w="3175">
            <a:solidFill>
              <a:srgbClr val="000000"/>
            </a:solidFill>
          </a:ln>
        </p:spPr>
        <p:txBody>
          <a:bodyPr wrap="square" lIns="0" tIns="0" rIns="0" bIns="0" rtlCol="0"/>
          <a:lstStyle/>
          <a:p>
            <a:endParaRPr sz="949"/>
          </a:p>
        </p:txBody>
      </p:sp>
      <p:sp>
        <p:nvSpPr>
          <p:cNvPr id="1350" name="object 1350"/>
          <p:cNvSpPr/>
          <p:nvPr/>
        </p:nvSpPr>
        <p:spPr>
          <a:xfrm>
            <a:off x="2232912" y="5281933"/>
            <a:ext cx="462890" cy="216886"/>
          </a:xfrm>
          <a:custGeom>
            <a:avLst/>
            <a:gdLst/>
            <a:ahLst/>
            <a:cxnLst/>
            <a:rect l="l" t="t" r="r" b="b"/>
            <a:pathLst>
              <a:path w="878204" h="411479">
                <a:moveTo>
                  <a:pt x="101629" y="0"/>
                </a:moveTo>
                <a:lnTo>
                  <a:pt x="0" y="0"/>
                </a:lnTo>
              </a:path>
              <a:path w="878204" h="411479">
                <a:moveTo>
                  <a:pt x="878000" y="411309"/>
                </a:moveTo>
                <a:lnTo>
                  <a:pt x="101629" y="0"/>
                </a:lnTo>
              </a:path>
            </a:pathLst>
          </a:custGeom>
          <a:ln w="3175">
            <a:solidFill>
              <a:srgbClr val="000000"/>
            </a:solidFill>
          </a:ln>
        </p:spPr>
        <p:txBody>
          <a:bodyPr wrap="square" lIns="0" tIns="0" rIns="0" bIns="0" rtlCol="0"/>
          <a:lstStyle/>
          <a:p>
            <a:endParaRPr sz="949"/>
          </a:p>
        </p:txBody>
      </p:sp>
      <p:sp>
        <p:nvSpPr>
          <p:cNvPr id="1351" name="object 1351"/>
          <p:cNvSpPr/>
          <p:nvPr/>
        </p:nvSpPr>
        <p:spPr>
          <a:xfrm>
            <a:off x="1333862" y="5058253"/>
            <a:ext cx="1359551" cy="0"/>
          </a:xfrm>
          <a:custGeom>
            <a:avLst/>
            <a:gdLst/>
            <a:ahLst/>
            <a:cxnLst/>
            <a:rect l="l" t="t" r="r" b="b"/>
            <a:pathLst>
              <a:path w="2579370">
                <a:moveTo>
                  <a:pt x="2579168" y="0"/>
                </a:moveTo>
                <a:lnTo>
                  <a:pt x="0" y="0"/>
                </a:lnTo>
              </a:path>
            </a:pathLst>
          </a:custGeom>
          <a:ln w="3175">
            <a:solidFill>
              <a:srgbClr val="000000"/>
            </a:solidFill>
          </a:ln>
        </p:spPr>
        <p:txBody>
          <a:bodyPr wrap="square" lIns="0" tIns="0" rIns="0" bIns="0" rtlCol="0"/>
          <a:lstStyle/>
          <a:p>
            <a:endParaRPr sz="949"/>
          </a:p>
        </p:txBody>
      </p:sp>
      <p:sp>
        <p:nvSpPr>
          <p:cNvPr id="1352" name="object 1352"/>
          <p:cNvSpPr/>
          <p:nvPr/>
        </p:nvSpPr>
        <p:spPr>
          <a:xfrm>
            <a:off x="1961004" y="6306905"/>
            <a:ext cx="0" cy="97398"/>
          </a:xfrm>
          <a:custGeom>
            <a:avLst/>
            <a:gdLst/>
            <a:ahLst/>
            <a:cxnLst/>
            <a:rect l="l" t="t" r="r" b="b"/>
            <a:pathLst>
              <a:path h="184784">
                <a:moveTo>
                  <a:pt x="0" y="0"/>
                </a:moveTo>
                <a:lnTo>
                  <a:pt x="0" y="184780"/>
                </a:lnTo>
              </a:path>
            </a:pathLst>
          </a:custGeom>
          <a:ln w="3175">
            <a:solidFill>
              <a:srgbClr val="000000"/>
            </a:solidFill>
          </a:ln>
        </p:spPr>
        <p:txBody>
          <a:bodyPr wrap="square" lIns="0" tIns="0" rIns="0" bIns="0" rtlCol="0"/>
          <a:lstStyle/>
          <a:p>
            <a:endParaRPr sz="949"/>
          </a:p>
        </p:txBody>
      </p:sp>
      <p:sp>
        <p:nvSpPr>
          <p:cNvPr id="1353" name="object 1353"/>
          <p:cNvSpPr/>
          <p:nvPr/>
        </p:nvSpPr>
        <p:spPr>
          <a:xfrm>
            <a:off x="1961004" y="5884041"/>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354" name="object 1354"/>
          <p:cNvSpPr/>
          <p:nvPr/>
        </p:nvSpPr>
        <p:spPr>
          <a:xfrm>
            <a:off x="2228659" y="4750461"/>
            <a:ext cx="562296" cy="307924"/>
          </a:xfrm>
          <a:custGeom>
            <a:avLst/>
            <a:gdLst/>
            <a:ahLst/>
            <a:cxnLst/>
            <a:rect l="l" t="t" r="r" b="b"/>
            <a:pathLst>
              <a:path w="1066800" h="584200">
                <a:moveTo>
                  <a:pt x="1066321" y="583948"/>
                </a:moveTo>
                <a:lnTo>
                  <a:pt x="0" y="0"/>
                </a:lnTo>
              </a:path>
            </a:pathLst>
          </a:custGeom>
          <a:ln w="3175">
            <a:solidFill>
              <a:srgbClr val="000000"/>
            </a:solidFill>
          </a:ln>
        </p:spPr>
        <p:txBody>
          <a:bodyPr wrap="square" lIns="0" tIns="0" rIns="0" bIns="0" rtlCol="0"/>
          <a:lstStyle/>
          <a:p>
            <a:endParaRPr sz="949"/>
          </a:p>
        </p:txBody>
      </p:sp>
      <p:sp>
        <p:nvSpPr>
          <p:cNvPr id="1355" name="object 1355"/>
          <p:cNvSpPr/>
          <p:nvPr/>
        </p:nvSpPr>
        <p:spPr>
          <a:xfrm>
            <a:off x="2790702" y="6039874"/>
            <a:ext cx="143252" cy="323655"/>
          </a:xfrm>
          <a:custGeom>
            <a:avLst/>
            <a:gdLst/>
            <a:ahLst/>
            <a:cxnLst/>
            <a:rect l="l" t="t" r="r" b="b"/>
            <a:pathLst>
              <a:path w="271779" h="614045">
                <a:moveTo>
                  <a:pt x="0" y="0"/>
                </a:moveTo>
                <a:lnTo>
                  <a:pt x="271233" y="613557"/>
                </a:lnTo>
              </a:path>
            </a:pathLst>
          </a:custGeom>
          <a:ln w="3175">
            <a:solidFill>
              <a:srgbClr val="000000"/>
            </a:solidFill>
          </a:ln>
        </p:spPr>
        <p:txBody>
          <a:bodyPr wrap="square" lIns="0" tIns="0" rIns="0" bIns="0" rtlCol="0"/>
          <a:lstStyle/>
          <a:p>
            <a:endParaRPr sz="949"/>
          </a:p>
        </p:txBody>
      </p:sp>
      <p:sp>
        <p:nvSpPr>
          <p:cNvPr id="1356" name="object 1356"/>
          <p:cNvSpPr/>
          <p:nvPr/>
        </p:nvSpPr>
        <p:spPr>
          <a:xfrm>
            <a:off x="3359132" y="4835279"/>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357" name="object 1357"/>
          <p:cNvSpPr/>
          <p:nvPr/>
        </p:nvSpPr>
        <p:spPr>
          <a:xfrm>
            <a:off x="2150743" y="4750461"/>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358" name="object 1358"/>
          <p:cNvSpPr/>
          <p:nvPr/>
        </p:nvSpPr>
        <p:spPr>
          <a:xfrm>
            <a:off x="2616004" y="4649819"/>
            <a:ext cx="349427" cy="0"/>
          </a:xfrm>
          <a:custGeom>
            <a:avLst/>
            <a:gdLst/>
            <a:ahLst/>
            <a:cxnLst/>
            <a:rect l="l" t="t" r="r" b="b"/>
            <a:pathLst>
              <a:path w="662939">
                <a:moveTo>
                  <a:pt x="0" y="0"/>
                </a:moveTo>
                <a:lnTo>
                  <a:pt x="662881" y="0"/>
                </a:lnTo>
              </a:path>
            </a:pathLst>
          </a:custGeom>
          <a:ln w="3175">
            <a:solidFill>
              <a:srgbClr val="000000"/>
            </a:solidFill>
          </a:ln>
        </p:spPr>
        <p:txBody>
          <a:bodyPr wrap="square" lIns="0" tIns="0" rIns="0" bIns="0" rtlCol="0"/>
          <a:lstStyle/>
          <a:p>
            <a:endParaRPr sz="949"/>
          </a:p>
        </p:txBody>
      </p:sp>
      <p:sp>
        <p:nvSpPr>
          <p:cNvPr id="1359" name="object 1359"/>
          <p:cNvSpPr/>
          <p:nvPr/>
        </p:nvSpPr>
        <p:spPr>
          <a:xfrm>
            <a:off x="3023837" y="4649819"/>
            <a:ext cx="103088" cy="0"/>
          </a:xfrm>
          <a:custGeom>
            <a:avLst/>
            <a:gdLst/>
            <a:ahLst/>
            <a:cxnLst/>
            <a:rect l="l" t="t" r="r" b="b"/>
            <a:pathLst>
              <a:path w="195579">
                <a:moveTo>
                  <a:pt x="0" y="0"/>
                </a:moveTo>
                <a:lnTo>
                  <a:pt x="195228" y="0"/>
                </a:lnTo>
              </a:path>
            </a:pathLst>
          </a:custGeom>
          <a:ln w="3175">
            <a:solidFill>
              <a:srgbClr val="000000"/>
            </a:solidFill>
          </a:ln>
        </p:spPr>
        <p:txBody>
          <a:bodyPr wrap="square" lIns="0" tIns="0" rIns="0" bIns="0" rtlCol="0"/>
          <a:lstStyle/>
          <a:p>
            <a:endParaRPr sz="949"/>
          </a:p>
        </p:txBody>
      </p:sp>
      <p:sp>
        <p:nvSpPr>
          <p:cNvPr id="1360" name="object 1360"/>
          <p:cNvSpPr/>
          <p:nvPr/>
        </p:nvSpPr>
        <p:spPr>
          <a:xfrm>
            <a:off x="2557567" y="4610861"/>
            <a:ext cx="0" cy="228935"/>
          </a:xfrm>
          <a:custGeom>
            <a:avLst/>
            <a:gdLst/>
            <a:ahLst/>
            <a:cxnLst/>
            <a:rect l="l" t="t" r="r" b="b"/>
            <a:pathLst>
              <a:path h="434340">
                <a:moveTo>
                  <a:pt x="0" y="433870"/>
                </a:moveTo>
                <a:lnTo>
                  <a:pt x="0" y="0"/>
                </a:lnTo>
              </a:path>
            </a:pathLst>
          </a:custGeom>
          <a:ln w="3175">
            <a:solidFill>
              <a:srgbClr val="000000"/>
            </a:solidFill>
          </a:ln>
        </p:spPr>
        <p:txBody>
          <a:bodyPr wrap="square" lIns="0" tIns="0" rIns="0" bIns="0" rtlCol="0"/>
          <a:lstStyle/>
          <a:p>
            <a:endParaRPr sz="949"/>
          </a:p>
        </p:txBody>
      </p:sp>
      <p:sp>
        <p:nvSpPr>
          <p:cNvPr id="1361" name="object 1361"/>
          <p:cNvSpPr/>
          <p:nvPr/>
        </p:nvSpPr>
        <p:spPr>
          <a:xfrm>
            <a:off x="2949619" y="4610861"/>
            <a:ext cx="409673" cy="572002"/>
          </a:xfrm>
          <a:custGeom>
            <a:avLst/>
            <a:gdLst/>
            <a:ahLst/>
            <a:cxnLst/>
            <a:rect l="l" t="t" r="r" b="b"/>
            <a:pathLst>
              <a:path w="777239" h="1085215">
                <a:moveTo>
                  <a:pt x="140808" y="416096"/>
                </a:moveTo>
                <a:lnTo>
                  <a:pt x="140808" y="0"/>
                </a:lnTo>
              </a:path>
              <a:path w="777239" h="1085215">
                <a:moveTo>
                  <a:pt x="0" y="1084779"/>
                </a:moveTo>
                <a:lnTo>
                  <a:pt x="776935" y="425771"/>
                </a:lnTo>
              </a:path>
            </a:pathLst>
          </a:custGeom>
          <a:ln w="3175">
            <a:solidFill>
              <a:srgbClr val="000000"/>
            </a:solidFill>
          </a:ln>
        </p:spPr>
        <p:txBody>
          <a:bodyPr wrap="square" lIns="0" tIns="0" rIns="0" bIns="0" rtlCol="0"/>
          <a:lstStyle/>
          <a:p>
            <a:endParaRPr sz="949"/>
          </a:p>
        </p:txBody>
      </p:sp>
      <p:sp>
        <p:nvSpPr>
          <p:cNvPr id="1362" name="object 1362"/>
          <p:cNvSpPr/>
          <p:nvPr/>
        </p:nvSpPr>
        <p:spPr>
          <a:xfrm>
            <a:off x="2882885" y="5379110"/>
            <a:ext cx="220902" cy="115137"/>
          </a:xfrm>
          <a:custGeom>
            <a:avLst/>
            <a:gdLst/>
            <a:ahLst/>
            <a:cxnLst/>
            <a:rect l="l" t="t" r="r" b="b"/>
            <a:pathLst>
              <a:path w="419100" h="218440">
                <a:moveTo>
                  <a:pt x="0" y="218221"/>
                </a:moveTo>
                <a:lnTo>
                  <a:pt x="419070" y="0"/>
                </a:lnTo>
              </a:path>
            </a:pathLst>
          </a:custGeom>
          <a:ln w="3175">
            <a:solidFill>
              <a:srgbClr val="000000"/>
            </a:solidFill>
          </a:ln>
        </p:spPr>
        <p:txBody>
          <a:bodyPr wrap="square" lIns="0" tIns="0" rIns="0" bIns="0" rtlCol="0"/>
          <a:lstStyle/>
          <a:p>
            <a:endParaRPr sz="949"/>
          </a:p>
        </p:txBody>
      </p:sp>
      <p:sp>
        <p:nvSpPr>
          <p:cNvPr id="1363" name="object 1363"/>
          <p:cNvSpPr/>
          <p:nvPr/>
        </p:nvSpPr>
        <p:spPr>
          <a:xfrm>
            <a:off x="4784989" y="1702760"/>
            <a:ext cx="0" cy="143921"/>
          </a:xfrm>
          <a:custGeom>
            <a:avLst/>
            <a:gdLst/>
            <a:ahLst/>
            <a:cxnLst/>
            <a:rect l="l" t="t" r="r" b="b"/>
            <a:pathLst>
              <a:path h="273050">
                <a:moveTo>
                  <a:pt x="0" y="0"/>
                </a:moveTo>
                <a:lnTo>
                  <a:pt x="0" y="272629"/>
                </a:lnTo>
              </a:path>
            </a:pathLst>
          </a:custGeom>
          <a:ln w="3175">
            <a:solidFill>
              <a:srgbClr val="000000"/>
            </a:solidFill>
          </a:ln>
        </p:spPr>
        <p:txBody>
          <a:bodyPr wrap="square" lIns="0" tIns="0" rIns="0" bIns="0" rtlCol="0"/>
          <a:lstStyle/>
          <a:p>
            <a:endParaRPr sz="949"/>
          </a:p>
        </p:txBody>
      </p:sp>
      <p:sp>
        <p:nvSpPr>
          <p:cNvPr id="1364" name="object 1364"/>
          <p:cNvSpPr/>
          <p:nvPr/>
        </p:nvSpPr>
        <p:spPr>
          <a:xfrm>
            <a:off x="4784989" y="1943854"/>
            <a:ext cx="0" cy="108443"/>
          </a:xfrm>
          <a:custGeom>
            <a:avLst/>
            <a:gdLst/>
            <a:ahLst/>
            <a:cxnLst/>
            <a:rect l="l" t="t" r="r" b="b"/>
            <a:pathLst>
              <a:path h="205739">
                <a:moveTo>
                  <a:pt x="0" y="205471"/>
                </a:moveTo>
                <a:lnTo>
                  <a:pt x="0" y="0"/>
                </a:lnTo>
              </a:path>
            </a:pathLst>
          </a:custGeom>
          <a:ln w="3175">
            <a:solidFill>
              <a:srgbClr val="000000"/>
            </a:solidFill>
          </a:ln>
        </p:spPr>
        <p:txBody>
          <a:bodyPr wrap="square" lIns="0" tIns="0" rIns="0" bIns="0" rtlCol="0"/>
          <a:lstStyle/>
          <a:p>
            <a:endParaRPr sz="949"/>
          </a:p>
        </p:txBody>
      </p:sp>
      <p:sp>
        <p:nvSpPr>
          <p:cNvPr id="1365" name="object 1365"/>
          <p:cNvSpPr/>
          <p:nvPr/>
        </p:nvSpPr>
        <p:spPr>
          <a:xfrm>
            <a:off x="6042355" y="2593391"/>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66" name="object 1366"/>
          <p:cNvSpPr/>
          <p:nvPr/>
        </p:nvSpPr>
        <p:spPr>
          <a:xfrm>
            <a:off x="6509391" y="2593391"/>
            <a:ext cx="159317" cy="0"/>
          </a:xfrm>
          <a:custGeom>
            <a:avLst/>
            <a:gdLst/>
            <a:ahLst/>
            <a:cxnLst/>
            <a:rect l="l" t="t" r="r" b="b"/>
            <a:pathLst>
              <a:path w="302259">
                <a:moveTo>
                  <a:pt x="0" y="0"/>
                </a:moveTo>
                <a:lnTo>
                  <a:pt x="302027" y="0"/>
                </a:lnTo>
              </a:path>
            </a:pathLst>
          </a:custGeom>
          <a:ln w="3175">
            <a:solidFill>
              <a:srgbClr val="000000"/>
            </a:solidFill>
          </a:ln>
        </p:spPr>
        <p:txBody>
          <a:bodyPr wrap="square" lIns="0" tIns="0" rIns="0" bIns="0" rtlCol="0"/>
          <a:lstStyle/>
          <a:p>
            <a:endParaRPr sz="949"/>
          </a:p>
        </p:txBody>
      </p:sp>
      <p:sp>
        <p:nvSpPr>
          <p:cNvPr id="1367" name="object 1367"/>
          <p:cNvSpPr/>
          <p:nvPr/>
        </p:nvSpPr>
        <p:spPr>
          <a:xfrm>
            <a:off x="6295122" y="2423280"/>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68" name="object 1368"/>
          <p:cNvSpPr/>
          <p:nvPr/>
        </p:nvSpPr>
        <p:spPr>
          <a:xfrm>
            <a:off x="6533932" y="2423280"/>
            <a:ext cx="94385" cy="0"/>
          </a:xfrm>
          <a:custGeom>
            <a:avLst/>
            <a:gdLst/>
            <a:ahLst/>
            <a:cxnLst/>
            <a:rect l="l" t="t" r="r" b="b"/>
            <a:pathLst>
              <a:path w="179070">
                <a:moveTo>
                  <a:pt x="0" y="0"/>
                </a:moveTo>
                <a:lnTo>
                  <a:pt x="178625" y="0"/>
                </a:lnTo>
              </a:path>
            </a:pathLst>
          </a:custGeom>
          <a:ln w="3175">
            <a:solidFill>
              <a:srgbClr val="000000"/>
            </a:solidFill>
          </a:ln>
        </p:spPr>
        <p:txBody>
          <a:bodyPr wrap="square" lIns="0" tIns="0" rIns="0" bIns="0" rtlCol="0"/>
          <a:lstStyle/>
          <a:p>
            <a:endParaRPr sz="949"/>
          </a:p>
        </p:txBody>
      </p:sp>
      <p:sp>
        <p:nvSpPr>
          <p:cNvPr id="1369" name="object 1369"/>
          <p:cNvSpPr/>
          <p:nvPr/>
        </p:nvSpPr>
        <p:spPr>
          <a:xfrm>
            <a:off x="6798589" y="2302647"/>
            <a:ext cx="53887" cy="0"/>
          </a:xfrm>
          <a:custGeom>
            <a:avLst/>
            <a:gdLst/>
            <a:ahLst/>
            <a:cxnLst/>
            <a:rect l="l" t="t" r="r" b="b"/>
            <a:pathLst>
              <a:path w="102234">
                <a:moveTo>
                  <a:pt x="0" y="0"/>
                </a:moveTo>
                <a:lnTo>
                  <a:pt x="101629" y="0"/>
                </a:lnTo>
              </a:path>
            </a:pathLst>
          </a:custGeom>
          <a:ln w="3175">
            <a:solidFill>
              <a:srgbClr val="000000"/>
            </a:solidFill>
          </a:ln>
        </p:spPr>
        <p:txBody>
          <a:bodyPr wrap="square" lIns="0" tIns="0" rIns="0" bIns="0" rtlCol="0"/>
          <a:lstStyle/>
          <a:p>
            <a:endParaRPr sz="949"/>
          </a:p>
        </p:txBody>
      </p:sp>
      <p:sp>
        <p:nvSpPr>
          <p:cNvPr id="1370" name="object 1370"/>
          <p:cNvSpPr/>
          <p:nvPr/>
        </p:nvSpPr>
        <p:spPr>
          <a:xfrm>
            <a:off x="4746031" y="2110593"/>
            <a:ext cx="339051" cy="0"/>
          </a:xfrm>
          <a:custGeom>
            <a:avLst/>
            <a:gdLst/>
            <a:ahLst/>
            <a:cxnLst/>
            <a:rect l="l" t="t" r="r" b="b"/>
            <a:pathLst>
              <a:path w="643254">
                <a:moveTo>
                  <a:pt x="642836" y="0"/>
                </a:moveTo>
                <a:lnTo>
                  <a:pt x="0" y="0"/>
                </a:lnTo>
              </a:path>
            </a:pathLst>
          </a:custGeom>
          <a:ln w="3175">
            <a:solidFill>
              <a:srgbClr val="000000"/>
            </a:solidFill>
          </a:ln>
        </p:spPr>
        <p:txBody>
          <a:bodyPr wrap="square" lIns="0" tIns="0" rIns="0" bIns="0" rtlCol="0"/>
          <a:lstStyle/>
          <a:p>
            <a:endParaRPr sz="949"/>
          </a:p>
        </p:txBody>
      </p:sp>
      <p:sp>
        <p:nvSpPr>
          <p:cNvPr id="1371" name="object 1371"/>
          <p:cNvSpPr/>
          <p:nvPr/>
        </p:nvSpPr>
        <p:spPr>
          <a:xfrm>
            <a:off x="6588049" y="2110593"/>
            <a:ext cx="470922" cy="0"/>
          </a:xfrm>
          <a:custGeom>
            <a:avLst/>
            <a:gdLst/>
            <a:ahLst/>
            <a:cxnLst/>
            <a:rect l="l" t="t" r="r" b="b"/>
            <a:pathLst>
              <a:path w="893445">
                <a:moveTo>
                  <a:pt x="0" y="0"/>
                </a:moveTo>
                <a:lnTo>
                  <a:pt x="892998" y="0"/>
                </a:lnTo>
              </a:path>
            </a:pathLst>
          </a:custGeom>
          <a:ln w="3175">
            <a:solidFill>
              <a:srgbClr val="000000"/>
            </a:solidFill>
          </a:ln>
        </p:spPr>
        <p:txBody>
          <a:bodyPr wrap="square" lIns="0" tIns="0" rIns="0" bIns="0" rtlCol="0"/>
          <a:lstStyle/>
          <a:p>
            <a:endParaRPr sz="949"/>
          </a:p>
        </p:txBody>
      </p:sp>
      <p:sp>
        <p:nvSpPr>
          <p:cNvPr id="1372" name="object 1372"/>
          <p:cNvSpPr/>
          <p:nvPr/>
        </p:nvSpPr>
        <p:spPr>
          <a:xfrm>
            <a:off x="6462939" y="2098323"/>
            <a:ext cx="1163417" cy="12384"/>
          </a:xfrm>
          <a:custGeom>
            <a:avLst/>
            <a:gdLst/>
            <a:ahLst/>
            <a:cxnLst/>
            <a:rect l="l" t="t" r="r" b="b"/>
            <a:pathLst>
              <a:path w="2207259" h="23495">
                <a:moveTo>
                  <a:pt x="1230802" y="23279"/>
                </a:moveTo>
                <a:lnTo>
                  <a:pt x="2207194" y="23279"/>
                </a:lnTo>
              </a:path>
              <a:path w="2207259" h="23495">
                <a:moveTo>
                  <a:pt x="0" y="0"/>
                </a:moveTo>
                <a:lnTo>
                  <a:pt x="1256864" y="0"/>
                </a:lnTo>
              </a:path>
            </a:pathLst>
          </a:custGeom>
          <a:ln w="3175">
            <a:solidFill>
              <a:srgbClr val="000000"/>
            </a:solidFill>
          </a:ln>
        </p:spPr>
        <p:txBody>
          <a:bodyPr wrap="square" lIns="0" tIns="0" rIns="0" bIns="0" rtlCol="0"/>
          <a:lstStyle/>
          <a:p>
            <a:endParaRPr sz="949"/>
          </a:p>
        </p:txBody>
      </p:sp>
      <p:sp>
        <p:nvSpPr>
          <p:cNvPr id="1373" name="object 1373"/>
          <p:cNvSpPr/>
          <p:nvPr/>
        </p:nvSpPr>
        <p:spPr>
          <a:xfrm>
            <a:off x="6198187" y="2117802"/>
            <a:ext cx="0" cy="514768"/>
          </a:xfrm>
          <a:custGeom>
            <a:avLst/>
            <a:gdLst/>
            <a:ahLst/>
            <a:cxnLst/>
            <a:rect l="l" t="t" r="r" b="b"/>
            <a:pathLst>
              <a:path h="976629">
                <a:moveTo>
                  <a:pt x="0" y="0"/>
                </a:moveTo>
                <a:lnTo>
                  <a:pt x="0" y="976209"/>
                </a:lnTo>
              </a:path>
            </a:pathLst>
          </a:custGeom>
          <a:ln w="3175">
            <a:solidFill>
              <a:srgbClr val="000000"/>
            </a:solidFill>
          </a:ln>
        </p:spPr>
        <p:txBody>
          <a:bodyPr wrap="square" lIns="0" tIns="0" rIns="0" bIns="0" rtlCol="0"/>
          <a:lstStyle/>
          <a:p>
            <a:endParaRPr sz="949"/>
          </a:p>
        </p:txBody>
      </p:sp>
      <p:sp>
        <p:nvSpPr>
          <p:cNvPr id="1374" name="object 1374"/>
          <p:cNvSpPr/>
          <p:nvPr/>
        </p:nvSpPr>
        <p:spPr>
          <a:xfrm>
            <a:off x="6470433" y="1938810"/>
            <a:ext cx="655008" cy="0"/>
          </a:xfrm>
          <a:custGeom>
            <a:avLst/>
            <a:gdLst/>
            <a:ahLst/>
            <a:cxnLst/>
            <a:rect l="l" t="t" r="r" b="b"/>
            <a:pathLst>
              <a:path w="1242695">
                <a:moveTo>
                  <a:pt x="0" y="0"/>
                </a:moveTo>
                <a:lnTo>
                  <a:pt x="1242645" y="0"/>
                </a:lnTo>
              </a:path>
            </a:pathLst>
          </a:custGeom>
          <a:ln w="3175">
            <a:solidFill>
              <a:srgbClr val="000000"/>
            </a:solidFill>
          </a:ln>
        </p:spPr>
        <p:txBody>
          <a:bodyPr wrap="square" lIns="0" tIns="0" rIns="0" bIns="0" rtlCol="0"/>
          <a:lstStyle/>
          <a:p>
            <a:endParaRPr sz="949"/>
          </a:p>
        </p:txBody>
      </p:sp>
      <p:sp>
        <p:nvSpPr>
          <p:cNvPr id="1375" name="object 1375"/>
          <p:cNvSpPr/>
          <p:nvPr/>
        </p:nvSpPr>
        <p:spPr>
          <a:xfrm>
            <a:off x="6157359" y="1240527"/>
            <a:ext cx="97398" cy="283825"/>
          </a:xfrm>
          <a:custGeom>
            <a:avLst/>
            <a:gdLst/>
            <a:ahLst/>
            <a:cxnLst/>
            <a:rect l="l" t="t" r="r" b="b"/>
            <a:pathLst>
              <a:path w="184784" h="538480">
                <a:moveTo>
                  <a:pt x="184739" y="537925"/>
                </a:moveTo>
                <a:lnTo>
                  <a:pt x="0" y="0"/>
                </a:lnTo>
              </a:path>
            </a:pathLst>
          </a:custGeom>
          <a:ln w="3175">
            <a:solidFill>
              <a:srgbClr val="000000"/>
            </a:solidFill>
          </a:ln>
        </p:spPr>
        <p:txBody>
          <a:bodyPr wrap="square" lIns="0" tIns="0" rIns="0" bIns="0" rtlCol="0"/>
          <a:lstStyle/>
          <a:p>
            <a:endParaRPr sz="949"/>
          </a:p>
        </p:txBody>
      </p:sp>
      <p:sp>
        <p:nvSpPr>
          <p:cNvPr id="1376" name="object 1376"/>
          <p:cNvSpPr/>
          <p:nvPr/>
        </p:nvSpPr>
        <p:spPr>
          <a:xfrm>
            <a:off x="6450954" y="2117802"/>
            <a:ext cx="24768" cy="514768"/>
          </a:xfrm>
          <a:custGeom>
            <a:avLst/>
            <a:gdLst/>
            <a:ahLst/>
            <a:cxnLst/>
            <a:rect l="l" t="t" r="r" b="b"/>
            <a:pathLst>
              <a:path w="46990" h="976629">
                <a:moveTo>
                  <a:pt x="0" y="0"/>
                </a:moveTo>
                <a:lnTo>
                  <a:pt x="0" y="976209"/>
                </a:lnTo>
              </a:path>
              <a:path w="46990" h="976629">
                <a:moveTo>
                  <a:pt x="46558" y="116396"/>
                </a:moveTo>
                <a:lnTo>
                  <a:pt x="46558" y="653470"/>
                </a:lnTo>
              </a:path>
            </a:pathLst>
          </a:custGeom>
          <a:ln w="3175">
            <a:solidFill>
              <a:srgbClr val="000000"/>
            </a:solidFill>
          </a:ln>
        </p:spPr>
        <p:txBody>
          <a:bodyPr wrap="square" lIns="0" tIns="0" rIns="0" bIns="0" rtlCol="0"/>
          <a:lstStyle/>
          <a:p>
            <a:endParaRPr sz="949"/>
          </a:p>
        </p:txBody>
      </p:sp>
      <p:sp>
        <p:nvSpPr>
          <p:cNvPr id="1377" name="object 1377"/>
          <p:cNvSpPr/>
          <p:nvPr/>
        </p:nvSpPr>
        <p:spPr>
          <a:xfrm>
            <a:off x="6475495" y="1364826"/>
            <a:ext cx="0" cy="245670"/>
          </a:xfrm>
          <a:custGeom>
            <a:avLst/>
            <a:gdLst/>
            <a:ahLst/>
            <a:cxnLst/>
            <a:rect l="l" t="t" r="r" b="b"/>
            <a:pathLst>
              <a:path h="466089">
                <a:moveTo>
                  <a:pt x="0" y="465540"/>
                </a:moveTo>
                <a:lnTo>
                  <a:pt x="0" y="0"/>
                </a:lnTo>
              </a:path>
            </a:pathLst>
          </a:custGeom>
          <a:ln w="3175">
            <a:solidFill>
              <a:srgbClr val="000000"/>
            </a:solidFill>
          </a:ln>
        </p:spPr>
        <p:txBody>
          <a:bodyPr wrap="square" lIns="0" tIns="0" rIns="0" bIns="0" rtlCol="0"/>
          <a:lstStyle/>
          <a:p>
            <a:endParaRPr sz="949"/>
          </a:p>
        </p:txBody>
      </p:sp>
      <p:sp>
        <p:nvSpPr>
          <p:cNvPr id="1378" name="object 1378"/>
          <p:cNvSpPr/>
          <p:nvPr/>
        </p:nvSpPr>
        <p:spPr>
          <a:xfrm>
            <a:off x="4746031" y="1644323"/>
            <a:ext cx="340055" cy="0"/>
          </a:xfrm>
          <a:custGeom>
            <a:avLst/>
            <a:gdLst/>
            <a:ahLst/>
            <a:cxnLst/>
            <a:rect l="l" t="t" r="r" b="b"/>
            <a:pathLst>
              <a:path w="645159">
                <a:moveTo>
                  <a:pt x="644572" y="0"/>
                </a:moveTo>
                <a:lnTo>
                  <a:pt x="0" y="0"/>
                </a:lnTo>
              </a:path>
            </a:pathLst>
          </a:custGeom>
          <a:ln w="3175">
            <a:solidFill>
              <a:srgbClr val="000000"/>
            </a:solidFill>
          </a:ln>
        </p:spPr>
        <p:txBody>
          <a:bodyPr wrap="square" lIns="0" tIns="0" rIns="0" bIns="0" rtlCol="0"/>
          <a:lstStyle/>
          <a:p>
            <a:endParaRPr sz="949"/>
          </a:p>
        </p:txBody>
      </p:sp>
      <p:sp>
        <p:nvSpPr>
          <p:cNvPr id="1379" name="object 1379"/>
          <p:cNvSpPr/>
          <p:nvPr/>
        </p:nvSpPr>
        <p:spPr>
          <a:xfrm>
            <a:off x="7415065" y="1595242"/>
            <a:ext cx="211530" cy="0"/>
          </a:xfrm>
          <a:custGeom>
            <a:avLst/>
            <a:gdLst/>
            <a:ahLst/>
            <a:cxnLst/>
            <a:rect l="l" t="t" r="r" b="b"/>
            <a:pathLst>
              <a:path w="401320">
                <a:moveTo>
                  <a:pt x="0" y="0"/>
                </a:moveTo>
                <a:lnTo>
                  <a:pt x="400799" y="0"/>
                </a:lnTo>
              </a:path>
            </a:pathLst>
          </a:custGeom>
          <a:ln w="3175">
            <a:solidFill>
              <a:srgbClr val="000000"/>
            </a:solidFill>
          </a:ln>
        </p:spPr>
        <p:txBody>
          <a:bodyPr wrap="square" lIns="0" tIns="0" rIns="0" bIns="0" rtlCol="0"/>
          <a:lstStyle/>
          <a:p>
            <a:endParaRPr sz="949"/>
          </a:p>
        </p:txBody>
      </p:sp>
      <p:sp>
        <p:nvSpPr>
          <p:cNvPr id="1380" name="object 1380"/>
          <p:cNvSpPr/>
          <p:nvPr/>
        </p:nvSpPr>
        <p:spPr>
          <a:xfrm>
            <a:off x="6524576" y="1364826"/>
            <a:ext cx="0" cy="242657"/>
          </a:xfrm>
          <a:custGeom>
            <a:avLst/>
            <a:gdLst/>
            <a:ahLst/>
            <a:cxnLst/>
            <a:rect l="l" t="t" r="r" b="b"/>
            <a:pathLst>
              <a:path h="460375">
                <a:moveTo>
                  <a:pt x="0" y="459979"/>
                </a:moveTo>
                <a:lnTo>
                  <a:pt x="0" y="0"/>
                </a:lnTo>
              </a:path>
            </a:pathLst>
          </a:custGeom>
          <a:ln w="3175">
            <a:solidFill>
              <a:srgbClr val="000000"/>
            </a:solidFill>
          </a:ln>
        </p:spPr>
        <p:txBody>
          <a:bodyPr wrap="square" lIns="0" tIns="0" rIns="0" bIns="0" rtlCol="0"/>
          <a:lstStyle/>
          <a:p>
            <a:endParaRPr sz="949"/>
          </a:p>
        </p:txBody>
      </p:sp>
      <p:sp>
        <p:nvSpPr>
          <p:cNvPr id="1381" name="object 1381"/>
          <p:cNvSpPr/>
          <p:nvPr/>
        </p:nvSpPr>
        <p:spPr>
          <a:xfrm>
            <a:off x="6319662" y="1403784"/>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382" name="object 1382"/>
          <p:cNvSpPr/>
          <p:nvPr/>
        </p:nvSpPr>
        <p:spPr>
          <a:xfrm>
            <a:off x="6583013" y="1403784"/>
            <a:ext cx="52548" cy="0"/>
          </a:xfrm>
          <a:custGeom>
            <a:avLst/>
            <a:gdLst/>
            <a:ahLst/>
            <a:cxnLst/>
            <a:rect l="l" t="t" r="r" b="b"/>
            <a:pathLst>
              <a:path w="99695">
                <a:moveTo>
                  <a:pt x="0" y="0"/>
                </a:moveTo>
                <a:lnTo>
                  <a:pt x="99521" y="0"/>
                </a:lnTo>
              </a:path>
            </a:pathLst>
          </a:custGeom>
          <a:ln w="3175">
            <a:solidFill>
              <a:srgbClr val="000000"/>
            </a:solidFill>
          </a:ln>
        </p:spPr>
        <p:txBody>
          <a:bodyPr wrap="square" lIns="0" tIns="0" rIns="0" bIns="0" rtlCol="0"/>
          <a:lstStyle/>
          <a:p>
            <a:endParaRPr sz="949"/>
          </a:p>
        </p:txBody>
      </p:sp>
      <p:sp>
        <p:nvSpPr>
          <p:cNvPr id="1383" name="object 1383"/>
          <p:cNvSpPr/>
          <p:nvPr/>
        </p:nvSpPr>
        <p:spPr>
          <a:xfrm>
            <a:off x="6798589" y="2169030"/>
            <a:ext cx="0" cy="133880"/>
          </a:xfrm>
          <a:custGeom>
            <a:avLst/>
            <a:gdLst/>
            <a:ahLst/>
            <a:cxnLst/>
            <a:rect l="l" t="t" r="r" b="b"/>
            <a:pathLst>
              <a:path h="254000">
                <a:moveTo>
                  <a:pt x="0" y="0"/>
                </a:moveTo>
                <a:lnTo>
                  <a:pt x="0" y="253501"/>
                </a:lnTo>
              </a:path>
            </a:pathLst>
          </a:custGeom>
          <a:ln w="3175">
            <a:solidFill>
              <a:srgbClr val="000000"/>
            </a:solidFill>
          </a:ln>
        </p:spPr>
        <p:txBody>
          <a:bodyPr wrap="square" lIns="0" tIns="0" rIns="0" bIns="0" rtlCol="0"/>
          <a:lstStyle/>
          <a:p>
            <a:endParaRPr sz="949"/>
          </a:p>
        </p:txBody>
      </p:sp>
      <p:sp>
        <p:nvSpPr>
          <p:cNvPr id="1384" name="object 1384"/>
          <p:cNvSpPr/>
          <p:nvPr/>
        </p:nvSpPr>
        <p:spPr>
          <a:xfrm>
            <a:off x="6798589" y="1942491"/>
            <a:ext cx="0" cy="97398"/>
          </a:xfrm>
          <a:custGeom>
            <a:avLst/>
            <a:gdLst/>
            <a:ahLst/>
            <a:cxnLst/>
            <a:rect l="l" t="t" r="r" b="b"/>
            <a:pathLst>
              <a:path h="184785">
                <a:moveTo>
                  <a:pt x="0" y="184780"/>
                </a:moveTo>
                <a:lnTo>
                  <a:pt x="0" y="0"/>
                </a:lnTo>
              </a:path>
            </a:pathLst>
          </a:custGeom>
          <a:ln w="3175">
            <a:solidFill>
              <a:srgbClr val="000000"/>
            </a:solidFill>
          </a:ln>
        </p:spPr>
        <p:txBody>
          <a:bodyPr wrap="square" lIns="0" tIns="0" rIns="0" bIns="0" rtlCol="0"/>
          <a:lstStyle/>
          <a:p>
            <a:endParaRPr sz="949"/>
          </a:p>
        </p:txBody>
      </p:sp>
      <p:sp>
        <p:nvSpPr>
          <p:cNvPr id="1385" name="object 1385"/>
          <p:cNvSpPr/>
          <p:nvPr/>
        </p:nvSpPr>
        <p:spPr>
          <a:xfrm>
            <a:off x="6079443" y="1240526"/>
            <a:ext cx="77985" cy="0"/>
          </a:xfrm>
          <a:custGeom>
            <a:avLst/>
            <a:gdLst/>
            <a:ahLst/>
            <a:cxnLst/>
            <a:rect l="l" t="t" r="r" b="b"/>
            <a:pathLst>
              <a:path w="147954">
                <a:moveTo>
                  <a:pt x="147824" y="0"/>
                </a:moveTo>
                <a:lnTo>
                  <a:pt x="0" y="0"/>
                </a:lnTo>
              </a:path>
            </a:pathLst>
          </a:custGeom>
          <a:ln w="3175">
            <a:solidFill>
              <a:srgbClr val="000000"/>
            </a:solidFill>
          </a:ln>
        </p:spPr>
        <p:txBody>
          <a:bodyPr wrap="square" lIns="0" tIns="0" rIns="0" bIns="0" rtlCol="0"/>
          <a:lstStyle/>
          <a:p>
            <a:endParaRPr sz="949"/>
          </a:p>
        </p:txBody>
      </p:sp>
      <p:sp>
        <p:nvSpPr>
          <p:cNvPr id="1386" name="object 1386"/>
          <p:cNvSpPr/>
          <p:nvPr/>
        </p:nvSpPr>
        <p:spPr>
          <a:xfrm>
            <a:off x="7086457" y="2156760"/>
            <a:ext cx="0" cy="97398"/>
          </a:xfrm>
          <a:custGeom>
            <a:avLst/>
            <a:gdLst/>
            <a:ahLst/>
            <a:cxnLst/>
            <a:rect l="l" t="t" r="r" b="b"/>
            <a:pathLst>
              <a:path h="184785">
                <a:moveTo>
                  <a:pt x="0" y="0"/>
                </a:moveTo>
                <a:lnTo>
                  <a:pt x="0" y="184780"/>
                </a:lnTo>
              </a:path>
            </a:pathLst>
          </a:custGeom>
          <a:ln w="3175">
            <a:solidFill>
              <a:srgbClr val="000000"/>
            </a:solidFill>
          </a:ln>
        </p:spPr>
        <p:txBody>
          <a:bodyPr wrap="square" lIns="0" tIns="0" rIns="0" bIns="0" rtlCol="0"/>
          <a:lstStyle/>
          <a:p>
            <a:endParaRPr sz="949"/>
          </a:p>
        </p:txBody>
      </p:sp>
      <p:sp>
        <p:nvSpPr>
          <p:cNvPr id="1387" name="object 1387"/>
          <p:cNvSpPr/>
          <p:nvPr/>
        </p:nvSpPr>
        <p:spPr>
          <a:xfrm>
            <a:off x="7086457" y="1782978"/>
            <a:ext cx="0" cy="97398"/>
          </a:xfrm>
          <a:custGeom>
            <a:avLst/>
            <a:gdLst/>
            <a:ahLst/>
            <a:cxnLst/>
            <a:rect l="l" t="t" r="r" b="b"/>
            <a:pathLst>
              <a:path h="184785">
                <a:moveTo>
                  <a:pt x="0" y="184780"/>
                </a:moveTo>
                <a:lnTo>
                  <a:pt x="0" y="0"/>
                </a:lnTo>
              </a:path>
            </a:pathLst>
          </a:custGeom>
          <a:ln w="3175">
            <a:solidFill>
              <a:srgbClr val="000000"/>
            </a:solidFill>
          </a:ln>
        </p:spPr>
        <p:txBody>
          <a:bodyPr wrap="square" lIns="0" tIns="0" rIns="0" bIns="0" rtlCol="0"/>
          <a:lstStyle/>
          <a:p>
            <a:endParaRPr sz="949"/>
          </a:p>
        </p:txBody>
      </p:sp>
      <p:sp>
        <p:nvSpPr>
          <p:cNvPr id="1388" name="object 1388"/>
          <p:cNvSpPr/>
          <p:nvPr/>
        </p:nvSpPr>
        <p:spPr>
          <a:xfrm>
            <a:off x="7587363" y="1653680"/>
            <a:ext cx="0" cy="150615"/>
          </a:xfrm>
          <a:custGeom>
            <a:avLst/>
            <a:gdLst/>
            <a:ahLst/>
            <a:cxnLst/>
            <a:rect l="l" t="t" r="r" b="b"/>
            <a:pathLst>
              <a:path h="285750">
                <a:moveTo>
                  <a:pt x="0" y="0"/>
                </a:moveTo>
                <a:lnTo>
                  <a:pt x="0" y="285609"/>
                </a:lnTo>
              </a:path>
            </a:pathLst>
          </a:custGeom>
          <a:ln w="3175">
            <a:solidFill>
              <a:srgbClr val="000000"/>
            </a:solidFill>
          </a:ln>
        </p:spPr>
        <p:txBody>
          <a:bodyPr wrap="square" lIns="0" tIns="0" rIns="0" bIns="0" rtlCol="0"/>
          <a:lstStyle/>
          <a:p>
            <a:endParaRPr sz="949"/>
          </a:p>
        </p:txBody>
      </p:sp>
      <p:sp>
        <p:nvSpPr>
          <p:cNvPr id="1389" name="object 1389"/>
          <p:cNvSpPr/>
          <p:nvPr/>
        </p:nvSpPr>
        <p:spPr>
          <a:xfrm>
            <a:off x="7587363" y="1901615"/>
            <a:ext cx="0" cy="150615"/>
          </a:xfrm>
          <a:custGeom>
            <a:avLst/>
            <a:gdLst/>
            <a:ahLst/>
            <a:cxnLst/>
            <a:rect l="l" t="t" r="r" b="b"/>
            <a:pathLst>
              <a:path h="285750">
                <a:moveTo>
                  <a:pt x="0" y="285608"/>
                </a:moveTo>
                <a:lnTo>
                  <a:pt x="0" y="0"/>
                </a:lnTo>
              </a:path>
            </a:pathLst>
          </a:custGeom>
          <a:ln w="3175">
            <a:solidFill>
              <a:srgbClr val="000000"/>
            </a:solidFill>
          </a:ln>
        </p:spPr>
        <p:txBody>
          <a:bodyPr wrap="square" lIns="0" tIns="0" rIns="0" bIns="0" rtlCol="0"/>
          <a:lstStyle/>
          <a:p>
            <a:endParaRPr sz="949"/>
          </a:p>
        </p:txBody>
      </p:sp>
      <p:sp>
        <p:nvSpPr>
          <p:cNvPr id="1390" name="object 1390"/>
          <p:cNvSpPr/>
          <p:nvPr/>
        </p:nvSpPr>
        <p:spPr>
          <a:xfrm>
            <a:off x="3327719" y="2700898"/>
            <a:ext cx="324659" cy="0"/>
          </a:xfrm>
          <a:custGeom>
            <a:avLst/>
            <a:gdLst/>
            <a:ahLst/>
            <a:cxnLst/>
            <a:rect l="l" t="t" r="r" b="b"/>
            <a:pathLst>
              <a:path w="615950">
                <a:moveTo>
                  <a:pt x="0" y="0"/>
                </a:moveTo>
                <a:lnTo>
                  <a:pt x="615482" y="0"/>
                </a:lnTo>
              </a:path>
            </a:pathLst>
          </a:custGeom>
          <a:ln w="3175">
            <a:solidFill>
              <a:srgbClr val="000000"/>
            </a:solidFill>
          </a:ln>
        </p:spPr>
        <p:txBody>
          <a:bodyPr wrap="square" lIns="0" tIns="0" rIns="0" bIns="0" rtlCol="0"/>
          <a:lstStyle/>
          <a:p>
            <a:endParaRPr sz="949"/>
          </a:p>
        </p:txBody>
      </p:sp>
      <p:sp>
        <p:nvSpPr>
          <p:cNvPr id="1391" name="object 1391"/>
          <p:cNvSpPr/>
          <p:nvPr/>
        </p:nvSpPr>
        <p:spPr>
          <a:xfrm>
            <a:off x="3704547" y="2700898"/>
            <a:ext cx="356455" cy="0"/>
          </a:xfrm>
          <a:custGeom>
            <a:avLst/>
            <a:gdLst/>
            <a:ahLst/>
            <a:cxnLst/>
            <a:rect l="l" t="t" r="r" b="b"/>
            <a:pathLst>
              <a:path w="676275">
                <a:moveTo>
                  <a:pt x="0" y="0"/>
                </a:moveTo>
                <a:lnTo>
                  <a:pt x="675886" y="0"/>
                </a:lnTo>
              </a:path>
            </a:pathLst>
          </a:custGeom>
          <a:ln w="3175">
            <a:solidFill>
              <a:srgbClr val="000000"/>
            </a:solidFill>
          </a:ln>
        </p:spPr>
        <p:txBody>
          <a:bodyPr wrap="square" lIns="0" tIns="0" rIns="0" bIns="0" rtlCol="0"/>
          <a:lstStyle/>
          <a:p>
            <a:endParaRPr sz="949"/>
          </a:p>
        </p:txBody>
      </p:sp>
      <p:sp>
        <p:nvSpPr>
          <p:cNvPr id="1392" name="object 1392"/>
          <p:cNvSpPr/>
          <p:nvPr/>
        </p:nvSpPr>
        <p:spPr>
          <a:xfrm>
            <a:off x="2449321" y="2369601"/>
            <a:ext cx="331353" cy="331353"/>
          </a:xfrm>
          <a:custGeom>
            <a:avLst/>
            <a:gdLst/>
            <a:ahLst/>
            <a:cxnLst/>
            <a:rect l="l" t="t" r="r" b="b"/>
            <a:pathLst>
              <a:path w="628650" h="628650">
                <a:moveTo>
                  <a:pt x="0" y="345948"/>
                </a:moveTo>
                <a:lnTo>
                  <a:pt x="282599" y="628543"/>
                </a:lnTo>
              </a:path>
              <a:path w="628650" h="628650">
                <a:moveTo>
                  <a:pt x="0" y="0"/>
                </a:moveTo>
                <a:lnTo>
                  <a:pt x="628544" y="628543"/>
                </a:lnTo>
              </a:path>
            </a:pathLst>
          </a:custGeom>
          <a:ln w="3175">
            <a:solidFill>
              <a:srgbClr val="000000"/>
            </a:solidFill>
          </a:ln>
        </p:spPr>
        <p:txBody>
          <a:bodyPr wrap="square" lIns="0" tIns="0" rIns="0" bIns="0" rtlCol="0"/>
          <a:lstStyle/>
          <a:p>
            <a:endParaRPr sz="949"/>
          </a:p>
        </p:txBody>
      </p:sp>
      <p:sp>
        <p:nvSpPr>
          <p:cNvPr id="1393" name="object 1393"/>
          <p:cNvSpPr/>
          <p:nvPr/>
        </p:nvSpPr>
        <p:spPr>
          <a:xfrm>
            <a:off x="2449322" y="999983"/>
            <a:ext cx="0" cy="638607"/>
          </a:xfrm>
          <a:custGeom>
            <a:avLst/>
            <a:gdLst/>
            <a:ahLst/>
            <a:cxnLst/>
            <a:rect l="l" t="t" r="r" b="b"/>
            <a:pathLst>
              <a:path h="1211580">
                <a:moveTo>
                  <a:pt x="0" y="1211307"/>
                </a:moveTo>
                <a:lnTo>
                  <a:pt x="0" y="0"/>
                </a:lnTo>
              </a:path>
            </a:pathLst>
          </a:custGeom>
          <a:ln w="3175">
            <a:solidFill>
              <a:srgbClr val="000000"/>
            </a:solidFill>
          </a:ln>
        </p:spPr>
        <p:txBody>
          <a:bodyPr wrap="square" lIns="0" tIns="0" rIns="0" bIns="0" rtlCol="0"/>
          <a:lstStyle/>
          <a:p>
            <a:endParaRPr sz="949"/>
          </a:p>
        </p:txBody>
      </p:sp>
      <p:sp>
        <p:nvSpPr>
          <p:cNvPr id="1394" name="object 1394"/>
          <p:cNvSpPr/>
          <p:nvPr/>
        </p:nvSpPr>
        <p:spPr>
          <a:xfrm>
            <a:off x="2043405" y="1657926"/>
            <a:ext cx="1265165" cy="1043259"/>
          </a:xfrm>
          <a:custGeom>
            <a:avLst/>
            <a:gdLst/>
            <a:ahLst/>
            <a:cxnLst/>
            <a:rect l="l" t="t" r="r" b="b"/>
            <a:pathLst>
              <a:path w="2400300" h="1979295">
                <a:moveTo>
                  <a:pt x="770113" y="1004257"/>
                </a:moveTo>
                <a:lnTo>
                  <a:pt x="1744607" y="1978749"/>
                </a:lnTo>
              </a:path>
              <a:path w="2400300" h="1979295">
                <a:moveTo>
                  <a:pt x="770113" y="658308"/>
                </a:moveTo>
                <a:lnTo>
                  <a:pt x="2090556" y="1978749"/>
                </a:lnTo>
              </a:path>
              <a:path w="2400300" h="1979295">
                <a:moveTo>
                  <a:pt x="1088836" y="742458"/>
                </a:moveTo>
                <a:lnTo>
                  <a:pt x="147824" y="382920"/>
                </a:lnTo>
              </a:path>
              <a:path w="2400300" h="1979295">
                <a:moveTo>
                  <a:pt x="770113" y="312361"/>
                </a:moveTo>
                <a:lnTo>
                  <a:pt x="2399672" y="1941919"/>
                </a:lnTo>
              </a:path>
              <a:path w="2400300" h="1979295">
                <a:moveTo>
                  <a:pt x="803700" y="0"/>
                </a:moveTo>
                <a:lnTo>
                  <a:pt x="2399672" y="1595971"/>
                </a:lnTo>
              </a:path>
              <a:path w="2400300" h="1979295">
                <a:moveTo>
                  <a:pt x="1149649" y="0"/>
                </a:moveTo>
                <a:lnTo>
                  <a:pt x="2399672" y="1250023"/>
                </a:lnTo>
              </a:path>
              <a:path w="2400300" h="1979295">
                <a:moveTo>
                  <a:pt x="147824" y="382920"/>
                </a:moveTo>
                <a:lnTo>
                  <a:pt x="0" y="382920"/>
                </a:lnTo>
              </a:path>
              <a:path w="2400300" h="1979295">
                <a:moveTo>
                  <a:pt x="1495599" y="0"/>
                </a:moveTo>
                <a:lnTo>
                  <a:pt x="2399672" y="904075"/>
                </a:lnTo>
              </a:path>
            </a:pathLst>
          </a:custGeom>
          <a:ln w="3175">
            <a:solidFill>
              <a:srgbClr val="000000"/>
            </a:solidFill>
          </a:ln>
        </p:spPr>
        <p:txBody>
          <a:bodyPr wrap="square" lIns="0" tIns="0" rIns="0" bIns="0" rtlCol="0"/>
          <a:lstStyle/>
          <a:p>
            <a:endParaRPr sz="949"/>
          </a:p>
        </p:txBody>
      </p:sp>
      <p:sp>
        <p:nvSpPr>
          <p:cNvPr id="1395" name="object 1395"/>
          <p:cNvSpPr/>
          <p:nvPr/>
        </p:nvSpPr>
        <p:spPr>
          <a:xfrm>
            <a:off x="2399006" y="2823601"/>
            <a:ext cx="3682" cy="3682"/>
          </a:xfrm>
          <a:custGeom>
            <a:avLst/>
            <a:gdLst/>
            <a:ahLst/>
            <a:cxnLst/>
            <a:rect l="l" t="t" r="r" b="b"/>
            <a:pathLst>
              <a:path w="6985" h="6985">
                <a:moveTo>
                  <a:pt x="0" y="6788"/>
                </a:moveTo>
                <a:lnTo>
                  <a:pt x="6788" y="0"/>
                </a:lnTo>
              </a:path>
            </a:pathLst>
          </a:custGeom>
          <a:ln w="3175">
            <a:solidFill>
              <a:srgbClr val="000000"/>
            </a:solidFill>
          </a:ln>
        </p:spPr>
        <p:txBody>
          <a:bodyPr wrap="square" lIns="0" tIns="0" rIns="0" bIns="0" rtlCol="0"/>
          <a:lstStyle/>
          <a:p>
            <a:endParaRPr sz="949"/>
          </a:p>
        </p:txBody>
      </p:sp>
      <p:sp>
        <p:nvSpPr>
          <p:cNvPr id="1396" name="object 1396"/>
          <p:cNvSpPr/>
          <p:nvPr/>
        </p:nvSpPr>
        <p:spPr>
          <a:xfrm>
            <a:off x="3014060" y="999983"/>
            <a:ext cx="1046941" cy="952221"/>
          </a:xfrm>
          <a:custGeom>
            <a:avLst/>
            <a:gdLst/>
            <a:ahLst/>
            <a:cxnLst/>
            <a:rect l="l" t="t" r="r" b="b"/>
            <a:pathLst>
              <a:path w="1986279" h="1806575">
                <a:moveTo>
                  <a:pt x="595081" y="1248263"/>
                </a:moveTo>
                <a:lnTo>
                  <a:pt x="1985894" y="1248263"/>
                </a:lnTo>
              </a:path>
              <a:path w="1986279" h="1806575">
                <a:moveTo>
                  <a:pt x="0" y="1248263"/>
                </a:moveTo>
                <a:lnTo>
                  <a:pt x="558123" y="1806390"/>
                </a:lnTo>
              </a:path>
              <a:path w="1986279" h="1806575">
                <a:moveTo>
                  <a:pt x="558125" y="1211307"/>
                </a:moveTo>
                <a:lnTo>
                  <a:pt x="558125" y="0"/>
                </a:lnTo>
              </a:path>
              <a:path w="1986279" h="1806575">
                <a:moveTo>
                  <a:pt x="345944" y="1248263"/>
                </a:moveTo>
                <a:lnTo>
                  <a:pt x="558123" y="1460442"/>
                </a:lnTo>
              </a:path>
            </a:pathLst>
          </a:custGeom>
          <a:ln w="3175">
            <a:solidFill>
              <a:srgbClr val="000000"/>
            </a:solidFill>
          </a:ln>
        </p:spPr>
        <p:txBody>
          <a:bodyPr wrap="square" lIns="0" tIns="0" rIns="0" bIns="0" rtlCol="0"/>
          <a:lstStyle/>
          <a:p>
            <a:endParaRPr sz="949"/>
          </a:p>
        </p:txBody>
      </p:sp>
      <p:sp>
        <p:nvSpPr>
          <p:cNvPr id="1397" name="object 1397"/>
          <p:cNvSpPr/>
          <p:nvPr/>
        </p:nvSpPr>
        <p:spPr>
          <a:xfrm>
            <a:off x="2579235" y="2823601"/>
            <a:ext cx="25102" cy="25102"/>
          </a:xfrm>
          <a:custGeom>
            <a:avLst/>
            <a:gdLst/>
            <a:ahLst/>
            <a:cxnLst/>
            <a:rect l="l" t="t" r="r" b="b"/>
            <a:pathLst>
              <a:path w="47625" h="47625">
                <a:moveTo>
                  <a:pt x="0" y="47503"/>
                </a:moveTo>
                <a:lnTo>
                  <a:pt x="47504" y="0"/>
                </a:lnTo>
              </a:path>
            </a:pathLst>
          </a:custGeom>
          <a:ln w="3175">
            <a:solidFill>
              <a:srgbClr val="000000"/>
            </a:solidFill>
          </a:ln>
        </p:spPr>
        <p:txBody>
          <a:bodyPr wrap="square" lIns="0" tIns="0" rIns="0" bIns="0" rtlCol="0"/>
          <a:lstStyle/>
          <a:p>
            <a:endParaRPr sz="949"/>
          </a:p>
        </p:txBody>
      </p:sp>
      <p:sp>
        <p:nvSpPr>
          <p:cNvPr id="1398" name="object 1398"/>
          <p:cNvSpPr/>
          <p:nvPr/>
        </p:nvSpPr>
        <p:spPr>
          <a:xfrm>
            <a:off x="2793991" y="2823601"/>
            <a:ext cx="12049" cy="12049"/>
          </a:xfrm>
          <a:custGeom>
            <a:avLst/>
            <a:gdLst/>
            <a:ahLst/>
            <a:cxnLst/>
            <a:rect l="l" t="t" r="r" b="b"/>
            <a:pathLst>
              <a:path w="22860" h="22860">
                <a:moveTo>
                  <a:pt x="0" y="22710"/>
                </a:moveTo>
                <a:lnTo>
                  <a:pt x="22710" y="0"/>
                </a:lnTo>
              </a:path>
            </a:pathLst>
          </a:custGeom>
          <a:ln w="3175">
            <a:solidFill>
              <a:srgbClr val="000000"/>
            </a:solidFill>
          </a:ln>
        </p:spPr>
        <p:txBody>
          <a:bodyPr wrap="square" lIns="0" tIns="0" rIns="0" bIns="0" rtlCol="0"/>
          <a:lstStyle/>
          <a:p>
            <a:endParaRPr sz="949"/>
          </a:p>
        </p:txBody>
      </p:sp>
      <p:sp>
        <p:nvSpPr>
          <p:cNvPr id="1399" name="object 1399"/>
          <p:cNvSpPr/>
          <p:nvPr/>
        </p:nvSpPr>
        <p:spPr>
          <a:xfrm>
            <a:off x="3863347" y="1351169"/>
            <a:ext cx="197473" cy="0"/>
          </a:xfrm>
          <a:custGeom>
            <a:avLst/>
            <a:gdLst/>
            <a:ahLst/>
            <a:cxnLst/>
            <a:rect l="l" t="t" r="r" b="b"/>
            <a:pathLst>
              <a:path w="374650">
                <a:moveTo>
                  <a:pt x="0" y="0"/>
                </a:moveTo>
                <a:lnTo>
                  <a:pt x="374606" y="0"/>
                </a:lnTo>
              </a:path>
            </a:pathLst>
          </a:custGeom>
          <a:ln w="3175">
            <a:solidFill>
              <a:srgbClr val="000000"/>
            </a:solidFill>
          </a:ln>
        </p:spPr>
        <p:txBody>
          <a:bodyPr wrap="square" lIns="0" tIns="0" rIns="0" bIns="0" rtlCol="0"/>
          <a:lstStyle/>
          <a:p>
            <a:endParaRPr sz="949"/>
          </a:p>
        </p:txBody>
      </p:sp>
      <p:sp>
        <p:nvSpPr>
          <p:cNvPr id="1400" name="object 1400"/>
          <p:cNvSpPr/>
          <p:nvPr/>
        </p:nvSpPr>
        <p:spPr>
          <a:xfrm>
            <a:off x="2985188" y="2823600"/>
            <a:ext cx="22760" cy="22760"/>
          </a:xfrm>
          <a:custGeom>
            <a:avLst/>
            <a:gdLst/>
            <a:ahLst/>
            <a:cxnLst/>
            <a:rect l="l" t="t" r="r" b="b"/>
            <a:pathLst>
              <a:path w="43179" h="43179">
                <a:moveTo>
                  <a:pt x="0" y="42613"/>
                </a:moveTo>
                <a:lnTo>
                  <a:pt x="42612" y="0"/>
                </a:lnTo>
              </a:path>
            </a:pathLst>
          </a:custGeom>
          <a:ln w="3175">
            <a:solidFill>
              <a:srgbClr val="000000"/>
            </a:solidFill>
          </a:ln>
        </p:spPr>
        <p:txBody>
          <a:bodyPr wrap="square" lIns="0" tIns="0" rIns="0" bIns="0" rtlCol="0"/>
          <a:lstStyle/>
          <a:p>
            <a:endParaRPr sz="949"/>
          </a:p>
        </p:txBody>
      </p:sp>
      <p:sp>
        <p:nvSpPr>
          <p:cNvPr id="1401" name="object 1401"/>
          <p:cNvSpPr/>
          <p:nvPr/>
        </p:nvSpPr>
        <p:spPr>
          <a:xfrm>
            <a:off x="4021839" y="1260441"/>
            <a:ext cx="53887" cy="0"/>
          </a:xfrm>
          <a:custGeom>
            <a:avLst/>
            <a:gdLst/>
            <a:ahLst/>
            <a:cxnLst/>
            <a:rect l="l" t="t" r="r" b="b"/>
            <a:pathLst>
              <a:path w="102235">
                <a:moveTo>
                  <a:pt x="0" y="0"/>
                </a:moveTo>
                <a:lnTo>
                  <a:pt x="101629" y="0"/>
                </a:lnTo>
              </a:path>
            </a:pathLst>
          </a:custGeom>
          <a:ln w="3175">
            <a:solidFill>
              <a:srgbClr val="000000"/>
            </a:solidFill>
          </a:ln>
        </p:spPr>
        <p:txBody>
          <a:bodyPr wrap="square" lIns="0" tIns="0" rIns="0" bIns="0" rtlCol="0"/>
          <a:lstStyle/>
          <a:p>
            <a:endParaRPr sz="949"/>
          </a:p>
        </p:txBody>
      </p:sp>
      <p:sp>
        <p:nvSpPr>
          <p:cNvPr id="1402" name="object 1402"/>
          <p:cNvSpPr/>
          <p:nvPr/>
        </p:nvSpPr>
        <p:spPr>
          <a:xfrm>
            <a:off x="3676348" y="999983"/>
            <a:ext cx="0" cy="203163"/>
          </a:xfrm>
          <a:custGeom>
            <a:avLst/>
            <a:gdLst/>
            <a:ahLst/>
            <a:cxnLst/>
            <a:rect l="l" t="t" r="r" b="b"/>
            <a:pathLst>
              <a:path h="385444">
                <a:moveTo>
                  <a:pt x="0" y="384934"/>
                </a:moveTo>
                <a:lnTo>
                  <a:pt x="0" y="0"/>
                </a:lnTo>
              </a:path>
            </a:pathLst>
          </a:custGeom>
          <a:ln w="3175">
            <a:solidFill>
              <a:srgbClr val="000000"/>
            </a:solidFill>
          </a:ln>
        </p:spPr>
        <p:txBody>
          <a:bodyPr wrap="square" lIns="0" tIns="0" rIns="0" bIns="0" rtlCol="0"/>
          <a:lstStyle/>
          <a:p>
            <a:endParaRPr sz="949"/>
          </a:p>
        </p:txBody>
      </p:sp>
      <p:sp>
        <p:nvSpPr>
          <p:cNvPr id="1403" name="object 1403"/>
          <p:cNvSpPr/>
          <p:nvPr/>
        </p:nvSpPr>
        <p:spPr>
          <a:xfrm>
            <a:off x="3169575" y="2823601"/>
            <a:ext cx="39829" cy="39829"/>
          </a:xfrm>
          <a:custGeom>
            <a:avLst/>
            <a:gdLst/>
            <a:ahLst/>
            <a:cxnLst/>
            <a:rect l="l" t="t" r="r" b="b"/>
            <a:pathLst>
              <a:path w="75564" h="75564">
                <a:moveTo>
                  <a:pt x="0" y="75440"/>
                </a:moveTo>
                <a:lnTo>
                  <a:pt x="75442" y="0"/>
                </a:lnTo>
              </a:path>
            </a:pathLst>
          </a:custGeom>
          <a:ln w="3175">
            <a:solidFill>
              <a:srgbClr val="000000"/>
            </a:solidFill>
          </a:ln>
        </p:spPr>
        <p:txBody>
          <a:bodyPr wrap="square" lIns="0" tIns="0" rIns="0" bIns="0" rtlCol="0"/>
          <a:lstStyle/>
          <a:p>
            <a:endParaRPr sz="949"/>
          </a:p>
        </p:txBody>
      </p:sp>
      <p:sp>
        <p:nvSpPr>
          <p:cNvPr id="1404" name="object 1404"/>
          <p:cNvSpPr/>
          <p:nvPr/>
        </p:nvSpPr>
        <p:spPr>
          <a:xfrm>
            <a:off x="2976176" y="1038941"/>
            <a:ext cx="273784" cy="0"/>
          </a:xfrm>
          <a:custGeom>
            <a:avLst/>
            <a:gdLst/>
            <a:ahLst/>
            <a:cxnLst/>
            <a:rect l="l" t="t" r="r" b="b"/>
            <a:pathLst>
              <a:path w="519429">
                <a:moveTo>
                  <a:pt x="519130" y="0"/>
                </a:moveTo>
                <a:lnTo>
                  <a:pt x="0" y="0"/>
                </a:lnTo>
              </a:path>
            </a:pathLst>
          </a:custGeom>
          <a:ln w="3175">
            <a:solidFill>
              <a:srgbClr val="000000"/>
            </a:solidFill>
          </a:ln>
        </p:spPr>
        <p:txBody>
          <a:bodyPr wrap="square" lIns="0" tIns="0" rIns="0" bIns="0" rtlCol="0"/>
          <a:lstStyle/>
          <a:p>
            <a:endParaRPr sz="949"/>
          </a:p>
        </p:txBody>
      </p:sp>
      <p:sp>
        <p:nvSpPr>
          <p:cNvPr id="1405" name="object 1405"/>
          <p:cNvSpPr/>
          <p:nvPr/>
        </p:nvSpPr>
        <p:spPr>
          <a:xfrm>
            <a:off x="2507759" y="1038941"/>
            <a:ext cx="273784" cy="0"/>
          </a:xfrm>
          <a:custGeom>
            <a:avLst/>
            <a:gdLst/>
            <a:ahLst/>
            <a:cxnLst/>
            <a:rect l="l" t="t" r="r" b="b"/>
            <a:pathLst>
              <a:path w="519429">
                <a:moveTo>
                  <a:pt x="0" y="0"/>
                </a:moveTo>
                <a:lnTo>
                  <a:pt x="519130" y="0"/>
                </a:lnTo>
              </a:path>
            </a:pathLst>
          </a:custGeom>
          <a:ln w="3175">
            <a:solidFill>
              <a:srgbClr val="000000"/>
            </a:solidFill>
          </a:ln>
        </p:spPr>
        <p:txBody>
          <a:bodyPr wrap="square" lIns="0" tIns="0" rIns="0" bIns="0" rtlCol="0"/>
          <a:lstStyle/>
          <a:p>
            <a:endParaRPr sz="949"/>
          </a:p>
        </p:txBody>
      </p:sp>
      <p:sp>
        <p:nvSpPr>
          <p:cNvPr id="1406" name="object 1406"/>
          <p:cNvSpPr/>
          <p:nvPr/>
        </p:nvSpPr>
        <p:spPr>
          <a:xfrm>
            <a:off x="3366677" y="1038941"/>
            <a:ext cx="251359" cy="0"/>
          </a:xfrm>
          <a:custGeom>
            <a:avLst/>
            <a:gdLst/>
            <a:ahLst/>
            <a:cxnLst/>
            <a:rect l="l" t="t" r="r" b="b"/>
            <a:pathLst>
              <a:path w="476885">
                <a:moveTo>
                  <a:pt x="0" y="0"/>
                </a:moveTo>
                <a:lnTo>
                  <a:pt x="476645" y="0"/>
                </a:lnTo>
              </a:path>
            </a:pathLst>
          </a:custGeom>
          <a:ln w="3175">
            <a:solidFill>
              <a:srgbClr val="000000"/>
            </a:solidFill>
          </a:ln>
        </p:spPr>
        <p:txBody>
          <a:bodyPr wrap="square" lIns="0" tIns="0" rIns="0" bIns="0" rtlCol="0"/>
          <a:lstStyle/>
          <a:p>
            <a:endParaRPr sz="949"/>
          </a:p>
        </p:txBody>
      </p:sp>
      <p:sp>
        <p:nvSpPr>
          <p:cNvPr id="1407" name="object 1407"/>
          <p:cNvSpPr/>
          <p:nvPr/>
        </p:nvSpPr>
        <p:spPr>
          <a:xfrm>
            <a:off x="3676348" y="1038941"/>
            <a:ext cx="176052" cy="0"/>
          </a:xfrm>
          <a:custGeom>
            <a:avLst/>
            <a:gdLst/>
            <a:ahLst/>
            <a:cxnLst/>
            <a:rect l="l" t="t" r="r" b="b"/>
            <a:pathLst>
              <a:path w="334010">
                <a:moveTo>
                  <a:pt x="0" y="0"/>
                </a:moveTo>
                <a:lnTo>
                  <a:pt x="333832" y="0"/>
                </a:lnTo>
              </a:path>
            </a:pathLst>
          </a:custGeom>
          <a:ln w="3175">
            <a:solidFill>
              <a:srgbClr val="000000"/>
            </a:solidFill>
          </a:ln>
        </p:spPr>
        <p:txBody>
          <a:bodyPr wrap="square" lIns="0" tIns="0" rIns="0" bIns="0" rtlCol="0"/>
          <a:lstStyle/>
          <a:p>
            <a:endParaRPr sz="949"/>
          </a:p>
        </p:txBody>
      </p:sp>
      <p:sp>
        <p:nvSpPr>
          <p:cNvPr id="1408" name="object 1408"/>
          <p:cNvSpPr/>
          <p:nvPr/>
        </p:nvSpPr>
        <p:spPr>
          <a:xfrm>
            <a:off x="4021839" y="1716363"/>
            <a:ext cx="0" cy="446824"/>
          </a:xfrm>
          <a:custGeom>
            <a:avLst/>
            <a:gdLst/>
            <a:ahLst/>
            <a:cxnLst/>
            <a:rect l="l" t="t" r="r" b="b"/>
            <a:pathLst>
              <a:path h="847725">
                <a:moveTo>
                  <a:pt x="0" y="0"/>
                </a:moveTo>
                <a:lnTo>
                  <a:pt x="0" y="847155"/>
                </a:lnTo>
              </a:path>
            </a:pathLst>
          </a:custGeom>
          <a:ln w="3175">
            <a:solidFill>
              <a:srgbClr val="000000"/>
            </a:solidFill>
          </a:ln>
        </p:spPr>
        <p:txBody>
          <a:bodyPr wrap="square" lIns="0" tIns="0" rIns="0" bIns="0" rtlCol="0"/>
          <a:lstStyle/>
          <a:p>
            <a:endParaRPr sz="949"/>
          </a:p>
        </p:txBody>
      </p:sp>
      <p:sp>
        <p:nvSpPr>
          <p:cNvPr id="1409" name="object 1409"/>
          <p:cNvSpPr/>
          <p:nvPr/>
        </p:nvSpPr>
        <p:spPr>
          <a:xfrm>
            <a:off x="4021839" y="2260283"/>
            <a:ext cx="0" cy="382227"/>
          </a:xfrm>
          <a:custGeom>
            <a:avLst/>
            <a:gdLst/>
            <a:ahLst/>
            <a:cxnLst/>
            <a:rect l="l" t="t" r="r" b="b"/>
            <a:pathLst>
              <a:path h="725170">
                <a:moveTo>
                  <a:pt x="0" y="725077"/>
                </a:moveTo>
                <a:lnTo>
                  <a:pt x="0" y="0"/>
                </a:lnTo>
              </a:path>
            </a:pathLst>
          </a:custGeom>
          <a:ln w="3175">
            <a:solidFill>
              <a:srgbClr val="000000"/>
            </a:solidFill>
          </a:ln>
        </p:spPr>
        <p:txBody>
          <a:bodyPr wrap="square" lIns="0" tIns="0" rIns="0" bIns="0" rtlCol="0"/>
          <a:lstStyle/>
          <a:p>
            <a:endParaRPr sz="949"/>
          </a:p>
        </p:txBody>
      </p:sp>
      <p:sp>
        <p:nvSpPr>
          <p:cNvPr id="1410" name="object 1410"/>
          <p:cNvSpPr/>
          <p:nvPr/>
        </p:nvSpPr>
        <p:spPr>
          <a:xfrm>
            <a:off x="4021839" y="1409606"/>
            <a:ext cx="0" cy="190110"/>
          </a:xfrm>
          <a:custGeom>
            <a:avLst/>
            <a:gdLst/>
            <a:ahLst/>
            <a:cxnLst/>
            <a:rect l="l" t="t" r="r" b="b"/>
            <a:pathLst>
              <a:path h="360680">
                <a:moveTo>
                  <a:pt x="0" y="360249"/>
                </a:moveTo>
                <a:lnTo>
                  <a:pt x="0" y="0"/>
                </a:lnTo>
              </a:path>
            </a:pathLst>
          </a:custGeom>
          <a:ln w="3175">
            <a:solidFill>
              <a:srgbClr val="000000"/>
            </a:solidFill>
          </a:ln>
        </p:spPr>
        <p:txBody>
          <a:bodyPr wrap="square" lIns="0" tIns="0" rIns="0" bIns="0" rtlCol="0"/>
          <a:lstStyle/>
          <a:p>
            <a:endParaRPr sz="949"/>
          </a:p>
        </p:txBody>
      </p:sp>
      <p:sp>
        <p:nvSpPr>
          <p:cNvPr id="1411" name="object 1411"/>
          <p:cNvSpPr/>
          <p:nvPr/>
        </p:nvSpPr>
        <p:spPr>
          <a:xfrm>
            <a:off x="4021839" y="1260441"/>
            <a:ext cx="0" cy="91038"/>
          </a:xfrm>
          <a:custGeom>
            <a:avLst/>
            <a:gdLst/>
            <a:ahLst/>
            <a:cxnLst/>
            <a:rect l="l" t="t" r="r" b="b"/>
            <a:pathLst>
              <a:path h="172719">
                <a:moveTo>
                  <a:pt x="0" y="172131"/>
                </a:moveTo>
                <a:lnTo>
                  <a:pt x="0" y="0"/>
                </a:lnTo>
              </a:path>
            </a:pathLst>
          </a:custGeom>
          <a:ln w="3175">
            <a:solidFill>
              <a:srgbClr val="000000"/>
            </a:solidFill>
          </a:ln>
        </p:spPr>
        <p:txBody>
          <a:bodyPr wrap="square" lIns="0" tIns="0" rIns="0" bIns="0" rtlCol="0"/>
          <a:lstStyle/>
          <a:p>
            <a:endParaRPr sz="949"/>
          </a:p>
        </p:txBody>
      </p:sp>
      <p:sp>
        <p:nvSpPr>
          <p:cNvPr id="1412" name="object 1412"/>
          <p:cNvSpPr/>
          <p:nvPr/>
        </p:nvSpPr>
        <p:spPr>
          <a:xfrm>
            <a:off x="6397579" y="6223928"/>
            <a:ext cx="205171" cy="0"/>
          </a:xfrm>
          <a:custGeom>
            <a:avLst/>
            <a:gdLst/>
            <a:ahLst/>
            <a:cxnLst/>
            <a:rect l="l" t="t" r="r" b="b"/>
            <a:pathLst>
              <a:path w="389254">
                <a:moveTo>
                  <a:pt x="0" y="0"/>
                </a:moveTo>
                <a:lnTo>
                  <a:pt x="38187" y="0"/>
                </a:lnTo>
              </a:path>
              <a:path w="389254">
                <a:moveTo>
                  <a:pt x="48829" y="0"/>
                </a:moveTo>
                <a:lnTo>
                  <a:pt x="59473" y="0"/>
                </a:lnTo>
              </a:path>
              <a:path w="389254">
                <a:moveTo>
                  <a:pt x="70114" y="0"/>
                </a:moveTo>
                <a:lnTo>
                  <a:pt x="108302" y="0"/>
                </a:lnTo>
              </a:path>
              <a:path w="389254">
                <a:moveTo>
                  <a:pt x="118944" y="0"/>
                </a:moveTo>
                <a:lnTo>
                  <a:pt x="129587" y="0"/>
                </a:lnTo>
              </a:path>
              <a:path w="389254">
                <a:moveTo>
                  <a:pt x="140231" y="0"/>
                </a:moveTo>
                <a:lnTo>
                  <a:pt x="178417" y="0"/>
                </a:lnTo>
              </a:path>
              <a:path w="389254">
                <a:moveTo>
                  <a:pt x="189060" y="0"/>
                </a:moveTo>
                <a:lnTo>
                  <a:pt x="199702" y="0"/>
                </a:lnTo>
              </a:path>
              <a:path w="389254">
                <a:moveTo>
                  <a:pt x="210346" y="0"/>
                </a:moveTo>
                <a:lnTo>
                  <a:pt x="248532" y="0"/>
                </a:lnTo>
              </a:path>
              <a:path w="389254">
                <a:moveTo>
                  <a:pt x="259175" y="0"/>
                </a:moveTo>
                <a:lnTo>
                  <a:pt x="269818" y="0"/>
                </a:lnTo>
              </a:path>
              <a:path w="389254">
                <a:moveTo>
                  <a:pt x="280460" y="0"/>
                </a:moveTo>
                <a:lnTo>
                  <a:pt x="318647" y="0"/>
                </a:lnTo>
              </a:path>
              <a:path w="389254">
                <a:moveTo>
                  <a:pt x="329290" y="0"/>
                </a:moveTo>
                <a:lnTo>
                  <a:pt x="329292" y="0"/>
                </a:lnTo>
              </a:path>
              <a:path w="389254">
                <a:moveTo>
                  <a:pt x="329292" y="0"/>
                </a:moveTo>
                <a:lnTo>
                  <a:pt x="339933" y="0"/>
                </a:lnTo>
              </a:path>
              <a:path w="389254">
                <a:moveTo>
                  <a:pt x="350576" y="0"/>
                </a:moveTo>
                <a:lnTo>
                  <a:pt x="388763" y="0"/>
                </a:lnTo>
              </a:path>
              <a:path w="389254">
                <a:moveTo>
                  <a:pt x="388763" y="0"/>
                </a:moveTo>
                <a:lnTo>
                  <a:pt x="388766" y="0"/>
                </a:lnTo>
              </a:path>
            </a:pathLst>
          </a:custGeom>
          <a:ln w="3175">
            <a:solidFill>
              <a:srgbClr val="000000"/>
            </a:solidFill>
          </a:ln>
        </p:spPr>
        <p:txBody>
          <a:bodyPr wrap="square" lIns="0" tIns="0" rIns="0" bIns="0" rtlCol="0"/>
          <a:lstStyle/>
          <a:p>
            <a:endParaRPr sz="949"/>
          </a:p>
        </p:txBody>
      </p:sp>
      <p:sp>
        <p:nvSpPr>
          <p:cNvPr id="1413" name="object 1413"/>
          <p:cNvSpPr/>
          <p:nvPr/>
        </p:nvSpPr>
        <p:spPr>
          <a:xfrm>
            <a:off x="5053150" y="6039874"/>
            <a:ext cx="216886" cy="0"/>
          </a:xfrm>
          <a:custGeom>
            <a:avLst/>
            <a:gdLst/>
            <a:ahLst/>
            <a:cxnLst/>
            <a:rect l="l" t="t" r="r" b="b"/>
            <a:pathLst>
              <a:path w="411479">
                <a:moveTo>
                  <a:pt x="0" y="0"/>
                </a:moveTo>
                <a:lnTo>
                  <a:pt x="41943" y="0"/>
                </a:lnTo>
              </a:path>
              <a:path w="411479">
                <a:moveTo>
                  <a:pt x="52586" y="0"/>
                </a:moveTo>
                <a:lnTo>
                  <a:pt x="63229" y="0"/>
                </a:lnTo>
              </a:path>
              <a:path w="411479">
                <a:moveTo>
                  <a:pt x="73871" y="0"/>
                </a:moveTo>
                <a:lnTo>
                  <a:pt x="115814" y="0"/>
                </a:lnTo>
              </a:path>
              <a:path w="411479">
                <a:moveTo>
                  <a:pt x="126457" y="0"/>
                </a:moveTo>
                <a:lnTo>
                  <a:pt x="137100" y="0"/>
                </a:lnTo>
              </a:path>
              <a:path w="411479">
                <a:moveTo>
                  <a:pt x="147743" y="0"/>
                </a:moveTo>
                <a:lnTo>
                  <a:pt x="189686" y="0"/>
                </a:lnTo>
              </a:path>
              <a:path w="411479">
                <a:moveTo>
                  <a:pt x="200329" y="0"/>
                </a:moveTo>
                <a:lnTo>
                  <a:pt x="210972" y="0"/>
                </a:lnTo>
              </a:path>
              <a:path w="411479">
                <a:moveTo>
                  <a:pt x="221614" y="0"/>
                </a:moveTo>
                <a:lnTo>
                  <a:pt x="263558" y="0"/>
                </a:lnTo>
              </a:path>
              <a:path w="411479">
                <a:moveTo>
                  <a:pt x="274201" y="0"/>
                </a:moveTo>
                <a:lnTo>
                  <a:pt x="284843" y="0"/>
                </a:lnTo>
              </a:path>
              <a:path w="411479">
                <a:moveTo>
                  <a:pt x="295486" y="0"/>
                </a:moveTo>
                <a:lnTo>
                  <a:pt x="337429" y="0"/>
                </a:lnTo>
              </a:path>
              <a:path w="411479">
                <a:moveTo>
                  <a:pt x="348072" y="0"/>
                </a:moveTo>
                <a:lnTo>
                  <a:pt x="358714" y="0"/>
                </a:lnTo>
              </a:path>
              <a:path w="411479">
                <a:moveTo>
                  <a:pt x="369357" y="0"/>
                </a:moveTo>
                <a:lnTo>
                  <a:pt x="411300" y="0"/>
                </a:lnTo>
              </a:path>
            </a:pathLst>
          </a:custGeom>
          <a:ln w="3175">
            <a:solidFill>
              <a:srgbClr val="000000"/>
            </a:solidFill>
          </a:ln>
        </p:spPr>
        <p:txBody>
          <a:bodyPr wrap="square" lIns="0" tIns="0" rIns="0" bIns="0" rtlCol="0"/>
          <a:lstStyle/>
          <a:p>
            <a:endParaRPr sz="949"/>
          </a:p>
        </p:txBody>
      </p:sp>
      <p:grpSp>
        <p:nvGrpSpPr>
          <p:cNvPr id="1414" name="object 1414"/>
          <p:cNvGrpSpPr/>
          <p:nvPr/>
        </p:nvGrpSpPr>
        <p:grpSpPr>
          <a:xfrm>
            <a:off x="6101552" y="5658717"/>
            <a:ext cx="467241" cy="1673"/>
            <a:chOff x="10062583" y="10735843"/>
            <a:chExt cx="886460" cy="3175"/>
          </a:xfrm>
        </p:grpSpPr>
        <p:sp>
          <p:nvSpPr>
            <p:cNvPr id="1415" name="object 1415"/>
            <p:cNvSpPr/>
            <p:nvPr/>
          </p:nvSpPr>
          <p:spPr>
            <a:xfrm>
              <a:off x="10129526" y="10737321"/>
              <a:ext cx="819150" cy="0"/>
            </a:xfrm>
            <a:custGeom>
              <a:avLst/>
              <a:gdLst/>
              <a:ahLst/>
              <a:cxnLst/>
              <a:rect l="l" t="t" r="r" b="b"/>
              <a:pathLst>
                <a:path w="819150">
                  <a:moveTo>
                    <a:pt x="0" y="0"/>
                  </a:moveTo>
                  <a:lnTo>
                    <a:pt x="819094" y="0"/>
                  </a:lnTo>
                </a:path>
              </a:pathLst>
            </a:custGeom>
            <a:ln w="3175">
              <a:solidFill>
                <a:srgbClr val="000000"/>
              </a:solidFill>
              <a:prstDash val="dash"/>
            </a:ln>
          </p:spPr>
          <p:txBody>
            <a:bodyPr wrap="square" lIns="0" tIns="0" rIns="0" bIns="0" rtlCol="0"/>
            <a:lstStyle/>
            <a:p>
              <a:endParaRPr sz="949"/>
            </a:p>
          </p:txBody>
        </p:sp>
        <p:sp>
          <p:nvSpPr>
            <p:cNvPr id="1416" name="object 1416"/>
            <p:cNvSpPr/>
            <p:nvPr/>
          </p:nvSpPr>
          <p:spPr>
            <a:xfrm>
              <a:off x="10064061" y="10737321"/>
              <a:ext cx="55244" cy="0"/>
            </a:xfrm>
            <a:custGeom>
              <a:avLst/>
              <a:gdLst/>
              <a:ahLst/>
              <a:cxnLst/>
              <a:rect l="l" t="t" r="r" b="b"/>
              <a:pathLst>
                <a:path w="55245">
                  <a:moveTo>
                    <a:pt x="54823" y="0"/>
                  </a:moveTo>
                  <a:lnTo>
                    <a:pt x="54820" y="0"/>
                  </a:lnTo>
                </a:path>
                <a:path w="55245">
                  <a:moveTo>
                    <a:pt x="54820" y="0"/>
                  </a:moveTo>
                  <a:lnTo>
                    <a:pt x="44180" y="0"/>
                  </a:lnTo>
                </a:path>
                <a:path w="55245">
                  <a:moveTo>
                    <a:pt x="33536" y="0"/>
                  </a:moveTo>
                  <a:lnTo>
                    <a:pt x="2" y="0"/>
                  </a:lnTo>
                </a:path>
                <a:path w="55245">
                  <a:moveTo>
                    <a:pt x="2" y="0"/>
                  </a:moveTo>
                  <a:lnTo>
                    <a:pt x="0" y="0"/>
                  </a:lnTo>
                </a:path>
              </a:pathLst>
            </a:custGeom>
            <a:ln w="3175">
              <a:solidFill>
                <a:srgbClr val="000000"/>
              </a:solidFill>
            </a:ln>
          </p:spPr>
          <p:txBody>
            <a:bodyPr wrap="square" lIns="0" tIns="0" rIns="0" bIns="0" rtlCol="0"/>
            <a:lstStyle/>
            <a:p>
              <a:endParaRPr sz="949"/>
            </a:p>
          </p:txBody>
        </p:sp>
      </p:grpSp>
      <p:grpSp>
        <p:nvGrpSpPr>
          <p:cNvPr id="1417" name="object 1417"/>
          <p:cNvGrpSpPr/>
          <p:nvPr/>
        </p:nvGrpSpPr>
        <p:grpSpPr>
          <a:xfrm>
            <a:off x="6924264" y="5609636"/>
            <a:ext cx="471592" cy="1673"/>
            <a:chOff x="11623450" y="10642725"/>
            <a:chExt cx="894715" cy="3175"/>
          </a:xfrm>
        </p:grpSpPr>
        <p:sp>
          <p:nvSpPr>
            <p:cNvPr id="1418" name="object 1418"/>
            <p:cNvSpPr/>
            <p:nvPr/>
          </p:nvSpPr>
          <p:spPr>
            <a:xfrm>
              <a:off x="12483535" y="10644203"/>
              <a:ext cx="34290" cy="0"/>
            </a:xfrm>
            <a:custGeom>
              <a:avLst/>
              <a:gdLst/>
              <a:ahLst/>
              <a:cxnLst/>
              <a:rect l="l" t="t" r="r" b="b"/>
              <a:pathLst>
                <a:path w="34290">
                  <a:moveTo>
                    <a:pt x="34118" y="0"/>
                  </a:moveTo>
                  <a:lnTo>
                    <a:pt x="0" y="0"/>
                  </a:lnTo>
                </a:path>
              </a:pathLst>
            </a:custGeom>
            <a:ln w="3175">
              <a:solidFill>
                <a:srgbClr val="000000"/>
              </a:solidFill>
            </a:ln>
          </p:spPr>
          <p:txBody>
            <a:bodyPr wrap="square" lIns="0" tIns="0" rIns="0" bIns="0" rtlCol="0"/>
            <a:lstStyle/>
            <a:p>
              <a:endParaRPr sz="949"/>
            </a:p>
          </p:txBody>
        </p:sp>
        <p:sp>
          <p:nvSpPr>
            <p:cNvPr id="1419" name="object 1419"/>
            <p:cNvSpPr/>
            <p:nvPr/>
          </p:nvSpPr>
          <p:spPr>
            <a:xfrm>
              <a:off x="11690981" y="10644203"/>
              <a:ext cx="782320" cy="0"/>
            </a:xfrm>
            <a:custGeom>
              <a:avLst/>
              <a:gdLst/>
              <a:ahLst/>
              <a:cxnLst/>
              <a:rect l="l" t="t" r="r" b="b"/>
              <a:pathLst>
                <a:path w="782320">
                  <a:moveTo>
                    <a:pt x="0" y="0"/>
                  </a:moveTo>
                  <a:lnTo>
                    <a:pt x="781910" y="0"/>
                  </a:lnTo>
                </a:path>
              </a:pathLst>
            </a:custGeom>
            <a:ln w="3175">
              <a:solidFill>
                <a:srgbClr val="000000"/>
              </a:solidFill>
              <a:prstDash val="dash"/>
            </a:ln>
          </p:spPr>
          <p:txBody>
            <a:bodyPr wrap="square" lIns="0" tIns="0" rIns="0" bIns="0" rtlCol="0"/>
            <a:lstStyle/>
            <a:p>
              <a:endParaRPr sz="949"/>
            </a:p>
          </p:txBody>
        </p:sp>
        <p:sp>
          <p:nvSpPr>
            <p:cNvPr id="1420" name="object 1420"/>
            <p:cNvSpPr/>
            <p:nvPr/>
          </p:nvSpPr>
          <p:spPr>
            <a:xfrm>
              <a:off x="11624929" y="10644203"/>
              <a:ext cx="55880" cy="0"/>
            </a:xfrm>
            <a:custGeom>
              <a:avLst/>
              <a:gdLst/>
              <a:ahLst/>
              <a:cxnLst/>
              <a:rect l="l" t="t" r="r" b="b"/>
              <a:pathLst>
                <a:path w="55879">
                  <a:moveTo>
                    <a:pt x="55410" y="0"/>
                  </a:moveTo>
                  <a:lnTo>
                    <a:pt x="55404" y="0"/>
                  </a:lnTo>
                </a:path>
                <a:path w="55879">
                  <a:moveTo>
                    <a:pt x="55404" y="0"/>
                  </a:moveTo>
                  <a:lnTo>
                    <a:pt x="44767" y="0"/>
                  </a:lnTo>
                </a:path>
                <a:path w="55879">
                  <a:moveTo>
                    <a:pt x="34123" y="0"/>
                  </a:moveTo>
                  <a:lnTo>
                    <a:pt x="6" y="0"/>
                  </a:lnTo>
                </a:path>
                <a:path w="55879">
                  <a:moveTo>
                    <a:pt x="6" y="0"/>
                  </a:moveTo>
                  <a:lnTo>
                    <a:pt x="0" y="0"/>
                  </a:lnTo>
                </a:path>
              </a:pathLst>
            </a:custGeom>
            <a:ln w="3175">
              <a:solidFill>
                <a:srgbClr val="000000"/>
              </a:solidFill>
            </a:ln>
          </p:spPr>
          <p:txBody>
            <a:bodyPr wrap="square" lIns="0" tIns="0" rIns="0" bIns="0" rtlCol="0"/>
            <a:lstStyle/>
            <a:p>
              <a:endParaRPr sz="949"/>
            </a:p>
          </p:txBody>
        </p:sp>
      </p:grpSp>
      <p:sp>
        <p:nvSpPr>
          <p:cNvPr id="1421" name="object 1421"/>
          <p:cNvSpPr/>
          <p:nvPr/>
        </p:nvSpPr>
        <p:spPr>
          <a:xfrm>
            <a:off x="5053150" y="5549064"/>
            <a:ext cx="216886" cy="0"/>
          </a:xfrm>
          <a:custGeom>
            <a:avLst/>
            <a:gdLst/>
            <a:ahLst/>
            <a:cxnLst/>
            <a:rect l="l" t="t" r="r" b="b"/>
            <a:pathLst>
              <a:path w="411479">
                <a:moveTo>
                  <a:pt x="0" y="0"/>
                </a:moveTo>
                <a:lnTo>
                  <a:pt x="41943" y="0"/>
                </a:lnTo>
              </a:path>
              <a:path w="411479">
                <a:moveTo>
                  <a:pt x="52586" y="0"/>
                </a:moveTo>
                <a:lnTo>
                  <a:pt x="63229" y="0"/>
                </a:lnTo>
              </a:path>
              <a:path w="411479">
                <a:moveTo>
                  <a:pt x="73871" y="0"/>
                </a:moveTo>
                <a:lnTo>
                  <a:pt x="115814" y="0"/>
                </a:lnTo>
              </a:path>
              <a:path w="411479">
                <a:moveTo>
                  <a:pt x="126457" y="0"/>
                </a:moveTo>
                <a:lnTo>
                  <a:pt x="137100" y="0"/>
                </a:lnTo>
              </a:path>
              <a:path w="411479">
                <a:moveTo>
                  <a:pt x="147743" y="0"/>
                </a:moveTo>
                <a:lnTo>
                  <a:pt x="189686" y="0"/>
                </a:lnTo>
              </a:path>
              <a:path w="411479">
                <a:moveTo>
                  <a:pt x="200329" y="0"/>
                </a:moveTo>
                <a:lnTo>
                  <a:pt x="210972" y="0"/>
                </a:lnTo>
              </a:path>
              <a:path w="411479">
                <a:moveTo>
                  <a:pt x="221614" y="0"/>
                </a:moveTo>
                <a:lnTo>
                  <a:pt x="263558" y="0"/>
                </a:lnTo>
              </a:path>
              <a:path w="411479">
                <a:moveTo>
                  <a:pt x="274201" y="0"/>
                </a:moveTo>
                <a:lnTo>
                  <a:pt x="284843" y="0"/>
                </a:lnTo>
              </a:path>
              <a:path w="411479">
                <a:moveTo>
                  <a:pt x="295486" y="0"/>
                </a:moveTo>
                <a:lnTo>
                  <a:pt x="337429" y="0"/>
                </a:lnTo>
              </a:path>
              <a:path w="411479">
                <a:moveTo>
                  <a:pt x="348072" y="0"/>
                </a:moveTo>
                <a:lnTo>
                  <a:pt x="358714" y="0"/>
                </a:lnTo>
              </a:path>
              <a:path w="411479">
                <a:moveTo>
                  <a:pt x="369357" y="0"/>
                </a:moveTo>
                <a:lnTo>
                  <a:pt x="411300" y="0"/>
                </a:lnTo>
              </a:path>
            </a:pathLst>
          </a:custGeom>
          <a:ln w="3175">
            <a:solidFill>
              <a:srgbClr val="000000"/>
            </a:solidFill>
          </a:ln>
        </p:spPr>
        <p:txBody>
          <a:bodyPr wrap="square" lIns="0" tIns="0" rIns="0" bIns="0" rtlCol="0"/>
          <a:lstStyle/>
          <a:p>
            <a:endParaRPr sz="949"/>
          </a:p>
        </p:txBody>
      </p:sp>
      <p:sp>
        <p:nvSpPr>
          <p:cNvPr id="1422" name="object 1422"/>
          <p:cNvSpPr/>
          <p:nvPr/>
        </p:nvSpPr>
        <p:spPr>
          <a:xfrm>
            <a:off x="5053150" y="5058253"/>
            <a:ext cx="216886" cy="0"/>
          </a:xfrm>
          <a:custGeom>
            <a:avLst/>
            <a:gdLst/>
            <a:ahLst/>
            <a:cxnLst/>
            <a:rect l="l" t="t" r="r" b="b"/>
            <a:pathLst>
              <a:path w="411479">
                <a:moveTo>
                  <a:pt x="0" y="0"/>
                </a:moveTo>
                <a:lnTo>
                  <a:pt x="41943" y="0"/>
                </a:lnTo>
              </a:path>
              <a:path w="411479">
                <a:moveTo>
                  <a:pt x="52586" y="0"/>
                </a:moveTo>
                <a:lnTo>
                  <a:pt x="63229" y="0"/>
                </a:lnTo>
              </a:path>
              <a:path w="411479">
                <a:moveTo>
                  <a:pt x="73871" y="0"/>
                </a:moveTo>
                <a:lnTo>
                  <a:pt x="115814" y="0"/>
                </a:lnTo>
              </a:path>
              <a:path w="411479">
                <a:moveTo>
                  <a:pt x="126457" y="0"/>
                </a:moveTo>
                <a:lnTo>
                  <a:pt x="137100" y="0"/>
                </a:lnTo>
              </a:path>
              <a:path w="411479">
                <a:moveTo>
                  <a:pt x="147743" y="0"/>
                </a:moveTo>
                <a:lnTo>
                  <a:pt x="189686" y="0"/>
                </a:lnTo>
              </a:path>
              <a:path w="411479">
                <a:moveTo>
                  <a:pt x="200329" y="0"/>
                </a:moveTo>
                <a:lnTo>
                  <a:pt x="210972" y="0"/>
                </a:lnTo>
              </a:path>
              <a:path w="411479">
                <a:moveTo>
                  <a:pt x="221614" y="0"/>
                </a:moveTo>
                <a:lnTo>
                  <a:pt x="263558" y="0"/>
                </a:lnTo>
              </a:path>
              <a:path w="411479">
                <a:moveTo>
                  <a:pt x="274201" y="0"/>
                </a:moveTo>
                <a:lnTo>
                  <a:pt x="284843" y="0"/>
                </a:lnTo>
              </a:path>
              <a:path w="411479">
                <a:moveTo>
                  <a:pt x="295486" y="0"/>
                </a:moveTo>
                <a:lnTo>
                  <a:pt x="337429" y="0"/>
                </a:lnTo>
              </a:path>
              <a:path w="411479">
                <a:moveTo>
                  <a:pt x="348072" y="0"/>
                </a:moveTo>
                <a:lnTo>
                  <a:pt x="358714" y="0"/>
                </a:lnTo>
              </a:path>
              <a:path w="411479">
                <a:moveTo>
                  <a:pt x="369357" y="0"/>
                </a:moveTo>
                <a:lnTo>
                  <a:pt x="411300" y="0"/>
                </a:lnTo>
              </a:path>
            </a:pathLst>
          </a:custGeom>
          <a:ln w="3175">
            <a:solidFill>
              <a:srgbClr val="000000"/>
            </a:solidFill>
          </a:ln>
        </p:spPr>
        <p:txBody>
          <a:bodyPr wrap="square" lIns="0" tIns="0" rIns="0" bIns="0" rtlCol="0"/>
          <a:lstStyle/>
          <a:p>
            <a:endParaRPr sz="949"/>
          </a:p>
        </p:txBody>
      </p:sp>
      <p:sp>
        <p:nvSpPr>
          <p:cNvPr id="1423" name="object 1423"/>
          <p:cNvSpPr/>
          <p:nvPr/>
        </p:nvSpPr>
        <p:spPr>
          <a:xfrm>
            <a:off x="6397579" y="4874199"/>
            <a:ext cx="205171" cy="0"/>
          </a:xfrm>
          <a:custGeom>
            <a:avLst/>
            <a:gdLst/>
            <a:ahLst/>
            <a:cxnLst/>
            <a:rect l="l" t="t" r="r" b="b"/>
            <a:pathLst>
              <a:path w="389254">
                <a:moveTo>
                  <a:pt x="0" y="0"/>
                </a:moveTo>
                <a:lnTo>
                  <a:pt x="38187" y="0"/>
                </a:lnTo>
              </a:path>
              <a:path w="389254">
                <a:moveTo>
                  <a:pt x="48829" y="0"/>
                </a:moveTo>
                <a:lnTo>
                  <a:pt x="59473" y="0"/>
                </a:lnTo>
              </a:path>
              <a:path w="389254">
                <a:moveTo>
                  <a:pt x="70114" y="0"/>
                </a:moveTo>
                <a:lnTo>
                  <a:pt x="108302" y="0"/>
                </a:lnTo>
              </a:path>
              <a:path w="389254">
                <a:moveTo>
                  <a:pt x="118944" y="0"/>
                </a:moveTo>
                <a:lnTo>
                  <a:pt x="129587" y="0"/>
                </a:lnTo>
              </a:path>
              <a:path w="389254">
                <a:moveTo>
                  <a:pt x="140231" y="0"/>
                </a:moveTo>
                <a:lnTo>
                  <a:pt x="178417" y="0"/>
                </a:lnTo>
              </a:path>
              <a:path w="389254">
                <a:moveTo>
                  <a:pt x="189060" y="0"/>
                </a:moveTo>
                <a:lnTo>
                  <a:pt x="199702" y="0"/>
                </a:lnTo>
              </a:path>
              <a:path w="389254">
                <a:moveTo>
                  <a:pt x="210346" y="0"/>
                </a:moveTo>
                <a:lnTo>
                  <a:pt x="248532" y="0"/>
                </a:lnTo>
              </a:path>
              <a:path w="389254">
                <a:moveTo>
                  <a:pt x="259175" y="0"/>
                </a:moveTo>
                <a:lnTo>
                  <a:pt x="269818" y="0"/>
                </a:lnTo>
              </a:path>
              <a:path w="389254">
                <a:moveTo>
                  <a:pt x="280460" y="0"/>
                </a:moveTo>
                <a:lnTo>
                  <a:pt x="318647" y="0"/>
                </a:lnTo>
              </a:path>
              <a:path w="389254">
                <a:moveTo>
                  <a:pt x="329290" y="0"/>
                </a:moveTo>
                <a:lnTo>
                  <a:pt x="329292" y="0"/>
                </a:lnTo>
              </a:path>
              <a:path w="389254">
                <a:moveTo>
                  <a:pt x="329292" y="0"/>
                </a:moveTo>
                <a:lnTo>
                  <a:pt x="339933" y="0"/>
                </a:lnTo>
              </a:path>
              <a:path w="389254">
                <a:moveTo>
                  <a:pt x="350576" y="0"/>
                </a:moveTo>
                <a:lnTo>
                  <a:pt x="388763" y="0"/>
                </a:lnTo>
              </a:path>
              <a:path w="389254">
                <a:moveTo>
                  <a:pt x="388763" y="0"/>
                </a:moveTo>
                <a:lnTo>
                  <a:pt x="388766" y="0"/>
                </a:lnTo>
              </a:path>
            </a:pathLst>
          </a:custGeom>
          <a:ln w="3175">
            <a:solidFill>
              <a:srgbClr val="000000"/>
            </a:solidFill>
          </a:ln>
        </p:spPr>
        <p:txBody>
          <a:bodyPr wrap="square" lIns="0" tIns="0" rIns="0" bIns="0" rtlCol="0"/>
          <a:lstStyle/>
          <a:p>
            <a:endParaRPr sz="949"/>
          </a:p>
        </p:txBody>
      </p:sp>
      <p:sp>
        <p:nvSpPr>
          <p:cNvPr id="1424" name="object 1424"/>
          <p:cNvSpPr/>
          <p:nvPr/>
        </p:nvSpPr>
        <p:spPr>
          <a:xfrm>
            <a:off x="6302360" y="3103734"/>
            <a:ext cx="14057" cy="1877666"/>
          </a:xfrm>
          <a:custGeom>
            <a:avLst/>
            <a:gdLst/>
            <a:ahLst/>
            <a:cxnLst/>
            <a:rect l="l" t="t" r="r" b="b"/>
            <a:pathLst>
              <a:path w="26670" h="3562350">
                <a:moveTo>
                  <a:pt x="26642" y="3562205"/>
                </a:moveTo>
                <a:lnTo>
                  <a:pt x="26401" y="3529952"/>
                </a:lnTo>
              </a:path>
              <a:path w="26670" h="3562350">
                <a:moveTo>
                  <a:pt x="26321" y="3519309"/>
                </a:moveTo>
                <a:lnTo>
                  <a:pt x="26241" y="3508667"/>
                </a:lnTo>
              </a:path>
              <a:path w="26670" h="3562350">
                <a:moveTo>
                  <a:pt x="26161" y="3498025"/>
                </a:moveTo>
                <a:lnTo>
                  <a:pt x="25920" y="3465771"/>
                </a:lnTo>
              </a:path>
              <a:path w="26670" h="3562350">
                <a:moveTo>
                  <a:pt x="25840" y="3455128"/>
                </a:moveTo>
                <a:lnTo>
                  <a:pt x="25761" y="3444486"/>
                </a:lnTo>
              </a:path>
              <a:path w="26670" h="3562350">
                <a:moveTo>
                  <a:pt x="25680" y="3433843"/>
                </a:moveTo>
                <a:lnTo>
                  <a:pt x="25439" y="3401590"/>
                </a:lnTo>
              </a:path>
              <a:path w="26670" h="3562350">
                <a:moveTo>
                  <a:pt x="25360" y="3390947"/>
                </a:moveTo>
                <a:lnTo>
                  <a:pt x="25280" y="3380305"/>
                </a:lnTo>
              </a:path>
              <a:path w="26670" h="3562350">
                <a:moveTo>
                  <a:pt x="25199" y="3369662"/>
                </a:moveTo>
                <a:lnTo>
                  <a:pt x="24959" y="3337409"/>
                </a:lnTo>
              </a:path>
              <a:path w="26670" h="3562350">
                <a:moveTo>
                  <a:pt x="24878" y="3326766"/>
                </a:moveTo>
                <a:lnTo>
                  <a:pt x="24798" y="3316124"/>
                </a:lnTo>
              </a:path>
              <a:path w="26670" h="3562350">
                <a:moveTo>
                  <a:pt x="24718" y="3305481"/>
                </a:moveTo>
                <a:lnTo>
                  <a:pt x="24478" y="3273228"/>
                </a:lnTo>
              </a:path>
              <a:path w="26670" h="3562350">
                <a:moveTo>
                  <a:pt x="24398" y="3262585"/>
                </a:moveTo>
                <a:lnTo>
                  <a:pt x="24318" y="3251943"/>
                </a:lnTo>
              </a:path>
              <a:path w="26670" h="3562350">
                <a:moveTo>
                  <a:pt x="24238" y="3241300"/>
                </a:moveTo>
                <a:lnTo>
                  <a:pt x="23996" y="3209046"/>
                </a:lnTo>
              </a:path>
              <a:path w="26670" h="3562350">
                <a:moveTo>
                  <a:pt x="23918" y="3198404"/>
                </a:moveTo>
                <a:lnTo>
                  <a:pt x="23838" y="3187762"/>
                </a:lnTo>
              </a:path>
              <a:path w="26670" h="3562350">
                <a:moveTo>
                  <a:pt x="23758" y="3177119"/>
                </a:moveTo>
                <a:lnTo>
                  <a:pt x="23516" y="3144865"/>
                </a:lnTo>
              </a:path>
              <a:path w="26670" h="3562350">
                <a:moveTo>
                  <a:pt x="23436" y="3134223"/>
                </a:moveTo>
                <a:lnTo>
                  <a:pt x="23358" y="3123581"/>
                </a:lnTo>
              </a:path>
              <a:path w="26670" h="3562350">
                <a:moveTo>
                  <a:pt x="23277" y="3112938"/>
                </a:moveTo>
                <a:lnTo>
                  <a:pt x="23036" y="3080684"/>
                </a:lnTo>
              </a:path>
              <a:path w="26670" h="3562350">
                <a:moveTo>
                  <a:pt x="22956" y="3070042"/>
                </a:moveTo>
                <a:lnTo>
                  <a:pt x="22875" y="3059399"/>
                </a:lnTo>
              </a:path>
              <a:path w="26670" h="3562350">
                <a:moveTo>
                  <a:pt x="22795" y="3048757"/>
                </a:moveTo>
                <a:lnTo>
                  <a:pt x="22556" y="3016503"/>
                </a:lnTo>
              </a:path>
              <a:path w="26670" h="3562350">
                <a:moveTo>
                  <a:pt x="22476" y="3005861"/>
                </a:moveTo>
                <a:lnTo>
                  <a:pt x="22395" y="2995218"/>
                </a:lnTo>
              </a:path>
              <a:path w="26670" h="3562350">
                <a:moveTo>
                  <a:pt x="22315" y="2984576"/>
                </a:moveTo>
                <a:lnTo>
                  <a:pt x="22075" y="2952322"/>
                </a:lnTo>
              </a:path>
              <a:path w="26670" h="3562350">
                <a:moveTo>
                  <a:pt x="21995" y="2941680"/>
                </a:moveTo>
                <a:lnTo>
                  <a:pt x="21915" y="2931037"/>
                </a:lnTo>
              </a:path>
              <a:path w="26670" h="3562350">
                <a:moveTo>
                  <a:pt x="21835" y="2920395"/>
                </a:moveTo>
                <a:lnTo>
                  <a:pt x="21593" y="2888141"/>
                </a:lnTo>
              </a:path>
              <a:path w="26670" h="3562350">
                <a:moveTo>
                  <a:pt x="21514" y="2877498"/>
                </a:moveTo>
                <a:lnTo>
                  <a:pt x="21434" y="2866856"/>
                </a:lnTo>
              </a:path>
              <a:path w="26670" h="3562350">
                <a:moveTo>
                  <a:pt x="21355" y="2856214"/>
                </a:moveTo>
                <a:lnTo>
                  <a:pt x="21113" y="2823961"/>
                </a:lnTo>
              </a:path>
              <a:path w="26670" h="3562350">
                <a:moveTo>
                  <a:pt x="21033" y="2813318"/>
                </a:moveTo>
                <a:lnTo>
                  <a:pt x="20953" y="2802676"/>
                </a:lnTo>
              </a:path>
              <a:path w="26670" h="3562350">
                <a:moveTo>
                  <a:pt x="20874" y="2792034"/>
                </a:moveTo>
                <a:lnTo>
                  <a:pt x="20633" y="2759780"/>
                </a:lnTo>
              </a:path>
              <a:path w="26670" h="3562350">
                <a:moveTo>
                  <a:pt x="20553" y="2749138"/>
                </a:moveTo>
                <a:lnTo>
                  <a:pt x="20473" y="2738496"/>
                </a:lnTo>
              </a:path>
              <a:path w="26670" h="3562350">
                <a:moveTo>
                  <a:pt x="20392" y="2727854"/>
                </a:moveTo>
                <a:lnTo>
                  <a:pt x="20152" y="2695600"/>
                </a:lnTo>
              </a:path>
              <a:path w="26670" h="3562350">
                <a:moveTo>
                  <a:pt x="20072" y="2684958"/>
                </a:moveTo>
                <a:lnTo>
                  <a:pt x="19992" y="2674316"/>
                </a:lnTo>
              </a:path>
              <a:path w="26670" h="3562350">
                <a:moveTo>
                  <a:pt x="19912" y="2663673"/>
                </a:moveTo>
                <a:lnTo>
                  <a:pt x="19672" y="2631420"/>
                </a:lnTo>
              </a:path>
              <a:path w="26670" h="3562350">
                <a:moveTo>
                  <a:pt x="19591" y="2620778"/>
                </a:moveTo>
                <a:lnTo>
                  <a:pt x="19511" y="2610136"/>
                </a:lnTo>
              </a:path>
              <a:path w="26670" h="3562350">
                <a:moveTo>
                  <a:pt x="19431" y="2599493"/>
                </a:moveTo>
                <a:lnTo>
                  <a:pt x="19190" y="2567240"/>
                </a:lnTo>
              </a:path>
              <a:path w="26670" h="3562350">
                <a:moveTo>
                  <a:pt x="19111" y="2556598"/>
                </a:moveTo>
                <a:lnTo>
                  <a:pt x="19031" y="2545955"/>
                </a:lnTo>
              </a:path>
              <a:path w="26670" h="3562350">
                <a:moveTo>
                  <a:pt x="18951" y="2535313"/>
                </a:moveTo>
                <a:lnTo>
                  <a:pt x="18709" y="2503060"/>
                </a:lnTo>
              </a:path>
              <a:path w="26670" h="3562350">
                <a:moveTo>
                  <a:pt x="18630" y="2492418"/>
                </a:moveTo>
                <a:lnTo>
                  <a:pt x="18550" y="2481776"/>
                </a:lnTo>
              </a:path>
              <a:path w="26670" h="3562350">
                <a:moveTo>
                  <a:pt x="18471" y="2471133"/>
                </a:moveTo>
                <a:lnTo>
                  <a:pt x="18229" y="2438880"/>
                </a:lnTo>
              </a:path>
              <a:path w="26670" h="3562350">
                <a:moveTo>
                  <a:pt x="18149" y="2428238"/>
                </a:moveTo>
                <a:lnTo>
                  <a:pt x="18070" y="2417595"/>
                </a:lnTo>
              </a:path>
              <a:path w="26670" h="3562350">
                <a:moveTo>
                  <a:pt x="17989" y="2406953"/>
                </a:moveTo>
                <a:lnTo>
                  <a:pt x="17749" y="2374700"/>
                </a:lnTo>
              </a:path>
              <a:path w="26670" h="3562350">
                <a:moveTo>
                  <a:pt x="17669" y="2364057"/>
                </a:moveTo>
                <a:lnTo>
                  <a:pt x="17588" y="2353415"/>
                </a:lnTo>
              </a:path>
              <a:path w="26670" h="3562350">
                <a:moveTo>
                  <a:pt x="17508" y="2342773"/>
                </a:moveTo>
                <a:lnTo>
                  <a:pt x="17268" y="2310519"/>
                </a:lnTo>
              </a:path>
              <a:path w="26670" h="3562350">
                <a:moveTo>
                  <a:pt x="17188" y="2299877"/>
                </a:moveTo>
                <a:lnTo>
                  <a:pt x="17108" y="2289235"/>
                </a:lnTo>
              </a:path>
              <a:path w="26670" h="3562350">
                <a:moveTo>
                  <a:pt x="17028" y="2278593"/>
                </a:moveTo>
                <a:lnTo>
                  <a:pt x="16786" y="2246340"/>
                </a:lnTo>
              </a:path>
              <a:path w="26670" h="3562350">
                <a:moveTo>
                  <a:pt x="16708" y="2235698"/>
                </a:moveTo>
                <a:lnTo>
                  <a:pt x="16628" y="2225056"/>
                </a:lnTo>
              </a:path>
              <a:path w="26670" h="3562350">
                <a:moveTo>
                  <a:pt x="16548" y="2214413"/>
                </a:moveTo>
                <a:lnTo>
                  <a:pt x="16306" y="2182160"/>
                </a:lnTo>
              </a:path>
              <a:path w="26670" h="3562350">
                <a:moveTo>
                  <a:pt x="16226" y="2171517"/>
                </a:moveTo>
                <a:lnTo>
                  <a:pt x="16146" y="2160875"/>
                </a:lnTo>
              </a:path>
              <a:path w="26670" h="3562350">
                <a:moveTo>
                  <a:pt x="16068" y="2150233"/>
                </a:moveTo>
                <a:lnTo>
                  <a:pt x="15826" y="2117979"/>
                </a:lnTo>
              </a:path>
              <a:path w="26670" h="3562350">
                <a:moveTo>
                  <a:pt x="15746" y="2107337"/>
                </a:moveTo>
                <a:lnTo>
                  <a:pt x="15666" y="2096695"/>
                </a:lnTo>
              </a:path>
              <a:path w="26670" h="3562350">
                <a:moveTo>
                  <a:pt x="15585" y="2086053"/>
                </a:moveTo>
                <a:lnTo>
                  <a:pt x="15346" y="2053799"/>
                </a:lnTo>
              </a:path>
              <a:path w="26670" h="3562350">
                <a:moveTo>
                  <a:pt x="15266" y="2043157"/>
                </a:moveTo>
                <a:lnTo>
                  <a:pt x="15185" y="2032514"/>
                </a:lnTo>
              </a:path>
              <a:path w="26670" h="3562350">
                <a:moveTo>
                  <a:pt x="15105" y="2021872"/>
                </a:moveTo>
                <a:lnTo>
                  <a:pt x="14865" y="1989619"/>
                </a:lnTo>
              </a:path>
              <a:path w="26670" h="3562350">
                <a:moveTo>
                  <a:pt x="14785" y="1978977"/>
                </a:moveTo>
                <a:lnTo>
                  <a:pt x="14705" y="1968335"/>
                </a:lnTo>
              </a:path>
              <a:path w="26670" h="3562350">
                <a:moveTo>
                  <a:pt x="14625" y="1957693"/>
                </a:moveTo>
                <a:lnTo>
                  <a:pt x="14383" y="1925439"/>
                </a:lnTo>
              </a:path>
              <a:path w="26670" h="3562350">
                <a:moveTo>
                  <a:pt x="14303" y="1914797"/>
                </a:moveTo>
                <a:lnTo>
                  <a:pt x="14224" y="1904155"/>
                </a:lnTo>
              </a:path>
              <a:path w="26670" h="3562350">
                <a:moveTo>
                  <a:pt x="14144" y="1893513"/>
                </a:moveTo>
                <a:lnTo>
                  <a:pt x="13903" y="1861259"/>
                </a:lnTo>
              </a:path>
              <a:path w="26670" h="3562350">
                <a:moveTo>
                  <a:pt x="13823" y="1850617"/>
                </a:moveTo>
                <a:lnTo>
                  <a:pt x="13743" y="1839974"/>
                </a:lnTo>
              </a:path>
              <a:path w="26670" h="3562350">
                <a:moveTo>
                  <a:pt x="13664" y="1829332"/>
                </a:moveTo>
                <a:lnTo>
                  <a:pt x="13422" y="1797079"/>
                </a:lnTo>
              </a:path>
              <a:path w="26670" h="3562350">
                <a:moveTo>
                  <a:pt x="13343" y="1786437"/>
                </a:moveTo>
                <a:lnTo>
                  <a:pt x="13263" y="1775795"/>
                </a:lnTo>
              </a:path>
              <a:path w="26670" h="3562350">
                <a:moveTo>
                  <a:pt x="13182" y="1765152"/>
                </a:moveTo>
                <a:lnTo>
                  <a:pt x="12942" y="1732899"/>
                </a:lnTo>
              </a:path>
              <a:path w="26670" h="3562350">
                <a:moveTo>
                  <a:pt x="12862" y="1722257"/>
                </a:moveTo>
                <a:lnTo>
                  <a:pt x="12782" y="1711614"/>
                </a:lnTo>
              </a:path>
              <a:path w="26670" h="3562350">
                <a:moveTo>
                  <a:pt x="12702" y="1700972"/>
                </a:moveTo>
                <a:lnTo>
                  <a:pt x="12462" y="1668719"/>
                </a:lnTo>
              </a:path>
              <a:path w="26670" h="3562350">
                <a:moveTo>
                  <a:pt x="12381" y="1658077"/>
                </a:moveTo>
                <a:lnTo>
                  <a:pt x="12301" y="1647434"/>
                </a:lnTo>
              </a:path>
              <a:path w="26670" h="3562350">
                <a:moveTo>
                  <a:pt x="12221" y="1636792"/>
                </a:moveTo>
                <a:lnTo>
                  <a:pt x="11980" y="1604539"/>
                </a:lnTo>
              </a:path>
              <a:path w="26670" h="3562350">
                <a:moveTo>
                  <a:pt x="11900" y="1593896"/>
                </a:moveTo>
                <a:lnTo>
                  <a:pt x="11821" y="1583255"/>
                </a:lnTo>
              </a:path>
              <a:path w="26670" h="3562350">
                <a:moveTo>
                  <a:pt x="11741" y="1572612"/>
                </a:moveTo>
                <a:lnTo>
                  <a:pt x="11499" y="1540359"/>
                </a:lnTo>
              </a:path>
              <a:path w="26670" h="3562350">
                <a:moveTo>
                  <a:pt x="11419" y="1529716"/>
                </a:moveTo>
                <a:lnTo>
                  <a:pt x="11340" y="1519074"/>
                </a:lnTo>
              </a:path>
              <a:path w="26670" h="3562350">
                <a:moveTo>
                  <a:pt x="11261" y="1508432"/>
                </a:moveTo>
                <a:lnTo>
                  <a:pt x="11019" y="1476178"/>
                </a:lnTo>
              </a:path>
              <a:path w="26670" h="3562350">
                <a:moveTo>
                  <a:pt x="10939" y="1465536"/>
                </a:moveTo>
                <a:lnTo>
                  <a:pt x="10859" y="1454894"/>
                </a:lnTo>
              </a:path>
              <a:path w="26670" h="3562350">
                <a:moveTo>
                  <a:pt x="10779" y="1444252"/>
                </a:moveTo>
                <a:lnTo>
                  <a:pt x="10539" y="1411998"/>
                </a:lnTo>
              </a:path>
              <a:path w="26670" h="3562350">
                <a:moveTo>
                  <a:pt x="10459" y="1401356"/>
                </a:moveTo>
                <a:lnTo>
                  <a:pt x="10378" y="1390714"/>
                </a:lnTo>
              </a:path>
              <a:path w="26670" h="3562350">
                <a:moveTo>
                  <a:pt x="10298" y="1380072"/>
                </a:moveTo>
                <a:lnTo>
                  <a:pt x="10059" y="1347819"/>
                </a:lnTo>
              </a:path>
              <a:path w="26670" h="3562350">
                <a:moveTo>
                  <a:pt x="9978" y="1337176"/>
                </a:moveTo>
                <a:lnTo>
                  <a:pt x="9898" y="1326534"/>
                </a:lnTo>
              </a:path>
              <a:path w="26670" h="3562350">
                <a:moveTo>
                  <a:pt x="9818" y="1315892"/>
                </a:moveTo>
                <a:lnTo>
                  <a:pt x="9576" y="1283638"/>
                </a:lnTo>
              </a:path>
              <a:path w="26670" h="3562350">
                <a:moveTo>
                  <a:pt x="9496" y="1272996"/>
                </a:moveTo>
                <a:lnTo>
                  <a:pt x="9418" y="1262354"/>
                </a:lnTo>
              </a:path>
              <a:path w="26670" h="3562350">
                <a:moveTo>
                  <a:pt x="9338" y="1251712"/>
                </a:moveTo>
                <a:lnTo>
                  <a:pt x="9096" y="1219458"/>
                </a:lnTo>
              </a:path>
              <a:path w="26670" h="3562350">
                <a:moveTo>
                  <a:pt x="9016" y="1208816"/>
                </a:moveTo>
                <a:lnTo>
                  <a:pt x="8936" y="1198173"/>
                </a:lnTo>
              </a:path>
              <a:path w="26670" h="3562350">
                <a:moveTo>
                  <a:pt x="8856" y="1187531"/>
                </a:moveTo>
                <a:lnTo>
                  <a:pt x="8616" y="1155278"/>
                </a:lnTo>
              </a:path>
              <a:path w="26670" h="3562350">
                <a:moveTo>
                  <a:pt x="8536" y="1144636"/>
                </a:moveTo>
                <a:lnTo>
                  <a:pt x="8456" y="1133993"/>
                </a:lnTo>
              </a:path>
              <a:path w="26670" h="3562350">
                <a:moveTo>
                  <a:pt x="8375" y="1123351"/>
                </a:moveTo>
                <a:lnTo>
                  <a:pt x="8135" y="1091098"/>
                </a:lnTo>
              </a:path>
              <a:path w="26670" h="3562350">
                <a:moveTo>
                  <a:pt x="8056" y="1080456"/>
                </a:moveTo>
                <a:lnTo>
                  <a:pt x="7975" y="1069814"/>
                </a:lnTo>
              </a:path>
              <a:path w="26670" h="3562350">
                <a:moveTo>
                  <a:pt x="7895" y="1059172"/>
                </a:moveTo>
                <a:lnTo>
                  <a:pt x="7655" y="1026918"/>
                </a:lnTo>
              </a:path>
              <a:path w="26670" h="3562350">
                <a:moveTo>
                  <a:pt x="7574" y="1016276"/>
                </a:moveTo>
                <a:lnTo>
                  <a:pt x="7495" y="1005633"/>
                </a:lnTo>
              </a:path>
              <a:path w="26670" h="3562350">
                <a:moveTo>
                  <a:pt x="7415" y="994991"/>
                </a:moveTo>
                <a:lnTo>
                  <a:pt x="7173" y="962737"/>
                </a:lnTo>
              </a:path>
              <a:path w="26670" h="3562350">
                <a:moveTo>
                  <a:pt x="7093" y="952095"/>
                </a:moveTo>
                <a:lnTo>
                  <a:pt x="7014" y="941453"/>
                </a:lnTo>
              </a:path>
              <a:path w="26670" h="3562350">
                <a:moveTo>
                  <a:pt x="6934" y="930811"/>
                </a:moveTo>
                <a:lnTo>
                  <a:pt x="6693" y="898558"/>
                </a:lnTo>
              </a:path>
              <a:path w="26670" h="3562350">
                <a:moveTo>
                  <a:pt x="6613" y="887915"/>
                </a:moveTo>
                <a:lnTo>
                  <a:pt x="6533" y="877273"/>
                </a:lnTo>
              </a:path>
              <a:path w="26670" h="3562350">
                <a:moveTo>
                  <a:pt x="6453" y="866631"/>
                </a:moveTo>
                <a:lnTo>
                  <a:pt x="6212" y="834378"/>
                </a:lnTo>
              </a:path>
              <a:path w="26670" h="3562350">
                <a:moveTo>
                  <a:pt x="6132" y="823736"/>
                </a:moveTo>
                <a:lnTo>
                  <a:pt x="6053" y="813093"/>
                </a:lnTo>
              </a:path>
              <a:path w="26670" h="3562350">
                <a:moveTo>
                  <a:pt x="5972" y="802451"/>
                </a:moveTo>
                <a:lnTo>
                  <a:pt x="5732" y="770197"/>
                </a:lnTo>
              </a:path>
              <a:path w="26670" h="3562350">
                <a:moveTo>
                  <a:pt x="5652" y="759555"/>
                </a:moveTo>
                <a:lnTo>
                  <a:pt x="5571" y="748913"/>
                </a:lnTo>
              </a:path>
              <a:path w="26670" h="3562350">
                <a:moveTo>
                  <a:pt x="5492" y="738271"/>
                </a:moveTo>
                <a:lnTo>
                  <a:pt x="5251" y="706018"/>
                </a:lnTo>
              </a:path>
              <a:path w="26670" h="3562350">
                <a:moveTo>
                  <a:pt x="5171" y="695375"/>
                </a:moveTo>
                <a:lnTo>
                  <a:pt x="5091" y="684733"/>
                </a:lnTo>
              </a:path>
              <a:path w="26670" h="3562350">
                <a:moveTo>
                  <a:pt x="5011" y="674091"/>
                </a:moveTo>
                <a:lnTo>
                  <a:pt x="4770" y="641837"/>
                </a:lnTo>
              </a:path>
              <a:path w="26670" h="3562350">
                <a:moveTo>
                  <a:pt x="4690" y="631195"/>
                </a:moveTo>
                <a:lnTo>
                  <a:pt x="4611" y="620553"/>
                </a:lnTo>
              </a:path>
              <a:path w="26670" h="3562350">
                <a:moveTo>
                  <a:pt x="4531" y="609911"/>
                </a:moveTo>
                <a:lnTo>
                  <a:pt x="4289" y="577657"/>
                </a:lnTo>
              </a:path>
              <a:path w="26670" h="3562350">
                <a:moveTo>
                  <a:pt x="4209" y="567015"/>
                </a:moveTo>
                <a:lnTo>
                  <a:pt x="4129" y="556372"/>
                </a:lnTo>
              </a:path>
              <a:path w="26670" h="3562350">
                <a:moveTo>
                  <a:pt x="4050" y="545731"/>
                </a:moveTo>
                <a:lnTo>
                  <a:pt x="3809" y="513477"/>
                </a:lnTo>
              </a:path>
              <a:path w="26670" h="3562350">
                <a:moveTo>
                  <a:pt x="3729" y="502835"/>
                </a:moveTo>
                <a:lnTo>
                  <a:pt x="3649" y="492193"/>
                </a:lnTo>
              </a:path>
              <a:path w="26670" h="3562350">
                <a:moveTo>
                  <a:pt x="3568" y="481550"/>
                </a:moveTo>
                <a:lnTo>
                  <a:pt x="3329" y="449297"/>
                </a:lnTo>
              </a:path>
              <a:path w="26670" h="3562350">
                <a:moveTo>
                  <a:pt x="3249" y="438655"/>
                </a:moveTo>
                <a:lnTo>
                  <a:pt x="3168" y="428013"/>
                </a:lnTo>
              </a:path>
              <a:path w="26670" h="3562350">
                <a:moveTo>
                  <a:pt x="3088" y="417371"/>
                </a:moveTo>
                <a:lnTo>
                  <a:pt x="2847" y="385117"/>
                </a:lnTo>
              </a:path>
              <a:path w="26670" h="3562350">
                <a:moveTo>
                  <a:pt x="2768" y="374475"/>
                </a:moveTo>
                <a:lnTo>
                  <a:pt x="2688" y="363832"/>
                </a:lnTo>
              </a:path>
              <a:path w="26670" h="3562350">
                <a:moveTo>
                  <a:pt x="2608" y="353190"/>
                </a:moveTo>
                <a:lnTo>
                  <a:pt x="2366" y="320936"/>
                </a:lnTo>
              </a:path>
              <a:path w="26670" h="3562350">
                <a:moveTo>
                  <a:pt x="2286" y="310295"/>
                </a:moveTo>
                <a:lnTo>
                  <a:pt x="2206" y="299653"/>
                </a:lnTo>
              </a:path>
              <a:path w="26670" h="3562350">
                <a:moveTo>
                  <a:pt x="2128" y="289010"/>
                </a:moveTo>
                <a:lnTo>
                  <a:pt x="1886" y="256757"/>
                </a:lnTo>
              </a:path>
              <a:path w="26670" h="3562350">
                <a:moveTo>
                  <a:pt x="1806" y="246115"/>
                </a:moveTo>
                <a:lnTo>
                  <a:pt x="1726" y="235472"/>
                </a:lnTo>
              </a:path>
              <a:path w="26670" h="3562350">
                <a:moveTo>
                  <a:pt x="1646" y="224831"/>
                </a:moveTo>
                <a:lnTo>
                  <a:pt x="1406" y="192577"/>
                </a:lnTo>
              </a:path>
              <a:path w="26670" h="3562350">
                <a:moveTo>
                  <a:pt x="1326" y="181935"/>
                </a:moveTo>
                <a:lnTo>
                  <a:pt x="1246" y="171292"/>
                </a:lnTo>
              </a:path>
              <a:path w="26670" h="3562350">
                <a:moveTo>
                  <a:pt x="1165" y="160650"/>
                </a:moveTo>
                <a:lnTo>
                  <a:pt x="925" y="128396"/>
                </a:lnTo>
              </a:path>
              <a:path w="26670" h="3562350">
                <a:moveTo>
                  <a:pt x="845" y="117754"/>
                </a:moveTo>
                <a:lnTo>
                  <a:pt x="765" y="107112"/>
                </a:lnTo>
              </a:path>
              <a:path w="26670" h="3562350">
                <a:moveTo>
                  <a:pt x="685" y="96470"/>
                </a:moveTo>
                <a:lnTo>
                  <a:pt x="444" y="64216"/>
                </a:lnTo>
              </a:path>
              <a:path w="26670" h="3562350">
                <a:moveTo>
                  <a:pt x="400" y="53538"/>
                </a:moveTo>
                <a:lnTo>
                  <a:pt x="319" y="42895"/>
                </a:lnTo>
              </a:path>
              <a:path w="26670" h="3562350">
                <a:moveTo>
                  <a:pt x="239" y="32253"/>
                </a:moveTo>
                <a:lnTo>
                  <a:pt x="0" y="0"/>
                </a:lnTo>
              </a:path>
            </a:pathLst>
          </a:custGeom>
          <a:ln w="3175">
            <a:solidFill>
              <a:srgbClr val="000000"/>
            </a:solidFill>
          </a:ln>
        </p:spPr>
        <p:txBody>
          <a:bodyPr wrap="square" lIns="0" tIns="0" rIns="0" bIns="0" rtlCol="0"/>
          <a:lstStyle/>
          <a:p>
            <a:endParaRPr sz="949"/>
          </a:p>
        </p:txBody>
      </p:sp>
      <p:grpSp>
        <p:nvGrpSpPr>
          <p:cNvPr id="1425" name="object 1425"/>
          <p:cNvGrpSpPr/>
          <p:nvPr/>
        </p:nvGrpSpPr>
        <p:grpSpPr>
          <a:xfrm>
            <a:off x="6523798" y="5610731"/>
            <a:ext cx="1673" cy="495690"/>
            <a:chOff x="10863676" y="10644802"/>
            <a:chExt cx="3175" cy="940435"/>
          </a:xfrm>
        </p:grpSpPr>
        <p:sp>
          <p:nvSpPr>
            <p:cNvPr id="1426" name="object 1426"/>
            <p:cNvSpPr/>
            <p:nvPr/>
          </p:nvSpPr>
          <p:spPr>
            <a:xfrm>
              <a:off x="10865154" y="10644802"/>
              <a:ext cx="0" cy="43815"/>
            </a:xfrm>
            <a:custGeom>
              <a:avLst/>
              <a:gdLst/>
              <a:ahLst/>
              <a:cxnLst/>
              <a:rect l="l" t="t" r="r" b="b"/>
              <a:pathLst>
                <a:path h="43815">
                  <a:moveTo>
                    <a:pt x="0" y="0"/>
                  </a:moveTo>
                  <a:lnTo>
                    <a:pt x="0" y="32781"/>
                  </a:lnTo>
                </a:path>
                <a:path h="43815">
                  <a:moveTo>
                    <a:pt x="0" y="43424"/>
                  </a:moveTo>
                  <a:lnTo>
                    <a:pt x="0" y="43424"/>
                  </a:lnTo>
                </a:path>
              </a:pathLst>
            </a:custGeom>
            <a:ln w="3175">
              <a:solidFill>
                <a:srgbClr val="000000"/>
              </a:solidFill>
            </a:ln>
          </p:spPr>
          <p:txBody>
            <a:bodyPr wrap="square" lIns="0" tIns="0" rIns="0" bIns="0" rtlCol="0"/>
            <a:lstStyle/>
            <a:p>
              <a:endParaRPr sz="949"/>
            </a:p>
          </p:txBody>
        </p:sp>
        <p:sp>
          <p:nvSpPr>
            <p:cNvPr id="1427" name="object 1427"/>
            <p:cNvSpPr/>
            <p:nvPr/>
          </p:nvSpPr>
          <p:spPr>
            <a:xfrm>
              <a:off x="10865154" y="10688226"/>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428" name="object 1428"/>
            <p:cNvSpPr/>
            <p:nvPr/>
          </p:nvSpPr>
          <p:spPr>
            <a:xfrm>
              <a:off x="10865154" y="11529459"/>
              <a:ext cx="0" cy="54610"/>
            </a:xfrm>
            <a:custGeom>
              <a:avLst/>
              <a:gdLst/>
              <a:ahLst/>
              <a:cxnLst/>
              <a:rect l="l" t="t" r="r" b="b"/>
              <a:pathLst>
                <a:path h="54609">
                  <a:moveTo>
                    <a:pt x="0" y="0"/>
                  </a:moveTo>
                  <a:lnTo>
                    <a:pt x="0" y="1"/>
                  </a:lnTo>
                </a:path>
                <a:path h="54609">
                  <a:moveTo>
                    <a:pt x="0" y="1"/>
                  </a:moveTo>
                  <a:lnTo>
                    <a:pt x="0" y="10642"/>
                  </a:lnTo>
                </a:path>
                <a:path h="54609">
                  <a:moveTo>
                    <a:pt x="0" y="21285"/>
                  </a:moveTo>
                  <a:lnTo>
                    <a:pt x="0" y="54067"/>
                  </a:lnTo>
                </a:path>
                <a:path h="54609">
                  <a:moveTo>
                    <a:pt x="0" y="54067"/>
                  </a:moveTo>
                  <a:lnTo>
                    <a:pt x="0" y="54068"/>
                  </a:lnTo>
                </a:path>
              </a:pathLst>
            </a:custGeom>
            <a:ln w="3175">
              <a:solidFill>
                <a:srgbClr val="000000"/>
              </a:solidFill>
            </a:ln>
          </p:spPr>
          <p:txBody>
            <a:bodyPr wrap="square" lIns="0" tIns="0" rIns="0" bIns="0" rtlCol="0"/>
            <a:lstStyle/>
            <a:p>
              <a:endParaRPr sz="949"/>
            </a:p>
          </p:txBody>
        </p:sp>
      </p:grpSp>
      <p:grpSp>
        <p:nvGrpSpPr>
          <p:cNvPr id="1429" name="object 1429"/>
          <p:cNvGrpSpPr/>
          <p:nvPr/>
        </p:nvGrpSpPr>
        <p:grpSpPr>
          <a:xfrm>
            <a:off x="7350812" y="5561649"/>
            <a:ext cx="1673" cy="495690"/>
            <a:chOff x="12432707" y="10551684"/>
            <a:chExt cx="3175" cy="940435"/>
          </a:xfrm>
        </p:grpSpPr>
        <p:sp>
          <p:nvSpPr>
            <p:cNvPr id="1430" name="object 1430"/>
            <p:cNvSpPr/>
            <p:nvPr/>
          </p:nvSpPr>
          <p:spPr>
            <a:xfrm>
              <a:off x="12434186" y="10551684"/>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431" name="object 1431"/>
            <p:cNvSpPr/>
            <p:nvPr/>
          </p:nvSpPr>
          <p:spPr>
            <a:xfrm>
              <a:off x="12434186" y="10595109"/>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432" name="object 1432"/>
            <p:cNvSpPr/>
            <p:nvPr/>
          </p:nvSpPr>
          <p:spPr>
            <a:xfrm>
              <a:off x="12434186" y="11436341"/>
              <a:ext cx="0" cy="54610"/>
            </a:xfrm>
            <a:custGeom>
              <a:avLst/>
              <a:gdLst/>
              <a:ahLst/>
              <a:cxnLst/>
              <a:rect l="l" t="t" r="r" b="b"/>
              <a:pathLst>
                <a:path h="54609">
                  <a:moveTo>
                    <a:pt x="0" y="0"/>
                  </a:moveTo>
                  <a:lnTo>
                    <a:pt x="0" y="1"/>
                  </a:lnTo>
                </a:path>
                <a:path h="54609">
                  <a:moveTo>
                    <a:pt x="0" y="1"/>
                  </a:moveTo>
                  <a:lnTo>
                    <a:pt x="0" y="10642"/>
                  </a:lnTo>
                </a:path>
                <a:path h="54609">
                  <a:moveTo>
                    <a:pt x="0" y="21285"/>
                  </a:moveTo>
                  <a:lnTo>
                    <a:pt x="0" y="54067"/>
                  </a:lnTo>
                </a:path>
                <a:path h="54609">
                  <a:moveTo>
                    <a:pt x="0" y="54067"/>
                  </a:moveTo>
                  <a:lnTo>
                    <a:pt x="0" y="54069"/>
                  </a:lnTo>
                </a:path>
              </a:pathLst>
            </a:custGeom>
            <a:ln w="3175">
              <a:solidFill>
                <a:srgbClr val="000000"/>
              </a:solidFill>
            </a:ln>
          </p:spPr>
          <p:txBody>
            <a:bodyPr wrap="square" lIns="0" tIns="0" rIns="0" bIns="0" rtlCol="0"/>
            <a:lstStyle/>
            <a:p>
              <a:endParaRPr sz="949"/>
            </a:p>
          </p:txBody>
        </p:sp>
      </p:grpSp>
      <p:sp>
        <p:nvSpPr>
          <p:cNvPr id="1433" name="object 1433"/>
          <p:cNvSpPr/>
          <p:nvPr/>
        </p:nvSpPr>
        <p:spPr>
          <a:xfrm>
            <a:off x="9318224" y="6223928"/>
            <a:ext cx="155970" cy="0"/>
          </a:xfrm>
          <a:custGeom>
            <a:avLst/>
            <a:gdLst/>
            <a:ahLst/>
            <a:cxnLst/>
            <a:rect l="l" t="t" r="r" b="b"/>
            <a:pathLst>
              <a:path w="295909">
                <a:moveTo>
                  <a:pt x="147824" y="0"/>
                </a:moveTo>
                <a:lnTo>
                  <a:pt x="142502" y="0"/>
                </a:lnTo>
              </a:path>
              <a:path w="295909">
                <a:moveTo>
                  <a:pt x="131859" y="0"/>
                </a:moveTo>
                <a:lnTo>
                  <a:pt x="81892" y="0"/>
                </a:lnTo>
              </a:path>
              <a:path w="295909">
                <a:moveTo>
                  <a:pt x="71251" y="0"/>
                </a:moveTo>
                <a:lnTo>
                  <a:pt x="60608" y="0"/>
                </a:lnTo>
              </a:path>
              <a:path w="295909">
                <a:moveTo>
                  <a:pt x="49964" y="0"/>
                </a:moveTo>
                <a:lnTo>
                  <a:pt x="0" y="0"/>
                </a:lnTo>
              </a:path>
              <a:path w="295909">
                <a:moveTo>
                  <a:pt x="147824" y="0"/>
                </a:moveTo>
                <a:lnTo>
                  <a:pt x="153145" y="0"/>
                </a:lnTo>
              </a:path>
              <a:path w="295909">
                <a:moveTo>
                  <a:pt x="163789" y="0"/>
                </a:moveTo>
                <a:lnTo>
                  <a:pt x="213755" y="0"/>
                </a:lnTo>
              </a:path>
              <a:path w="295909">
                <a:moveTo>
                  <a:pt x="224397" y="0"/>
                </a:moveTo>
                <a:lnTo>
                  <a:pt x="235039"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434" name="object 1434"/>
          <p:cNvGrpSpPr/>
          <p:nvPr/>
        </p:nvGrpSpPr>
        <p:grpSpPr>
          <a:xfrm>
            <a:off x="8837847" y="5658717"/>
            <a:ext cx="678102" cy="1673"/>
            <a:chOff x="15253944" y="10735843"/>
            <a:chExt cx="1286510" cy="3175"/>
          </a:xfrm>
        </p:grpSpPr>
        <p:sp>
          <p:nvSpPr>
            <p:cNvPr id="1435" name="object 1435"/>
            <p:cNvSpPr/>
            <p:nvPr/>
          </p:nvSpPr>
          <p:spPr>
            <a:xfrm>
              <a:off x="16506344" y="10737321"/>
              <a:ext cx="34290" cy="0"/>
            </a:xfrm>
            <a:custGeom>
              <a:avLst/>
              <a:gdLst/>
              <a:ahLst/>
              <a:cxnLst/>
              <a:rect l="l" t="t" r="r" b="b"/>
              <a:pathLst>
                <a:path w="34290">
                  <a:moveTo>
                    <a:pt x="33909" y="0"/>
                  </a:moveTo>
                  <a:lnTo>
                    <a:pt x="0" y="0"/>
                  </a:lnTo>
                </a:path>
              </a:pathLst>
            </a:custGeom>
            <a:ln w="3175">
              <a:solidFill>
                <a:srgbClr val="000000"/>
              </a:solidFill>
            </a:ln>
          </p:spPr>
          <p:txBody>
            <a:bodyPr wrap="square" lIns="0" tIns="0" rIns="0" bIns="0" rtlCol="0"/>
            <a:lstStyle/>
            <a:p>
              <a:endParaRPr sz="949"/>
            </a:p>
          </p:txBody>
        </p:sp>
        <p:sp>
          <p:nvSpPr>
            <p:cNvPr id="1436" name="object 1436"/>
            <p:cNvSpPr/>
            <p:nvPr/>
          </p:nvSpPr>
          <p:spPr>
            <a:xfrm>
              <a:off x="15321266" y="10737321"/>
              <a:ext cx="1174750" cy="0"/>
            </a:xfrm>
            <a:custGeom>
              <a:avLst/>
              <a:gdLst/>
              <a:ahLst/>
              <a:cxnLst/>
              <a:rect l="l" t="t" r="r" b="b"/>
              <a:pathLst>
                <a:path w="1174750">
                  <a:moveTo>
                    <a:pt x="0" y="0"/>
                  </a:moveTo>
                  <a:lnTo>
                    <a:pt x="1174435" y="0"/>
                  </a:lnTo>
                </a:path>
              </a:pathLst>
            </a:custGeom>
            <a:ln w="3175">
              <a:solidFill>
                <a:srgbClr val="000000"/>
              </a:solidFill>
              <a:prstDash val="dash"/>
            </a:ln>
          </p:spPr>
          <p:txBody>
            <a:bodyPr wrap="square" lIns="0" tIns="0" rIns="0" bIns="0" rtlCol="0"/>
            <a:lstStyle/>
            <a:p>
              <a:endParaRPr sz="949"/>
            </a:p>
          </p:txBody>
        </p:sp>
        <p:sp>
          <p:nvSpPr>
            <p:cNvPr id="1437" name="object 1437"/>
            <p:cNvSpPr/>
            <p:nvPr/>
          </p:nvSpPr>
          <p:spPr>
            <a:xfrm>
              <a:off x="15255423" y="10737321"/>
              <a:ext cx="55244" cy="0"/>
            </a:xfrm>
            <a:custGeom>
              <a:avLst/>
              <a:gdLst/>
              <a:ahLst/>
              <a:cxnLst/>
              <a:rect l="l" t="t" r="r" b="b"/>
              <a:pathLst>
                <a:path w="55244">
                  <a:moveTo>
                    <a:pt x="55200" y="0"/>
                  </a:moveTo>
                  <a:lnTo>
                    <a:pt x="55195" y="0"/>
                  </a:lnTo>
                </a:path>
                <a:path w="55244">
                  <a:moveTo>
                    <a:pt x="55195" y="0"/>
                  </a:moveTo>
                  <a:lnTo>
                    <a:pt x="44558" y="0"/>
                  </a:lnTo>
                </a:path>
                <a:path w="55244">
                  <a:moveTo>
                    <a:pt x="33914" y="0"/>
                  </a:moveTo>
                  <a:lnTo>
                    <a:pt x="5" y="0"/>
                  </a:lnTo>
                </a:path>
                <a:path w="55244">
                  <a:moveTo>
                    <a:pt x="5" y="0"/>
                  </a:moveTo>
                  <a:lnTo>
                    <a:pt x="0" y="0"/>
                  </a:lnTo>
                </a:path>
              </a:pathLst>
            </a:custGeom>
            <a:ln w="3175">
              <a:solidFill>
                <a:srgbClr val="000000"/>
              </a:solidFill>
            </a:ln>
          </p:spPr>
          <p:txBody>
            <a:bodyPr wrap="square" lIns="0" tIns="0" rIns="0" bIns="0" rtlCol="0"/>
            <a:lstStyle/>
            <a:p>
              <a:endParaRPr sz="949"/>
            </a:p>
          </p:txBody>
        </p:sp>
      </p:grpSp>
      <p:grpSp>
        <p:nvGrpSpPr>
          <p:cNvPr id="1438" name="object 1438"/>
          <p:cNvGrpSpPr/>
          <p:nvPr/>
        </p:nvGrpSpPr>
        <p:grpSpPr>
          <a:xfrm>
            <a:off x="9418706" y="5609636"/>
            <a:ext cx="497364" cy="1673"/>
            <a:chOff x="16355961" y="10642725"/>
            <a:chExt cx="943610" cy="3175"/>
          </a:xfrm>
        </p:grpSpPr>
        <p:sp>
          <p:nvSpPr>
            <p:cNvPr id="1439" name="object 1439"/>
            <p:cNvSpPr/>
            <p:nvPr/>
          </p:nvSpPr>
          <p:spPr>
            <a:xfrm>
              <a:off x="17265959" y="10644203"/>
              <a:ext cx="33655" cy="0"/>
            </a:xfrm>
            <a:custGeom>
              <a:avLst/>
              <a:gdLst/>
              <a:ahLst/>
              <a:cxnLst/>
              <a:rect l="l" t="t" r="r" b="b"/>
              <a:pathLst>
                <a:path w="33655">
                  <a:moveTo>
                    <a:pt x="33074" y="0"/>
                  </a:moveTo>
                  <a:lnTo>
                    <a:pt x="0" y="0"/>
                  </a:lnTo>
                </a:path>
              </a:pathLst>
            </a:custGeom>
            <a:ln w="3175">
              <a:solidFill>
                <a:srgbClr val="000000"/>
              </a:solidFill>
            </a:ln>
          </p:spPr>
          <p:txBody>
            <a:bodyPr wrap="square" lIns="0" tIns="0" rIns="0" bIns="0" rtlCol="0"/>
            <a:lstStyle/>
            <a:p>
              <a:endParaRPr sz="949"/>
            </a:p>
          </p:txBody>
        </p:sp>
        <p:sp>
          <p:nvSpPr>
            <p:cNvPr id="1440" name="object 1440"/>
            <p:cNvSpPr/>
            <p:nvPr/>
          </p:nvSpPr>
          <p:spPr>
            <a:xfrm>
              <a:off x="16355961" y="10644203"/>
              <a:ext cx="899794" cy="0"/>
            </a:xfrm>
            <a:custGeom>
              <a:avLst/>
              <a:gdLst/>
              <a:ahLst/>
              <a:cxnLst/>
              <a:rect l="l" t="t" r="r" b="b"/>
              <a:pathLst>
                <a:path w="899794">
                  <a:moveTo>
                    <a:pt x="0" y="0"/>
                  </a:moveTo>
                  <a:lnTo>
                    <a:pt x="899357" y="0"/>
                  </a:lnTo>
                </a:path>
              </a:pathLst>
            </a:custGeom>
            <a:ln w="3175">
              <a:solidFill>
                <a:srgbClr val="000000"/>
              </a:solidFill>
              <a:prstDash val="dash"/>
            </a:ln>
          </p:spPr>
          <p:txBody>
            <a:bodyPr wrap="square" lIns="0" tIns="0" rIns="0" bIns="0" rtlCol="0"/>
            <a:lstStyle/>
            <a:p>
              <a:endParaRPr sz="949"/>
            </a:p>
          </p:txBody>
        </p:sp>
      </p:grpSp>
      <p:sp>
        <p:nvSpPr>
          <p:cNvPr id="1441" name="object 1441"/>
          <p:cNvSpPr/>
          <p:nvPr/>
        </p:nvSpPr>
        <p:spPr>
          <a:xfrm>
            <a:off x="9318224" y="4874199"/>
            <a:ext cx="155970" cy="0"/>
          </a:xfrm>
          <a:custGeom>
            <a:avLst/>
            <a:gdLst/>
            <a:ahLst/>
            <a:cxnLst/>
            <a:rect l="l" t="t" r="r" b="b"/>
            <a:pathLst>
              <a:path w="295909">
                <a:moveTo>
                  <a:pt x="147824" y="0"/>
                </a:moveTo>
                <a:lnTo>
                  <a:pt x="142502" y="0"/>
                </a:lnTo>
              </a:path>
              <a:path w="295909">
                <a:moveTo>
                  <a:pt x="131859" y="0"/>
                </a:moveTo>
                <a:lnTo>
                  <a:pt x="81892" y="0"/>
                </a:lnTo>
              </a:path>
              <a:path w="295909">
                <a:moveTo>
                  <a:pt x="71251" y="0"/>
                </a:moveTo>
                <a:lnTo>
                  <a:pt x="60608" y="0"/>
                </a:lnTo>
              </a:path>
              <a:path w="295909">
                <a:moveTo>
                  <a:pt x="49964" y="0"/>
                </a:moveTo>
                <a:lnTo>
                  <a:pt x="0" y="0"/>
                </a:lnTo>
              </a:path>
              <a:path w="295909">
                <a:moveTo>
                  <a:pt x="147824" y="0"/>
                </a:moveTo>
                <a:lnTo>
                  <a:pt x="153145" y="0"/>
                </a:lnTo>
              </a:path>
              <a:path w="295909">
                <a:moveTo>
                  <a:pt x="163789" y="0"/>
                </a:moveTo>
                <a:lnTo>
                  <a:pt x="213755" y="0"/>
                </a:lnTo>
              </a:path>
              <a:path w="295909">
                <a:moveTo>
                  <a:pt x="224397" y="0"/>
                </a:moveTo>
                <a:lnTo>
                  <a:pt x="235039"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442" name="object 1442"/>
          <p:cNvGrpSpPr/>
          <p:nvPr/>
        </p:nvGrpSpPr>
        <p:grpSpPr>
          <a:xfrm>
            <a:off x="8953632" y="5581580"/>
            <a:ext cx="1673" cy="524140"/>
            <a:chOff x="15473612" y="10589497"/>
            <a:chExt cx="3175" cy="994410"/>
          </a:xfrm>
        </p:grpSpPr>
        <p:sp>
          <p:nvSpPr>
            <p:cNvPr id="1443" name="object 1443"/>
            <p:cNvSpPr/>
            <p:nvPr/>
          </p:nvSpPr>
          <p:spPr>
            <a:xfrm>
              <a:off x="15475090" y="11550746"/>
              <a:ext cx="0" cy="33020"/>
            </a:xfrm>
            <a:custGeom>
              <a:avLst/>
              <a:gdLst/>
              <a:ahLst/>
              <a:cxnLst/>
              <a:rect l="l" t="t" r="r" b="b"/>
              <a:pathLst>
                <a:path h="33020">
                  <a:moveTo>
                    <a:pt x="0" y="32782"/>
                  </a:moveTo>
                  <a:lnTo>
                    <a:pt x="0" y="0"/>
                  </a:lnTo>
                </a:path>
              </a:pathLst>
            </a:custGeom>
            <a:ln w="3175">
              <a:solidFill>
                <a:srgbClr val="000000"/>
              </a:solidFill>
            </a:ln>
          </p:spPr>
          <p:txBody>
            <a:bodyPr wrap="square" lIns="0" tIns="0" rIns="0" bIns="0" rtlCol="0"/>
            <a:lstStyle/>
            <a:p>
              <a:endParaRPr sz="949"/>
            </a:p>
          </p:txBody>
        </p:sp>
        <p:sp>
          <p:nvSpPr>
            <p:cNvPr id="1444" name="object 1444"/>
            <p:cNvSpPr/>
            <p:nvPr/>
          </p:nvSpPr>
          <p:spPr>
            <a:xfrm>
              <a:off x="15475090" y="10709513"/>
              <a:ext cx="0" cy="831215"/>
            </a:xfrm>
            <a:custGeom>
              <a:avLst/>
              <a:gdLst/>
              <a:ahLst/>
              <a:cxnLst/>
              <a:rect l="l" t="t" r="r" b="b"/>
              <a:pathLst>
                <a:path h="831215">
                  <a:moveTo>
                    <a:pt x="0" y="0"/>
                  </a:moveTo>
                  <a:lnTo>
                    <a:pt x="0" y="830589"/>
                  </a:lnTo>
                </a:path>
              </a:pathLst>
            </a:custGeom>
            <a:ln w="3175">
              <a:solidFill>
                <a:srgbClr val="000000"/>
              </a:solidFill>
              <a:prstDash val="dash"/>
            </a:ln>
          </p:spPr>
          <p:txBody>
            <a:bodyPr wrap="square" lIns="0" tIns="0" rIns="0" bIns="0" rtlCol="0"/>
            <a:lstStyle/>
            <a:p>
              <a:endParaRPr sz="949"/>
            </a:p>
          </p:txBody>
        </p:sp>
        <p:sp>
          <p:nvSpPr>
            <p:cNvPr id="1445" name="object 1445"/>
            <p:cNvSpPr/>
            <p:nvPr/>
          </p:nvSpPr>
          <p:spPr>
            <a:xfrm>
              <a:off x="15475090" y="10589497"/>
              <a:ext cx="0" cy="109855"/>
            </a:xfrm>
            <a:custGeom>
              <a:avLst/>
              <a:gdLst/>
              <a:ahLst/>
              <a:cxnLst/>
              <a:rect l="l" t="t" r="r" b="b"/>
              <a:pathLst>
                <a:path h="109854">
                  <a:moveTo>
                    <a:pt x="0" y="109373"/>
                  </a:moveTo>
                  <a:lnTo>
                    <a:pt x="0" y="109372"/>
                  </a:lnTo>
                </a:path>
                <a:path h="109854">
                  <a:moveTo>
                    <a:pt x="0" y="109372"/>
                  </a:moveTo>
                  <a:lnTo>
                    <a:pt x="0" y="98731"/>
                  </a:lnTo>
                </a:path>
                <a:path h="109854">
                  <a:moveTo>
                    <a:pt x="0" y="88088"/>
                  </a:moveTo>
                  <a:lnTo>
                    <a:pt x="0" y="55306"/>
                  </a:lnTo>
                </a:path>
                <a:path h="109854">
                  <a:moveTo>
                    <a:pt x="0" y="55306"/>
                  </a:moveTo>
                  <a:lnTo>
                    <a:pt x="0" y="55305"/>
                  </a:lnTo>
                </a:path>
                <a:path h="109854">
                  <a:moveTo>
                    <a:pt x="0" y="55305"/>
                  </a:moveTo>
                  <a:lnTo>
                    <a:pt x="0" y="49983"/>
                  </a:lnTo>
                </a:path>
                <a:path h="109854">
                  <a:moveTo>
                    <a:pt x="0" y="39341"/>
                  </a:moveTo>
                  <a:lnTo>
                    <a:pt x="0" y="0"/>
                  </a:lnTo>
                </a:path>
              </a:pathLst>
            </a:custGeom>
            <a:ln w="3175">
              <a:solidFill>
                <a:srgbClr val="000000"/>
              </a:solidFill>
            </a:ln>
          </p:spPr>
          <p:txBody>
            <a:bodyPr wrap="square" lIns="0" tIns="0" rIns="0" bIns="0" rtlCol="0"/>
            <a:lstStyle/>
            <a:p>
              <a:endParaRPr sz="949"/>
            </a:p>
          </p:txBody>
        </p:sp>
      </p:grpSp>
      <p:sp>
        <p:nvSpPr>
          <p:cNvPr id="1446" name="object 1446"/>
          <p:cNvSpPr/>
          <p:nvPr/>
        </p:nvSpPr>
        <p:spPr>
          <a:xfrm>
            <a:off x="9396141" y="4874199"/>
            <a:ext cx="0" cy="77985"/>
          </a:xfrm>
          <a:custGeom>
            <a:avLst/>
            <a:gdLst/>
            <a:ahLst/>
            <a:cxnLst/>
            <a:rect l="l" t="t" r="r" b="b"/>
            <a:pathLst>
              <a:path h="147954">
                <a:moveTo>
                  <a:pt x="0" y="0"/>
                </a:moveTo>
                <a:lnTo>
                  <a:pt x="0" y="5321"/>
                </a:lnTo>
              </a:path>
              <a:path h="147954">
                <a:moveTo>
                  <a:pt x="0" y="15964"/>
                </a:moveTo>
                <a:lnTo>
                  <a:pt x="0" y="65929"/>
                </a:lnTo>
              </a:path>
              <a:path h="147954">
                <a:moveTo>
                  <a:pt x="0" y="76572"/>
                </a:moveTo>
                <a:lnTo>
                  <a:pt x="0" y="76573"/>
                </a:lnTo>
              </a:path>
              <a:path h="147954">
                <a:moveTo>
                  <a:pt x="0" y="76573"/>
                </a:moveTo>
                <a:lnTo>
                  <a:pt x="0" y="87215"/>
                </a:lnTo>
              </a:path>
              <a:path h="147954">
                <a:moveTo>
                  <a:pt x="0" y="97857"/>
                </a:moveTo>
                <a:lnTo>
                  <a:pt x="0" y="147823"/>
                </a:lnTo>
              </a:path>
              <a:path h="147954">
                <a:moveTo>
                  <a:pt x="0" y="147823"/>
                </a:moveTo>
                <a:lnTo>
                  <a:pt x="0" y="147824"/>
                </a:lnTo>
              </a:path>
            </a:pathLst>
          </a:custGeom>
          <a:ln w="3175">
            <a:solidFill>
              <a:srgbClr val="000000"/>
            </a:solidFill>
          </a:ln>
        </p:spPr>
        <p:txBody>
          <a:bodyPr wrap="square" lIns="0" tIns="0" rIns="0" bIns="0" rtlCol="0"/>
          <a:lstStyle/>
          <a:p>
            <a:endParaRPr sz="949"/>
          </a:p>
        </p:txBody>
      </p:sp>
      <p:grpSp>
        <p:nvGrpSpPr>
          <p:cNvPr id="1447" name="object 1447"/>
          <p:cNvGrpSpPr/>
          <p:nvPr/>
        </p:nvGrpSpPr>
        <p:grpSpPr>
          <a:xfrm>
            <a:off x="9395362" y="6145233"/>
            <a:ext cx="1673" cy="157644"/>
            <a:chOff x="16311671" y="11658872"/>
            <a:chExt cx="3175" cy="299085"/>
          </a:xfrm>
        </p:grpSpPr>
        <p:sp>
          <p:nvSpPr>
            <p:cNvPr id="1448" name="object 1448"/>
            <p:cNvSpPr/>
            <p:nvPr/>
          </p:nvSpPr>
          <p:spPr>
            <a:xfrm>
              <a:off x="16313149" y="11808174"/>
              <a:ext cx="0" cy="66040"/>
            </a:xfrm>
            <a:custGeom>
              <a:avLst/>
              <a:gdLst/>
              <a:ahLst/>
              <a:cxnLst/>
              <a:rect l="l" t="t" r="r" b="b"/>
              <a:pathLst>
                <a:path h="66040">
                  <a:moveTo>
                    <a:pt x="0" y="0"/>
                  </a:moveTo>
                  <a:lnTo>
                    <a:pt x="0" y="5321"/>
                  </a:lnTo>
                </a:path>
                <a:path h="66040">
                  <a:moveTo>
                    <a:pt x="0" y="15964"/>
                  </a:moveTo>
                  <a:lnTo>
                    <a:pt x="0" y="65930"/>
                  </a:lnTo>
                </a:path>
              </a:pathLst>
            </a:custGeom>
            <a:ln w="3175">
              <a:solidFill>
                <a:srgbClr val="000000"/>
              </a:solidFill>
            </a:ln>
          </p:spPr>
          <p:txBody>
            <a:bodyPr wrap="square" lIns="0" tIns="0" rIns="0" bIns="0" rtlCol="0"/>
            <a:lstStyle/>
            <a:p>
              <a:endParaRPr sz="949"/>
            </a:p>
          </p:txBody>
        </p:sp>
        <p:sp>
          <p:nvSpPr>
            <p:cNvPr id="1449" name="object 1449"/>
            <p:cNvSpPr/>
            <p:nvPr/>
          </p:nvSpPr>
          <p:spPr>
            <a:xfrm>
              <a:off x="16311671" y="11883269"/>
              <a:ext cx="3175" cy="3175"/>
            </a:xfrm>
            <a:custGeom>
              <a:avLst/>
              <a:gdLst/>
              <a:ahLst/>
              <a:cxnLst/>
              <a:rect l="l" t="t" r="r" b="b"/>
              <a:pathLst>
                <a:path w="3175" h="3175">
                  <a:moveTo>
                    <a:pt x="0" y="1478"/>
                  </a:moveTo>
                  <a:lnTo>
                    <a:pt x="432" y="432"/>
                  </a:lnTo>
                  <a:lnTo>
                    <a:pt x="1477" y="0"/>
                  </a:lnTo>
                  <a:lnTo>
                    <a:pt x="2523" y="432"/>
                  </a:lnTo>
                  <a:lnTo>
                    <a:pt x="2956" y="1478"/>
                  </a:lnTo>
                  <a:lnTo>
                    <a:pt x="2523" y="2523"/>
                  </a:lnTo>
                  <a:lnTo>
                    <a:pt x="1477" y="2956"/>
                  </a:lnTo>
                  <a:lnTo>
                    <a:pt x="432" y="2523"/>
                  </a:lnTo>
                  <a:lnTo>
                    <a:pt x="0" y="1478"/>
                  </a:lnTo>
                  <a:close/>
                </a:path>
              </a:pathLst>
            </a:custGeom>
            <a:solidFill>
              <a:srgbClr val="000000"/>
            </a:solidFill>
          </p:spPr>
          <p:txBody>
            <a:bodyPr wrap="square" lIns="0" tIns="0" rIns="0" bIns="0" rtlCol="0"/>
            <a:lstStyle/>
            <a:p>
              <a:endParaRPr sz="949"/>
            </a:p>
          </p:txBody>
        </p:sp>
        <p:sp>
          <p:nvSpPr>
            <p:cNvPr id="1450" name="object 1450"/>
            <p:cNvSpPr/>
            <p:nvPr/>
          </p:nvSpPr>
          <p:spPr>
            <a:xfrm>
              <a:off x="16313149" y="11660350"/>
              <a:ext cx="0" cy="295910"/>
            </a:xfrm>
            <a:custGeom>
              <a:avLst/>
              <a:gdLst/>
              <a:ahLst/>
              <a:cxnLst/>
              <a:rect l="l" t="t" r="r" b="b"/>
              <a:pathLst>
                <a:path h="295909">
                  <a:moveTo>
                    <a:pt x="0" y="224397"/>
                  </a:moveTo>
                  <a:lnTo>
                    <a:pt x="0" y="235039"/>
                  </a:lnTo>
                </a:path>
                <a:path h="295909">
                  <a:moveTo>
                    <a:pt x="0" y="245682"/>
                  </a:moveTo>
                  <a:lnTo>
                    <a:pt x="0" y="295648"/>
                  </a:lnTo>
                </a:path>
                <a:path h="295909">
                  <a:moveTo>
                    <a:pt x="0" y="295648"/>
                  </a:moveTo>
                  <a:lnTo>
                    <a:pt x="0" y="295648"/>
                  </a:lnTo>
                </a:path>
                <a:path h="295909">
                  <a:moveTo>
                    <a:pt x="0" y="147824"/>
                  </a:moveTo>
                  <a:lnTo>
                    <a:pt x="0" y="142503"/>
                  </a:lnTo>
                </a:path>
                <a:path h="295909">
                  <a:moveTo>
                    <a:pt x="0" y="131860"/>
                  </a:moveTo>
                  <a:lnTo>
                    <a:pt x="0" y="81894"/>
                  </a:lnTo>
                </a:path>
                <a:path h="295909">
                  <a:moveTo>
                    <a:pt x="0" y="71251"/>
                  </a:moveTo>
                  <a:lnTo>
                    <a:pt x="0" y="71251"/>
                  </a:lnTo>
                </a:path>
                <a:path h="295909">
                  <a:moveTo>
                    <a:pt x="0" y="71251"/>
                  </a:moveTo>
                  <a:lnTo>
                    <a:pt x="0" y="60609"/>
                  </a:lnTo>
                </a:path>
                <a:path h="295909">
                  <a:moveTo>
                    <a:pt x="0" y="49966"/>
                  </a:moveTo>
                  <a:lnTo>
                    <a:pt x="0" y="0"/>
                  </a:lnTo>
                </a:path>
                <a:path h="295909">
                  <a:moveTo>
                    <a:pt x="0" y="0"/>
                  </a:moveTo>
                  <a:lnTo>
                    <a:pt x="0" y="0"/>
                  </a:lnTo>
                </a:path>
              </a:pathLst>
            </a:custGeom>
            <a:ln w="3175">
              <a:solidFill>
                <a:srgbClr val="000000"/>
              </a:solidFill>
            </a:ln>
          </p:spPr>
          <p:txBody>
            <a:bodyPr wrap="square" lIns="0" tIns="0" rIns="0" bIns="0" rtlCol="0"/>
            <a:lstStyle/>
            <a:p>
              <a:endParaRPr sz="949"/>
            </a:p>
          </p:txBody>
        </p:sp>
      </p:grpSp>
      <p:sp>
        <p:nvSpPr>
          <p:cNvPr id="1451" name="object 1451"/>
          <p:cNvSpPr/>
          <p:nvPr/>
        </p:nvSpPr>
        <p:spPr>
          <a:xfrm>
            <a:off x="9396141" y="4796283"/>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60608"/>
                </a:lnTo>
              </a:path>
              <a:path h="147954">
                <a:moveTo>
                  <a:pt x="0" y="49965"/>
                </a:moveTo>
                <a:lnTo>
                  <a:pt x="0" y="0"/>
                </a:lnTo>
              </a:path>
            </a:pathLst>
          </a:custGeom>
          <a:ln w="3175">
            <a:solidFill>
              <a:srgbClr val="000000"/>
            </a:solidFill>
          </a:ln>
        </p:spPr>
        <p:txBody>
          <a:bodyPr wrap="square" lIns="0" tIns="0" rIns="0" bIns="0" rtlCol="0"/>
          <a:lstStyle/>
          <a:p>
            <a:endParaRPr sz="949"/>
          </a:p>
        </p:txBody>
      </p:sp>
      <p:grpSp>
        <p:nvGrpSpPr>
          <p:cNvPr id="1452" name="object 1452"/>
          <p:cNvGrpSpPr/>
          <p:nvPr/>
        </p:nvGrpSpPr>
        <p:grpSpPr>
          <a:xfrm>
            <a:off x="9468983" y="5560870"/>
            <a:ext cx="1673" cy="428081"/>
            <a:chOff x="16451347" y="10550205"/>
            <a:chExt cx="3175" cy="812165"/>
          </a:xfrm>
        </p:grpSpPr>
        <p:sp>
          <p:nvSpPr>
            <p:cNvPr id="1453" name="object 1453"/>
            <p:cNvSpPr/>
            <p:nvPr/>
          </p:nvSpPr>
          <p:spPr>
            <a:xfrm>
              <a:off x="16452826" y="11328992"/>
              <a:ext cx="0" cy="33020"/>
            </a:xfrm>
            <a:custGeom>
              <a:avLst/>
              <a:gdLst/>
              <a:ahLst/>
              <a:cxnLst/>
              <a:rect l="l" t="t" r="r" b="b"/>
              <a:pathLst>
                <a:path h="33020">
                  <a:moveTo>
                    <a:pt x="0" y="32847"/>
                  </a:moveTo>
                  <a:lnTo>
                    <a:pt x="0" y="0"/>
                  </a:lnTo>
                </a:path>
              </a:pathLst>
            </a:custGeom>
            <a:ln w="3175">
              <a:solidFill>
                <a:srgbClr val="000000"/>
              </a:solidFill>
            </a:ln>
          </p:spPr>
          <p:txBody>
            <a:bodyPr wrap="square" lIns="0" tIns="0" rIns="0" bIns="0" rtlCol="0"/>
            <a:lstStyle/>
            <a:p>
              <a:endParaRPr sz="949"/>
            </a:p>
          </p:txBody>
        </p:sp>
        <p:sp>
          <p:nvSpPr>
            <p:cNvPr id="1454" name="object 1454"/>
            <p:cNvSpPr/>
            <p:nvPr/>
          </p:nvSpPr>
          <p:spPr>
            <a:xfrm>
              <a:off x="16451348" y="11316871"/>
              <a:ext cx="3175" cy="3175"/>
            </a:xfrm>
            <a:custGeom>
              <a:avLst/>
              <a:gdLst/>
              <a:ahLst/>
              <a:cxnLst/>
              <a:rect l="l" t="t" r="r" b="b"/>
              <a:pathLst>
                <a:path w="3175" h="3175">
                  <a:moveTo>
                    <a:pt x="0" y="1478"/>
                  </a:moveTo>
                  <a:lnTo>
                    <a:pt x="432" y="432"/>
                  </a:lnTo>
                  <a:lnTo>
                    <a:pt x="1477" y="0"/>
                  </a:lnTo>
                  <a:lnTo>
                    <a:pt x="2523" y="432"/>
                  </a:lnTo>
                  <a:lnTo>
                    <a:pt x="2956" y="1478"/>
                  </a:lnTo>
                  <a:lnTo>
                    <a:pt x="2523" y="2523"/>
                  </a:lnTo>
                  <a:lnTo>
                    <a:pt x="1477" y="2956"/>
                  </a:lnTo>
                  <a:lnTo>
                    <a:pt x="432" y="2523"/>
                  </a:lnTo>
                  <a:lnTo>
                    <a:pt x="0" y="1478"/>
                  </a:lnTo>
                  <a:close/>
                </a:path>
              </a:pathLst>
            </a:custGeom>
            <a:solidFill>
              <a:srgbClr val="000000"/>
            </a:solidFill>
          </p:spPr>
          <p:txBody>
            <a:bodyPr wrap="square" lIns="0" tIns="0" rIns="0" bIns="0" rtlCol="0"/>
            <a:lstStyle/>
            <a:p>
              <a:endParaRPr sz="949"/>
            </a:p>
          </p:txBody>
        </p:sp>
        <p:sp>
          <p:nvSpPr>
            <p:cNvPr id="1455" name="object 1455"/>
            <p:cNvSpPr/>
            <p:nvPr/>
          </p:nvSpPr>
          <p:spPr>
            <a:xfrm>
              <a:off x="16452826" y="10616460"/>
              <a:ext cx="0" cy="702310"/>
            </a:xfrm>
            <a:custGeom>
              <a:avLst/>
              <a:gdLst/>
              <a:ahLst/>
              <a:cxnLst/>
              <a:rect l="l" t="t" r="r" b="b"/>
              <a:pathLst>
                <a:path h="702309">
                  <a:moveTo>
                    <a:pt x="0" y="0"/>
                  </a:moveTo>
                  <a:lnTo>
                    <a:pt x="0" y="701888"/>
                  </a:lnTo>
                </a:path>
              </a:pathLst>
            </a:custGeom>
            <a:ln w="3175">
              <a:solidFill>
                <a:srgbClr val="000000"/>
              </a:solidFill>
              <a:prstDash val="dash"/>
            </a:ln>
          </p:spPr>
          <p:txBody>
            <a:bodyPr wrap="square" lIns="0" tIns="0" rIns="0" bIns="0" rtlCol="0"/>
            <a:lstStyle/>
            <a:p>
              <a:endParaRPr sz="949"/>
            </a:p>
          </p:txBody>
        </p:sp>
        <p:sp>
          <p:nvSpPr>
            <p:cNvPr id="1456" name="object 1456"/>
            <p:cNvSpPr/>
            <p:nvPr/>
          </p:nvSpPr>
          <p:spPr>
            <a:xfrm>
              <a:off x="16452826" y="10551683"/>
              <a:ext cx="0" cy="54610"/>
            </a:xfrm>
            <a:custGeom>
              <a:avLst/>
              <a:gdLst/>
              <a:ahLst/>
              <a:cxnLst/>
              <a:rect l="l" t="t" r="r" b="b"/>
              <a:pathLst>
                <a:path h="54609">
                  <a:moveTo>
                    <a:pt x="0" y="54134"/>
                  </a:moveTo>
                  <a:lnTo>
                    <a:pt x="0" y="54133"/>
                  </a:lnTo>
                </a:path>
                <a:path h="54609">
                  <a:moveTo>
                    <a:pt x="0" y="54133"/>
                  </a:moveTo>
                  <a:lnTo>
                    <a:pt x="0" y="43491"/>
                  </a:lnTo>
                </a:path>
                <a:path h="54609">
                  <a:moveTo>
                    <a:pt x="0" y="32849"/>
                  </a:moveTo>
                  <a:lnTo>
                    <a:pt x="0" y="1"/>
                  </a:lnTo>
                </a:path>
                <a:path h="54609">
                  <a:moveTo>
                    <a:pt x="0" y="1"/>
                  </a:moveTo>
                  <a:lnTo>
                    <a:pt x="0" y="0"/>
                  </a:lnTo>
                </a:path>
              </a:pathLst>
            </a:custGeom>
            <a:ln w="3175">
              <a:solidFill>
                <a:srgbClr val="000000"/>
              </a:solidFill>
            </a:ln>
          </p:spPr>
          <p:txBody>
            <a:bodyPr wrap="square" lIns="0" tIns="0" rIns="0" bIns="0" rtlCol="0"/>
            <a:lstStyle/>
            <a:p>
              <a:endParaRPr sz="949"/>
            </a:p>
          </p:txBody>
        </p:sp>
      </p:grpSp>
      <p:sp>
        <p:nvSpPr>
          <p:cNvPr id="1457" name="object 1457"/>
          <p:cNvSpPr/>
          <p:nvPr/>
        </p:nvSpPr>
        <p:spPr>
          <a:xfrm>
            <a:off x="2712786" y="6039874"/>
            <a:ext cx="155970" cy="0"/>
          </a:xfrm>
          <a:custGeom>
            <a:avLst/>
            <a:gdLst/>
            <a:ahLst/>
            <a:cxnLst/>
            <a:rect l="l" t="t" r="r" b="b"/>
            <a:pathLst>
              <a:path w="295910">
                <a:moveTo>
                  <a:pt x="147824" y="0"/>
                </a:moveTo>
                <a:lnTo>
                  <a:pt x="142502" y="0"/>
                </a:lnTo>
              </a:path>
              <a:path w="295910">
                <a:moveTo>
                  <a:pt x="131860"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8" y="0"/>
                </a:moveTo>
                <a:lnTo>
                  <a:pt x="213754" y="0"/>
                </a:lnTo>
              </a:path>
              <a:path w="295910">
                <a:moveTo>
                  <a:pt x="224396" y="0"/>
                </a:moveTo>
                <a:lnTo>
                  <a:pt x="224397" y="0"/>
                </a:lnTo>
              </a:path>
              <a:path w="295910">
                <a:moveTo>
                  <a:pt x="224397" y="0"/>
                </a:moveTo>
                <a:lnTo>
                  <a:pt x="235039" y="0"/>
                </a:lnTo>
              </a:path>
              <a:path w="295910">
                <a:moveTo>
                  <a:pt x="245682" y="0"/>
                </a:moveTo>
                <a:lnTo>
                  <a:pt x="295648" y="0"/>
                </a:lnTo>
              </a:path>
              <a:path w="295910">
                <a:moveTo>
                  <a:pt x="295648" y="0"/>
                </a:moveTo>
                <a:lnTo>
                  <a:pt x="295648" y="0"/>
                </a:lnTo>
              </a:path>
            </a:pathLst>
          </a:custGeom>
          <a:ln w="3175">
            <a:solidFill>
              <a:srgbClr val="000000"/>
            </a:solidFill>
          </a:ln>
        </p:spPr>
        <p:txBody>
          <a:bodyPr wrap="square" lIns="0" tIns="0" rIns="0" bIns="0" rtlCol="0"/>
          <a:lstStyle/>
          <a:p>
            <a:endParaRPr sz="949"/>
          </a:p>
        </p:txBody>
      </p:sp>
      <p:grpSp>
        <p:nvGrpSpPr>
          <p:cNvPr id="1458" name="object 1458"/>
          <p:cNvGrpSpPr/>
          <p:nvPr/>
        </p:nvGrpSpPr>
        <p:grpSpPr>
          <a:xfrm>
            <a:off x="2117295" y="5609636"/>
            <a:ext cx="444146" cy="1673"/>
            <a:chOff x="2503562" y="10642725"/>
            <a:chExt cx="842644" cy="3175"/>
          </a:xfrm>
        </p:grpSpPr>
        <p:sp>
          <p:nvSpPr>
            <p:cNvPr id="1459" name="object 1459"/>
            <p:cNvSpPr/>
            <p:nvPr/>
          </p:nvSpPr>
          <p:spPr>
            <a:xfrm>
              <a:off x="2503562" y="10644203"/>
              <a:ext cx="35560" cy="0"/>
            </a:xfrm>
            <a:custGeom>
              <a:avLst/>
              <a:gdLst/>
              <a:ahLst/>
              <a:cxnLst/>
              <a:rect l="l" t="t" r="r" b="b"/>
              <a:pathLst>
                <a:path w="35560">
                  <a:moveTo>
                    <a:pt x="0" y="0"/>
                  </a:moveTo>
                  <a:lnTo>
                    <a:pt x="35200" y="0"/>
                  </a:lnTo>
                </a:path>
              </a:pathLst>
            </a:custGeom>
            <a:ln w="3175">
              <a:solidFill>
                <a:srgbClr val="000000"/>
              </a:solidFill>
            </a:ln>
          </p:spPr>
          <p:txBody>
            <a:bodyPr wrap="square" lIns="0" tIns="0" rIns="0" bIns="0" rtlCol="0"/>
            <a:lstStyle/>
            <a:p>
              <a:endParaRPr sz="949"/>
            </a:p>
          </p:txBody>
        </p:sp>
        <p:sp>
          <p:nvSpPr>
            <p:cNvPr id="1460" name="object 1460"/>
            <p:cNvSpPr/>
            <p:nvPr/>
          </p:nvSpPr>
          <p:spPr>
            <a:xfrm>
              <a:off x="2549405" y="10644203"/>
              <a:ext cx="728345" cy="0"/>
            </a:xfrm>
            <a:custGeom>
              <a:avLst/>
              <a:gdLst/>
              <a:ahLst/>
              <a:cxnLst/>
              <a:rect l="l" t="t" r="r" b="b"/>
              <a:pathLst>
                <a:path w="728345">
                  <a:moveTo>
                    <a:pt x="0" y="0"/>
                  </a:moveTo>
                  <a:lnTo>
                    <a:pt x="727775" y="0"/>
                  </a:lnTo>
                </a:path>
              </a:pathLst>
            </a:custGeom>
            <a:ln w="3175">
              <a:solidFill>
                <a:srgbClr val="000000"/>
              </a:solidFill>
              <a:prstDash val="lgDash"/>
            </a:ln>
          </p:spPr>
          <p:txBody>
            <a:bodyPr wrap="square" lIns="0" tIns="0" rIns="0" bIns="0" rtlCol="0"/>
            <a:lstStyle/>
            <a:p>
              <a:endParaRPr sz="949"/>
            </a:p>
          </p:txBody>
        </p:sp>
        <p:sp>
          <p:nvSpPr>
            <p:cNvPr id="1461" name="object 1461"/>
            <p:cNvSpPr/>
            <p:nvPr/>
          </p:nvSpPr>
          <p:spPr>
            <a:xfrm>
              <a:off x="3287823" y="10644203"/>
              <a:ext cx="56515" cy="0"/>
            </a:xfrm>
            <a:custGeom>
              <a:avLst/>
              <a:gdLst/>
              <a:ahLst/>
              <a:cxnLst/>
              <a:rect l="l" t="t" r="r" b="b"/>
              <a:pathLst>
                <a:path w="56514">
                  <a:moveTo>
                    <a:pt x="0" y="0"/>
                  </a:moveTo>
                  <a:lnTo>
                    <a:pt x="0" y="0"/>
                  </a:lnTo>
                </a:path>
                <a:path w="56514">
                  <a:moveTo>
                    <a:pt x="0" y="0"/>
                  </a:moveTo>
                  <a:lnTo>
                    <a:pt x="10642" y="0"/>
                  </a:lnTo>
                </a:path>
                <a:path w="56514">
                  <a:moveTo>
                    <a:pt x="21285" y="0"/>
                  </a:moveTo>
                  <a:lnTo>
                    <a:pt x="56485" y="0"/>
                  </a:lnTo>
                </a:path>
                <a:path w="56514">
                  <a:moveTo>
                    <a:pt x="56485" y="0"/>
                  </a:moveTo>
                  <a:lnTo>
                    <a:pt x="56487" y="0"/>
                  </a:lnTo>
                </a:path>
              </a:pathLst>
            </a:custGeom>
            <a:ln w="3175">
              <a:solidFill>
                <a:srgbClr val="000000"/>
              </a:solidFill>
            </a:ln>
          </p:spPr>
          <p:txBody>
            <a:bodyPr wrap="square" lIns="0" tIns="0" rIns="0" bIns="0" rtlCol="0"/>
            <a:lstStyle/>
            <a:p>
              <a:endParaRPr sz="949"/>
            </a:p>
          </p:txBody>
        </p:sp>
      </p:grpSp>
      <p:sp>
        <p:nvSpPr>
          <p:cNvPr id="1462" name="object 1462"/>
          <p:cNvSpPr/>
          <p:nvPr/>
        </p:nvSpPr>
        <p:spPr>
          <a:xfrm>
            <a:off x="2712786" y="5549064"/>
            <a:ext cx="155970" cy="0"/>
          </a:xfrm>
          <a:custGeom>
            <a:avLst/>
            <a:gdLst/>
            <a:ahLst/>
            <a:cxnLst/>
            <a:rect l="l" t="t" r="r" b="b"/>
            <a:pathLst>
              <a:path w="295910">
                <a:moveTo>
                  <a:pt x="147824" y="0"/>
                </a:moveTo>
                <a:lnTo>
                  <a:pt x="142502" y="0"/>
                </a:lnTo>
              </a:path>
              <a:path w="295910">
                <a:moveTo>
                  <a:pt x="131860"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8" y="0"/>
                </a:moveTo>
                <a:lnTo>
                  <a:pt x="213754" y="0"/>
                </a:lnTo>
              </a:path>
              <a:path w="295910">
                <a:moveTo>
                  <a:pt x="224396" y="0"/>
                </a:moveTo>
                <a:lnTo>
                  <a:pt x="224397" y="0"/>
                </a:lnTo>
              </a:path>
              <a:path w="295910">
                <a:moveTo>
                  <a:pt x="224397" y="0"/>
                </a:moveTo>
                <a:lnTo>
                  <a:pt x="235039" y="0"/>
                </a:lnTo>
              </a:path>
              <a:path w="295910">
                <a:moveTo>
                  <a:pt x="245682" y="0"/>
                </a:moveTo>
                <a:lnTo>
                  <a:pt x="295648" y="0"/>
                </a:lnTo>
              </a:path>
              <a:path w="295910">
                <a:moveTo>
                  <a:pt x="295648" y="0"/>
                </a:moveTo>
                <a:lnTo>
                  <a:pt x="295648" y="0"/>
                </a:lnTo>
              </a:path>
            </a:pathLst>
          </a:custGeom>
          <a:ln w="3175">
            <a:solidFill>
              <a:srgbClr val="000000"/>
            </a:solidFill>
          </a:ln>
        </p:spPr>
        <p:txBody>
          <a:bodyPr wrap="square" lIns="0" tIns="0" rIns="0" bIns="0" rtlCol="0"/>
          <a:lstStyle/>
          <a:p>
            <a:endParaRPr sz="949"/>
          </a:p>
        </p:txBody>
      </p:sp>
      <p:sp>
        <p:nvSpPr>
          <p:cNvPr id="1463" name="object 1463"/>
          <p:cNvSpPr/>
          <p:nvPr/>
        </p:nvSpPr>
        <p:spPr>
          <a:xfrm>
            <a:off x="2712786" y="5058253"/>
            <a:ext cx="155970" cy="0"/>
          </a:xfrm>
          <a:custGeom>
            <a:avLst/>
            <a:gdLst/>
            <a:ahLst/>
            <a:cxnLst/>
            <a:rect l="l" t="t" r="r" b="b"/>
            <a:pathLst>
              <a:path w="295910">
                <a:moveTo>
                  <a:pt x="147824" y="0"/>
                </a:moveTo>
                <a:lnTo>
                  <a:pt x="142502" y="0"/>
                </a:lnTo>
              </a:path>
              <a:path w="295910">
                <a:moveTo>
                  <a:pt x="131860"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8" y="0"/>
                </a:moveTo>
                <a:lnTo>
                  <a:pt x="213754" y="0"/>
                </a:lnTo>
              </a:path>
              <a:path w="295910">
                <a:moveTo>
                  <a:pt x="224396" y="0"/>
                </a:moveTo>
                <a:lnTo>
                  <a:pt x="224397" y="0"/>
                </a:lnTo>
              </a:path>
              <a:path w="295910">
                <a:moveTo>
                  <a:pt x="224397" y="0"/>
                </a:moveTo>
                <a:lnTo>
                  <a:pt x="235039" y="0"/>
                </a:lnTo>
              </a:path>
              <a:path w="295910">
                <a:moveTo>
                  <a:pt x="245682" y="0"/>
                </a:moveTo>
                <a:lnTo>
                  <a:pt x="295648" y="0"/>
                </a:lnTo>
              </a:path>
              <a:path w="295910">
                <a:moveTo>
                  <a:pt x="295648" y="0"/>
                </a:moveTo>
                <a:lnTo>
                  <a:pt x="295648" y="0"/>
                </a:lnTo>
              </a:path>
            </a:pathLst>
          </a:custGeom>
          <a:ln w="3175">
            <a:solidFill>
              <a:srgbClr val="000000"/>
            </a:solidFill>
          </a:ln>
        </p:spPr>
        <p:txBody>
          <a:bodyPr wrap="square" lIns="0" tIns="0" rIns="0" bIns="0" rtlCol="0"/>
          <a:lstStyle/>
          <a:p>
            <a:endParaRPr sz="949"/>
          </a:p>
        </p:txBody>
      </p:sp>
      <p:grpSp>
        <p:nvGrpSpPr>
          <p:cNvPr id="1464" name="object 1464"/>
          <p:cNvGrpSpPr/>
          <p:nvPr/>
        </p:nvGrpSpPr>
        <p:grpSpPr>
          <a:xfrm>
            <a:off x="2507708" y="5560869"/>
            <a:ext cx="1673" cy="440465"/>
            <a:chOff x="3244261" y="10550205"/>
            <a:chExt cx="3175" cy="835660"/>
          </a:xfrm>
        </p:grpSpPr>
        <p:sp>
          <p:nvSpPr>
            <p:cNvPr id="1465" name="object 1465"/>
            <p:cNvSpPr/>
            <p:nvPr/>
          </p:nvSpPr>
          <p:spPr>
            <a:xfrm>
              <a:off x="3245739" y="11350821"/>
              <a:ext cx="0" cy="34925"/>
            </a:xfrm>
            <a:custGeom>
              <a:avLst/>
              <a:gdLst/>
              <a:ahLst/>
              <a:cxnLst/>
              <a:rect l="l" t="t" r="r" b="b"/>
              <a:pathLst>
                <a:path h="34925">
                  <a:moveTo>
                    <a:pt x="0" y="34666"/>
                  </a:moveTo>
                  <a:lnTo>
                    <a:pt x="0" y="0"/>
                  </a:lnTo>
                </a:path>
              </a:pathLst>
            </a:custGeom>
            <a:ln w="3175">
              <a:solidFill>
                <a:srgbClr val="000000"/>
              </a:solidFill>
            </a:ln>
          </p:spPr>
          <p:txBody>
            <a:bodyPr wrap="square" lIns="0" tIns="0" rIns="0" bIns="0" rtlCol="0"/>
            <a:lstStyle/>
            <a:p>
              <a:endParaRPr sz="949"/>
            </a:p>
          </p:txBody>
        </p:sp>
        <p:sp>
          <p:nvSpPr>
            <p:cNvPr id="1466" name="object 1466"/>
            <p:cNvSpPr/>
            <p:nvPr/>
          </p:nvSpPr>
          <p:spPr>
            <a:xfrm>
              <a:off x="3245739" y="10618280"/>
              <a:ext cx="0" cy="721995"/>
            </a:xfrm>
            <a:custGeom>
              <a:avLst/>
              <a:gdLst/>
              <a:ahLst/>
              <a:cxnLst/>
              <a:rect l="l" t="t" r="r" b="b"/>
              <a:pathLst>
                <a:path h="721995">
                  <a:moveTo>
                    <a:pt x="0" y="0"/>
                  </a:moveTo>
                  <a:lnTo>
                    <a:pt x="0" y="721899"/>
                  </a:lnTo>
                </a:path>
              </a:pathLst>
            </a:custGeom>
            <a:ln w="3175">
              <a:solidFill>
                <a:srgbClr val="000000"/>
              </a:solidFill>
              <a:prstDash val="dash"/>
            </a:ln>
          </p:spPr>
          <p:txBody>
            <a:bodyPr wrap="square" lIns="0" tIns="0" rIns="0" bIns="0" rtlCol="0"/>
            <a:lstStyle/>
            <a:p>
              <a:endParaRPr sz="949"/>
            </a:p>
          </p:txBody>
        </p:sp>
        <p:sp>
          <p:nvSpPr>
            <p:cNvPr id="1467" name="object 1467"/>
            <p:cNvSpPr/>
            <p:nvPr/>
          </p:nvSpPr>
          <p:spPr>
            <a:xfrm>
              <a:off x="3245739" y="10551683"/>
              <a:ext cx="0" cy="56515"/>
            </a:xfrm>
            <a:custGeom>
              <a:avLst/>
              <a:gdLst/>
              <a:ahLst/>
              <a:cxnLst/>
              <a:rect l="l" t="t" r="r" b="b"/>
              <a:pathLst>
                <a:path h="56515">
                  <a:moveTo>
                    <a:pt x="0" y="55953"/>
                  </a:moveTo>
                  <a:lnTo>
                    <a:pt x="0" y="55952"/>
                  </a:lnTo>
                </a:path>
                <a:path h="56515">
                  <a:moveTo>
                    <a:pt x="0" y="55952"/>
                  </a:moveTo>
                  <a:lnTo>
                    <a:pt x="0" y="45310"/>
                  </a:lnTo>
                </a:path>
                <a:path h="56515">
                  <a:moveTo>
                    <a:pt x="0" y="34668"/>
                  </a:moveTo>
                  <a:lnTo>
                    <a:pt x="0" y="1"/>
                  </a:lnTo>
                </a:path>
                <a:path h="56515">
                  <a:moveTo>
                    <a:pt x="0" y="1"/>
                  </a:moveTo>
                  <a:lnTo>
                    <a:pt x="0" y="0"/>
                  </a:lnTo>
                </a:path>
              </a:pathLst>
            </a:custGeom>
            <a:ln w="3175">
              <a:solidFill>
                <a:srgbClr val="000000"/>
              </a:solidFill>
            </a:ln>
          </p:spPr>
          <p:txBody>
            <a:bodyPr wrap="square" lIns="0" tIns="0" rIns="0" bIns="0" rtlCol="0"/>
            <a:lstStyle/>
            <a:p>
              <a:endParaRPr sz="949"/>
            </a:p>
          </p:txBody>
        </p:sp>
      </p:grpSp>
      <p:sp>
        <p:nvSpPr>
          <p:cNvPr id="1468" name="object 1468"/>
          <p:cNvSpPr/>
          <p:nvPr/>
        </p:nvSpPr>
        <p:spPr>
          <a:xfrm>
            <a:off x="2790702" y="5058253"/>
            <a:ext cx="0" cy="77985"/>
          </a:xfrm>
          <a:custGeom>
            <a:avLst/>
            <a:gdLst/>
            <a:ahLst/>
            <a:cxnLst/>
            <a:rect l="l" t="t" r="r" b="b"/>
            <a:pathLst>
              <a:path h="147954">
                <a:moveTo>
                  <a:pt x="0" y="0"/>
                </a:moveTo>
                <a:lnTo>
                  <a:pt x="0" y="5321"/>
                </a:lnTo>
              </a:path>
              <a:path h="147954">
                <a:moveTo>
                  <a:pt x="0" y="15964"/>
                </a:moveTo>
                <a:lnTo>
                  <a:pt x="0" y="65929"/>
                </a:lnTo>
              </a:path>
              <a:path h="147954">
                <a:moveTo>
                  <a:pt x="0" y="76572"/>
                </a:moveTo>
                <a:lnTo>
                  <a:pt x="0" y="76572"/>
                </a:lnTo>
              </a:path>
              <a:path h="147954">
                <a:moveTo>
                  <a:pt x="0" y="76572"/>
                </a:moveTo>
                <a:lnTo>
                  <a:pt x="0" y="87215"/>
                </a:lnTo>
              </a:path>
              <a:path h="147954">
                <a:moveTo>
                  <a:pt x="0" y="97857"/>
                </a:moveTo>
                <a:lnTo>
                  <a:pt x="0" y="147823"/>
                </a:lnTo>
              </a:path>
              <a:path h="147954">
                <a:moveTo>
                  <a:pt x="0" y="147823"/>
                </a:moveTo>
                <a:lnTo>
                  <a:pt x="0" y="147824"/>
                </a:lnTo>
              </a:path>
            </a:pathLst>
          </a:custGeom>
          <a:ln w="3175">
            <a:solidFill>
              <a:srgbClr val="000000"/>
            </a:solidFill>
          </a:ln>
        </p:spPr>
        <p:txBody>
          <a:bodyPr wrap="square" lIns="0" tIns="0" rIns="0" bIns="0" rtlCol="0"/>
          <a:lstStyle/>
          <a:p>
            <a:endParaRPr sz="949"/>
          </a:p>
        </p:txBody>
      </p:sp>
      <p:sp>
        <p:nvSpPr>
          <p:cNvPr id="1469" name="object 1469"/>
          <p:cNvSpPr/>
          <p:nvPr/>
        </p:nvSpPr>
        <p:spPr>
          <a:xfrm>
            <a:off x="2790702" y="5549064"/>
            <a:ext cx="0" cy="77985"/>
          </a:xfrm>
          <a:custGeom>
            <a:avLst/>
            <a:gdLst/>
            <a:ahLst/>
            <a:cxnLst/>
            <a:rect l="l" t="t" r="r" b="b"/>
            <a:pathLst>
              <a:path h="147954">
                <a:moveTo>
                  <a:pt x="0" y="0"/>
                </a:moveTo>
                <a:lnTo>
                  <a:pt x="0" y="5321"/>
                </a:lnTo>
              </a:path>
              <a:path h="147954">
                <a:moveTo>
                  <a:pt x="0" y="15963"/>
                </a:moveTo>
                <a:lnTo>
                  <a:pt x="0" y="65930"/>
                </a:lnTo>
              </a:path>
              <a:path h="147954">
                <a:moveTo>
                  <a:pt x="0" y="76572"/>
                </a:moveTo>
                <a:lnTo>
                  <a:pt x="0" y="87215"/>
                </a:lnTo>
              </a:path>
              <a:path h="147954">
                <a:moveTo>
                  <a:pt x="0" y="97858"/>
                </a:moveTo>
                <a:lnTo>
                  <a:pt x="0" y="147824"/>
                </a:lnTo>
              </a:path>
            </a:pathLst>
          </a:custGeom>
          <a:ln w="3175">
            <a:solidFill>
              <a:srgbClr val="000000"/>
            </a:solidFill>
          </a:ln>
        </p:spPr>
        <p:txBody>
          <a:bodyPr wrap="square" lIns="0" tIns="0" rIns="0" bIns="0" rtlCol="0"/>
          <a:lstStyle/>
          <a:p>
            <a:endParaRPr sz="949"/>
          </a:p>
        </p:txBody>
      </p:sp>
      <p:sp>
        <p:nvSpPr>
          <p:cNvPr id="1470" name="object 1470"/>
          <p:cNvSpPr/>
          <p:nvPr/>
        </p:nvSpPr>
        <p:spPr>
          <a:xfrm>
            <a:off x="2790702" y="5961958"/>
            <a:ext cx="0" cy="155970"/>
          </a:xfrm>
          <a:custGeom>
            <a:avLst/>
            <a:gdLst/>
            <a:ahLst/>
            <a:cxnLst/>
            <a:rect l="l" t="t" r="r" b="b"/>
            <a:pathLst>
              <a:path h="295909">
                <a:moveTo>
                  <a:pt x="0" y="147824"/>
                </a:moveTo>
                <a:lnTo>
                  <a:pt x="0" y="153145"/>
                </a:lnTo>
              </a:path>
              <a:path h="295909">
                <a:moveTo>
                  <a:pt x="0" y="163788"/>
                </a:moveTo>
                <a:lnTo>
                  <a:pt x="0" y="213754"/>
                </a:lnTo>
              </a:path>
              <a:path h="295909">
                <a:moveTo>
                  <a:pt x="0" y="224396"/>
                </a:moveTo>
                <a:lnTo>
                  <a:pt x="0" y="224397"/>
                </a:lnTo>
              </a:path>
              <a:path h="295909">
                <a:moveTo>
                  <a:pt x="0" y="224397"/>
                </a:moveTo>
                <a:lnTo>
                  <a:pt x="0" y="235039"/>
                </a:lnTo>
              </a:path>
              <a:path h="295909">
                <a:moveTo>
                  <a:pt x="0" y="245682"/>
                </a:moveTo>
                <a:lnTo>
                  <a:pt x="0" y="295648"/>
                </a:lnTo>
              </a:path>
              <a:path h="295909">
                <a:moveTo>
                  <a:pt x="0" y="295648"/>
                </a:moveTo>
                <a:lnTo>
                  <a:pt x="0" y="295648"/>
                </a:lnTo>
              </a:path>
              <a:path h="295909">
                <a:moveTo>
                  <a:pt x="0" y="147824"/>
                </a:moveTo>
                <a:lnTo>
                  <a:pt x="0" y="142502"/>
                </a:lnTo>
              </a:path>
              <a:path h="295909">
                <a:moveTo>
                  <a:pt x="0" y="131860"/>
                </a:moveTo>
                <a:lnTo>
                  <a:pt x="0" y="81894"/>
                </a:lnTo>
              </a:path>
              <a:path h="295909">
                <a:moveTo>
                  <a:pt x="0" y="71251"/>
                </a:moveTo>
                <a:lnTo>
                  <a:pt x="0" y="71251"/>
                </a:lnTo>
              </a:path>
              <a:path h="295909">
                <a:moveTo>
                  <a:pt x="0" y="71251"/>
                </a:moveTo>
                <a:lnTo>
                  <a:pt x="0" y="60608"/>
                </a:lnTo>
              </a:path>
              <a:path h="295909">
                <a:moveTo>
                  <a:pt x="0" y="49966"/>
                </a:moveTo>
                <a:lnTo>
                  <a:pt x="0" y="0"/>
                </a:lnTo>
              </a:path>
              <a:path h="295909">
                <a:moveTo>
                  <a:pt x="0" y="0"/>
                </a:moveTo>
                <a:lnTo>
                  <a:pt x="0" y="0"/>
                </a:lnTo>
              </a:path>
            </a:pathLst>
          </a:custGeom>
          <a:ln w="3175">
            <a:solidFill>
              <a:srgbClr val="000000"/>
            </a:solidFill>
          </a:ln>
        </p:spPr>
        <p:txBody>
          <a:bodyPr wrap="square" lIns="0" tIns="0" rIns="0" bIns="0" rtlCol="0"/>
          <a:lstStyle/>
          <a:p>
            <a:endParaRPr sz="949"/>
          </a:p>
        </p:txBody>
      </p:sp>
      <p:sp>
        <p:nvSpPr>
          <p:cNvPr id="1471" name="object 1471"/>
          <p:cNvSpPr/>
          <p:nvPr/>
        </p:nvSpPr>
        <p:spPr>
          <a:xfrm>
            <a:off x="2790702" y="5471147"/>
            <a:ext cx="0" cy="77985"/>
          </a:xfrm>
          <a:custGeom>
            <a:avLst/>
            <a:gdLst/>
            <a:ahLst/>
            <a:cxnLst/>
            <a:rect l="l" t="t" r="r" b="b"/>
            <a:pathLst>
              <a:path h="147954">
                <a:moveTo>
                  <a:pt x="0" y="147824"/>
                </a:moveTo>
                <a:lnTo>
                  <a:pt x="0" y="142502"/>
                </a:lnTo>
              </a:path>
              <a:path h="147954">
                <a:moveTo>
                  <a:pt x="0" y="131859"/>
                </a:moveTo>
                <a:lnTo>
                  <a:pt x="0" y="81894"/>
                </a:lnTo>
              </a:path>
              <a:path h="147954">
                <a:moveTo>
                  <a:pt x="0" y="71251"/>
                </a:moveTo>
                <a:lnTo>
                  <a:pt x="0" y="60608"/>
                </a:lnTo>
              </a:path>
              <a:path h="147954">
                <a:moveTo>
                  <a:pt x="0" y="49965"/>
                </a:moveTo>
                <a:lnTo>
                  <a:pt x="0" y="0"/>
                </a:lnTo>
              </a:path>
            </a:pathLst>
          </a:custGeom>
          <a:ln w="3175">
            <a:solidFill>
              <a:srgbClr val="000000"/>
            </a:solidFill>
          </a:ln>
        </p:spPr>
        <p:txBody>
          <a:bodyPr wrap="square" lIns="0" tIns="0" rIns="0" bIns="0" rtlCol="0"/>
          <a:lstStyle/>
          <a:p>
            <a:endParaRPr sz="949"/>
          </a:p>
        </p:txBody>
      </p:sp>
      <p:sp>
        <p:nvSpPr>
          <p:cNvPr id="1472" name="object 1472"/>
          <p:cNvSpPr/>
          <p:nvPr/>
        </p:nvSpPr>
        <p:spPr>
          <a:xfrm>
            <a:off x="2790702" y="4980337"/>
            <a:ext cx="0" cy="77985"/>
          </a:xfrm>
          <a:custGeom>
            <a:avLst/>
            <a:gdLst/>
            <a:ahLst/>
            <a:cxnLst/>
            <a:rect l="l" t="t" r="r" b="b"/>
            <a:pathLst>
              <a:path h="147954">
                <a:moveTo>
                  <a:pt x="0" y="147824"/>
                </a:moveTo>
                <a:lnTo>
                  <a:pt x="0" y="142502"/>
                </a:lnTo>
              </a:path>
              <a:path h="147954">
                <a:moveTo>
                  <a:pt x="0" y="131860"/>
                </a:moveTo>
                <a:lnTo>
                  <a:pt x="0" y="81893"/>
                </a:lnTo>
              </a:path>
              <a:path h="147954">
                <a:moveTo>
                  <a:pt x="0" y="71251"/>
                </a:moveTo>
                <a:lnTo>
                  <a:pt x="0" y="60608"/>
                </a:lnTo>
              </a:path>
              <a:path h="147954">
                <a:moveTo>
                  <a:pt x="0" y="49965"/>
                </a:moveTo>
                <a:lnTo>
                  <a:pt x="0" y="0"/>
                </a:lnTo>
              </a:path>
            </a:pathLst>
          </a:custGeom>
          <a:ln w="3175">
            <a:solidFill>
              <a:srgbClr val="000000"/>
            </a:solidFill>
          </a:ln>
        </p:spPr>
        <p:txBody>
          <a:bodyPr wrap="square" lIns="0" tIns="0" rIns="0" bIns="0" rtlCol="0"/>
          <a:lstStyle/>
          <a:p>
            <a:endParaRPr sz="949"/>
          </a:p>
        </p:txBody>
      </p:sp>
      <p:grpSp>
        <p:nvGrpSpPr>
          <p:cNvPr id="1473" name="object 1473"/>
          <p:cNvGrpSpPr/>
          <p:nvPr/>
        </p:nvGrpSpPr>
        <p:grpSpPr>
          <a:xfrm>
            <a:off x="3023058" y="5609951"/>
            <a:ext cx="1673" cy="495690"/>
            <a:chOff x="4221996" y="10643323"/>
            <a:chExt cx="3175" cy="940435"/>
          </a:xfrm>
        </p:grpSpPr>
        <p:sp>
          <p:nvSpPr>
            <p:cNvPr id="1474" name="object 1474"/>
            <p:cNvSpPr/>
            <p:nvPr/>
          </p:nvSpPr>
          <p:spPr>
            <a:xfrm>
              <a:off x="4223475" y="11550746"/>
              <a:ext cx="0" cy="33020"/>
            </a:xfrm>
            <a:custGeom>
              <a:avLst/>
              <a:gdLst/>
              <a:ahLst/>
              <a:cxnLst/>
              <a:rect l="l" t="t" r="r" b="b"/>
              <a:pathLst>
                <a:path h="33020">
                  <a:moveTo>
                    <a:pt x="0" y="32782"/>
                  </a:moveTo>
                  <a:lnTo>
                    <a:pt x="0" y="0"/>
                  </a:lnTo>
                </a:path>
              </a:pathLst>
            </a:custGeom>
            <a:ln w="3175">
              <a:solidFill>
                <a:srgbClr val="000000"/>
              </a:solidFill>
            </a:ln>
          </p:spPr>
          <p:txBody>
            <a:bodyPr wrap="square" lIns="0" tIns="0" rIns="0" bIns="0" rtlCol="0"/>
            <a:lstStyle/>
            <a:p>
              <a:endParaRPr sz="949"/>
            </a:p>
          </p:txBody>
        </p:sp>
        <p:sp>
          <p:nvSpPr>
            <p:cNvPr id="1475" name="object 1475"/>
            <p:cNvSpPr/>
            <p:nvPr/>
          </p:nvSpPr>
          <p:spPr>
            <a:xfrm>
              <a:off x="4223475" y="10709513"/>
              <a:ext cx="0" cy="831215"/>
            </a:xfrm>
            <a:custGeom>
              <a:avLst/>
              <a:gdLst/>
              <a:ahLst/>
              <a:cxnLst/>
              <a:rect l="l" t="t" r="r" b="b"/>
              <a:pathLst>
                <a:path h="831215">
                  <a:moveTo>
                    <a:pt x="0" y="0"/>
                  </a:moveTo>
                  <a:lnTo>
                    <a:pt x="0" y="830589"/>
                  </a:lnTo>
                </a:path>
              </a:pathLst>
            </a:custGeom>
            <a:ln w="3175">
              <a:solidFill>
                <a:srgbClr val="000000"/>
              </a:solidFill>
              <a:prstDash val="dash"/>
            </a:ln>
          </p:spPr>
          <p:txBody>
            <a:bodyPr wrap="square" lIns="0" tIns="0" rIns="0" bIns="0" rtlCol="0"/>
            <a:lstStyle/>
            <a:p>
              <a:endParaRPr sz="949"/>
            </a:p>
          </p:txBody>
        </p:sp>
        <p:sp>
          <p:nvSpPr>
            <p:cNvPr id="1476" name="object 1476"/>
            <p:cNvSpPr/>
            <p:nvPr/>
          </p:nvSpPr>
          <p:spPr>
            <a:xfrm>
              <a:off x="4223475" y="10644802"/>
              <a:ext cx="0" cy="54610"/>
            </a:xfrm>
            <a:custGeom>
              <a:avLst/>
              <a:gdLst/>
              <a:ahLst/>
              <a:cxnLst/>
              <a:rect l="l" t="t" r="r" b="b"/>
              <a:pathLst>
                <a:path h="54609">
                  <a:moveTo>
                    <a:pt x="0" y="54068"/>
                  </a:moveTo>
                  <a:lnTo>
                    <a:pt x="0" y="54067"/>
                  </a:lnTo>
                </a:path>
                <a:path h="54609">
                  <a:moveTo>
                    <a:pt x="0" y="54067"/>
                  </a:moveTo>
                  <a:lnTo>
                    <a:pt x="0" y="43426"/>
                  </a:lnTo>
                </a:path>
                <a:path h="54609">
                  <a:moveTo>
                    <a:pt x="0" y="32783"/>
                  </a:moveTo>
                  <a:lnTo>
                    <a:pt x="0" y="1"/>
                  </a:lnTo>
                </a:path>
                <a:path h="54609">
                  <a:moveTo>
                    <a:pt x="0" y="1"/>
                  </a:moveTo>
                  <a:lnTo>
                    <a:pt x="0" y="0"/>
                  </a:lnTo>
                </a:path>
              </a:pathLst>
            </a:custGeom>
            <a:ln w="3175">
              <a:solidFill>
                <a:srgbClr val="000000"/>
              </a:solidFill>
            </a:ln>
          </p:spPr>
          <p:txBody>
            <a:bodyPr wrap="square" lIns="0" tIns="0" rIns="0" bIns="0" rtlCol="0"/>
            <a:lstStyle/>
            <a:p>
              <a:endParaRPr sz="949"/>
            </a:p>
          </p:txBody>
        </p:sp>
      </p:grpSp>
      <p:grpSp>
        <p:nvGrpSpPr>
          <p:cNvPr id="1477" name="object 1477"/>
          <p:cNvGrpSpPr/>
          <p:nvPr/>
        </p:nvGrpSpPr>
        <p:grpSpPr>
          <a:xfrm>
            <a:off x="6039905" y="2109815"/>
            <a:ext cx="528826" cy="1673"/>
            <a:chOff x="9945626" y="4002787"/>
            <a:chExt cx="1003300" cy="3175"/>
          </a:xfrm>
        </p:grpSpPr>
        <p:sp>
          <p:nvSpPr>
            <p:cNvPr id="1478" name="object 1478"/>
            <p:cNvSpPr/>
            <p:nvPr/>
          </p:nvSpPr>
          <p:spPr>
            <a:xfrm>
              <a:off x="10915960" y="4004265"/>
              <a:ext cx="33020" cy="0"/>
            </a:xfrm>
            <a:custGeom>
              <a:avLst/>
              <a:gdLst/>
              <a:ahLst/>
              <a:cxnLst/>
              <a:rect l="l" t="t" r="r" b="b"/>
              <a:pathLst>
                <a:path w="33020">
                  <a:moveTo>
                    <a:pt x="32661" y="0"/>
                  </a:moveTo>
                  <a:lnTo>
                    <a:pt x="0" y="0"/>
                  </a:lnTo>
                </a:path>
              </a:pathLst>
            </a:custGeom>
            <a:ln w="3175">
              <a:solidFill>
                <a:srgbClr val="000000"/>
              </a:solidFill>
            </a:ln>
          </p:spPr>
          <p:txBody>
            <a:bodyPr wrap="square" lIns="0" tIns="0" rIns="0" bIns="0" rtlCol="0"/>
            <a:lstStyle/>
            <a:p>
              <a:endParaRPr sz="949"/>
            </a:p>
          </p:txBody>
        </p:sp>
        <p:sp>
          <p:nvSpPr>
            <p:cNvPr id="1479" name="object 1479"/>
            <p:cNvSpPr/>
            <p:nvPr/>
          </p:nvSpPr>
          <p:spPr>
            <a:xfrm>
              <a:off x="10011700" y="4004265"/>
              <a:ext cx="894080" cy="0"/>
            </a:xfrm>
            <a:custGeom>
              <a:avLst/>
              <a:gdLst/>
              <a:ahLst/>
              <a:cxnLst/>
              <a:rect l="l" t="t" r="r" b="b"/>
              <a:pathLst>
                <a:path w="894079">
                  <a:moveTo>
                    <a:pt x="0" y="0"/>
                  </a:moveTo>
                  <a:lnTo>
                    <a:pt x="893616" y="0"/>
                  </a:lnTo>
                </a:path>
              </a:pathLst>
            </a:custGeom>
            <a:ln w="3175">
              <a:solidFill>
                <a:srgbClr val="000000"/>
              </a:solidFill>
              <a:prstDash val="dash"/>
            </a:ln>
          </p:spPr>
          <p:txBody>
            <a:bodyPr wrap="square" lIns="0" tIns="0" rIns="0" bIns="0" rtlCol="0"/>
            <a:lstStyle/>
            <a:p>
              <a:endParaRPr sz="949"/>
            </a:p>
          </p:txBody>
        </p:sp>
        <p:sp>
          <p:nvSpPr>
            <p:cNvPr id="1480" name="object 1480"/>
            <p:cNvSpPr/>
            <p:nvPr/>
          </p:nvSpPr>
          <p:spPr>
            <a:xfrm>
              <a:off x="9947104" y="4004265"/>
              <a:ext cx="53975" cy="0"/>
            </a:xfrm>
            <a:custGeom>
              <a:avLst/>
              <a:gdLst/>
              <a:ahLst/>
              <a:cxnLst/>
              <a:rect l="l" t="t" r="r" b="b"/>
              <a:pathLst>
                <a:path w="53975">
                  <a:moveTo>
                    <a:pt x="53953" y="0"/>
                  </a:moveTo>
                  <a:lnTo>
                    <a:pt x="53948" y="0"/>
                  </a:lnTo>
                </a:path>
                <a:path w="53975">
                  <a:moveTo>
                    <a:pt x="53948" y="0"/>
                  </a:moveTo>
                  <a:lnTo>
                    <a:pt x="43310" y="0"/>
                  </a:lnTo>
                </a:path>
                <a:path w="53975">
                  <a:moveTo>
                    <a:pt x="32667" y="0"/>
                  </a:moveTo>
                  <a:lnTo>
                    <a:pt x="5" y="0"/>
                  </a:lnTo>
                </a:path>
                <a:path w="53975">
                  <a:moveTo>
                    <a:pt x="5" y="0"/>
                  </a:moveTo>
                  <a:lnTo>
                    <a:pt x="0" y="0"/>
                  </a:lnTo>
                </a:path>
              </a:pathLst>
            </a:custGeom>
            <a:ln w="3175">
              <a:solidFill>
                <a:srgbClr val="000000"/>
              </a:solidFill>
            </a:ln>
          </p:spPr>
          <p:txBody>
            <a:bodyPr wrap="square" lIns="0" tIns="0" rIns="0" bIns="0" rtlCol="0"/>
            <a:lstStyle/>
            <a:p>
              <a:endParaRPr sz="949"/>
            </a:p>
          </p:txBody>
        </p:sp>
      </p:grpSp>
      <p:grpSp>
        <p:nvGrpSpPr>
          <p:cNvPr id="1481" name="object 1481"/>
          <p:cNvGrpSpPr/>
          <p:nvPr/>
        </p:nvGrpSpPr>
        <p:grpSpPr>
          <a:xfrm>
            <a:off x="6866921" y="1594464"/>
            <a:ext cx="528826" cy="1673"/>
            <a:chOff x="11514659" y="3025051"/>
            <a:chExt cx="1003300" cy="3175"/>
          </a:xfrm>
        </p:grpSpPr>
        <p:sp>
          <p:nvSpPr>
            <p:cNvPr id="1482" name="object 1482"/>
            <p:cNvSpPr/>
            <p:nvPr/>
          </p:nvSpPr>
          <p:spPr>
            <a:xfrm>
              <a:off x="12484992" y="3026530"/>
              <a:ext cx="33020" cy="0"/>
            </a:xfrm>
            <a:custGeom>
              <a:avLst/>
              <a:gdLst/>
              <a:ahLst/>
              <a:cxnLst/>
              <a:rect l="l" t="t" r="r" b="b"/>
              <a:pathLst>
                <a:path w="33020">
                  <a:moveTo>
                    <a:pt x="32661" y="0"/>
                  </a:moveTo>
                  <a:lnTo>
                    <a:pt x="0" y="0"/>
                  </a:lnTo>
                </a:path>
              </a:pathLst>
            </a:custGeom>
            <a:ln w="3175">
              <a:solidFill>
                <a:srgbClr val="000000"/>
              </a:solidFill>
            </a:ln>
          </p:spPr>
          <p:txBody>
            <a:bodyPr wrap="square" lIns="0" tIns="0" rIns="0" bIns="0" rtlCol="0"/>
            <a:lstStyle/>
            <a:p>
              <a:endParaRPr sz="949"/>
            </a:p>
          </p:txBody>
        </p:sp>
        <p:sp>
          <p:nvSpPr>
            <p:cNvPr id="1483" name="object 1483"/>
            <p:cNvSpPr/>
            <p:nvPr/>
          </p:nvSpPr>
          <p:spPr>
            <a:xfrm>
              <a:off x="11580732" y="3026530"/>
              <a:ext cx="894080" cy="0"/>
            </a:xfrm>
            <a:custGeom>
              <a:avLst/>
              <a:gdLst/>
              <a:ahLst/>
              <a:cxnLst/>
              <a:rect l="l" t="t" r="r" b="b"/>
              <a:pathLst>
                <a:path w="894079">
                  <a:moveTo>
                    <a:pt x="0" y="0"/>
                  </a:moveTo>
                  <a:lnTo>
                    <a:pt x="893617" y="0"/>
                  </a:lnTo>
                </a:path>
              </a:pathLst>
            </a:custGeom>
            <a:ln w="3175">
              <a:solidFill>
                <a:srgbClr val="000000"/>
              </a:solidFill>
              <a:prstDash val="dash"/>
            </a:ln>
          </p:spPr>
          <p:txBody>
            <a:bodyPr wrap="square" lIns="0" tIns="0" rIns="0" bIns="0" rtlCol="0"/>
            <a:lstStyle/>
            <a:p>
              <a:endParaRPr sz="949"/>
            </a:p>
          </p:txBody>
        </p:sp>
        <p:sp>
          <p:nvSpPr>
            <p:cNvPr id="1484" name="object 1484"/>
            <p:cNvSpPr/>
            <p:nvPr/>
          </p:nvSpPr>
          <p:spPr>
            <a:xfrm>
              <a:off x="11516137" y="3026530"/>
              <a:ext cx="53975" cy="0"/>
            </a:xfrm>
            <a:custGeom>
              <a:avLst/>
              <a:gdLst/>
              <a:ahLst/>
              <a:cxnLst/>
              <a:rect l="l" t="t" r="r" b="b"/>
              <a:pathLst>
                <a:path w="53975">
                  <a:moveTo>
                    <a:pt x="53952" y="0"/>
                  </a:moveTo>
                  <a:lnTo>
                    <a:pt x="53948" y="0"/>
                  </a:lnTo>
                </a:path>
                <a:path w="53975">
                  <a:moveTo>
                    <a:pt x="53948" y="0"/>
                  </a:moveTo>
                  <a:lnTo>
                    <a:pt x="43309" y="0"/>
                  </a:lnTo>
                </a:path>
                <a:path w="53975">
                  <a:moveTo>
                    <a:pt x="32667" y="0"/>
                  </a:moveTo>
                  <a:lnTo>
                    <a:pt x="5" y="0"/>
                  </a:lnTo>
                </a:path>
                <a:path w="53975">
                  <a:moveTo>
                    <a:pt x="5" y="0"/>
                  </a:moveTo>
                  <a:lnTo>
                    <a:pt x="0" y="0"/>
                  </a:lnTo>
                </a:path>
              </a:pathLst>
            </a:custGeom>
            <a:ln w="3175">
              <a:solidFill>
                <a:srgbClr val="000000"/>
              </a:solidFill>
            </a:ln>
          </p:spPr>
          <p:txBody>
            <a:bodyPr wrap="square" lIns="0" tIns="0" rIns="0" bIns="0" rtlCol="0"/>
            <a:lstStyle/>
            <a:p>
              <a:endParaRPr sz="949"/>
            </a:p>
          </p:txBody>
        </p:sp>
      </p:grpSp>
      <p:grpSp>
        <p:nvGrpSpPr>
          <p:cNvPr id="1485" name="object 1485"/>
          <p:cNvGrpSpPr/>
          <p:nvPr/>
        </p:nvGrpSpPr>
        <p:grpSpPr>
          <a:xfrm>
            <a:off x="6523798" y="1663790"/>
            <a:ext cx="1673" cy="548908"/>
            <a:chOff x="10863676" y="3156580"/>
            <a:chExt cx="3175" cy="1041400"/>
          </a:xfrm>
        </p:grpSpPr>
        <p:sp>
          <p:nvSpPr>
            <p:cNvPr id="1486" name="object 1486"/>
            <p:cNvSpPr/>
            <p:nvPr/>
          </p:nvSpPr>
          <p:spPr>
            <a:xfrm>
              <a:off x="10865154" y="4162846"/>
              <a:ext cx="0" cy="35560"/>
            </a:xfrm>
            <a:custGeom>
              <a:avLst/>
              <a:gdLst/>
              <a:ahLst/>
              <a:cxnLst/>
              <a:rect l="l" t="t" r="r" b="b"/>
              <a:pathLst>
                <a:path h="35560">
                  <a:moveTo>
                    <a:pt x="0" y="35057"/>
                  </a:moveTo>
                  <a:lnTo>
                    <a:pt x="0" y="0"/>
                  </a:lnTo>
                </a:path>
              </a:pathLst>
            </a:custGeom>
            <a:ln w="3175">
              <a:solidFill>
                <a:srgbClr val="000000"/>
              </a:solidFill>
            </a:ln>
          </p:spPr>
          <p:txBody>
            <a:bodyPr wrap="square" lIns="0" tIns="0" rIns="0" bIns="0" rtlCol="0"/>
            <a:lstStyle/>
            <a:p>
              <a:endParaRPr sz="949"/>
            </a:p>
          </p:txBody>
        </p:sp>
        <p:sp>
          <p:nvSpPr>
            <p:cNvPr id="1487" name="object 1487"/>
            <p:cNvSpPr/>
            <p:nvPr/>
          </p:nvSpPr>
          <p:spPr>
            <a:xfrm>
              <a:off x="10865154" y="3225052"/>
              <a:ext cx="0" cy="929005"/>
            </a:xfrm>
            <a:custGeom>
              <a:avLst/>
              <a:gdLst/>
              <a:ahLst/>
              <a:cxnLst/>
              <a:rect l="l" t="t" r="r" b="b"/>
              <a:pathLst>
                <a:path h="929004">
                  <a:moveTo>
                    <a:pt x="0" y="0"/>
                  </a:moveTo>
                  <a:lnTo>
                    <a:pt x="0" y="928629"/>
                  </a:lnTo>
                </a:path>
              </a:pathLst>
            </a:custGeom>
            <a:ln w="3175">
              <a:solidFill>
                <a:srgbClr val="000000"/>
              </a:solidFill>
              <a:prstDash val="dash"/>
            </a:ln>
          </p:spPr>
          <p:txBody>
            <a:bodyPr wrap="square" lIns="0" tIns="0" rIns="0" bIns="0" rtlCol="0"/>
            <a:lstStyle/>
            <a:p>
              <a:endParaRPr sz="949"/>
            </a:p>
          </p:txBody>
        </p:sp>
        <p:sp>
          <p:nvSpPr>
            <p:cNvPr id="1488" name="object 1488"/>
            <p:cNvSpPr/>
            <p:nvPr/>
          </p:nvSpPr>
          <p:spPr>
            <a:xfrm>
              <a:off x="10865154" y="3158058"/>
              <a:ext cx="0" cy="56515"/>
            </a:xfrm>
            <a:custGeom>
              <a:avLst/>
              <a:gdLst/>
              <a:ahLst/>
              <a:cxnLst/>
              <a:rect l="l" t="t" r="r" b="b"/>
              <a:pathLst>
                <a:path h="56514">
                  <a:moveTo>
                    <a:pt x="0" y="56351"/>
                  </a:moveTo>
                  <a:lnTo>
                    <a:pt x="0" y="56343"/>
                  </a:lnTo>
                </a:path>
                <a:path h="56514">
                  <a:moveTo>
                    <a:pt x="0" y="56343"/>
                  </a:moveTo>
                  <a:lnTo>
                    <a:pt x="0" y="45707"/>
                  </a:lnTo>
                </a:path>
                <a:path h="56514">
                  <a:moveTo>
                    <a:pt x="0" y="35066"/>
                  </a:moveTo>
                  <a:lnTo>
                    <a:pt x="0" y="8"/>
                  </a:lnTo>
                </a:path>
                <a:path h="56514">
                  <a:moveTo>
                    <a:pt x="0" y="8"/>
                  </a:moveTo>
                  <a:lnTo>
                    <a:pt x="0" y="0"/>
                  </a:lnTo>
                </a:path>
              </a:pathLst>
            </a:custGeom>
            <a:ln w="3175">
              <a:solidFill>
                <a:srgbClr val="000000"/>
              </a:solidFill>
            </a:ln>
          </p:spPr>
          <p:txBody>
            <a:bodyPr wrap="square" lIns="0" tIns="0" rIns="0" bIns="0" rtlCol="0"/>
            <a:lstStyle/>
            <a:p>
              <a:endParaRPr sz="949"/>
            </a:p>
          </p:txBody>
        </p:sp>
      </p:grpSp>
      <p:grpSp>
        <p:nvGrpSpPr>
          <p:cNvPr id="1489" name="object 1489"/>
          <p:cNvGrpSpPr/>
          <p:nvPr/>
        </p:nvGrpSpPr>
        <p:grpSpPr>
          <a:xfrm>
            <a:off x="7350812" y="1173373"/>
            <a:ext cx="1673" cy="537862"/>
            <a:chOff x="12432707" y="2226149"/>
            <a:chExt cx="3175" cy="1020444"/>
          </a:xfrm>
        </p:grpSpPr>
        <p:sp>
          <p:nvSpPr>
            <p:cNvPr id="1490" name="object 1490"/>
            <p:cNvSpPr/>
            <p:nvPr/>
          </p:nvSpPr>
          <p:spPr>
            <a:xfrm>
              <a:off x="12434186" y="3212469"/>
              <a:ext cx="0" cy="34290"/>
            </a:xfrm>
            <a:custGeom>
              <a:avLst/>
              <a:gdLst/>
              <a:ahLst/>
              <a:cxnLst/>
              <a:rect l="l" t="t" r="r" b="b"/>
              <a:pathLst>
                <a:path h="34289">
                  <a:moveTo>
                    <a:pt x="0" y="33727"/>
                  </a:moveTo>
                  <a:lnTo>
                    <a:pt x="0" y="0"/>
                  </a:lnTo>
                </a:path>
              </a:pathLst>
            </a:custGeom>
            <a:ln w="3175">
              <a:solidFill>
                <a:srgbClr val="000000"/>
              </a:solidFill>
            </a:ln>
          </p:spPr>
          <p:txBody>
            <a:bodyPr wrap="square" lIns="0" tIns="0" rIns="0" bIns="0" rtlCol="0"/>
            <a:lstStyle/>
            <a:p>
              <a:endParaRPr sz="949"/>
            </a:p>
          </p:txBody>
        </p:sp>
        <p:sp>
          <p:nvSpPr>
            <p:cNvPr id="1491" name="object 1491"/>
            <p:cNvSpPr/>
            <p:nvPr/>
          </p:nvSpPr>
          <p:spPr>
            <a:xfrm>
              <a:off x="12434186" y="2293290"/>
              <a:ext cx="0" cy="910590"/>
            </a:xfrm>
            <a:custGeom>
              <a:avLst/>
              <a:gdLst/>
              <a:ahLst/>
              <a:cxnLst/>
              <a:rect l="l" t="t" r="r" b="b"/>
              <a:pathLst>
                <a:path h="910589">
                  <a:moveTo>
                    <a:pt x="0" y="0"/>
                  </a:moveTo>
                  <a:lnTo>
                    <a:pt x="0" y="910013"/>
                  </a:lnTo>
                </a:path>
              </a:pathLst>
            </a:custGeom>
            <a:ln w="3175">
              <a:solidFill>
                <a:srgbClr val="000000"/>
              </a:solidFill>
              <a:prstDash val="dash"/>
            </a:ln>
          </p:spPr>
          <p:txBody>
            <a:bodyPr wrap="square" lIns="0" tIns="0" rIns="0" bIns="0" rtlCol="0"/>
            <a:lstStyle/>
            <a:p>
              <a:endParaRPr sz="949"/>
            </a:p>
          </p:txBody>
        </p:sp>
        <p:sp>
          <p:nvSpPr>
            <p:cNvPr id="1492" name="object 1492"/>
            <p:cNvSpPr/>
            <p:nvPr/>
          </p:nvSpPr>
          <p:spPr>
            <a:xfrm>
              <a:off x="12434186" y="2227627"/>
              <a:ext cx="0" cy="55244"/>
            </a:xfrm>
            <a:custGeom>
              <a:avLst/>
              <a:gdLst/>
              <a:ahLst/>
              <a:cxnLst/>
              <a:rect l="l" t="t" r="r" b="b"/>
              <a:pathLst>
                <a:path h="55244">
                  <a:moveTo>
                    <a:pt x="0" y="55020"/>
                  </a:moveTo>
                  <a:lnTo>
                    <a:pt x="0" y="55011"/>
                  </a:lnTo>
                </a:path>
                <a:path h="55244">
                  <a:moveTo>
                    <a:pt x="0" y="55011"/>
                  </a:moveTo>
                  <a:lnTo>
                    <a:pt x="0" y="44377"/>
                  </a:lnTo>
                </a:path>
                <a:path h="55244">
                  <a:moveTo>
                    <a:pt x="0" y="33733"/>
                  </a:moveTo>
                  <a:lnTo>
                    <a:pt x="0" y="6"/>
                  </a:lnTo>
                </a:path>
                <a:path h="55244">
                  <a:moveTo>
                    <a:pt x="0" y="6"/>
                  </a:moveTo>
                  <a:lnTo>
                    <a:pt x="0" y="0"/>
                  </a:lnTo>
                </a:path>
              </a:pathLst>
            </a:custGeom>
            <a:ln w="3175">
              <a:solidFill>
                <a:srgbClr val="000000"/>
              </a:solidFill>
            </a:ln>
          </p:spPr>
          <p:txBody>
            <a:bodyPr wrap="square" lIns="0" tIns="0" rIns="0" bIns="0" rtlCol="0"/>
            <a:lstStyle/>
            <a:p>
              <a:endParaRPr sz="949"/>
            </a:p>
          </p:txBody>
        </p:sp>
      </p:grpSp>
      <p:grpSp>
        <p:nvGrpSpPr>
          <p:cNvPr id="1493" name="object 1493"/>
          <p:cNvGrpSpPr/>
          <p:nvPr/>
        </p:nvGrpSpPr>
        <p:grpSpPr>
          <a:xfrm>
            <a:off x="3598432" y="1473094"/>
            <a:ext cx="307924" cy="1673"/>
            <a:chOff x="5313608" y="2794785"/>
            <a:chExt cx="584200" cy="3175"/>
          </a:xfrm>
        </p:grpSpPr>
        <p:sp>
          <p:nvSpPr>
            <p:cNvPr id="1494" name="object 1494"/>
            <p:cNvSpPr/>
            <p:nvPr/>
          </p:nvSpPr>
          <p:spPr>
            <a:xfrm>
              <a:off x="5313608" y="2796263"/>
              <a:ext cx="36830" cy="0"/>
            </a:xfrm>
            <a:custGeom>
              <a:avLst/>
              <a:gdLst/>
              <a:ahLst/>
              <a:cxnLst/>
              <a:rect l="l" t="t" r="r" b="b"/>
              <a:pathLst>
                <a:path w="36829">
                  <a:moveTo>
                    <a:pt x="0" y="0"/>
                  </a:moveTo>
                  <a:lnTo>
                    <a:pt x="36350" y="0"/>
                  </a:lnTo>
                </a:path>
              </a:pathLst>
            </a:custGeom>
            <a:ln w="3175">
              <a:solidFill>
                <a:srgbClr val="000000"/>
              </a:solidFill>
            </a:ln>
          </p:spPr>
          <p:txBody>
            <a:bodyPr wrap="square" lIns="0" tIns="0" rIns="0" bIns="0" rtlCol="0"/>
            <a:lstStyle/>
            <a:p>
              <a:endParaRPr sz="949"/>
            </a:p>
          </p:txBody>
        </p:sp>
        <p:sp>
          <p:nvSpPr>
            <p:cNvPr id="1495" name="object 1495"/>
            <p:cNvSpPr/>
            <p:nvPr/>
          </p:nvSpPr>
          <p:spPr>
            <a:xfrm>
              <a:off x="5359123" y="2796263"/>
              <a:ext cx="469265" cy="0"/>
            </a:xfrm>
            <a:custGeom>
              <a:avLst/>
              <a:gdLst/>
              <a:ahLst/>
              <a:cxnLst/>
              <a:rect l="l" t="t" r="r" b="b"/>
              <a:pathLst>
                <a:path w="469264">
                  <a:moveTo>
                    <a:pt x="0" y="0"/>
                  </a:moveTo>
                  <a:lnTo>
                    <a:pt x="468785" y="0"/>
                  </a:lnTo>
                </a:path>
              </a:pathLst>
            </a:custGeom>
            <a:ln w="3175">
              <a:solidFill>
                <a:srgbClr val="000000"/>
              </a:solidFill>
              <a:prstDash val="dash"/>
            </a:ln>
          </p:spPr>
          <p:txBody>
            <a:bodyPr wrap="square" lIns="0" tIns="0" rIns="0" bIns="0" rtlCol="0"/>
            <a:lstStyle/>
            <a:p>
              <a:endParaRPr sz="949"/>
            </a:p>
          </p:txBody>
        </p:sp>
        <p:sp>
          <p:nvSpPr>
            <p:cNvPr id="1496" name="object 1496"/>
            <p:cNvSpPr/>
            <p:nvPr/>
          </p:nvSpPr>
          <p:spPr>
            <a:xfrm>
              <a:off x="5838551" y="2796263"/>
              <a:ext cx="57785" cy="0"/>
            </a:xfrm>
            <a:custGeom>
              <a:avLst/>
              <a:gdLst/>
              <a:ahLst/>
              <a:cxnLst/>
              <a:rect l="l" t="t" r="r" b="b"/>
              <a:pathLst>
                <a:path w="57785">
                  <a:moveTo>
                    <a:pt x="0" y="0"/>
                  </a:moveTo>
                  <a:lnTo>
                    <a:pt x="2" y="0"/>
                  </a:lnTo>
                </a:path>
                <a:path w="57785">
                  <a:moveTo>
                    <a:pt x="2" y="0"/>
                  </a:moveTo>
                  <a:lnTo>
                    <a:pt x="10642" y="0"/>
                  </a:lnTo>
                </a:path>
                <a:path w="57785">
                  <a:moveTo>
                    <a:pt x="21285" y="0"/>
                  </a:moveTo>
                  <a:lnTo>
                    <a:pt x="57636" y="0"/>
                  </a:lnTo>
                </a:path>
                <a:path w="57785">
                  <a:moveTo>
                    <a:pt x="57636" y="0"/>
                  </a:moveTo>
                  <a:lnTo>
                    <a:pt x="57637" y="0"/>
                  </a:lnTo>
                </a:path>
              </a:pathLst>
            </a:custGeom>
            <a:ln w="3175">
              <a:solidFill>
                <a:srgbClr val="000000"/>
              </a:solidFill>
            </a:ln>
          </p:spPr>
          <p:txBody>
            <a:bodyPr wrap="square" lIns="0" tIns="0" rIns="0" bIns="0" rtlCol="0"/>
            <a:lstStyle/>
            <a:p>
              <a:endParaRPr sz="949"/>
            </a:p>
          </p:txBody>
        </p:sp>
      </p:grpSp>
      <p:grpSp>
        <p:nvGrpSpPr>
          <p:cNvPr id="1497" name="object 1497"/>
          <p:cNvGrpSpPr/>
          <p:nvPr/>
        </p:nvGrpSpPr>
        <p:grpSpPr>
          <a:xfrm>
            <a:off x="6195070" y="1702558"/>
            <a:ext cx="259058" cy="398962"/>
            <a:chOff x="10240009" y="3230131"/>
            <a:chExt cx="491490" cy="756920"/>
          </a:xfrm>
        </p:grpSpPr>
        <p:sp>
          <p:nvSpPr>
            <p:cNvPr id="1498" name="object 1498"/>
            <p:cNvSpPr/>
            <p:nvPr/>
          </p:nvSpPr>
          <p:spPr>
            <a:xfrm>
              <a:off x="10245922" y="3975072"/>
              <a:ext cx="480059" cy="12065"/>
            </a:xfrm>
            <a:custGeom>
              <a:avLst/>
              <a:gdLst/>
              <a:ahLst/>
              <a:cxnLst/>
              <a:rect l="l" t="t" r="r" b="b"/>
              <a:pathLst>
                <a:path w="480059" h="12064">
                  <a:moveTo>
                    <a:pt x="0" y="11826"/>
                  </a:moveTo>
                  <a:lnTo>
                    <a:pt x="479555" y="11826"/>
                  </a:lnTo>
                  <a:lnTo>
                    <a:pt x="479555" y="0"/>
                  </a:lnTo>
                  <a:lnTo>
                    <a:pt x="0" y="0"/>
                  </a:lnTo>
                  <a:lnTo>
                    <a:pt x="0" y="11826"/>
                  </a:lnTo>
                  <a:close/>
                </a:path>
              </a:pathLst>
            </a:custGeom>
            <a:solidFill>
              <a:srgbClr val="000000"/>
            </a:solidFill>
          </p:spPr>
          <p:txBody>
            <a:bodyPr wrap="square" lIns="0" tIns="0" rIns="0" bIns="0" rtlCol="0"/>
            <a:lstStyle/>
            <a:p>
              <a:endParaRPr sz="949"/>
            </a:p>
          </p:txBody>
        </p:sp>
        <p:sp>
          <p:nvSpPr>
            <p:cNvPr id="1499" name="object 1499"/>
            <p:cNvSpPr/>
            <p:nvPr/>
          </p:nvSpPr>
          <p:spPr>
            <a:xfrm>
              <a:off x="10245922" y="3678353"/>
              <a:ext cx="480059" cy="302895"/>
            </a:xfrm>
            <a:custGeom>
              <a:avLst/>
              <a:gdLst/>
              <a:ahLst/>
              <a:cxnLst/>
              <a:rect l="l" t="t" r="r" b="b"/>
              <a:pathLst>
                <a:path w="480059" h="302895">
                  <a:moveTo>
                    <a:pt x="0" y="302631"/>
                  </a:moveTo>
                  <a:lnTo>
                    <a:pt x="0" y="0"/>
                  </a:lnTo>
                </a:path>
                <a:path w="480059" h="302895">
                  <a:moveTo>
                    <a:pt x="479555" y="0"/>
                  </a:moveTo>
                  <a:lnTo>
                    <a:pt x="0" y="0"/>
                  </a:lnTo>
                </a:path>
              </a:pathLst>
            </a:custGeom>
            <a:ln w="11825">
              <a:solidFill>
                <a:srgbClr val="000000"/>
              </a:solidFill>
            </a:ln>
          </p:spPr>
          <p:txBody>
            <a:bodyPr wrap="square" lIns="0" tIns="0" rIns="0" bIns="0" rtlCol="0"/>
            <a:lstStyle/>
            <a:p>
              <a:endParaRPr sz="949"/>
            </a:p>
          </p:txBody>
        </p:sp>
        <p:sp>
          <p:nvSpPr>
            <p:cNvPr id="1500" name="object 1500"/>
            <p:cNvSpPr/>
            <p:nvPr/>
          </p:nvSpPr>
          <p:spPr>
            <a:xfrm>
              <a:off x="10300526" y="3230131"/>
              <a:ext cx="337820" cy="407670"/>
            </a:xfrm>
            <a:custGeom>
              <a:avLst/>
              <a:gdLst/>
              <a:ahLst/>
              <a:cxnLst/>
              <a:rect l="l" t="t" r="r" b="b"/>
              <a:pathLst>
                <a:path w="337820" h="407670">
                  <a:moveTo>
                    <a:pt x="337743" y="5918"/>
                  </a:moveTo>
                  <a:lnTo>
                    <a:pt x="331825" y="5918"/>
                  </a:lnTo>
                  <a:lnTo>
                    <a:pt x="331825" y="0"/>
                  </a:lnTo>
                  <a:lnTo>
                    <a:pt x="325920" y="0"/>
                  </a:lnTo>
                  <a:lnTo>
                    <a:pt x="325920" y="11836"/>
                  </a:lnTo>
                  <a:lnTo>
                    <a:pt x="325920" y="395757"/>
                  </a:lnTo>
                  <a:lnTo>
                    <a:pt x="11823" y="395757"/>
                  </a:lnTo>
                  <a:lnTo>
                    <a:pt x="11823" y="11836"/>
                  </a:lnTo>
                  <a:lnTo>
                    <a:pt x="325920" y="11836"/>
                  </a:lnTo>
                  <a:lnTo>
                    <a:pt x="325920" y="0"/>
                  </a:lnTo>
                  <a:lnTo>
                    <a:pt x="5918" y="0"/>
                  </a:lnTo>
                  <a:lnTo>
                    <a:pt x="5918" y="5918"/>
                  </a:lnTo>
                  <a:lnTo>
                    <a:pt x="0" y="5918"/>
                  </a:lnTo>
                  <a:lnTo>
                    <a:pt x="0" y="401662"/>
                  </a:lnTo>
                  <a:lnTo>
                    <a:pt x="5918" y="401662"/>
                  </a:lnTo>
                  <a:lnTo>
                    <a:pt x="5918" y="407581"/>
                  </a:lnTo>
                  <a:lnTo>
                    <a:pt x="331825" y="407581"/>
                  </a:lnTo>
                  <a:lnTo>
                    <a:pt x="331825" y="401662"/>
                  </a:lnTo>
                  <a:lnTo>
                    <a:pt x="337743" y="401662"/>
                  </a:lnTo>
                  <a:lnTo>
                    <a:pt x="337743" y="5918"/>
                  </a:lnTo>
                  <a:close/>
                </a:path>
              </a:pathLst>
            </a:custGeom>
            <a:solidFill>
              <a:srgbClr val="000000"/>
            </a:solidFill>
          </p:spPr>
          <p:txBody>
            <a:bodyPr wrap="square" lIns="0" tIns="0" rIns="0" bIns="0" rtlCol="0"/>
            <a:lstStyle/>
            <a:p>
              <a:endParaRPr sz="949"/>
            </a:p>
          </p:txBody>
        </p:sp>
        <p:sp>
          <p:nvSpPr>
            <p:cNvPr id="1501" name="object 1501"/>
            <p:cNvSpPr/>
            <p:nvPr/>
          </p:nvSpPr>
          <p:spPr>
            <a:xfrm>
              <a:off x="10725477" y="3678353"/>
              <a:ext cx="0" cy="302895"/>
            </a:xfrm>
            <a:custGeom>
              <a:avLst/>
              <a:gdLst/>
              <a:ahLst/>
              <a:cxnLst/>
              <a:rect l="l" t="t" r="r" b="b"/>
              <a:pathLst>
                <a:path h="302895">
                  <a:moveTo>
                    <a:pt x="0" y="0"/>
                  </a:moveTo>
                  <a:lnTo>
                    <a:pt x="0" y="302631"/>
                  </a:lnTo>
                </a:path>
              </a:pathLst>
            </a:custGeom>
            <a:ln w="11825">
              <a:solidFill>
                <a:srgbClr val="000000"/>
              </a:solidFill>
            </a:ln>
          </p:spPr>
          <p:txBody>
            <a:bodyPr wrap="square" lIns="0" tIns="0" rIns="0" bIns="0" rtlCol="0"/>
            <a:lstStyle/>
            <a:p>
              <a:endParaRPr sz="949"/>
            </a:p>
          </p:txBody>
        </p:sp>
      </p:grpSp>
      <p:sp>
        <p:nvSpPr>
          <p:cNvPr id="1502" name="object 1502"/>
          <p:cNvSpPr/>
          <p:nvPr/>
        </p:nvSpPr>
        <p:spPr>
          <a:xfrm>
            <a:off x="10050377" y="1077976"/>
            <a:ext cx="25772" cy="15061"/>
          </a:xfrm>
          <a:custGeom>
            <a:avLst/>
            <a:gdLst/>
            <a:ahLst/>
            <a:cxnLst/>
            <a:rect l="l" t="t" r="r" b="b"/>
            <a:pathLst>
              <a:path w="48894" h="28575">
                <a:moveTo>
                  <a:pt x="48733" y="0"/>
                </a:moveTo>
                <a:lnTo>
                  <a:pt x="0" y="28137"/>
                </a:lnTo>
              </a:path>
            </a:pathLst>
          </a:custGeom>
          <a:ln w="11825">
            <a:solidFill>
              <a:srgbClr val="000000"/>
            </a:solidFill>
          </a:ln>
        </p:spPr>
        <p:txBody>
          <a:bodyPr wrap="square" lIns="0" tIns="0" rIns="0" bIns="0" rtlCol="0"/>
          <a:lstStyle/>
          <a:p>
            <a:endParaRPr sz="949"/>
          </a:p>
        </p:txBody>
      </p:sp>
      <p:sp>
        <p:nvSpPr>
          <p:cNvPr id="1503" name="object 1503"/>
          <p:cNvSpPr/>
          <p:nvPr/>
        </p:nvSpPr>
        <p:spPr>
          <a:xfrm>
            <a:off x="10050377" y="1092806"/>
            <a:ext cx="434105" cy="173375"/>
          </a:xfrm>
          <a:custGeom>
            <a:avLst/>
            <a:gdLst/>
            <a:ahLst/>
            <a:cxnLst/>
            <a:rect l="l" t="t" r="r" b="b"/>
            <a:pathLst>
              <a:path w="823594" h="328930">
                <a:moveTo>
                  <a:pt x="279837" y="161566"/>
                </a:moveTo>
                <a:lnTo>
                  <a:pt x="510293" y="28512"/>
                </a:lnTo>
              </a:path>
              <a:path w="823594" h="328930">
                <a:moveTo>
                  <a:pt x="609059" y="9503"/>
                </a:moveTo>
                <a:lnTo>
                  <a:pt x="269960" y="205284"/>
                </a:lnTo>
              </a:path>
              <a:path w="823594" h="328930">
                <a:moveTo>
                  <a:pt x="823052" y="133054"/>
                </a:moveTo>
                <a:lnTo>
                  <a:pt x="483955" y="328835"/>
                </a:lnTo>
              </a:path>
              <a:path w="823594" h="328930">
                <a:moveTo>
                  <a:pt x="483955" y="328835"/>
                </a:moveTo>
                <a:lnTo>
                  <a:pt x="269960" y="205284"/>
                </a:lnTo>
              </a:path>
              <a:path w="823594" h="328930">
                <a:moveTo>
                  <a:pt x="0" y="0"/>
                </a:moveTo>
                <a:lnTo>
                  <a:pt x="279837" y="161566"/>
                </a:lnTo>
              </a:path>
              <a:path w="823594" h="328930">
                <a:moveTo>
                  <a:pt x="510293" y="28512"/>
                </a:moveTo>
                <a:lnTo>
                  <a:pt x="474804" y="8021"/>
                </a:lnTo>
              </a:path>
              <a:path w="823594" h="328930">
                <a:moveTo>
                  <a:pt x="609059" y="9503"/>
                </a:moveTo>
                <a:lnTo>
                  <a:pt x="823052" y="133054"/>
                </a:lnTo>
              </a:path>
            </a:pathLst>
          </a:custGeom>
          <a:ln w="11825">
            <a:solidFill>
              <a:srgbClr val="000000"/>
            </a:solidFill>
          </a:ln>
        </p:spPr>
        <p:txBody>
          <a:bodyPr wrap="square" lIns="0" tIns="0" rIns="0" bIns="0" rtlCol="0"/>
          <a:lstStyle/>
          <a:p>
            <a:endParaRPr sz="949"/>
          </a:p>
        </p:txBody>
      </p:sp>
      <p:sp>
        <p:nvSpPr>
          <p:cNvPr id="1504" name="object 1504"/>
          <p:cNvSpPr/>
          <p:nvPr/>
        </p:nvSpPr>
        <p:spPr>
          <a:xfrm>
            <a:off x="6198187" y="1705675"/>
            <a:ext cx="253033" cy="392938"/>
          </a:xfrm>
          <a:custGeom>
            <a:avLst/>
            <a:gdLst/>
            <a:ahLst/>
            <a:cxnLst/>
            <a:rect l="l" t="t" r="r" b="b"/>
            <a:pathLst>
              <a:path w="480059" h="745489">
                <a:moveTo>
                  <a:pt x="60526" y="339230"/>
                </a:moveTo>
                <a:lnTo>
                  <a:pt x="117045" y="395749"/>
                </a:lnTo>
              </a:path>
              <a:path w="480059" h="745489">
                <a:moveTo>
                  <a:pt x="60526" y="270040"/>
                </a:moveTo>
                <a:lnTo>
                  <a:pt x="186234" y="395749"/>
                </a:lnTo>
              </a:path>
              <a:path w="480059" h="745489">
                <a:moveTo>
                  <a:pt x="60526" y="200851"/>
                </a:moveTo>
                <a:lnTo>
                  <a:pt x="255425" y="395749"/>
                </a:lnTo>
              </a:path>
              <a:path w="480059" h="745489">
                <a:moveTo>
                  <a:pt x="60526" y="131660"/>
                </a:moveTo>
                <a:lnTo>
                  <a:pt x="324614" y="395749"/>
                </a:lnTo>
              </a:path>
              <a:path w="480059" h="745489">
                <a:moveTo>
                  <a:pt x="60526" y="62471"/>
                </a:moveTo>
                <a:lnTo>
                  <a:pt x="386438" y="388383"/>
                </a:lnTo>
              </a:path>
              <a:path w="480059" h="745489">
                <a:moveTo>
                  <a:pt x="67244" y="0"/>
                </a:moveTo>
                <a:lnTo>
                  <a:pt x="386438" y="319194"/>
                </a:lnTo>
              </a:path>
              <a:path w="480059" h="745489">
                <a:moveTo>
                  <a:pt x="136433" y="0"/>
                </a:moveTo>
                <a:lnTo>
                  <a:pt x="386438" y="250003"/>
                </a:lnTo>
              </a:path>
              <a:path w="480059" h="745489">
                <a:moveTo>
                  <a:pt x="205623" y="0"/>
                </a:moveTo>
                <a:lnTo>
                  <a:pt x="386438" y="180814"/>
                </a:lnTo>
              </a:path>
              <a:path w="480059" h="745489">
                <a:moveTo>
                  <a:pt x="274812" y="0"/>
                </a:moveTo>
                <a:lnTo>
                  <a:pt x="386438" y="111625"/>
                </a:lnTo>
              </a:path>
              <a:path w="480059" h="745489">
                <a:moveTo>
                  <a:pt x="344002" y="0"/>
                </a:moveTo>
                <a:lnTo>
                  <a:pt x="386438" y="42435"/>
                </a:lnTo>
              </a:path>
              <a:path w="480059" h="745489">
                <a:moveTo>
                  <a:pt x="0" y="485100"/>
                </a:moveTo>
                <a:lnTo>
                  <a:pt x="42792" y="442308"/>
                </a:lnTo>
              </a:path>
              <a:path w="480059" h="745489">
                <a:moveTo>
                  <a:pt x="0" y="561630"/>
                </a:moveTo>
                <a:lnTo>
                  <a:pt x="119322" y="442308"/>
                </a:lnTo>
              </a:path>
              <a:path w="480059" h="745489">
                <a:moveTo>
                  <a:pt x="0" y="638159"/>
                </a:moveTo>
                <a:lnTo>
                  <a:pt x="195851" y="442308"/>
                </a:lnTo>
              </a:path>
              <a:path w="480059" h="745489">
                <a:moveTo>
                  <a:pt x="0" y="714689"/>
                </a:moveTo>
                <a:lnTo>
                  <a:pt x="272381" y="442308"/>
                </a:lnTo>
              </a:path>
              <a:path w="480059" h="745489">
                <a:moveTo>
                  <a:pt x="46278" y="744940"/>
                </a:moveTo>
                <a:lnTo>
                  <a:pt x="348910" y="442308"/>
                </a:lnTo>
              </a:path>
              <a:path w="480059" h="745489">
                <a:moveTo>
                  <a:pt x="122807" y="744940"/>
                </a:moveTo>
                <a:lnTo>
                  <a:pt x="425439" y="442308"/>
                </a:lnTo>
              </a:path>
              <a:path w="480059" h="745489">
                <a:moveTo>
                  <a:pt x="199337" y="744940"/>
                </a:moveTo>
                <a:lnTo>
                  <a:pt x="479555" y="464721"/>
                </a:lnTo>
              </a:path>
              <a:path w="480059" h="745489">
                <a:moveTo>
                  <a:pt x="275867" y="744940"/>
                </a:moveTo>
                <a:lnTo>
                  <a:pt x="479555" y="541251"/>
                </a:lnTo>
              </a:path>
              <a:path w="480059" h="745489">
                <a:moveTo>
                  <a:pt x="352396" y="744940"/>
                </a:moveTo>
                <a:lnTo>
                  <a:pt x="479555" y="617781"/>
                </a:lnTo>
              </a:path>
              <a:path w="480059" h="745489">
                <a:moveTo>
                  <a:pt x="428926" y="744940"/>
                </a:moveTo>
                <a:lnTo>
                  <a:pt x="479555" y="694310"/>
                </a:lnTo>
              </a:path>
            </a:pathLst>
          </a:custGeom>
          <a:ln w="3175">
            <a:solidFill>
              <a:srgbClr val="000000"/>
            </a:solidFill>
          </a:ln>
        </p:spPr>
        <p:txBody>
          <a:bodyPr wrap="square" lIns="0" tIns="0" rIns="0" bIns="0" rtlCol="0"/>
          <a:lstStyle/>
          <a:p>
            <a:endParaRPr sz="949"/>
          </a:p>
        </p:txBody>
      </p:sp>
      <p:sp>
        <p:nvSpPr>
          <p:cNvPr id="1505" name="object 1505"/>
          <p:cNvSpPr/>
          <p:nvPr/>
        </p:nvSpPr>
        <p:spPr>
          <a:xfrm>
            <a:off x="10208618" y="1191801"/>
            <a:ext cx="0" cy="18743"/>
          </a:xfrm>
          <a:custGeom>
            <a:avLst/>
            <a:gdLst/>
            <a:ahLst/>
            <a:cxnLst/>
            <a:rect l="l" t="t" r="r" b="b"/>
            <a:pathLst>
              <a:path h="35560">
                <a:moveTo>
                  <a:pt x="0" y="34940"/>
                </a:moveTo>
                <a:lnTo>
                  <a:pt x="0" y="0"/>
                </a:lnTo>
              </a:path>
            </a:pathLst>
          </a:custGeom>
          <a:ln w="3175">
            <a:solidFill>
              <a:srgbClr val="000000"/>
            </a:solidFill>
          </a:ln>
        </p:spPr>
        <p:txBody>
          <a:bodyPr wrap="square" lIns="0" tIns="0" rIns="0" bIns="0" rtlCol="0"/>
          <a:lstStyle/>
          <a:p>
            <a:endParaRPr sz="949"/>
          </a:p>
        </p:txBody>
      </p:sp>
      <p:sp>
        <p:nvSpPr>
          <p:cNvPr id="1506" name="object 1506"/>
          <p:cNvSpPr/>
          <p:nvPr/>
        </p:nvSpPr>
        <p:spPr>
          <a:xfrm>
            <a:off x="10237142" y="1175332"/>
            <a:ext cx="0" cy="51544"/>
          </a:xfrm>
          <a:custGeom>
            <a:avLst/>
            <a:gdLst/>
            <a:ahLst/>
            <a:cxnLst/>
            <a:rect l="l" t="t" r="r" b="b"/>
            <a:pathLst>
              <a:path h="97789">
                <a:moveTo>
                  <a:pt x="0" y="97426"/>
                </a:moveTo>
                <a:lnTo>
                  <a:pt x="0" y="0"/>
                </a:lnTo>
              </a:path>
            </a:pathLst>
          </a:custGeom>
          <a:ln w="3175">
            <a:solidFill>
              <a:srgbClr val="000000"/>
            </a:solidFill>
          </a:ln>
        </p:spPr>
        <p:txBody>
          <a:bodyPr wrap="square" lIns="0" tIns="0" rIns="0" bIns="0" rtlCol="0"/>
          <a:lstStyle/>
          <a:p>
            <a:endParaRPr sz="949"/>
          </a:p>
        </p:txBody>
      </p:sp>
      <p:sp>
        <p:nvSpPr>
          <p:cNvPr id="1507" name="object 1507"/>
          <p:cNvSpPr/>
          <p:nvPr/>
        </p:nvSpPr>
        <p:spPr>
          <a:xfrm>
            <a:off x="10265664" y="1158864"/>
            <a:ext cx="0" cy="84344"/>
          </a:xfrm>
          <a:custGeom>
            <a:avLst/>
            <a:gdLst/>
            <a:ahLst/>
            <a:cxnLst/>
            <a:rect l="l" t="t" r="r" b="b"/>
            <a:pathLst>
              <a:path h="160019">
                <a:moveTo>
                  <a:pt x="0" y="159914"/>
                </a:moveTo>
                <a:lnTo>
                  <a:pt x="0" y="0"/>
                </a:lnTo>
              </a:path>
            </a:pathLst>
          </a:custGeom>
          <a:ln w="3175">
            <a:solidFill>
              <a:srgbClr val="000000"/>
            </a:solidFill>
          </a:ln>
        </p:spPr>
        <p:txBody>
          <a:bodyPr wrap="square" lIns="0" tIns="0" rIns="0" bIns="0" rtlCol="0"/>
          <a:lstStyle/>
          <a:p>
            <a:endParaRPr sz="949"/>
          </a:p>
        </p:txBody>
      </p:sp>
      <p:sp>
        <p:nvSpPr>
          <p:cNvPr id="1508" name="object 1508"/>
          <p:cNvSpPr/>
          <p:nvPr/>
        </p:nvSpPr>
        <p:spPr>
          <a:xfrm>
            <a:off x="10294188" y="1142396"/>
            <a:ext cx="0" cy="117480"/>
          </a:xfrm>
          <a:custGeom>
            <a:avLst/>
            <a:gdLst/>
            <a:ahLst/>
            <a:cxnLst/>
            <a:rect l="l" t="t" r="r" b="b"/>
            <a:pathLst>
              <a:path h="222885">
                <a:moveTo>
                  <a:pt x="0" y="222402"/>
                </a:moveTo>
                <a:lnTo>
                  <a:pt x="0" y="0"/>
                </a:lnTo>
              </a:path>
            </a:pathLst>
          </a:custGeom>
          <a:ln w="3175">
            <a:solidFill>
              <a:srgbClr val="000000"/>
            </a:solidFill>
          </a:ln>
        </p:spPr>
        <p:txBody>
          <a:bodyPr wrap="square" lIns="0" tIns="0" rIns="0" bIns="0" rtlCol="0"/>
          <a:lstStyle/>
          <a:p>
            <a:endParaRPr sz="949"/>
          </a:p>
        </p:txBody>
      </p:sp>
      <p:sp>
        <p:nvSpPr>
          <p:cNvPr id="1509" name="object 1509"/>
          <p:cNvSpPr/>
          <p:nvPr/>
        </p:nvSpPr>
        <p:spPr>
          <a:xfrm>
            <a:off x="10322712" y="1125928"/>
            <a:ext cx="0" cy="130533"/>
          </a:xfrm>
          <a:custGeom>
            <a:avLst/>
            <a:gdLst/>
            <a:ahLst/>
            <a:cxnLst/>
            <a:rect l="l" t="t" r="r" b="b"/>
            <a:pathLst>
              <a:path h="247650">
                <a:moveTo>
                  <a:pt x="0" y="247101"/>
                </a:moveTo>
                <a:lnTo>
                  <a:pt x="0" y="0"/>
                </a:lnTo>
              </a:path>
            </a:pathLst>
          </a:custGeom>
          <a:ln w="3175">
            <a:solidFill>
              <a:srgbClr val="000000"/>
            </a:solidFill>
          </a:ln>
        </p:spPr>
        <p:txBody>
          <a:bodyPr wrap="square" lIns="0" tIns="0" rIns="0" bIns="0" rtlCol="0"/>
          <a:lstStyle/>
          <a:p>
            <a:endParaRPr sz="949"/>
          </a:p>
        </p:txBody>
      </p:sp>
      <p:sp>
        <p:nvSpPr>
          <p:cNvPr id="1510" name="object 1510"/>
          <p:cNvSpPr/>
          <p:nvPr/>
        </p:nvSpPr>
        <p:spPr>
          <a:xfrm>
            <a:off x="10351234" y="1109460"/>
            <a:ext cx="0" cy="130533"/>
          </a:xfrm>
          <a:custGeom>
            <a:avLst/>
            <a:gdLst/>
            <a:ahLst/>
            <a:cxnLst/>
            <a:rect l="l" t="t" r="r" b="b"/>
            <a:pathLst>
              <a:path h="247650">
                <a:moveTo>
                  <a:pt x="0" y="247101"/>
                </a:moveTo>
                <a:lnTo>
                  <a:pt x="0" y="0"/>
                </a:lnTo>
              </a:path>
            </a:pathLst>
          </a:custGeom>
          <a:ln w="3175">
            <a:solidFill>
              <a:srgbClr val="000000"/>
            </a:solidFill>
          </a:ln>
        </p:spPr>
        <p:txBody>
          <a:bodyPr wrap="square" lIns="0" tIns="0" rIns="0" bIns="0" rtlCol="0"/>
          <a:lstStyle/>
          <a:p>
            <a:endParaRPr sz="949"/>
          </a:p>
        </p:txBody>
      </p:sp>
      <p:sp>
        <p:nvSpPr>
          <p:cNvPr id="1511" name="object 1511"/>
          <p:cNvSpPr/>
          <p:nvPr/>
        </p:nvSpPr>
        <p:spPr>
          <a:xfrm>
            <a:off x="10379756" y="1102638"/>
            <a:ext cx="0" cy="120827"/>
          </a:xfrm>
          <a:custGeom>
            <a:avLst/>
            <a:gdLst/>
            <a:ahLst/>
            <a:cxnLst/>
            <a:rect l="l" t="t" r="r" b="b"/>
            <a:pathLst>
              <a:path h="229235">
                <a:moveTo>
                  <a:pt x="0" y="228800"/>
                </a:moveTo>
                <a:lnTo>
                  <a:pt x="0" y="0"/>
                </a:lnTo>
              </a:path>
            </a:pathLst>
          </a:custGeom>
          <a:ln w="3175">
            <a:solidFill>
              <a:srgbClr val="000000"/>
            </a:solidFill>
          </a:ln>
        </p:spPr>
        <p:txBody>
          <a:bodyPr wrap="square" lIns="0" tIns="0" rIns="0" bIns="0" rtlCol="0"/>
          <a:lstStyle/>
          <a:p>
            <a:endParaRPr sz="949"/>
          </a:p>
        </p:txBody>
      </p:sp>
      <p:sp>
        <p:nvSpPr>
          <p:cNvPr id="1512" name="object 1512"/>
          <p:cNvSpPr/>
          <p:nvPr/>
        </p:nvSpPr>
        <p:spPr>
          <a:xfrm>
            <a:off x="10408280" y="1119107"/>
            <a:ext cx="0" cy="87691"/>
          </a:xfrm>
          <a:custGeom>
            <a:avLst/>
            <a:gdLst/>
            <a:ahLst/>
            <a:cxnLst/>
            <a:rect l="l" t="t" r="r" b="b"/>
            <a:pathLst>
              <a:path h="166369">
                <a:moveTo>
                  <a:pt x="0" y="166313"/>
                </a:moveTo>
                <a:lnTo>
                  <a:pt x="0" y="0"/>
                </a:lnTo>
              </a:path>
            </a:pathLst>
          </a:custGeom>
          <a:ln w="3175">
            <a:solidFill>
              <a:srgbClr val="000000"/>
            </a:solidFill>
          </a:ln>
        </p:spPr>
        <p:txBody>
          <a:bodyPr wrap="square" lIns="0" tIns="0" rIns="0" bIns="0" rtlCol="0"/>
          <a:lstStyle/>
          <a:p>
            <a:endParaRPr sz="949"/>
          </a:p>
        </p:txBody>
      </p:sp>
      <p:sp>
        <p:nvSpPr>
          <p:cNvPr id="1513" name="object 1513"/>
          <p:cNvSpPr/>
          <p:nvPr/>
        </p:nvSpPr>
        <p:spPr>
          <a:xfrm>
            <a:off x="10436803" y="1135575"/>
            <a:ext cx="0" cy="54890"/>
          </a:xfrm>
          <a:custGeom>
            <a:avLst/>
            <a:gdLst/>
            <a:ahLst/>
            <a:cxnLst/>
            <a:rect l="l" t="t" r="r" b="b"/>
            <a:pathLst>
              <a:path h="104139">
                <a:moveTo>
                  <a:pt x="0" y="103826"/>
                </a:moveTo>
                <a:lnTo>
                  <a:pt x="0" y="0"/>
                </a:lnTo>
              </a:path>
            </a:pathLst>
          </a:custGeom>
          <a:ln w="3175">
            <a:solidFill>
              <a:srgbClr val="000000"/>
            </a:solidFill>
          </a:ln>
        </p:spPr>
        <p:txBody>
          <a:bodyPr wrap="square" lIns="0" tIns="0" rIns="0" bIns="0" rtlCol="0"/>
          <a:lstStyle/>
          <a:p>
            <a:endParaRPr sz="949"/>
          </a:p>
        </p:txBody>
      </p:sp>
      <p:sp>
        <p:nvSpPr>
          <p:cNvPr id="1514" name="object 1514"/>
          <p:cNvSpPr/>
          <p:nvPr/>
        </p:nvSpPr>
        <p:spPr>
          <a:xfrm>
            <a:off x="10465326" y="1152043"/>
            <a:ext cx="0" cy="22090"/>
          </a:xfrm>
          <a:custGeom>
            <a:avLst/>
            <a:gdLst/>
            <a:ahLst/>
            <a:cxnLst/>
            <a:rect l="l" t="t" r="r" b="b"/>
            <a:pathLst>
              <a:path h="41910">
                <a:moveTo>
                  <a:pt x="0" y="41339"/>
                </a:moveTo>
                <a:lnTo>
                  <a:pt x="0" y="0"/>
                </a:lnTo>
              </a:path>
            </a:pathLst>
          </a:custGeom>
          <a:ln w="3175">
            <a:solidFill>
              <a:srgbClr val="000000"/>
            </a:solidFill>
          </a:ln>
        </p:spPr>
        <p:txBody>
          <a:bodyPr wrap="square" lIns="0" tIns="0" rIns="0" bIns="0" rtlCol="0"/>
          <a:lstStyle/>
          <a:p>
            <a:endParaRPr sz="949"/>
          </a:p>
        </p:txBody>
      </p:sp>
      <p:sp>
        <p:nvSpPr>
          <p:cNvPr id="1515" name="object 1515"/>
          <p:cNvSpPr/>
          <p:nvPr/>
        </p:nvSpPr>
        <p:spPr>
          <a:xfrm>
            <a:off x="10176810" y="1165803"/>
            <a:ext cx="42172" cy="7698"/>
          </a:xfrm>
          <a:custGeom>
            <a:avLst/>
            <a:gdLst/>
            <a:ahLst/>
            <a:cxnLst/>
            <a:rect l="l" t="t" r="r" b="b"/>
            <a:pathLst>
              <a:path w="80009" h="14605">
                <a:moveTo>
                  <a:pt x="24460" y="14124"/>
                </a:moveTo>
                <a:lnTo>
                  <a:pt x="55468" y="14124"/>
                </a:lnTo>
              </a:path>
              <a:path w="80009" h="14605">
                <a:moveTo>
                  <a:pt x="0" y="0"/>
                </a:moveTo>
                <a:lnTo>
                  <a:pt x="79929" y="0"/>
                </a:lnTo>
              </a:path>
            </a:pathLst>
          </a:custGeom>
          <a:ln w="3175">
            <a:solidFill>
              <a:srgbClr val="000000"/>
            </a:solidFill>
          </a:ln>
        </p:spPr>
        <p:txBody>
          <a:bodyPr wrap="square" lIns="0" tIns="0" rIns="0" bIns="0" rtlCol="0"/>
          <a:lstStyle/>
          <a:p>
            <a:endParaRPr sz="949"/>
          </a:p>
        </p:txBody>
      </p:sp>
      <p:sp>
        <p:nvSpPr>
          <p:cNvPr id="1516" name="object 1516"/>
          <p:cNvSpPr/>
          <p:nvPr/>
        </p:nvSpPr>
        <p:spPr>
          <a:xfrm>
            <a:off x="10300721" y="1098805"/>
            <a:ext cx="16066" cy="7698"/>
          </a:xfrm>
          <a:custGeom>
            <a:avLst/>
            <a:gdLst/>
            <a:ahLst/>
            <a:cxnLst/>
            <a:rect l="l" t="t" r="r" b="b"/>
            <a:pathLst>
              <a:path w="30480" h="14605">
                <a:moveTo>
                  <a:pt x="651" y="14123"/>
                </a:moveTo>
                <a:lnTo>
                  <a:pt x="30125" y="14123"/>
                </a:lnTo>
              </a:path>
              <a:path w="30480" h="14605">
                <a:moveTo>
                  <a:pt x="0" y="0"/>
                </a:moveTo>
                <a:lnTo>
                  <a:pt x="5662" y="0"/>
                </a:lnTo>
              </a:path>
            </a:pathLst>
          </a:custGeom>
          <a:ln w="3175">
            <a:solidFill>
              <a:srgbClr val="000000"/>
            </a:solidFill>
          </a:ln>
        </p:spPr>
        <p:txBody>
          <a:bodyPr wrap="square" lIns="0" tIns="0" rIns="0" bIns="0" rtlCol="0"/>
          <a:lstStyle/>
          <a:p>
            <a:endParaRPr sz="949"/>
          </a:p>
        </p:txBody>
      </p:sp>
      <p:sp>
        <p:nvSpPr>
          <p:cNvPr id="1517" name="object 1517"/>
          <p:cNvSpPr/>
          <p:nvPr/>
        </p:nvSpPr>
        <p:spPr>
          <a:xfrm>
            <a:off x="10052881" y="1083916"/>
            <a:ext cx="23094" cy="7698"/>
          </a:xfrm>
          <a:custGeom>
            <a:avLst/>
            <a:gdLst/>
            <a:ahLst/>
            <a:cxnLst/>
            <a:rect l="l" t="t" r="r" b="b"/>
            <a:pathLst>
              <a:path w="43815" h="14605">
                <a:moveTo>
                  <a:pt x="0" y="14123"/>
                </a:moveTo>
                <a:lnTo>
                  <a:pt x="43039" y="14123"/>
                </a:lnTo>
              </a:path>
              <a:path w="43815" h="14605">
                <a:moveTo>
                  <a:pt x="24462" y="0"/>
                </a:moveTo>
                <a:lnTo>
                  <a:pt x="43564" y="0"/>
                </a:lnTo>
              </a:path>
            </a:pathLst>
          </a:custGeom>
          <a:ln w="3175">
            <a:solidFill>
              <a:srgbClr val="000000"/>
            </a:solidFill>
          </a:ln>
        </p:spPr>
        <p:txBody>
          <a:bodyPr wrap="square" lIns="0" tIns="0" rIns="0" bIns="0" rtlCol="0"/>
          <a:lstStyle/>
          <a:p>
            <a:endParaRPr sz="949"/>
          </a:p>
        </p:txBody>
      </p:sp>
      <p:sp>
        <p:nvSpPr>
          <p:cNvPr id="1518" name="object 1518"/>
          <p:cNvSpPr/>
          <p:nvPr/>
        </p:nvSpPr>
        <p:spPr>
          <a:xfrm>
            <a:off x="5106134" y="4849659"/>
            <a:ext cx="86018" cy="1399045"/>
          </a:xfrm>
          <a:custGeom>
            <a:avLst/>
            <a:gdLst/>
            <a:ahLst/>
            <a:cxnLst/>
            <a:rect l="l" t="t" r="r" b="b"/>
            <a:pathLst>
              <a:path w="163195" h="2654300">
                <a:moveTo>
                  <a:pt x="162955" y="2653852"/>
                </a:moveTo>
                <a:lnTo>
                  <a:pt x="0" y="2653852"/>
                </a:lnTo>
              </a:path>
              <a:path w="163195" h="2654300">
                <a:moveTo>
                  <a:pt x="0" y="0"/>
                </a:moveTo>
                <a:lnTo>
                  <a:pt x="0" y="2653852"/>
                </a:lnTo>
              </a:path>
              <a:path w="163195" h="2654300">
                <a:moveTo>
                  <a:pt x="162955" y="0"/>
                </a:moveTo>
                <a:lnTo>
                  <a:pt x="162955" y="2653852"/>
                </a:lnTo>
              </a:path>
              <a:path w="163195" h="2654300">
                <a:moveTo>
                  <a:pt x="162955" y="0"/>
                </a:moveTo>
                <a:lnTo>
                  <a:pt x="0" y="0"/>
                </a:lnTo>
              </a:path>
            </a:pathLst>
          </a:custGeom>
          <a:ln w="11825">
            <a:solidFill>
              <a:srgbClr val="000000"/>
            </a:solidFill>
          </a:ln>
        </p:spPr>
        <p:txBody>
          <a:bodyPr wrap="square" lIns="0" tIns="0" rIns="0" bIns="0" rtlCol="0"/>
          <a:lstStyle/>
          <a:p>
            <a:endParaRPr sz="949"/>
          </a:p>
        </p:txBody>
      </p:sp>
      <p:sp>
        <p:nvSpPr>
          <p:cNvPr id="1519" name="object 1519"/>
          <p:cNvSpPr/>
          <p:nvPr/>
        </p:nvSpPr>
        <p:spPr>
          <a:xfrm>
            <a:off x="2557567" y="6248468"/>
            <a:ext cx="466572" cy="0"/>
          </a:xfrm>
          <a:custGeom>
            <a:avLst/>
            <a:gdLst/>
            <a:ahLst/>
            <a:cxnLst/>
            <a:rect l="l" t="t" r="r" b="b"/>
            <a:pathLst>
              <a:path w="885189">
                <a:moveTo>
                  <a:pt x="0" y="0"/>
                </a:moveTo>
                <a:lnTo>
                  <a:pt x="884617" y="0"/>
                </a:lnTo>
              </a:path>
            </a:pathLst>
          </a:custGeom>
          <a:ln w="11825">
            <a:solidFill>
              <a:srgbClr val="000000"/>
            </a:solidFill>
          </a:ln>
        </p:spPr>
        <p:txBody>
          <a:bodyPr wrap="square" lIns="0" tIns="0" rIns="0" bIns="0" rtlCol="0"/>
          <a:lstStyle/>
          <a:p>
            <a:endParaRPr sz="949"/>
          </a:p>
        </p:txBody>
      </p:sp>
      <p:sp>
        <p:nvSpPr>
          <p:cNvPr id="1520" name="object 1520"/>
          <p:cNvSpPr/>
          <p:nvPr/>
        </p:nvSpPr>
        <p:spPr>
          <a:xfrm>
            <a:off x="2557567" y="4849659"/>
            <a:ext cx="466572" cy="1399045"/>
          </a:xfrm>
          <a:custGeom>
            <a:avLst/>
            <a:gdLst/>
            <a:ahLst/>
            <a:cxnLst/>
            <a:rect l="l" t="t" r="r" b="b"/>
            <a:pathLst>
              <a:path w="885189" h="2654300">
                <a:moveTo>
                  <a:pt x="0" y="0"/>
                </a:moveTo>
                <a:lnTo>
                  <a:pt x="884617" y="0"/>
                </a:lnTo>
              </a:path>
              <a:path w="885189" h="2654300">
                <a:moveTo>
                  <a:pt x="0" y="0"/>
                </a:moveTo>
                <a:lnTo>
                  <a:pt x="0" y="2653852"/>
                </a:lnTo>
              </a:path>
              <a:path w="885189" h="2654300">
                <a:moveTo>
                  <a:pt x="884617" y="0"/>
                </a:moveTo>
                <a:lnTo>
                  <a:pt x="884617" y="2653852"/>
                </a:lnTo>
              </a:path>
            </a:pathLst>
          </a:custGeom>
          <a:ln w="11825">
            <a:solidFill>
              <a:srgbClr val="000000"/>
            </a:solidFill>
          </a:ln>
        </p:spPr>
        <p:txBody>
          <a:bodyPr wrap="square" lIns="0" tIns="0" rIns="0" bIns="0" rtlCol="0"/>
          <a:lstStyle/>
          <a:p>
            <a:endParaRPr sz="949"/>
          </a:p>
        </p:txBody>
      </p:sp>
      <p:sp>
        <p:nvSpPr>
          <p:cNvPr id="1521" name="object 1521"/>
          <p:cNvSpPr/>
          <p:nvPr/>
        </p:nvSpPr>
        <p:spPr>
          <a:xfrm>
            <a:off x="5106134" y="1644323"/>
            <a:ext cx="0" cy="466572"/>
          </a:xfrm>
          <a:custGeom>
            <a:avLst/>
            <a:gdLst/>
            <a:ahLst/>
            <a:cxnLst/>
            <a:rect l="l" t="t" r="r" b="b"/>
            <a:pathLst>
              <a:path h="885189">
                <a:moveTo>
                  <a:pt x="0" y="0"/>
                </a:moveTo>
                <a:lnTo>
                  <a:pt x="0" y="884617"/>
                </a:lnTo>
              </a:path>
            </a:pathLst>
          </a:custGeom>
          <a:ln w="11825">
            <a:solidFill>
              <a:srgbClr val="000000"/>
            </a:solidFill>
          </a:ln>
        </p:spPr>
        <p:txBody>
          <a:bodyPr wrap="square" lIns="0" tIns="0" rIns="0" bIns="0" rtlCol="0"/>
          <a:lstStyle/>
          <a:p>
            <a:endParaRPr sz="949"/>
          </a:p>
        </p:txBody>
      </p:sp>
      <p:sp>
        <p:nvSpPr>
          <p:cNvPr id="1522" name="object 1522"/>
          <p:cNvSpPr/>
          <p:nvPr/>
        </p:nvSpPr>
        <p:spPr>
          <a:xfrm>
            <a:off x="5106134" y="1644323"/>
            <a:ext cx="86018" cy="466572"/>
          </a:xfrm>
          <a:custGeom>
            <a:avLst/>
            <a:gdLst/>
            <a:ahLst/>
            <a:cxnLst/>
            <a:rect l="l" t="t" r="r" b="b"/>
            <a:pathLst>
              <a:path w="163195" h="885189">
                <a:moveTo>
                  <a:pt x="162955" y="0"/>
                </a:moveTo>
                <a:lnTo>
                  <a:pt x="162955" y="884617"/>
                </a:lnTo>
              </a:path>
              <a:path w="163195" h="885189">
                <a:moveTo>
                  <a:pt x="162955" y="884617"/>
                </a:moveTo>
                <a:lnTo>
                  <a:pt x="0" y="884617"/>
                </a:lnTo>
              </a:path>
              <a:path w="163195" h="885189">
                <a:moveTo>
                  <a:pt x="162955" y="0"/>
                </a:moveTo>
                <a:lnTo>
                  <a:pt x="0" y="0"/>
                </a:lnTo>
              </a:path>
            </a:pathLst>
          </a:custGeom>
          <a:ln w="11825">
            <a:solidFill>
              <a:srgbClr val="000000"/>
            </a:solidFill>
          </a:ln>
        </p:spPr>
        <p:txBody>
          <a:bodyPr wrap="square" lIns="0" tIns="0" rIns="0" bIns="0" rtlCol="0"/>
          <a:lstStyle/>
          <a:p>
            <a:endParaRPr sz="949"/>
          </a:p>
        </p:txBody>
      </p:sp>
      <p:sp>
        <p:nvSpPr>
          <p:cNvPr id="1523" name="object 1523"/>
          <p:cNvSpPr/>
          <p:nvPr/>
        </p:nvSpPr>
        <p:spPr>
          <a:xfrm>
            <a:off x="9212238" y="2668734"/>
            <a:ext cx="330014" cy="190444"/>
          </a:xfrm>
          <a:custGeom>
            <a:avLst/>
            <a:gdLst/>
            <a:ahLst/>
            <a:cxnLst/>
            <a:rect l="l" t="t" r="r" b="b"/>
            <a:pathLst>
              <a:path w="626109" h="361314">
                <a:moveTo>
                  <a:pt x="0" y="0"/>
                </a:moveTo>
                <a:lnTo>
                  <a:pt x="625519" y="361149"/>
                </a:lnTo>
              </a:path>
            </a:pathLst>
          </a:custGeom>
          <a:ln w="11825">
            <a:solidFill>
              <a:srgbClr val="000000"/>
            </a:solidFill>
          </a:ln>
        </p:spPr>
        <p:txBody>
          <a:bodyPr wrap="square" lIns="0" tIns="0" rIns="0" bIns="0" rtlCol="0"/>
          <a:lstStyle/>
          <a:p>
            <a:endParaRPr sz="949"/>
          </a:p>
        </p:txBody>
      </p:sp>
      <p:pic>
        <p:nvPicPr>
          <p:cNvPr id="1524" name="object 1524"/>
          <p:cNvPicPr/>
          <p:nvPr/>
        </p:nvPicPr>
        <p:blipFill>
          <a:blip r:embed="rId66" cstate="print"/>
          <a:stretch>
            <a:fillRect/>
          </a:stretch>
        </p:blipFill>
        <p:spPr>
          <a:xfrm>
            <a:off x="9339270" y="2547979"/>
            <a:ext cx="75640" cy="91237"/>
          </a:xfrm>
          <a:prstGeom prst="rect">
            <a:avLst/>
          </a:prstGeom>
        </p:spPr>
      </p:pic>
      <p:pic>
        <p:nvPicPr>
          <p:cNvPr id="1525" name="object 1525"/>
          <p:cNvPicPr/>
          <p:nvPr/>
        </p:nvPicPr>
        <p:blipFill>
          <a:blip r:embed="rId67" cstate="print"/>
          <a:stretch>
            <a:fillRect/>
          </a:stretch>
        </p:blipFill>
        <p:spPr>
          <a:xfrm>
            <a:off x="9339270" y="2147236"/>
            <a:ext cx="40936" cy="88809"/>
          </a:xfrm>
          <a:prstGeom prst="rect">
            <a:avLst/>
          </a:prstGeom>
        </p:spPr>
      </p:pic>
      <p:sp>
        <p:nvSpPr>
          <p:cNvPr id="1526" name="object 1526"/>
          <p:cNvSpPr/>
          <p:nvPr/>
        </p:nvSpPr>
        <p:spPr>
          <a:xfrm>
            <a:off x="9212237" y="1526619"/>
            <a:ext cx="0" cy="1142331"/>
          </a:xfrm>
          <a:custGeom>
            <a:avLst/>
            <a:gdLst/>
            <a:ahLst/>
            <a:cxnLst/>
            <a:rect l="l" t="t" r="r" b="b"/>
            <a:pathLst>
              <a:path h="2167254">
                <a:moveTo>
                  <a:pt x="0" y="0"/>
                </a:moveTo>
                <a:lnTo>
                  <a:pt x="0" y="2166845"/>
                </a:lnTo>
              </a:path>
            </a:pathLst>
          </a:custGeom>
          <a:ln w="11825">
            <a:solidFill>
              <a:srgbClr val="000000"/>
            </a:solidFill>
          </a:ln>
        </p:spPr>
        <p:txBody>
          <a:bodyPr wrap="square" lIns="0" tIns="0" rIns="0" bIns="0" rtlCol="0"/>
          <a:lstStyle/>
          <a:p>
            <a:endParaRPr sz="949"/>
          </a:p>
        </p:txBody>
      </p:sp>
      <p:pic>
        <p:nvPicPr>
          <p:cNvPr id="1527" name="object 1527"/>
          <p:cNvPicPr/>
          <p:nvPr/>
        </p:nvPicPr>
        <p:blipFill>
          <a:blip r:embed="rId68" cstate="print"/>
          <a:stretch>
            <a:fillRect/>
          </a:stretch>
        </p:blipFill>
        <p:spPr>
          <a:xfrm>
            <a:off x="9373973" y="2149664"/>
            <a:ext cx="40936" cy="88809"/>
          </a:xfrm>
          <a:prstGeom prst="rect">
            <a:avLst/>
          </a:prstGeom>
        </p:spPr>
      </p:pic>
      <p:sp>
        <p:nvSpPr>
          <p:cNvPr id="1528" name="object 1528"/>
          <p:cNvSpPr/>
          <p:nvPr/>
        </p:nvSpPr>
        <p:spPr>
          <a:xfrm>
            <a:off x="9541941" y="1716976"/>
            <a:ext cx="0" cy="1142331"/>
          </a:xfrm>
          <a:custGeom>
            <a:avLst/>
            <a:gdLst/>
            <a:ahLst/>
            <a:cxnLst/>
            <a:rect l="l" t="t" r="r" b="b"/>
            <a:pathLst>
              <a:path h="2167254">
                <a:moveTo>
                  <a:pt x="0" y="0"/>
                </a:moveTo>
                <a:lnTo>
                  <a:pt x="0" y="2166845"/>
                </a:lnTo>
              </a:path>
            </a:pathLst>
          </a:custGeom>
          <a:ln w="11825">
            <a:solidFill>
              <a:srgbClr val="000000"/>
            </a:solidFill>
          </a:ln>
        </p:spPr>
        <p:txBody>
          <a:bodyPr wrap="square" lIns="0" tIns="0" rIns="0" bIns="0" rtlCol="0"/>
          <a:lstStyle/>
          <a:p>
            <a:endParaRPr sz="949"/>
          </a:p>
        </p:txBody>
      </p:sp>
      <p:sp>
        <p:nvSpPr>
          <p:cNvPr id="1529" name="object 1529"/>
          <p:cNvSpPr/>
          <p:nvPr/>
        </p:nvSpPr>
        <p:spPr>
          <a:xfrm>
            <a:off x="9602675" y="1681910"/>
            <a:ext cx="0" cy="1142331"/>
          </a:xfrm>
          <a:custGeom>
            <a:avLst/>
            <a:gdLst/>
            <a:ahLst/>
            <a:cxnLst/>
            <a:rect l="l" t="t" r="r" b="b"/>
            <a:pathLst>
              <a:path h="2167254">
                <a:moveTo>
                  <a:pt x="0" y="0"/>
                </a:moveTo>
                <a:lnTo>
                  <a:pt x="0" y="2166845"/>
                </a:lnTo>
              </a:path>
            </a:pathLst>
          </a:custGeom>
          <a:ln w="11825">
            <a:solidFill>
              <a:srgbClr val="000000"/>
            </a:solidFill>
          </a:ln>
        </p:spPr>
        <p:txBody>
          <a:bodyPr wrap="square" lIns="0" tIns="0" rIns="0" bIns="0" rtlCol="0"/>
          <a:lstStyle/>
          <a:p>
            <a:endParaRPr sz="949"/>
          </a:p>
        </p:txBody>
      </p:sp>
      <p:sp>
        <p:nvSpPr>
          <p:cNvPr id="1530" name="object 1530"/>
          <p:cNvSpPr/>
          <p:nvPr/>
        </p:nvSpPr>
        <p:spPr>
          <a:xfrm>
            <a:off x="9212238" y="1491553"/>
            <a:ext cx="60915" cy="35143"/>
          </a:xfrm>
          <a:custGeom>
            <a:avLst/>
            <a:gdLst/>
            <a:ahLst/>
            <a:cxnLst/>
            <a:rect l="l" t="t" r="r" b="b"/>
            <a:pathLst>
              <a:path w="115569" h="66675">
                <a:moveTo>
                  <a:pt x="115227" y="0"/>
                </a:moveTo>
                <a:lnTo>
                  <a:pt x="0" y="66527"/>
                </a:lnTo>
              </a:path>
            </a:pathLst>
          </a:custGeom>
          <a:ln w="11825">
            <a:solidFill>
              <a:srgbClr val="000000"/>
            </a:solidFill>
          </a:ln>
        </p:spPr>
        <p:txBody>
          <a:bodyPr wrap="square" lIns="0" tIns="0" rIns="0" bIns="0" rtlCol="0"/>
          <a:lstStyle/>
          <a:p>
            <a:endParaRPr sz="949"/>
          </a:p>
        </p:txBody>
      </p:sp>
      <p:pic>
        <p:nvPicPr>
          <p:cNvPr id="1531" name="object 1531"/>
          <p:cNvPicPr/>
          <p:nvPr/>
        </p:nvPicPr>
        <p:blipFill>
          <a:blip r:embed="rId69" cstate="print"/>
          <a:stretch>
            <a:fillRect/>
          </a:stretch>
        </p:blipFill>
        <p:spPr>
          <a:xfrm>
            <a:off x="9339270" y="1746494"/>
            <a:ext cx="75640" cy="91237"/>
          </a:xfrm>
          <a:prstGeom prst="rect">
            <a:avLst/>
          </a:prstGeom>
        </p:spPr>
      </p:pic>
      <p:sp>
        <p:nvSpPr>
          <p:cNvPr id="1532" name="object 1532"/>
          <p:cNvSpPr/>
          <p:nvPr/>
        </p:nvSpPr>
        <p:spPr>
          <a:xfrm>
            <a:off x="9212238" y="1491553"/>
            <a:ext cx="390595" cy="225588"/>
          </a:xfrm>
          <a:custGeom>
            <a:avLst/>
            <a:gdLst/>
            <a:ahLst/>
            <a:cxnLst/>
            <a:rect l="l" t="t" r="r" b="b"/>
            <a:pathLst>
              <a:path w="741044" h="427989">
                <a:moveTo>
                  <a:pt x="0" y="66527"/>
                </a:moveTo>
                <a:lnTo>
                  <a:pt x="625519" y="427677"/>
                </a:lnTo>
              </a:path>
              <a:path w="741044" h="427989">
                <a:moveTo>
                  <a:pt x="115227" y="0"/>
                </a:moveTo>
                <a:lnTo>
                  <a:pt x="740746" y="361149"/>
                </a:lnTo>
              </a:path>
            </a:pathLst>
          </a:custGeom>
          <a:ln w="11825">
            <a:solidFill>
              <a:srgbClr val="000000"/>
            </a:solidFill>
          </a:ln>
        </p:spPr>
        <p:txBody>
          <a:bodyPr wrap="square" lIns="0" tIns="0" rIns="0" bIns="0" rtlCol="0"/>
          <a:lstStyle/>
          <a:p>
            <a:endParaRPr sz="949"/>
          </a:p>
        </p:txBody>
      </p:sp>
      <p:sp>
        <p:nvSpPr>
          <p:cNvPr id="1533" name="object 1533"/>
          <p:cNvSpPr/>
          <p:nvPr/>
        </p:nvSpPr>
        <p:spPr>
          <a:xfrm>
            <a:off x="9352544" y="1747321"/>
            <a:ext cx="24768" cy="5020"/>
          </a:xfrm>
          <a:custGeom>
            <a:avLst/>
            <a:gdLst/>
            <a:ahLst/>
            <a:cxnLst/>
            <a:rect l="l" t="t" r="r" b="b"/>
            <a:pathLst>
              <a:path w="46990" h="9525">
                <a:moveTo>
                  <a:pt x="0" y="4344"/>
                </a:moveTo>
                <a:lnTo>
                  <a:pt x="2629" y="2988"/>
                </a:lnTo>
                <a:lnTo>
                  <a:pt x="8910" y="883"/>
                </a:lnTo>
                <a:lnTo>
                  <a:pt x="15756" y="0"/>
                </a:lnTo>
                <a:lnTo>
                  <a:pt x="23070" y="399"/>
                </a:lnTo>
                <a:lnTo>
                  <a:pt x="30724" y="2037"/>
                </a:lnTo>
                <a:lnTo>
                  <a:pt x="38537" y="4884"/>
                </a:lnTo>
                <a:lnTo>
                  <a:pt x="46569" y="8951"/>
                </a:lnTo>
              </a:path>
            </a:pathLst>
          </a:custGeom>
          <a:ln w="11825">
            <a:solidFill>
              <a:srgbClr val="000000"/>
            </a:solidFill>
          </a:ln>
        </p:spPr>
        <p:txBody>
          <a:bodyPr wrap="square" lIns="0" tIns="0" rIns="0" bIns="0" rtlCol="0"/>
          <a:lstStyle/>
          <a:p>
            <a:endParaRPr sz="949"/>
          </a:p>
        </p:txBody>
      </p:sp>
      <p:sp>
        <p:nvSpPr>
          <p:cNvPr id="1534" name="object 1534"/>
          <p:cNvSpPr/>
          <p:nvPr/>
        </p:nvSpPr>
        <p:spPr>
          <a:xfrm>
            <a:off x="9541941" y="1681910"/>
            <a:ext cx="60915" cy="35143"/>
          </a:xfrm>
          <a:custGeom>
            <a:avLst/>
            <a:gdLst/>
            <a:ahLst/>
            <a:cxnLst/>
            <a:rect l="l" t="t" r="r" b="b"/>
            <a:pathLst>
              <a:path w="115569" h="66675">
                <a:moveTo>
                  <a:pt x="115227" y="0"/>
                </a:moveTo>
                <a:lnTo>
                  <a:pt x="0" y="66527"/>
                </a:lnTo>
              </a:path>
            </a:pathLst>
          </a:custGeom>
          <a:ln w="11825">
            <a:solidFill>
              <a:srgbClr val="000000"/>
            </a:solidFill>
          </a:ln>
        </p:spPr>
        <p:txBody>
          <a:bodyPr wrap="square" lIns="0" tIns="0" rIns="0" bIns="0" rtlCol="0"/>
          <a:lstStyle/>
          <a:p>
            <a:endParaRPr sz="949"/>
          </a:p>
        </p:txBody>
      </p:sp>
      <p:sp>
        <p:nvSpPr>
          <p:cNvPr id="1535" name="object 1535"/>
          <p:cNvSpPr/>
          <p:nvPr/>
        </p:nvSpPr>
        <p:spPr>
          <a:xfrm>
            <a:off x="9377089" y="1832187"/>
            <a:ext cx="24768" cy="5020"/>
          </a:xfrm>
          <a:custGeom>
            <a:avLst/>
            <a:gdLst/>
            <a:ahLst/>
            <a:cxnLst/>
            <a:rect l="l" t="t" r="r" b="b"/>
            <a:pathLst>
              <a:path w="46990" h="9525">
                <a:moveTo>
                  <a:pt x="46569" y="4606"/>
                </a:moveTo>
                <a:lnTo>
                  <a:pt x="43940" y="5962"/>
                </a:lnTo>
                <a:lnTo>
                  <a:pt x="37659" y="8068"/>
                </a:lnTo>
                <a:lnTo>
                  <a:pt x="30813" y="8951"/>
                </a:lnTo>
                <a:lnTo>
                  <a:pt x="23498" y="8552"/>
                </a:lnTo>
                <a:lnTo>
                  <a:pt x="15844" y="6914"/>
                </a:lnTo>
                <a:lnTo>
                  <a:pt x="8032" y="4067"/>
                </a:lnTo>
                <a:lnTo>
                  <a:pt x="0" y="0"/>
                </a:lnTo>
              </a:path>
            </a:pathLst>
          </a:custGeom>
          <a:ln w="11825">
            <a:solidFill>
              <a:srgbClr val="000000"/>
            </a:solidFill>
          </a:ln>
        </p:spPr>
        <p:txBody>
          <a:bodyPr wrap="square" lIns="0" tIns="0" rIns="0" bIns="0" rtlCol="0"/>
          <a:lstStyle/>
          <a:p>
            <a:endParaRPr sz="949"/>
          </a:p>
        </p:txBody>
      </p:sp>
      <p:sp>
        <p:nvSpPr>
          <p:cNvPr id="1536" name="object 1536"/>
          <p:cNvSpPr/>
          <p:nvPr/>
        </p:nvSpPr>
        <p:spPr>
          <a:xfrm>
            <a:off x="9352544" y="2148063"/>
            <a:ext cx="24768" cy="5020"/>
          </a:xfrm>
          <a:custGeom>
            <a:avLst/>
            <a:gdLst/>
            <a:ahLst/>
            <a:cxnLst/>
            <a:rect l="l" t="t" r="r" b="b"/>
            <a:pathLst>
              <a:path w="46990" h="9525">
                <a:moveTo>
                  <a:pt x="0" y="4345"/>
                </a:moveTo>
                <a:lnTo>
                  <a:pt x="2629" y="2988"/>
                </a:lnTo>
                <a:lnTo>
                  <a:pt x="8910" y="884"/>
                </a:lnTo>
                <a:lnTo>
                  <a:pt x="15756" y="0"/>
                </a:lnTo>
                <a:lnTo>
                  <a:pt x="23070" y="400"/>
                </a:lnTo>
                <a:lnTo>
                  <a:pt x="30724" y="2038"/>
                </a:lnTo>
                <a:lnTo>
                  <a:pt x="38537" y="4885"/>
                </a:lnTo>
                <a:lnTo>
                  <a:pt x="46569" y="8951"/>
                </a:lnTo>
              </a:path>
            </a:pathLst>
          </a:custGeom>
          <a:ln w="11825">
            <a:solidFill>
              <a:srgbClr val="000000"/>
            </a:solidFill>
          </a:ln>
        </p:spPr>
        <p:txBody>
          <a:bodyPr wrap="square" lIns="0" tIns="0" rIns="0" bIns="0" rtlCol="0"/>
          <a:lstStyle/>
          <a:p>
            <a:endParaRPr sz="949"/>
          </a:p>
        </p:txBody>
      </p:sp>
      <p:sp>
        <p:nvSpPr>
          <p:cNvPr id="1537" name="object 1537"/>
          <p:cNvSpPr/>
          <p:nvPr/>
        </p:nvSpPr>
        <p:spPr>
          <a:xfrm>
            <a:off x="9377089" y="2232930"/>
            <a:ext cx="24768" cy="5020"/>
          </a:xfrm>
          <a:custGeom>
            <a:avLst/>
            <a:gdLst/>
            <a:ahLst/>
            <a:cxnLst/>
            <a:rect l="l" t="t" r="r" b="b"/>
            <a:pathLst>
              <a:path w="46990" h="9525">
                <a:moveTo>
                  <a:pt x="46569" y="4605"/>
                </a:moveTo>
                <a:lnTo>
                  <a:pt x="43940" y="5962"/>
                </a:lnTo>
                <a:lnTo>
                  <a:pt x="37659" y="8067"/>
                </a:lnTo>
                <a:lnTo>
                  <a:pt x="30813" y="8951"/>
                </a:lnTo>
                <a:lnTo>
                  <a:pt x="23498" y="8551"/>
                </a:lnTo>
                <a:lnTo>
                  <a:pt x="15844" y="6914"/>
                </a:lnTo>
                <a:lnTo>
                  <a:pt x="8032" y="4066"/>
                </a:lnTo>
                <a:lnTo>
                  <a:pt x="0" y="0"/>
                </a:lnTo>
              </a:path>
            </a:pathLst>
          </a:custGeom>
          <a:ln w="11825">
            <a:solidFill>
              <a:srgbClr val="000000"/>
            </a:solidFill>
          </a:ln>
        </p:spPr>
        <p:txBody>
          <a:bodyPr wrap="square" lIns="0" tIns="0" rIns="0" bIns="0" rtlCol="0"/>
          <a:lstStyle/>
          <a:p>
            <a:endParaRPr sz="949"/>
          </a:p>
        </p:txBody>
      </p:sp>
      <p:sp>
        <p:nvSpPr>
          <p:cNvPr id="1538" name="object 1538"/>
          <p:cNvSpPr/>
          <p:nvPr/>
        </p:nvSpPr>
        <p:spPr>
          <a:xfrm>
            <a:off x="9352544" y="2548805"/>
            <a:ext cx="24768" cy="5020"/>
          </a:xfrm>
          <a:custGeom>
            <a:avLst/>
            <a:gdLst/>
            <a:ahLst/>
            <a:cxnLst/>
            <a:rect l="l" t="t" r="r" b="b"/>
            <a:pathLst>
              <a:path w="46990" h="9525">
                <a:moveTo>
                  <a:pt x="0" y="4345"/>
                </a:moveTo>
                <a:lnTo>
                  <a:pt x="2629" y="2988"/>
                </a:lnTo>
                <a:lnTo>
                  <a:pt x="8910" y="883"/>
                </a:lnTo>
                <a:lnTo>
                  <a:pt x="15756" y="0"/>
                </a:lnTo>
                <a:lnTo>
                  <a:pt x="23070" y="399"/>
                </a:lnTo>
                <a:lnTo>
                  <a:pt x="30724" y="2037"/>
                </a:lnTo>
                <a:lnTo>
                  <a:pt x="38537" y="4884"/>
                </a:lnTo>
                <a:lnTo>
                  <a:pt x="46569" y="8951"/>
                </a:lnTo>
              </a:path>
            </a:pathLst>
          </a:custGeom>
          <a:ln w="11825">
            <a:solidFill>
              <a:srgbClr val="000000"/>
            </a:solidFill>
          </a:ln>
        </p:spPr>
        <p:txBody>
          <a:bodyPr wrap="square" lIns="0" tIns="0" rIns="0" bIns="0" rtlCol="0"/>
          <a:lstStyle/>
          <a:p>
            <a:endParaRPr sz="949"/>
          </a:p>
        </p:txBody>
      </p:sp>
      <p:sp>
        <p:nvSpPr>
          <p:cNvPr id="1539" name="object 1539"/>
          <p:cNvSpPr/>
          <p:nvPr/>
        </p:nvSpPr>
        <p:spPr>
          <a:xfrm>
            <a:off x="9377089" y="2633671"/>
            <a:ext cx="24768" cy="5020"/>
          </a:xfrm>
          <a:custGeom>
            <a:avLst/>
            <a:gdLst/>
            <a:ahLst/>
            <a:cxnLst/>
            <a:rect l="l" t="t" r="r" b="b"/>
            <a:pathLst>
              <a:path w="46990" h="9525">
                <a:moveTo>
                  <a:pt x="46569" y="4605"/>
                </a:moveTo>
                <a:lnTo>
                  <a:pt x="43940" y="5962"/>
                </a:lnTo>
                <a:lnTo>
                  <a:pt x="37659" y="8067"/>
                </a:lnTo>
                <a:lnTo>
                  <a:pt x="30813" y="8951"/>
                </a:lnTo>
                <a:lnTo>
                  <a:pt x="23498" y="8551"/>
                </a:lnTo>
                <a:lnTo>
                  <a:pt x="15844" y="6914"/>
                </a:lnTo>
                <a:lnTo>
                  <a:pt x="8032" y="4066"/>
                </a:lnTo>
                <a:lnTo>
                  <a:pt x="0" y="0"/>
                </a:lnTo>
              </a:path>
            </a:pathLst>
          </a:custGeom>
          <a:ln w="11825">
            <a:solidFill>
              <a:srgbClr val="000000"/>
            </a:solidFill>
          </a:ln>
        </p:spPr>
        <p:txBody>
          <a:bodyPr wrap="square" lIns="0" tIns="0" rIns="0" bIns="0" rtlCol="0"/>
          <a:lstStyle/>
          <a:p>
            <a:endParaRPr sz="949"/>
          </a:p>
        </p:txBody>
      </p:sp>
      <p:sp>
        <p:nvSpPr>
          <p:cNvPr id="1540" name="object 1540"/>
          <p:cNvSpPr/>
          <p:nvPr/>
        </p:nvSpPr>
        <p:spPr>
          <a:xfrm>
            <a:off x="9541941" y="2824026"/>
            <a:ext cx="60915" cy="35143"/>
          </a:xfrm>
          <a:custGeom>
            <a:avLst/>
            <a:gdLst/>
            <a:ahLst/>
            <a:cxnLst/>
            <a:rect l="l" t="t" r="r" b="b"/>
            <a:pathLst>
              <a:path w="115569" h="66675">
                <a:moveTo>
                  <a:pt x="115227" y="0"/>
                </a:moveTo>
                <a:lnTo>
                  <a:pt x="0" y="66527"/>
                </a:lnTo>
              </a:path>
            </a:pathLst>
          </a:custGeom>
          <a:ln w="11825">
            <a:solidFill>
              <a:srgbClr val="000000"/>
            </a:solidFill>
          </a:ln>
        </p:spPr>
        <p:txBody>
          <a:bodyPr wrap="square" lIns="0" tIns="0" rIns="0" bIns="0" rtlCol="0"/>
          <a:lstStyle/>
          <a:p>
            <a:endParaRPr sz="949"/>
          </a:p>
        </p:txBody>
      </p:sp>
      <p:pic>
        <p:nvPicPr>
          <p:cNvPr id="1541" name="object 1541"/>
          <p:cNvPicPr/>
          <p:nvPr/>
        </p:nvPicPr>
        <p:blipFill>
          <a:blip r:embed="rId70" cstate="print"/>
          <a:stretch>
            <a:fillRect/>
          </a:stretch>
        </p:blipFill>
        <p:spPr>
          <a:xfrm>
            <a:off x="2738505" y="5987677"/>
            <a:ext cx="104395" cy="104395"/>
          </a:xfrm>
          <a:prstGeom prst="rect">
            <a:avLst/>
          </a:prstGeom>
        </p:spPr>
      </p:pic>
      <p:pic>
        <p:nvPicPr>
          <p:cNvPr id="1542" name="object 1542"/>
          <p:cNvPicPr/>
          <p:nvPr/>
        </p:nvPicPr>
        <p:blipFill>
          <a:blip r:embed="rId71" cstate="print"/>
          <a:stretch>
            <a:fillRect/>
          </a:stretch>
        </p:blipFill>
        <p:spPr>
          <a:xfrm>
            <a:off x="2738505" y="5496866"/>
            <a:ext cx="104395" cy="104395"/>
          </a:xfrm>
          <a:prstGeom prst="rect">
            <a:avLst/>
          </a:prstGeom>
        </p:spPr>
      </p:pic>
      <p:pic>
        <p:nvPicPr>
          <p:cNvPr id="1543" name="object 1543"/>
          <p:cNvPicPr/>
          <p:nvPr/>
        </p:nvPicPr>
        <p:blipFill>
          <a:blip r:embed="rId72" cstate="print"/>
          <a:stretch>
            <a:fillRect/>
          </a:stretch>
        </p:blipFill>
        <p:spPr>
          <a:xfrm>
            <a:off x="2738505" y="5006056"/>
            <a:ext cx="104395" cy="104395"/>
          </a:xfrm>
          <a:prstGeom prst="rect">
            <a:avLst/>
          </a:prstGeom>
        </p:spPr>
      </p:pic>
      <p:sp>
        <p:nvSpPr>
          <p:cNvPr id="1544" name="TextBox 1543">
            <a:extLst>
              <a:ext uri="{FF2B5EF4-FFF2-40B4-BE49-F238E27FC236}">
                <a16:creationId xmlns:a16="http://schemas.microsoft.com/office/drawing/2014/main" id="{29363B8B-BE03-8DD6-72C4-14EA43EE2F3A}"/>
              </a:ext>
            </a:extLst>
          </p:cNvPr>
          <p:cNvSpPr txBox="1"/>
          <p:nvPr/>
        </p:nvSpPr>
        <p:spPr>
          <a:xfrm>
            <a:off x="5847664" y="171394"/>
            <a:ext cx="4601003" cy="369332"/>
          </a:xfrm>
          <a:prstGeom prst="rect">
            <a:avLst/>
          </a:prstGeom>
          <a:noFill/>
        </p:spPr>
        <p:txBody>
          <a:bodyPr wrap="none" rtlCol="0">
            <a:spAutoFit/>
          </a:bodyPr>
          <a:lstStyle/>
          <a:p>
            <a:r>
              <a:rPr lang="en-US" b="1" dirty="0"/>
              <a:t>Instrument C (or EAC-5 HRI-A) Dimensions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25820-2CE8-A0F2-0F3E-50D72492D7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2CF3D2D-47CD-C077-E682-58CA107C813F}"/>
              </a:ext>
            </a:extLst>
          </p:cNvPr>
          <p:cNvSpPr>
            <a:spLocks noGrp="1"/>
          </p:cNvSpPr>
          <p:nvPr>
            <p:ph type="ctrTitle"/>
          </p:nvPr>
        </p:nvSpPr>
        <p:spPr>
          <a:xfrm>
            <a:off x="297366" y="898391"/>
            <a:ext cx="11597268" cy="2363694"/>
          </a:xfrm>
        </p:spPr>
        <p:txBody>
          <a:bodyPr/>
          <a:lstStyle/>
          <a:p>
            <a:pPr algn="ctr"/>
            <a:r>
              <a:rPr lang="en-US" sz="4400" b="1" spc="-20" dirty="0">
                <a:latin typeface="+mj-lt"/>
                <a:cs typeface="Calibri"/>
              </a:rPr>
              <a:t>HWO TMPO Ultraviolet Multi-Object Spectrograph (UV IFS)</a:t>
            </a:r>
            <a:br>
              <a:rPr lang="en-US" sz="4400" b="1" spc="-20" dirty="0">
                <a:latin typeface="+mj-lt"/>
                <a:cs typeface="Calibri"/>
              </a:rPr>
            </a:br>
            <a:r>
              <a:rPr lang="en-US" sz="3000" spc="-20" dirty="0">
                <a:latin typeface="+mj-lt"/>
                <a:cs typeface="Calibri"/>
              </a:rPr>
              <a:t>Design Assumptions &amp; Guidelines</a:t>
            </a:r>
            <a:endParaRPr lang="en-US" sz="3000" i="1" dirty="0">
              <a:solidFill>
                <a:srgbClr val="FF0000"/>
              </a:solidFill>
              <a:latin typeface="+mj-lt"/>
              <a:cs typeface="Calibri"/>
            </a:endParaRPr>
          </a:p>
        </p:txBody>
      </p:sp>
      <p:sp>
        <p:nvSpPr>
          <p:cNvPr id="11" name="Subtitle 10">
            <a:extLst>
              <a:ext uri="{FF2B5EF4-FFF2-40B4-BE49-F238E27FC236}">
                <a16:creationId xmlns:a16="http://schemas.microsoft.com/office/drawing/2014/main" id="{8376E58B-4687-4440-D1E0-8FC0A1456EFB}"/>
              </a:ext>
            </a:extLst>
          </p:cNvPr>
          <p:cNvSpPr>
            <a:spLocks noGrp="1"/>
          </p:cNvSpPr>
          <p:nvPr>
            <p:ph type="subTitle" idx="1"/>
          </p:nvPr>
        </p:nvSpPr>
        <p:spPr>
          <a:xfrm>
            <a:off x="609600" y="3919760"/>
            <a:ext cx="10972800" cy="701700"/>
          </a:xfrm>
        </p:spPr>
        <p:txBody>
          <a:bodyPr/>
          <a:lstStyle/>
          <a:p>
            <a:r>
              <a:rPr lang="en-US" sz="2800" dirty="0">
                <a:latin typeface="+mj-lt"/>
              </a:rPr>
              <a:t>HWO TMPO UV IFS Team</a:t>
            </a:r>
          </a:p>
        </p:txBody>
      </p:sp>
      <p:sp>
        <p:nvSpPr>
          <p:cNvPr id="12" name="Google Shape;695;p1">
            <a:extLst>
              <a:ext uri="{FF2B5EF4-FFF2-40B4-BE49-F238E27FC236}">
                <a16:creationId xmlns:a16="http://schemas.microsoft.com/office/drawing/2014/main" id="{680ACFCE-4FA0-1216-41AB-686A59D50544}"/>
              </a:ext>
            </a:extLst>
          </p:cNvPr>
          <p:cNvSpPr txBox="1">
            <a:spLocks/>
          </p:cNvSpPr>
          <p:nvPr/>
        </p:nvSpPr>
        <p:spPr bwMode="auto">
          <a:xfrm>
            <a:off x="609600" y="4416183"/>
            <a:ext cx="8936052" cy="997166"/>
          </a:xfrm>
          <a:prstGeom prst="rect">
            <a:avLst/>
          </a:prstGeom>
          <a:noFill/>
          <a:ln w="9525">
            <a:noFill/>
            <a:miter lim="800000"/>
            <a:headEnd/>
            <a:tailEnd/>
          </a:ln>
          <a:effectLst/>
        </p:spPr>
        <p:txBody>
          <a:bodyPr spcFirstLastPara="1" vert="horz" wrap="square" lIns="156725" tIns="91425" rIns="156725" bIns="91425" numCol="1" anchor="t" anchorCtr="0" compatLnSpc="1">
            <a:prstTxWarp prst="textNoShape">
              <a:avLst/>
            </a:prstTxWarp>
            <a:spAutoFit/>
          </a:bodyPr>
          <a:lstStyle>
            <a:lvl1pPr marL="342900" lvl="0" indent="-342900" algn="l" rtl="0" eaLnBrk="0" fontAlgn="base" hangingPunct="0">
              <a:lnSpc>
                <a:spcPct val="120000"/>
              </a:lnSpc>
              <a:spcBef>
                <a:spcPts val="0"/>
              </a:spcBef>
              <a:spcAft>
                <a:spcPts val="0"/>
              </a:spcAft>
              <a:buClr>
                <a:schemeClr val="lt1"/>
              </a:buClr>
              <a:buSzPts val="3600"/>
              <a:buFont typeface="Wingdings" pitchFamily="2" charset="2"/>
              <a:buNone/>
              <a:defRPr sz="3600" b="0" i="0">
                <a:solidFill>
                  <a:schemeClr val="lt1"/>
                </a:solidFill>
                <a:latin typeface="Avenir"/>
                <a:ea typeface="Avenir"/>
                <a:cs typeface="Avenir"/>
                <a:sym typeface="Avenir"/>
              </a:defRPr>
            </a:lvl1pPr>
            <a:lvl2pPr marL="742950" lvl="1" indent="-285750" algn="ctr" rtl="0" eaLnBrk="0" fontAlgn="base" hangingPunct="0">
              <a:lnSpc>
                <a:spcPct val="120000"/>
              </a:lnSpc>
              <a:spcBef>
                <a:spcPts val="600"/>
              </a:spcBef>
              <a:spcAft>
                <a:spcPts val="0"/>
              </a:spcAft>
              <a:buClr>
                <a:schemeClr val="lt1"/>
              </a:buClr>
              <a:buSzPts val="2400"/>
              <a:buFont typeface="Wingdings" pitchFamily="2" charset="2"/>
              <a:buNone/>
              <a:defRPr>
                <a:solidFill>
                  <a:schemeClr val="lt1"/>
                </a:solidFill>
                <a:latin typeface="+mn-lt"/>
              </a:defRPr>
            </a:lvl2pPr>
            <a:lvl3pPr marL="1143000" lvl="2" indent="-228600" algn="ctr" rtl="0" eaLnBrk="0" fontAlgn="base" hangingPunct="0">
              <a:lnSpc>
                <a:spcPct val="120000"/>
              </a:lnSpc>
              <a:spcBef>
                <a:spcPts val="600"/>
              </a:spcBef>
              <a:spcAft>
                <a:spcPts val="0"/>
              </a:spcAft>
              <a:buClr>
                <a:schemeClr val="lt1"/>
              </a:buClr>
              <a:buSzPts val="2400"/>
              <a:buNone/>
              <a:defRPr sz="1600">
                <a:solidFill>
                  <a:schemeClr val="lt1"/>
                </a:solidFill>
                <a:latin typeface="+mn-lt"/>
              </a:defRPr>
            </a:lvl3pPr>
            <a:lvl4pPr marL="1600200" lvl="3"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4pPr>
            <a:lvl5pPr marL="2057400" lvl="4" indent="-228600" algn="ctr" rtl="0" eaLnBrk="0" fontAlgn="base" hangingPunct="0">
              <a:lnSpc>
                <a:spcPct val="120000"/>
              </a:lnSpc>
              <a:spcBef>
                <a:spcPts val="600"/>
              </a:spcBef>
              <a:spcAft>
                <a:spcPts val="0"/>
              </a:spcAft>
              <a:buClr>
                <a:schemeClr val="lt1"/>
              </a:buClr>
              <a:buSzPts val="2000"/>
              <a:buNone/>
              <a:defRPr sz="1400">
                <a:solidFill>
                  <a:schemeClr val="lt1"/>
                </a:solidFill>
                <a:latin typeface="+mn-lt"/>
              </a:defRPr>
            </a:lvl5pPr>
            <a:lvl6pPr marL="2514600" lvl="5" indent="-228600" algn="ctr" rtl="0" eaLnBrk="0" fontAlgn="base" hangingPunct="0">
              <a:spcBef>
                <a:spcPts val="324"/>
              </a:spcBef>
              <a:spcAft>
                <a:spcPts val="0"/>
              </a:spcAft>
              <a:buClr>
                <a:schemeClr val="lt1"/>
              </a:buClr>
              <a:buSzPts val="1619"/>
              <a:buNone/>
              <a:defRPr sz="1400">
                <a:solidFill>
                  <a:schemeClr val="lt1"/>
                </a:solidFill>
                <a:latin typeface="+mn-lt"/>
              </a:defRPr>
            </a:lvl6pPr>
            <a:lvl7pPr marL="2971800" lvl="6" indent="-228600" algn="ctr" rtl="0" eaLnBrk="0" fontAlgn="base" hangingPunct="0">
              <a:spcBef>
                <a:spcPts val="324"/>
              </a:spcBef>
              <a:spcAft>
                <a:spcPts val="0"/>
              </a:spcAft>
              <a:buClr>
                <a:schemeClr val="lt1"/>
              </a:buClr>
              <a:buSzPts val="1619"/>
              <a:buNone/>
              <a:defRPr sz="1400">
                <a:solidFill>
                  <a:schemeClr val="lt1"/>
                </a:solidFill>
                <a:latin typeface="+mn-lt"/>
              </a:defRPr>
            </a:lvl7pPr>
            <a:lvl8pPr marL="3429000" lvl="7" indent="-228600" algn="ctr" rtl="0" eaLnBrk="0" fontAlgn="base" hangingPunct="0">
              <a:spcBef>
                <a:spcPts val="324"/>
              </a:spcBef>
              <a:spcAft>
                <a:spcPts val="0"/>
              </a:spcAft>
              <a:buClr>
                <a:schemeClr val="lt1"/>
              </a:buClr>
              <a:buSzPts val="1619"/>
              <a:buNone/>
              <a:defRPr sz="1400">
                <a:solidFill>
                  <a:schemeClr val="lt1"/>
                </a:solidFill>
                <a:latin typeface="+mn-lt"/>
              </a:defRPr>
            </a:lvl8pPr>
            <a:lvl9pPr marL="3886200" lvl="8" indent="-228600" algn="ctr" rtl="0" eaLnBrk="0" fontAlgn="base" hangingPunct="0">
              <a:spcBef>
                <a:spcPts val="324"/>
              </a:spcBef>
              <a:spcAft>
                <a:spcPts val="0"/>
              </a:spcAft>
              <a:buClr>
                <a:schemeClr val="lt1"/>
              </a:buClr>
              <a:buSzPts val="1619"/>
              <a:buNone/>
              <a:defRPr sz="1400">
                <a:solidFill>
                  <a:schemeClr val="lt1"/>
                </a:solidFill>
                <a:latin typeface="+mn-lt"/>
              </a:defRPr>
            </a:lvl9pPr>
          </a:lstStyle>
          <a:p>
            <a:pPr marL="0" indent="0"/>
            <a:r>
              <a:rPr lang="en-US" sz="2000" kern="0" dirty="0">
                <a:latin typeface="+mj-lt"/>
                <a:cs typeface="Calibri" panose="020F0502020204030204" pitchFamily="34" charset="0"/>
              </a:rPr>
              <a:t> </a:t>
            </a:r>
            <a:endParaRPr lang="en-US" sz="2400" kern="0" dirty="0">
              <a:latin typeface="+mj-lt"/>
              <a:cs typeface="Calibri" panose="020F0502020204030204" pitchFamily="34" charset="0"/>
            </a:endParaRPr>
          </a:p>
          <a:p>
            <a:pPr marL="0" indent="0"/>
            <a:r>
              <a:rPr lang="en-US" sz="2400" kern="0" dirty="0">
                <a:latin typeface="+mj-lt"/>
                <a:cs typeface="Calibri"/>
              </a:rPr>
              <a:t>April 2026</a:t>
            </a:r>
            <a:endParaRPr lang="en-US" sz="2400" kern="0" dirty="0">
              <a:solidFill>
                <a:schemeClr val="bg1">
                  <a:lumMod val="75000"/>
                </a:schemeClr>
              </a:solidFill>
              <a:latin typeface="+mj-lt"/>
              <a:cs typeface="Calibri"/>
            </a:endParaRPr>
          </a:p>
        </p:txBody>
      </p:sp>
    </p:spTree>
    <p:extLst>
      <p:ext uri="{BB962C8B-B14F-4D97-AF65-F5344CB8AC3E}">
        <p14:creationId xmlns:p14="http://schemas.microsoft.com/office/powerpoint/2010/main" val="183999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C0501-2E4E-5760-DEAF-2B6ADFC1B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6D4CC-9849-9052-5667-F27CF65E1ED4}"/>
              </a:ext>
            </a:extLst>
          </p:cNvPr>
          <p:cNvSpPr>
            <a:spLocks noGrp="1"/>
          </p:cNvSpPr>
          <p:nvPr>
            <p:ph type="title"/>
          </p:nvPr>
        </p:nvSpPr>
        <p:spPr/>
        <p:txBody>
          <a:bodyPr/>
          <a:lstStyle/>
          <a:p>
            <a:r>
              <a:rPr lang="en-US" sz="2800" dirty="0">
                <a:cs typeface="Helvetica"/>
              </a:rPr>
              <a:t>Assumptions &amp; Guidelines</a:t>
            </a:r>
            <a:endParaRPr lang="en-US" dirty="0"/>
          </a:p>
        </p:txBody>
      </p:sp>
      <p:sp>
        <p:nvSpPr>
          <p:cNvPr id="3" name="Content Placeholder 2">
            <a:extLst>
              <a:ext uri="{FF2B5EF4-FFF2-40B4-BE49-F238E27FC236}">
                <a16:creationId xmlns:a16="http://schemas.microsoft.com/office/drawing/2014/main" id="{F7C3F45E-0ACD-DF8C-484B-D73449B60D6C}"/>
              </a:ext>
            </a:extLst>
          </p:cNvPr>
          <p:cNvSpPr>
            <a:spLocks noGrp="1"/>
          </p:cNvSpPr>
          <p:nvPr>
            <p:ph idx="1"/>
          </p:nvPr>
        </p:nvSpPr>
        <p:spPr>
          <a:xfrm>
            <a:off x="209552" y="939966"/>
            <a:ext cx="11728449" cy="5486400"/>
          </a:xfrm>
        </p:spPr>
        <p:txBody>
          <a:bodyPr/>
          <a:lstStyle/>
          <a:p>
            <a:pPr>
              <a:spcBef>
                <a:spcPts val="0"/>
              </a:spcBef>
              <a:spcAft>
                <a:spcPts val="400"/>
              </a:spcAft>
            </a:pPr>
            <a:r>
              <a:rPr lang="en-US" sz="2000" b="0" dirty="0">
                <a:cs typeface="Helvetica"/>
              </a:rPr>
              <a:t>The UV-IFS is intended to sample the diffraction limited angular resolution of the telescope + instrument to deliver moderate spectral resolution data cubes (</a:t>
            </a:r>
            <a:r>
              <a:rPr lang="en-US" sz="2000" b="0" dirty="0" err="1">
                <a:cs typeface="Helvetica"/>
              </a:rPr>
              <a:t>x,y,</a:t>
            </a:r>
            <a:r>
              <a:rPr lang="en-US" sz="2000" b="0" dirty="0" err="1">
                <a:latin typeface="Symbol"/>
                <a:cs typeface="Helvetica"/>
                <a:sym typeface="Symbol"/>
              </a:rPr>
              <a:t>l</a:t>
            </a:r>
            <a:r>
              <a:rPr lang="en-US" sz="2000" b="0" dirty="0">
                <a:cs typeface="Helvetica"/>
              </a:rPr>
              <a:t>) over an equally modest field of view (~3-5 arcseconds).  Science drivers currently target the ultraviolet, but some emerging science cases may drive this into the visible band.</a:t>
            </a:r>
            <a:endParaRPr lang="en-US" dirty="0">
              <a:cs typeface="Helvetica"/>
            </a:endParaRPr>
          </a:p>
          <a:p>
            <a:pPr lvl="1">
              <a:spcBef>
                <a:spcPts val="0"/>
              </a:spcBef>
              <a:spcAft>
                <a:spcPts val="400"/>
              </a:spcAft>
            </a:pPr>
            <a:r>
              <a:rPr lang="en-US" dirty="0">
                <a:cs typeface="Helvetica"/>
              </a:rPr>
              <a:t>Ultraviolet (100 – 400 nm) integral field spectrograph with high angular resolution (20 mas) and moderate spectral resolution (R~4000) over a ~3 arcsecond square field of view</a:t>
            </a:r>
            <a:endParaRPr lang="en-US" dirty="0"/>
          </a:p>
          <a:p>
            <a:pPr>
              <a:spcBef>
                <a:spcPts val="0"/>
              </a:spcBef>
              <a:spcAft>
                <a:spcPts val="400"/>
              </a:spcAft>
            </a:pPr>
            <a:r>
              <a:rPr lang="en-US" sz="2000" b="0" dirty="0">
                <a:cs typeface="Helvetica"/>
              </a:rPr>
              <a:t>For EAC-5, the government team used </a:t>
            </a:r>
            <a:r>
              <a:rPr lang="en-US" sz="2000" u="sng" dirty="0">
                <a:cs typeface="Helvetica"/>
              </a:rPr>
              <a:t>Instrument D</a:t>
            </a:r>
            <a:r>
              <a:rPr lang="en-US" sz="2000" b="0" dirty="0">
                <a:cs typeface="Helvetica"/>
              </a:rPr>
              <a:t> resources and interfaces for the UV-IFS</a:t>
            </a:r>
          </a:p>
          <a:p>
            <a:pPr>
              <a:spcBef>
                <a:spcPts val="0"/>
              </a:spcBef>
              <a:spcAft>
                <a:spcPts val="400"/>
              </a:spcAft>
            </a:pPr>
            <a:r>
              <a:rPr lang="en-US" sz="2000" b="0" dirty="0">
                <a:cs typeface="Helvetica"/>
              </a:rPr>
              <a:t>Accommodation Guidelines (preliminary):</a:t>
            </a:r>
            <a:endParaRPr lang="en-US" sz="2000" dirty="0">
              <a:cs typeface="Helvetica"/>
            </a:endParaRPr>
          </a:p>
          <a:p>
            <a:pPr marL="800100" lvl="1" indent="-342900">
              <a:spcBef>
                <a:spcPts val="0"/>
              </a:spcBef>
              <a:spcAft>
                <a:spcPts val="400"/>
              </a:spcAft>
              <a:buAutoNum type="arabicPeriod"/>
            </a:pPr>
            <a:r>
              <a:rPr lang="en-US" dirty="0">
                <a:cs typeface="Helvetica"/>
              </a:rPr>
              <a:t>Volume </a:t>
            </a:r>
            <a:endParaRPr lang="en-US" b="1" dirty="0">
              <a:cs typeface="Helvetica"/>
            </a:endParaRPr>
          </a:p>
          <a:p>
            <a:pPr lvl="2">
              <a:spcBef>
                <a:spcPts val="0"/>
              </a:spcBef>
              <a:spcAft>
                <a:spcPts val="400"/>
              </a:spcAft>
              <a:buFont typeface="Arial"/>
              <a:buChar char="•"/>
            </a:pPr>
            <a:r>
              <a:rPr lang="en-US" dirty="0"/>
              <a:t>2.0m x 1.3m x 0.4m; horizontal mounting area is 2.0m x 1.3m; vertical height is 0.4m.</a:t>
            </a:r>
          </a:p>
          <a:p>
            <a:pPr marL="800100" lvl="1" indent="-342900">
              <a:spcBef>
                <a:spcPts val="0"/>
              </a:spcBef>
              <a:spcAft>
                <a:spcPts val="400"/>
              </a:spcAft>
              <a:buAutoNum type="arabicPeriod"/>
            </a:pPr>
            <a:r>
              <a:rPr lang="en-US" dirty="0">
                <a:cs typeface="Helvetica"/>
              </a:rPr>
              <a:t>Mass </a:t>
            </a:r>
          </a:p>
          <a:p>
            <a:pPr lvl="2">
              <a:spcBef>
                <a:spcPts val="0"/>
              </a:spcBef>
              <a:spcAft>
                <a:spcPts val="400"/>
              </a:spcAft>
              <a:buFont typeface="Arial"/>
              <a:buChar char="•"/>
            </a:pPr>
            <a:r>
              <a:rPr lang="en-US" dirty="0">
                <a:cs typeface="Helvetica"/>
              </a:rPr>
              <a:t>150 kg; includes proposed NIR channel optics and associated electronics and harness </a:t>
            </a:r>
          </a:p>
          <a:p>
            <a:pPr lvl="2">
              <a:spcBef>
                <a:spcPts val="0"/>
              </a:spcBef>
              <a:spcAft>
                <a:spcPts val="400"/>
              </a:spcAft>
              <a:buFont typeface="Arial"/>
              <a:buChar char="•"/>
            </a:pPr>
            <a:r>
              <a:rPr lang="en-US" dirty="0">
                <a:cs typeface="Helvetica"/>
              </a:rPr>
              <a:t>Does not include shared optical bench, shared thermal hardware, or shared housekeeping electronics</a:t>
            </a:r>
          </a:p>
          <a:p>
            <a:pPr marL="800100" lvl="1" indent="-342900">
              <a:spcBef>
                <a:spcPts val="0"/>
              </a:spcBef>
              <a:spcAft>
                <a:spcPts val="400"/>
              </a:spcAft>
              <a:buAutoNum type="arabicPeriod"/>
            </a:pPr>
            <a:r>
              <a:rPr lang="en-US" dirty="0">
                <a:cs typeface="Helvetica"/>
              </a:rPr>
              <a:t>Power </a:t>
            </a:r>
          </a:p>
          <a:p>
            <a:pPr lvl="2">
              <a:spcBef>
                <a:spcPts val="0"/>
              </a:spcBef>
              <a:spcAft>
                <a:spcPts val="400"/>
              </a:spcAft>
            </a:pPr>
            <a:r>
              <a:rPr lang="en-US" dirty="0"/>
              <a:t>250 W dissipating to shared 293K room temp radiator</a:t>
            </a:r>
          </a:p>
          <a:p>
            <a:pPr lvl="2">
              <a:spcBef>
                <a:spcPts val="0"/>
              </a:spcBef>
              <a:spcAft>
                <a:spcPts val="400"/>
              </a:spcAft>
            </a:pPr>
            <a:r>
              <a:rPr lang="en-US" dirty="0"/>
              <a:t>0.85 W dissipating to shared 100K cryogenic radiator</a:t>
            </a:r>
            <a:endParaRPr lang="en-US" dirty="0">
              <a:cs typeface="Helvetica"/>
            </a:endParaRPr>
          </a:p>
          <a:p>
            <a:pPr lvl="2">
              <a:spcBef>
                <a:spcPts val="0"/>
              </a:spcBef>
              <a:spcAft>
                <a:spcPts val="400"/>
              </a:spcAft>
            </a:pPr>
            <a:r>
              <a:rPr lang="en-US" dirty="0"/>
              <a:t>0.4 W dissipating to shared 65K cryogenic radiator</a:t>
            </a:r>
          </a:p>
        </p:txBody>
      </p:sp>
    </p:spTree>
    <p:extLst>
      <p:ext uri="{BB962C8B-B14F-4D97-AF65-F5344CB8AC3E}">
        <p14:creationId xmlns:p14="http://schemas.microsoft.com/office/powerpoint/2010/main" val="32779351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0BF96-6512-16BE-3235-1227DAABCB47}"/>
              </a:ext>
            </a:extLst>
          </p:cNvPr>
          <p:cNvSpPr>
            <a:spLocks noGrp="1"/>
          </p:cNvSpPr>
          <p:nvPr>
            <p:ph type="title"/>
          </p:nvPr>
        </p:nvSpPr>
        <p:spPr/>
        <p:txBody>
          <a:bodyPr/>
          <a:lstStyle/>
          <a:p>
            <a:r>
              <a:rPr lang="en-US" dirty="0">
                <a:cs typeface="Helvetica"/>
              </a:rPr>
              <a:t>Initial UVIFS specifications</a:t>
            </a:r>
            <a:endParaRPr lang="en-US" dirty="0"/>
          </a:p>
        </p:txBody>
      </p:sp>
      <p:graphicFrame>
        <p:nvGraphicFramePr>
          <p:cNvPr id="7" name="Table 6">
            <a:extLst>
              <a:ext uri="{FF2B5EF4-FFF2-40B4-BE49-F238E27FC236}">
                <a16:creationId xmlns:a16="http://schemas.microsoft.com/office/drawing/2014/main" id="{96AB8A4A-4782-3347-1D2B-1C6AD8D1B071}"/>
              </a:ext>
            </a:extLst>
          </p:cNvPr>
          <p:cNvGraphicFramePr>
            <a:graphicFrameLocks noGrp="1"/>
          </p:cNvGraphicFramePr>
          <p:nvPr/>
        </p:nvGraphicFramePr>
        <p:xfrm>
          <a:off x="2481991" y="2004883"/>
          <a:ext cx="7233588" cy="2199936"/>
        </p:xfrm>
        <a:graphic>
          <a:graphicData uri="http://schemas.openxmlformats.org/drawingml/2006/table">
            <a:tbl>
              <a:tblPr bandRow="1">
                <a:tableStyleId>{5940675A-B579-460E-94D1-54222C63F5DA}</a:tableStyleId>
              </a:tblPr>
              <a:tblGrid>
                <a:gridCol w="3642005">
                  <a:extLst>
                    <a:ext uri="{9D8B030D-6E8A-4147-A177-3AD203B41FA5}">
                      <a16:colId xmlns:a16="http://schemas.microsoft.com/office/drawing/2014/main" val="1577416697"/>
                    </a:ext>
                  </a:extLst>
                </a:gridCol>
                <a:gridCol w="1635169">
                  <a:extLst>
                    <a:ext uri="{9D8B030D-6E8A-4147-A177-3AD203B41FA5}">
                      <a16:colId xmlns:a16="http://schemas.microsoft.com/office/drawing/2014/main" val="2912000935"/>
                    </a:ext>
                  </a:extLst>
                </a:gridCol>
                <a:gridCol w="1956414">
                  <a:extLst>
                    <a:ext uri="{9D8B030D-6E8A-4147-A177-3AD203B41FA5}">
                      <a16:colId xmlns:a16="http://schemas.microsoft.com/office/drawing/2014/main" val="215441470"/>
                    </a:ext>
                  </a:extLst>
                </a:gridCol>
              </a:tblGrid>
              <a:tr h="259458">
                <a:tc>
                  <a:txBody>
                    <a:bodyPr/>
                    <a:lstStyle/>
                    <a:p>
                      <a:pPr algn="ctr" fontAlgn="b">
                        <a:buNone/>
                      </a:pPr>
                      <a:r>
                        <a:rPr lang="en-US" sz="1600" b="1" dirty="0">
                          <a:effectLst/>
                        </a:rPr>
                        <a:t>Parameter</a:t>
                      </a:r>
                    </a:p>
                  </a:txBody>
                  <a:tcPr marL="9525" marR="9525" marT="9525" marB="0" anchor="b">
                    <a:solidFill>
                      <a:schemeClr val="bg1">
                        <a:lumMod val="75000"/>
                      </a:schemeClr>
                    </a:solidFill>
                  </a:tcPr>
                </a:tc>
                <a:tc>
                  <a:txBody>
                    <a:bodyPr/>
                    <a:lstStyle/>
                    <a:p>
                      <a:pPr algn="ctr" fontAlgn="b">
                        <a:buNone/>
                      </a:pPr>
                      <a:r>
                        <a:rPr lang="en-US" sz="1600" b="1" dirty="0">
                          <a:effectLst/>
                        </a:rPr>
                        <a:t>Value</a:t>
                      </a:r>
                    </a:p>
                  </a:txBody>
                  <a:tcPr marL="9525" marR="9525" marT="9525" marB="0" anchor="b">
                    <a:solidFill>
                      <a:schemeClr val="bg1">
                        <a:lumMod val="75000"/>
                      </a:schemeClr>
                    </a:solidFill>
                  </a:tcPr>
                </a:tc>
                <a:tc>
                  <a:txBody>
                    <a:bodyPr/>
                    <a:lstStyle/>
                    <a:p>
                      <a:pPr algn="ctr" fontAlgn="b">
                        <a:buNone/>
                      </a:pPr>
                      <a:r>
                        <a:rPr lang="en-US" sz="1600" b="1" dirty="0">
                          <a:effectLst/>
                        </a:rPr>
                        <a:t>Units</a:t>
                      </a:r>
                    </a:p>
                  </a:txBody>
                  <a:tcPr marL="9525" marR="9525" marT="9525" marB="0" anchor="b">
                    <a:solidFill>
                      <a:schemeClr val="bg1">
                        <a:lumMod val="75000"/>
                      </a:schemeClr>
                    </a:solidFill>
                  </a:tcPr>
                </a:tc>
                <a:extLst>
                  <a:ext uri="{0D108BD9-81ED-4DB2-BD59-A6C34878D82A}">
                    <a16:rowId xmlns:a16="http://schemas.microsoft.com/office/drawing/2014/main" val="1089549596"/>
                  </a:ext>
                </a:extLst>
              </a:tr>
              <a:tr h="259458">
                <a:tc>
                  <a:txBody>
                    <a:bodyPr/>
                    <a:lstStyle/>
                    <a:p>
                      <a:pPr algn="ctr" fontAlgn="b">
                        <a:buNone/>
                      </a:pPr>
                      <a:r>
                        <a:rPr lang="en-US" sz="1600" dirty="0">
                          <a:effectLst/>
                        </a:rPr>
                        <a:t>Bandpass</a:t>
                      </a:r>
                    </a:p>
                  </a:txBody>
                  <a:tcPr marL="9525" marR="9525" marT="9525" marB="0" anchor="b"/>
                </a:tc>
                <a:tc>
                  <a:txBody>
                    <a:bodyPr/>
                    <a:lstStyle/>
                    <a:p>
                      <a:pPr algn="ctr" fontAlgn="b">
                        <a:buNone/>
                      </a:pPr>
                      <a:r>
                        <a:rPr lang="en-US" sz="1600" dirty="0">
                          <a:effectLst/>
                        </a:rPr>
                        <a:t>100 - 400 </a:t>
                      </a:r>
                    </a:p>
                  </a:txBody>
                  <a:tcPr marL="9525" marR="9525" marT="9525" marB="0" anchor="b"/>
                </a:tc>
                <a:tc>
                  <a:txBody>
                    <a:bodyPr/>
                    <a:lstStyle/>
                    <a:p>
                      <a:pPr algn="ctr" fontAlgn="b">
                        <a:buNone/>
                      </a:pPr>
                      <a:r>
                        <a:rPr lang="en-US" sz="1600" dirty="0">
                          <a:effectLst/>
                        </a:rPr>
                        <a:t>nm</a:t>
                      </a:r>
                    </a:p>
                  </a:txBody>
                  <a:tcPr marL="9525" marR="9525" marT="9525" marB="0" anchor="b"/>
                </a:tc>
                <a:extLst>
                  <a:ext uri="{0D108BD9-81ED-4DB2-BD59-A6C34878D82A}">
                    <a16:rowId xmlns:a16="http://schemas.microsoft.com/office/drawing/2014/main" val="357034313"/>
                  </a:ext>
                </a:extLst>
              </a:tr>
              <a:tr h="254000">
                <a:tc>
                  <a:txBody>
                    <a:bodyPr/>
                    <a:lstStyle/>
                    <a:p>
                      <a:pPr algn="ctr" fontAlgn="b">
                        <a:buNone/>
                      </a:pPr>
                      <a:r>
                        <a:rPr lang="en-US" sz="1600" dirty="0">
                          <a:effectLst/>
                        </a:rPr>
                        <a:t>Field of view</a:t>
                      </a:r>
                    </a:p>
                  </a:txBody>
                  <a:tcPr marL="9525" marR="9525" marT="9525" marB="0" anchor="b"/>
                </a:tc>
                <a:tc>
                  <a:txBody>
                    <a:bodyPr/>
                    <a:lstStyle/>
                    <a:p>
                      <a:pPr algn="ctr" fontAlgn="b">
                        <a:buNone/>
                      </a:pPr>
                      <a:r>
                        <a:rPr lang="en-US" sz="1600" dirty="0">
                          <a:effectLst/>
                        </a:rPr>
                        <a:t>3" x 3" </a:t>
                      </a:r>
                    </a:p>
                  </a:txBody>
                  <a:tcPr marL="9525" marR="9525" marT="9525" marB="0" anchor="b"/>
                </a:tc>
                <a:tc>
                  <a:txBody>
                    <a:bodyPr/>
                    <a:lstStyle/>
                    <a:p>
                      <a:pPr lvl="0" algn="ctr">
                        <a:buNone/>
                      </a:pPr>
                      <a:r>
                        <a:rPr lang="en-US" sz="1600" dirty="0">
                          <a:effectLst/>
                        </a:rPr>
                        <a:t>arcsec x arcsec</a:t>
                      </a:r>
                      <a:endParaRPr lang="en-US" sz="1600"/>
                    </a:p>
                  </a:txBody>
                  <a:tcPr marL="9525" marR="9525" marT="9525" marB="0" anchor="b"/>
                </a:tc>
                <a:extLst>
                  <a:ext uri="{0D108BD9-81ED-4DB2-BD59-A6C34878D82A}">
                    <a16:rowId xmlns:a16="http://schemas.microsoft.com/office/drawing/2014/main" val="2395362077"/>
                  </a:ext>
                </a:extLst>
              </a:tr>
              <a:tr h="259458">
                <a:tc>
                  <a:txBody>
                    <a:bodyPr/>
                    <a:lstStyle/>
                    <a:p>
                      <a:pPr algn="ctr" fontAlgn="b">
                        <a:buNone/>
                      </a:pPr>
                      <a:r>
                        <a:rPr lang="en-US" sz="1600" dirty="0">
                          <a:effectLst/>
                        </a:rPr>
                        <a:t>Angular Resolution</a:t>
                      </a:r>
                    </a:p>
                  </a:txBody>
                  <a:tcPr marL="9525" marR="9525" marT="9525" marB="0" anchor="b"/>
                </a:tc>
                <a:tc>
                  <a:txBody>
                    <a:bodyPr/>
                    <a:lstStyle/>
                    <a:p>
                      <a:pPr algn="ctr" fontAlgn="b">
                        <a:buNone/>
                      </a:pPr>
                      <a:r>
                        <a:rPr lang="en-US" sz="1600" dirty="0">
                          <a:effectLst/>
                        </a:rPr>
                        <a:t>20</a:t>
                      </a:r>
                    </a:p>
                  </a:txBody>
                  <a:tcPr marL="9525" marR="9525" marT="9525" marB="0" anchor="b"/>
                </a:tc>
                <a:tc>
                  <a:txBody>
                    <a:bodyPr/>
                    <a:lstStyle/>
                    <a:p>
                      <a:pPr algn="ctr" fontAlgn="b">
                        <a:buNone/>
                      </a:pPr>
                      <a:r>
                        <a:rPr lang="en-US" sz="1600" dirty="0">
                          <a:effectLst/>
                        </a:rPr>
                        <a:t>mas</a:t>
                      </a:r>
                    </a:p>
                  </a:txBody>
                  <a:tcPr marL="9525" marR="9525" marT="9525" marB="0" anchor="b"/>
                </a:tc>
                <a:extLst>
                  <a:ext uri="{0D108BD9-81ED-4DB2-BD59-A6C34878D82A}">
                    <a16:rowId xmlns:a16="http://schemas.microsoft.com/office/drawing/2014/main" val="2254502615"/>
                  </a:ext>
                </a:extLst>
              </a:tr>
              <a:tr h="259458">
                <a:tc>
                  <a:txBody>
                    <a:bodyPr/>
                    <a:lstStyle/>
                    <a:p>
                      <a:pPr algn="ctr" fontAlgn="b">
                        <a:buNone/>
                      </a:pPr>
                      <a:r>
                        <a:rPr lang="en-US" sz="1600" dirty="0">
                          <a:effectLst/>
                        </a:rPr>
                        <a:t>Spectral Resolving Power</a:t>
                      </a:r>
                    </a:p>
                  </a:txBody>
                  <a:tcPr marL="9525" marR="9525" marT="9525" marB="0" anchor="b"/>
                </a:tc>
                <a:tc>
                  <a:txBody>
                    <a:bodyPr/>
                    <a:lstStyle/>
                    <a:p>
                      <a:pPr algn="ctr" fontAlgn="b">
                        <a:buNone/>
                      </a:pPr>
                      <a:r>
                        <a:rPr lang="en-US" sz="1600" dirty="0">
                          <a:effectLst/>
                        </a:rPr>
                        <a:t>4000</a:t>
                      </a:r>
                    </a:p>
                  </a:txBody>
                  <a:tcPr marL="9525" marR="9525" marT="9525" marB="0" anchor="b"/>
                </a:tc>
                <a:tc>
                  <a:txBody>
                    <a:bodyPr/>
                    <a:lstStyle/>
                    <a:p>
                      <a:pPr algn="ctr" fontAlgn="b">
                        <a:buNone/>
                      </a:pPr>
                      <a:r>
                        <a:rPr lang="en-US" sz="1600" dirty="0">
                          <a:effectLst/>
                        </a:rPr>
                        <a:t>-</a:t>
                      </a:r>
                    </a:p>
                  </a:txBody>
                  <a:tcPr marL="9525" marR="9525" marT="9525" marB="0" anchor="b"/>
                </a:tc>
                <a:extLst>
                  <a:ext uri="{0D108BD9-81ED-4DB2-BD59-A6C34878D82A}">
                    <a16:rowId xmlns:a16="http://schemas.microsoft.com/office/drawing/2014/main" val="1758139010"/>
                  </a:ext>
                </a:extLst>
              </a:tr>
              <a:tr h="324323">
                <a:tc>
                  <a:txBody>
                    <a:bodyPr/>
                    <a:lstStyle/>
                    <a:p>
                      <a:pPr algn="ctr" fontAlgn="b">
                        <a:buNone/>
                      </a:pPr>
                      <a:r>
                        <a:rPr lang="en-US" sz="1600" dirty="0">
                          <a:effectLst/>
                        </a:rPr>
                        <a:t>FUV Detector Temperature</a:t>
                      </a:r>
                    </a:p>
                  </a:txBody>
                  <a:tcPr marL="9525" marR="9525" marT="9525" marB="0" anchor="b"/>
                </a:tc>
                <a:tc>
                  <a:txBody>
                    <a:bodyPr/>
                    <a:lstStyle/>
                    <a:p>
                      <a:pPr algn="ctr" fontAlgn="b">
                        <a:buNone/>
                      </a:pPr>
                      <a:r>
                        <a:rPr lang="en-US" sz="1600" dirty="0">
                          <a:effectLst/>
                        </a:rPr>
                        <a:t>220</a:t>
                      </a:r>
                    </a:p>
                  </a:txBody>
                  <a:tcPr marL="9525" marR="9525" marT="9525" marB="0" anchor="b"/>
                </a:tc>
                <a:tc>
                  <a:txBody>
                    <a:bodyPr/>
                    <a:lstStyle/>
                    <a:p>
                      <a:pPr algn="ctr" fontAlgn="b">
                        <a:buNone/>
                      </a:pPr>
                      <a:r>
                        <a:rPr lang="en-US" sz="1600" dirty="0">
                          <a:effectLst/>
                        </a:rPr>
                        <a:t>K</a:t>
                      </a:r>
                    </a:p>
                  </a:txBody>
                  <a:tcPr marL="9525" marR="9525" marT="9525" marB="0" anchor="b"/>
                </a:tc>
                <a:extLst>
                  <a:ext uri="{0D108BD9-81ED-4DB2-BD59-A6C34878D82A}">
                    <a16:rowId xmlns:a16="http://schemas.microsoft.com/office/drawing/2014/main" val="1310827217"/>
                  </a:ext>
                </a:extLst>
              </a:tr>
              <a:tr h="324323">
                <a:tc>
                  <a:txBody>
                    <a:bodyPr/>
                    <a:lstStyle/>
                    <a:p>
                      <a:pPr algn="ctr" fontAlgn="b">
                        <a:buNone/>
                      </a:pPr>
                      <a:r>
                        <a:rPr lang="en-US" sz="1600" dirty="0">
                          <a:effectLst/>
                        </a:rPr>
                        <a:t>NUV Detector Temperature</a:t>
                      </a:r>
                    </a:p>
                  </a:txBody>
                  <a:tcPr marL="9525" marR="9525" marT="9525" marB="0" anchor="b"/>
                </a:tc>
                <a:tc>
                  <a:txBody>
                    <a:bodyPr/>
                    <a:lstStyle/>
                    <a:p>
                      <a:pPr algn="ctr" fontAlgn="b">
                        <a:buNone/>
                      </a:pPr>
                      <a:r>
                        <a:rPr lang="en-US" sz="1600" dirty="0">
                          <a:effectLst/>
                        </a:rPr>
                        <a:t>170</a:t>
                      </a:r>
                    </a:p>
                  </a:txBody>
                  <a:tcPr marL="9525" marR="9525" marT="9525" marB="0" anchor="b"/>
                </a:tc>
                <a:tc>
                  <a:txBody>
                    <a:bodyPr/>
                    <a:lstStyle/>
                    <a:p>
                      <a:pPr algn="ctr" fontAlgn="b">
                        <a:buNone/>
                      </a:pPr>
                      <a:r>
                        <a:rPr lang="en-US" sz="1600" dirty="0">
                          <a:effectLst/>
                        </a:rPr>
                        <a:t>K</a:t>
                      </a:r>
                    </a:p>
                  </a:txBody>
                  <a:tcPr marL="9525" marR="9525" marT="9525" marB="0" anchor="b"/>
                </a:tc>
                <a:extLst>
                  <a:ext uri="{0D108BD9-81ED-4DB2-BD59-A6C34878D82A}">
                    <a16:rowId xmlns:a16="http://schemas.microsoft.com/office/drawing/2014/main" val="1877783263"/>
                  </a:ext>
                </a:extLst>
              </a:tr>
              <a:tr h="259458">
                <a:tc>
                  <a:txBody>
                    <a:bodyPr/>
                    <a:lstStyle/>
                    <a:p>
                      <a:pPr algn="ctr" fontAlgn="b">
                        <a:buNone/>
                      </a:pPr>
                      <a:r>
                        <a:rPr lang="en-US" sz="1600" dirty="0">
                          <a:effectLst/>
                        </a:rPr>
                        <a:t>Spot size</a:t>
                      </a:r>
                    </a:p>
                  </a:txBody>
                  <a:tcPr marL="9525" marR="9525" marT="9525" marB="0" anchor="b"/>
                </a:tc>
                <a:tc>
                  <a:txBody>
                    <a:bodyPr/>
                    <a:lstStyle/>
                    <a:p>
                      <a:pPr algn="ctr" fontAlgn="b">
                        <a:buNone/>
                      </a:pPr>
                      <a:r>
                        <a:rPr lang="en-US" sz="1600" dirty="0">
                          <a:effectLst/>
                        </a:rPr>
                        <a:t>50</a:t>
                      </a:r>
                    </a:p>
                  </a:txBody>
                  <a:tcPr marL="9525" marR="9525" marT="9525" marB="0" anchor="b"/>
                </a:tc>
                <a:tc>
                  <a:txBody>
                    <a:bodyPr/>
                    <a:lstStyle/>
                    <a:p>
                      <a:pPr algn="ctr" fontAlgn="b">
                        <a:buNone/>
                      </a:pPr>
                      <a:r>
                        <a:rPr lang="en-US" sz="1600" dirty="0">
                          <a:effectLst/>
                        </a:rPr>
                        <a:t>mas</a:t>
                      </a:r>
                    </a:p>
                  </a:txBody>
                  <a:tcPr marL="9525" marR="9525" marT="9525" marB="0" anchor="b"/>
                </a:tc>
                <a:extLst>
                  <a:ext uri="{0D108BD9-81ED-4DB2-BD59-A6C34878D82A}">
                    <a16:rowId xmlns:a16="http://schemas.microsoft.com/office/drawing/2014/main" val="3386036219"/>
                  </a:ext>
                </a:extLst>
              </a:tr>
            </a:tbl>
          </a:graphicData>
        </a:graphic>
      </p:graphicFrame>
    </p:spTree>
    <p:extLst>
      <p:ext uri="{BB962C8B-B14F-4D97-AF65-F5344CB8AC3E}">
        <p14:creationId xmlns:p14="http://schemas.microsoft.com/office/powerpoint/2010/main" val="35474455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A1BF9-9979-4BEC-061B-A27B86EA496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65B84C7-6C87-0AB4-E2C4-8F4FBC63B79F}"/>
              </a:ext>
            </a:extLst>
          </p:cNvPr>
          <p:cNvPicPr>
            <a:picLocks noChangeAspect="1"/>
          </p:cNvPicPr>
          <p:nvPr/>
        </p:nvPicPr>
        <p:blipFill>
          <a:blip r:embed="rId2"/>
          <a:stretch>
            <a:fillRect/>
          </a:stretch>
        </p:blipFill>
        <p:spPr>
          <a:xfrm>
            <a:off x="384852" y="1134669"/>
            <a:ext cx="7535455" cy="4275342"/>
          </a:xfrm>
          <a:prstGeom prst="rect">
            <a:avLst/>
          </a:prstGeom>
        </p:spPr>
      </p:pic>
      <p:pic>
        <p:nvPicPr>
          <p:cNvPr id="9" name="Picture 8">
            <a:extLst>
              <a:ext uri="{FF2B5EF4-FFF2-40B4-BE49-F238E27FC236}">
                <a16:creationId xmlns:a16="http://schemas.microsoft.com/office/drawing/2014/main" id="{60640E79-D462-001F-30E8-3F7FFED02643}"/>
              </a:ext>
            </a:extLst>
          </p:cNvPr>
          <p:cNvPicPr>
            <a:picLocks noChangeAspect="1"/>
          </p:cNvPicPr>
          <p:nvPr/>
        </p:nvPicPr>
        <p:blipFill>
          <a:blip r:embed="rId3"/>
          <a:srcRect l="27306" r="27306"/>
          <a:stretch>
            <a:fillRect/>
          </a:stretch>
        </p:blipFill>
        <p:spPr>
          <a:xfrm>
            <a:off x="7920308" y="1063342"/>
            <a:ext cx="4116695" cy="5145869"/>
          </a:xfrm>
          <a:prstGeom prst="rect">
            <a:avLst/>
          </a:prstGeom>
        </p:spPr>
      </p:pic>
      <p:sp>
        <p:nvSpPr>
          <p:cNvPr id="2" name="Title 1">
            <a:extLst>
              <a:ext uri="{FF2B5EF4-FFF2-40B4-BE49-F238E27FC236}">
                <a16:creationId xmlns:a16="http://schemas.microsoft.com/office/drawing/2014/main" id="{2B216EEE-46A8-FE40-EB11-9006C22A6277}"/>
              </a:ext>
            </a:extLst>
          </p:cNvPr>
          <p:cNvSpPr>
            <a:spLocks noGrp="1"/>
          </p:cNvSpPr>
          <p:nvPr>
            <p:ph type="title"/>
          </p:nvPr>
        </p:nvSpPr>
        <p:spPr/>
        <p:txBody>
          <a:bodyPr/>
          <a:lstStyle/>
          <a:p>
            <a:r>
              <a:rPr lang="en-US" dirty="0">
                <a:cs typeface="Helvetica"/>
              </a:rPr>
              <a:t>Instrument D (or EAC-5 UVIFS) Optical feed from telescope</a:t>
            </a:r>
            <a:endParaRPr lang="en-US" dirty="0"/>
          </a:p>
        </p:txBody>
      </p:sp>
      <p:cxnSp>
        <p:nvCxnSpPr>
          <p:cNvPr id="6" name="Straight Arrow Connector 5">
            <a:extLst>
              <a:ext uri="{FF2B5EF4-FFF2-40B4-BE49-F238E27FC236}">
                <a16:creationId xmlns:a16="http://schemas.microsoft.com/office/drawing/2014/main" id="{9FFCB8F3-FFEB-CD06-6D39-F8756E0B602F}"/>
              </a:ext>
            </a:extLst>
          </p:cNvPr>
          <p:cNvCxnSpPr>
            <a:cxnSpLocks/>
          </p:cNvCxnSpPr>
          <p:nvPr/>
        </p:nvCxnSpPr>
        <p:spPr bwMode="auto">
          <a:xfrm flipH="1" flipV="1">
            <a:off x="6627355" y="4572000"/>
            <a:ext cx="200165" cy="108619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 name="Straight Arrow Connector 6">
            <a:extLst>
              <a:ext uri="{FF2B5EF4-FFF2-40B4-BE49-F238E27FC236}">
                <a16:creationId xmlns:a16="http://schemas.microsoft.com/office/drawing/2014/main" id="{B28BBFC7-5863-FB46-3AAD-1D2BCEF5F1FA}"/>
              </a:ext>
            </a:extLst>
          </p:cNvPr>
          <p:cNvCxnSpPr>
            <a:cxnSpLocks/>
          </p:cNvCxnSpPr>
          <p:nvPr/>
        </p:nvCxnSpPr>
        <p:spPr bwMode="auto">
          <a:xfrm flipH="1" flipV="1">
            <a:off x="6984274" y="4084320"/>
            <a:ext cx="880440" cy="11897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0F17CBBF-B604-622B-F9E2-8E404D44126E}"/>
              </a:ext>
            </a:extLst>
          </p:cNvPr>
          <p:cNvSpPr txBox="1"/>
          <p:nvPr/>
        </p:nvSpPr>
        <p:spPr>
          <a:xfrm>
            <a:off x="6032569" y="5658194"/>
            <a:ext cx="144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Helvetica"/>
              </a:rPr>
              <a:t>M3</a:t>
            </a:r>
          </a:p>
        </p:txBody>
      </p:sp>
      <p:sp>
        <p:nvSpPr>
          <p:cNvPr id="10" name="TextBox 9">
            <a:extLst>
              <a:ext uri="{FF2B5EF4-FFF2-40B4-BE49-F238E27FC236}">
                <a16:creationId xmlns:a16="http://schemas.microsoft.com/office/drawing/2014/main" id="{DA017235-6A2C-6DD6-3184-E0516C768BDC}"/>
              </a:ext>
            </a:extLst>
          </p:cNvPr>
          <p:cNvSpPr txBox="1"/>
          <p:nvPr/>
        </p:nvSpPr>
        <p:spPr>
          <a:xfrm>
            <a:off x="7075094" y="5274022"/>
            <a:ext cx="1440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Helvetica"/>
              </a:rPr>
              <a:t>M4</a:t>
            </a:r>
          </a:p>
        </p:txBody>
      </p:sp>
    </p:spTree>
    <p:extLst>
      <p:ext uri="{BB962C8B-B14F-4D97-AF65-F5344CB8AC3E}">
        <p14:creationId xmlns:p14="http://schemas.microsoft.com/office/powerpoint/2010/main" val="1709684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D85346-D6C6-64F7-7A25-593F5EC3259A}"/>
              </a:ext>
            </a:extLst>
          </p:cNvPr>
          <p:cNvSpPr>
            <a:spLocks noGrp="1"/>
          </p:cNvSpPr>
          <p:nvPr>
            <p:ph type="title"/>
          </p:nvPr>
        </p:nvSpPr>
        <p:spPr/>
        <p:txBody>
          <a:bodyPr/>
          <a:lstStyle/>
          <a:p>
            <a:r>
              <a:rPr lang="en-US" dirty="0"/>
              <a:t>Acknowledgement</a:t>
            </a:r>
          </a:p>
        </p:txBody>
      </p:sp>
      <p:sp>
        <p:nvSpPr>
          <p:cNvPr id="5" name="Content Placeholder 4">
            <a:extLst>
              <a:ext uri="{FF2B5EF4-FFF2-40B4-BE49-F238E27FC236}">
                <a16:creationId xmlns:a16="http://schemas.microsoft.com/office/drawing/2014/main" id="{D4AD5559-AA86-BC19-B23D-4C460AC36FFA}"/>
              </a:ext>
            </a:extLst>
          </p:cNvPr>
          <p:cNvSpPr>
            <a:spLocks noGrp="1"/>
          </p:cNvSpPr>
          <p:nvPr>
            <p:ph idx="1"/>
          </p:nvPr>
        </p:nvSpPr>
        <p:spPr/>
        <p:txBody>
          <a:bodyPr>
            <a:normAutofit/>
          </a:bodyPr>
          <a:lstStyle/>
          <a:p>
            <a:pPr marL="457200" lvl="1" indent="0">
              <a:buNone/>
            </a:pPr>
            <a:endParaRPr lang="en-US" dirty="0"/>
          </a:p>
          <a:p>
            <a:pPr lvl="1"/>
            <a:endParaRPr lang="en-US" dirty="0"/>
          </a:p>
        </p:txBody>
      </p:sp>
      <p:graphicFrame>
        <p:nvGraphicFramePr>
          <p:cNvPr id="6" name="Table 5">
            <a:extLst>
              <a:ext uri="{FF2B5EF4-FFF2-40B4-BE49-F238E27FC236}">
                <a16:creationId xmlns:a16="http://schemas.microsoft.com/office/drawing/2014/main" id="{BB3485C0-87B4-D9D1-34FD-9F4A56012EA1}"/>
              </a:ext>
            </a:extLst>
          </p:cNvPr>
          <p:cNvGraphicFramePr>
            <a:graphicFrameLocks noGrp="1"/>
          </p:cNvGraphicFramePr>
          <p:nvPr>
            <p:extLst>
              <p:ext uri="{D42A27DB-BD31-4B8C-83A1-F6EECF244321}">
                <p14:modId xmlns:p14="http://schemas.microsoft.com/office/powerpoint/2010/main" val="2559630037"/>
              </p:ext>
            </p:extLst>
          </p:nvPr>
        </p:nvGraphicFramePr>
        <p:xfrm>
          <a:off x="562374" y="1630219"/>
          <a:ext cx="5533625" cy="4079239"/>
        </p:xfrm>
        <a:graphic>
          <a:graphicData uri="http://schemas.openxmlformats.org/drawingml/2006/table">
            <a:tbl>
              <a:tblPr firstRow="1" bandRow="1">
                <a:tableStyleId>{72833802-FEF1-4C79-8D5D-14CF1EAF98D9}</a:tableStyleId>
              </a:tblPr>
              <a:tblGrid>
                <a:gridCol w="2109645">
                  <a:extLst>
                    <a:ext uri="{9D8B030D-6E8A-4147-A177-3AD203B41FA5}">
                      <a16:colId xmlns:a16="http://schemas.microsoft.com/office/drawing/2014/main" val="2595830241"/>
                    </a:ext>
                  </a:extLst>
                </a:gridCol>
                <a:gridCol w="3423980">
                  <a:extLst>
                    <a:ext uri="{9D8B030D-6E8A-4147-A177-3AD203B41FA5}">
                      <a16:colId xmlns:a16="http://schemas.microsoft.com/office/drawing/2014/main" val="2458569167"/>
                    </a:ext>
                  </a:extLst>
                </a:gridCol>
              </a:tblGrid>
              <a:tr h="370839">
                <a:tc>
                  <a:txBody>
                    <a:bodyPr/>
                    <a:lstStyle/>
                    <a:p>
                      <a:pPr fontAlgn="b">
                        <a:buNone/>
                      </a:pPr>
                      <a:r>
                        <a:rPr lang="en-US" sz="1600" b="1" dirty="0">
                          <a:solidFill>
                            <a:schemeClr val="bg1"/>
                          </a:solidFill>
                          <a:effectLst/>
                        </a:rPr>
                        <a:t>Name</a:t>
                      </a:r>
                    </a:p>
                  </a:txBody>
                  <a:tcPr anchor="b"/>
                </a:tc>
                <a:tc>
                  <a:txBody>
                    <a:bodyPr/>
                    <a:lstStyle/>
                    <a:p>
                      <a:pPr fontAlgn="b">
                        <a:buNone/>
                      </a:pPr>
                      <a:r>
                        <a:rPr lang="en-US" sz="1600" b="1" dirty="0">
                          <a:solidFill>
                            <a:schemeClr val="bg1"/>
                          </a:solidFill>
                          <a:effectLst/>
                        </a:rPr>
                        <a:t>Systems Team </a:t>
                      </a:r>
                    </a:p>
                  </a:txBody>
                  <a:tcPr anchor="b"/>
                </a:tc>
                <a:extLst>
                  <a:ext uri="{0D108BD9-81ED-4DB2-BD59-A6C34878D82A}">
                    <a16:rowId xmlns:a16="http://schemas.microsoft.com/office/drawing/2014/main" val="4099985004"/>
                  </a:ext>
                </a:extLst>
              </a:tr>
              <a:tr h="370840">
                <a:tc>
                  <a:txBody>
                    <a:bodyPr/>
                    <a:lstStyle/>
                    <a:p>
                      <a:pPr fontAlgn="base">
                        <a:buNone/>
                      </a:pPr>
                      <a:r>
                        <a:rPr lang="en-US" sz="1600" dirty="0">
                          <a:effectLst/>
                        </a:rPr>
                        <a:t>Alice Liu</a:t>
                      </a:r>
                    </a:p>
                  </a:txBody>
                  <a:tcPr anchor="ctr"/>
                </a:tc>
                <a:tc>
                  <a:txBody>
                    <a:bodyPr/>
                    <a:lstStyle/>
                    <a:p>
                      <a:pPr fontAlgn="base">
                        <a:buNone/>
                      </a:pPr>
                      <a:r>
                        <a:rPr lang="en-US" sz="1600" dirty="0">
                          <a:effectLst/>
                        </a:rPr>
                        <a:t>Project Systems Engineer</a:t>
                      </a:r>
                    </a:p>
                  </a:txBody>
                  <a:tcPr anchor="ctr"/>
                </a:tc>
                <a:extLst>
                  <a:ext uri="{0D108BD9-81ED-4DB2-BD59-A6C34878D82A}">
                    <a16:rowId xmlns:a16="http://schemas.microsoft.com/office/drawing/2014/main" val="300501321"/>
                  </a:ext>
                </a:extLst>
              </a:tr>
              <a:tr h="370840">
                <a:tc>
                  <a:txBody>
                    <a:bodyPr/>
                    <a:lstStyle/>
                    <a:p>
                      <a:pPr fontAlgn="base">
                        <a:buNone/>
                      </a:pPr>
                      <a:r>
                        <a:rPr lang="en-US" sz="1600" dirty="0">
                          <a:effectLst/>
                        </a:rPr>
                        <a:t>Matt Bolcar</a:t>
                      </a:r>
                    </a:p>
                  </a:txBody>
                  <a:tcPr anchor="ctr"/>
                </a:tc>
                <a:tc>
                  <a:txBody>
                    <a:bodyPr/>
                    <a:lstStyle/>
                    <a:p>
                      <a:pPr fontAlgn="base">
                        <a:buNone/>
                      </a:pPr>
                      <a:r>
                        <a:rPr lang="en-US" sz="1600" dirty="0">
                          <a:effectLst/>
                        </a:rPr>
                        <a:t>Chief Technologist</a:t>
                      </a:r>
                    </a:p>
                  </a:txBody>
                  <a:tcPr anchor="ctr"/>
                </a:tc>
                <a:extLst>
                  <a:ext uri="{0D108BD9-81ED-4DB2-BD59-A6C34878D82A}">
                    <a16:rowId xmlns:a16="http://schemas.microsoft.com/office/drawing/2014/main" val="3382596788"/>
                  </a:ext>
                </a:extLst>
              </a:tr>
              <a:tr h="370840">
                <a:tc>
                  <a:txBody>
                    <a:bodyPr/>
                    <a:lstStyle/>
                    <a:p>
                      <a:pPr fontAlgn="base">
                        <a:buNone/>
                      </a:pPr>
                      <a:r>
                        <a:rPr lang="en-US" sz="1600" dirty="0">
                          <a:effectLst/>
                        </a:rPr>
                        <a:t>Josh Abel</a:t>
                      </a:r>
                    </a:p>
                  </a:txBody>
                  <a:tcPr anchor="ctr"/>
                </a:tc>
                <a:tc>
                  <a:txBody>
                    <a:bodyPr/>
                    <a:lstStyle/>
                    <a:p>
                      <a:pPr fontAlgn="base">
                        <a:buNone/>
                      </a:pPr>
                      <a:r>
                        <a:rPr lang="en-US" sz="1600" dirty="0">
                          <a:effectLst/>
                        </a:rPr>
                        <a:t>Observatory Systems Engineer</a:t>
                      </a:r>
                    </a:p>
                  </a:txBody>
                  <a:tcPr anchor="ctr"/>
                </a:tc>
                <a:extLst>
                  <a:ext uri="{0D108BD9-81ED-4DB2-BD59-A6C34878D82A}">
                    <a16:rowId xmlns:a16="http://schemas.microsoft.com/office/drawing/2014/main" val="3215831259"/>
                  </a:ext>
                </a:extLst>
              </a:tr>
              <a:tr h="370840">
                <a:tc>
                  <a:txBody>
                    <a:bodyPr/>
                    <a:lstStyle/>
                    <a:p>
                      <a:pPr fontAlgn="base">
                        <a:buNone/>
                      </a:pPr>
                      <a:r>
                        <a:rPr lang="en-US" sz="1600" dirty="0">
                          <a:effectLst/>
                        </a:rPr>
                        <a:t>Marie Levine</a:t>
                      </a:r>
                    </a:p>
                  </a:txBody>
                  <a:tcPr anchor="ctr"/>
                </a:tc>
                <a:tc>
                  <a:txBody>
                    <a:bodyPr/>
                    <a:lstStyle/>
                    <a:p>
                      <a:pPr fontAlgn="base">
                        <a:buNone/>
                      </a:pPr>
                      <a:r>
                        <a:rPr lang="en-US" sz="1600" dirty="0">
                          <a:effectLst/>
                        </a:rPr>
                        <a:t>Systems Analysis Lead</a:t>
                      </a:r>
                    </a:p>
                  </a:txBody>
                  <a:tcPr anchor="ctr"/>
                </a:tc>
                <a:extLst>
                  <a:ext uri="{0D108BD9-81ED-4DB2-BD59-A6C34878D82A}">
                    <a16:rowId xmlns:a16="http://schemas.microsoft.com/office/drawing/2014/main" val="2306804738"/>
                  </a:ext>
                </a:extLst>
              </a:tr>
              <a:tr h="370840">
                <a:tc>
                  <a:txBody>
                    <a:bodyPr/>
                    <a:lstStyle/>
                    <a:p>
                      <a:pPr fontAlgn="base">
                        <a:buNone/>
                      </a:pPr>
                      <a:r>
                        <a:rPr lang="en-US" sz="1600" dirty="0">
                          <a:effectLst/>
                        </a:rPr>
                        <a:t>Charley Noecker</a:t>
                      </a:r>
                    </a:p>
                  </a:txBody>
                  <a:tcPr anchor="ctr"/>
                </a:tc>
                <a:tc>
                  <a:txBody>
                    <a:bodyPr/>
                    <a:lstStyle/>
                    <a:p>
                      <a:pPr fontAlgn="base">
                        <a:buNone/>
                      </a:pPr>
                      <a:r>
                        <a:rPr lang="en-US" sz="1600" dirty="0">
                          <a:effectLst/>
                        </a:rPr>
                        <a:t>Coronagraph Coordination Lead</a:t>
                      </a:r>
                    </a:p>
                  </a:txBody>
                  <a:tcPr anchor="ctr"/>
                </a:tc>
                <a:extLst>
                  <a:ext uri="{0D108BD9-81ED-4DB2-BD59-A6C34878D82A}">
                    <a16:rowId xmlns:a16="http://schemas.microsoft.com/office/drawing/2014/main" val="2125660026"/>
                  </a:ext>
                </a:extLst>
              </a:tr>
              <a:tr h="370840">
                <a:tc>
                  <a:txBody>
                    <a:bodyPr/>
                    <a:lstStyle/>
                    <a:p>
                      <a:pPr fontAlgn="base">
                        <a:buNone/>
                      </a:pPr>
                      <a:r>
                        <a:rPr lang="en-US" sz="1600" dirty="0">
                          <a:effectLst/>
                        </a:rPr>
                        <a:t>Maxime Rizzo</a:t>
                      </a:r>
                    </a:p>
                  </a:txBody>
                  <a:tcPr anchor="ctr"/>
                </a:tc>
                <a:tc>
                  <a:txBody>
                    <a:bodyPr/>
                    <a:lstStyle/>
                    <a:p>
                      <a:pPr fontAlgn="base">
                        <a:buNone/>
                      </a:pPr>
                      <a:r>
                        <a:rPr lang="en-US" sz="1600" dirty="0">
                          <a:effectLst/>
                        </a:rPr>
                        <a:t>HRI Working Group Lead</a:t>
                      </a:r>
                    </a:p>
                  </a:txBody>
                  <a:tcPr anchor="ctr"/>
                </a:tc>
                <a:extLst>
                  <a:ext uri="{0D108BD9-81ED-4DB2-BD59-A6C34878D82A}">
                    <a16:rowId xmlns:a16="http://schemas.microsoft.com/office/drawing/2014/main" val="3605291427"/>
                  </a:ext>
                </a:extLst>
              </a:tr>
              <a:tr h="370840">
                <a:tc>
                  <a:txBody>
                    <a:bodyPr/>
                    <a:lstStyle/>
                    <a:p>
                      <a:pPr fontAlgn="base">
                        <a:buNone/>
                      </a:pPr>
                      <a:r>
                        <a:rPr lang="en-US" sz="1600" dirty="0">
                          <a:effectLst/>
                        </a:rPr>
                        <a:t>Paul Scowen</a:t>
                      </a:r>
                    </a:p>
                  </a:txBody>
                  <a:tcPr anchor="ctr"/>
                </a:tc>
                <a:tc>
                  <a:txBody>
                    <a:bodyPr/>
                    <a:lstStyle/>
                    <a:p>
                      <a:pPr fontAlgn="base">
                        <a:buNone/>
                      </a:pPr>
                      <a:r>
                        <a:rPr lang="en-US" sz="1600" dirty="0">
                          <a:effectLst/>
                        </a:rPr>
                        <a:t>UVI Working Group Lead</a:t>
                      </a:r>
                    </a:p>
                  </a:txBody>
                  <a:tcPr anchor="ctr"/>
                </a:tc>
                <a:extLst>
                  <a:ext uri="{0D108BD9-81ED-4DB2-BD59-A6C34878D82A}">
                    <a16:rowId xmlns:a16="http://schemas.microsoft.com/office/drawing/2014/main" val="2084807349"/>
                  </a:ext>
                </a:extLst>
              </a:tr>
              <a:tr h="370840">
                <a:tc>
                  <a:txBody>
                    <a:bodyPr/>
                    <a:lstStyle/>
                    <a:p>
                      <a:pPr fontAlgn="base">
                        <a:buNone/>
                      </a:pPr>
                      <a:r>
                        <a:rPr lang="en-US" sz="1600" dirty="0">
                          <a:effectLst/>
                        </a:rPr>
                        <a:t>Breann Sitarski</a:t>
                      </a:r>
                    </a:p>
                  </a:txBody>
                  <a:tcPr anchor="ctr"/>
                </a:tc>
                <a:tc>
                  <a:txBody>
                    <a:bodyPr/>
                    <a:lstStyle/>
                    <a:p>
                      <a:pPr fontAlgn="base">
                        <a:buNone/>
                      </a:pPr>
                      <a:r>
                        <a:rPr lang="en-US" sz="1600" dirty="0">
                          <a:effectLst/>
                        </a:rPr>
                        <a:t>Deputy Architect and Testbed Lead</a:t>
                      </a:r>
                    </a:p>
                  </a:txBody>
                  <a:tcPr anchor="ctr"/>
                </a:tc>
                <a:extLst>
                  <a:ext uri="{0D108BD9-81ED-4DB2-BD59-A6C34878D82A}">
                    <a16:rowId xmlns:a16="http://schemas.microsoft.com/office/drawing/2014/main" val="2470271419"/>
                  </a:ext>
                </a:extLst>
              </a:tr>
              <a:tr h="370840">
                <a:tc>
                  <a:txBody>
                    <a:bodyPr/>
                    <a:lstStyle/>
                    <a:p>
                      <a:pPr fontAlgn="base">
                        <a:buNone/>
                      </a:pPr>
                      <a:r>
                        <a:rPr lang="en-US" sz="1600" dirty="0">
                          <a:effectLst/>
                        </a:rPr>
                        <a:t>Feng Zhao</a:t>
                      </a:r>
                    </a:p>
                  </a:txBody>
                  <a:tcPr anchor="ctr"/>
                </a:tc>
                <a:tc>
                  <a:txBody>
                    <a:bodyPr/>
                    <a:lstStyle/>
                    <a:p>
                      <a:pPr fontAlgn="base">
                        <a:buNone/>
                      </a:pPr>
                      <a:r>
                        <a:rPr lang="en-US" sz="1600" dirty="0">
                          <a:effectLst/>
                        </a:rPr>
                        <a:t>Deputy Chief Technologist</a:t>
                      </a:r>
                    </a:p>
                  </a:txBody>
                  <a:tcPr anchor="ctr"/>
                </a:tc>
                <a:extLst>
                  <a:ext uri="{0D108BD9-81ED-4DB2-BD59-A6C34878D82A}">
                    <a16:rowId xmlns:a16="http://schemas.microsoft.com/office/drawing/2014/main" val="2254509419"/>
                  </a:ext>
                </a:extLst>
              </a:tr>
              <a:tr h="370840">
                <a:tc gridSpan="2">
                  <a:txBody>
                    <a:bodyPr/>
                    <a:lstStyle/>
                    <a:p>
                      <a:pPr algn="ctr" fontAlgn="base">
                        <a:buNone/>
                      </a:pPr>
                      <a:r>
                        <a:rPr lang="en-US" sz="1600" dirty="0">
                          <a:effectLst/>
                        </a:rPr>
                        <a:t>With inputs from CI, HWI, and UVI Working Group teams</a:t>
                      </a:r>
                    </a:p>
                  </a:txBody>
                  <a:tcPr anchor="ctr"/>
                </a:tc>
                <a:tc hMerge="1">
                  <a:txBody>
                    <a:bodyPr/>
                    <a:lstStyle/>
                    <a:p>
                      <a:pPr fontAlgn="base">
                        <a:buNone/>
                      </a:pPr>
                      <a:endParaRPr lang="en-US" sz="1600" dirty="0">
                        <a:effectLst/>
                      </a:endParaRPr>
                    </a:p>
                  </a:txBody>
                  <a:tcPr anchor="ctr"/>
                </a:tc>
                <a:extLst>
                  <a:ext uri="{0D108BD9-81ED-4DB2-BD59-A6C34878D82A}">
                    <a16:rowId xmlns:a16="http://schemas.microsoft.com/office/drawing/2014/main" val="11937996"/>
                  </a:ext>
                </a:extLst>
              </a:tr>
            </a:tbl>
          </a:graphicData>
        </a:graphic>
      </p:graphicFrame>
      <p:graphicFrame>
        <p:nvGraphicFramePr>
          <p:cNvPr id="2" name="Table 1">
            <a:extLst>
              <a:ext uri="{FF2B5EF4-FFF2-40B4-BE49-F238E27FC236}">
                <a16:creationId xmlns:a16="http://schemas.microsoft.com/office/drawing/2014/main" id="{503A035A-CB17-00F5-76D0-6683A92EC82D}"/>
              </a:ext>
            </a:extLst>
          </p:cNvPr>
          <p:cNvGraphicFramePr>
            <a:graphicFrameLocks noGrp="1"/>
          </p:cNvGraphicFramePr>
          <p:nvPr>
            <p:extLst>
              <p:ext uri="{D42A27DB-BD31-4B8C-83A1-F6EECF244321}">
                <p14:modId xmlns:p14="http://schemas.microsoft.com/office/powerpoint/2010/main" val="3114645901"/>
              </p:ext>
            </p:extLst>
          </p:nvPr>
        </p:nvGraphicFramePr>
        <p:xfrm>
          <a:off x="6395839" y="1630219"/>
          <a:ext cx="5284244" cy="3708399"/>
        </p:xfrm>
        <a:graphic>
          <a:graphicData uri="http://schemas.openxmlformats.org/drawingml/2006/table">
            <a:tbl>
              <a:tblPr firstRow="1" bandRow="1">
                <a:tableStyleId>{72833802-FEF1-4C79-8D5D-14CF1EAF98D9}</a:tableStyleId>
              </a:tblPr>
              <a:tblGrid>
                <a:gridCol w="2014571">
                  <a:extLst>
                    <a:ext uri="{9D8B030D-6E8A-4147-A177-3AD203B41FA5}">
                      <a16:colId xmlns:a16="http://schemas.microsoft.com/office/drawing/2014/main" val="2595830241"/>
                    </a:ext>
                  </a:extLst>
                </a:gridCol>
                <a:gridCol w="3269673">
                  <a:extLst>
                    <a:ext uri="{9D8B030D-6E8A-4147-A177-3AD203B41FA5}">
                      <a16:colId xmlns:a16="http://schemas.microsoft.com/office/drawing/2014/main" val="2458569167"/>
                    </a:ext>
                  </a:extLst>
                </a:gridCol>
              </a:tblGrid>
              <a:tr h="370839">
                <a:tc>
                  <a:txBody>
                    <a:bodyPr/>
                    <a:lstStyle/>
                    <a:p>
                      <a:pPr fontAlgn="b">
                        <a:buNone/>
                      </a:pPr>
                      <a:r>
                        <a:rPr lang="en-US" sz="1600" b="1" dirty="0">
                          <a:solidFill>
                            <a:schemeClr val="bg1"/>
                          </a:solidFill>
                          <a:effectLst/>
                        </a:rPr>
                        <a:t>Name</a:t>
                      </a:r>
                    </a:p>
                  </a:txBody>
                  <a:tcPr anchor="b"/>
                </a:tc>
                <a:tc>
                  <a:txBody>
                    <a:bodyPr/>
                    <a:lstStyle/>
                    <a:p>
                      <a:pPr fontAlgn="b">
                        <a:buNone/>
                      </a:pPr>
                      <a:r>
                        <a:rPr lang="en-US" sz="1600" b="1" dirty="0">
                          <a:solidFill>
                            <a:schemeClr val="bg1"/>
                          </a:solidFill>
                          <a:effectLst/>
                        </a:rPr>
                        <a:t>Discipline Engineering</a:t>
                      </a:r>
                    </a:p>
                  </a:txBody>
                  <a:tcPr anchor="b"/>
                </a:tc>
                <a:extLst>
                  <a:ext uri="{0D108BD9-81ED-4DB2-BD59-A6C34878D82A}">
                    <a16:rowId xmlns:a16="http://schemas.microsoft.com/office/drawing/2014/main" val="4099985004"/>
                  </a:ext>
                </a:extLst>
              </a:tr>
              <a:tr h="370840">
                <a:tc>
                  <a:txBody>
                    <a:bodyPr/>
                    <a:lstStyle/>
                    <a:p>
                      <a:pPr fontAlgn="base">
                        <a:buNone/>
                      </a:pPr>
                      <a:r>
                        <a:rPr lang="en-US" sz="1600" dirty="0">
                          <a:effectLst/>
                        </a:rPr>
                        <a:t>Jon Lawrence</a:t>
                      </a:r>
                    </a:p>
                  </a:txBody>
                  <a:tcPr anchor="ctr"/>
                </a:tc>
                <a:tc>
                  <a:txBody>
                    <a:bodyPr/>
                    <a:lstStyle/>
                    <a:p>
                      <a:pPr fontAlgn="base">
                        <a:buNone/>
                      </a:pPr>
                      <a:r>
                        <a:rPr lang="en-US" sz="1600" dirty="0">
                          <a:effectLst/>
                        </a:rPr>
                        <a:t>Mechanical Lead</a:t>
                      </a:r>
                    </a:p>
                  </a:txBody>
                  <a:tcPr anchor="ctr"/>
                </a:tc>
                <a:extLst>
                  <a:ext uri="{0D108BD9-81ED-4DB2-BD59-A6C34878D82A}">
                    <a16:rowId xmlns:a16="http://schemas.microsoft.com/office/drawing/2014/main" val="1371089265"/>
                  </a:ext>
                </a:extLst>
              </a:tr>
              <a:tr h="370840">
                <a:tc>
                  <a:txBody>
                    <a:bodyPr/>
                    <a:lstStyle/>
                    <a:p>
                      <a:pPr fontAlgn="base">
                        <a:buNone/>
                      </a:pPr>
                      <a:r>
                        <a:rPr lang="en-US" sz="1600" dirty="0">
                          <a:effectLst/>
                        </a:rPr>
                        <a:t>Charles Wang</a:t>
                      </a:r>
                    </a:p>
                  </a:txBody>
                  <a:tcPr anchor="ctr"/>
                </a:tc>
                <a:tc>
                  <a:txBody>
                    <a:bodyPr/>
                    <a:lstStyle/>
                    <a:p>
                      <a:pPr lvl="0">
                        <a:buNone/>
                      </a:pPr>
                      <a:r>
                        <a:rPr lang="en-US" sz="1600" dirty="0">
                          <a:effectLst/>
                        </a:rPr>
                        <a:t>Coronagraph Mechanical Lead</a:t>
                      </a:r>
                    </a:p>
                  </a:txBody>
                  <a:tcPr anchor="ctr"/>
                </a:tc>
                <a:extLst>
                  <a:ext uri="{0D108BD9-81ED-4DB2-BD59-A6C34878D82A}">
                    <a16:rowId xmlns:a16="http://schemas.microsoft.com/office/drawing/2014/main" val="260288807"/>
                  </a:ext>
                </a:extLst>
              </a:tr>
              <a:tr h="370840">
                <a:tc>
                  <a:txBody>
                    <a:bodyPr/>
                    <a:lstStyle/>
                    <a:p>
                      <a:pPr fontAlgn="base">
                        <a:buNone/>
                      </a:pPr>
                      <a:r>
                        <a:rPr lang="en-US" sz="1600" dirty="0">
                          <a:effectLst/>
                        </a:rPr>
                        <a:t>Joe Howard</a:t>
                      </a:r>
                    </a:p>
                  </a:txBody>
                  <a:tcPr anchor="ctr"/>
                </a:tc>
                <a:tc>
                  <a:txBody>
                    <a:bodyPr/>
                    <a:lstStyle/>
                    <a:p>
                      <a:pPr fontAlgn="base">
                        <a:buNone/>
                      </a:pPr>
                      <a:r>
                        <a:rPr lang="en-US" sz="1600" dirty="0">
                          <a:effectLst/>
                        </a:rPr>
                        <a:t>Optical Lead</a:t>
                      </a:r>
                    </a:p>
                  </a:txBody>
                  <a:tcPr anchor="ctr"/>
                </a:tc>
                <a:extLst>
                  <a:ext uri="{0D108BD9-81ED-4DB2-BD59-A6C34878D82A}">
                    <a16:rowId xmlns:a16="http://schemas.microsoft.com/office/drawing/2014/main" val="1234757452"/>
                  </a:ext>
                </a:extLst>
              </a:tr>
              <a:tr h="370840">
                <a:tc>
                  <a:txBody>
                    <a:bodyPr/>
                    <a:lstStyle/>
                    <a:p>
                      <a:pPr fontAlgn="base">
                        <a:buNone/>
                      </a:pPr>
                      <a:r>
                        <a:rPr lang="en-US" sz="1600" dirty="0">
                          <a:effectLst/>
                        </a:rPr>
                        <a:t>Hong Tang</a:t>
                      </a:r>
                    </a:p>
                  </a:txBody>
                  <a:tcPr anchor="ctr"/>
                </a:tc>
                <a:tc>
                  <a:txBody>
                    <a:bodyPr/>
                    <a:lstStyle/>
                    <a:p>
                      <a:pPr lvl="0">
                        <a:buNone/>
                      </a:pPr>
                      <a:r>
                        <a:rPr lang="en-US" sz="1600" dirty="0">
                          <a:effectLst/>
                        </a:rPr>
                        <a:t>Coronagraph Optical Lead</a:t>
                      </a:r>
                    </a:p>
                  </a:txBody>
                  <a:tcPr anchor="ctr"/>
                </a:tc>
                <a:extLst>
                  <a:ext uri="{0D108BD9-81ED-4DB2-BD59-A6C34878D82A}">
                    <a16:rowId xmlns:a16="http://schemas.microsoft.com/office/drawing/2014/main" val="887521081"/>
                  </a:ext>
                </a:extLst>
              </a:tr>
              <a:tr h="370840">
                <a:tc>
                  <a:txBody>
                    <a:bodyPr/>
                    <a:lstStyle/>
                    <a:p>
                      <a:pPr fontAlgn="base">
                        <a:buNone/>
                      </a:pPr>
                      <a:r>
                        <a:rPr lang="en-US" sz="1600" dirty="0">
                          <a:effectLst/>
                        </a:rPr>
                        <a:t>Jordan Effron</a:t>
                      </a:r>
                    </a:p>
                  </a:txBody>
                  <a:tcPr anchor="ctr"/>
                </a:tc>
                <a:tc>
                  <a:txBody>
                    <a:bodyPr/>
                    <a:lstStyle/>
                    <a:p>
                      <a:pPr fontAlgn="base">
                        <a:buNone/>
                      </a:pPr>
                      <a:r>
                        <a:rPr lang="en-US" sz="1600" dirty="0">
                          <a:effectLst/>
                        </a:rPr>
                        <a:t>Thermal Lead</a:t>
                      </a:r>
                    </a:p>
                  </a:txBody>
                  <a:tcPr anchor="ctr"/>
                </a:tc>
                <a:extLst>
                  <a:ext uri="{0D108BD9-81ED-4DB2-BD59-A6C34878D82A}">
                    <a16:rowId xmlns:a16="http://schemas.microsoft.com/office/drawing/2014/main" val="3162887310"/>
                  </a:ext>
                </a:extLst>
              </a:tr>
              <a:tr h="370840">
                <a:tc>
                  <a:txBody>
                    <a:bodyPr/>
                    <a:lstStyle/>
                    <a:p>
                      <a:pPr fontAlgn="base">
                        <a:buNone/>
                      </a:pPr>
                      <a:r>
                        <a:rPr lang="en-US" sz="1600" dirty="0">
                          <a:effectLst/>
                        </a:rPr>
                        <a:t>Brad Moore</a:t>
                      </a:r>
                    </a:p>
                  </a:txBody>
                  <a:tcPr anchor="ctr"/>
                </a:tc>
                <a:tc>
                  <a:txBody>
                    <a:bodyPr/>
                    <a:lstStyle/>
                    <a:p>
                      <a:pPr lvl="0">
                        <a:buNone/>
                      </a:pPr>
                      <a:r>
                        <a:rPr lang="en-US" sz="1600" dirty="0">
                          <a:effectLst/>
                        </a:rPr>
                        <a:t>Coronagraph Thermal Lead</a:t>
                      </a:r>
                    </a:p>
                  </a:txBody>
                  <a:tcPr anchor="ctr"/>
                </a:tc>
                <a:extLst>
                  <a:ext uri="{0D108BD9-81ED-4DB2-BD59-A6C34878D82A}">
                    <a16:rowId xmlns:a16="http://schemas.microsoft.com/office/drawing/2014/main" val="1974634961"/>
                  </a:ext>
                </a:extLst>
              </a:tr>
              <a:tr h="370840">
                <a:tc>
                  <a:txBody>
                    <a:bodyPr/>
                    <a:lstStyle/>
                    <a:p>
                      <a:pPr fontAlgn="base">
                        <a:buNone/>
                      </a:pPr>
                      <a:r>
                        <a:rPr lang="en-US" sz="1600" dirty="0">
                          <a:effectLst/>
                        </a:rPr>
                        <a:t>Greg Walsh</a:t>
                      </a:r>
                    </a:p>
                  </a:txBody>
                  <a:tcPr anchor="ctr"/>
                </a:tc>
                <a:tc>
                  <a:txBody>
                    <a:bodyPr/>
                    <a:lstStyle/>
                    <a:p>
                      <a:pPr fontAlgn="base">
                        <a:buNone/>
                      </a:pPr>
                      <a:r>
                        <a:rPr lang="en-US" sz="1600" dirty="0">
                          <a:effectLst/>
                        </a:rPr>
                        <a:t>Structures Lead</a:t>
                      </a:r>
                    </a:p>
                  </a:txBody>
                  <a:tcPr anchor="ctr"/>
                </a:tc>
                <a:extLst>
                  <a:ext uri="{0D108BD9-81ED-4DB2-BD59-A6C34878D82A}">
                    <a16:rowId xmlns:a16="http://schemas.microsoft.com/office/drawing/2014/main" val="3055758786"/>
                  </a:ext>
                </a:extLst>
              </a:tr>
              <a:tr h="370840">
                <a:tc>
                  <a:txBody>
                    <a:bodyPr/>
                    <a:lstStyle/>
                    <a:p>
                      <a:pPr fontAlgn="base">
                        <a:buNone/>
                      </a:pPr>
                      <a:r>
                        <a:rPr lang="en-US" sz="1600" dirty="0">
                          <a:effectLst/>
                        </a:rPr>
                        <a:t>Harry Culver</a:t>
                      </a:r>
                    </a:p>
                  </a:txBody>
                  <a:tcPr anchor="ctr"/>
                </a:tc>
                <a:tc>
                  <a:txBody>
                    <a:bodyPr/>
                    <a:lstStyle/>
                    <a:p>
                      <a:pPr fontAlgn="base">
                        <a:buNone/>
                      </a:pPr>
                      <a:r>
                        <a:rPr lang="en-US" sz="1600" dirty="0">
                          <a:effectLst/>
                        </a:rPr>
                        <a:t>Electrical Lead</a:t>
                      </a:r>
                    </a:p>
                  </a:txBody>
                  <a:tcPr anchor="ctr"/>
                </a:tc>
                <a:extLst>
                  <a:ext uri="{0D108BD9-81ED-4DB2-BD59-A6C34878D82A}">
                    <a16:rowId xmlns:a16="http://schemas.microsoft.com/office/drawing/2014/main" val="2899776232"/>
                  </a:ext>
                </a:extLst>
              </a:tr>
              <a:tr h="370840">
                <a:tc gridSpan="2">
                  <a:txBody>
                    <a:bodyPr/>
                    <a:lstStyle/>
                    <a:p>
                      <a:pPr algn="ctr" fontAlgn="base">
                        <a:buNone/>
                      </a:pPr>
                      <a:r>
                        <a:rPr lang="en-US" sz="1600" dirty="0">
                          <a:effectLst/>
                        </a:rPr>
                        <a:t>With inputs from government systems design team</a:t>
                      </a:r>
                    </a:p>
                  </a:txBody>
                  <a:tcPr anchor="ctr"/>
                </a:tc>
                <a:tc hMerge="1">
                  <a:txBody>
                    <a:bodyPr/>
                    <a:lstStyle/>
                    <a:p>
                      <a:pPr fontAlgn="base">
                        <a:buNone/>
                      </a:pPr>
                      <a:endParaRPr lang="en-US" sz="1600" dirty="0">
                        <a:effectLst/>
                      </a:endParaRPr>
                    </a:p>
                  </a:txBody>
                  <a:tcPr anchor="ctr"/>
                </a:tc>
                <a:extLst>
                  <a:ext uri="{0D108BD9-81ED-4DB2-BD59-A6C34878D82A}">
                    <a16:rowId xmlns:a16="http://schemas.microsoft.com/office/drawing/2014/main" val="1768379155"/>
                  </a:ext>
                </a:extLst>
              </a:tr>
            </a:tbl>
          </a:graphicData>
        </a:graphic>
      </p:graphicFrame>
    </p:spTree>
    <p:extLst>
      <p:ext uri="{BB962C8B-B14F-4D97-AF65-F5344CB8AC3E}">
        <p14:creationId xmlns:p14="http://schemas.microsoft.com/office/powerpoint/2010/main" val="2881909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93C7A-05FE-2C08-4CD7-F24CABC262D3}"/>
              </a:ext>
            </a:extLst>
          </p:cNvPr>
          <p:cNvSpPr>
            <a:spLocks noGrp="1"/>
          </p:cNvSpPr>
          <p:nvPr>
            <p:ph type="title"/>
          </p:nvPr>
        </p:nvSpPr>
        <p:spPr/>
        <p:txBody>
          <a:bodyPr/>
          <a:lstStyle/>
          <a:p>
            <a:r>
              <a:rPr lang="en-US" dirty="0"/>
              <a:t>EAC-5 UV IFS Optical Layout</a:t>
            </a:r>
          </a:p>
        </p:txBody>
      </p:sp>
      <p:pic>
        <p:nvPicPr>
          <p:cNvPr id="4" name="Picture 3">
            <a:extLst>
              <a:ext uri="{FF2B5EF4-FFF2-40B4-BE49-F238E27FC236}">
                <a16:creationId xmlns:a16="http://schemas.microsoft.com/office/drawing/2014/main" id="{2A76CF46-04BE-D565-346A-54EAD83E3976}"/>
              </a:ext>
            </a:extLst>
          </p:cNvPr>
          <p:cNvPicPr>
            <a:picLocks noChangeAspect="1"/>
          </p:cNvPicPr>
          <p:nvPr/>
        </p:nvPicPr>
        <p:blipFill>
          <a:blip r:embed="rId2"/>
          <a:stretch>
            <a:fillRect/>
          </a:stretch>
        </p:blipFill>
        <p:spPr>
          <a:xfrm>
            <a:off x="45264" y="866439"/>
            <a:ext cx="6624845" cy="3116961"/>
          </a:xfrm>
          <a:prstGeom prst="rect">
            <a:avLst/>
          </a:prstGeom>
        </p:spPr>
      </p:pic>
      <p:pic>
        <p:nvPicPr>
          <p:cNvPr id="5" name="Picture 4">
            <a:extLst>
              <a:ext uri="{FF2B5EF4-FFF2-40B4-BE49-F238E27FC236}">
                <a16:creationId xmlns:a16="http://schemas.microsoft.com/office/drawing/2014/main" id="{32494B8A-1724-FCD3-E0BF-58A305C49093}"/>
              </a:ext>
            </a:extLst>
          </p:cNvPr>
          <p:cNvPicPr>
            <a:picLocks noChangeAspect="1"/>
          </p:cNvPicPr>
          <p:nvPr/>
        </p:nvPicPr>
        <p:blipFill>
          <a:blip r:embed="rId3"/>
          <a:stretch>
            <a:fillRect/>
          </a:stretch>
        </p:blipFill>
        <p:spPr>
          <a:xfrm rot="16200000">
            <a:off x="7359829" y="859945"/>
            <a:ext cx="4280987" cy="4643897"/>
          </a:xfrm>
          <a:prstGeom prst="rect">
            <a:avLst/>
          </a:prstGeom>
        </p:spPr>
      </p:pic>
      <p:sp>
        <p:nvSpPr>
          <p:cNvPr id="6" name="Oval 5">
            <a:extLst>
              <a:ext uri="{FF2B5EF4-FFF2-40B4-BE49-F238E27FC236}">
                <a16:creationId xmlns:a16="http://schemas.microsoft.com/office/drawing/2014/main" id="{09FA15AD-1940-FE57-A59F-728AC973623D}"/>
              </a:ext>
            </a:extLst>
          </p:cNvPr>
          <p:cNvSpPr/>
          <p:nvPr/>
        </p:nvSpPr>
        <p:spPr>
          <a:xfrm>
            <a:off x="6066480" y="1221336"/>
            <a:ext cx="521208" cy="51206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10">
            <a:extLst>
              <a:ext uri="{FF2B5EF4-FFF2-40B4-BE49-F238E27FC236}">
                <a16:creationId xmlns:a16="http://schemas.microsoft.com/office/drawing/2014/main" id="{BEE7965F-C0AD-159E-6FC6-86448A407377}"/>
              </a:ext>
            </a:extLst>
          </p:cNvPr>
          <p:cNvSpPr/>
          <p:nvPr/>
        </p:nvSpPr>
        <p:spPr>
          <a:xfrm rot="10800000">
            <a:off x="9635232" y="4806231"/>
            <a:ext cx="182880" cy="8229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17A5300-B735-93B7-937D-2886A49BA6FB}"/>
              </a:ext>
            </a:extLst>
          </p:cNvPr>
          <p:cNvSpPr txBox="1"/>
          <p:nvPr/>
        </p:nvSpPr>
        <p:spPr>
          <a:xfrm>
            <a:off x="8848848" y="5601759"/>
            <a:ext cx="1734770" cy="646331"/>
          </a:xfrm>
          <a:prstGeom prst="rect">
            <a:avLst/>
          </a:prstGeom>
          <a:noFill/>
        </p:spPr>
        <p:txBody>
          <a:bodyPr wrap="none" rtlCol="0">
            <a:spAutoFit/>
          </a:bodyPr>
          <a:lstStyle/>
          <a:p>
            <a:r>
              <a:rPr lang="en-US" dirty="0"/>
              <a:t>Beam from OTA</a:t>
            </a:r>
          </a:p>
          <a:p>
            <a:endParaRPr lang="en-US" dirty="0"/>
          </a:p>
        </p:txBody>
      </p:sp>
      <p:sp>
        <p:nvSpPr>
          <p:cNvPr id="9" name="TextBox 8">
            <a:extLst>
              <a:ext uri="{FF2B5EF4-FFF2-40B4-BE49-F238E27FC236}">
                <a16:creationId xmlns:a16="http://schemas.microsoft.com/office/drawing/2014/main" id="{0907505D-8C39-0FC3-9A61-CC1DFDB2C992}"/>
              </a:ext>
            </a:extLst>
          </p:cNvPr>
          <p:cNvSpPr txBox="1"/>
          <p:nvPr/>
        </p:nvSpPr>
        <p:spPr>
          <a:xfrm>
            <a:off x="7120632" y="2465367"/>
            <a:ext cx="960328" cy="307777"/>
          </a:xfrm>
          <a:prstGeom prst="rect">
            <a:avLst/>
          </a:prstGeom>
          <a:noFill/>
        </p:spPr>
        <p:txBody>
          <a:bodyPr wrap="none" rtlCol="0">
            <a:spAutoFit/>
          </a:bodyPr>
          <a:lstStyle/>
          <a:p>
            <a:r>
              <a:rPr lang="en-US" sz="1400" dirty="0"/>
              <a:t>Detector1</a:t>
            </a:r>
          </a:p>
        </p:txBody>
      </p:sp>
      <p:sp>
        <p:nvSpPr>
          <p:cNvPr id="10" name="TextBox 9">
            <a:extLst>
              <a:ext uri="{FF2B5EF4-FFF2-40B4-BE49-F238E27FC236}">
                <a16:creationId xmlns:a16="http://schemas.microsoft.com/office/drawing/2014/main" id="{5F6695C1-ECEA-F32D-AF5F-0DD8A6DCFA0A}"/>
              </a:ext>
            </a:extLst>
          </p:cNvPr>
          <p:cNvSpPr txBox="1"/>
          <p:nvPr/>
        </p:nvSpPr>
        <p:spPr>
          <a:xfrm>
            <a:off x="7355328" y="1209591"/>
            <a:ext cx="960328" cy="307777"/>
          </a:xfrm>
          <a:prstGeom prst="rect">
            <a:avLst/>
          </a:prstGeom>
          <a:noFill/>
        </p:spPr>
        <p:txBody>
          <a:bodyPr wrap="none" rtlCol="0">
            <a:spAutoFit/>
          </a:bodyPr>
          <a:lstStyle/>
          <a:p>
            <a:r>
              <a:rPr lang="en-US" sz="1400" dirty="0"/>
              <a:t>Detector2</a:t>
            </a:r>
          </a:p>
        </p:txBody>
      </p:sp>
      <p:sp>
        <p:nvSpPr>
          <p:cNvPr id="11" name="TextBox 10">
            <a:extLst>
              <a:ext uri="{FF2B5EF4-FFF2-40B4-BE49-F238E27FC236}">
                <a16:creationId xmlns:a16="http://schemas.microsoft.com/office/drawing/2014/main" id="{9839C432-0F7E-B720-2F85-D1A29962118D}"/>
              </a:ext>
            </a:extLst>
          </p:cNvPr>
          <p:cNvSpPr txBox="1"/>
          <p:nvPr/>
        </p:nvSpPr>
        <p:spPr>
          <a:xfrm>
            <a:off x="10689840" y="1124247"/>
            <a:ext cx="960328" cy="307777"/>
          </a:xfrm>
          <a:prstGeom prst="rect">
            <a:avLst/>
          </a:prstGeom>
          <a:noFill/>
        </p:spPr>
        <p:txBody>
          <a:bodyPr wrap="none" rtlCol="0">
            <a:spAutoFit/>
          </a:bodyPr>
          <a:lstStyle/>
          <a:p>
            <a:r>
              <a:rPr lang="en-US" sz="1400" dirty="0"/>
              <a:t>Detector3</a:t>
            </a:r>
          </a:p>
        </p:txBody>
      </p:sp>
      <p:sp>
        <p:nvSpPr>
          <p:cNvPr id="12" name="TextBox 11">
            <a:extLst>
              <a:ext uri="{FF2B5EF4-FFF2-40B4-BE49-F238E27FC236}">
                <a16:creationId xmlns:a16="http://schemas.microsoft.com/office/drawing/2014/main" id="{F42CAE9C-8B5E-D573-D709-14899A872B12}"/>
              </a:ext>
            </a:extLst>
          </p:cNvPr>
          <p:cNvSpPr txBox="1"/>
          <p:nvPr/>
        </p:nvSpPr>
        <p:spPr>
          <a:xfrm>
            <a:off x="10951968" y="2602527"/>
            <a:ext cx="960328" cy="307777"/>
          </a:xfrm>
          <a:prstGeom prst="rect">
            <a:avLst/>
          </a:prstGeom>
          <a:noFill/>
        </p:spPr>
        <p:txBody>
          <a:bodyPr wrap="none" rtlCol="0">
            <a:spAutoFit/>
          </a:bodyPr>
          <a:lstStyle/>
          <a:p>
            <a:r>
              <a:rPr lang="en-US" sz="1400" dirty="0"/>
              <a:t>Detector4</a:t>
            </a:r>
          </a:p>
        </p:txBody>
      </p:sp>
      <p:sp>
        <p:nvSpPr>
          <p:cNvPr id="13" name="TextBox 12">
            <a:extLst>
              <a:ext uri="{FF2B5EF4-FFF2-40B4-BE49-F238E27FC236}">
                <a16:creationId xmlns:a16="http://schemas.microsoft.com/office/drawing/2014/main" id="{4414D9B2-25B9-CAA4-EC1E-A87EE5F43AE2}"/>
              </a:ext>
            </a:extLst>
          </p:cNvPr>
          <p:cNvSpPr txBox="1"/>
          <p:nvPr/>
        </p:nvSpPr>
        <p:spPr>
          <a:xfrm>
            <a:off x="600075" y="5286375"/>
            <a:ext cx="2899640" cy="646331"/>
          </a:xfrm>
          <a:prstGeom prst="rect">
            <a:avLst/>
          </a:prstGeom>
          <a:noFill/>
        </p:spPr>
        <p:txBody>
          <a:bodyPr wrap="none" rtlCol="0">
            <a:spAutoFit/>
          </a:bodyPr>
          <a:lstStyle/>
          <a:p>
            <a:r>
              <a:rPr lang="en-US" dirty="0"/>
              <a:t>Groups 1 and 3:  11 mirrors </a:t>
            </a:r>
          </a:p>
          <a:p>
            <a:r>
              <a:rPr lang="en-US" dirty="0"/>
              <a:t>Groups 2 and 4:  10 mirrors</a:t>
            </a:r>
          </a:p>
        </p:txBody>
      </p:sp>
      <p:sp>
        <p:nvSpPr>
          <p:cNvPr id="14" name="TextBox 13">
            <a:extLst>
              <a:ext uri="{FF2B5EF4-FFF2-40B4-BE49-F238E27FC236}">
                <a16:creationId xmlns:a16="http://schemas.microsoft.com/office/drawing/2014/main" id="{50C9F4B5-F38C-8345-003B-A4A3D0FA5FB3}"/>
              </a:ext>
            </a:extLst>
          </p:cNvPr>
          <p:cNvSpPr txBox="1"/>
          <p:nvPr/>
        </p:nvSpPr>
        <p:spPr>
          <a:xfrm>
            <a:off x="8117568" y="5830359"/>
            <a:ext cx="4074000" cy="369332"/>
          </a:xfrm>
          <a:prstGeom prst="rect">
            <a:avLst/>
          </a:prstGeom>
          <a:noFill/>
        </p:spPr>
        <p:txBody>
          <a:bodyPr wrap="none" rtlCol="0">
            <a:spAutoFit/>
          </a:bodyPr>
          <a:lstStyle/>
          <a:p>
            <a:r>
              <a:rPr lang="en-US" dirty="0"/>
              <a:t>(Only beams of 100nm-200nm plotted) </a:t>
            </a:r>
          </a:p>
        </p:txBody>
      </p:sp>
      <p:sp>
        <p:nvSpPr>
          <p:cNvPr id="15" name="TextBox 14">
            <a:extLst>
              <a:ext uri="{FF2B5EF4-FFF2-40B4-BE49-F238E27FC236}">
                <a16:creationId xmlns:a16="http://schemas.microsoft.com/office/drawing/2014/main" id="{8084E539-125C-C43E-1FE6-D0C15CE43FB0}"/>
              </a:ext>
            </a:extLst>
          </p:cNvPr>
          <p:cNvSpPr txBox="1"/>
          <p:nvPr/>
        </p:nvSpPr>
        <p:spPr>
          <a:xfrm>
            <a:off x="5845175" y="4428610"/>
            <a:ext cx="397945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Helvetica"/>
              </a:rPr>
              <a:t>For each group, there are three gratings installed on the element wheel/shift stages (100 – 200 nm, 200 – 300 nm, 300 – 400 nm)</a:t>
            </a:r>
            <a:endParaRPr lang="en-US" dirty="0"/>
          </a:p>
        </p:txBody>
      </p:sp>
      <p:cxnSp>
        <p:nvCxnSpPr>
          <p:cNvPr id="16" name="Straight Arrow Connector 15">
            <a:extLst>
              <a:ext uri="{FF2B5EF4-FFF2-40B4-BE49-F238E27FC236}">
                <a16:creationId xmlns:a16="http://schemas.microsoft.com/office/drawing/2014/main" id="{6941F2DF-E9FF-7723-A357-18D7374860E2}"/>
              </a:ext>
            </a:extLst>
          </p:cNvPr>
          <p:cNvCxnSpPr/>
          <p:nvPr/>
        </p:nvCxnSpPr>
        <p:spPr bwMode="auto">
          <a:xfrm flipV="1">
            <a:off x="5690006" y="3935856"/>
            <a:ext cx="255281" cy="37197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7" name="TextBox 16">
            <a:extLst>
              <a:ext uri="{FF2B5EF4-FFF2-40B4-BE49-F238E27FC236}">
                <a16:creationId xmlns:a16="http://schemas.microsoft.com/office/drawing/2014/main" id="{2345663E-0CAF-44EC-D07D-1C7F83BA015E}"/>
              </a:ext>
            </a:extLst>
          </p:cNvPr>
          <p:cNvSpPr txBox="1"/>
          <p:nvPr/>
        </p:nvSpPr>
        <p:spPr>
          <a:xfrm>
            <a:off x="5242033" y="4164724"/>
            <a:ext cx="512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Helvetica"/>
              </a:rPr>
              <a:t>M3</a:t>
            </a:r>
            <a:endParaRPr lang="en-US" dirty="0"/>
          </a:p>
        </p:txBody>
      </p:sp>
      <p:sp>
        <p:nvSpPr>
          <p:cNvPr id="18" name="TextBox 17">
            <a:extLst>
              <a:ext uri="{FF2B5EF4-FFF2-40B4-BE49-F238E27FC236}">
                <a16:creationId xmlns:a16="http://schemas.microsoft.com/office/drawing/2014/main" id="{FEB5A299-7F38-F954-791F-377E5395F79A}"/>
              </a:ext>
            </a:extLst>
          </p:cNvPr>
          <p:cNvSpPr txBox="1"/>
          <p:nvPr/>
        </p:nvSpPr>
        <p:spPr>
          <a:xfrm>
            <a:off x="6720050" y="3836276"/>
            <a:ext cx="5123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Helvetica"/>
              </a:rPr>
              <a:t>M4</a:t>
            </a:r>
            <a:endParaRPr lang="en-US" dirty="0"/>
          </a:p>
        </p:txBody>
      </p:sp>
      <p:cxnSp>
        <p:nvCxnSpPr>
          <p:cNvPr id="19" name="Straight Arrow Connector 18">
            <a:extLst>
              <a:ext uri="{FF2B5EF4-FFF2-40B4-BE49-F238E27FC236}">
                <a16:creationId xmlns:a16="http://schemas.microsoft.com/office/drawing/2014/main" id="{7F354D8F-00E0-6366-D28A-B1D42D6B856F}"/>
              </a:ext>
            </a:extLst>
          </p:cNvPr>
          <p:cNvCxnSpPr>
            <a:cxnSpLocks/>
          </p:cNvCxnSpPr>
          <p:nvPr/>
        </p:nvCxnSpPr>
        <p:spPr bwMode="auto">
          <a:xfrm flipH="1" flipV="1">
            <a:off x="6451096" y="3377494"/>
            <a:ext cx="322788" cy="55590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10115482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EA8B3-543A-3C3D-1A53-3D5DEF62F573}"/>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E2063D55-6E9C-3A4E-451E-80A363747CA3}"/>
              </a:ext>
            </a:extLst>
          </p:cNvPr>
          <p:cNvPicPr>
            <a:picLocks noChangeAspect="1"/>
          </p:cNvPicPr>
          <p:nvPr/>
        </p:nvPicPr>
        <p:blipFill>
          <a:blip r:embed="rId2">
            <a:alphaModFix/>
            <a:extLst>
              <a:ext uri="{28A0092B-C50C-407E-A947-70E740481C1C}">
                <a14:useLocalDpi xmlns:a14="http://schemas.microsoft.com/office/drawing/2010/main" val="0"/>
              </a:ext>
            </a:extLst>
          </a:blip>
          <a:srcRect l="28431" t="70489" r="63490" b="9540"/>
          <a:stretch>
            <a:fillRect/>
          </a:stretch>
        </p:blipFill>
        <p:spPr>
          <a:xfrm>
            <a:off x="8864600" y="2393950"/>
            <a:ext cx="2585754" cy="3485036"/>
          </a:xfrm>
          <a:prstGeom prst="rect">
            <a:avLst/>
          </a:prstGeom>
        </p:spPr>
      </p:pic>
      <p:pic>
        <p:nvPicPr>
          <p:cNvPr id="25" name="Picture 24">
            <a:extLst>
              <a:ext uri="{FF2B5EF4-FFF2-40B4-BE49-F238E27FC236}">
                <a16:creationId xmlns:a16="http://schemas.microsoft.com/office/drawing/2014/main" id="{55D5BE9B-0E0F-1551-48E6-12D2AF921C45}"/>
              </a:ext>
            </a:extLst>
          </p:cNvPr>
          <p:cNvPicPr>
            <a:picLocks noChangeAspect="1"/>
          </p:cNvPicPr>
          <p:nvPr/>
        </p:nvPicPr>
        <p:blipFill>
          <a:blip r:embed="rId3">
            <a:alphaModFix/>
            <a:extLst>
              <a:ext uri="{28A0092B-C50C-407E-A947-70E740481C1C}">
                <a14:useLocalDpi xmlns:a14="http://schemas.microsoft.com/office/drawing/2010/main" val="0"/>
              </a:ext>
            </a:extLst>
          </a:blip>
          <a:srcRect l="28443" t="11290" r="30626" b="9360"/>
          <a:stretch>
            <a:fillRect/>
          </a:stretch>
        </p:blipFill>
        <p:spPr>
          <a:xfrm>
            <a:off x="2647425" y="869701"/>
            <a:ext cx="5410295" cy="5718347"/>
          </a:xfrm>
          <a:prstGeom prst="rect">
            <a:avLst/>
          </a:prstGeom>
        </p:spPr>
      </p:pic>
      <p:sp>
        <p:nvSpPr>
          <p:cNvPr id="5" name="Title 4">
            <a:extLst>
              <a:ext uri="{FF2B5EF4-FFF2-40B4-BE49-F238E27FC236}">
                <a16:creationId xmlns:a16="http://schemas.microsoft.com/office/drawing/2014/main" id="{006D4C3A-2E84-E3A7-3A49-A673C7F97E9F}"/>
              </a:ext>
            </a:extLst>
          </p:cNvPr>
          <p:cNvSpPr>
            <a:spLocks noGrp="1"/>
          </p:cNvSpPr>
          <p:nvPr>
            <p:ph type="title"/>
          </p:nvPr>
        </p:nvSpPr>
        <p:spPr/>
        <p:txBody>
          <a:bodyPr/>
          <a:lstStyle/>
          <a:p>
            <a:r>
              <a:rPr lang="en-US" dirty="0"/>
              <a:t>Instrument D (or UV IFS) Overview </a:t>
            </a:r>
            <a:r>
              <a:rPr lang="en-US" b="0" i="1" dirty="0"/>
              <a:t>(dimensions next page)</a:t>
            </a:r>
          </a:p>
        </p:txBody>
      </p:sp>
      <p:sp>
        <p:nvSpPr>
          <p:cNvPr id="7" name="TextBox 6">
            <a:extLst>
              <a:ext uri="{FF2B5EF4-FFF2-40B4-BE49-F238E27FC236}">
                <a16:creationId xmlns:a16="http://schemas.microsoft.com/office/drawing/2014/main" id="{75D6D342-1701-1F6D-686F-E8EEA495A43B}"/>
              </a:ext>
            </a:extLst>
          </p:cNvPr>
          <p:cNvSpPr txBox="1"/>
          <p:nvPr/>
        </p:nvSpPr>
        <p:spPr>
          <a:xfrm>
            <a:off x="838116" y="4444637"/>
            <a:ext cx="1999577" cy="646331"/>
          </a:xfrm>
          <a:prstGeom prst="rect">
            <a:avLst/>
          </a:prstGeom>
          <a:solidFill>
            <a:schemeClr val="accent2">
              <a:lumMod val="20000"/>
              <a:lumOff val="80000"/>
            </a:schemeClr>
          </a:solidFill>
        </p:spPr>
        <p:txBody>
          <a:bodyPr wrap="square" rtlCol="0">
            <a:spAutoFit/>
          </a:bodyPr>
          <a:lstStyle/>
          <a:p>
            <a:pPr algn="r"/>
            <a:r>
              <a:rPr lang="en-US" dirty="0"/>
              <a:t>3DOR </a:t>
            </a:r>
            <a:br>
              <a:rPr lang="en-US" dirty="0"/>
            </a:br>
            <a:r>
              <a:rPr lang="en-US" dirty="0"/>
              <a:t>(D_CS @ center)</a:t>
            </a:r>
          </a:p>
        </p:txBody>
      </p:sp>
      <p:sp>
        <p:nvSpPr>
          <p:cNvPr id="8" name="TextBox 7">
            <a:extLst>
              <a:ext uri="{FF2B5EF4-FFF2-40B4-BE49-F238E27FC236}">
                <a16:creationId xmlns:a16="http://schemas.microsoft.com/office/drawing/2014/main" id="{4876A5AE-7C58-A133-50D8-94490B2E3C5B}"/>
              </a:ext>
            </a:extLst>
          </p:cNvPr>
          <p:cNvSpPr txBox="1"/>
          <p:nvPr/>
        </p:nvSpPr>
        <p:spPr>
          <a:xfrm>
            <a:off x="3648299" y="5358116"/>
            <a:ext cx="861237" cy="369332"/>
          </a:xfrm>
          <a:prstGeom prst="rect">
            <a:avLst/>
          </a:prstGeom>
          <a:noFill/>
        </p:spPr>
        <p:txBody>
          <a:bodyPr wrap="square" rtlCol="0">
            <a:spAutoFit/>
          </a:bodyPr>
          <a:lstStyle/>
          <a:p>
            <a:r>
              <a:rPr lang="en-US" dirty="0">
                <a:solidFill>
                  <a:srgbClr val="000DFF"/>
                </a:solidFill>
              </a:rPr>
              <a:t>2DOR</a:t>
            </a:r>
          </a:p>
        </p:txBody>
      </p:sp>
      <p:cxnSp>
        <p:nvCxnSpPr>
          <p:cNvPr id="13" name="Straight Arrow Connector 12">
            <a:extLst>
              <a:ext uri="{FF2B5EF4-FFF2-40B4-BE49-F238E27FC236}">
                <a16:creationId xmlns:a16="http://schemas.microsoft.com/office/drawing/2014/main" id="{D802A644-FF23-86DD-7CE2-54E1B414D476}"/>
              </a:ext>
            </a:extLst>
          </p:cNvPr>
          <p:cNvCxnSpPr>
            <a:cxnSpLocks/>
            <a:stCxn id="7" idx="3"/>
          </p:cNvCxnSpPr>
          <p:nvPr/>
        </p:nvCxnSpPr>
        <p:spPr bwMode="auto">
          <a:xfrm>
            <a:off x="2837693" y="4767803"/>
            <a:ext cx="450804" cy="107997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7" name="Straight Connector 36">
            <a:extLst>
              <a:ext uri="{FF2B5EF4-FFF2-40B4-BE49-F238E27FC236}">
                <a16:creationId xmlns:a16="http://schemas.microsoft.com/office/drawing/2014/main" id="{E927AEE3-C763-9BC9-7E77-06B93F813060}"/>
              </a:ext>
            </a:extLst>
          </p:cNvPr>
          <p:cNvCxnSpPr>
            <a:cxnSpLocks/>
          </p:cNvCxnSpPr>
          <p:nvPr/>
        </p:nvCxnSpPr>
        <p:spPr bwMode="auto">
          <a:xfrm>
            <a:off x="3658013" y="8168024"/>
            <a:ext cx="0" cy="697381"/>
          </a:xfrm>
          <a:prstGeom prst="line">
            <a:avLst/>
          </a:prstGeom>
          <a:solidFill>
            <a:schemeClr val="accent1"/>
          </a:solidFill>
          <a:ln w="50800" cap="flat" cmpd="sng" algn="ctr">
            <a:solidFill>
              <a:schemeClr val="bg1"/>
            </a:solidFill>
            <a:prstDash val="solid"/>
            <a:round/>
            <a:headEnd type="none" w="med" len="med"/>
            <a:tailEnd type="none" w="med" len="med"/>
          </a:ln>
          <a:effectLst/>
        </p:spPr>
      </p:cxnSp>
      <p:sp>
        <p:nvSpPr>
          <p:cNvPr id="10" name="TextBox 9">
            <a:extLst>
              <a:ext uri="{FF2B5EF4-FFF2-40B4-BE49-F238E27FC236}">
                <a16:creationId xmlns:a16="http://schemas.microsoft.com/office/drawing/2014/main" id="{E61A4AD5-91D0-0252-CFF5-45BAA69DC1A3}"/>
              </a:ext>
            </a:extLst>
          </p:cNvPr>
          <p:cNvSpPr txBox="1"/>
          <p:nvPr/>
        </p:nvSpPr>
        <p:spPr>
          <a:xfrm>
            <a:off x="3582182" y="6205338"/>
            <a:ext cx="861237" cy="369332"/>
          </a:xfrm>
          <a:prstGeom prst="rect">
            <a:avLst/>
          </a:prstGeom>
          <a:noFill/>
        </p:spPr>
        <p:txBody>
          <a:bodyPr wrap="square" rtlCol="0">
            <a:spAutoFit/>
          </a:bodyPr>
          <a:lstStyle/>
          <a:p>
            <a:r>
              <a:rPr lang="en-US" dirty="0">
                <a:solidFill>
                  <a:srgbClr val="FF0000"/>
                </a:solidFill>
              </a:rPr>
              <a:t>1DOR</a:t>
            </a:r>
          </a:p>
        </p:txBody>
      </p:sp>
      <p:grpSp>
        <p:nvGrpSpPr>
          <p:cNvPr id="3" name="Group 2">
            <a:extLst>
              <a:ext uri="{FF2B5EF4-FFF2-40B4-BE49-F238E27FC236}">
                <a16:creationId xmlns:a16="http://schemas.microsoft.com/office/drawing/2014/main" id="{20C30E4B-AA0F-4A71-5474-9D20252466D4}"/>
              </a:ext>
            </a:extLst>
          </p:cNvPr>
          <p:cNvGrpSpPr/>
          <p:nvPr/>
        </p:nvGrpSpPr>
        <p:grpSpPr>
          <a:xfrm>
            <a:off x="9963066" y="3760563"/>
            <a:ext cx="1993106" cy="1176920"/>
            <a:chOff x="9786496" y="4820507"/>
            <a:chExt cx="1993106" cy="1176920"/>
          </a:xfrm>
        </p:grpSpPr>
        <p:sp>
          <p:nvSpPr>
            <p:cNvPr id="4" name="TextBox 3">
              <a:extLst>
                <a:ext uri="{FF2B5EF4-FFF2-40B4-BE49-F238E27FC236}">
                  <a16:creationId xmlns:a16="http://schemas.microsoft.com/office/drawing/2014/main" id="{E632D798-9130-F6D0-FBA4-9D8FC95897D0}"/>
                </a:ext>
              </a:extLst>
            </p:cNvPr>
            <p:cNvSpPr txBox="1"/>
            <p:nvPr/>
          </p:nvSpPr>
          <p:spPr>
            <a:xfrm>
              <a:off x="11093517" y="5196412"/>
              <a:ext cx="686085" cy="307777"/>
            </a:xfrm>
            <a:prstGeom prst="rect">
              <a:avLst/>
            </a:prstGeom>
            <a:noFill/>
          </p:spPr>
          <p:txBody>
            <a:bodyPr wrap="none" lIns="0" tIns="0" rIns="0" bIns="0" rtlCol="0">
              <a:spAutoFit/>
            </a:bodyPr>
            <a:lstStyle/>
            <a:p>
              <a:r>
                <a:rPr lang="en-US" sz="2000" b="1" dirty="0"/>
                <a:t>D_CS</a:t>
              </a:r>
            </a:p>
          </p:txBody>
        </p:sp>
        <p:sp>
          <p:nvSpPr>
            <p:cNvPr id="9" name="TextBox 8">
              <a:extLst>
                <a:ext uri="{FF2B5EF4-FFF2-40B4-BE49-F238E27FC236}">
                  <a16:creationId xmlns:a16="http://schemas.microsoft.com/office/drawing/2014/main" id="{29844ACD-8407-05BA-6E1D-F742C48058FC}"/>
                </a:ext>
              </a:extLst>
            </p:cNvPr>
            <p:cNvSpPr txBox="1"/>
            <p:nvPr/>
          </p:nvSpPr>
          <p:spPr>
            <a:xfrm>
              <a:off x="9786496" y="4820507"/>
              <a:ext cx="269304" cy="276999"/>
            </a:xfrm>
            <a:prstGeom prst="rect">
              <a:avLst/>
            </a:prstGeom>
            <a:solidFill>
              <a:schemeClr val="bg1"/>
            </a:solidFill>
          </p:spPr>
          <p:txBody>
            <a:bodyPr wrap="none" lIns="0" tIns="0" rIns="0" bIns="0" rtlCol="0">
              <a:spAutoFit/>
            </a:bodyPr>
            <a:lstStyle/>
            <a:p>
              <a:r>
                <a:rPr lang="en-US" b="1" dirty="0"/>
                <a:t>D</a:t>
              </a:r>
              <a:r>
                <a:rPr lang="en-US" baseline="-25000" dirty="0">
                  <a:solidFill>
                    <a:srgbClr val="FF0000"/>
                  </a:solidFill>
                </a:rPr>
                <a:t>X</a:t>
              </a:r>
            </a:p>
          </p:txBody>
        </p:sp>
        <p:sp>
          <p:nvSpPr>
            <p:cNvPr id="12" name="TextBox 11">
              <a:extLst>
                <a:ext uri="{FF2B5EF4-FFF2-40B4-BE49-F238E27FC236}">
                  <a16:creationId xmlns:a16="http://schemas.microsoft.com/office/drawing/2014/main" id="{ADC8DE81-46F3-9AF2-799B-F7FF54BD586C}"/>
                </a:ext>
              </a:extLst>
            </p:cNvPr>
            <p:cNvSpPr txBox="1"/>
            <p:nvPr/>
          </p:nvSpPr>
          <p:spPr>
            <a:xfrm>
              <a:off x="10454320" y="5720428"/>
              <a:ext cx="269304" cy="276999"/>
            </a:xfrm>
            <a:prstGeom prst="rect">
              <a:avLst/>
            </a:prstGeom>
            <a:solidFill>
              <a:schemeClr val="bg1"/>
            </a:solidFill>
          </p:spPr>
          <p:txBody>
            <a:bodyPr wrap="none" lIns="0" tIns="0" rIns="0" bIns="0" rtlCol="0">
              <a:spAutoFit/>
            </a:bodyPr>
            <a:lstStyle/>
            <a:p>
              <a:r>
                <a:rPr lang="en-US" b="1" dirty="0"/>
                <a:t>D</a:t>
              </a:r>
              <a:r>
                <a:rPr lang="en-US" baseline="-25000" dirty="0">
                  <a:solidFill>
                    <a:srgbClr val="008000"/>
                  </a:solidFill>
                </a:rPr>
                <a:t>Y</a:t>
              </a:r>
            </a:p>
          </p:txBody>
        </p:sp>
        <p:sp>
          <p:nvSpPr>
            <p:cNvPr id="14" name="TextBox 13">
              <a:extLst>
                <a:ext uri="{FF2B5EF4-FFF2-40B4-BE49-F238E27FC236}">
                  <a16:creationId xmlns:a16="http://schemas.microsoft.com/office/drawing/2014/main" id="{5ED583E6-3926-BC1B-3890-275DE8A38C86}"/>
                </a:ext>
              </a:extLst>
            </p:cNvPr>
            <p:cNvSpPr txBox="1"/>
            <p:nvPr/>
          </p:nvSpPr>
          <p:spPr>
            <a:xfrm>
              <a:off x="9912715" y="5478924"/>
              <a:ext cx="296999" cy="276999"/>
            </a:xfrm>
            <a:prstGeom prst="rect">
              <a:avLst/>
            </a:prstGeom>
            <a:solidFill>
              <a:schemeClr val="bg1"/>
            </a:solidFill>
          </p:spPr>
          <p:txBody>
            <a:bodyPr wrap="square" lIns="0" tIns="0" rIns="0" bIns="0" rtlCol="0">
              <a:spAutoFit/>
            </a:bodyPr>
            <a:lstStyle/>
            <a:p>
              <a:r>
                <a:rPr lang="en-US" b="1" dirty="0"/>
                <a:t>D</a:t>
              </a:r>
              <a:r>
                <a:rPr lang="en-US" baseline="-25000" dirty="0">
                  <a:solidFill>
                    <a:srgbClr val="000DFF"/>
                  </a:solidFill>
                </a:rPr>
                <a:t>Z</a:t>
              </a:r>
            </a:p>
          </p:txBody>
        </p:sp>
      </p:grpSp>
      <p:grpSp>
        <p:nvGrpSpPr>
          <p:cNvPr id="15" name="Group 14">
            <a:extLst>
              <a:ext uri="{FF2B5EF4-FFF2-40B4-BE49-F238E27FC236}">
                <a16:creationId xmlns:a16="http://schemas.microsoft.com/office/drawing/2014/main" id="{2CA25144-B3DD-30DB-2D40-8CC5B1815333}"/>
              </a:ext>
            </a:extLst>
          </p:cNvPr>
          <p:cNvGrpSpPr/>
          <p:nvPr/>
        </p:nvGrpSpPr>
        <p:grpSpPr>
          <a:xfrm>
            <a:off x="3529460" y="4496158"/>
            <a:ext cx="1560634" cy="759837"/>
            <a:chOff x="3689797" y="5199407"/>
            <a:chExt cx="1560634" cy="759837"/>
          </a:xfrm>
        </p:grpSpPr>
        <p:sp>
          <p:nvSpPr>
            <p:cNvPr id="17" name="TextBox 16">
              <a:extLst>
                <a:ext uri="{FF2B5EF4-FFF2-40B4-BE49-F238E27FC236}">
                  <a16:creationId xmlns:a16="http://schemas.microsoft.com/office/drawing/2014/main" id="{8C7E067A-3EE9-E0E1-FB2F-641C7AAAF944}"/>
                </a:ext>
              </a:extLst>
            </p:cNvPr>
            <p:cNvSpPr txBox="1"/>
            <p:nvPr/>
          </p:nvSpPr>
          <p:spPr>
            <a:xfrm>
              <a:off x="4211685" y="5398162"/>
              <a:ext cx="1038746" cy="276999"/>
            </a:xfrm>
            <a:prstGeom prst="rect">
              <a:avLst/>
            </a:prstGeom>
            <a:noFill/>
          </p:spPr>
          <p:txBody>
            <a:bodyPr wrap="none" lIns="0" tIns="0" rIns="0" bIns="0" rtlCol="0">
              <a:spAutoFit/>
            </a:bodyPr>
            <a:lstStyle/>
            <a:p>
              <a:r>
                <a:rPr lang="en-US" dirty="0">
                  <a:solidFill>
                    <a:srgbClr val="7030A0"/>
                  </a:solidFill>
                </a:rPr>
                <a:t>Optics CS</a:t>
              </a:r>
            </a:p>
          </p:txBody>
        </p:sp>
        <p:sp>
          <p:nvSpPr>
            <p:cNvPr id="18" name="TextBox 17">
              <a:extLst>
                <a:ext uri="{FF2B5EF4-FFF2-40B4-BE49-F238E27FC236}">
                  <a16:creationId xmlns:a16="http://schemas.microsoft.com/office/drawing/2014/main" id="{EA735A10-4455-5419-7856-DC228AB4B2F2}"/>
                </a:ext>
              </a:extLst>
            </p:cNvPr>
            <p:cNvSpPr txBox="1"/>
            <p:nvPr/>
          </p:nvSpPr>
          <p:spPr>
            <a:xfrm>
              <a:off x="3720457" y="5199407"/>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FF0000"/>
                  </a:solidFill>
                </a:rPr>
                <a:t>X</a:t>
              </a:r>
            </a:p>
          </p:txBody>
        </p:sp>
        <p:sp>
          <p:nvSpPr>
            <p:cNvPr id="19" name="TextBox 18">
              <a:extLst>
                <a:ext uri="{FF2B5EF4-FFF2-40B4-BE49-F238E27FC236}">
                  <a16:creationId xmlns:a16="http://schemas.microsoft.com/office/drawing/2014/main" id="{5E5A3DF6-AAA2-6FB4-0236-D18550E901A0}"/>
                </a:ext>
              </a:extLst>
            </p:cNvPr>
            <p:cNvSpPr txBox="1"/>
            <p:nvPr/>
          </p:nvSpPr>
          <p:spPr>
            <a:xfrm>
              <a:off x="4118341" y="5682245"/>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008000"/>
                  </a:solidFill>
                </a:rPr>
                <a:t>Y</a:t>
              </a:r>
            </a:p>
          </p:txBody>
        </p:sp>
        <p:sp>
          <p:nvSpPr>
            <p:cNvPr id="21" name="TextBox 20">
              <a:extLst>
                <a:ext uri="{FF2B5EF4-FFF2-40B4-BE49-F238E27FC236}">
                  <a16:creationId xmlns:a16="http://schemas.microsoft.com/office/drawing/2014/main" id="{B2D37BA6-9D10-F132-C3D2-DE5536F51885}"/>
                </a:ext>
              </a:extLst>
            </p:cNvPr>
            <p:cNvSpPr txBox="1"/>
            <p:nvPr/>
          </p:nvSpPr>
          <p:spPr>
            <a:xfrm>
              <a:off x="3689797" y="5536662"/>
              <a:ext cx="317801" cy="276999"/>
            </a:xfrm>
            <a:prstGeom prst="rect">
              <a:avLst/>
            </a:prstGeom>
            <a:noFill/>
          </p:spPr>
          <p:txBody>
            <a:bodyPr wrap="square" lIns="0" tIns="0" rIns="0" bIns="0" rtlCol="0">
              <a:spAutoFit/>
            </a:bodyPr>
            <a:lstStyle/>
            <a:p>
              <a:r>
                <a:rPr lang="en-US" dirty="0">
                  <a:solidFill>
                    <a:srgbClr val="7030A0"/>
                  </a:solidFill>
                </a:rPr>
                <a:t>V</a:t>
              </a:r>
              <a:r>
                <a:rPr lang="en-US" baseline="-25000" dirty="0">
                  <a:solidFill>
                    <a:srgbClr val="000DFF"/>
                  </a:solidFill>
                </a:rPr>
                <a:t>Z</a:t>
              </a:r>
            </a:p>
          </p:txBody>
        </p:sp>
      </p:grpSp>
    </p:spTree>
    <p:extLst>
      <p:ext uri="{BB962C8B-B14F-4D97-AF65-F5344CB8AC3E}">
        <p14:creationId xmlns:p14="http://schemas.microsoft.com/office/powerpoint/2010/main" val="1133240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05347" y="2695091"/>
            <a:ext cx="25102" cy="25437"/>
          </a:xfrm>
          <a:custGeom>
            <a:avLst/>
            <a:gdLst/>
            <a:ahLst/>
            <a:cxnLst/>
            <a:rect l="l" t="t" r="r" b="b"/>
            <a:pathLst>
              <a:path w="47625" h="48260">
                <a:moveTo>
                  <a:pt x="1467" y="1249"/>
                </a:moveTo>
                <a:lnTo>
                  <a:pt x="2716" y="0"/>
                </a:lnTo>
              </a:path>
              <a:path w="47625" h="48260">
                <a:moveTo>
                  <a:pt x="1223" y="8239"/>
                </a:moveTo>
                <a:lnTo>
                  <a:pt x="9226" y="236"/>
                </a:lnTo>
              </a:path>
              <a:path w="47625" h="48260">
                <a:moveTo>
                  <a:pt x="978" y="15229"/>
                </a:moveTo>
                <a:lnTo>
                  <a:pt x="15734" y="473"/>
                </a:lnTo>
              </a:path>
              <a:path w="47625" h="48260">
                <a:moveTo>
                  <a:pt x="733" y="22218"/>
                </a:moveTo>
                <a:lnTo>
                  <a:pt x="22243" y="709"/>
                </a:lnTo>
              </a:path>
              <a:path w="47625" h="48260">
                <a:moveTo>
                  <a:pt x="489" y="29208"/>
                </a:moveTo>
                <a:lnTo>
                  <a:pt x="28752" y="945"/>
                </a:lnTo>
              </a:path>
              <a:path w="47625" h="48260">
                <a:moveTo>
                  <a:pt x="244" y="36198"/>
                </a:moveTo>
                <a:lnTo>
                  <a:pt x="35260" y="1182"/>
                </a:lnTo>
              </a:path>
              <a:path w="47625" h="48260">
                <a:moveTo>
                  <a:pt x="0" y="43188"/>
                </a:moveTo>
                <a:lnTo>
                  <a:pt x="41770" y="1418"/>
                </a:lnTo>
              </a:path>
              <a:path w="47625" h="48260">
                <a:moveTo>
                  <a:pt x="3323" y="46611"/>
                </a:moveTo>
                <a:lnTo>
                  <a:pt x="47202" y="2731"/>
                </a:lnTo>
              </a:path>
              <a:path w="47625" h="48260">
                <a:moveTo>
                  <a:pt x="9858" y="46821"/>
                </a:moveTo>
                <a:lnTo>
                  <a:pt x="46958" y="9721"/>
                </a:lnTo>
              </a:path>
              <a:path w="47625" h="48260">
                <a:moveTo>
                  <a:pt x="16392" y="47031"/>
                </a:moveTo>
                <a:lnTo>
                  <a:pt x="46713" y="16711"/>
                </a:lnTo>
              </a:path>
              <a:path w="47625" h="48260">
                <a:moveTo>
                  <a:pt x="22928" y="47242"/>
                </a:moveTo>
                <a:lnTo>
                  <a:pt x="46468" y="23701"/>
                </a:lnTo>
              </a:path>
              <a:path w="47625" h="48260">
                <a:moveTo>
                  <a:pt x="29462" y="47452"/>
                </a:moveTo>
                <a:lnTo>
                  <a:pt x="46224" y="30690"/>
                </a:lnTo>
              </a:path>
              <a:path w="47625" h="48260">
                <a:moveTo>
                  <a:pt x="35996" y="47663"/>
                </a:moveTo>
                <a:lnTo>
                  <a:pt x="45979" y="37680"/>
                </a:lnTo>
              </a:path>
              <a:path w="47625" h="48260">
                <a:moveTo>
                  <a:pt x="42531" y="47874"/>
                </a:moveTo>
                <a:lnTo>
                  <a:pt x="45734" y="44670"/>
                </a:lnTo>
              </a:path>
            </a:pathLst>
          </a:custGeom>
          <a:ln w="3175">
            <a:solidFill>
              <a:srgbClr val="000000"/>
            </a:solidFill>
          </a:ln>
        </p:spPr>
        <p:txBody>
          <a:bodyPr wrap="square" lIns="0" tIns="0" rIns="0" bIns="0" rtlCol="0"/>
          <a:lstStyle/>
          <a:p>
            <a:endParaRPr sz="949"/>
          </a:p>
        </p:txBody>
      </p:sp>
      <p:pic>
        <p:nvPicPr>
          <p:cNvPr id="3" name="object 3"/>
          <p:cNvPicPr/>
          <p:nvPr/>
        </p:nvPicPr>
        <p:blipFill>
          <a:blip r:embed="rId2" cstate="print"/>
          <a:stretch>
            <a:fillRect/>
          </a:stretch>
        </p:blipFill>
        <p:spPr>
          <a:xfrm>
            <a:off x="2092363" y="2568267"/>
            <a:ext cx="125956" cy="127730"/>
          </a:xfrm>
          <a:prstGeom prst="rect">
            <a:avLst/>
          </a:prstGeom>
        </p:spPr>
      </p:pic>
      <p:pic>
        <p:nvPicPr>
          <p:cNvPr id="4" name="object 4"/>
          <p:cNvPicPr/>
          <p:nvPr/>
        </p:nvPicPr>
        <p:blipFill>
          <a:blip r:embed="rId3" cstate="print"/>
          <a:stretch>
            <a:fillRect/>
          </a:stretch>
        </p:blipFill>
        <p:spPr>
          <a:xfrm>
            <a:off x="9678040" y="5324635"/>
            <a:ext cx="38989" cy="77947"/>
          </a:xfrm>
          <a:prstGeom prst="rect">
            <a:avLst/>
          </a:prstGeom>
        </p:spPr>
      </p:pic>
      <p:pic>
        <p:nvPicPr>
          <p:cNvPr id="5" name="object 5"/>
          <p:cNvPicPr/>
          <p:nvPr/>
        </p:nvPicPr>
        <p:blipFill>
          <a:blip r:embed="rId4" cstate="print"/>
          <a:stretch>
            <a:fillRect/>
          </a:stretch>
        </p:blipFill>
        <p:spPr>
          <a:xfrm>
            <a:off x="9674939" y="5438408"/>
            <a:ext cx="50061" cy="84149"/>
          </a:xfrm>
          <a:prstGeom prst="rect">
            <a:avLst/>
          </a:prstGeom>
        </p:spPr>
      </p:pic>
      <p:grpSp>
        <p:nvGrpSpPr>
          <p:cNvPr id="6" name="object 6"/>
          <p:cNvGrpSpPr/>
          <p:nvPr/>
        </p:nvGrpSpPr>
        <p:grpSpPr>
          <a:xfrm>
            <a:off x="8699130" y="5323542"/>
            <a:ext cx="39160" cy="77985"/>
            <a:chOff x="14990765" y="10099941"/>
            <a:chExt cx="74295" cy="147955"/>
          </a:xfrm>
        </p:grpSpPr>
        <p:sp>
          <p:nvSpPr>
            <p:cNvPr id="7" name="object 7"/>
            <p:cNvSpPr/>
            <p:nvPr/>
          </p:nvSpPr>
          <p:spPr>
            <a:xfrm>
              <a:off x="14990795" y="10099971"/>
              <a:ext cx="74295" cy="147955"/>
            </a:xfrm>
            <a:custGeom>
              <a:avLst/>
              <a:gdLst/>
              <a:ahLst/>
              <a:cxnLst/>
              <a:rect l="l" t="t" r="r" b="b"/>
              <a:pathLst>
                <a:path w="74294" h="147954">
                  <a:moveTo>
                    <a:pt x="73912" y="0"/>
                  </a:moveTo>
                  <a:lnTo>
                    <a:pt x="0" y="0"/>
                  </a:lnTo>
                  <a:lnTo>
                    <a:pt x="36956" y="147824"/>
                  </a:lnTo>
                  <a:lnTo>
                    <a:pt x="73912" y="0"/>
                  </a:lnTo>
                  <a:close/>
                </a:path>
              </a:pathLst>
            </a:custGeom>
            <a:solidFill>
              <a:srgbClr val="000000"/>
            </a:solidFill>
          </p:spPr>
          <p:txBody>
            <a:bodyPr wrap="square" lIns="0" tIns="0" rIns="0" bIns="0" rtlCol="0"/>
            <a:lstStyle/>
            <a:p>
              <a:endParaRPr sz="949"/>
            </a:p>
          </p:txBody>
        </p:sp>
        <p:sp>
          <p:nvSpPr>
            <p:cNvPr id="8" name="object 8"/>
            <p:cNvSpPr/>
            <p:nvPr/>
          </p:nvSpPr>
          <p:spPr>
            <a:xfrm>
              <a:off x="14990795" y="10099971"/>
              <a:ext cx="74295" cy="147955"/>
            </a:xfrm>
            <a:custGeom>
              <a:avLst/>
              <a:gdLst/>
              <a:ahLst/>
              <a:cxnLst/>
              <a:rect l="l" t="t" r="r" b="b"/>
              <a:pathLst>
                <a:path w="74294" h="147954">
                  <a:moveTo>
                    <a:pt x="36956" y="147824"/>
                  </a:moveTo>
                  <a:lnTo>
                    <a:pt x="0" y="0"/>
                  </a:lnTo>
                  <a:lnTo>
                    <a:pt x="73912" y="0"/>
                  </a:lnTo>
                  <a:lnTo>
                    <a:pt x="36956" y="147824"/>
                  </a:lnTo>
                  <a:close/>
                </a:path>
              </a:pathLst>
            </a:custGeom>
            <a:ln w="3175">
              <a:solidFill>
                <a:srgbClr val="000000"/>
              </a:solidFill>
            </a:ln>
          </p:spPr>
          <p:txBody>
            <a:bodyPr wrap="square" lIns="0" tIns="0" rIns="0" bIns="0" rtlCol="0"/>
            <a:lstStyle/>
            <a:p>
              <a:endParaRPr sz="949"/>
            </a:p>
          </p:txBody>
        </p:sp>
      </p:grpSp>
      <p:pic>
        <p:nvPicPr>
          <p:cNvPr id="9" name="object 9"/>
          <p:cNvPicPr/>
          <p:nvPr/>
        </p:nvPicPr>
        <p:blipFill>
          <a:blip r:embed="rId4" cstate="print"/>
          <a:stretch>
            <a:fillRect/>
          </a:stretch>
        </p:blipFill>
        <p:spPr>
          <a:xfrm>
            <a:off x="8700383" y="5433258"/>
            <a:ext cx="50061" cy="84149"/>
          </a:xfrm>
          <a:prstGeom prst="rect">
            <a:avLst/>
          </a:prstGeom>
        </p:spPr>
      </p:pic>
      <p:sp>
        <p:nvSpPr>
          <p:cNvPr id="10" name="object 10"/>
          <p:cNvSpPr/>
          <p:nvPr/>
        </p:nvSpPr>
        <p:spPr>
          <a:xfrm>
            <a:off x="8718624" y="5290438"/>
            <a:ext cx="0" cy="33135"/>
          </a:xfrm>
          <a:custGeom>
            <a:avLst/>
            <a:gdLst/>
            <a:ahLst/>
            <a:cxnLst/>
            <a:rect l="l" t="t" r="r" b="b"/>
            <a:pathLst>
              <a:path h="62865">
                <a:moveTo>
                  <a:pt x="0" y="62835"/>
                </a:moveTo>
                <a:lnTo>
                  <a:pt x="0" y="0"/>
                </a:lnTo>
              </a:path>
            </a:pathLst>
          </a:custGeom>
          <a:ln w="11825">
            <a:solidFill>
              <a:srgbClr val="000000"/>
            </a:solidFill>
          </a:ln>
        </p:spPr>
        <p:txBody>
          <a:bodyPr wrap="square" lIns="0" tIns="0" rIns="0" bIns="0" rtlCol="0"/>
          <a:lstStyle/>
          <a:p>
            <a:endParaRPr sz="949"/>
          </a:p>
        </p:txBody>
      </p:sp>
      <p:sp>
        <p:nvSpPr>
          <p:cNvPr id="11" name="object 11"/>
          <p:cNvSpPr/>
          <p:nvPr/>
        </p:nvSpPr>
        <p:spPr>
          <a:xfrm>
            <a:off x="9569373" y="5290437"/>
            <a:ext cx="128190" cy="0"/>
          </a:xfrm>
          <a:custGeom>
            <a:avLst/>
            <a:gdLst/>
            <a:ahLst/>
            <a:cxnLst/>
            <a:rect l="l" t="t" r="r" b="b"/>
            <a:pathLst>
              <a:path w="243205">
                <a:moveTo>
                  <a:pt x="243151" y="0"/>
                </a:moveTo>
                <a:lnTo>
                  <a:pt x="0" y="0"/>
                </a:lnTo>
              </a:path>
            </a:pathLst>
          </a:custGeom>
          <a:ln w="11825">
            <a:solidFill>
              <a:srgbClr val="000000"/>
            </a:solidFill>
            <a:prstDash val="sysDashDotDot"/>
          </a:ln>
        </p:spPr>
        <p:txBody>
          <a:bodyPr wrap="square" lIns="0" tIns="0" rIns="0" bIns="0" rtlCol="0"/>
          <a:lstStyle/>
          <a:p>
            <a:endParaRPr sz="949"/>
          </a:p>
        </p:txBody>
      </p:sp>
      <p:sp>
        <p:nvSpPr>
          <p:cNvPr id="12" name="object 12"/>
          <p:cNvSpPr/>
          <p:nvPr/>
        </p:nvSpPr>
        <p:spPr>
          <a:xfrm>
            <a:off x="8718624" y="5290437"/>
            <a:ext cx="458204" cy="0"/>
          </a:xfrm>
          <a:custGeom>
            <a:avLst/>
            <a:gdLst/>
            <a:ahLst/>
            <a:cxnLst/>
            <a:rect l="l" t="t" r="r" b="b"/>
            <a:pathLst>
              <a:path w="869315">
                <a:moveTo>
                  <a:pt x="869117" y="0"/>
                </a:moveTo>
                <a:lnTo>
                  <a:pt x="0" y="0"/>
                </a:lnTo>
              </a:path>
            </a:pathLst>
          </a:custGeom>
          <a:ln w="11825">
            <a:solidFill>
              <a:srgbClr val="000000"/>
            </a:solidFill>
            <a:prstDash val="sysDashDotDot"/>
          </a:ln>
        </p:spPr>
        <p:txBody>
          <a:bodyPr wrap="square" lIns="0" tIns="0" rIns="0" bIns="0" rtlCol="0"/>
          <a:lstStyle/>
          <a:p>
            <a:endParaRPr sz="949"/>
          </a:p>
        </p:txBody>
      </p:sp>
      <p:sp>
        <p:nvSpPr>
          <p:cNvPr id="13" name="object 13"/>
          <p:cNvSpPr/>
          <p:nvPr/>
        </p:nvSpPr>
        <p:spPr>
          <a:xfrm>
            <a:off x="9697534" y="5290437"/>
            <a:ext cx="0" cy="34474"/>
          </a:xfrm>
          <a:custGeom>
            <a:avLst/>
            <a:gdLst/>
            <a:ahLst/>
            <a:cxnLst/>
            <a:rect l="l" t="t" r="r" b="b"/>
            <a:pathLst>
              <a:path h="65404">
                <a:moveTo>
                  <a:pt x="0" y="64910"/>
                </a:moveTo>
                <a:lnTo>
                  <a:pt x="0" y="0"/>
                </a:lnTo>
              </a:path>
            </a:pathLst>
          </a:custGeom>
          <a:ln w="11825">
            <a:solidFill>
              <a:srgbClr val="000000"/>
            </a:solidFill>
          </a:ln>
        </p:spPr>
        <p:txBody>
          <a:bodyPr wrap="square" lIns="0" tIns="0" rIns="0" bIns="0" rtlCol="0"/>
          <a:lstStyle/>
          <a:p>
            <a:endParaRPr sz="949"/>
          </a:p>
        </p:txBody>
      </p:sp>
      <p:pic>
        <p:nvPicPr>
          <p:cNvPr id="14" name="object 14"/>
          <p:cNvPicPr/>
          <p:nvPr/>
        </p:nvPicPr>
        <p:blipFill>
          <a:blip r:embed="rId5" cstate="print"/>
          <a:stretch>
            <a:fillRect/>
          </a:stretch>
        </p:blipFill>
        <p:spPr>
          <a:xfrm>
            <a:off x="8142291" y="6698594"/>
            <a:ext cx="84149" cy="117264"/>
          </a:xfrm>
          <a:prstGeom prst="rect">
            <a:avLst/>
          </a:prstGeom>
        </p:spPr>
      </p:pic>
      <p:pic>
        <p:nvPicPr>
          <p:cNvPr id="15" name="object 15"/>
          <p:cNvPicPr/>
          <p:nvPr/>
        </p:nvPicPr>
        <p:blipFill>
          <a:blip r:embed="rId6" cstate="print"/>
          <a:stretch>
            <a:fillRect/>
          </a:stretch>
        </p:blipFill>
        <p:spPr>
          <a:xfrm>
            <a:off x="11251210" y="3762034"/>
            <a:ext cx="84149" cy="117264"/>
          </a:xfrm>
          <a:prstGeom prst="rect">
            <a:avLst/>
          </a:prstGeom>
        </p:spPr>
      </p:pic>
      <p:sp>
        <p:nvSpPr>
          <p:cNvPr id="16" name="object 16"/>
          <p:cNvSpPr/>
          <p:nvPr/>
        </p:nvSpPr>
        <p:spPr>
          <a:xfrm>
            <a:off x="10176798" y="6740983"/>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17" name="object 17"/>
          <p:cNvPicPr/>
          <p:nvPr/>
        </p:nvPicPr>
        <p:blipFill>
          <a:blip r:embed="rId7" cstate="print"/>
          <a:stretch>
            <a:fillRect/>
          </a:stretch>
        </p:blipFill>
        <p:spPr>
          <a:xfrm>
            <a:off x="7653529" y="6733175"/>
            <a:ext cx="35374" cy="64514"/>
          </a:xfrm>
          <a:prstGeom prst="rect">
            <a:avLst/>
          </a:prstGeom>
        </p:spPr>
      </p:pic>
      <p:sp>
        <p:nvSpPr>
          <p:cNvPr id="18" name="object 18"/>
          <p:cNvSpPr/>
          <p:nvPr/>
        </p:nvSpPr>
        <p:spPr>
          <a:xfrm>
            <a:off x="5019685" y="6740983"/>
            <a:ext cx="32801" cy="58572"/>
          </a:xfrm>
          <a:custGeom>
            <a:avLst/>
            <a:gdLst/>
            <a:ahLst/>
            <a:cxnLst/>
            <a:rect l="l" t="t" r="r" b="b"/>
            <a:pathLst>
              <a:path w="62229" h="111125">
                <a:moveTo>
                  <a:pt x="6910" y="9214"/>
                </a:moveTo>
                <a:lnTo>
                  <a:pt x="20732" y="0"/>
                </a:lnTo>
                <a:lnTo>
                  <a:pt x="34553" y="0"/>
                </a:lnTo>
                <a:lnTo>
                  <a:pt x="48374" y="9214"/>
                </a:lnTo>
                <a:lnTo>
                  <a:pt x="55286" y="18428"/>
                </a:lnTo>
                <a:lnTo>
                  <a:pt x="55286" y="27643"/>
                </a:lnTo>
                <a:lnTo>
                  <a:pt x="48374" y="36857"/>
                </a:lnTo>
                <a:lnTo>
                  <a:pt x="34553" y="46071"/>
                </a:lnTo>
                <a:lnTo>
                  <a:pt x="48374" y="55286"/>
                </a:lnTo>
                <a:lnTo>
                  <a:pt x="55286" y="64500"/>
                </a:lnTo>
                <a:lnTo>
                  <a:pt x="62196" y="73715"/>
                </a:lnTo>
                <a:lnTo>
                  <a:pt x="62196" y="82929"/>
                </a:lnTo>
                <a:lnTo>
                  <a:pt x="55286" y="92143"/>
                </a:lnTo>
                <a:lnTo>
                  <a:pt x="48374" y="101358"/>
                </a:lnTo>
                <a:lnTo>
                  <a:pt x="34553" y="110572"/>
                </a:lnTo>
                <a:lnTo>
                  <a:pt x="20732" y="110572"/>
                </a:lnTo>
                <a:lnTo>
                  <a:pt x="6910" y="101358"/>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19" name="object 19"/>
          <p:cNvSpPr/>
          <p:nvPr/>
        </p:nvSpPr>
        <p:spPr>
          <a:xfrm>
            <a:off x="2363956" y="6726907"/>
            <a:ext cx="32801" cy="58572"/>
          </a:xfrm>
          <a:custGeom>
            <a:avLst/>
            <a:gdLst/>
            <a:ahLst/>
            <a:cxnLst/>
            <a:rect l="l" t="t" r="r" b="b"/>
            <a:pathLst>
              <a:path w="62230" h="111125">
                <a:moveTo>
                  <a:pt x="48375" y="110572"/>
                </a:moveTo>
                <a:lnTo>
                  <a:pt x="48375" y="0"/>
                </a:lnTo>
                <a:lnTo>
                  <a:pt x="0" y="82929"/>
                </a:lnTo>
                <a:lnTo>
                  <a:pt x="62196" y="82929"/>
                </a:lnTo>
              </a:path>
            </a:pathLst>
          </a:custGeom>
          <a:ln w="11825">
            <a:solidFill>
              <a:srgbClr val="000000"/>
            </a:solidFill>
          </a:ln>
        </p:spPr>
        <p:txBody>
          <a:bodyPr wrap="square" lIns="0" tIns="0" rIns="0" bIns="0" rtlCol="0"/>
          <a:lstStyle/>
          <a:p>
            <a:endParaRPr sz="949"/>
          </a:p>
        </p:txBody>
      </p:sp>
      <p:sp>
        <p:nvSpPr>
          <p:cNvPr id="20" name="object 20"/>
          <p:cNvSpPr/>
          <p:nvPr/>
        </p:nvSpPr>
        <p:spPr>
          <a:xfrm>
            <a:off x="10171770" y="80399"/>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21" name="object 21"/>
          <p:cNvPicPr/>
          <p:nvPr/>
        </p:nvPicPr>
        <p:blipFill>
          <a:blip r:embed="rId7" cstate="print"/>
          <a:stretch>
            <a:fillRect/>
          </a:stretch>
        </p:blipFill>
        <p:spPr>
          <a:xfrm>
            <a:off x="7648502" y="72590"/>
            <a:ext cx="35374" cy="64515"/>
          </a:xfrm>
          <a:prstGeom prst="rect">
            <a:avLst/>
          </a:prstGeom>
        </p:spPr>
      </p:pic>
      <p:sp>
        <p:nvSpPr>
          <p:cNvPr id="22" name="object 22"/>
          <p:cNvSpPr/>
          <p:nvPr/>
        </p:nvSpPr>
        <p:spPr>
          <a:xfrm>
            <a:off x="5014658" y="80399"/>
            <a:ext cx="32801" cy="58572"/>
          </a:xfrm>
          <a:custGeom>
            <a:avLst/>
            <a:gdLst/>
            <a:ahLst/>
            <a:cxnLst/>
            <a:rect l="l" t="t" r="r" b="b"/>
            <a:pathLst>
              <a:path w="62229" h="111125">
                <a:moveTo>
                  <a:pt x="6910" y="9213"/>
                </a:moveTo>
                <a:lnTo>
                  <a:pt x="20732" y="0"/>
                </a:lnTo>
                <a:lnTo>
                  <a:pt x="34553" y="0"/>
                </a:lnTo>
                <a:lnTo>
                  <a:pt x="48375" y="9213"/>
                </a:lnTo>
                <a:lnTo>
                  <a:pt x="55286" y="18427"/>
                </a:lnTo>
                <a:lnTo>
                  <a:pt x="55286" y="27642"/>
                </a:lnTo>
                <a:lnTo>
                  <a:pt x="48375" y="36856"/>
                </a:lnTo>
                <a:lnTo>
                  <a:pt x="34553" y="46071"/>
                </a:lnTo>
                <a:lnTo>
                  <a:pt x="48375" y="55286"/>
                </a:lnTo>
                <a:lnTo>
                  <a:pt x="55286" y="64500"/>
                </a:lnTo>
                <a:lnTo>
                  <a:pt x="62196" y="73714"/>
                </a:lnTo>
                <a:lnTo>
                  <a:pt x="62196" y="82928"/>
                </a:lnTo>
                <a:lnTo>
                  <a:pt x="55286" y="92143"/>
                </a:lnTo>
                <a:lnTo>
                  <a:pt x="48375" y="101357"/>
                </a:lnTo>
                <a:lnTo>
                  <a:pt x="34553" y="110572"/>
                </a:lnTo>
                <a:lnTo>
                  <a:pt x="20732" y="110572"/>
                </a:lnTo>
                <a:lnTo>
                  <a:pt x="6910" y="101357"/>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23" name="object 23"/>
          <p:cNvSpPr/>
          <p:nvPr/>
        </p:nvSpPr>
        <p:spPr>
          <a:xfrm>
            <a:off x="2358928" y="66322"/>
            <a:ext cx="32801" cy="58572"/>
          </a:xfrm>
          <a:custGeom>
            <a:avLst/>
            <a:gdLst/>
            <a:ahLst/>
            <a:cxnLst/>
            <a:rect l="l" t="t" r="r" b="b"/>
            <a:pathLst>
              <a:path w="62230" h="111125">
                <a:moveTo>
                  <a:pt x="48375" y="110572"/>
                </a:moveTo>
                <a:lnTo>
                  <a:pt x="48375" y="0"/>
                </a:lnTo>
                <a:lnTo>
                  <a:pt x="0" y="82930"/>
                </a:lnTo>
                <a:lnTo>
                  <a:pt x="62197" y="82930"/>
                </a:lnTo>
              </a:path>
            </a:pathLst>
          </a:custGeom>
          <a:ln w="11825">
            <a:solidFill>
              <a:srgbClr val="000000"/>
            </a:solidFill>
          </a:ln>
        </p:spPr>
        <p:txBody>
          <a:bodyPr wrap="square" lIns="0" tIns="0" rIns="0" bIns="0" rtlCol="0"/>
          <a:lstStyle/>
          <a:p>
            <a:endParaRPr sz="949"/>
          </a:p>
        </p:txBody>
      </p:sp>
      <p:sp>
        <p:nvSpPr>
          <p:cNvPr id="24" name="object 24"/>
          <p:cNvSpPr/>
          <p:nvPr/>
        </p:nvSpPr>
        <p:spPr>
          <a:xfrm>
            <a:off x="11279471" y="5959218"/>
            <a:ext cx="36482" cy="58572"/>
          </a:xfrm>
          <a:custGeom>
            <a:avLst/>
            <a:gdLst/>
            <a:ahLst/>
            <a:cxnLst/>
            <a:rect l="l" t="t" r="r" b="b"/>
            <a:pathLst>
              <a:path w="69215" h="111125">
                <a:moveTo>
                  <a:pt x="0" y="110572"/>
                </a:moveTo>
                <a:lnTo>
                  <a:pt x="34554" y="0"/>
                </a:lnTo>
                <a:lnTo>
                  <a:pt x="69108" y="110572"/>
                </a:lnTo>
              </a:path>
              <a:path w="69215" h="111125">
                <a:moveTo>
                  <a:pt x="13820" y="73714"/>
                </a:moveTo>
                <a:lnTo>
                  <a:pt x="55285" y="73714"/>
                </a:lnTo>
              </a:path>
            </a:pathLst>
          </a:custGeom>
          <a:ln w="11825">
            <a:solidFill>
              <a:srgbClr val="000000"/>
            </a:solidFill>
          </a:ln>
        </p:spPr>
        <p:txBody>
          <a:bodyPr wrap="square" lIns="0" tIns="0" rIns="0" bIns="0" rtlCol="0"/>
          <a:lstStyle/>
          <a:p>
            <a:endParaRPr sz="949"/>
          </a:p>
        </p:txBody>
      </p:sp>
      <p:pic>
        <p:nvPicPr>
          <p:cNvPr id="25" name="object 25"/>
          <p:cNvPicPr/>
          <p:nvPr/>
        </p:nvPicPr>
        <p:blipFill>
          <a:blip r:embed="rId8" cstate="print"/>
          <a:stretch>
            <a:fillRect/>
          </a:stretch>
        </p:blipFill>
        <p:spPr>
          <a:xfrm>
            <a:off x="11272711" y="2530670"/>
            <a:ext cx="42659" cy="64514"/>
          </a:xfrm>
          <a:prstGeom prst="rect">
            <a:avLst/>
          </a:prstGeom>
        </p:spPr>
      </p:pic>
      <p:pic>
        <p:nvPicPr>
          <p:cNvPr id="26" name="object 26"/>
          <p:cNvPicPr/>
          <p:nvPr/>
        </p:nvPicPr>
        <p:blipFill>
          <a:blip r:embed="rId9" cstate="print"/>
          <a:stretch>
            <a:fillRect/>
          </a:stretch>
        </p:blipFill>
        <p:spPr>
          <a:xfrm>
            <a:off x="11275422" y="815668"/>
            <a:ext cx="39016" cy="64514"/>
          </a:xfrm>
          <a:prstGeom prst="rect">
            <a:avLst/>
          </a:prstGeom>
        </p:spPr>
      </p:pic>
      <p:sp>
        <p:nvSpPr>
          <p:cNvPr id="27" name="object 27"/>
          <p:cNvSpPr/>
          <p:nvPr/>
        </p:nvSpPr>
        <p:spPr>
          <a:xfrm>
            <a:off x="892323" y="5959218"/>
            <a:ext cx="36482" cy="58572"/>
          </a:xfrm>
          <a:custGeom>
            <a:avLst/>
            <a:gdLst/>
            <a:ahLst/>
            <a:cxnLst/>
            <a:rect l="l" t="t" r="r" b="b"/>
            <a:pathLst>
              <a:path w="69214" h="111125">
                <a:moveTo>
                  <a:pt x="0" y="110572"/>
                </a:moveTo>
                <a:lnTo>
                  <a:pt x="34553" y="0"/>
                </a:lnTo>
                <a:lnTo>
                  <a:pt x="69107" y="110572"/>
                </a:lnTo>
              </a:path>
              <a:path w="69214" h="111125">
                <a:moveTo>
                  <a:pt x="13821" y="73714"/>
                </a:moveTo>
                <a:lnTo>
                  <a:pt x="55286" y="73714"/>
                </a:lnTo>
              </a:path>
            </a:pathLst>
          </a:custGeom>
          <a:ln w="11825">
            <a:solidFill>
              <a:srgbClr val="000000"/>
            </a:solidFill>
          </a:ln>
        </p:spPr>
        <p:txBody>
          <a:bodyPr wrap="square" lIns="0" tIns="0" rIns="0" bIns="0" rtlCol="0"/>
          <a:lstStyle/>
          <a:p>
            <a:endParaRPr sz="949"/>
          </a:p>
        </p:txBody>
      </p:sp>
      <p:pic>
        <p:nvPicPr>
          <p:cNvPr id="28" name="object 28"/>
          <p:cNvPicPr/>
          <p:nvPr/>
        </p:nvPicPr>
        <p:blipFill>
          <a:blip r:embed="rId10" cstate="print"/>
          <a:stretch>
            <a:fillRect/>
          </a:stretch>
        </p:blipFill>
        <p:spPr>
          <a:xfrm>
            <a:off x="885564" y="2530670"/>
            <a:ext cx="42659" cy="64514"/>
          </a:xfrm>
          <a:prstGeom prst="rect">
            <a:avLst/>
          </a:prstGeom>
        </p:spPr>
      </p:pic>
      <p:pic>
        <p:nvPicPr>
          <p:cNvPr id="29" name="object 29"/>
          <p:cNvPicPr/>
          <p:nvPr/>
        </p:nvPicPr>
        <p:blipFill>
          <a:blip r:embed="rId9" cstate="print"/>
          <a:stretch>
            <a:fillRect/>
          </a:stretch>
        </p:blipFill>
        <p:spPr>
          <a:xfrm>
            <a:off x="888275" y="815668"/>
            <a:ext cx="39016" cy="64514"/>
          </a:xfrm>
          <a:prstGeom prst="rect">
            <a:avLst/>
          </a:prstGeom>
        </p:spPr>
      </p:pic>
      <p:sp>
        <p:nvSpPr>
          <p:cNvPr id="30" name="object 30"/>
          <p:cNvSpPr/>
          <p:nvPr/>
        </p:nvSpPr>
        <p:spPr>
          <a:xfrm>
            <a:off x="897871" y="4239225"/>
            <a:ext cx="32801" cy="58572"/>
          </a:xfrm>
          <a:custGeom>
            <a:avLst/>
            <a:gdLst/>
            <a:ahLst/>
            <a:cxnLst/>
            <a:rect l="l" t="t" r="r" b="b"/>
            <a:pathLst>
              <a:path w="62229" h="111125">
                <a:moveTo>
                  <a:pt x="0" y="0"/>
                </a:moveTo>
                <a:lnTo>
                  <a:pt x="0" y="110572"/>
                </a:lnTo>
                <a:lnTo>
                  <a:pt x="48375" y="110572"/>
                </a:lnTo>
                <a:lnTo>
                  <a:pt x="55286" y="101358"/>
                </a:lnTo>
                <a:lnTo>
                  <a:pt x="62197" y="92144"/>
                </a:lnTo>
                <a:lnTo>
                  <a:pt x="62197" y="64500"/>
                </a:lnTo>
                <a:lnTo>
                  <a:pt x="55286" y="55286"/>
                </a:lnTo>
                <a:lnTo>
                  <a:pt x="48375" y="46071"/>
                </a:lnTo>
                <a:lnTo>
                  <a:pt x="55286" y="36857"/>
                </a:lnTo>
                <a:lnTo>
                  <a:pt x="55286" y="9214"/>
                </a:lnTo>
                <a:lnTo>
                  <a:pt x="48375" y="0"/>
                </a:lnTo>
                <a:lnTo>
                  <a:pt x="0" y="0"/>
                </a:lnTo>
              </a:path>
              <a:path w="62229" h="111125">
                <a:moveTo>
                  <a:pt x="0" y="46071"/>
                </a:moveTo>
                <a:lnTo>
                  <a:pt x="48375" y="46071"/>
                </a:lnTo>
              </a:path>
            </a:pathLst>
          </a:custGeom>
          <a:ln w="11825">
            <a:solidFill>
              <a:srgbClr val="000000"/>
            </a:solidFill>
          </a:ln>
        </p:spPr>
        <p:txBody>
          <a:bodyPr wrap="square" lIns="0" tIns="0" rIns="0" bIns="0" rtlCol="0"/>
          <a:lstStyle/>
          <a:p>
            <a:endParaRPr sz="949"/>
          </a:p>
        </p:txBody>
      </p:sp>
      <p:sp>
        <p:nvSpPr>
          <p:cNvPr id="31" name="object 31"/>
          <p:cNvSpPr/>
          <p:nvPr/>
        </p:nvSpPr>
        <p:spPr>
          <a:xfrm>
            <a:off x="10966464" y="6731176"/>
            <a:ext cx="63928" cy="25102"/>
          </a:xfrm>
          <a:custGeom>
            <a:avLst/>
            <a:gdLst/>
            <a:ahLst/>
            <a:cxnLst/>
            <a:rect l="l" t="t" r="r" b="b"/>
            <a:pathLst>
              <a:path w="121284" h="47625">
                <a:moveTo>
                  <a:pt x="0" y="47303"/>
                </a:moveTo>
                <a:lnTo>
                  <a:pt x="0" y="0"/>
                </a:lnTo>
                <a:lnTo>
                  <a:pt x="14782" y="0"/>
                </a:lnTo>
                <a:lnTo>
                  <a:pt x="20695" y="3942"/>
                </a:lnTo>
                <a:lnTo>
                  <a:pt x="23652" y="7884"/>
                </a:lnTo>
                <a:lnTo>
                  <a:pt x="23652" y="15767"/>
                </a:lnTo>
                <a:lnTo>
                  <a:pt x="20695" y="19709"/>
                </a:lnTo>
                <a:lnTo>
                  <a:pt x="14782" y="23651"/>
                </a:lnTo>
                <a:lnTo>
                  <a:pt x="0" y="23651"/>
                </a:lnTo>
              </a:path>
              <a:path w="121284" h="47625">
                <a:moveTo>
                  <a:pt x="14782" y="23651"/>
                </a:moveTo>
                <a:lnTo>
                  <a:pt x="23652" y="47303"/>
                </a:lnTo>
              </a:path>
              <a:path w="121284" h="47625">
                <a:moveTo>
                  <a:pt x="70956" y="47303"/>
                </a:moveTo>
                <a:lnTo>
                  <a:pt x="47305" y="47303"/>
                </a:lnTo>
                <a:lnTo>
                  <a:pt x="47305" y="0"/>
                </a:lnTo>
                <a:lnTo>
                  <a:pt x="70956" y="0"/>
                </a:lnTo>
              </a:path>
              <a:path w="121284" h="47625">
                <a:moveTo>
                  <a:pt x="47305" y="23651"/>
                </a:moveTo>
                <a:lnTo>
                  <a:pt x="62086" y="23651"/>
                </a:lnTo>
              </a:path>
              <a:path w="121284" h="47625">
                <a:moveTo>
                  <a:pt x="91652" y="0"/>
                </a:moveTo>
                <a:lnTo>
                  <a:pt x="106433" y="47303"/>
                </a:lnTo>
                <a:lnTo>
                  <a:pt x="121217" y="0"/>
                </a:lnTo>
              </a:path>
            </a:pathLst>
          </a:custGeom>
          <a:ln w="11825">
            <a:solidFill>
              <a:srgbClr val="000000"/>
            </a:solidFill>
          </a:ln>
        </p:spPr>
        <p:txBody>
          <a:bodyPr wrap="square" lIns="0" tIns="0" rIns="0" bIns="0" rtlCol="0"/>
          <a:lstStyle/>
          <a:p>
            <a:endParaRPr sz="949"/>
          </a:p>
        </p:txBody>
      </p:sp>
      <p:sp>
        <p:nvSpPr>
          <p:cNvPr id="32" name="object 32"/>
          <p:cNvSpPr/>
          <p:nvPr/>
        </p:nvSpPr>
        <p:spPr>
          <a:xfrm>
            <a:off x="11066197" y="6731176"/>
            <a:ext cx="163668" cy="25102"/>
          </a:xfrm>
          <a:custGeom>
            <a:avLst/>
            <a:gdLst/>
            <a:ahLst/>
            <a:cxnLst/>
            <a:rect l="l" t="t" r="r" b="b"/>
            <a:pathLst>
              <a:path w="310515" h="47625">
                <a:moveTo>
                  <a:pt x="11825" y="47303"/>
                </a:moveTo>
                <a:lnTo>
                  <a:pt x="5914" y="43361"/>
                </a:lnTo>
                <a:lnTo>
                  <a:pt x="2957" y="39419"/>
                </a:lnTo>
                <a:lnTo>
                  <a:pt x="0" y="31535"/>
                </a:lnTo>
                <a:lnTo>
                  <a:pt x="0" y="15767"/>
                </a:lnTo>
                <a:lnTo>
                  <a:pt x="2957" y="7884"/>
                </a:lnTo>
                <a:lnTo>
                  <a:pt x="5914" y="3942"/>
                </a:lnTo>
                <a:lnTo>
                  <a:pt x="11825" y="0"/>
                </a:lnTo>
                <a:lnTo>
                  <a:pt x="17740" y="3942"/>
                </a:lnTo>
                <a:lnTo>
                  <a:pt x="20695" y="7884"/>
                </a:lnTo>
                <a:lnTo>
                  <a:pt x="23650" y="15767"/>
                </a:lnTo>
                <a:lnTo>
                  <a:pt x="23650" y="31535"/>
                </a:lnTo>
                <a:lnTo>
                  <a:pt x="20695" y="39419"/>
                </a:lnTo>
                <a:lnTo>
                  <a:pt x="17740" y="43361"/>
                </a:lnTo>
                <a:lnTo>
                  <a:pt x="11825" y="47303"/>
                </a:lnTo>
              </a:path>
              <a:path w="310515" h="47625">
                <a:moveTo>
                  <a:pt x="50261" y="3942"/>
                </a:moveTo>
                <a:lnTo>
                  <a:pt x="56173" y="0"/>
                </a:lnTo>
                <a:lnTo>
                  <a:pt x="62086" y="0"/>
                </a:lnTo>
                <a:lnTo>
                  <a:pt x="67999" y="3942"/>
                </a:lnTo>
                <a:lnTo>
                  <a:pt x="70956" y="7884"/>
                </a:lnTo>
                <a:lnTo>
                  <a:pt x="70956" y="11825"/>
                </a:lnTo>
                <a:lnTo>
                  <a:pt x="67999" y="15767"/>
                </a:lnTo>
                <a:lnTo>
                  <a:pt x="62086" y="19709"/>
                </a:lnTo>
                <a:lnTo>
                  <a:pt x="67999" y="23651"/>
                </a:lnTo>
                <a:lnTo>
                  <a:pt x="70956" y="27593"/>
                </a:lnTo>
                <a:lnTo>
                  <a:pt x="73912" y="31535"/>
                </a:lnTo>
                <a:lnTo>
                  <a:pt x="73912" y="35477"/>
                </a:lnTo>
                <a:lnTo>
                  <a:pt x="70956" y="39419"/>
                </a:lnTo>
                <a:lnTo>
                  <a:pt x="67999" y="43361"/>
                </a:lnTo>
                <a:lnTo>
                  <a:pt x="62086" y="47303"/>
                </a:lnTo>
                <a:lnTo>
                  <a:pt x="56173" y="47303"/>
                </a:lnTo>
                <a:lnTo>
                  <a:pt x="50261" y="43361"/>
                </a:lnTo>
                <a:lnTo>
                  <a:pt x="47303" y="39419"/>
                </a:lnTo>
              </a:path>
              <a:path w="310515" h="47625">
                <a:moveTo>
                  <a:pt x="56173" y="19709"/>
                </a:moveTo>
                <a:lnTo>
                  <a:pt x="62086" y="19709"/>
                </a:lnTo>
              </a:path>
              <a:path w="310515" h="47625">
                <a:moveTo>
                  <a:pt x="97563" y="47303"/>
                </a:moveTo>
                <a:lnTo>
                  <a:pt x="115303" y="0"/>
                </a:lnTo>
              </a:path>
              <a:path w="310515" h="47625">
                <a:moveTo>
                  <a:pt x="141911" y="7884"/>
                </a:moveTo>
                <a:lnTo>
                  <a:pt x="144868" y="3942"/>
                </a:lnTo>
                <a:lnTo>
                  <a:pt x="150781" y="0"/>
                </a:lnTo>
                <a:lnTo>
                  <a:pt x="156694" y="0"/>
                </a:lnTo>
                <a:lnTo>
                  <a:pt x="162607" y="3942"/>
                </a:lnTo>
                <a:lnTo>
                  <a:pt x="165564" y="7884"/>
                </a:lnTo>
                <a:lnTo>
                  <a:pt x="165564" y="15767"/>
                </a:lnTo>
                <a:lnTo>
                  <a:pt x="162607" y="19709"/>
                </a:lnTo>
                <a:lnTo>
                  <a:pt x="156694" y="23651"/>
                </a:lnTo>
                <a:lnTo>
                  <a:pt x="150781" y="27593"/>
                </a:lnTo>
                <a:lnTo>
                  <a:pt x="144868" y="35477"/>
                </a:lnTo>
                <a:lnTo>
                  <a:pt x="141911" y="47303"/>
                </a:lnTo>
                <a:lnTo>
                  <a:pt x="165564" y="47303"/>
                </a:lnTo>
              </a:path>
              <a:path w="310515" h="47625">
                <a:moveTo>
                  <a:pt x="201040" y="47303"/>
                </a:moveTo>
                <a:lnTo>
                  <a:pt x="195128" y="43361"/>
                </a:lnTo>
                <a:lnTo>
                  <a:pt x="192170" y="39419"/>
                </a:lnTo>
                <a:lnTo>
                  <a:pt x="189215" y="31535"/>
                </a:lnTo>
                <a:lnTo>
                  <a:pt x="189215" y="15767"/>
                </a:lnTo>
                <a:lnTo>
                  <a:pt x="192170" y="7884"/>
                </a:lnTo>
                <a:lnTo>
                  <a:pt x="195128" y="3942"/>
                </a:lnTo>
                <a:lnTo>
                  <a:pt x="201040" y="0"/>
                </a:lnTo>
                <a:lnTo>
                  <a:pt x="206955" y="3942"/>
                </a:lnTo>
                <a:lnTo>
                  <a:pt x="209910" y="7884"/>
                </a:lnTo>
                <a:lnTo>
                  <a:pt x="212866" y="15767"/>
                </a:lnTo>
                <a:lnTo>
                  <a:pt x="212866" y="31535"/>
                </a:lnTo>
                <a:lnTo>
                  <a:pt x="209910" y="39419"/>
                </a:lnTo>
                <a:lnTo>
                  <a:pt x="206955" y="43361"/>
                </a:lnTo>
                <a:lnTo>
                  <a:pt x="201040" y="47303"/>
                </a:lnTo>
              </a:path>
              <a:path w="310515" h="47625">
                <a:moveTo>
                  <a:pt x="236519" y="7884"/>
                </a:moveTo>
                <a:lnTo>
                  <a:pt x="239476" y="3942"/>
                </a:lnTo>
                <a:lnTo>
                  <a:pt x="245387" y="0"/>
                </a:lnTo>
                <a:lnTo>
                  <a:pt x="251301" y="0"/>
                </a:lnTo>
                <a:lnTo>
                  <a:pt x="257214" y="3942"/>
                </a:lnTo>
                <a:lnTo>
                  <a:pt x="260172" y="7884"/>
                </a:lnTo>
                <a:lnTo>
                  <a:pt x="260172" y="15767"/>
                </a:lnTo>
                <a:lnTo>
                  <a:pt x="257214" y="19709"/>
                </a:lnTo>
                <a:lnTo>
                  <a:pt x="251301" y="23651"/>
                </a:lnTo>
                <a:lnTo>
                  <a:pt x="245387" y="27593"/>
                </a:lnTo>
                <a:lnTo>
                  <a:pt x="239476" y="35477"/>
                </a:lnTo>
                <a:lnTo>
                  <a:pt x="236519" y="47303"/>
                </a:lnTo>
                <a:lnTo>
                  <a:pt x="260172" y="47303"/>
                </a:lnTo>
              </a:path>
              <a:path w="310515" h="47625">
                <a:moveTo>
                  <a:pt x="304518" y="47303"/>
                </a:moveTo>
                <a:lnTo>
                  <a:pt x="304518" y="0"/>
                </a:lnTo>
                <a:lnTo>
                  <a:pt x="283823" y="35477"/>
                </a:lnTo>
                <a:lnTo>
                  <a:pt x="310431" y="35477"/>
                </a:lnTo>
              </a:path>
            </a:pathLst>
          </a:custGeom>
          <a:ln w="11825">
            <a:solidFill>
              <a:srgbClr val="000000"/>
            </a:solidFill>
          </a:ln>
        </p:spPr>
        <p:txBody>
          <a:bodyPr wrap="square" lIns="0" tIns="0" rIns="0" bIns="0" rtlCol="0"/>
          <a:lstStyle/>
          <a:p>
            <a:endParaRPr sz="949"/>
          </a:p>
        </p:txBody>
      </p:sp>
      <p:sp>
        <p:nvSpPr>
          <p:cNvPr id="33" name="object 33"/>
          <p:cNvSpPr/>
          <p:nvPr/>
        </p:nvSpPr>
        <p:spPr>
          <a:xfrm>
            <a:off x="5244843" y="4423967"/>
            <a:ext cx="76312" cy="48866"/>
          </a:xfrm>
          <a:custGeom>
            <a:avLst/>
            <a:gdLst/>
            <a:ahLst/>
            <a:cxnLst/>
            <a:rect l="l" t="t" r="r" b="b"/>
            <a:pathLst>
              <a:path w="144779" h="92709">
                <a:moveTo>
                  <a:pt x="23097" y="92390"/>
                </a:moveTo>
                <a:lnTo>
                  <a:pt x="11548" y="84690"/>
                </a:lnTo>
                <a:lnTo>
                  <a:pt x="5774" y="76991"/>
                </a:lnTo>
                <a:lnTo>
                  <a:pt x="0" y="69292"/>
                </a:lnTo>
                <a:lnTo>
                  <a:pt x="0" y="61592"/>
                </a:lnTo>
                <a:lnTo>
                  <a:pt x="5774" y="53894"/>
                </a:lnTo>
                <a:lnTo>
                  <a:pt x="11548" y="46195"/>
                </a:lnTo>
                <a:lnTo>
                  <a:pt x="23097" y="38495"/>
                </a:lnTo>
                <a:lnTo>
                  <a:pt x="34646" y="38495"/>
                </a:lnTo>
                <a:lnTo>
                  <a:pt x="46195" y="46195"/>
                </a:lnTo>
                <a:lnTo>
                  <a:pt x="51969" y="53894"/>
                </a:lnTo>
                <a:lnTo>
                  <a:pt x="57743" y="61592"/>
                </a:lnTo>
                <a:lnTo>
                  <a:pt x="57743" y="69292"/>
                </a:lnTo>
                <a:lnTo>
                  <a:pt x="51969" y="76991"/>
                </a:lnTo>
                <a:lnTo>
                  <a:pt x="46195" y="84690"/>
                </a:lnTo>
                <a:lnTo>
                  <a:pt x="34646" y="92390"/>
                </a:lnTo>
                <a:lnTo>
                  <a:pt x="23097" y="92390"/>
                </a:lnTo>
              </a:path>
              <a:path w="144779" h="92709">
                <a:moveTo>
                  <a:pt x="23097" y="38495"/>
                </a:moveTo>
                <a:lnTo>
                  <a:pt x="11548" y="30796"/>
                </a:lnTo>
                <a:lnTo>
                  <a:pt x="5774" y="23097"/>
                </a:lnTo>
                <a:lnTo>
                  <a:pt x="5774" y="15397"/>
                </a:lnTo>
                <a:lnTo>
                  <a:pt x="11548" y="7699"/>
                </a:lnTo>
                <a:lnTo>
                  <a:pt x="23097" y="0"/>
                </a:lnTo>
                <a:lnTo>
                  <a:pt x="34646" y="0"/>
                </a:lnTo>
                <a:lnTo>
                  <a:pt x="46195" y="7699"/>
                </a:lnTo>
                <a:lnTo>
                  <a:pt x="51969" y="15397"/>
                </a:lnTo>
                <a:lnTo>
                  <a:pt x="51969" y="23097"/>
                </a:lnTo>
                <a:lnTo>
                  <a:pt x="46195" y="30796"/>
                </a:lnTo>
                <a:lnTo>
                  <a:pt x="34646" y="38495"/>
                </a:lnTo>
              </a:path>
              <a:path w="144779" h="92709">
                <a:moveTo>
                  <a:pt x="144359" y="30796"/>
                </a:moveTo>
                <a:lnTo>
                  <a:pt x="138585" y="46195"/>
                </a:lnTo>
                <a:lnTo>
                  <a:pt x="121262" y="53894"/>
                </a:lnTo>
                <a:lnTo>
                  <a:pt x="103938" y="46195"/>
                </a:lnTo>
                <a:lnTo>
                  <a:pt x="98164" y="30796"/>
                </a:lnTo>
                <a:lnTo>
                  <a:pt x="103938" y="15397"/>
                </a:lnTo>
                <a:lnTo>
                  <a:pt x="109713" y="7699"/>
                </a:lnTo>
                <a:lnTo>
                  <a:pt x="121262" y="0"/>
                </a:lnTo>
                <a:lnTo>
                  <a:pt x="132810" y="7699"/>
                </a:lnTo>
                <a:lnTo>
                  <a:pt x="138585" y="15397"/>
                </a:lnTo>
                <a:lnTo>
                  <a:pt x="144359" y="30796"/>
                </a:lnTo>
                <a:lnTo>
                  <a:pt x="144359" y="61592"/>
                </a:lnTo>
                <a:lnTo>
                  <a:pt x="138585" y="76991"/>
                </a:lnTo>
                <a:lnTo>
                  <a:pt x="132810" y="84690"/>
                </a:lnTo>
                <a:lnTo>
                  <a:pt x="121262" y="92390"/>
                </a:lnTo>
                <a:lnTo>
                  <a:pt x="109713" y="84690"/>
                </a:lnTo>
                <a:lnTo>
                  <a:pt x="103938" y="76991"/>
                </a:lnTo>
              </a:path>
            </a:pathLst>
          </a:custGeom>
          <a:ln w="3175">
            <a:solidFill>
              <a:srgbClr val="000000"/>
            </a:solidFill>
          </a:ln>
        </p:spPr>
        <p:txBody>
          <a:bodyPr wrap="square" lIns="0" tIns="0" rIns="0" bIns="0" rtlCol="0"/>
          <a:lstStyle/>
          <a:p>
            <a:endParaRPr sz="949"/>
          </a:p>
        </p:txBody>
      </p:sp>
      <p:sp>
        <p:nvSpPr>
          <p:cNvPr id="34" name="object 34"/>
          <p:cNvSpPr/>
          <p:nvPr/>
        </p:nvSpPr>
        <p:spPr>
          <a:xfrm>
            <a:off x="5354413" y="4468606"/>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grpSp>
        <p:nvGrpSpPr>
          <p:cNvPr id="35" name="object 35"/>
          <p:cNvGrpSpPr/>
          <p:nvPr/>
        </p:nvGrpSpPr>
        <p:grpSpPr>
          <a:xfrm>
            <a:off x="5393200" y="4423187"/>
            <a:ext cx="59577" cy="50540"/>
            <a:chOff x="8718683" y="8391769"/>
            <a:chExt cx="113030" cy="95885"/>
          </a:xfrm>
        </p:grpSpPr>
        <p:sp>
          <p:nvSpPr>
            <p:cNvPr id="36" name="object 36"/>
            <p:cNvSpPr/>
            <p:nvPr/>
          </p:nvSpPr>
          <p:spPr>
            <a:xfrm>
              <a:off x="8720161" y="8393248"/>
              <a:ext cx="52069" cy="92710"/>
            </a:xfrm>
            <a:custGeom>
              <a:avLst/>
              <a:gdLst/>
              <a:ahLst/>
              <a:cxnLst/>
              <a:rect l="l" t="t" r="r" b="b"/>
              <a:pathLst>
                <a:path w="52070" h="92709">
                  <a:moveTo>
                    <a:pt x="46195" y="0"/>
                  </a:moveTo>
                  <a:lnTo>
                    <a:pt x="11548" y="0"/>
                  </a:lnTo>
                  <a:lnTo>
                    <a:pt x="5774" y="38495"/>
                  </a:lnTo>
                  <a:lnTo>
                    <a:pt x="17323" y="30796"/>
                  </a:lnTo>
                  <a:lnTo>
                    <a:pt x="28871" y="30796"/>
                  </a:lnTo>
                  <a:lnTo>
                    <a:pt x="40420" y="38495"/>
                  </a:lnTo>
                  <a:lnTo>
                    <a:pt x="46195" y="46195"/>
                  </a:lnTo>
                  <a:lnTo>
                    <a:pt x="51969" y="61592"/>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sp>
          <p:nvSpPr>
            <p:cNvPr id="37" name="object 37"/>
            <p:cNvSpPr/>
            <p:nvPr/>
          </p:nvSpPr>
          <p:spPr>
            <a:xfrm>
              <a:off x="8809684" y="8393248"/>
              <a:ext cx="8890" cy="1270"/>
            </a:xfrm>
            <a:custGeom>
              <a:avLst/>
              <a:gdLst/>
              <a:ahLst/>
              <a:cxnLst/>
              <a:rect l="l" t="t" r="r" b="b"/>
              <a:pathLst>
                <a:path w="8890" h="1270">
                  <a:moveTo>
                    <a:pt x="4720" y="0"/>
                  </a:moveTo>
                  <a:lnTo>
                    <a:pt x="0" y="674"/>
                  </a:lnTo>
                  <a:lnTo>
                    <a:pt x="8767" y="674"/>
                  </a:lnTo>
                  <a:lnTo>
                    <a:pt x="4720" y="0"/>
                  </a:lnTo>
                  <a:close/>
                </a:path>
              </a:pathLst>
            </a:custGeom>
            <a:solidFill>
              <a:srgbClr val="000000"/>
            </a:solidFill>
          </p:spPr>
          <p:txBody>
            <a:bodyPr wrap="square" lIns="0" tIns="0" rIns="0" bIns="0" rtlCol="0"/>
            <a:lstStyle/>
            <a:p>
              <a:endParaRPr sz="949"/>
            </a:p>
          </p:txBody>
        </p:sp>
        <p:sp>
          <p:nvSpPr>
            <p:cNvPr id="38" name="object 38"/>
            <p:cNvSpPr/>
            <p:nvPr/>
          </p:nvSpPr>
          <p:spPr>
            <a:xfrm>
              <a:off x="8809684" y="8393248"/>
              <a:ext cx="8890" cy="1270"/>
            </a:xfrm>
            <a:custGeom>
              <a:avLst/>
              <a:gdLst/>
              <a:ahLst/>
              <a:cxnLst/>
              <a:rect l="l" t="t" r="r" b="b"/>
              <a:pathLst>
                <a:path w="8890" h="1270">
                  <a:moveTo>
                    <a:pt x="0" y="674"/>
                  </a:moveTo>
                  <a:lnTo>
                    <a:pt x="4720" y="0"/>
                  </a:lnTo>
                  <a:lnTo>
                    <a:pt x="8767" y="674"/>
                  </a:lnTo>
                  <a:lnTo>
                    <a:pt x="0" y="674"/>
                  </a:lnTo>
                  <a:close/>
                </a:path>
              </a:pathLst>
            </a:custGeom>
            <a:ln w="3175">
              <a:solidFill>
                <a:srgbClr val="000000"/>
              </a:solidFill>
            </a:ln>
          </p:spPr>
          <p:txBody>
            <a:bodyPr wrap="square" lIns="0" tIns="0" rIns="0" bIns="0" rtlCol="0"/>
            <a:lstStyle/>
            <a:p>
              <a:endParaRPr sz="949"/>
            </a:p>
          </p:txBody>
        </p:sp>
        <p:sp>
          <p:nvSpPr>
            <p:cNvPr id="39" name="object 39"/>
            <p:cNvSpPr/>
            <p:nvPr/>
          </p:nvSpPr>
          <p:spPr>
            <a:xfrm>
              <a:off x="8805638" y="8393922"/>
              <a:ext cx="13335" cy="2540"/>
            </a:xfrm>
            <a:custGeom>
              <a:avLst/>
              <a:gdLst/>
              <a:ahLst/>
              <a:cxnLst/>
              <a:rect l="l" t="t" r="r" b="b"/>
              <a:pathLst>
                <a:path w="13334" h="2540">
                  <a:moveTo>
                    <a:pt x="12813" y="0"/>
                  </a:moveTo>
                  <a:lnTo>
                    <a:pt x="4046" y="0"/>
                  </a:lnTo>
                  <a:lnTo>
                    <a:pt x="0" y="2023"/>
                  </a:lnTo>
                  <a:lnTo>
                    <a:pt x="12813" y="0"/>
                  </a:lnTo>
                  <a:close/>
                </a:path>
              </a:pathLst>
            </a:custGeom>
            <a:solidFill>
              <a:srgbClr val="000000"/>
            </a:solidFill>
          </p:spPr>
          <p:txBody>
            <a:bodyPr wrap="square" lIns="0" tIns="0" rIns="0" bIns="0" rtlCol="0"/>
            <a:lstStyle/>
            <a:p>
              <a:endParaRPr sz="949"/>
            </a:p>
          </p:txBody>
        </p:sp>
        <p:sp>
          <p:nvSpPr>
            <p:cNvPr id="40" name="object 40"/>
            <p:cNvSpPr/>
            <p:nvPr/>
          </p:nvSpPr>
          <p:spPr>
            <a:xfrm>
              <a:off x="8805638" y="8393922"/>
              <a:ext cx="13335" cy="2540"/>
            </a:xfrm>
            <a:custGeom>
              <a:avLst/>
              <a:gdLst/>
              <a:ahLst/>
              <a:cxnLst/>
              <a:rect l="l" t="t" r="r" b="b"/>
              <a:pathLst>
                <a:path w="13334" h="2540">
                  <a:moveTo>
                    <a:pt x="12813" y="0"/>
                  </a:moveTo>
                  <a:lnTo>
                    <a:pt x="0" y="2023"/>
                  </a:lnTo>
                  <a:lnTo>
                    <a:pt x="4046" y="0"/>
                  </a:lnTo>
                  <a:lnTo>
                    <a:pt x="12813" y="0"/>
                  </a:lnTo>
                  <a:close/>
                </a:path>
              </a:pathLst>
            </a:custGeom>
            <a:ln w="3175">
              <a:solidFill>
                <a:srgbClr val="000000"/>
              </a:solidFill>
            </a:ln>
          </p:spPr>
          <p:txBody>
            <a:bodyPr wrap="square" lIns="0" tIns="0" rIns="0" bIns="0" rtlCol="0"/>
            <a:lstStyle/>
            <a:p>
              <a:endParaRPr sz="949"/>
            </a:p>
          </p:txBody>
        </p:sp>
        <p:sp>
          <p:nvSpPr>
            <p:cNvPr id="41" name="object 41"/>
            <p:cNvSpPr/>
            <p:nvPr/>
          </p:nvSpPr>
          <p:spPr>
            <a:xfrm>
              <a:off x="8805638" y="8393922"/>
              <a:ext cx="17780" cy="2540"/>
            </a:xfrm>
            <a:custGeom>
              <a:avLst/>
              <a:gdLst/>
              <a:ahLst/>
              <a:cxnLst/>
              <a:rect l="l" t="t" r="r" b="b"/>
              <a:pathLst>
                <a:path w="17779" h="2540">
                  <a:moveTo>
                    <a:pt x="12813" y="0"/>
                  </a:moveTo>
                  <a:lnTo>
                    <a:pt x="0" y="2023"/>
                  </a:lnTo>
                  <a:lnTo>
                    <a:pt x="17533" y="2023"/>
                  </a:lnTo>
                  <a:lnTo>
                    <a:pt x="12813" y="0"/>
                  </a:lnTo>
                  <a:close/>
                </a:path>
              </a:pathLst>
            </a:custGeom>
            <a:solidFill>
              <a:srgbClr val="000000"/>
            </a:solidFill>
          </p:spPr>
          <p:txBody>
            <a:bodyPr wrap="square" lIns="0" tIns="0" rIns="0" bIns="0" rtlCol="0"/>
            <a:lstStyle/>
            <a:p>
              <a:endParaRPr sz="949"/>
            </a:p>
          </p:txBody>
        </p:sp>
        <p:sp>
          <p:nvSpPr>
            <p:cNvPr id="42" name="object 42"/>
            <p:cNvSpPr/>
            <p:nvPr/>
          </p:nvSpPr>
          <p:spPr>
            <a:xfrm>
              <a:off x="8805638" y="8393922"/>
              <a:ext cx="17780" cy="2540"/>
            </a:xfrm>
            <a:custGeom>
              <a:avLst/>
              <a:gdLst/>
              <a:ahLst/>
              <a:cxnLst/>
              <a:rect l="l" t="t" r="r" b="b"/>
              <a:pathLst>
                <a:path w="17779" h="2540">
                  <a:moveTo>
                    <a:pt x="0" y="2023"/>
                  </a:moveTo>
                  <a:lnTo>
                    <a:pt x="12813" y="0"/>
                  </a:lnTo>
                  <a:lnTo>
                    <a:pt x="17533" y="2023"/>
                  </a:lnTo>
                  <a:lnTo>
                    <a:pt x="0" y="2023"/>
                  </a:lnTo>
                  <a:close/>
                </a:path>
              </a:pathLst>
            </a:custGeom>
            <a:ln w="3175">
              <a:solidFill>
                <a:srgbClr val="000000"/>
              </a:solidFill>
            </a:ln>
          </p:spPr>
          <p:txBody>
            <a:bodyPr wrap="square" lIns="0" tIns="0" rIns="0" bIns="0" rtlCol="0"/>
            <a:lstStyle/>
            <a:p>
              <a:endParaRPr sz="949"/>
            </a:p>
          </p:txBody>
        </p:sp>
        <p:sp>
          <p:nvSpPr>
            <p:cNvPr id="43" name="object 43"/>
            <p:cNvSpPr/>
            <p:nvPr/>
          </p:nvSpPr>
          <p:spPr>
            <a:xfrm>
              <a:off x="8802267" y="8395945"/>
              <a:ext cx="20955" cy="3175"/>
            </a:xfrm>
            <a:custGeom>
              <a:avLst/>
              <a:gdLst/>
              <a:ahLst/>
              <a:cxnLst/>
              <a:rect l="l" t="t" r="r" b="b"/>
              <a:pathLst>
                <a:path w="20954" h="3175">
                  <a:moveTo>
                    <a:pt x="20905" y="0"/>
                  </a:moveTo>
                  <a:lnTo>
                    <a:pt x="3371" y="0"/>
                  </a:lnTo>
                  <a:lnTo>
                    <a:pt x="0" y="2697"/>
                  </a:lnTo>
                  <a:lnTo>
                    <a:pt x="20905" y="0"/>
                  </a:lnTo>
                  <a:close/>
                </a:path>
              </a:pathLst>
            </a:custGeom>
            <a:solidFill>
              <a:srgbClr val="000000"/>
            </a:solidFill>
          </p:spPr>
          <p:txBody>
            <a:bodyPr wrap="square" lIns="0" tIns="0" rIns="0" bIns="0" rtlCol="0"/>
            <a:lstStyle/>
            <a:p>
              <a:endParaRPr sz="949"/>
            </a:p>
          </p:txBody>
        </p:sp>
        <p:sp>
          <p:nvSpPr>
            <p:cNvPr id="44" name="object 44"/>
            <p:cNvSpPr/>
            <p:nvPr/>
          </p:nvSpPr>
          <p:spPr>
            <a:xfrm>
              <a:off x="8802267" y="8395945"/>
              <a:ext cx="20955" cy="3175"/>
            </a:xfrm>
            <a:custGeom>
              <a:avLst/>
              <a:gdLst/>
              <a:ahLst/>
              <a:cxnLst/>
              <a:rect l="l" t="t" r="r" b="b"/>
              <a:pathLst>
                <a:path w="20954" h="3175">
                  <a:moveTo>
                    <a:pt x="20905" y="0"/>
                  </a:moveTo>
                  <a:lnTo>
                    <a:pt x="0" y="2697"/>
                  </a:lnTo>
                  <a:lnTo>
                    <a:pt x="3371" y="0"/>
                  </a:lnTo>
                  <a:lnTo>
                    <a:pt x="20905" y="0"/>
                  </a:lnTo>
                  <a:close/>
                </a:path>
              </a:pathLst>
            </a:custGeom>
            <a:ln w="3175">
              <a:solidFill>
                <a:srgbClr val="000000"/>
              </a:solidFill>
            </a:ln>
          </p:spPr>
          <p:txBody>
            <a:bodyPr wrap="square" lIns="0" tIns="0" rIns="0" bIns="0" rtlCol="0"/>
            <a:lstStyle/>
            <a:p>
              <a:endParaRPr sz="949"/>
            </a:p>
          </p:txBody>
        </p:sp>
        <p:sp>
          <p:nvSpPr>
            <p:cNvPr id="45" name="object 45"/>
            <p:cNvSpPr/>
            <p:nvPr/>
          </p:nvSpPr>
          <p:spPr>
            <a:xfrm>
              <a:off x="8802267" y="8395945"/>
              <a:ext cx="24765" cy="3175"/>
            </a:xfrm>
            <a:custGeom>
              <a:avLst/>
              <a:gdLst/>
              <a:ahLst/>
              <a:cxnLst/>
              <a:rect l="l" t="t" r="r" b="b"/>
              <a:pathLst>
                <a:path w="24765" h="3175">
                  <a:moveTo>
                    <a:pt x="20905" y="0"/>
                  </a:moveTo>
                  <a:lnTo>
                    <a:pt x="0" y="2697"/>
                  </a:lnTo>
                  <a:lnTo>
                    <a:pt x="24277" y="2697"/>
                  </a:lnTo>
                  <a:lnTo>
                    <a:pt x="20905" y="0"/>
                  </a:lnTo>
                  <a:close/>
                </a:path>
              </a:pathLst>
            </a:custGeom>
            <a:solidFill>
              <a:srgbClr val="000000"/>
            </a:solidFill>
          </p:spPr>
          <p:txBody>
            <a:bodyPr wrap="square" lIns="0" tIns="0" rIns="0" bIns="0" rtlCol="0"/>
            <a:lstStyle/>
            <a:p>
              <a:endParaRPr sz="949"/>
            </a:p>
          </p:txBody>
        </p:sp>
        <p:sp>
          <p:nvSpPr>
            <p:cNvPr id="46" name="object 46"/>
            <p:cNvSpPr/>
            <p:nvPr/>
          </p:nvSpPr>
          <p:spPr>
            <a:xfrm>
              <a:off x="8802267" y="8395945"/>
              <a:ext cx="24765" cy="3175"/>
            </a:xfrm>
            <a:custGeom>
              <a:avLst/>
              <a:gdLst/>
              <a:ahLst/>
              <a:cxnLst/>
              <a:rect l="l" t="t" r="r" b="b"/>
              <a:pathLst>
                <a:path w="24765" h="3175">
                  <a:moveTo>
                    <a:pt x="0" y="2697"/>
                  </a:moveTo>
                  <a:lnTo>
                    <a:pt x="20905" y="0"/>
                  </a:lnTo>
                  <a:lnTo>
                    <a:pt x="24277" y="2697"/>
                  </a:lnTo>
                  <a:lnTo>
                    <a:pt x="0" y="2697"/>
                  </a:lnTo>
                  <a:close/>
                </a:path>
              </a:pathLst>
            </a:custGeom>
            <a:ln w="3175">
              <a:solidFill>
                <a:srgbClr val="000000"/>
              </a:solidFill>
            </a:ln>
          </p:spPr>
          <p:txBody>
            <a:bodyPr wrap="square" lIns="0" tIns="0" rIns="0" bIns="0" rtlCol="0"/>
            <a:lstStyle/>
            <a:p>
              <a:endParaRPr sz="949"/>
            </a:p>
          </p:txBody>
        </p:sp>
        <p:sp>
          <p:nvSpPr>
            <p:cNvPr id="47" name="object 47"/>
            <p:cNvSpPr/>
            <p:nvPr/>
          </p:nvSpPr>
          <p:spPr>
            <a:xfrm>
              <a:off x="8799569" y="8399991"/>
              <a:ext cx="15240" cy="2540"/>
            </a:xfrm>
            <a:custGeom>
              <a:avLst/>
              <a:gdLst/>
              <a:ahLst/>
              <a:cxnLst/>
              <a:rect l="l" t="t" r="r" b="b"/>
              <a:pathLst>
                <a:path w="15240" h="2540">
                  <a:moveTo>
                    <a:pt x="14835" y="0"/>
                  </a:moveTo>
                  <a:lnTo>
                    <a:pt x="0" y="2023"/>
                  </a:lnTo>
                  <a:lnTo>
                    <a:pt x="12139" y="674"/>
                  </a:lnTo>
                  <a:lnTo>
                    <a:pt x="14835" y="0"/>
                  </a:lnTo>
                  <a:close/>
                </a:path>
              </a:pathLst>
            </a:custGeom>
            <a:solidFill>
              <a:srgbClr val="000000"/>
            </a:solidFill>
          </p:spPr>
          <p:txBody>
            <a:bodyPr wrap="square" lIns="0" tIns="0" rIns="0" bIns="0" rtlCol="0"/>
            <a:lstStyle/>
            <a:p>
              <a:endParaRPr sz="949"/>
            </a:p>
          </p:txBody>
        </p:sp>
        <p:sp>
          <p:nvSpPr>
            <p:cNvPr id="48" name="object 48"/>
            <p:cNvSpPr/>
            <p:nvPr/>
          </p:nvSpPr>
          <p:spPr>
            <a:xfrm>
              <a:off x="8799569" y="8399991"/>
              <a:ext cx="15240" cy="2540"/>
            </a:xfrm>
            <a:custGeom>
              <a:avLst/>
              <a:gdLst/>
              <a:ahLst/>
              <a:cxnLst/>
              <a:rect l="l" t="t" r="r" b="b"/>
              <a:pathLst>
                <a:path w="15240" h="2540">
                  <a:moveTo>
                    <a:pt x="14835" y="0"/>
                  </a:moveTo>
                  <a:lnTo>
                    <a:pt x="12139" y="674"/>
                  </a:lnTo>
                  <a:lnTo>
                    <a:pt x="0" y="2023"/>
                  </a:lnTo>
                  <a:lnTo>
                    <a:pt x="14835" y="0"/>
                  </a:lnTo>
                  <a:close/>
                </a:path>
              </a:pathLst>
            </a:custGeom>
            <a:ln w="3175">
              <a:solidFill>
                <a:srgbClr val="000000"/>
              </a:solidFill>
            </a:ln>
          </p:spPr>
          <p:txBody>
            <a:bodyPr wrap="square" lIns="0" tIns="0" rIns="0" bIns="0" rtlCol="0"/>
            <a:lstStyle/>
            <a:p>
              <a:endParaRPr sz="949"/>
            </a:p>
          </p:txBody>
        </p:sp>
        <p:sp>
          <p:nvSpPr>
            <p:cNvPr id="49" name="object 49"/>
            <p:cNvSpPr/>
            <p:nvPr/>
          </p:nvSpPr>
          <p:spPr>
            <a:xfrm>
              <a:off x="8802267" y="8398643"/>
              <a:ext cx="24765" cy="1905"/>
            </a:xfrm>
            <a:custGeom>
              <a:avLst/>
              <a:gdLst/>
              <a:ahLst/>
              <a:cxnLst/>
              <a:rect l="l" t="t" r="r" b="b"/>
              <a:pathLst>
                <a:path w="24765" h="1904">
                  <a:moveTo>
                    <a:pt x="24277" y="0"/>
                  </a:moveTo>
                  <a:lnTo>
                    <a:pt x="0" y="0"/>
                  </a:lnTo>
                  <a:lnTo>
                    <a:pt x="12138" y="1348"/>
                  </a:lnTo>
                  <a:lnTo>
                    <a:pt x="24277" y="0"/>
                  </a:lnTo>
                  <a:close/>
                </a:path>
              </a:pathLst>
            </a:custGeom>
            <a:solidFill>
              <a:srgbClr val="000000"/>
            </a:solidFill>
          </p:spPr>
          <p:txBody>
            <a:bodyPr wrap="square" lIns="0" tIns="0" rIns="0" bIns="0" rtlCol="0"/>
            <a:lstStyle/>
            <a:p>
              <a:endParaRPr sz="949"/>
            </a:p>
          </p:txBody>
        </p:sp>
        <p:sp>
          <p:nvSpPr>
            <p:cNvPr id="50" name="object 50"/>
            <p:cNvSpPr/>
            <p:nvPr/>
          </p:nvSpPr>
          <p:spPr>
            <a:xfrm>
              <a:off x="8802267" y="8398643"/>
              <a:ext cx="24765" cy="1905"/>
            </a:xfrm>
            <a:custGeom>
              <a:avLst/>
              <a:gdLst/>
              <a:ahLst/>
              <a:cxnLst/>
              <a:rect l="l" t="t" r="r" b="b"/>
              <a:pathLst>
                <a:path w="24765" h="1904">
                  <a:moveTo>
                    <a:pt x="0" y="0"/>
                  </a:moveTo>
                  <a:lnTo>
                    <a:pt x="24277" y="0"/>
                  </a:lnTo>
                  <a:lnTo>
                    <a:pt x="12138" y="1348"/>
                  </a:lnTo>
                  <a:lnTo>
                    <a:pt x="0" y="0"/>
                  </a:lnTo>
                  <a:close/>
                </a:path>
              </a:pathLst>
            </a:custGeom>
            <a:ln w="3175">
              <a:solidFill>
                <a:srgbClr val="000000"/>
              </a:solidFill>
            </a:ln>
          </p:spPr>
          <p:txBody>
            <a:bodyPr wrap="square" lIns="0" tIns="0" rIns="0" bIns="0" rtlCol="0"/>
            <a:lstStyle/>
            <a:p>
              <a:endParaRPr sz="949"/>
            </a:p>
          </p:txBody>
        </p:sp>
        <p:sp>
          <p:nvSpPr>
            <p:cNvPr id="51" name="object 51"/>
            <p:cNvSpPr/>
            <p:nvPr/>
          </p:nvSpPr>
          <p:spPr>
            <a:xfrm>
              <a:off x="8799569" y="8398643"/>
              <a:ext cx="15240" cy="3810"/>
            </a:xfrm>
            <a:custGeom>
              <a:avLst/>
              <a:gdLst/>
              <a:ahLst/>
              <a:cxnLst/>
              <a:rect l="l" t="t" r="r" b="b"/>
              <a:pathLst>
                <a:path w="15240" h="3809">
                  <a:moveTo>
                    <a:pt x="2697" y="0"/>
                  </a:moveTo>
                  <a:lnTo>
                    <a:pt x="0" y="3371"/>
                  </a:lnTo>
                  <a:lnTo>
                    <a:pt x="14835" y="1348"/>
                  </a:lnTo>
                  <a:lnTo>
                    <a:pt x="2697" y="0"/>
                  </a:lnTo>
                  <a:close/>
                </a:path>
              </a:pathLst>
            </a:custGeom>
            <a:solidFill>
              <a:srgbClr val="000000"/>
            </a:solidFill>
          </p:spPr>
          <p:txBody>
            <a:bodyPr wrap="square" lIns="0" tIns="0" rIns="0" bIns="0" rtlCol="0"/>
            <a:lstStyle/>
            <a:p>
              <a:endParaRPr sz="949"/>
            </a:p>
          </p:txBody>
        </p:sp>
        <p:sp>
          <p:nvSpPr>
            <p:cNvPr id="52" name="object 52"/>
            <p:cNvSpPr/>
            <p:nvPr/>
          </p:nvSpPr>
          <p:spPr>
            <a:xfrm>
              <a:off x="8799569" y="8398643"/>
              <a:ext cx="15240" cy="3810"/>
            </a:xfrm>
            <a:custGeom>
              <a:avLst/>
              <a:gdLst/>
              <a:ahLst/>
              <a:cxnLst/>
              <a:rect l="l" t="t" r="r" b="b"/>
              <a:pathLst>
                <a:path w="15240" h="3809">
                  <a:moveTo>
                    <a:pt x="14835" y="1348"/>
                  </a:moveTo>
                  <a:lnTo>
                    <a:pt x="0" y="3371"/>
                  </a:lnTo>
                  <a:lnTo>
                    <a:pt x="2697" y="0"/>
                  </a:lnTo>
                  <a:lnTo>
                    <a:pt x="14835" y="1348"/>
                  </a:lnTo>
                  <a:close/>
                </a:path>
              </a:pathLst>
            </a:custGeom>
            <a:ln w="3175">
              <a:solidFill>
                <a:srgbClr val="000000"/>
              </a:solidFill>
            </a:ln>
          </p:spPr>
          <p:txBody>
            <a:bodyPr wrap="square" lIns="0" tIns="0" rIns="0" bIns="0" rtlCol="0"/>
            <a:lstStyle/>
            <a:p>
              <a:endParaRPr sz="949"/>
            </a:p>
          </p:txBody>
        </p:sp>
        <p:sp>
          <p:nvSpPr>
            <p:cNvPr id="53" name="object 53"/>
            <p:cNvSpPr/>
            <p:nvPr/>
          </p:nvSpPr>
          <p:spPr>
            <a:xfrm>
              <a:off x="8799569" y="8400666"/>
              <a:ext cx="12700" cy="1905"/>
            </a:xfrm>
            <a:custGeom>
              <a:avLst/>
              <a:gdLst/>
              <a:ahLst/>
              <a:cxnLst/>
              <a:rect l="l" t="t" r="r" b="b"/>
              <a:pathLst>
                <a:path w="12700" h="1904">
                  <a:moveTo>
                    <a:pt x="12139" y="0"/>
                  </a:moveTo>
                  <a:lnTo>
                    <a:pt x="0" y="1348"/>
                  </a:lnTo>
                  <a:lnTo>
                    <a:pt x="9441" y="1348"/>
                  </a:lnTo>
                  <a:lnTo>
                    <a:pt x="12139" y="0"/>
                  </a:lnTo>
                  <a:close/>
                </a:path>
              </a:pathLst>
            </a:custGeom>
            <a:solidFill>
              <a:srgbClr val="000000"/>
            </a:solidFill>
          </p:spPr>
          <p:txBody>
            <a:bodyPr wrap="square" lIns="0" tIns="0" rIns="0" bIns="0" rtlCol="0"/>
            <a:lstStyle/>
            <a:p>
              <a:endParaRPr sz="949"/>
            </a:p>
          </p:txBody>
        </p:sp>
        <p:sp>
          <p:nvSpPr>
            <p:cNvPr id="54" name="object 54"/>
            <p:cNvSpPr/>
            <p:nvPr/>
          </p:nvSpPr>
          <p:spPr>
            <a:xfrm>
              <a:off x="8799569" y="8400666"/>
              <a:ext cx="12700" cy="1905"/>
            </a:xfrm>
            <a:custGeom>
              <a:avLst/>
              <a:gdLst/>
              <a:ahLst/>
              <a:cxnLst/>
              <a:rect l="l" t="t" r="r" b="b"/>
              <a:pathLst>
                <a:path w="12700" h="1904">
                  <a:moveTo>
                    <a:pt x="0" y="1348"/>
                  </a:moveTo>
                  <a:lnTo>
                    <a:pt x="12139"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55" name="object 55"/>
            <p:cNvSpPr/>
            <p:nvPr/>
          </p:nvSpPr>
          <p:spPr>
            <a:xfrm>
              <a:off x="8814405" y="8398643"/>
              <a:ext cx="12700" cy="2540"/>
            </a:xfrm>
            <a:custGeom>
              <a:avLst/>
              <a:gdLst/>
              <a:ahLst/>
              <a:cxnLst/>
              <a:rect l="l" t="t" r="r" b="b"/>
              <a:pathLst>
                <a:path w="12700" h="2540">
                  <a:moveTo>
                    <a:pt x="12139" y="0"/>
                  </a:moveTo>
                  <a:lnTo>
                    <a:pt x="0" y="1348"/>
                  </a:lnTo>
                  <a:lnTo>
                    <a:pt x="2697" y="2023"/>
                  </a:lnTo>
                  <a:lnTo>
                    <a:pt x="12139" y="0"/>
                  </a:lnTo>
                  <a:close/>
                </a:path>
              </a:pathLst>
            </a:custGeom>
            <a:solidFill>
              <a:srgbClr val="000000"/>
            </a:solidFill>
          </p:spPr>
          <p:txBody>
            <a:bodyPr wrap="square" lIns="0" tIns="0" rIns="0" bIns="0" rtlCol="0"/>
            <a:lstStyle/>
            <a:p>
              <a:endParaRPr sz="949"/>
            </a:p>
          </p:txBody>
        </p:sp>
        <p:sp>
          <p:nvSpPr>
            <p:cNvPr id="56" name="object 56"/>
            <p:cNvSpPr/>
            <p:nvPr/>
          </p:nvSpPr>
          <p:spPr>
            <a:xfrm>
              <a:off x="8814405" y="8398643"/>
              <a:ext cx="12700" cy="2540"/>
            </a:xfrm>
            <a:custGeom>
              <a:avLst/>
              <a:gdLst/>
              <a:ahLst/>
              <a:cxnLst/>
              <a:rect l="l" t="t" r="r" b="b"/>
              <a:pathLst>
                <a:path w="12700" h="2540">
                  <a:moveTo>
                    <a:pt x="2697" y="2023"/>
                  </a:moveTo>
                  <a:lnTo>
                    <a:pt x="0" y="1348"/>
                  </a:lnTo>
                  <a:lnTo>
                    <a:pt x="12139" y="0"/>
                  </a:lnTo>
                  <a:lnTo>
                    <a:pt x="2697" y="2023"/>
                  </a:lnTo>
                  <a:close/>
                </a:path>
              </a:pathLst>
            </a:custGeom>
            <a:ln w="3175">
              <a:solidFill>
                <a:srgbClr val="000000"/>
              </a:solidFill>
            </a:ln>
          </p:spPr>
          <p:txBody>
            <a:bodyPr wrap="square" lIns="0" tIns="0" rIns="0" bIns="0" rtlCol="0"/>
            <a:lstStyle/>
            <a:p>
              <a:endParaRPr sz="949"/>
            </a:p>
          </p:txBody>
        </p:sp>
        <p:sp>
          <p:nvSpPr>
            <p:cNvPr id="57" name="object 57"/>
            <p:cNvSpPr/>
            <p:nvPr/>
          </p:nvSpPr>
          <p:spPr>
            <a:xfrm>
              <a:off x="8817103" y="8398643"/>
              <a:ext cx="9525" cy="3810"/>
            </a:xfrm>
            <a:custGeom>
              <a:avLst/>
              <a:gdLst/>
              <a:ahLst/>
              <a:cxnLst/>
              <a:rect l="l" t="t" r="r" b="b"/>
              <a:pathLst>
                <a:path w="9525" h="3809">
                  <a:moveTo>
                    <a:pt x="9441" y="0"/>
                  </a:moveTo>
                  <a:lnTo>
                    <a:pt x="0" y="2023"/>
                  </a:lnTo>
                  <a:lnTo>
                    <a:pt x="2023" y="3371"/>
                  </a:lnTo>
                  <a:lnTo>
                    <a:pt x="9441" y="0"/>
                  </a:lnTo>
                  <a:close/>
                </a:path>
              </a:pathLst>
            </a:custGeom>
            <a:solidFill>
              <a:srgbClr val="000000"/>
            </a:solidFill>
          </p:spPr>
          <p:txBody>
            <a:bodyPr wrap="square" lIns="0" tIns="0" rIns="0" bIns="0" rtlCol="0"/>
            <a:lstStyle/>
            <a:p>
              <a:endParaRPr sz="949"/>
            </a:p>
          </p:txBody>
        </p:sp>
        <p:sp>
          <p:nvSpPr>
            <p:cNvPr id="58" name="object 58"/>
            <p:cNvSpPr/>
            <p:nvPr/>
          </p:nvSpPr>
          <p:spPr>
            <a:xfrm>
              <a:off x="8817103" y="8398643"/>
              <a:ext cx="9525" cy="3810"/>
            </a:xfrm>
            <a:custGeom>
              <a:avLst/>
              <a:gdLst/>
              <a:ahLst/>
              <a:cxnLst/>
              <a:rect l="l" t="t" r="r" b="b"/>
              <a:pathLst>
                <a:path w="9525" h="3809">
                  <a:moveTo>
                    <a:pt x="2023" y="3371"/>
                  </a:moveTo>
                  <a:lnTo>
                    <a:pt x="0" y="2023"/>
                  </a:lnTo>
                  <a:lnTo>
                    <a:pt x="9441" y="0"/>
                  </a:lnTo>
                  <a:lnTo>
                    <a:pt x="2023" y="3371"/>
                  </a:lnTo>
                  <a:close/>
                </a:path>
              </a:pathLst>
            </a:custGeom>
            <a:ln w="3175">
              <a:solidFill>
                <a:srgbClr val="000000"/>
              </a:solidFill>
            </a:ln>
          </p:spPr>
          <p:txBody>
            <a:bodyPr wrap="square" lIns="0" tIns="0" rIns="0" bIns="0" rtlCol="0"/>
            <a:lstStyle/>
            <a:p>
              <a:endParaRPr sz="949"/>
            </a:p>
          </p:txBody>
        </p:sp>
        <p:sp>
          <p:nvSpPr>
            <p:cNvPr id="59" name="object 59"/>
            <p:cNvSpPr/>
            <p:nvPr/>
          </p:nvSpPr>
          <p:spPr>
            <a:xfrm>
              <a:off x="8819126" y="8398643"/>
              <a:ext cx="10160" cy="3810"/>
            </a:xfrm>
            <a:custGeom>
              <a:avLst/>
              <a:gdLst/>
              <a:ahLst/>
              <a:cxnLst/>
              <a:rect l="l" t="t" r="r" b="b"/>
              <a:pathLst>
                <a:path w="10159" h="3809">
                  <a:moveTo>
                    <a:pt x="7418" y="0"/>
                  </a:moveTo>
                  <a:lnTo>
                    <a:pt x="0" y="3371"/>
                  </a:lnTo>
                  <a:lnTo>
                    <a:pt x="10116" y="3371"/>
                  </a:lnTo>
                  <a:lnTo>
                    <a:pt x="7418" y="0"/>
                  </a:lnTo>
                  <a:close/>
                </a:path>
              </a:pathLst>
            </a:custGeom>
            <a:solidFill>
              <a:srgbClr val="000000"/>
            </a:solidFill>
          </p:spPr>
          <p:txBody>
            <a:bodyPr wrap="square" lIns="0" tIns="0" rIns="0" bIns="0" rtlCol="0"/>
            <a:lstStyle/>
            <a:p>
              <a:endParaRPr sz="949"/>
            </a:p>
          </p:txBody>
        </p:sp>
        <p:sp>
          <p:nvSpPr>
            <p:cNvPr id="60" name="object 60"/>
            <p:cNvSpPr/>
            <p:nvPr/>
          </p:nvSpPr>
          <p:spPr>
            <a:xfrm>
              <a:off x="8819126" y="8398643"/>
              <a:ext cx="10160" cy="3810"/>
            </a:xfrm>
            <a:custGeom>
              <a:avLst/>
              <a:gdLst/>
              <a:ahLst/>
              <a:cxnLst/>
              <a:rect l="l" t="t" r="r" b="b"/>
              <a:pathLst>
                <a:path w="10159" h="3809">
                  <a:moveTo>
                    <a:pt x="0" y="3371"/>
                  </a:moveTo>
                  <a:lnTo>
                    <a:pt x="7418" y="0"/>
                  </a:lnTo>
                  <a:lnTo>
                    <a:pt x="10116" y="3371"/>
                  </a:lnTo>
                  <a:lnTo>
                    <a:pt x="0" y="3371"/>
                  </a:lnTo>
                  <a:close/>
                </a:path>
              </a:pathLst>
            </a:custGeom>
            <a:ln w="3175">
              <a:solidFill>
                <a:srgbClr val="000000"/>
              </a:solidFill>
            </a:ln>
          </p:spPr>
          <p:txBody>
            <a:bodyPr wrap="square" lIns="0" tIns="0" rIns="0" bIns="0" rtlCol="0"/>
            <a:lstStyle/>
            <a:p>
              <a:endParaRPr sz="949"/>
            </a:p>
          </p:txBody>
        </p:sp>
        <p:sp>
          <p:nvSpPr>
            <p:cNvPr id="61" name="object 61"/>
            <p:cNvSpPr/>
            <p:nvPr/>
          </p:nvSpPr>
          <p:spPr>
            <a:xfrm>
              <a:off x="8819126" y="8402014"/>
              <a:ext cx="10160" cy="1905"/>
            </a:xfrm>
            <a:custGeom>
              <a:avLst/>
              <a:gdLst/>
              <a:ahLst/>
              <a:cxnLst/>
              <a:rect l="l" t="t" r="r" b="b"/>
              <a:pathLst>
                <a:path w="10159" h="1904">
                  <a:moveTo>
                    <a:pt x="10116" y="0"/>
                  </a:moveTo>
                  <a:lnTo>
                    <a:pt x="0" y="0"/>
                  </a:lnTo>
                  <a:lnTo>
                    <a:pt x="2697" y="1348"/>
                  </a:lnTo>
                  <a:lnTo>
                    <a:pt x="10116" y="0"/>
                  </a:lnTo>
                  <a:close/>
                </a:path>
              </a:pathLst>
            </a:custGeom>
            <a:solidFill>
              <a:srgbClr val="000000"/>
            </a:solidFill>
          </p:spPr>
          <p:txBody>
            <a:bodyPr wrap="square" lIns="0" tIns="0" rIns="0" bIns="0" rtlCol="0"/>
            <a:lstStyle/>
            <a:p>
              <a:endParaRPr sz="949"/>
            </a:p>
          </p:txBody>
        </p:sp>
        <p:sp>
          <p:nvSpPr>
            <p:cNvPr id="62" name="object 62"/>
            <p:cNvSpPr/>
            <p:nvPr/>
          </p:nvSpPr>
          <p:spPr>
            <a:xfrm>
              <a:off x="8819126" y="8402014"/>
              <a:ext cx="10160" cy="1905"/>
            </a:xfrm>
            <a:custGeom>
              <a:avLst/>
              <a:gdLst/>
              <a:ahLst/>
              <a:cxnLst/>
              <a:rect l="l" t="t" r="r" b="b"/>
              <a:pathLst>
                <a:path w="10159" h="1904">
                  <a:moveTo>
                    <a:pt x="10116" y="0"/>
                  </a:moveTo>
                  <a:lnTo>
                    <a:pt x="2697" y="1348"/>
                  </a:lnTo>
                  <a:lnTo>
                    <a:pt x="0" y="0"/>
                  </a:lnTo>
                  <a:lnTo>
                    <a:pt x="10116" y="0"/>
                  </a:lnTo>
                  <a:close/>
                </a:path>
              </a:pathLst>
            </a:custGeom>
            <a:ln w="3175">
              <a:solidFill>
                <a:srgbClr val="000000"/>
              </a:solidFill>
            </a:ln>
          </p:spPr>
          <p:txBody>
            <a:bodyPr wrap="square" lIns="0" tIns="0" rIns="0" bIns="0" rtlCol="0"/>
            <a:lstStyle/>
            <a:p>
              <a:endParaRPr sz="949"/>
            </a:p>
          </p:txBody>
        </p:sp>
        <p:sp>
          <p:nvSpPr>
            <p:cNvPr id="63" name="object 63"/>
            <p:cNvSpPr/>
            <p:nvPr/>
          </p:nvSpPr>
          <p:spPr>
            <a:xfrm>
              <a:off x="8797546" y="8403363"/>
              <a:ext cx="9525" cy="3175"/>
            </a:xfrm>
            <a:custGeom>
              <a:avLst/>
              <a:gdLst/>
              <a:ahLst/>
              <a:cxnLst/>
              <a:rect l="l" t="t" r="r" b="b"/>
              <a:pathLst>
                <a:path w="9525" h="3175">
                  <a:moveTo>
                    <a:pt x="9441" y="0"/>
                  </a:moveTo>
                  <a:lnTo>
                    <a:pt x="0" y="2697"/>
                  </a:lnTo>
                  <a:lnTo>
                    <a:pt x="7418" y="2023"/>
                  </a:lnTo>
                  <a:lnTo>
                    <a:pt x="9441" y="0"/>
                  </a:lnTo>
                  <a:close/>
                </a:path>
              </a:pathLst>
            </a:custGeom>
            <a:solidFill>
              <a:srgbClr val="000000"/>
            </a:solidFill>
          </p:spPr>
          <p:txBody>
            <a:bodyPr wrap="square" lIns="0" tIns="0" rIns="0" bIns="0" rtlCol="0"/>
            <a:lstStyle/>
            <a:p>
              <a:endParaRPr sz="949"/>
            </a:p>
          </p:txBody>
        </p:sp>
        <p:sp>
          <p:nvSpPr>
            <p:cNvPr id="64" name="object 64"/>
            <p:cNvSpPr/>
            <p:nvPr/>
          </p:nvSpPr>
          <p:spPr>
            <a:xfrm>
              <a:off x="8797546" y="8403363"/>
              <a:ext cx="9525" cy="3175"/>
            </a:xfrm>
            <a:custGeom>
              <a:avLst/>
              <a:gdLst/>
              <a:ahLst/>
              <a:cxnLst/>
              <a:rect l="l" t="t" r="r" b="b"/>
              <a:pathLst>
                <a:path w="9525" h="3175">
                  <a:moveTo>
                    <a:pt x="9441" y="0"/>
                  </a:moveTo>
                  <a:lnTo>
                    <a:pt x="7418" y="2023"/>
                  </a:lnTo>
                  <a:lnTo>
                    <a:pt x="0" y="2697"/>
                  </a:lnTo>
                  <a:lnTo>
                    <a:pt x="9441" y="0"/>
                  </a:lnTo>
                  <a:close/>
                </a:path>
              </a:pathLst>
            </a:custGeom>
            <a:ln w="3175">
              <a:solidFill>
                <a:srgbClr val="000000"/>
              </a:solidFill>
            </a:ln>
          </p:spPr>
          <p:txBody>
            <a:bodyPr wrap="square" lIns="0" tIns="0" rIns="0" bIns="0" rtlCol="0"/>
            <a:lstStyle/>
            <a:p>
              <a:endParaRPr sz="949"/>
            </a:p>
          </p:txBody>
        </p:sp>
        <p:sp>
          <p:nvSpPr>
            <p:cNvPr id="65" name="object 65"/>
            <p:cNvSpPr/>
            <p:nvPr/>
          </p:nvSpPr>
          <p:spPr>
            <a:xfrm>
              <a:off x="8797546" y="8402014"/>
              <a:ext cx="12065" cy="4445"/>
            </a:xfrm>
            <a:custGeom>
              <a:avLst/>
              <a:gdLst/>
              <a:ahLst/>
              <a:cxnLst/>
              <a:rect l="l" t="t" r="r" b="b"/>
              <a:pathLst>
                <a:path w="12065" h="4445">
                  <a:moveTo>
                    <a:pt x="11464" y="0"/>
                  </a:moveTo>
                  <a:lnTo>
                    <a:pt x="0" y="4046"/>
                  </a:lnTo>
                  <a:lnTo>
                    <a:pt x="9441" y="1348"/>
                  </a:lnTo>
                  <a:lnTo>
                    <a:pt x="11464" y="0"/>
                  </a:lnTo>
                  <a:close/>
                </a:path>
              </a:pathLst>
            </a:custGeom>
            <a:solidFill>
              <a:srgbClr val="000000"/>
            </a:solidFill>
          </p:spPr>
          <p:txBody>
            <a:bodyPr wrap="square" lIns="0" tIns="0" rIns="0" bIns="0" rtlCol="0"/>
            <a:lstStyle/>
            <a:p>
              <a:endParaRPr sz="949"/>
            </a:p>
          </p:txBody>
        </p:sp>
        <p:sp>
          <p:nvSpPr>
            <p:cNvPr id="66" name="object 66"/>
            <p:cNvSpPr/>
            <p:nvPr/>
          </p:nvSpPr>
          <p:spPr>
            <a:xfrm>
              <a:off x="8797546" y="8402014"/>
              <a:ext cx="12065" cy="4445"/>
            </a:xfrm>
            <a:custGeom>
              <a:avLst/>
              <a:gdLst/>
              <a:ahLst/>
              <a:cxnLst/>
              <a:rect l="l" t="t" r="r" b="b"/>
              <a:pathLst>
                <a:path w="12065" h="4445">
                  <a:moveTo>
                    <a:pt x="11464" y="0"/>
                  </a:moveTo>
                  <a:lnTo>
                    <a:pt x="9441" y="1348"/>
                  </a:lnTo>
                  <a:lnTo>
                    <a:pt x="0" y="4046"/>
                  </a:lnTo>
                  <a:lnTo>
                    <a:pt x="11464" y="0"/>
                  </a:lnTo>
                  <a:close/>
                </a:path>
              </a:pathLst>
            </a:custGeom>
            <a:ln w="3175">
              <a:solidFill>
                <a:srgbClr val="000000"/>
              </a:solidFill>
            </a:ln>
          </p:spPr>
          <p:txBody>
            <a:bodyPr wrap="square" lIns="0" tIns="0" rIns="0" bIns="0" rtlCol="0"/>
            <a:lstStyle/>
            <a:p>
              <a:endParaRPr sz="949"/>
            </a:p>
          </p:txBody>
        </p:sp>
        <p:sp>
          <p:nvSpPr>
            <p:cNvPr id="67" name="object 67"/>
            <p:cNvSpPr/>
            <p:nvPr/>
          </p:nvSpPr>
          <p:spPr>
            <a:xfrm>
              <a:off x="8797546" y="8402014"/>
              <a:ext cx="12065" cy="4445"/>
            </a:xfrm>
            <a:custGeom>
              <a:avLst/>
              <a:gdLst/>
              <a:ahLst/>
              <a:cxnLst/>
              <a:rect l="l" t="t" r="r" b="b"/>
              <a:pathLst>
                <a:path w="12065" h="4445">
                  <a:moveTo>
                    <a:pt x="11464" y="0"/>
                  </a:moveTo>
                  <a:lnTo>
                    <a:pt x="2022" y="0"/>
                  </a:lnTo>
                  <a:lnTo>
                    <a:pt x="0" y="4046"/>
                  </a:lnTo>
                  <a:lnTo>
                    <a:pt x="11464" y="0"/>
                  </a:lnTo>
                  <a:close/>
                </a:path>
              </a:pathLst>
            </a:custGeom>
            <a:solidFill>
              <a:srgbClr val="000000"/>
            </a:solidFill>
          </p:spPr>
          <p:txBody>
            <a:bodyPr wrap="square" lIns="0" tIns="0" rIns="0" bIns="0" rtlCol="0"/>
            <a:lstStyle/>
            <a:p>
              <a:endParaRPr sz="949"/>
            </a:p>
          </p:txBody>
        </p:sp>
        <p:sp>
          <p:nvSpPr>
            <p:cNvPr id="68" name="object 68"/>
            <p:cNvSpPr/>
            <p:nvPr/>
          </p:nvSpPr>
          <p:spPr>
            <a:xfrm>
              <a:off x="8797546" y="8402014"/>
              <a:ext cx="12065" cy="4445"/>
            </a:xfrm>
            <a:custGeom>
              <a:avLst/>
              <a:gdLst/>
              <a:ahLst/>
              <a:cxnLst/>
              <a:rect l="l" t="t" r="r" b="b"/>
              <a:pathLst>
                <a:path w="12065" h="4445">
                  <a:moveTo>
                    <a:pt x="11464" y="0"/>
                  </a:moveTo>
                  <a:lnTo>
                    <a:pt x="0" y="4046"/>
                  </a:lnTo>
                  <a:lnTo>
                    <a:pt x="2022" y="0"/>
                  </a:lnTo>
                  <a:lnTo>
                    <a:pt x="11464" y="0"/>
                  </a:lnTo>
                  <a:close/>
                </a:path>
              </a:pathLst>
            </a:custGeom>
            <a:ln w="3175">
              <a:solidFill>
                <a:srgbClr val="000000"/>
              </a:solidFill>
            </a:ln>
          </p:spPr>
          <p:txBody>
            <a:bodyPr wrap="square" lIns="0" tIns="0" rIns="0" bIns="0" rtlCol="0"/>
            <a:lstStyle/>
            <a:p>
              <a:endParaRPr sz="949"/>
            </a:p>
          </p:txBody>
        </p:sp>
        <p:sp>
          <p:nvSpPr>
            <p:cNvPr id="69" name="object 69"/>
            <p:cNvSpPr/>
            <p:nvPr/>
          </p:nvSpPr>
          <p:spPr>
            <a:xfrm>
              <a:off x="8821823" y="8402014"/>
              <a:ext cx="7620" cy="3810"/>
            </a:xfrm>
            <a:custGeom>
              <a:avLst/>
              <a:gdLst/>
              <a:ahLst/>
              <a:cxnLst/>
              <a:rect l="l" t="t" r="r" b="b"/>
              <a:pathLst>
                <a:path w="7620" h="3809">
                  <a:moveTo>
                    <a:pt x="7418" y="0"/>
                  </a:moveTo>
                  <a:lnTo>
                    <a:pt x="0" y="1348"/>
                  </a:lnTo>
                  <a:lnTo>
                    <a:pt x="1348" y="3371"/>
                  </a:lnTo>
                  <a:lnTo>
                    <a:pt x="7418" y="0"/>
                  </a:lnTo>
                  <a:close/>
                </a:path>
              </a:pathLst>
            </a:custGeom>
            <a:solidFill>
              <a:srgbClr val="000000"/>
            </a:solidFill>
          </p:spPr>
          <p:txBody>
            <a:bodyPr wrap="square" lIns="0" tIns="0" rIns="0" bIns="0" rtlCol="0"/>
            <a:lstStyle/>
            <a:p>
              <a:endParaRPr sz="949"/>
            </a:p>
          </p:txBody>
        </p:sp>
        <p:sp>
          <p:nvSpPr>
            <p:cNvPr id="70" name="object 70"/>
            <p:cNvSpPr/>
            <p:nvPr/>
          </p:nvSpPr>
          <p:spPr>
            <a:xfrm>
              <a:off x="8821823" y="8402014"/>
              <a:ext cx="7620" cy="3810"/>
            </a:xfrm>
            <a:custGeom>
              <a:avLst/>
              <a:gdLst/>
              <a:ahLst/>
              <a:cxnLst/>
              <a:rect l="l" t="t" r="r" b="b"/>
              <a:pathLst>
                <a:path w="7620" h="3809">
                  <a:moveTo>
                    <a:pt x="1348" y="3371"/>
                  </a:moveTo>
                  <a:lnTo>
                    <a:pt x="0" y="1348"/>
                  </a:lnTo>
                  <a:lnTo>
                    <a:pt x="7418" y="0"/>
                  </a:lnTo>
                  <a:lnTo>
                    <a:pt x="1348" y="3371"/>
                  </a:lnTo>
                  <a:close/>
                </a:path>
              </a:pathLst>
            </a:custGeom>
            <a:ln w="3175">
              <a:solidFill>
                <a:srgbClr val="000000"/>
              </a:solidFill>
            </a:ln>
          </p:spPr>
          <p:txBody>
            <a:bodyPr wrap="square" lIns="0" tIns="0" rIns="0" bIns="0" rtlCol="0"/>
            <a:lstStyle/>
            <a:p>
              <a:endParaRPr sz="949"/>
            </a:p>
          </p:txBody>
        </p:sp>
        <p:sp>
          <p:nvSpPr>
            <p:cNvPr id="71" name="object 71"/>
            <p:cNvSpPr/>
            <p:nvPr/>
          </p:nvSpPr>
          <p:spPr>
            <a:xfrm>
              <a:off x="8823172" y="8402014"/>
              <a:ext cx="7620" cy="4445"/>
            </a:xfrm>
            <a:custGeom>
              <a:avLst/>
              <a:gdLst/>
              <a:ahLst/>
              <a:cxnLst/>
              <a:rect l="l" t="t" r="r" b="b"/>
              <a:pathLst>
                <a:path w="7620" h="4445">
                  <a:moveTo>
                    <a:pt x="6070" y="0"/>
                  </a:moveTo>
                  <a:lnTo>
                    <a:pt x="0" y="3371"/>
                  </a:lnTo>
                  <a:lnTo>
                    <a:pt x="7418" y="4046"/>
                  </a:lnTo>
                  <a:lnTo>
                    <a:pt x="6070" y="0"/>
                  </a:lnTo>
                  <a:close/>
                </a:path>
              </a:pathLst>
            </a:custGeom>
            <a:solidFill>
              <a:srgbClr val="000000"/>
            </a:solidFill>
          </p:spPr>
          <p:txBody>
            <a:bodyPr wrap="square" lIns="0" tIns="0" rIns="0" bIns="0" rtlCol="0"/>
            <a:lstStyle/>
            <a:p>
              <a:endParaRPr sz="949"/>
            </a:p>
          </p:txBody>
        </p:sp>
        <p:sp>
          <p:nvSpPr>
            <p:cNvPr id="72" name="object 72"/>
            <p:cNvSpPr/>
            <p:nvPr/>
          </p:nvSpPr>
          <p:spPr>
            <a:xfrm>
              <a:off x="8823172" y="8402014"/>
              <a:ext cx="7620" cy="4445"/>
            </a:xfrm>
            <a:custGeom>
              <a:avLst/>
              <a:gdLst/>
              <a:ahLst/>
              <a:cxnLst/>
              <a:rect l="l" t="t" r="r" b="b"/>
              <a:pathLst>
                <a:path w="7620" h="4445">
                  <a:moveTo>
                    <a:pt x="0" y="3371"/>
                  </a:moveTo>
                  <a:lnTo>
                    <a:pt x="6070" y="0"/>
                  </a:lnTo>
                  <a:lnTo>
                    <a:pt x="7418" y="4046"/>
                  </a:lnTo>
                  <a:lnTo>
                    <a:pt x="0" y="3371"/>
                  </a:lnTo>
                  <a:close/>
                </a:path>
              </a:pathLst>
            </a:custGeom>
            <a:ln w="3175">
              <a:solidFill>
                <a:srgbClr val="000000"/>
              </a:solidFill>
            </a:ln>
          </p:spPr>
          <p:txBody>
            <a:bodyPr wrap="square" lIns="0" tIns="0" rIns="0" bIns="0" rtlCol="0"/>
            <a:lstStyle/>
            <a:p>
              <a:endParaRPr sz="949"/>
            </a:p>
          </p:txBody>
        </p:sp>
        <p:sp>
          <p:nvSpPr>
            <p:cNvPr id="73" name="object 73"/>
            <p:cNvSpPr/>
            <p:nvPr/>
          </p:nvSpPr>
          <p:spPr>
            <a:xfrm>
              <a:off x="8797546" y="8405386"/>
              <a:ext cx="7620" cy="3175"/>
            </a:xfrm>
            <a:custGeom>
              <a:avLst/>
              <a:gdLst/>
              <a:ahLst/>
              <a:cxnLst/>
              <a:rect l="l" t="t" r="r" b="b"/>
              <a:pathLst>
                <a:path w="7620" h="3175">
                  <a:moveTo>
                    <a:pt x="7418" y="0"/>
                  </a:moveTo>
                  <a:lnTo>
                    <a:pt x="0" y="674"/>
                  </a:lnTo>
                  <a:lnTo>
                    <a:pt x="6743" y="2697"/>
                  </a:lnTo>
                  <a:lnTo>
                    <a:pt x="7418" y="0"/>
                  </a:lnTo>
                  <a:close/>
                </a:path>
              </a:pathLst>
            </a:custGeom>
            <a:solidFill>
              <a:srgbClr val="000000"/>
            </a:solidFill>
          </p:spPr>
          <p:txBody>
            <a:bodyPr wrap="square" lIns="0" tIns="0" rIns="0" bIns="0" rtlCol="0"/>
            <a:lstStyle/>
            <a:p>
              <a:endParaRPr sz="949"/>
            </a:p>
          </p:txBody>
        </p:sp>
        <p:sp>
          <p:nvSpPr>
            <p:cNvPr id="74" name="object 74"/>
            <p:cNvSpPr/>
            <p:nvPr/>
          </p:nvSpPr>
          <p:spPr>
            <a:xfrm>
              <a:off x="8797546" y="8405386"/>
              <a:ext cx="7620" cy="3175"/>
            </a:xfrm>
            <a:custGeom>
              <a:avLst/>
              <a:gdLst/>
              <a:ahLst/>
              <a:cxnLst/>
              <a:rect l="l" t="t" r="r" b="b"/>
              <a:pathLst>
                <a:path w="7620" h="3175">
                  <a:moveTo>
                    <a:pt x="0" y="674"/>
                  </a:moveTo>
                  <a:lnTo>
                    <a:pt x="7418" y="0"/>
                  </a:lnTo>
                  <a:lnTo>
                    <a:pt x="6743" y="2697"/>
                  </a:lnTo>
                  <a:lnTo>
                    <a:pt x="0" y="674"/>
                  </a:lnTo>
                  <a:close/>
                </a:path>
              </a:pathLst>
            </a:custGeom>
            <a:ln w="3175">
              <a:solidFill>
                <a:srgbClr val="000000"/>
              </a:solidFill>
            </a:ln>
          </p:spPr>
          <p:txBody>
            <a:bodyPr wrap="square" lIns="0" tIns="0" rIns="0" bIns="0" rtlCol="0"/>
            <a:lstStyle/>
            <a:p>
              <a:endParaRPr sz="949"/>
            </a:p>
          </p:txBody>
        </p:sp>
        <p:sp>
          <p:nvSpPr>
            <p:cNvPr id="75" name="object 75"/>
            <p:cNvSpPr/>
            <p:nvPr/>
          </p:nvSpPr>
          <p:spPr>
            <a:xfrm>
              <a:off x="8823172" y="8405386"/>
              <a:ext cx="7620" cy="3175"/>
            </a:xfrm>
            <a:custGeom>
              <a:avLst/>
              <a:gdLst/>
              <a:ahLst/>
              <a:cxnLst/>
              <a:rect l="l" t="t" r="r" b="b"/>
              <a:pathLst>
                <a:path w="7620" h="3175">
                  <a:moveTo>
                    <a:pt x="0" y="0"/>
                  </a:moveTo>
                  <a:lnTo>
                    <a:pt x="1349" y="2697"/>
                  </a:lnTo>
                  <a:lnTo>
                    <a:pt x="7418" y="674"/>
                  </a:lnTo>
                  <a:lnTo>
                    <a:pt x="0" y="0"/>
                  </a:lnTo>
                  <a:close/>
                </a:path>
              </a:pathLst>
            </a:custGeom>
            <a:solidFill>
              <a:srgbClr val="000000"/>
            </a:solidFill>
          </p:spPr>
          <p:txBody>
            <a:bodyPr wrap="square" lIns="0" tIns="0" rIns="0" bIns="0" rtlCol="0"/>
            <a:lstStyle/>
            <a:p>
              <a:endParaRPr sz="949"/>
            </a:p>
          </p:txBody>
        </p:sp>
        <p:sp>
          <p:nvSpPr>
            <p:cNvPr id="76" name="object 76"/>
            <p:cNvSpPr/>
            <p:nvPr/>
          </p:nvSpPr>
          <p:spPr>
            <a:xfrm>
              <a:off x="8823172" y="8405386"/>
              <a:ext cx="7620" cy="3175"/>
            </a:xfrm>
            <a:custGeom>
              <a:avLst/>
              <a:gdLst/>
              <a:ahLst/>
              <a:cxnLst/>
              <a:rect l="l" t="t" r="r" b="b"/>
              <a:pathLst>
                <a:path w="7620" h="3175">
                  <a:moveTo>
                    <a:pt x="7418" y="674"/>
                  </a:moveTo>
                  <a:lnTo>
                    <a:pt x="1349" y="2697"/>
                  </a:lnTo>
                  <a:lnTo>
                    <a:pt x="0" y="0"/>
                  </a:lnTo>
                  <a:lnTo>
                    <a:pt x="7418" y="674"/>
                  </a:lnTo>
                  <a:close/>
                </a:path>
              </a:pathLst>
            </a:custGeom>
            <a:ln w="3175">
              <a:solidFill>
                <a:srgbClr val="000000"/>
              </a:solidFill>
            </a:ln>
          </p:spPr>
          <p:txBody>
            <a:bodyPr wrap="square" lIns="0" tIns="0" rIns="0" bIns="0" rtlCol="0"/>
            <a:lstStyle/>
            <a:p>
              <a:endParaRPr sz="949"/>
            </a:p>
          </p:txBody>
        </p:sp>
        <p:sp>
          <p:nvSpPr>
            <p:cNvPr id="77" name="object 77"/>
            <p:cNvSpPr/>
            <p:nvPr/>
          </p:nvSpPr>
          <p:spPr>
            <a:xfrm>
              <a:off x="8796871" y="8406061"/>
              <a:ext cx="7620" cy="5080"/>
            </a:xfrm>
            <a:custGeom>
              <a:avLst/>
              <a:gdLst/>
              <a:ahLst/>
              <a:cxnLst/>
              <a:rect l="l" t="t" r="r" b="b"/>
              <a:pathLst>
                <a:path w="7620" h="5079">
                  <a:moveTo>
                    <a:pt x="674" y="0"/>
                  </a:moveTo>
                  <a:lnTo>
                    <a:pt x="0" y="4720"/>
                  </a:lnTo>
                  <a:lnTo>
                    <a:pt x="7418" y="2023"/>
                  </a:lnTo>
                  <a:lnTo>
                    <a:pt x="674" y="0"/>
                  </a:lnTo>
                  <a:close/>
                </a:path>
              </a:pathLst>
            </a:custGeom>
            <a:solidFill>
              <a:srgbClr val="000000"/>
            </a:solidFill>
          </p:spPr>
          <p:txBody>
            <a:bodyPr wrap="square" lIns="0" tIns="0" rIns="0" bIns="0" rtlCol="0"/>
            <a:lstStyle/>
            <a:p>
              <a:endParaRPr sz="949"/>
            </a:p>
          </p:txBody>
        </p:sp>
        <p:sp>
          <p:nvSpPr>
            <p:cNvPr id="78" name="object 78"/>
            <p:cNvSpPr/>
            <p:nvPr/>
          </p:nvSpPr>
          <p:spPr>
            <a:xfrm>
              <a:off x="8796871" y="8406061"/>
              <a:ext cx="7620" cy="5080"/>
            </a:xfrm>
            <a:custGeom>
              <a:avLst/>
              <a:gdLst/>
              <a:ahLst/>
              <a:cxnLst/>
              <a:rect l="l" t="t" r="r" b="b"/>
              <a:pathLst>
                <a:path w="7620" h="5079">
                  <a:moveTo>
                    <a:pt x="7418" y="2023"/>
                  </a:moveTo>
                  <a:lnTo>
                    <a:pt x="0" y="4720"/>
                  </a:lnTo>
                  <a:lnTo>
                    <a:pt x="674" y="0"/>
                  </a:lnTo>
                  <a:lnTo>
                    <a:pt x="7418" y="2023"/>
                  </a:lnTo>
                  <a:close/>
                </a:path>
              </a:pathLst>
            </a:custGeom>
            <a:ln w="3175">
              <a:solidFill>
                <a:srgbClr val="000000"/>
              </a:solidFill>
            </a:ln>
          </p:spPr>
          <p:txBody>
            <a:bodyPr wrap="square" lIns="0" tIns="0" rIns="0" bIns="0" rtlCol="0"/>
            <a:lstStyle/>
            <a:p>
              <a:endParaRPr sz="949"/>
            </a:p>
          </p:txBody>
        </p:sp>
        <p:sp>
          <p:nvSpPr>
            <p:cNvPr id="79" name="object 79"/>
            <p:cNvSpPr/>
            <p:nvPr/>
          </p:nvSpPr>
          <p:spPr>
            <a:xfrm>
              <a:off x="8796871" y="8408084"/>
              <a:ext cx="7620" cy="3175"/>
            </a:xfrm>
            <a:custGeom>
              <a:avLst/>
              <a:gdLst/>
              <a:ahLst/>
              <a:cxnLst/>
              <a:rect l="l" t="t" r="r" b="b"/>
              <a:pathLst>
                <a:path w="7620" h="3175">
                  <a:moveTo>
                    <a:pt x="7418" y="0"/>
                  </a:moveTo>
                  <a:lnTo>
                    <a:pt x="0" y="2697"/>
                  </a:lnTo>
                  <a:lnTo>
                    <a:pt x="6743" y="2697"/>
                  </a:lnTo>
                  <a:lnTo>
                    <a:pt x="7418" y="0"/>
                  </a:lnTo>
                  <a:close/>
                </a:path>
              </a:pathLst>
            </a:custGeom>
            <a:solidFill>
              <a:srgbClr val="000000"/>
            </a:solidFill>
          </p:spPr>
          <p:txBody>
            <a:bodyPr wrap="square" lIns="0" tIns="0" rIns="0" bIns="0" rtlCol="0"/>
            <a:lstStyle/>
            <a:p>
              <a:endParaRPr sz="949"/>
            </a:p>
          </p:txBody>
        </p:sp>
        <p:sp>
          <p:nvSpPr>
            <p:cNvPr id="80" name="object 80"/>
            <p:cNvSpPr/>
            <p:nvPr/>
          </p:nvSpPr>
          <p:spPr>
            <a:xfrm>
              <a:off x="8796871" y="8408084"/>
              <a:ext cx="7620" cy="3175"/>
            </a:xfrm>
            <a:custGeom>
              <a:avLst/>
              <a:gdLst/>
              <a:ahLst/>
              <a:cxnLst/>
              <a:rect l="l" t="t" r="r" b="b"/>
              <a:pathLst>
                <a:path w="7620" h="3175">
                  <a:moveTo>
                    <a:pt x="0" y="2697"/>
                  </a:moveTo>
                  <a:lnTo>
                    <a:pt x="7418" y="0"/>
                  </a:lnTo>
                  <a:lnTo>
                    <a:pt x="6743" y="2697"/>
                  </a:lnTo>
                  <a:lnTo>
                    <a:pt x="0" y="2697"/>
                  </a:lnTo>
                  <a:close/>
                </a:path>
              </a:pathLst>
            </a:custGeom>
            <a:ln w="3175">
              <a:solidFill>
                <a:srgbClr val="000000"/>
              </a:solidFill>
            </a:ln>
          </p:spPr>
          <p:txBody>
            <a:bodyPr wrap="square" lIns="0" tIns="0" rIns="0" bIns="0" rtlCol="0"/>
            <a:lstStyle/>
            <a:p>
              <a:endParaRPr sz="949"/>
            </a:p>
          </p:txBody>
        </p:sp>
        <p:sp>
          <p:nvSpPr>
            <p:cNvPr id="81" name="object 81"/>
            <p:cNvSpPr/>
            <p:nvPr/>
          </p:nvSpPr>
          <p:spPr>
            <a:xfrm>
              <a:off x="8824521" y="8406061"/>
              <a:ext cx="6350" cy="5080"/>
            </a:xfrm>
            <a:custGeom>
              <a:avLst/>
              <a:gdLst/>
              <a:ahLst/>
              <a:cxnLst/>
              <a:rect l="l" t="t" r="r" b="b"/>
              <a:pathLst>
                <a:path w="6350" h="5079">
                  <a:moveTo>
                    <a:pt x="6069" y="0"/>
                  </a:moveTo>
                  <a:lnTo>
                    <a:pt x="0" y="2023"/>
                  </a:lnTo>
                  <a:lnTo>
                    <a:pt x="0" y="4720"/>
                  </a:lnTo>
                  <a:lnTo>
                    <a:pt x="6069" y="0"/>
                  </a:lnTo>
                  <a:close/>
                </a:path>
              </a:pathLst>
            </a:custGeom>
            <a:solidFill>
              <a:srgbClr val="000000"/>
            </a:solidFill>
          </p:spPr>
          <p:txBody>
            <a:bodyPr wrap="square" lIns="0" tIns="0" rIns="0" bIns="0" rtlCol="0"/>
            <a:lstStyle/>
            <a:p>
              <a:endParaRPr sz="949"/>
            </a:p>
          </p:txBody>
        </p:sp>
        <p:sp>
          <p:nvSpPr>
            <p:cNvPr id="82" name="object 82"/>
            <p:cNvSpPr/>
            <p:nvPr/>
          </p:nvSpPr>
          <p:spPr>
            <a:xfrm>
              <a:off x="8824521" y="8406061"/>
              <a:ext cx="6350" cy="5080"/>
            </a:xfrm>
            <a:custGeom>
              <a:avLst/>
              <a:gdLst/>
              <a:ahLst/>
              <a:cxnLst/>
              <a:rect l="l" t="t" r="r" b="b"/>
              <a:pathLst>
                <a:path w="6350" h="5079">
                  <a:moveTo>
                    <a:pt x="0" y="4720"/>
                  </a:moveTo>
                  <a:lnTo>
                    <a:pt x="0" y="2023"/>
                  </a:lnTo>
                  <a:lnTo>
                    <a:pt x="6069" y="0"/>
                  </a:lnTo>
                  <a:lnTo>
                    <a:pt x="0" y="4720"/>
                  </a:lnTo>
                  <a:close/>
                </a:path>
              </a:pathLst>
            </a:custGeom>
            <a:ln w="3175">
              <a:solidFill>
                <a:srgbClr val="000000"/>
              </a:solidFill>
            </a:ln>
          </p:spPr>
          <p:txBody>
            <a:bodyPr wrap="square" lIns="0" tIns="0" rIns="0" bIns="0" rtlCol="0"/>
            <a:lstStyle/>
            <a:p>
              <a:endParaRPr sz="949"/>
            </a:p>
          </p:txBody>
        </p:sp>
        <p:sp>
          <p:nvSpPr>
            <p:cNvPr id="83" name="object 83"/>
            <p:cNvSpPr/>
            <p:nvPr/>
          </p:nvSpPr>
          <p:spPr>
            <a:xfrm>
              <a:off x="8824521" y="8406061"/>
              <a:ext cx="6985" cy="5080"/>
            </a:xfrm>
            <a:custGeom>
              <a:avLst/>
              <a:gdLst/>
              <a:ahLst/>
              <a:cxnLst/>
              <a:rect l="l" t="t" r="r" b="b"/>
              <a:pathLst>
                <a:path w="6984" h="5079">
                  <a:moveTo>
                    <a:pt x="6069" y="0"/>
                  </a:moveTo>
                  <a:lnTo>
                    <a:pt x="0" y="4720"/>
                  </a:lnTo>
                  <a:lnTo>
                    <a:pt x="6743" y="4720"/>
                  </a:lnTo>
                  <a:lnTo>
                    <a:pt x="6069" y="0"/>
                  </a:lnTo>
                  <a:close/>
                </a:path>
              </a:pathLst>
            </a:custGeom>
            <a:solidFill>
              <a:srgbClr val="000000"/>
            </a:solidFill>
          </p:spPr>
          <p:txBody>
            <a:bodyPr wrap="square" lIns="0" tIns="0" rIns="0" bIns="0" rtlCol="0"/>
            <a:lstStyle/>
            <a:p>
              <a:endParaRPr sz="949"/>
            </a:p>
          </p:txBody>
        </p:sp>
        <p:sp>
          <p:nvSpPr>
            <p:cNvPr id="84" name="object 84"/>
            <p:cNvSpPr/>
            <p:nvPr/>
          </p:nvSpPr>
          <p:spPr>
            <a:xfrm>
              <a:off x="8824521" y="8406061"/>
              <a:ext cx="6985" cy="5080"/>
            </a:xfrm>
            <a:custGeom>
              <a:avLst/>
              <a:gdLst/>
              <a:ahLst/>
              <a:cxnLst/>
              <a:rect l="l" t="t" r="r" b="b"/>
              <a:pathLst>
                <a:path w="6984" h="5079">
                  <a:moveTo>
                    <a:pt x="0" y="4720"/>
                  </a:moveTo>
                  <a:lnTo>
                    <a:pt x="6069" y="0"/>
                  </a:lnTo>
                  <a:lnTo>
                    <a:pt x="6743" y="4720"/>
                  </a:lnTo>
                  <a:lnTo>
                    <a:pt x="0" y="4720"/>
                  </a:lnTo>
                  <a:close/>
                </a:path>
              </a:pathLst>
            </a:custGeom>
            <a:ln w="3175">
              <a:solidFill>
                <a:srgbClr val="000000"/>
              </a:solidFill>
            </a:ln>
          </p:spPr>
          <p:txBody>
            <a:bodyPr wrap="square" lIns="0" tIns="0" rIns="0" bIns="0" rtlCol="0"/>
            <a:lstStyle/>
            <a:p>
              <a:endParaRPr sz="949"/>
            </a:p>
          </p:txBody>
        </p:sp>
        <p:sp>
          <p:nvSpPr>
            <p:cNvPr id="85" name="object 85"/>
            <p:cNvSpPr/>
            <p:nvPr/>
          </p:nvSpPr>
          <p:spPr>
            <a:xfrm>
              <a:off x="8824521" y="8410781"/>
              <a:ext cx="6985" cy="3175"/>
            </a:xfrm>
            <a:custGeom>
              <a:avLst/>
              <a:gdLst/>
              <a:ahLst/>
              <a:cxnLst/>
              <a:rect l="l" t="t" r="r" b="b"/>
              <a:pathLst>
                <a:path w="6984" h="3175">
                  <a:moveTo>
                    <a:pt x="6743" y="0"/>
                  </a:moveTo>
                  <a:lnTo>
                    <a:pt x="0" y="0"/>
                  </a:lnTo>
                  <a:lnTo>
                    <a:pt x="0" y="2697"/>
                  </a:lnTo>
                  <a:lnTo>
                    <a:pt x="6743" y="0"/>
                  </a:lnTo>
                  <a:close/>
                </a:path>
              </a:pathLst>
            </a:custGeom>
            <a:solidFill>
              <a:srgbClr val="000000"/>
            </a:solidFill>
          </p:spPr>
          <p:txBody>
            <a:bodyPr wrap="square" lIns="0" tIns="0" rIns="0" bIns="0" rtlCol="0"/>
            <a:lstStyle/>
            <a:p>
              <a:endParaRPr sz="949"/>
            </a:p>
          </p:txBody>
        </p:sp>
        <p:sp>
          <p:nvSpPr>
            <p:cNvPr id="86" name="object 86"/>
            <p:cNvSpPr/>
            <p:nvPr/>
          </p:nvSpPr>
          <p:spPr>
            <a:xfrm>
              <a:off x="8824521" y="8410781"/>
              <a:ext cx="6985" cy="3175"/>
            </a:xfrm>
            <a:custGeom>
              <a:avLst/>
              <a:gdLst/>
              <a:ahLst/>
              <a:cxnLst/>
              <a:rect l="l" t="t" r="r" b="b"/>
              <a:pathLst>
                <a:path w="6984" h="3175">
                  <a:moveTo>
                    <a:pt x="6743" y="0"/>
                  </a:moveTo>
                  <a:lnTo>
                    <a:pt x="0" y="2697"/>
                  </a:lnTo>
                  <a:lnTo>
                    <a:pt x="0" y="0"/>
                  </a:lnTo>
                  <a:lnTo>
                    <a:pt x="6743" y="0"/>
                  </a:lnTo>
                  <a:close/>
                </a:path>
              </a:pathLst>
            </a:custGeom>
            <a:ln w="3175">
              <a:solidFill>
                <a:srgbClr val="000000"/>
              </a:solidFill>
            </a:ln>
          </p:spPr>
          <p:txBody>
            <a:bodyPr wrap="square" lIns="0" tIns="0" rIns="0" bIns="0" rtlCol="0"/>
            <a:lstStyle/>
            <a:p>
              <a:endParaRPr sz="949"/>
            </a:p>
          </p:txBody>
        </p:sp>
        <p:sp>
          <p:nvSpPr>
            <p:cNvPr id="87" name="object 87"/>
            <p:cNvSpPr/>
            <p:nvPr/>
          </p:nvSpPr>
          <p:spPr>
            <a:xfrm>
              <a:off x="8797546" y="8410781"/>
              <a:ext cx="6985" cy="5080"/>
            </a:xfrm>
            <a:custGeom>
              <a:avLst/>
              <a:gdLst/>
              <a:ahLst/>
              <a:cxnLst/>
              <a:rect l="l" t="t" r="r" b="b"/>
              <a:pathLst>
                <a:path w="6984" h="5079">
                  <a:moveTo>
                    <a:pt x="6069" y="0"/>
                  </a:moveTo>
                  <a:lnTo>
                    <a:pt x="0" y="4720"/>
                  </a:lnTo>
                  <a:lnTo>
                    <a:pt x="6743" y="2697"/>
                  </a:lnTo>
                  <a:lnTo>
                    <a:pt x="6069" y="0"/>
                  </a:lnTo>
                  <a:close/>
                </a:path>
              </a:pathLst>
            </a:custGeom>
            <a:solidFill>
              <a:srgbClr val="000000"/>
            </a:solidFill>
          </p:spPr>
          <p:txBody>
            <a:bodyPr wrap="square" lIns="0" tIns="0" rIns="0" bIns="0" rtlCol="0"/>
            <a:lstStyle/>
            <a:p>
              <a:endParaRPr sz="949"/>
            </a:p>
          </p:txBody>
        </p:sp>
        <p:sp>
          <p:nvSpPr>
            <p:cNvPr id="88" name="object 88"/>
            <p:cNvSpPr/>
            <p:nvPr/>
          </p:nvSpPr>
          <p:spPr>
            <a:xfrm>
              <a:off x="8797546" y="8410781"/>
              <a:ext cx="6985" cy="5080"/>
            </a:xfrm>
            <a:custGeom>
              <a:avLst/>
              <a:gdLst/>
              <a:ahLst/>
              <a:cxnLst/>
              <a:rect l="l" t="t" r="r" b="b"/>
              <a:pathLst>
                <a:path w="6984" h="5079">
                  <a:moveTo>
                    <a:pt x="6069" y="0"/>
                  </a:moveTo>
                  <a:lnTo>
                    <a:pt x="6743" y="2697"/>
                  </a:lnTo>
                  <a:lnTo>
                    <a:pt x="0" y="4720"/>
                  </a:lnTo>
                  <a:lnTo>
                    <a:pt x="6069" y="0"/>
                  </a:lnTo>
                  <a:close/>
                </a:path>
              </a:pathLst>
            </a:custGeom>
            <a:ln w="3175">
              <a:solidFill>
                <a:srgbClr val="000000"/>
              </a:solidFill>
            </a:ln>
          </p:spPr>
          <p:txBody>
            <a:bodyPr wrap="square" lIns="0" tIns="0" rIns="0" bIns="0" rtlCol="0"/>
            <a:lstStyle/>
            <a:p>
              <a:endParaRPr sz="949"/>
            </a:p>
          </p:txBody>
        </p:sp>
        <p:sp>
          <p:nvSpPr>
            <p:cNvPr id="89" name="object 89"/>
            <p:cNvSpPr/>
            <p:nvPr/>
          </p:nvSpPr>
          <p:spPr>
            <a:xfrm>
              <a:off x="8796871" y="8410781"/>
              <a:ext cx="6985" cy="5080"/>
            </a:xfrm>
            <a:custGeom>
              <a:avLst/>
              <a:gdLst/>
              <a:ahLst/>
              <a:cxnLst/>
              <a:rect l="l" t="t" r="r" b="b"/>
              <a:pathLst>
                <a:path w="6984" h="5079">
                  <a:moveTo>
                    <a:pt x="6743" y="0"/>
                  </a:moveTo>
                  <a:lnTo>
                    <a:pt x="0" y="0"/>
                  </a:lnTo>
                  <a:lnTo>
                    <a:pt x="674" y="4720"/>
                  </a:lnTo>
                  <a:lnTo>
                    <a:pt x="6743" y="0"/>
                  </a:lnTo>
                  <a:close/>
                </a:path>
              </a:pathLst>
            </a:custGeom>
            <a:solidFill>
              <a:srgbClr val="000000"/>
            </a:solidFill>
          </p:spPr>
          <p:txBody>
            <a:bodyPr wrap="square" lIns="0" tIns="0" rIns="0" bIns="0" rtlCol="0"/>
            <a:lstStyle/>
            <a:p>
              <a:endParaRPr sz="949"/>
            </a:p>
          </p:txBody>
        </p:sp>
        <p:sp>
          <p:nvSpPr>
            <p:cNvPr id="90" name="object 90"/>
            <p:cNvSpPr/>
            <p:nvPr/>
          </p:nvSpPr>
          <p:spPr>
            <a:xfrm>
              <a:off x="8796871" y="8410781"/>
              <a:ext cx="6985" cy="5080"/>
            </a:xfrm>
            <a:custGeom>
              <a:avLst/>
              <a:gdLst/>
              <a:ahLst/>
              <a:cxnLst/>
              <a:rect l="l" t="t" r="r" b="b"/>
              <a:pathLst>
                <a:path w="6984" h="5079">
                  <a:moveTo>
                    <a:pt x="6743" y="0"/>
                  </a:moveTo>
                  <a:lnTo>
                    <a:pt x="674" y="4720"/>
                  </a:lnTo>
                  <a:lnTo>
                    <a:pt x="0" y="0"/>
                  </a:lnTo>
                  <a:lnTo>
                    <a:pt x="6743" y="0"/>
                  </a:lnTo>
                  <a:close/>
                </a:path>
              </a:pathLst>
            </a:custGeom>
            <a:ln w="3175">
              <a:solidFill>
                <a:srgbClr val="000000"/>
              </a:solidFill>
            </a:ln>
          </p:spPr>
          <p:txBody>
            <a:bodyPr wrap="square" lIns="0" tIns="0" rIns="0" bIns="0" rtlCol="0"/>
            <a:lstStyle/>
            <a:p>
              <a:endParaRPr sz="949"/>
            </a:p>
          </p:txBody>
        </p:sp>
        <p:sp>
          <p:nvSpPr>
            <p:cNvPr id="91" name="object 91"/>
            <p:cNvSpPr/>
            <p:nvPr/>
          </p:nvSpPr>
          <p:spPr>
            <a:xfrm>
              <a:off x="8824521" y="8410781"/>
              <a:ext cx="6985" cy="5080"/>
            </a:xfrm>
            <a:custGeom>
              <a:avLst/>
              <a:gdLst/>
              <a:ahLst/>
              <a:cxnLst/>
              <a:rect l="l" t="t" r="r" b="b"/>
              <a:pathLst>
                <a:path w="6984" h="5079">
                  <a:moveTo>
                    <a:pt x="6743" y="0"/>
                  </a:moveTo>
                  <a:lnTo>
                    <a:pt x="0" y="2697"/>
                  </a:lnTo>
                  <a:lnTo>
                    <a:pt x="6069" y="4720"/>
                  </a:lnTo>
                  <a:lnTo>
                    <a:pt x="6743" y="0"/>
                  </a:lnTo>
                  <a:close/>
                </a:path>
              </a:pathLst>
            </a:custGeom>
            <a:solidFill>
              <a:srgbClr val="000000"/>
            </a:solidFill>
          </p:spPr>
          <p:txBody>
            <a:bodyPr wrap="square" lIns="0" tIns="0" rIns="0" bIns="0" rtlCol="0"/>
            <a:lstStyle/>
            <a:p>
              <a:endParaRPr sz="949"/>
            </a:p>
          </p:txBody>
        </p:sp>
        <p:sp>
          <p:nvSpPr>
            <p:cNvPr id="92" name="object 92"/>
            <p:cNvSpPr/>
            <p:nvPr/>
          </p:nvSpPr>
          <p:spPr>
            <a:xfrm>
              <a:off x="8824521" y="8410781"/>
              <a:ext cx="6985" cy="5080"/>
            </a:xfrm>
            <a:custGeom>
              <a:avLst/>
              <a:gdLst/>
              <a:ahLst/>
              <a:cxnLst/>
              <a:rect l="l" t="t" r="r" b="b"/>
              <a:pathLst>
                <a:path w="6984" h="5079">
                  <a:moveTo>
                    <a:pt x="0" y="2697"/>
                  </a:moveTo>
                  <a:lnTo>
                    <a:pt x="6743" y="0"/>
                  </a:lnTo>
                  <a:lnTo>
                    <a:pt x="6069" y="4720"/>
                  </a:lnTo>
                  <a:lnTo>
                    <a:pt x="0" y="2697"/>
                  </a:lnTo>
                  <a:close/>
                </a:path>
              </a:pathLst>
            </a:custGeom>
            <a:ln w="3175">
              <a:solidFill>
                <a:srgbClr val="000000"/>
              </a:solidFill>
            </a:ln>
          </p:spPr>
          <p:txBody>
            <a:bodyPr wrap="square" lIns="0" tIns="0" rIns="0" bIns="0" rtlCol="0"/>
            <a:lstStyle/>
            <a:p>
              <a:endParaRPr sz="949"/>
            </a:p>
          </p:txBody>
        </p:sp>
        <p:sp>
          <p:nvSpPr>
            <p:cNvPr id="93" name="object 93"/>
            <p:cNvSpPr/>
            <p:nvPr/>
          </p:nvSpPr>
          <p:spPr>
            <a:xfrm>
              <a:off x="8797546" y="8413479"/>
              <a:ext cx="7620" cy="3175"/>
            </a:xfrm>
            <a:custGeom>
              <a:avLst/>
              <a:gdLst/>
              <a:ahLst/>
              <a:cxnLst/>
              <a:rect l="l" t="t" r="r" b="b"/>
              <a:pathLst>
                <a:path w="7620" h="3175">
                  <a:moveTo>
                    <a:pt x="6743" y="0"/>
                  </a:moveTo>
                  <a:lnTo>
                    <a:pt x="0" y="2023"/>
                  </a:lnTo>
                  <a:lnTo>
                    <a:pt x="7418" y="2697"/>
                  </a:lnTo>
                  <a:lnTo>
                    <a:pt x="6743" y="0"/>
                  </a:lnTo>
                  <a:close/>
                </a:path>
              </a:pathLst>
            </a:custGeom>
            <a:solidFill>
              <a:srgbClr val="000000"/>
            </a:solidFill>
          </p:spPr>
          <p:txBody>
            <a:bodyPr wrap="square" lIns="0" tIns="0" rIns="0" bIns="0" rtlCol="0"/>
            <a:lstStyle/>
            <a:p>
              <a:endParaRPr sz="949"/>
            </a:p>
          </p:txBody>
        </p:sp>
        <p:sp>
          <p:nvSpPr>
            <p:cNvPr id="94" name="object 94"/>
            <p:cNvSpPr/>
            <p:nvPr/>
          </p:nvSpPr>
          <p:spPr>
            <a:xfrm>
              <a:off x="8797546" y="8413479"/>
              <a:ext cx="7620" cy="3175"/>
            </a:xfrm>
            <a:custGeom>
              <a:avLst/>
              <a:gdLst/>
              <a:ahLst/>
              <a:cxnLst/>
              <a:rect l="l" t="t" r="r" b="b"/>
              <a:pathLst>
                <a:path w="7620" h="3175">
                  <a:moveTo>
                    <a:pt x="0" y="2023"/>
                  </a:moveTo>
                  <a:lnTo>
                    <a:pt x="6743" y="0"/>
                  </a:lnTo>
                  <a:lnTo>
                    <a:pt x="7418" y="2697"/>
                  </a:lnTo>
                  <a:lnTo>
                    <a:pt x="0" y="2023"/>
                  </a:lnTo>
                  <a:close/>
                </a:path>
              </a:pathLst>
            </a:custGeom>
            <a:ln w="3175">
              <a:solidFill>
                <a:srgbClr val="000000"/>
              </a:solidFill>
            </a:ln>
          </p:spPr>
          <p:txBody>
            <a:bodyPr wrap="square" lIns="0" tIns="0" rIns="0" bIns="0" rtlCol="0"/>
            <a:lstStyle/>
            <a:p>
              <a:endParaRPr sz="949"/>
            </a:p>
          </p:txBody>
        </p:sp>
        <p:sp>
          <p:nvSpPr>
            <p:cNvPr id="95" name="object 95"/>
            <p:cNvSpPr/>
            <p:nvPr/>
          </p:nvSpPr>
          <p:spPr>
            <a:xfrm>
              <a:off x="8823172" y="8413479"/>
              <a:ext cx="7620" cy="3175"/>
            </a:xfrm>
            <a:custGeom>
              <a:avLst/>
              <a:gdLst/>
              <a:ahLst/>
              <a:cxnLst/>
              <a:rect l="l" t="t" r="r" b="b"/>
              <a:pathLst>
                <a:path w="7620" h="3175">
                  <a:moveTo>
                    <a:pt x="1349" y="0"/>
                  </a:moveTo>
                  <a:lnTo>
                    <a:pt x="0" y="2697"/>
                  </a:lnTo>
                  <a:lnTo>
                    <a:pt x="7418" y="2023"/>
                  </a:lnTo>
                  <a:lnTo>
                    <a:pt x="1349" y="0"/>
                  </a:lnTo>
                  <a:close/>
                </a:path>
              </a:pathLst>
            </a:custGeom>
            <a:solidFill>
              <a:srgbClr val="000000"/>
            </a:solidFill>
          </p:spPr>
          <p:txBody>
            <a:bodyPr wrap="square" lIns="0" tIns="0" rIns="0" bIns="0" rtlCol="0"/>
            <a:lstStyle/>
            <a:p>
              <a:endParaRPr sz="949"/>
            </a:p>
          </p:txBody>
        </p:sp>
        <p:sp>
          <p:nvSpPr>
            <p:cNvPr id="96" name="object 96"/>
            <p:cNvSpPr/>
            <p:nvPr/>
          </p:nvSpPr>
          <p:spPr>
            <a:xfrm>
              <a:off x="8823172" y="8413479"/>
              <a:ext cx="7620" cy="3175"/>
            </a:xfrm>
            <a:custGeom>
              <a:avLst/>
              <a:gdLst/>
              <a:ahLst/>
              <a:cxnLst/>
              <a:rect l="l" t="t" r="r" b="b"/>
              <a:pathLst>
                <a:path w="7620" h="3175">
                  <a:moveTo>
                    <a:pt x="7418" y="2023"/>
                  </a:moveTo>
                  <a:lnTo>
                    <a:pt x="0" y="2697"/>
                  </a:lnTo>
                  <a:lnTo>
                    <a:pt x="1349" y="0"/>
                  </a:lnTo>
                  <a:lnTo>
                    <a:pt x="7418" y="2023"/>
                  </a:lnTo>
                  <a:close/>
                </a:path>
              </a:pathLst>
            </a:custGeom>
            <a:ln w="3175">
              <a:solidFill>
                <a:srgbClr val="000000"/>
              </a:solidFill>
            </a:ln>
          </p:spPr>
          <p:txBody>
            <a:bodyPr wrap="square" lIns="0" tIns="0" rIns="0" bIns="0" rtlCol="0"/>
            <a:lstStyle/>
            <a:p>
              <a:endParaRPr sz="949"/>
            </a:p>
          </p:txBody>
        </p:sp>
        <p:sp>
          <p:nvSpPr>
            <p:cNvPr id="97" name="object 97"/>
            <p:cNvSpPr/>
            <p:nvPr/>
          </p:nvSpPr>
          <p:spPr>
            <a:xfrm>
              <a:off x="8799569" y="8416176"/>
              <a:ext cx="7620" cy="3810"/>
            </a:xfrm>
            <a:custGeom>
              <a:avLst/>
              <a:gdLst/>
              <a:ahLst/>
              <a:cxnLst/>
              <a:rect l="l" t="t" r="r" b="b"/>
              <a:pathLst>
                <a:path w="7620" h="3809">
                  <a:moveTo>
                    <a:pt x="5395" y="0"/>
                  </a:moveTo>
                  <a:lnTo>
                    <a:pt x="0" y="3371"/>
                  </a:lnTo>
                  <a:lnTo>
                    <a:pt x="7418" y="2023"/>
                  </a:lnTo>
                  <a:lnTo>
                    <a:pt x="5395" y="0"/>
                  </a:lnTo>
                  <a:close/>
                </a:path>
              </a:pathLst>
            </a:custGeom>
            <a:solidFill>
              <a:srgbClr val="000000"/>
            </a:solidFill>
          </p:spPr>
          <p:txBody>
            <a:bodyPr wrap="square" lIns="0" tIns="0" rIns="0" bIns="0" rtlCol="0"/>
            <a:lstStyle/>
            <a:p>
              <a:endParaRPr sz="949"/>
            </a:p>
          </p:txBody>
        </p:sp>
        <p:sp>
          <p:nvSpPr>
            <p:cNvPr id="98" name="object 98"/>
            <p:cNvSpPr/>
            <p:nvPr/>
          </p:nvSpPr>
          <p:spPr>
            <a:xfrm>
              <a:off x="8799569" y="8416176"/>
              <a:ext cx="7620" cy="3810"/>
            </a:xfrm>
            <a:custGeom>
              <a:avLst/>
              <a:gdLst/>
              <a:ahLst/>
              <a:cxnLst/>
              <a:rect l="l" t="t" r="r" b="b"/>
              <a:pathLst>
                <a:path w="7620" h="3809">
                  <a:moveTo>
                    <a:pt x="5395" y="0"/>
                  </a:moveTo>
                  <a:lnTo>
                    <a:pt x="7418" y="2023"/>
                  </a:lnTo>
                  <a:lnTo>
                    <a:pt x="0" y="3371"/>
                  </a:lnTo>
                  <a:lnTo>
                    <a:pt x="5395" y="0"/>
                  </a:lnTo>
                  <a:close/>
                </a:path>
              </a:pathLst>
            </a:custGeom>
            <a:ln w="3175">
              <a:solidFill>
                <a:srgbClr val="000000"/>
              </a:solidFill>
            </a:ln>
          </p:spPr>
          <p:txBody>
            <a:bodyPr wrap="square" lIns="0" tIns="0" rIns="0" bIns="0" rtlCol="0"/>
            <a:lstStyle/>
            <a:p>
              <a:endParaRPr sz="949"/>
            </a:p>
          </p:txBody>
        </p:sp>
        <p:sp>
          <p:nvSpPr>
            <p:cNvPr id="99" name="object 99"/>
            <p:cNvSpPr/>
            <p:nvPr/>
          </p:nvSpPr>
          <p:spPr>
            <a:xfrm>
              <a:off x="8797546" y="8415502"/>
              <a:ext cx="7620" cy="4445"/>
            </a:xfrm>
            <a:custGeom>
              <a:avLst/>
              <a:gdLst/>
              <a:ahLst/>
              <a:cxnLst/>
              <a:rect l="l" t="t" r="r" b="b"/>
              <a:pathLst>
                <a:path w="7620" h="4445">
                  <a:moveTo>
                    <a:pt x="0" y="0"/>
                  </a:moveTo>
                  <a:lnTo>
                    <a:pt x="2022" y="4046"/>
                  </a:lnTo>
                  <a:lnTo>
                    <a:pt x="7418" y="674"/>
                  </a:lnTo>
                  <a:lnTo>
                    <a:pt x="0" y="0"/>
                  </a:lnTo>
                  <a:close/>
                </a:path>
              </a:pathLst>
            </a:custGeom>
            <a:solidFill>
              <a:srgbClr val="000000"/>
            </a:solidFill>
          </p:spPr>
          <p:txBody>
            <a:bodyPr wrap="square" lIns="0" tIns="0" rIns="0" bIns="0" rtlCol="0"/>
            <a:lstStyle/>
            <a:p>
              <a:endParaRPr sz="949"/>
            </a:p>
          </p:txBody>
        </p:sp>
        <p:sp>
          <p:nvSpPr>
            <p:cNvPr id="100" name="object 100"/>
            <p:cNvSpPr/>
            <p:nvPr/>
          </p:nvSpPr>
          <p:spPr>
            <a:xfrm>
              <a:off x="8797546" y="8415502"/>
              <a:ext cx="7620" cy="4445"/>
            </a:xfrm>
            <a:custGeom>
              <a:avLst/>
              <a:gdLst/>
              <a:ahLst/>
              <a:cxnLst/>
              <a:rect l="l" t="t" r="r" b="b"/>
              <a:pathLst>
                <a:path w="7620" h="4445">
                  <a:moveTo>
                    <a:pt x="7418" y="674"/>
                  </a:moveTo>
                  <a:lnTo>
                    <a:pt x="2022" y="4046"/>
                  </a:lnTo>
                  <a:lnTo>
                    <a:pt x="0" y="0"/>
                  </a:lnTo>
                  <a:lnTo>
                    <a:pt x="7418" y="674"/>
                  </a:lnTo>
                  <a:close/>
                </a:path>
              </a:pathLst>
            </a:custGeom>
            <a:ln w="3175">
              <a:solidFill>
                <a:srgbClr val="000000"/>
              </a:solidFill>
            </a:ln>
          </p:spPr>
          <p:txBody>
            <a:bodyPr wrap="square" lIns="0" tIns="0" rIns="0" bIns="0" rtlCol="0"/>
            <a:lstStyle/>
            <a:p>
              <a:endParaRPr sz="949"/>
            </a:p>
          </p:txBody>
        </p:sp>
        <p:sp>
          <p:nvSpPr>
            <p:cNvPr id="101" name="object 101"/>
            <p:cNvSpPr/>
            <p:nvPr/>
          </p:nvSpPr>
          <p:spPr>
            <a:xfrm>
              <a:off x="8799569" y="8418199"/>
              <a:ext cx="9525" cy="1905"/>
            </a:xfrm>
            <a:custGeom>
              <a:avLst/>
              <a:gdLst/>
              <a:ahLst/>
              <a:cxnLst/>
              <a:rect l="l" t="t" r="r" b="b"/>
              <a:pathLst>
                <a:path w="9525" h="1904">
                  <a:moveTo>
                    <a:pt x="7418" y="0"/>
                  </a:moveTo>
                  <a:lnTo>
                    <a:pt x="0" y="1348"/>
                  </a:lnTo>
                  <a:lnTo>
                    <a:pt x="9441" y="1348"/>
                  </a:lnTo>
                  <a:lnTo>
                    <a:pt x="7418" y="0"/>
                  </a:lnTo>
                  <a:close/>
                </a:path>
              </a:pathLst>
            </a:custGeom>
            <a:solidFill>
              <a:srgbClr val="000000"/>
            </a:solidFill>
          </p:spPr>
          <p:txBody>
            <a:bodyPr wrap="square" lIns="0" tIns="0" rIns="0" bIns="0" rtlCol="0"/>
            <a:lstStyle/>
            <a:p>
              <a:endParaRPr sz="949"/>
            </a:p>
          </p:txBody>
        </p:sp>
        <p:sp>
          <p:nvSpPr>
            <p:cNvPr id="102" name="object 102"/>
            <p:cNvSpPr/>
            <p:nvPr/>
          </p:nvSpPr>
          <p:spPr>
            <a:xfrm>
              <a:off x="8799569" y="8418199"/>
              <a:ext cx="9525" cy="1905"/>
            </a:xfrm>
            <a:custGeom>
              <a:avLst/>
              <a:gdLst/>
              <a:ahLst/>
              <a:cxnLst/>
              <a:rect l="l" t="t" r="r" b="b"/>
              <a:pathLst>
                <a:path w="9525" h="1904">
                  <a:moveTo>
                    <a:pt x="0" y="1348"/>
                  </a:moveTo>
                  <a:lnTo>
                    <a:pt x="7418"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103" name="object 103"/>
            <p:cNvSpPr/>
            <p:nvPr/>
          </p:nvSpPr>
          <p:spPr>
            <a:xfrm>
              <a:off x="8821823" y="8415502"/>
              <a:ext cx="8890" cy="3175"/>
            </a:xfrm>
            <a:custGeom>
              <a:avLst/>
              <a:gdLst/>
              <a:ahLst/>
              <a:cxnLst/>
              <a:rect l="l" t="t" r="r" b="b"/>
              <a:pathLst>
                <a:path w="8890" h="3175">
                  <a:moveTo>
                    <a:pt x="8766" y="0"/>
                  </a:moveTo>
                  <a:lnTo>
                    <a:pt x="1348" y="674"/>
                  </a:lnTo>
                  <a:lnTo>
                    <a:pt x="0" y="2697"/>
                  </a:lnTo>
                  <a:lnTo>
                    <a:pt x="8766" y="0"/>
                  </a:lnTo>
                  <a:close/>
                </a:path>
              </a:pathLst>
            </a:custGeom>
            <a:solidFill>
              <a:srgbClr val="000000"/>
            </a:solidFill>
          </p:spPr>
          <p:txBody>
            <a:bodyPr wrap="square" lIns="0" tIns="0" rIns="0" bIns="0" rtlCol="0"/>
            <a:lstStyle/>
            <a:p>
              <a:endParaRPr sz="949"/>
            </a:p>
          </p:txBody>
        </p:sp>
        <p:sp>
          <p:nvSpPr>
            <p:cNvPr id="104" name="object 104"/>
            <p:cNvSpPr/>
            <p:nvPr/>
          </p:nvSpPr>
          <p:spPr>
            <a:xfrm>
              <a:off x="8821823" y="8415502"/>
              <a:ext cx="8890" cy="3175"/>
            </a:xfrm>
            <a:custGeom>
              <a:avLst/>
              <a:gdLst/>
              <a:ahLst/>
              <a:cxnLst/>
              <a:rect l="l" t="t" r="r" b="b"/>
              <a:pathLst>
                <a:path w="8890" h="3175">
                  <a:moveTo>
                    <a:pt x="0" y="2697"/>
                  </a:moveTo>
                  <a:lnTo>
                    <a:pt x="1348" y="674"/>
                  </a:lnTo>
                  <a:lnTo>
                    <a:pt x="8766" y="0"/>
                  </a:lnTo>
                  <a:lnTo>
                    <a:pt x="0" y="2697"/>
                  </a:lnTo>
                  <a:close/>
                </a:path>
              </a:pathLst>
            </a:custGeom>
            <a:ln w="3175">
              <a:solidFill>
                <a:srgbClr val="000000"/>
              </a:solidFill>
            </a:ln>
          </p:spPr>
          <p:txBody>
            <a:bodyPr wrap="square" lIns="0" tIns="0" rIns="0" bIns="0" rtlCol="0"/>
            <a:lstStyle/>
            <a:p>
              <a:endParaRPr sz="949"/>
            </a:p>
          </p:txBody>
        </p:sp>
        <p:sp>
          <p:nvSpPr>
            <p:cNvPr id="105" name="object 105"/>
            <p:cNvSpPr/>
            <p:nvPr/>
          </p:nvSpPr>
          <p:spPr>
            <a:xfrm>
              <a:off x="8819126" y="8415502"/>
              <a:ext cx="12065" cy="4445"/>
            </a:xfrm>
            <a:custGeom>
              <a:avLst/>
              <a:gdLst/>
              <a:ahLst/>
              <a:cxnLst/>
              <a:rect l="l" t="t" r="r" b="b"/>
              <a:pathLst>
                <a:path w="12065" h="4445">
                  <a:moveTo>
                    <a:pt x="11464" y="0"/>
                  </a:moveTo>
                  <a:lnTo>
                    <a:pt x="2697" y="2697"/>
                  </a:lnTo>
                  <a:lnTo>
                    <a:pt x="0" y="4046"/>
                  </a:lnTo>
                  <a:lnTo>
                    <a:pt x="11464" y="0"/>
                  </a:lnTo>
                  <a:close/>
                </a:path>
              </a:pathLst>
            </a:custGeom>
            <a:solidFill>
              <a:srgbClr val="000000"/>
            </a:solidFill>
          </p:spPr>
          <p:txBody>
            <a:bodyPr wrap="square" lIns="0" tIns="0" rIns="0" bIns="0" rtlCol="0"/>
            <a:lstStyle/>
            <a:p>
              <a:endParaRPr sz="949"/>
            </a:p>
          </p:txBody>
        </p:sp>
        <p:sp>
          <p:nvSpPr>
            <p:cNvPr id="106" name="object 106"/>
            <p:cNvSpPr/>
            <p:nvPr/>
          </p:nvSpPr>
          <p:spPr>
            <a:xfrm>
              <a:off x="8819126" y="8415502"/>
              <a:ext cx="12065" cy="4445"/>
            </a:xfrm>
            <a:custGeom>
              <a:avLst/>
              <a:gdLst/>
              <a:ahLst/>
              <a:cxnLst/>
              <a:rect l="l" t="t" r="r" b="b"/>
              <a:pathLst>
                <a:path w="12065" h="4445">
                  <a:moveTo>
                    <a:pt x="0" y="4046"/>
                  </a:moveTo>
                  <a:lnTo>
                    <a:pt x="2697" y="2697"/>
                  </a:lnTo>
                  <a:lnTo>
                    <a:pt x="11464" y="0"/>
                  </a:lnTo>
                  <a:lnTo>
                    <a:pt x="0" y="4046"/>
                  </a:lnTo>
                  <a:close/>
                </a:path>
              </a:pathLst>
            </a:custGeom>
            <a:ln w="3175">
              <a:solidFill>
                <a:srgbClr val="000000"/>
              </a:solidFill>
            </a:ln>
          </p:spPr>
          <p:txBody>
            <a:bodyPr wrap="square" lIns="0" tIns="0" rIns="0" bIns="0" rtlCol="0"/>
            <a:lstStyle/>
            <a:p>
              <a:endParaRPr sz="949"/>
            </a:p>
          </p:txBody>
        </p:sp>
        <p:sp>
          <p:nvSpPr>
            <p:cNvPr id="107" name="object 107"/>
            <p:cNvSpPr/>
            <p:nvPr/>
          </p:nvSpPr>
          <p:spPr>
            <a:xfrm>
              <a:off x="8819126" y="8415502"/>
              <a:ext cx="12065" cy="4445"/>
            </a:xfrm>
            <a:custGeom>
              <a:avLst/>
              <a:gdLst/>
              <a:ahLst/>
              <a:cxnLst/>
              <a:rect l="l" t="t" r="r" b="b"/>
              <a:pathLst>
                <a:path w="12065" h="4445">
                  <a:moveTo>
                    <a:pt x="11464" y="0"/>
                  </a:moveTo>
                  <a:lnTo>
                    <a:pt x="0" y="4046"/>
                  </a:lnTo>
                  <a:lnTo>
                    <a:pt x="10116" y="4046"/>
                  </a:lnTo>
                  <a:lnTo>
                    <a:pt x="11464" y="0"/>
                  </a:lnTo>
                  <a:close/>
                </a:path>
              </a:pathLst>
            </a:custGeom>
            <a:solidFill>
              <a:srgbClr val="000000"/>
            </a:solidFill>
          </p:spPr>
          <p:txBody>
            <a:bodyPr wrap="square" lIns="0" tIns="0" rIns="0" bIns="0" rtlCol="0"/>
            <a:lstStyle/>
            <a:p>
              <a:endParaRPr sz="949"/>
            </a:p>
          </p:txBody>
        </p:sp>
        <p:sp>
          <p:nvSpPr>
            <p:cNvPr id="108" name="object 108"/>
            <p:cNvSpPr/>
            <p:nvPr/>
          </p:nvSpPr>
          <p:spPr>
            <a:xfrm>
              <a:off x="8819126" y="8415502"/>
              <a:ext cx="12065" cy="4445"/>
            </a:xfrm>
            <a:custGeom>
              <a:avLst/>
              <a:gdLst/>
              <a:ahLst/>
              <a:cxnLst/>
              <a:rect l="l" t="t" r="r" b="b"/>
              <a:pathLst>
                <a:path w="12065" h="4445">
                  <a:moveTo>
                    <a:pt x="0" y="4046"/>
                  </a:moveTo>
                  <a:lnTo>
                    <a:pt x="11464" y="0"/>
                  </a:lnTo>
                  <a:lnTo>
                    <a:pt x="10116" y="4046"/>
                  </a:lnTo>
                  <a:lnTo>
                    <a:pt x="0" y="4046"/>
                  </a:lnTo>
                  <a:close/>
                </a:path>
              </a:pathLst>
            </a:custGeom>
            <a:ln w="3175">
              <a:solidFill>
                <a:srgbClr val="000000"/>
              </a:solidFill>
            </a:ln>
          </p:spPr>
          <p:txBody>
            <a:bodyPr wrap="square" lIns="0" tIns="0" rIns="0" bIns="0" rtlCol="0"/>
            <a:lstStyle/>
            <a:p>
              <a:endParaRPr sz="949"/>
            </a:p>
          </p:txBody>
        </p:sp>
        <p:sp>
          <p:nvSpPr>
            <p:cNvPr id="109" name="object 109"/>
            <p:cNvSpPr/>
            <p:nvPr/>
          </p:nvSpPr>
          <p:spPr>
            <a:xfrm>
              <a:off x="8817103" y="8419548"/>
              <a:ext cx="12700" cy="1905"/>
            </a:xfrm>
            <a:custGeom>
              <a:avLst/>
              <a:gdLst/>
              <a:ahLst/>
              <a:cxnLst/>
              <a:rect l="l" t="t" r="r" b="b"/>
              <a:pathLst>
                <a:path w="12700" h="1904">
                  <a:moveTo>
                    <a:pt x="12139" y="0"/>
                  </a:moveTo>
                  <a:lnTo>
                    <a:pt x="2023" y="0"/>
                  </a:lnTo>
                  <a:lnTo>
                    <a:pt x="0" y="1348"/>
                  </a:lnTo>
                  <a:lnTo>
                    <a:pt x="12139" y="0"/>
                  </a:lnTo>
                  <a:close/>
                </a:path>
              </a:pathLst>
            </a:custGeom>
            <a:solidFill>
              <a:srgbClr val="000000"/>
            </a:solidFill>
          </p:spPr>
          <p:txBody>
            <a:bodyPr wrap="square" lIns="0" tIns="0" rIns="0" bIns="0" rtlCol="0"/>
            <a:lstStyle/>
            <a:p>
              <a:endParaRPr sz="949"/>
            </a:p>
          </p:txBody>
        </p:sp>
        <p:sp>
          <p:nvSpPr>
            <p:cNvPr id="110" name="object 110"/>
            <p:cNvSpPr/>
            <p:nvPr/>
          </p:nvSpPr>
          <p:spPr>
            <a:xfrm>
              <a:off x="8817103" y="8419548"/>
              <a:ext cx="12700" cy="1905"/>
            </a:xfrm>
            <a:custGeom>
              <a:avLst/>
              <a:gdLst/>
              <a:ahLst/>
              <a:cxnLst/>
              <a:rect l="l" t="t" r="r" b="b"/>
              <a:pathLst>
                <a:path w="12700" h="1904">
                  <a:moveTo>
                    <a:pt x="12139" y="0"/>
                  </a:moveTo>
                  <a:lnTo>
                    <a:pt x="0" y="1348"/>
                  </a:lnTo>
                  <a:lnTo>
                    <a:pt x="2023" y="0"/>
                  </a:lnTo>
                  <a:lnTo>
                    <a:pt x="12139" y="0"/>
                  </a:lnTo>
                  <a:close/>
                </a:path>
              </a:pathLst>
            </a:custGeom>
            <a:ln w="3175">
              <a:solidFill>
                <a:srgbClr val="000000"/>
              </a:solidFill>
            </a:ln>
          </p:spPr>
          <p:txBody>
            <a:bodyPr wrap="square" lIns="0" tIns="0" rIns="0" bIns="0" rtlCol="0"/>
            <a:lstStyle/>
            <a:p>
              <a:endParaRPr sz="949"/>
            </a:p>
          </p:txBody>
        </p:sp>
        <p:sp>
          <p:nvSpPr>
            <p:cNvPr id="111" name="object 111"/>
            <p:cNvSpPr/>
            <p:nvPr/>
          </p:nvSpPr>
          <p:spPr>
            <a:xfrm>
              <a:off x="8802267" y="8420897"/>
              <a:ext cx="15240" cy="2540"/>
            </a:xfrm>
            <a:custGeom>
              <a:avLst/>
              <a:gdLst/>
              <a:ahLst/>
              <a:cxnLst/>
              <a:rect l="l" t="t" r="r" b="b"/>
              <a:pathLst>
                <a:path w="15240" h="2540">
                  <a:moveTo>
                    <a:pt x="14835" y="0"/>
                  </a:moveTo>
                  <a:lnTo>
                    <a:pt x="12138" y="0"/>
                  </a:lnTo>
                  <a:lnTo>
                    <a:pt x="0" y="2023"/>
                  </a:lnTo>
                  <a:lnTo>
                    <a:pt x="14835" y="0"/>
                  </a:lnTo>
                  <a:close/>
                </a:path>
              </a:pathLst>
            </a:custGeom>
            <a:solidFill>
              <a:srgbClr val="000000"/>
            </a:solidFill>
          </p:spPr>
          <p:txBody>
            <a:bodyPr wrap="square" lIns="0" tIns="0" rIns="0" bIns="0" rtlCol="0"/>
            <a:lstStyle/>
            <a:p>
              <a:endParaRPr sz="949"/>
            </a:p>
          </p:txBody>
        </p:sp>
        <p:sp>
          <p:nvSpPr>
            <p:cNvPr id="112" name="object 112"/>
            <p:cNvSpPr/>
            <p:nvPr/>
          </p:nvSpPr>
          <p:spPr>
            <a:xfrm>
              <a:off x="8802267" y="8420897"/>
              <a:ext cx="15240" cy="2540"/>
            </a:xfrm>
            <a:custGeom>
              <a:avLst/>
              <a:gdLst/>
              <a:ahLst/>
              <a:cxnLst/>
              <a:rect l="l" t="t" r="r" b="b"/>
              <a:pathLst>
                <a:path w="15240" h="2540">
                  <a:moveTo>
                    <a:pt x="12138" y="0"/>
                  </a:moveTo>
                  <a:lnTo>
                    <a:pt x="14835" y="0"/>
                  </a:lnTo>
                  <a:lnTo>
                    <a:pt x="0" y="2023"/>
                  </a:lnTo>
                  <a:lnTo>
                    <a:pt x="12138" y="0"/>
                  </a:lnTo>
                  <a:close/>
                </a:path>
              </a:pathLst>
            </a:custGeom>
            <a:ln w="3175">
              <a:solidFill>
                <a:srgbClr val="000000"/>
              </a:solidFill>
            </a:ln>
          </p:spPr>
          <p:txBody>
            <a:bodyPr wrap="square" lIns="0" tIns="0" rIns="0" bIns="0" rtlCol="0"/>
            <a:lstStyle/>
            <a:p>
              <a:endParaRPr sz="949"/>
            </a:p>
          </p:txBody>
        </p:sp>
        <p:sp>
          <p:nvSpPr>
            <p:cNvPr id="113" name="object 113"/>
            <p:cNvSpPr/>
            <p:nvPr/>
          </p:nvSpPr>
          <p:spPr>
            <a:xfrm>
              <a:off x="8802267" y="8420897"/>
              <a:ext cx="12700" cy="2540"/>
            </a:xfrm>
            <a:custGeom>
              <a:avLst/>
              <a:gdLst/>
              <a:ahLst/>
              <a:cxnLst/>
              <a:rect l="l" t="t" r="r" b="b"/>
              <a:pathLst>
                <a:path w="12700" h="2540">
                  <a:moveTo>
                    <a:pt x="12138" y="0"/>
                  </a:moveTo>
                  <a:lnTo>
                    <a:pt x="9441" y="0"/>
                  </a:lnTo>
                  <a:lnTo>
                    <a:pt x="0" y="2023"/>
                  </a:lnTo>
                  <a:lnTo>
                    <a:pt x="12138" y="0"/>
                  </a:lnTo>
                  <a:close/>
                </a:path>
              </a:pathLst>
            </a:custGeom>
            <a:solidFill>
              <a:srgbClr val="000000"/>
            </a:solidFill>
          </p:spPr>
          <p:txBody>
            <a:bodyPr wrap="square" lIns="0" tIns="0" rIns="0" bIns="0" rtlCol="0"/>
            <a:lstStyle/>
            <a:p>
              <a:endParaRPr sz="949"/>
            </a:p>
          </p:txBody>
        </p:sp>
        <p:sp>
          <p:nvSpPr>
            <p:cNvPr id="114" name="object 114"/>
            <p:cNvSpPr/>
            <p:nvPr/>
          </p:nvSpPr>
          <p:spPr>
            <a:xfrm>
              <a:off x="8802267" y="8420897"/>
              <a:ext cx="12700" cy="2540"/>
            </a:xfrm>
            <a:custGeom>
              <a:avLst/>
              <a:gdLst/>
              <a:ahLst/>
              <a:cxnLst/>
              <a:rect l="l" t="t" r="r" b="b"/>
              <a:pathLst>
                <a:path w="12700" h="2540">
                  <a:moveTo>
                    <a:pt x="9441" y="0"/>
                  </a:moveTo>
                  <a:lnTo>
                    <a:pt x="12138" y="0"/>
                  </a:lnTo>
                  <a:lnTo>
                    <a:pt x="0" y="2023"/>
                  </a:lnTo>
                  <a:lnTo>
                    <a:pt x="9441" y="0"/>
                  </a:lnTo>
                  <a:close/>
                </a:path>
              </a:pathLst>
            </a:custGeom>
            <a:ln w="3175">
              <a:solidFill>
                <a:srgbClr val="000000"/>
              </a:solidFill>
            </a:ln>
          </p:spPr>
          <p:txBody>
            <a:bodyPr wrap="square" lIns="0" tIns="0" rIns="0" bIns="0" rtlCol="0"/>
            <a:lstStyle/>
            <a:p>
              <a:endParaRPr sz="949"/>
            </a:p>
          </p:txBody>
        </p:sp>
        <p:sp>
          <p:nvSpPr>
            <p:cNvPr id="115" name="object 115"/>
            <p:cNvSpPr/>
            <p:nvPr/>
          </p:nvSpPr>
          <p:spPr>
            <a:xfrm>
              <a:off x="8802267" y="8419548"/>
              <a:ext cx="9525" cy="3810"/>
            </a:xfrm>
            <a:custGeom>
              <a:avLst/>
              <a:gdLst/>
              <a:ahLst/>
              <a:cxnLst/>
              <a:rect l="l" t="t" r="r" b="b"/>
              <a:pathLst>
                <a:path w="9525" h="3809">
                  <a:moveTo>
                    <a:pt x="6743" y="0"/>
                  </a:moveTo>
                  <a:lnTo>
                    <a:pt x="0" y="3371"/>
                  </a:lnTo>
                  <a:lnTo>
                    <a:pt x="9441" y="1348"/>
                  </a:lnTo>
                  <a:lnTo>
                    <a:pt x="6743" y="0"/>
                  </a:lnTo>
                  <a:close/>
                </a:path>
              </a:pathLst>
            </a:custGeom>
            <a:solidFill>
              <a:srgbClr val="000000"/>
            </a:solidFill>
          </p:spPr>
          <p:txBody>
            <a:bodyPr wrap="square" lIns="0" tIns="0" rIns="0" bIns="0" rtlCol="0"/>
            <a:lstStyle/>
            <a:p>
              <a:endParaRPr sz="949"/>
            </a:p>
          </p:txBody>
        </p:sp>
        <p:sp>
          <p:nvSpPr>
            <p:cNvPr id="116" name="object 116"/>
            <p:cNvSpPr/>
            <p:nvPr/>
          </p:nvSpPr>
          <p:spPr>
            <a:xfrm>
              <a:off x="8802267" y="8419548"/>
              <a:ext cx="9525" cy="3810"/>
            </a:xfrm>
            <a:custGeom>
              <a:avLst/>
              <a:gdLst/>
              <a:ahLst/>
              <a:cxnLst/>
              <a:rect l="l" t="t" r="r" b="b"/>
              <a:pathLst>
                <a:path w="9525" h="3809">
                  <a:moveTo>
                    <a:pt x="6743" y="0"/>
                  </a:moveTo>
                  <a:lnTo>
                    <a:pt x="9441" y="1348"/>
                  </a:lnTo>
                  <a:lnTo>
                    <a:pt x="0" y="3371"/>
                  </a:lnTo>
                  <a:lnTo>
                    <a:pt x="6743" y="0"/>
                  </a:lnTo>
                  <a:close/>
                </a:path>
              </a:pathLst>
            </a:custGeom>
            <a:ln w="3175">
              <a:solidFill>
                <a:srgbClr val="000000"/>
              </a:solidFill>
            </a:ln>
          </p:spPr>
          <p:txBody>
            <a:bodyPr wrap="square" lIns="0" tIns="0" rIns="0" bIns="0" rtlCol="0"/>
            <a:lstStyle/>
            <a:p>
              <a:endParaRPr sz="949"/>
            </a:p>
          </p:txBody>
        </p:sp>
        <p:sp>
          <p:nvSpPr>
            <p:cNvPr id="117" name="object 117"/>
            <p:cNvSpPr/>
            <p:nvPr/>
          </p:nvSpPr>
          <p:spPr>
            <a:xfrm>
              <a:off x="8799569" y="8419548"/>
              <a:ext cx="9525" cy="3810"/>
            </a:xfrm>
            <a:custGeom>
              <a:avLst/>
              <a:gdLst/>
              <a:ahLst/>
              <a:cxnLst/>
              <a:rect l="l" t="t" r="r" b="b"/>
              <a:pathLst>
                <a:path w="9525" h="3809">
                  <a:moveTo>
                    <a:pt x="9441" y="0"/>
                  </a:moveTo>
                  <a:lnTo>
                    <a:pt x="0" y="0"/>
                  </a:lnTo>
                  <a:lnTo>
                    <a:pt x="2697" y="3371"/>
                  </a:lnTo>
                  <a:lnTo>
                    <a:pt x="9441" y="0"/>
                  </a:lnTo>
                  <a:close/>
                </a:path>
              </a:pathLst>
            </a:custGeom>
            <a:solidFill>
              <a:srgbClr val="000000"/>
            </a:solidFill>
          </p:spPr>
          <p:txBody>
            <a:bodyPr wrap="square" lIns="0" tIns="0" rIns="0" bIns="0" rtlCol="0"/>
            <a:lstStyle/>
            <a:p>
              <a:endParaRPr sz="949"/>
            </a:p>
          </p:txBody>
        </p:sp>
        <p:sp>
          <p:nvSpPr>
            <p:cNvPr id="118" name="object 118"/>
            <p:cNvSpPr/>
            <p:nvPr/>
          </p:nvSpPr>
          <p:spPr>
            <a:xfrm>
              <a:off x="8799569" y="8419548"/>
              <a:ext cx="9525" cy="3810"/>
            </a:xfrm>
            <a:custGeom>
              <a:avLst/>
              <a:gdLst/>
              <a:ahLst/>
              <a:cxnLst/>
              <a:rect l="l" t="t" r="r" b="b"/>
              <a:pathLst>
                <a:path w="9525" h="3809">
                  <a:moveTo>
                    <a:pt x="9441" y="0"/>
                  </a:moveTo>
                  <a:lnTo>
                    <a:pt x="2697" y="3371"/>
                  </a:lnTo>
                  <a:lnTo>
                    <a:pt x="0" y="0"/>
                  </a:lnTo>
                  <a:lnTo>
                    <a:pt x="9441" y="0"/>
                  </a:lnTo>
                  <a:close/>
                </a:path>
              </a:pathLst>
            </a:custGeom>
            <a:ln w="3175">
              <a:solidFill>
                <a:srgbClr val="000000"/>
              </a:solidFill>
            </a:ln>
          </p:spPr>
          <p:txBody>
            <a:bodyPr wrap="square" lIns="0" tIns="0" rIns="0" bIns="0" rtlCol="0"/>
            <a:lstStyle/>
            <a:p>
              <a:endParaRPr sz="949"/>
            </a:p>
          </p:txBody>
        </p:sp>
        <p:sp>
          <p:nvSpPr>
            <p:cNvPr id="119" name="object 119"/>
            <p:cNvSpPr/>
            <p:nvPr/>
          </p:nvSpPr>
          <p:spPr>
            <a:xfrm>
              <a:off x="8802267" y="8419548"/>
              <a:ext cx="27305" cy="3810"/>
            </a:xfrm>
            <a:custGeom>
              <a:avLst/>
              <a:gdLst/>
              <a:ahLst/>
              <a:cxnLst/>
              <a:rect l="l" t="t" r="r" b="b"/>
              <a:pathLst>
                <a:path w="27304" h="3809">
                  <a:moveTo>
                    <a:pt x="26975" y="0"/>
                  </a:moveTo>
                  <a:lnTo>
                    <a:pt x="14835" y="1348"/>
                  </a:lnTo>
                  <a:lnTo>
                    <a:pt x="0" y="3371"/>
                  </a:lnTo>
                  <a:lnTo>
                    <a:pt x="26975" y="0"/>
                  </a:lnTo>
                  <a:close/>
                </a:path>
              </a:pathLst>
            </a:custGeom>
            <a:solidFill>
              <a:srgbClr val="000000"/>
            </a:solidFill>
          </p:spPr>
          <p:txBody>
            <a:bodyPr wrap="square" lIns="0" tIns="0" rIns="0" bIns="0" rtlCol="0"/>
            <a:lstStyle/>
            <a:p>
              <a:endParaRPr sz="949"/>
            </a:p>
          </p:txBody>
        </p:sp>
        <p:sp>
          <p:nvSpPr>
            <p:cNvPr id="120" name="object 120"/>
            <p:cNvSpPr/>
            <p:nvPr/>
          </p:nvSpPr>
          <p:spPr>
            <a:xfrm>
              <a:off x="8802267" y="8419548"/>
              <a:ext cx="27305" cy="3810"/>
            </a:xfrm>
            <a:custGeom>
              <a:avLst/>
              <a:gdLst/>
              <a:ahLst/>
              <a:cxnLst/>
              <a:rect l="l" t="t" r="r" b="b"/>
              <a:pathLst>
                <a:path w="27304" h="3809">
                  <a:moveTo>
                    <a:pt x="0" y="3371"/>
                  </a:moveTo>
                  <a:lnTo>
                    <a:pt x="14835" y="1348"/>
                  </a:lnTo>
                  <a:lnTo>
                    <a:pt x="26975" y="0"/>
                  </a:lnTo>
                  <a:lnTo>
                    <a:pt x="0" y="3371"/>
                  </a:lnTo>
                  <a:close/>
                </a:path>
              </a:pathLst>
            </a:custGeom>
            <a:ln w="3175">
              <a:solidFill>
                <a:srgbClr val="000000"/>
              </a:solidFill>
            </a:ln>
          </p:spPr>
          <p:txBody>
            <a:bodyPr wrap="square" lIns="0" tIns="0" rIns="0" bIns="0" rtlCol="0"/>
            <a:lstStyle/>
            <a:p>
              <a:endParaRPr sz="949"/>
            </a:p>
          </p:txBody>
        </p:sp>
        <p:sp>
          <p:nvSpPr>
            <p:cNvPr id="121" name="object 121"/>
            <p:cNvSpPr/>
            <p:nvPr/>
          </p:nvSpPr>
          <p:spPr>
            <a:xfrm>
              <a:off x="8802267" y="8419548"/>
              <a:ext cx="27305" cy="3810"/>
            </a:xfrm>
            <a:custGeom>
              <a:avLst/>
              <a:gdLst/>
              <a:ahLst/>
              <a:cxnLst/>
              <a:rect l="l" t="t" r="r" b="b"/>
              <a:pathLst>
                <a:path w="27304" h="3809">
                  <a:moveTo>
                    <a:pt x="26975" y="0"/>
                  </a:moveTo>
                  <a:lnTo>
                    <a:pt x="0" y="3371"/>
                  </a:lnTo>
                  <a:lnTo>
                    <a:pt x="24277" y="3371"/>
                  </a:lnTo>
                  <a:lnTo>
                    <a:pt x="26975" y="0"/>
                  </a:lnTo>
                  <a:close/>
                </a:path>
              </a:pathLst>
            </a:custGeom>
            <a:solidFill>
              <a:srgbClr val="000000"/>
            </a:solidFill>
          </p:spPr>
          <p:txBody>
            <a:bodyPr wrap="square" lIns="0" tIns="0" rIns="0" bIns="0" rtlCol="0"/>
            <a:lstStyle/>
            <a:p>
              <a:endParaRPr sz="949"/>
            </a:p>
          </p:txBody>
        </p:sp>
        <p:sp>
          <p:nvSpPr>
            <p:cNvPr id="122" name="object 122"/>
            <p:cNvSpPr/>
            <p:nvPr/>
          </p:nvSpPr>
          <p:spPr>
            <a:xfrm>
              <a:off x="8802267" y="8419548"/>
              <a:ext cx="27305" cy="3810"/>
            </a:xfrm>
            <a:custGeom>
              <a:avLst/>
              <a:gdLst/>
              <a:ahLst/>
              <a:cxnLst/>
              <a:rect l="l" t="t" r="r" b="b"/>
              <a:pathLst>
                <a:path w="27304" h="3809">
                  <a:moveTo>
                    <a:pt x="0" y="3371"/>
                  </a:moveTo>
                  <a:lnTo>
                    <a:pt x="26975" y="0"/>
                  </a:lnTo>
                  <a:lnTo>
                    <a:pt x="24277" y="3371"/>
                  </a:lnTo>
                  <a:lnTo>
                    <a:pt x="0" y="3371"/>
                  </a:lnTo>
                  <a:close/>
                </a:path>
              </a:pathLst>
            </a:custGeom>
            <a:ln w="3175">
              <a:solidFill>
                <a:srgbClr val="000000"/>
              </a:solidFill>
            </a:ln>
          </p:spPr>
          <p:txBody>
            <a:bodyPr wrap="square" lIns="0" tIns="0" rIns="0" bIns="0" rtlCol="0"/>
            <a:lstStyle/>
            <a:p>
              <a:endParaRPr sz="949"/>
            </a:p>
          </p:txBody>
        </p:sp>
        <p:sp>
          <p:nvSpPr>
            <p:cNvPr id="123" name="object 123"/>
            <p:cNvSpPr/>
            <p:nvPr/>
          </p:nvSpPr>
          <p:spPr>
            <a:xfrm>
              <a:off x="8802267" y="8422920"/>
              <a:ext cx="24765" cy="3175"/>
            </a:xfrm>
            <a:custGeom>
              <a:avLst/>
              <a:gdLst/>
              <a:ahLst/>
              <a:cxnLst/>
              <a:rect l="l" t="t" r="r" b="b"/>
              <a:pathLst>
                <a:path w="24765" h="3175">
                  <a:moveTo>
                    <a:pt x="24277" y="0"/>
                  </a:moveTo>
                  <a:lnTo>
                    <a:pt x="0" y="0"/>
                  </a:lnTo>
                  <a:lnTo>
                    <a:pt x="3371" y="2697"/>
                  </a:lnTo>
                  <a:lnTo>
                    <a:pt x="24277" y="0"/>
                  </a:lnTo>
                  <a:close/>
                </a:path>
              </a:pathLst>
            </a:custGeom>
            <a:solidFill>
              <a:srgbClr val="000000"/>
            </a:solidFill>
          </p:spPr>
          <p:txBody>
            <a:bodyPr wrap="square" lIns="0" tIns="0" rIns="0" bIns="0" rtlCol="0"/>
            <a:lstStyle/>
            <a:p>
              <a:endParaRPr sz="949"/>
            </a:p>
          </p:txBody>
        </p:sp>
        <p:sp>
          <p:nvSpPr>
            <p:cNvPr id="124" name="object 124"/>
            <p:cNvSpPr/>
            <p:nvPr/>
          </p:nvSpPr>
          <p:spPr>
            <a:xfrm>
              <a:off x="8802267" y="8422920"/>
              <a:ext cx="24765" cy="3175"/>
            </a:xfrm>
            <a:custGeom>
              <a:avLst/>
              <a:gdLst/>
              <a:ahLst/>
              <a:cxnLst/>
              <a:rect l="l" t="t" r="r" b="b"/>
              <a:pathLst>
                <a:path w="24765" h="3175">
                  <a:moveTo>
                    <a:pt x="24277" y="0"/>
                  </a:moveTo>
                  <a:lnTo>
                    <a:pt x="3371" y="2697"/>
                  </a:lnTo>
                  <a:lnTo>
                    <a:pt x="0" y="0"/>
                  </a:lnTo>
                  <a:lnTo>
                    <a:pt x="24277" y="0"/>
                  </a:lnTo>
                  <a:close/>
                </a:path>
              </a:pathLst>
            </a:custGeom>
            <a:ln w="3175">
              <a:solidFill>
                <a:srgbClr val="000000"/>
              </a:solidFill>
            </a:ln>
          </p:spPr>
          <p:txBody>
            <a:bodyPr wrap="square" lIns="0" tIns="0" rIns="0" bIns="0" rtlCol="0"/>
            <a:lstStyle/>
            <a:p>
              <a:endParaRPr sz="949"/>
            </a:p>
          </p:txBody>
        </p:sp>
        <p:sp>
          <p:nvSpPr>
            <p:cNvPr id="125" name="object 125"/>
            <p:cNvSpPr/>
            <p:nvPr/>
          </p:nvSpPr>
          <p:spPr>
            <a:xfrm>
              <a:off x="8805638" y="8422920"/>
              <a:ext cx="20955" cy="3175"/>
            </a:xfrm>
            <a:custGeom>
              <a:avLst/>
              <a:gdLst/>
              <a:ahLst/>
              <a:cxnLst/>
              <a:rect l="l" t="t" r="r" b="b"/>
              <a:pathLst>
                <a:path w="20954" h="3175">
                  <a:moveTo>
                    <a:pt x="20906" y="0"/>
                  </a:moveTo>
                  <a:lnTo>
                    <a:pt x="0" y="2697"/>
                  </a:lnTo>
                  <a:lnTo>
                    <a:pt x="16860" y="2697"/>
                  </a:lnTo>
                  <a:lnTo>
                    <a:pt x="20906" y="0"/>
                  </a:lnTo>
                  <a:close/>
                </a:path>
              </a:pathLst>
            </a:custGeom>
            <a:solidFill>
              <a:srgbClr val="000000"/>
            </a:solidFill>
          </p:spPr>
          <p:txBody>
            <a:bodyPr wrap="square" lIns="0" tIns="0" rIns="0" bIns="0" rtlCol="0"/>
            <a:lstStyle/>
            <a:p>
              <a:endParaRPr sz="949"/>
            </a:p>
          </p:txBody>
        </p:sp>
        <p:sp>
          <p:nvSpPr>
            <p:cNvPr id="126" name="object 126"/>
            <p:cNvSpPr/>
            <p:nvPr/>
          </p:nvSpPr>
          <p:spPr>
            <a:xfrm>
              <a:off x="8805638" y="8422920"/>
              <a:ext cx="20955" cy="3175"/>
            </a:xfrm>
            <a:custGeom>
              <a:avLst/>
              <a:gdLst/>
              <a:ahLst/>
              <a:cxnLst/>
              <a:rect l="l" t="t" r="r" b="b"/>
              <a:pathLst>
                <a:path w="20954" h="3175">
                  <a:moveTo>
                    <a:pt x="0" y="2697"/>
                  </a:moveTo>
                  <a:lnTo>
                    <a:pt x="20906" y="0"/>
                  </a:lnTo>
                  <a:lnTo>
                    <a:pt x="16860" y="2697"/>
                  </a:lnTo>
                  <a:lnTo>
                    <a:pt x="0" y="2697"/>
                  </a:lnTo>
                  <a:close/>
                </a:path>
              </a:pathLst>
            </a:custGeom>
            <a:ln w="3175">
              <a:solidFill>
                <a:srgbClr val="000000"/>
              </a:solidFill>
            </a:ln>
          </p:spPr>
          <p:txBody>
            <a:bodyPr wrap="square" lIns="0" tIns="0" rIns="0" bIns="0" rtlCol="0"/>
            <a:lstStyle/>
            <a:p>
              <a:endParaRPr sz="949"/>
            </a:p>
          </p:txBody>
        </p:sp>
        <p:sp>
          <p:nvSpPr>
            <p:cNvPr id="127" name="object 127"/>
            <p:cNvSpPr/>
            <p:nvPr/>
          </p:nvSpPr>
          <p:spPr>
            <a:xfrm>
              <a:off x="8805638" y="8425618"/>
              <a:ext cx="17145" cy="2540"/>
            </a:xfrm>
            <a:custGeom>
              <a:avLst/>
              <a:gdLst/>
              <a:ahLst/>
              <a:cxnLst/>
              <a:rect l="l" t="t" r="r" b="b"/>
              <a:pathLst>
                <a:path w="17145" h="2540">
                  <a:moveTo>
                    <a:pt x="16860" y="0"/>
                  </a:moveTo>
                  <a:lnTo>
                    <a:pt x="0" y="0"/>
                  </a:lnTo>
                  <a:lnTo>
                    <a:pt x="4046" y="2022"/>
                  </a:lnTo>
                  <a:lnTo>
                    <a:pt x="16860" y="0"/>
                  </a:lnTo>
                  <a:close/>
                </a:path>
              </a:pathLst>
            </a:custGeom>
            <a:solidFill>
              <a:srgbClr val="000000"/>
            </a:solidFill>
          </p:spPr>
          <p:txBody>
            <a:bodyPr wrap="square" lIns="0" tIns="0" rIns="0" bIns="0" rtlCol="0"/>
            <a:lstStyle/>
            <a:p>
              <a:endParaRPr sz="949"/>
            </a:p>
          </p:txBody>
        </p:sp>
        <p:sp>
          <p:nvSpPr>
            <p:cNvPr id="128" name="object 128"/>
            <p:cNvSpPr/>
            <p:nvPr/>
          </p:nvSpPr>
          <p:spPr>
            <a:xfrm>
              <a:off x="8805638" y="8425618"/>
              <a:ext cx="17145" cy="2540"/>
            </a:xfrm>
            <a:custGeom>
              <a:avLst/>
              <a:gdLst/>
              <a:ahLst/>
              <a:cxnLst/>
              <a:rect l="l" t="t" r="r" b="b"/>
              <a:pathLst>
                <a:path w="17145" h="2540">
                  <a:moveTo>
                    <a:pt x="16860" y="0"/>
                  </a:moveTo>
                  <a:lnTo>
                    <a:pt x="4046" y="2022"/>
                  </a:lnTo>
                  <a:lnTo>
                    <a:pt x="0" y="0"/>
                  </a:lnTo>
                  <a:lnTo>
                    <a:pt x="16860" y="0"/>
                  </a:lnTo>
                  <a:close/>
                </a:path>
              </a:pathLst>
            </a:custGeom>
            <a:ln w="3175">
              <a:solidFill>
                <a:srgbClr val="000000"/>
              </a:solidFill>
            </a:ln>
          </p:spPr>
          <p:txBody>
            <a:bodyPr wrap="square" lIns="0" tIns="0" rIns="0" bIns="0" rtlCol="0"/>
            <a:lstStyle/>
            <a:p>
              <a:endParaRPr sz="949"/>
            </a:p>
          </p:txBody>
        </p:sp>
        <p:sp>
          <p:nvSpPr>
            <p:cNvPr id="129" name="object 129"/>
            <p:cNvSpPr/>
            <p:nvPr/>
          </p:nvSpPr>
          <p:spPr>
            <a:xfrm>
              <a:off x="8809684" y="8425618"/>
              <a:ext cx="13335" cy="2540"/>
            </a:xfrm>
            <a:custGeom>
              <a:avLst/>
              <a:gdLst/>
              <a:ahLst/>
              <a:cxnLst/>
              <a:rect l="l" t="t" r="r" b="b"/>
              <a:pathLst>
                <a:path w="13334" h="2540">
                  <a:moveTo>
                    <a:pt x="12813" y="0"/>
                  </a:moveTo>
                  <a:lnTo>
                    <a:pt x="0" y="2022"/>
                  </a:lnTo>
                  <a:lnTo>
                    <a:pt x="4720" y="2022"/>
                  </a:lnTo>
                  <a:lnTo>
                    <a:pt x="12813" y="0"/>
                  </a:lnTo>
                  <a:close/>
                </a:path>
              </a:pathLst>
            </a:custGeom>
            <a:solidFill>
              <a:srgbClr val="000000"/>
            </a:solidFill>
          </p:spPr>
          <p:txBody>
            <a:bodyPr wrap="square" lIns="0" tIns="0" rIns="0" bIns="0" rtlCol="0"/>
            <a:lstStyle/>
            <a:p>
              <a:endParaRPr sz="949"/>
            </a:p>
          </p:txBody>
        </p:sp>
        <p:sp>
          <p:nvSpPr>
            <p:cNvPr id="130" name="object 130"/>
            <p:cNvSpPr/>
            <p:nvPr/>
          </p:nvSpPr>
          <p:spPr>
            <a:xfrm>
              <a:off x="8809684" y="8425618"/>
              <a:ext cx="13335" cy="2540"/>
            </a:xfrm>
            <a:custGeom>
              <a:avLst/>
              <a:gdLst/>
              <a:ahLst/>
              <a:cxnLst/>
              <a:rect l="l" t="t" r="r" b="b"/>
              <a:pathLst>
                <a:path w="13334" h="2540">
                  <a:moveTo>
                    <a:pt x="4720" y="2022"/>
                  </a:moveTo>
                  <a:lnTo>
                    <a:pt x="0" y="2022"/>
                  </a:lnTo>
                  <a:lnTo>
                    <a:pt x="12813" y="0"/>
                  </a:lnTo>
                  <a:lnTo>
                    <a:pt x="4720" y="2022"/>
                  </a:lnTo>
                  <a:close/>
                </a:path>
              </a:pathLst>
            </a:custGeom>
            <a:ln w="3175">
              <a:solidFill>
                <a:srgbClr val="000000"/>
              </a:solidFill>
            </a:ln>
          </p:spPr>
          <p:txBody>
            <a:bodyPr wrap="square" lIns="0" tIns="0" rIns="0" bIns="0" rtlCol="0"/>
            <a:lstStyle/>
            <a:p>
              <a:endParaRPr sz="949"/>
            </a:p>
          </p:txBody>
        </p:sp>
        <p:sp>
          <p:nvSpPr>
            <p:cNvPr id="131" name="object 131"/>
            <p:cNvSpPr/>
            <p:nvPr/>
          </p:nvSpPr>
          <p:spPr>
            <a:xfrm>
              <a:off x="8814405" y="8425618"/>
              <a:ext cx="8255" cy="2540"/>
            </a:xfrm>
            <a:custGeom>
              <a:avLst/>
              <a:gdLst/>
              <a:ahLst/>
              <a:cxnLst/>
              <a:rect l="l" t="t" r="r" b="b"/>
              <a:pathLst>
                <a:path w="8254" h="2540">
                  <a:moveTo>
                    <a:pt x="8093" y="0"/>
                  </a:moveTo>
                  <a:lnTo>
                    <a:pt x="0" y="2022"/>
                  </a:lnTo>
                  <a:lnTo>
                    <a:pt x="4047" y="2022"/>
                  </a:lnTo>
                  <a:lnTo>
                    <a:pt x="8093" y="0"/>
                  </a:lnTo>
                  <a:close/>
                </a:path>
              </a:pathLst>
            </a:custGeom>
            <a:solidFill>
              <a:srgbClr val="000000"/>
            </a:solidFill>
          </p:spPr>
          <p:txBody>
            <a:bodyPr wrap="square" lIns="0" tIns="0" rIns="0" bIns="0" rtlCol="0"/>
            <a:lstStyle/>
            <a:p>
              <a:endParaRPr sz="949"/>
            </a:p>
          </p:txBody>
        </p:sp>
        <p:sp>
          <p:nvSpPr>
            <p:cNvPr id="132" name="object 132"/>
            <p:cNvSpPr/>
            <p:nvPr/>
          </p:nvSpPr>
          <p:spPr>
            <a:xfrm>
              <a:off x="8814405" y="8425618"/>
              <a:ext cx="8255" cy="2540"/>
            </a:xfrm>
            <a:custGeom>
              <a:avLst/>
              <a:gdLst/>
              <a:ahLst/>
              <a:cxnLst/>
              <a:rect l="l" t="t" r="r" b="b"/>
              <a:pathLst>
                <a:path w="8254" h="2540">
                  <a:moveTo>
                    <a:pt x="0" y="2022"/>
                  </a:moveTo>
                  <a:lnTo>
                    <a:pt x="8093" y="0"/>
                  </a:lnTo>
                  <a:lnTo>
                    <a:pt x="4047" y="2022"/>
                  </a:lnTo>
                  <a:lnTo>
                    <a:pt x="0" y="2022"/>
                  </a:lnTo>
                  <a:close/>
                </a:path>
              </a:pathLst>
            </a:custGeom>
            <a:ln w="3175">
              <a:solidFill>
                <a:srgbClr val="000000"/>
              </a:solidFill>
            </a:ln>
          </p:spPr>
          <p:txBody>
            <a:bodyPr wrap="square" lIns="0" tIns="0" rIns="0" bIns="0" rtlCol="0"/>
            <a:lstStyle/>
            <a:p>
              <a:endParaRPr sz="949"/>
            </a:p>
          </p:txBody>
        </p:sp>
      </p:grpSp>
      <p:grpSp>
        <p:nvGrpSpPr>
          <p:cNvPr id="133" name="object 133"/>
          <p:cNvGrpSpPr/>
          <p:nvPr/>
        </p:nvGrpSpPr>
        <p:grpSpPr>
          <a:xfrm>
            <a:off x="6548746" y="4035828"/>
            <a:ext cx="58907" cy="19747"/>
            <a:chOff x="10911009" y="7656861"/>
            <a:chExt cx="111760" cy="37465"/>
          </a:xfrm>
        </p:grpSpPr>
        <p:sp>
          <p:nvSpPr>
            <p:cNvPr id="134" name="object 134"/>
            <p:cNvSpPr/>
            <p:nvPr/>
          </p:nvSpPr>
          <p:spPr>
            <a:xfrm>
              <a:off x="10911038" y="7656890"/>
              <a:ext cx="111760" cy="37465"/>
            </a:xfrm>
            <a:custGeom>
              <a:avLst/>
              <a:gdLst/>
              <a:ahLst/>
              <a:cxnLst/>
              <a:rect l="l" t="t" r="r" b="b"/>
              <a:pathLst>
                <a:path w="111759" h="37465">
                  <a:moveTo>
                    <a:pt x="0" y="0"/>
                  </a:moveTo>
                  <a:lnTo>
                    <a:pt x="792" y="36947"/>
                  </a:lnTo>
                  <a:lnTo>
                    <a:pt x="111239" y="16095"/>
                  </a:lnTo>
                  <a:lnTo>
                    <a:pt x="0" y="0"/>
                  </a:lnTo>
                  <a:close/>
                </a:path>
              </a:pathLst>
            </a:custGeom>
            <a:solidFill>
              <a:srgbClr val="000000"/>
            </a:solidFill>
          </p:spPr>
          <p:txBody>
            <a:bodyPr wrap="square" lIns="0" tIns="0" rIns="0" bIns="0" rtlCol="0"/>
            <a:lstStyle/>
            <a:p>
              <a:endParaRPr sz="949"/>
            </a:p>
          </p:txBody>
        </p:sp>
        <p:sp>
          <p:nvSpPr>
            <p:cNvPr id="135" name="object 135"/>
            <p:cNvSpPr/>
            <p:nvPr/>
          </p:nvSpPr>
          <p:spPr>
            <a:xfrm>
              <a:off x="10911038" y="7656890"/>
              <a:ext cx="111760" cy="37465"/>
            </a:xfrm>
            <a:custGeom>
              <a:avLst/>
              <a:gdLst/>
              <a:ahLst/>
              <a:cxnLst/>
              <a:rect l="l" t="t" r="r" b="b"/>
              <a:pathLst>
                <a:path w="111759" h="37465">
                  <a:moveTo>
                    <a:pt x="111239" y="16095"/>
                  </a:moveTo>
                  <a:lnTo>
                    <a:pt x="792" y="36947"/>
                  </a:lnTo>
                  <a:lnTo>
                    <a:pt x="0" y="0"/>
                  </a:lnTo>
                  <a:lnTo>
                    <a:pt x="111239" y="16095"/>
                  </a:lnTo>
                  <a:close/>
                </a:path>
              </a:pathLst>
            </a:custGeom>
            <a:ln w="3175">
              <a:solidFill>
                <a:srgbClr val="000000"/>
              </a:solidFill>
            </a:ln>
          </p:spPr>
          <p:txBody>
            <a:bodyPr wrap="square" lIns="0" tIns="0" rIns="0" bIns="0" rtlCol="0"/>
            <a:lstStyle/>
            <a:p>
              <a:endParaRPr sz="949"/>
            </a:p>
          </p:txBody>
        </p:sp>
      </p:grpSp>
      <p:grpSp>
        <p:nvGrpSpPr>
          <p:cNvPr id="136" name="object 136"/>
          <p:cNvGrpSpPr/>
          <p:nvPr/>
        </p:nvGrpSpPr>
        <p:grpSpPr>
          <a:xfrm>
            <a:off x="4389180" y="6213483"/>
            <a:ext cx="19747" cy="58907"/>
            <a:chOff x="6813832" y="11788357"/>
            <a:chExt cx="37465" cy="111760"/>
          </a:xfrm>
        </p:grpSpPr>
        <p:sp>
          <p:nvSpPr>
            <p:cNvPr id="137" name="object 137"/>
            <p:cNvSpPr/>
            <p:nvPr/>
          </p:nvSpPr>
          <p:spPr>
            <a:xfrm>
              <a:off x="6813862" y="11788386"/>
              <a:ext cx="37465" cy="111125"/>
            </a:xfrm>
            <a:custGeom>
              <a:avLst/>
              <a:gdLst/>
              <a:ahLst/>
              <a:cxnLst/>
              <a:rect l="l" t="t" r="r" b="b"/>
              <a:pathLst>
                <a:path w="37465" h="111125">
                  <a:moveTo>
                    <a:pt x="0" y="0"/>
                  </a:moveTo>
                  <a:lnTo>
                    <a:pt x="17022" y="111101"/>
                  </a:lnTo>
                  <a:lnTo>
                    <a:pt x="36953" y="484"/>
                  </a:lnTo>
                  <a:lnTo>
                    <a:pt x="0" y="0"/>
                  </a:lnTo>
                  <a:close/>
                </a:path>
              </a:pathLst>
            </a:custGeom>
            <a:solidFill>
              <a:srgbClr val="000000"/>
            </a:solidFill>
          </p:spPr>
          <p:txBody>
            <a:bodyPr wrap="square" lIns="0" tIns="0" rIns="0" bIns="0" rtlCol="0"/>
            <a:lstStyle/>
            <a:p>
              <a:endParaRPr sz="949"/>
            </a:p>
          </p:txBody>
        </p:sp>
        <p:sp>
          <p:nvSpPr>
            <p:cNvPr id="138" name="object 138"/>
            <p:cNvSpPr/>
            <p:nvPr/>
          </p:nvSpPr>
          <p:spPr>
            <a:xfrm>
              <a:off x="6813862" y="11788386"/>
              <a:ext cx="37465" cy="111125"/>
            </a:xfrm>
            <a:custGeom>
              <a:avLst/>
              <a:gdLst/>
              <a:ahLst/>
              <a:cxnLst/>
              <a:rect l="l" t="t" r="r" b="b"/>
              <a:pathLst>
                <a:path w="37465" h="111125">
                  <a:moveTo>
                    <a:pt x="17022" y="111101"/>
                  </a:moveTo>
                  <a:lnTo>
                    <a:pt x="0" y="0"/>
                  </a:lnTo>
                  <a:lnTo>
                    <a:pt x="36953" y="484"/>
                  </a:lnTo>
                  <a:lnTo>
                    <a:pt x="17022" y="111101"/>
                  </a:lnTo>
                  <a:close/>
                </a:path>
              </a:pathLst>
            </a:custGeom>
            <a:ln w="3175">
              <a:solidFill>
                <a:srgbClr val="000000"/>
              </a:solidFill>
            </a:ln>
          </p:spPr>
          <p:txBody>
            <a:bodyPr wrap="square" lIns="0" tIns="0" rIns="0" bIns="0" rtlCol="0"/>
            <a:lstStyle/>
            <a:p>
              <a:endParaRPr sz="949"/>
            </a:p>
          </p:txBody>
        </p:sp>
      </p:grpSp>
      <p:sp>
        <p:nvSpPr>
          <p:cNvPr id="139" name="object 139"/>
          <p:cNvSpPr/>
          <p:nvPr/>
        </p:nvSpPr>
        <p:spPr>
          <a:xfrm>
            <a:off x="4888653" y="5747785"/>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32385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140" name="object 140"/>
          <p:cNvGrpSpPr/>
          <p:nvPr/>
        </p:nvGrpSpPr>
        <p:grpSpPr>
          <a:xfrm>
            <a:off x="4964119" y="6213606"/>
            <a:ext cx="19747" cy="58572"/>
            <a:chOff x="7904619" y="11788590"/>
            <a:chExt cx="37465" cy="111125"/>
          </a:xfrm>
        </p:grpSpPr>
        <p:sp>
          <p:nvSpPr>
            <p:cNvPr id="141" name="object 141"/>
            <p:cNvSpPr/>
            <p:nvPr/>
          </p:nvSpPr>
          <p:spPr>
            <a:xfrm>
              <a:off x="7904649" y="1178862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42" name="object 142"/>
            <p:cNvSpPr/>
            <p:nvPr/>
          </p:nvSpPr>
          <p:spPr>
            <a:xfrm>
              <a:off x="7904649" y="1178862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143" name="object 143"/>
          <p:cNvGrpSpPr/>
          <p:nvPr/>
        </p:nvGrpSpPr>
        <p:grpSpPr>
          <a:xfrm>
            <a:off x="4964119" y="5290422"/>
            <a:ext cx="19747" cy="58572"/>
            <a:chOff x="7904619" y="10037105"/>
            <a:chExt cx="37465" cy="111125"/>
          </a:xfrm>
        </p:grpSpPr>
        <p:sp>
          <p:nvSpPr>
            <p:cNvPr id="144" name="object 144"/>
            <p:cNvSpPr/>
            <p:nvPr/>
          </p:nvSpPr>
          <p:spPr>
            <a:xfrm>
              <a:off x="7904649" y="10037135"/>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45" name="object 145"/>
            <p:cNvSpPr/>
            <p:nvPr/>
          </p:nvSpPr>
          <p:spPr>
            <a:xfrm>
              <a:off x="7904649" y="10037135"/>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146" name="object 146"/>
          <p:cNvSpPr/>
          <p:nvPr/>
        </p:nvSpPr>
        <p:spPr>
          <a:xfrm>
            <a:off x="5696067" y="518051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47" name="object 147"/>
          <p:cNvSpPr/>
          <p:nvPr/>
        </p:nvSpPr>
        <p:spPr>
          <a:xfrm>
            <a:off x="5732591" y="5180516"/>
            <a:ext cx="76312" cy="48866"/>
          </a:xfrm>
          <a:custGeom>
            <a:avLst/>
            <a:gdLst/>
            <a:ahLst/>
            <a:cxnLst/>
            <a:rect l="l" t="t" r="r" b="b"/>
            <a:pathLst>
              <a:path w="144779" h="92709">
                <a:moveTo>
                  <a:pt x="23097" y="92390"/>
                </a:moveTo>
                <a:lnTo>
                  <a:pt x="28871" y="53894"/>
                </a:lnTo>
                <a:lnTo>
                  <a:pt x="34646" y="30796"/>
                </a:lnTo>
                <a:lnTo>
                  <a:pt x="40420" y="15398"/>
                </a:lnTo>
                <a:lnTo>
                  <a:pt x="46195" y="0"/>
                </a:lnTo>
                <a:lnTo>
                  <a:pt x="0" y="0"/>
                </a:lnTo>
              </a:path>
              <a:path w="14477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148" name="object 148"/>
          <p:cNvGrpSpPr/>
          <p:nvPr/>
        </p:nvGrpSpPr>
        <p:grpSpPr>
          <a:xfrm>
            <a:off x="5367709" y="5195110"/>
            <a:ext cx="58572" cy="19747"/>
            <a:chOff x="8670320" y="9856277"/>
            <a:chExt cx="111125" cy="37465"/>
          </a:xfrm>
        </p:grpSpPr>
        <p:sp>
          <p:nvSpPr>
            <p:cNvPr id="149" name="object 149"/>
            <p:cNvSpPr/>
            <p:nvPr/>
          </p:nvSpPr>
          <p:spPr>
            <a:xfrm>
              <a:off x="8670349" y="9856307"/>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50" name="object 150"/>
            <p:cNvSpPr/>
            <p:nvPr/>
          </p:nvSpPr>
          <p:spPr>
            <a:xfrm>
              <a:off x="8670349" y="9856307"/>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151" name="object 151"/>
          <p:cNvGrpSpPr/>
          <p:nvPr/>
        </p:nvGrpSpPr>
        <p:grpSpPr>
          <a:xfrm>
            <a:off x="5512038" y="5195110"/>
            <a:ext cx="58572" cy="19747"/>
            <a:chOff x="8944143" y="9856277"/>
            <a:chExt cx="111125" cy="37465"/>
          </a:xfrm>
        </p:grpSpPr>
        <p:sp>
          <p:nvSpPr>
            <p:cNvPr id="152" name="object 152"/>
            <p:cNvSpPr/>
            <p:nvPr/>
          </p:nvSpPr>
          <p:spPr>
            <a:xfrm>
              <a:off x="8944173" y="9856307"/>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53" name="object 153"/>
            <p:cNvSpPr/>
            <p:nvPr/>
          </p:nvSpPr>
          <p:spPr>
            <a:xfrm>
              <a:off x="8944173" y="9856307"/>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154" name="object 154"/>
          <p:cNvSpPr/>
          <p:nvPr/>
        </p:nvSpPr>
        <p:spPr>
          <a:xfrm>
            <a:off x="6082061" y="4997539"/>
            <a:ext cx="27445" cy="48866"/>
          </a:xfrm>
          <a:custGeom>
            <a:avLst/>
            <a:gdLst/>
            <a:ahLst/>
            <a:cxnLst/>
            <a:rect l="l" t="t" r="r" b="b"/>
            <a:pathLst>
              <a:path w="52070" h="92709">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52070" h="92709">
                <a:moveTo>
                  <a:pt x="17323" y="38495"/>
                </a:moveTo>
                <a:lnTo>
                  <a:pt x="28871" y="38495"/>
                </a:lnTo>
              </a:path>
            </a:pathLst>
          </a:custGeom>
          <a:ln w="3175">
            <a:solidFill>
              <a:srgbClr val="000000"/>
            </a:solidFill>
          </a:ln>
        </p:spPr>
        <p:txBody>
          <a:bodyPr wrap="square" lIns="0" tIns="0" rIns="0" bIns="0" rtlCol="0"/>
          <a:lstStyle/>
          <a:p>
            <a:endParaRPr sz="949"/>
          </a:p>
        </p:txBody>
      </p:sp>
      <p:sp>
        <p:nvSpPr>
          <p:cNvPr id="155" name="object 155"/>
          <p:cNvSpPr/>
          <p:nvPr/>
        </p:nvSpPr>
        <p:spPr>
          <a:xfrm>
            <a:off x="6142933" y="499753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56" name="object 156"/>
          <p:cNvSpPr/>
          <p:nvPr/>
        </p:nvSpPr>
        <p:spPr>
          <a:xfrm>
            <a:off x="6176413" y="4997539"/>
            <a:ext cx="79324" cy="48866"/>
          </a:xfrm>
          <a:custGeom>
            <a:avLst/>
            <a:gdLst/>
            <a:ahLst/>
            <a:cxnLst/>
            <a:rect l="l" t="t" r="r" b="b"/>
            <a:pathLst>
              <a:path w="150495"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150495"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150495" h="92709">
                <a:moveTo>
                  <a:pt x="144359" y="0"/>
                </a:moveTo>
                <a:lnTo>
                  <a:pt x="109713" y="0"/>
                </a:lnTo>
                <a:lnTo>
                  <a:pt x="103938" y="38495"/>
                </a:lnTo>
                <a:lnTo>
                  <a:pt x="115487" y="30796"/>
                </a:lnTo>
                <a:lnTo>
                  <a:pt x="127036" y="30796"/>
                </a:lnTo>
                <a:lnTo>
                  <a:pt x="138585" y="38495"/>
                </a:lnTo>
                <a:lnTo>
                  <a:pt x="144359" y="46195"/>
                </a:lnTo>
                <a:lnTo>
                  <a:pt x="150134" y="61593"/>
                </a:lnTo>
                <a:lnTo>
                  <a:pt x="144359" y="76991"/>
                </a:lnTo>
                <a:lnTo>
                  <a:pt x="138585" y="84690"/>
                </a:lnTo>
                <a:lnTo>
                  <a:pt x="127036" y="92390"/>
                </a:lnTo>
                <a:lnTo>
                  <a:pt x="115487" y="92390"/>
                </a:lnTo>
                <a:lnTo>
                  <a:pt x="103938" y="84690"/>
                </a:lnTo>
                <a:lnTo>
                  <a:pt x="98164" y="76991"/>
                </a:lnTo>
              </a:path>
            </a:pathLst>
          </a:custGeom>
          <a:ln w="3175">
            <a:solidFill>
              <a:srgbClr val="000000"/>
            </a:solidFill>
          </a:ln>
        </p:spPr>
        <p:txBody>
          <a:bodyPr wrap="square" lIns="0" tIns="0" rIns="0" bIns="0" rtlCol="0"/>
          <a:lstStyle/>
          <a:p>
            <a:endParaRPr sz="949"/>
          </a:p>
        </p:txBody>
      </p:sp>
      <p:grpSp>
        <p:nvGrpSpPr>
          <p:cNvPr id="157" name="object 157"/>
          <p:cNvGrpSpPr/>
          <p:nvPr/>
        </p:nvGrpSpPr>
        <p:grpSpPr>
          <a:xfrm>
            <a:off x="5426146" y="5012133"/>
            <a:ext cx="58572" cy="19747"/>
            <a:chOff x="8781188" y="9509129"/>
            <a:chExt cx="111125" cy="37465"/>
          </a:xfrm>
        </p:grpSpPr>
        <p:sp>
          <p:nvSpPr>
            <p:cNvPr id="158" name="object 158"/>
            <p:cNvSpPr/>
            <p:nvPr/>
          </p:nvSpPr>
          <p:spPr>
            <a:xfrm>
              <a:off x="8781217" y="9509159"/>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59" name="object 159"/>
            <p:cNvSpPr/>
            <p:nvPr/>
          </p:nvSpPr>
          <p:spPr>
            <a:xfrm>
              <a:off x="8781217" y="9509159"/>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60" name="object 160"/>
          <p:cNvGrpSpPr/>
          <p:nvPr/>
        </p:nvGrpSpPr>
        <p:grpSpPr>
          <a:xfrm>
            <a:off x="6930941" y="5012133"/>
            <a:ext cx="58572" cy="19747"/>
            <a:chOff x="11636117" y="9509129"/>
            <a:chExt cx="111125" cy="37465"/>
          </a:xfrm>
        </p:grpSpPr>
        <p:sp>
          <p:nvSpPr>
            <p:cNvPr id="161" name="object 161"/>
            <p:cNvSpPr/>
            <p:nvPr/>
          </p:nvSpPr>
          <p:spPr>
            <a:xfrm>
              <a:off x="11636147" y="9509159"/>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62" name="object 162"/>
            <p:cNvSpPr/>
            <p:nvPr/>
          </p:nvSpPr>
          <p:spPr>
            <a:xfrm>
              <a:off x="11636147" y="9509159"/>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63" name="object 163"/>
          <p:cNvSpPr/>
          <p:nvPr/>
        </p:nvSpPr>
        <p:spPr>
          <a:xfrm>
            <a:off x="6159545" y="6443412"/>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38585" y="30796"/>
                </a:moveTo>
                <a:lnTo>
                  <a:pt x="132810" y="46195"/>
                </a:lnTo>
                <a:lnTo>
                  <a:pt x="115487" y="53894"/>
                </a:lnTo>
                <a:lnTo>
                  <a:pt x="98164" y="46195"/>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lnTo>
                  <a:pt x="103938" y="84690"/>
                </a:lnTo>
                <a:lnTo>
                  <a:pt x="98164" y="76991"/>
                </a:lnTo>
              </a:path>
              <a:path w="323850" h="92709">
                <a:moveTo>
                  <a:pt x="184780" y="61593"/>
                </a:moveTo>
                <a:lnTo>
                  <a:pt x="190554" y="46195"/>
                </a:lnTo>
                <a:lnTo>
                  <a:pt x="207877" y="38495"/>
                </a:lnTo>
                <a:lnTo>
                  <a:pt x="225201" y="46195"/>
                </a:lnTo>
                <a:lnTo>
                  <a:pt x="230975" y="61593"/>
                </a:lnTo>
                <a:lnTo>
                  <a:pt x="225201" y="76991"/>
                </a:lnTo>
                <a:lnTo>
                  <a:pt x="219426" y="84690"/>
                </a:lnTo>
                <a:lnTo>
                  <a:pt x="207877" y="92390"/>
                </a:lnTo>
                <a:lnTo>
                  <a:pt x="196329" y="84690"/>
                </a:lnTo>
                <a:lnTo>
                  <a:pt x="190554" y="76991"/>
                </a:lnTo>
                <a:lnTo>
                  <a:pt x="184780" y="61593"/>
                </a:lnTo>
                <a:lnTo>
                  <a:pt x="184780" y="30796"/>
                </a:lnTo>
                <a:lnTo>
                  <a:pt x="190554" y="15398"/>
                </a:lnTo>
                <a:lnTo>
                  <a:pt x="196329" y="7699"/>
                </a:lnTo>
                <a:lnTo>
                  <a:pt x="207877" y="0"/>
                </a:lnTo>
                <a:lnTo>
                  <a:pt x="219426" y="7699"/>
                </a:lnTo>
                <a:lnTo>
                  <a:pt x="225201" y="15398"/>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164" name="object 164"/>
          <p:cNvGrpSpPr/>
          <p:nvPr/>
        </p:nvGrpSpPr>
        <p:grpSpPr>
          <a:xfrm>
            <a:off x="5536579" y="6458006"/>
            <a:ext cx="58572" cy="19747"/>
            <a:chOff x="8990703" y="12252272"/>
            <a:chExt cx="111125" cy="37465"/>
          </a:xfrm>
        </p:grpSpPr>
        <p:sp>
          <p:nvSpPr>
            <p:cNvPr id="165" name="object 165"/>
            <p:cNvSpPr/>
            <p:nvPr/>
          </p:nvSpPr>
          <p:spPr>
            <a:xfrm>
              <a:off x="8990732" y="12252301"/>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66" name="object 166"/>
            <p:cNvSpPr/>
            <p:nvPr/>
          </p:nvSpPr>
          <p:spPr>
            <a:xfrm>
              <a:off x="8990732" y="12252301"/>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67" name="object 167"/>
          <p:cNvGrpSpPr/>
          <p:nvPr/>
        </p:nvGrpSpPr>
        <p:grpSpPr>
          <a:xfrm>
            <a:off x="6930941" y="6458006"/>
            <a:ext cx="58572" cy="19747"/>
            <a:chOff x="11636117" y="12252272"/>
            <a:chExt cx="111125" cy="37465"/>
          </a:xfrm>
        </p:grpSpPr>
        <p:sp>
          <p:nvSpPr>
            <p:cNvPr id="168" name="object 168"/>
            <p:cNvSpPr/>
            <p:nvPr/>
          </p:nvSpPr>
          <p:spPr>
            <a:xfrm>
              <a:off x="11636147" y="12252301"/>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69" name="object 169"/>
            <p:cNvSpPr/>
            <p:nvPr/>
          </p:nvSpPr>
          <p:spPr>
            <a:xfrm>
              <a:off x="11636147" y="12252301"/>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70" name="object 170"/>
          <p:cNvSpPr/>
          <p:nvPr/>
        </p:nvSpPr>
        <p:spPr>
          <a:xfrm>
            <a:off x="6694402" y="636022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71" name="object 171"/>
          <p:cNvSpPr/>
          <p:nvPr/>
        </p:nvSpPr>
        <p:spPr>
          <a:xfrm>
            <a:off x="6730925" y="6360227"/>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172" name="object 172"/>
          <p:cNvGrpSpPr/>
          <p:nvPr/>
        </p:nvGrpSpPr>
        <p:grpSpPr>
          <a:xfrm>
            <a:off x="7038458" y="6374820"/>
            <a:ext cx="58572" cy="19747"/>
            <a:chOff x="11840102" y="12094450"/>
            <a:chExt cx="111125" cy="37465"/>
          </a:xfrm>
        </p:grpSpPr>
        <p:sp>
          <p:nvSpPr>
            <p:cNvPr id="173" name="object 173"/>
            <p:cNvSpPr/>
            <p:nvPr/>
          </p:nvSpPr>
          <p:spPr>
            <a:xfrm>
              <a:off x="11840132" y="12094480"/>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74" name="object 174"/>
            <p:cNvSpPr/>
            <p:nvPr/>
          </p:nvSpPr>
          <p:spPr>
            <a:xfrm>
              <a:off x="11840132" y="12094480"/>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75" name="object 175"/>
          <p:cNvGrpSpPr/>
          <p:nvPr/>
        </p:nvGrpSpPr>
        <p:grpSpPr>
          <a:xfrm>
            <a:off x="6930941" y="6374820"/>
            <a:ext cx="58572" cy="19747"/>
            <a:chOff x="11636117" y="12094450"/>
            <a:chExt cx="111125" cy="37465"/>
          </a:xfrm>
        </p:grpSpPr>
        <p:sp>
          <p:nvSpPr>
            <p:cNvPr id="176" name="object 176"/>
            <p:cNvSpPr/>
            <p:nvPr/>
          </p:nvSpPr>
          <p:spPr>
            <a:xfrm>
              <a:off x="11636147" y="12094480"/>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77" name="object 177"/>
            <p:cNvSpPr/>
            <p:nvPr/>
          </p:nvSpPr>
          <p:spPr>
            <a:xfrm>
              <a:off x="11636147" y="12094480"/>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78" name="object 178"/>
          <p:cNvSpPr/>
          <p:nvPr/>
        </p:nvSpPr>
        <p:spPr>
          <a:xfrm>
            <a:off x="7249643" y="1710631"/>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179" name="object 179"/>
          <p:cNvSpPr/>
          <p:nvPr/>
        </p:nvSpPr>
        <p:spPr>
          <a:xfrm>
            <a:off x="7286167" y="1710631"/>
            <a:ext cx="121831" cy="48866"/>
          </a:xfrm>
          <a:custGeom>
            <a:avLst/>
            <a:gdLst/>
            <a:ahLst/>
            <a:cxnLst/>
            <a:rect l="l" t="t" r="r" b="b"/>
            <a:pathLst>
              <a:path w="231140" h="92710">
                <a:moveTo>
                  <a:pt x="0" y="15399"/>
                </a:moveTo>
                <a:lnTo>
                  <a:pt x="5774" y="7699"/>
                </a:lnTo>
                <a:lnTo>
                  <a:pt x="17323" y="0"/>
                </a:lnTo>
                <a:lnTo>
                  <a:pt x="28871" y="0"/>
                </a:lnTo>
                <a:lnTo>
                  <a:pt x="40420" y="7699"/>
                </a:lnTo>
                <a:lnTo>
                  <a:pt x="46195" y="15399"/>
                </a:lnTo>
                <a:lnTo>
                  <a:pt x="46195" y="30796"/>
                </a:lnTo>
                <a:lnTo>
                  <a:pt x="40420" y="38496"/>
                </a:lnTo>
                <a:lnTo>
                  <a:pt x="28871" y="46195"/>
                </a:lnTo>
                <a:lnTo>
                  <a:pt x="17323" y="53894"/>
                </a:lnTo>
                <a:lnTo>
                  <a:pt x="5774" y="69292"/>
                </a:lnTo>
                <a:lnTo>
                  <a:pt x="0" y="92390"/>
                </a:lnTo>
                <a:lnTo>
                  <a:pt x="46195" y="92390"/>
                </a:lnTo>
              </a:path>
              <a:path w="231140" h="92710">
                <a:moveTo>
                  <a:pt x="138585" y="30796"/>
                </a:moveTo>
                <a:lnTo>
                  <a:pt x="132810" y="46195"/>
                </a:lnTo>
                <a:lnTo>
                  <a:pt x="115487" y="53894"/>
                </a:lnTo>
                <a:lnTo>
                  <a:pt x="98164" y="46195"/>
                </a:lnTo>
                <a:lnTo>
                  <a:pt x="92390" y="30796"/>
                </a:lnTo>
                <a:lnTo>
                  <a:pt x="98164" y="15399"/>
                </a:lnTo>
                <a:lnTo>
                  <a:pt x="103938" y="7699"/>
                </a:lnTo>
                <a:lnTo>
                  <a:pt x="115487" y="0"/>
                </a:lnTo>
                <a:lnTo>
                  <a:pt x="127036" y="7699"/>
                </a:lnTo>
                <a:lnTo>
                  <a:pt x="132810" y="15399"/>
                </a:lnTo>
                <a:lnTo>
                  <a:pt x="138585" y="30796"/>
                </a:lnTo>
                <a:lnTo>
                  <a:pt x="138585" y="61594"/>
                </a:lnTo>
                <a:lnTo>
                  <a:pt x="132810" y="76991"/>
                </a:lnTo>
                <a:lnTo>
                  <a:pt x="127036" y="84691"/>
                </a:lnTo>
                <a:lnTo>
                  <a:pt x="115487" y="92390"/>
                </a:lnTo>
                <a:lnTo>
                  <a:pt x="103938" y="84691"/>
                </a:lnTo>
                <a:lnTo>
                  <a:pt x="98164" y="76991"/>
                </a:lnTo>
              </a:path>
              <a:path w="231140" h="92710">
                <a:moveTo>
                  <a:pt x="207877" y="92390"/>
                </a:moveTo>
                <a:lnTo>
                  <a:pt x="196329" y="84691"/>
                </a:lnTo>
                <a:lnTo>
                  <a:pt x="190554" y="76991"/>
                </a:lnTo>
                <a:lnTo>
                  <a:pt x="184780" y="61594"/>
                </a:lnTo>
                <a:lnTo>
                  <a:pt x="184780" y="30796"/>
                </a:lnTo>
                <a:lnTo>
                  <a:pt x="190554" y="15399"/>
                </a:lnTo>
                <a:lnTo>
                  <a:pt x="196329" y="7699"/>
                </a:lnTo>
                <a:lnTo>
                  <a:pt x="207877" y="0"/>
                </a:lnTo>
                <a:lnTo>
                  <a:pt x="219426" y="7699"/>
                </a:lnTo>
                <a:lnTo>
                  <a:pt x="225201" y="15399"/>
                </a:lnTo>
                <a:lnTo>
                  <a:pt x="230975" y="30796"/>
                </a:lnTo>
                <a:lnTo>
                  <a:pt x="230975" y="61594"/>
                </a:lnTo>
                <a:lnTo>
                  <a:pt x="225201" y="76991"/>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180" name="object 180"/>
          <p:cNvGrpSpPr/>
          <p:nvPr/>
        </p:nvGrpSpPr>
        <p:grpSpPr>
          <a:xfrm>
            <a:off x="7038458" y="1725225"/>
            <a:ext cx="58572" cy="19747"/>
            <a:chOff x="11840102" y="3273134"/>
            <a:chExt cx="111125" cy="37465"/>
          </a:xfrm>
        </p:grpSpPr>
        <p:sp>
          <p:nvSpPr>
            <p:cNvPr id="181" name="object 181"/>
            <p:cNvSpPr/>
            <p:nvPr/>
          </p:nvSpPr>
          <p:spPr>
            <a:xfrm>
              <a:off x="11840132" y="3273164"/>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182" name="object 182"/>
            <p:cNvSpPr/>
            <p:nvPr/>
          </p:nvSpPr>
          <p:spPr>
            <a:xfrm>
              <a:off x="11840132" y="3273164"/>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183" name="object 183"/>
          <p:cNvGrpSpPr/>
          <p:nvPr/>
        </p:nvGrpSpPr>
        <p:grpSpPr>
          <a:xfrm>
            <a:off x="7613168" y="1725225"/>
            <a:ext cx="58572" cy="19747"/>
            <a:chOff x="12930453" y="3273134"/>
            <a:chExt cx="111125" cy="37465"/>
          </a:xfrm>
        </p:grpSpPr>
        <p:sp>
          <p:nvSpPr>
            <p:cNvPr id="184" name="object 184"/>
            <p:cNvSpPr/>
            <p:nvPr/>
          </p:nvSpPr>
          <p:spPr>
            <a:xfrm>
              <a:off x="12930482" y="3273164"/>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185" name="object 185"/>
            <p:cNvSpPr/>
            <p:nvPr/>
          </p:nvSpPr>
          <p:spPr>
            <a:xfrm>
              <a:off x="12930482" y="3273164"/>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186" name="object 186"/>
          <p:cNvSpPr/>
          <p:nvPr/>
        </p:nvSpPr>
        <p:spPr>
          <a:xfrm>
            <a:off x="2160467" y="6147753"/>
            <a:ext cx="124843" cy="48866"/>
          </a:xfrm>
          <a:custGeom>
            <a:avLst/>
            <a:gdLst/>
            <a:ahLst/>
            <a:cxnLst/>
            <a:rect l="l" t="t" r="r" b="b"/>
            <a:pathLst>
              <a:path w="236855" h="92709">
                <a:moveTo>
                  <a:pt x="40420" y="92390"/>
                </a:moveTo>
                <a:lnTo>
                  <a:pt x="40420" y="0"/>
                </a:lnTo>
                <a:lnTo>
                  <a:pt x="0" y="69292"/>
                </a:lnTo>
                <a:lnTo>
                  <a:pt x="51969" y="69292"/>
                </a:lnTo>
              </a:path>
              <a:path w="236855" h="92709">
                <a:moveTo>
                  <a:pt x="92390" y="15398"/>
                </a:moveTo>
                <a:lnTo>
                  <a:pt x="98164" y="7699"/>
                </a:lnTo>
                <a:lnTo>
                  <a:pt x="109713" y="0"/>
                </a:lnTo>
                <a:lnTo>
                  <a:pt x="121262" y="0"/>
                </a:lnTo>
                <a:lnTo>
                  <a:pt x="132810" y="7699"/>
                </a:lnTo>
                <a:lnTo>
                  <a:pt x="138585" y="15398"/>
                </a:lnTo>
                <a:lnTo>
                  <a:pt x="138585" y="30796"/>
                </a:lnTo>
                <a:lnTo>
                  <a:pt x="132810" y="38496"/>
                </a:lnTo>
                <a:lnTo>
                  <a:pt x="121262" y="46195"/>
                </a:lnTo>
                <a:lnTo>
                  <a:pt x="109713" y="53894"/>
                </a:lnTo>
                <a:lnTo>
                  <a:pt x="98164" y="69292"/>
                </a:lnTo>
                <a:lnTo>
                  <a:pt x="92390" y="92390"/>
                </a:lnTo>
                <a:lnTo>
                  <a:pt x="138585" y="92390"/>
                </a:lnTo>
              </a:path>
              <a:path w="236855" h="92709">
                <a:moveTo>
                  <a:pt x="230975" y="0"/>
                </a:moveTo>
                <a:lnTo>
                  <a:pt x="196329" y="0"/>
                </a:lnTo>
                <a:lnTo>
                  <a:pt x="190554" y="38496"/>
                </a:lnTo>
                <a:lnTo>
                  <a:pt x="202103" y="30796"/>
                </a:lnTo>
                <a:lnTo>
                  <a:pt x="213652" y="30796"/>
                </a:lnTo>
                <a:lnTo>
                  <a:pt x="225200" y="38496"/>
                </a:lnTo>
                <a:lnTo>
                  <a:pt x="230975" y="46195"/>
                </a:lnTo>
                <a:lnTo>
                  <a:pt x="236749" y="61593"/>
                </a:lnTo>
                <a:lnTo>
                  <a:pt x="230975" y="76991"/>
                </a:lnTo>
                <a:lnTo>
                  <a:pt x="225200" y="84691"/>
                </a:lnTo>
                <a:lnTo>
                  <a:pt x="213652" y="92390"/>
                </a:lnTo>
                <a:lnTo>
                  <a:pt x="202103" y="92390"/>
                </a:lnTo>
                <a:lnTo>
                  <a:pt x="190554" y="84691"/>
                </a:lnTo>
                <a:lnTo>
                  <a:pt x="184780" y="76991"/>
                </a:lnTo>
              </a:path>
            </a:pathLst>
          </a:custGeom>
          <a:ln w="3175">
            <a:solidFill>
              <a:srgbClr val="000000"/>
            </a:solidFill>
          </a:ln>
        </p:spPr>
        <p:txBody>
          <a:bodyPr wrap="square" lIns="0" tIns="0" rIns="0" bIns="0" rtlCol="0"/>
          <a:lstStyle/>
          <a:p>
            <a:endParaRPr sz="949"/>
          </a:p>
        </p:txBody>
      </p:sp>
      <p:grpSp>
        <p:nvGrpSpPr>
          <p:cNvPr id="187" name="object 187"/>
          <p:cNvGrpSpPr/>
          <p:nvPr/>
        </p:nvGrpSpPr>
        <p:grpSpPr>
          <a:xfrm>
            <a:off x="2211585" y="6272043"/>
            <a:ext cx="19747" cy="58572"/>
            <a:chOff x="2682450" y="11899458"/>
            <a:chExt cx="37465" cy="111125"/>
          </a:xfrm>
        </p:grpSpPr>
        <p:sp>
          <p:nvSpPr>
            <p:cNvPr id="188" name="object 188"/>
            <p:cNvSpPr/>
            <p:nvPr/>
          </p:nvSpPr>
          <p:spPr>
            <a:xfrm>
              <a:off x="2682480" y="11899487"/>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89" name="object 189"/>
            <p:cNvSpPr/>
            <p:nvPr/>
          </p:nvSpPr>
          <p:spPr>
            <a:xfrm>
              <a:off x="2682480" y="11899487"/>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190" name="object 190"/>
          <p:cNvGrpSpPr/>
          <p:nvPr/>
        </p:nvGrpSpPr>
        <p:grpSpPr>
          <a:xfrm>
            <a:off x="2211585" y="6005011"/>
            <a:ext cx="19747" cy="58572"/>
            <a:chOff x="2682450" y="11392840"/>
            <a:chExt cx="37465" cy="111125"/>
          </a:xfrm>
        </p:grpSpPr>
        <p:sp>
          <p:nvSpPr>
            <p:cNvPr id="191" name="object 191"/>
            <p:cNvSpPr/>
            <p:nvPr/>
          </p:nvSpPr>
          <p:spPr>
            <a:xfrm>
              <a:off x="2682480" y="11392869"/>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92" name="object 192"/>
            <p:cNvSpPr/>
            <p:nvPr/>
          </p:nvSpPr>
          <p:spPr>
            <a:xfrm>
              <a:off x="2682480" y="11392869"/>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193" name="object 193"/>
          <p:cNvSpPr/>
          <p:nvPr/>
        </p:nvSpPr>
        <p:spPr>
          <a:xfrm>
            <a:off x="1820697" y="601373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194" name="object 194"/>
          <p:cNvSpPr/>
          <p:nvPr/>
        </p:nvSpPr>
        <p:spPr>
          <a:xfrm>
            <a:off x="1857220" y="6013737"/>
            <a:ext cx="121831" cy="48866"/>
          </a:xfrm>
          <a:custGeom>
            <a:avLst/>
            <a:gdLst/>
            <a:ahLst/>
            <a:cxnLst/>
            <a:rect l="l" t="t" r="r" b="b"/>
            <a:pathLst>
              <a:path w="231139" h="92709">
                <a:moveTo>
                  <a:pt x="23097" y="92390"/>
                </a:moveTo>
                <a:lnTo>
                  <a:pt x="11548" y="84691"/>
                </a:lnTo>
                <a:lnTo>
                  <a:pt x="5774" y="76992"/>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2"/>
                </a:lnTo>
                <a:lnTo>
                  <a:pt x="34646" y="84691"/>
                </a:lnTo>
                <a:lnTo>
                  <a:pt x="23097" y="92390"/>
                </a:lnTo>
              </a:path>
              <a:path w="231139" h="92709">
                <a:moveTo>
                  <a:pt x="115487" y="92390"/>
                </a:moveTo>
                <a:lnTo>
                  <a:pt x="103938" y="84691"/>
                </a:lnTo>
                <a:lnTo>
                  <a:pt x="98164" y="76992"/>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2"/>
                </a:lnTo>
                <a:lnTo>
                  <a:pt x="127036" y="84691"/>
                </a:lnTo>
                <a:lnTo>
                  <a:pt x="115487" y="92390"/>
                </a:lnTo>
              </a:path>
              <a:path w="231139" h="92709">
                <a:moveTo>
                  <a:pt x="207877" y="92390"/>
                </a:moveTo>
                <a:lnTo>
                  <a:pt x="196329" y="84691"/>
                </a:lnTo>
                <a:lnTo>
                  <a:pt x="190554" y="76992"/>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2"/>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195" name="object 195"/>
          <p:cNvGrpSpPr/>
          <p:nvPr/>
        </p:nvGrpSpPr>
        <p:grpSpPr>
          <a:xfrm>
            <a:off x="1883989" y="6213606"/>
            <a:ext cx="19747" cy="58572"/>
            <a:chOff x="2060929" y="11788590"/>
            <a:chExt cx="37465" cy="111125"/>
          </a:xfrm>
        </p:grpSpPr>
        <p:sp>
          <p:nvSpPr>
            <p:cNvPr id="196" name="object 196"/>
            <p:cNvSpPr/>
            <p:nvPr/>
          </p:nvSpPr>
          <p:spPr>
            <a:xfrm>
              <a:off x="2060958" y="11788620"/>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97" name="object 197"/>
            <p:cNvSpPr/>
            <p:nvPr/>
          </p:nvSpPr>
          <p:spPr>
            <a:xfrm>
              <a:off x="2060958" y="11788620"/>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198" name="object 198"/>
          <p:cNvGrpSpPr/>
          <p:nvPr/>
        </p:nvGrpSpPr>
        <p:grpSpPr>
          <a:xfrm>
            <a:off x="1883989" y="5781232"/>
            <a:ext cx="19747" cy="58572"/>
            <a:chOff x="2060929" y="10968281"/>
            <a:chExt cx="37465" cy="111125"/>
          </a:xfrm>
        </p:grpSpPr>
        <p:sp>
          <p:nvSpPr>
            <p:cNvPr id="199" name="object 199"/>
            <p:cNvSpPr/>
            <p:nvPr/>
          </p:nvSpPr>
          <p:spPr>
            <a:xfrm>
              <a:off x="2060958" y="10968311"/>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00" name="object 200"/>
            <p:cNvSpPr/>
            <p:nvPr/>
          </p:nvSpPr>
          <p:spPr>
            <a:xfrm>
              <a:off x="2060958" y="10968311"/>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01" name="object 201"/>
          <p:cNvSpPr/>
          <p:nvPr/>
        </p:nvSpPr>
        <p:spPr>
          <a:xfrm>
            <a:off x="1552665" y="580154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02" name="object 202"/>
          <p:cNvSpPr/>
          <p:nvPr/>
        </p:nvSpPr>
        <p:spPr>
          <a:xfrm>
            <a:off x="1589188" y="5801544"/>
            <a:ext cx="124843" cy="48866"/>
          </a:xfrm>
          <a:custGeom>
            <a:avLst/>
            <a:gdLst/>
            <a:ahLst/>
            <a:cxnLst/>
            <a:rect l="l" t="t" r="r" b="b"/>
            <a:pathLst>
              <a:path w="236855" h="92709">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 w="236855" h="92709">
                <a:moveTo>
                  <a:pt x="115487" y="92390"/>
                </a:moveTo>
                <a:lnTo>
                  <a:pt x="121262" y="53894"/>
                </a:lnTo>
                <a:lnTo>
                  <a:pt x="127036" y="30796"/>
                </a:lnTo>
                <a:lnTo>
                  <a:pt x="132810" y="15398"/>
                </a:lnTo>
                <a:lnTo>
                  <a:pt x="138585" y="0"/>
                </a:lnTo>
                <a:lnTo>
                  <a:pt x="92390" y="0"/>
                </a:lnTo>
              </a:path>
              <a:path w="236855"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03" name="object 203"/>
          <p:cNvGrpSpPr/>
          <p:nvPr/>
        </p:nvGrpSpPr>
        <p:grpSpPr>
          <a:xfrm>
            <a:off x="1615956" y="6213606"/>
            <a:ext cx="19747" cy="58572"/>
            <a:chOff x="1552411" y="11788590"/>
            <a:chExt cx="37465" cy="111125"/>
          </a:xfrm>
        </p:grpSpPr>
        <p:sp>
          <p:nvSpPr>
            <p:cNvPr id="204" name="object 204"/>
            <p:cNvSpPr/>
            <p:nvPr/>
          </p:nvSpPr>
          <p:spPr>
            <a:xfrm>
              <a:off x="1552440" y="1178862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05" name="object 205"/>
            <p:cNvSpPr/>
            <p:nvPr/>
          </p:nvSpPr>
          <p:spPr>
            <a:xfrm>
              <a:off x="1552440" y="1178862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06" name="object 206"/>
          <p:cNvGrpSpPr/>
          <p:nvPr/>
        </p:nvGrpSpPr>
        <p:grpSpPr>
          <a:xfrm>
            <a:off x="1615956" y="5499016"/>
            <a:ext cx="19747" cy="58572"/>
            <a:chOff x="1552411" y="10432855"/>
            <a:chExt cx="37465" cy="111125"/>
          </a:xfrm>
        </p:grpSpPr>
        <p:sp>
          <p:nvSpPr>
            <p:cNvPr id="207" name="object 207"/>
            <p:cNvSpPr/>
            <p:nvPr/>
          </p:nvSpPr>
          <p:spPr>
            <a:xfrm>
              <a:off x="1552440" y="10432885"/>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08" name="object 208"/>
            <p:cNvSpPr/>
            <p:nvPr/>
          </p:nvSpPr>
          <p:spPr>
            <a:xfrm>
              <a:off x="1552440" y="10432885"/>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09" name="object 209"/>
          <p:cNvSpPr/>
          <p:nvPr/>
        </p:nvSpPr>
        <p:spPr>
          <a:xfrm>
            <a:off x="2504187" y="4997364"/>
            <a:ext cx="121831" cy="48866"/>
          </a:xfrm>
          <a:custGeom>
            <a:avLst/>
            <a:gdLst/>
            <a:ahLst/>
            <a:cxnLst/>
            <a:rect l="l" t="t" r="r" b="b"/>
            <a:pathLst>
              <a:path w="231139"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2"/>
                </a:lnTo>
                <a:lnTo>
                  <a:pt x="34646" y="84691"/>
                </a:lnTo>
                <a:lnTo>
                  <a:pt x="23097" y="92390"/>
                </a:lnTo>
                <a:lnTo>
                  <a:pt x="11548" y="84691"/>
                </a:lnTo>
                <a:lnTo>
                  <a:pt x="5774" y="76992"/>
                </a:lnTo>
              </a:path>
              <a:path w="231139" h="92709">
                <a:moveTo>
                  <a:pt x="138585" y="0"/>
                </a:moveTo>
                <a:lnTo>
                  <a:pt x="103938" y="0"/>
                </a:lnTo>
                <a:lnTo>
                  <a:pt x="98164" y="38496"/>
                </a:lnTo>
                <a:lnTo>
                  <a:pt x="109713" y="30796"/>
                </a:lnTo>
                <a:lnTo>
                  <a:pt x="121262" y="30796"/>
                </a:lnTo>
                <a:lnTo>
                  <a:pt x="132810" y="38496"/>
                </a:lnTo>
                <a:lnTo>
                  <a:pt x="138585" y="46195"/>
                </a:lnTo>
                <a:lnTo>
                  <a:pt x="144359" y="61593"/>
                </a:lnTo>
                <a:lnTo>
                  <a:pt x="138585" y="76992"/>
                </a:lnTo>
                <a:lnTo>
                  <a:pt x="132810" y="84691"/>
                </a:lnTo>
                <a:lnTo>
                  <a:pt x="121262" y="92390"/>
                </a:lnTo>
                <a:lnTo>
                  <a:pt x="109713" y="92390"/>
                </a:lnTo>
                <a:lnTo>
                  <a:pt x="98164" y="84691"/>
                </a:lnTo>
                <a:lnTo>
                  <a:pt x="92390" y="76992"/>
                </a:lnTo>
              </a:path>
              <a:path w="231139" h="92709">
                <a:moveTo>
                  <a:pt x="207877" y="92390"/>
                </a:moveTo>
                <a:lnTo>
                  <a:pt x="196329" y="84691"/>
                </a:lnTo>
                <a:lnTo>
                  <a:pt x="190554" y="76992"/>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2"/>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210" name="object 210"/>
          <p:cNvGrpSpPr/>
          <p:nvPr/>
        </p:nvGrpSpPr>
        <p:grpSpPr>
          <a:xfrm>
            <a:off x="2761552" y="5011958"/>
            <a:ext cx="58572" cy="19747"/>
            <a:chOff x="3725860" y="9508798"/>
            <a:chExt cx="111125" cy="37465"/>
          </a:xfrm>
        </p:grpSpPr>
        <p:sp>
          <p:nvSpPr>
            <p:cNvPr id="211" name="object 211"/>
            <p:cNvSpPr/>
            <p:nvPr/>
          </p:nvSpPr>
          <p:spPr>
            <a:xfrm>
              <a:off x="3725890" y="9508828"/>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12" name="object 212"/>
            <p:cNvSpPr/>
            <p:nvPr/>
          </p:nvSpPr>
          <p:spPr>
            <a:xfrm>
              <a:off x="3725890" y="9508828"/>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13" name="object 213"/>
          <p:cNvGrpSpPr/>
          <p:nvPr/>
        </p:nvGrpSpPr>
        <p:grpSpPr>
          <a:xfrm>
            <a:off x="3169385" y="5011958"/>
            <a:ext cx="58572" cy="19747"/>
            <a:chOff x="4499610" y="9508798"/>
            <a:chExt cx="111125" cy="37465"/>
          </a:xfrm>
        </p:grpSpPr>
        <p:sp>
          <p:nvSpPr>
            <p:cNvPr id="214" name="object 214"/>
            <p:cNvSpPr/>
            <p:nvPr/>
          </p:nvSpPr>
          <p:spPr>
            <a:xfrm>
              <a:off x="4499640" y="9508828"/>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15" name="object 215"/>
            <p:cNvSpPr/>
            <p:nvPr/>
          </p:nvSpPr>
          <p:spPr>
            <a:xfrm>
              <a:off x="4499640" y="9508828"/>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16" name="object 216"/>
          <p:cNvSpPr/>
          <p:nvPr/>
        </p:nvSpPr>
        <p:spPr>
          <a:xfrm>
            <a:off x="2114857" y="5609628"/>
            <a:ext cx="73299" cy="48866"/>
          </a:xfrm>
          <a:custGeom>
            <a:avLst/>
            <a:gdLst/>
            <a:ahLst/>
            <a:cxnLst/>
            <a:rect l="l" t="t" r="r" b="b"/>
            <a:pathLst>
              <a:path w="139064" h="92709">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139064" h="92709">
                <a:moveTo>
                  <a:pt x="17323" y="38495"/>
                </a:moveTo>
                <a:lnTo>
                  <a:pt x="28871" y="38495"/>
                </a:lnTo>
              </a:path>
              <a:path w="139064" h="92709">
                <a:moveTo>
                  <a:pt x="92390" y="0"/>
                </a:moveTo>
                <a:lnTo>
                  <a:pt x="138585" y="92390"/>
                </a:lnTo>
              </a:path>
              <a:path w="139064" h="92709">
                <a:moveTo>
                  <a:pt x="92390" y="92390"/>
                </a:moveTo>
                <a:lnTo>
                  <a:pt x="138585" y="0"/>
                </a:lnTo>
              </a:path>
            </a:pathLst>
          </a:custGeom>
          <a:ln w="3175">
            <a:solidFill>
              <a:srgbClr val="000000"/>
            </a:solidFill>
          </a:ln>
        </p:spPr>
        <p:txBody>
          <a:bodyPr wrap="square" lIns="0" tIns="0" rIns="0" bIns="0" rtlCol="0"/>
          <a:lstStyle/>
          <a:p>
            <a:endParaRPr sz="949"/>
          </a:p>
        </p:txBody>
      </p:sp>
      <p:grpSp>
        <p:nvGrpSpPr>
          <p:cNvPr id="217" name="object 217"/>
          <p:cNvGrpSpPr/>
          <p:nvPr/>
        </p:nvGrpSpPr>
        <p:grpSpPr>
          <a:xfrm>
            <a:off x="2253381" y="5598238"/>
            <a:ext cx="187767" cy="72295"/>
            <a:chOff x="2761747" y="10621101"/>
            <a:chExt cx="356235" cy="137160"/>
          </a:xfrm>
        </p:grpSpPr>
        <p:pic>
          <p:nvPicPr>
            <p:cNvPr id="218" name="object 218"/>
            <p:cNvPicPr/>
            <p:nvPr/>
          </p:nvPicPr>
          <p:blipFill>
            <a:blip r:embed="rId11" cstate="print"/>
            <a:stretch>
              <a:fillRect/>
            </a:stretch>
          </p:blipFill>
          <p:spPr>
            <a:xfrm>
              <a:off x="2761747" y="10621101"/>
              <a:ext cx="90426" cy="136958"/>
            </a:xfrm>
            <a:prstGeom prst="rect">
              <a:avLst/>
            </a:prstGeom>
          </p:spPr>
        </p:pic>
        <p:sp>
          <p:nvSpPr>
            <p:cNvPr id="219" name="object 219"/>
            <p:cNvSpPr/>
            <p:nvPr/>
          </p:nvSpPr>
          <p:spPr>
            <a:xfrm>
              <a:off x="2885080" y="10642710"/>
              <a:ext cx="231140" cy="92710"/>
            </a:xfrm>
            <a:custGeom>
              <a:avLst/>
              <a:gdLst/>
              <a:ahLst/>
              <a:cxnLst/>
              <a:rect l="l" t="t" r="r" b="b"/>
              <a:pathLst>
                <a:path w="231139"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231139"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39"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grpSp>
        <p:nvGrpSpPr>
          <p:cNvPr id="220" name="object 220"/>
          <p:cNvGrpSpPr/>
          <p:nvPr/>
        </p:nvGrpSpPr>
        <p:grpSpPr>
          <a:xfrm>
            <a:off x="2889253" y="5739452"/>
            <a:ext cx="58907" cy="27111"/>
            <a:chOff x="3968138" y="10889015"/>
            <a:chExt cx="111760" cy="51435"/>
          </a:xfrm>
        </p:grpSpPr>
        <p:sp>
          <p:nvSpPr>
            <p:cNvPr id="221" name="object 221"/>
            <p:cNvSpPr/>
            <p:nvPr/>
          </p:nvSpPr>
          <p:spPr>
            <a:xfrm>
              <a:off x="3968168" y="10889045"/>
              <a:ext cx="111760" cy="51435"/>
            </a:xfrm>
            <a:custGeom>
              <a:avLst/>
              <a:gdLst/>
              <a:ahLst/>
              <a:cxnLst/>
              <a:rect l="l" t="t" r="r" b="b"/>
              <a:pathLst>
                <a:path w="111760" h="51434">
                  <a:moveTo>
                    <a:pt x="11169" y="0"/>
                  </a:moveTo>
                  <a:lnTo>
                    <a:pt x="0" y="35227"/>
                  </a:lnTo>
                  <a:lnTo>
                    <a:pt x="111267" y="51122"/>
                  </a:lnTo>
                  <a:lnTo>
                    <a:pt x="11169" y="0"/>
                  </a:lnTo>
                  <a:close/>
                </a:path>
              </a:pathLst>
            </a:custGeom>
            <a:solidFill>
              <a:srgbClr val="000000"/>
            </a:solidFill>
          </p:spPr>
          <p:txBody>
            <a:bodyPr wrap="square" lIns="0" tIns="0" rIns="0" bIns="0" rtlCol="0"/>
            <a:lstStyle/>
            <a:p>
              <a:endParaRPr sz="949"/>
            </a:p>
          </p:txBody>
        </p:sp>
        <p:sp>
          <p:nvSpPr>
            <p:cNvPr id="222" name="object 222"/>
            <p:cNvSpPr/>
            <p:nvPr/>
          </p:nvSpPr>
          <p:spPr>
            <a:xfrm>
              <a:off x="3968168" y="10889045"/>
              <a:ext cx="111760" cy="51435"/>
            </a:xfrm>
            <a:custGeom>
              <a:avLst/>
              <a:gdLst/>
              <a:ahLst/>
              <a:cxnLst/>
              <a:rect l="l" t="t" r="r" b="b"/>
              <a:pathLst>
                <a:path w="111760" h="51434">
                  <a:moveTo>
                    <a:pt x="111267" y="51122"/>
                  </a:moveTo>
                  <a:lnTo>
                    <a:pt x="0" y="35227"/>
                  </a:lnTo>
                  <a:lnTo>
                    <a:pt x="11169" y="0"/>
                  </a:lnTo>
                  <a:lnTo>
                    <a:pt x="111267" y="51122"/>
                  </a:lnTo>
                  <a:close/>
                </a:path>
              </a:pathLst>
            </a:custGeom>
            <a:ln w="3175">
              <a:solidFill>
                <a:srgbClr val="000000"/>
              </a:solidFill>
            </a:ln>
          </p:spPr>
          <p:txBody>
            <a:bodyPr wrap="square" lIns="0" tIns="0" rIns="0" bIns="0" rtlCol="0"/>
            <a:lstStyle/>
            <a:p>
              <a:endParaRPr sz="949"/>
            </a:p>
          </p:txBody>
        </p:sp>
      </p:grpSp>
      <p:sp>
        <p:nvSpPr>
          <p:cNvPr id="223" name="object 223"/>
          <p:cNvSpPr/>
          <p:nvPr/>
        </p:nvSpPr>
        <p:spPr>
          <a:xfrm>
            <a:off x="8198948" y="2805063"/>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24" name="object 224"/>
          <p:cNvSpPr/>
          <p:nvPr/>
        </p:nvSpPr>
        <p:spPr>
          <a:xfrm>
            <a:off x="8235470" y="2805063"/>
            <a:ext cx="121831" cy="48866"/>
          </a:xfrm>
          <a:custGeom>
            <a:avLst/>
            <a:gdLst/>
            <a:ahLst/>
            <a:cxnLst/>
            <a:rect l="l" t="t" r="r" b="b"/>
            <a:pathLst>
              <a:path w="231140" h="92710">
                <a:moveTo>
                  <a:pt x="23097" y="92390"/>
                </a:moveTo>
                <a:lnTo>
                  <a:pt x="11548" y="84690"/>
                </a:lnTo>
                <a:lnTo>
                  <a:pt x="5774" y="76991"/>
                </a:lnTo>
                <a:lnTo>
                  <a:pt x="0" y="61592"/>
                </a:lnTo>
                <a:lnTo>
                  <a:pt x="0" y="30796"/>
                </a:lnTo>
                <a:lnTo>
                  <a:pt x="5774" y="15397"/>
                </a:lnTo>
                <a:lnTo>
                  <a:pt x="11548" y="7699"/>
                </a:lnTo>
                <a:lnTo>
                  <a:pt x="23097" y="0"/>
                </a:lnTo>
                <a:lnTo>
                  <a:pt x="34646" y="7699"/>
                </a:lnTo>
                <a:lnTo>
                  <a:pt x="40420" y="15397"/>
                </a:lnTo>
                <a:lnTo>
                  <a:pt x="46195" y="30796"/>
                </a:lnTo>
                <a:lnTo>
                  <a:pt x="46195" y="61592"/>
                </a:lnTo>
                <a:lnTo>
                  <a:pt x="40420" y="76991"/>
                </a:lnTo>
                <a:lnTo>
                  <a:pt x="34646" y="84690"/>
                </a:lnTo>
                <a:lnTo>
                  <a:pt x="23097" y="92390"/>
                </a:lnTo>
              </a:path>
              <a:path w="231140" h="92710">
                <a:moveTo>
                  <a:pt x="138585" y="0"/>
                </a:moveTo>
                <a:lnTo>
                  <a:pt x="103938" y="0"/>
                </a:lnTo>
                <a:lnTo>
                  <a:pt x="98164" y="38495"/>
                </a:lnTo>
                <a:lnTo>
                  <a:pt x="109713" y="30796"/>
                </a:lnTo>
                <a:lnTo>
                  <a:pt x="121262" y="30796"/>
                </a:lnTo>
                <a:lnTo>
                  <a:pt x="132810" y="38495"/>
                </a:lnTo>
                <a:lnTo>
                  <a:pt x="138585" y="46195"/>
                </a:lnTo>
                <a:lnTo>
                  <a:pt x="144359" y="61592"/>
                </a:lnTo>
                <a:lnTo>
                  <a:pt x="138585" y="76991"/>
                </a:lnTo>
                <a:lnTo>
                  <a:pt x="132810" y="84690"/>
                </a:lnTo>
                <a:lnTo>
                  <a:pt x="121262" y="92390"/>
                </a:lnTo>
                <a:lnTo>
                  <a:pt x="109713" y="92390"/>
                </a:lnTo>
                <a:lnTo>
                  <a:pt x="98164" y="84690"/>
                </a:lnTo>
                <a:lnTo>
                  <a:pt x="92390" y="76991"/>
                </a:lnTo>
              </a:path>
              <a:path w="231140" h="92710">
                <a:moveTo>
                  <a:pt x="207877" y="92390"/>
                </a:moveTo>
                <a:lnTo>
                  <a:pt x="196329" y="84690"/>
                </a:lnTo>
                <a:lnTo>
                  <a:pt x="190554" y="76991"/>
                </a:lnTo>
                <a:lnTo>
                  <a:pt x="184780" y="61592"/>
                </a:lnTo>
                <a:lnTo>
                  <a:pt x="184780" y="30796"/>
                </a:lnTo>
                <a:lnTo>
                  <a:pt x="190554" y="15397"/>
                </a:lnTo>
                <a:lnTo>
                  <a:pt x="196329" y="7699"/>
                </a:lnTo>
                <a:lnTo>
                  <a:pt x="207877" y="0"/>
                </a:lnTo>
                <a:lnTo>
                  <a:pt x="219426" y="7699"/>
                </a:lnTo>
                <a:lnTo>
                  <a:pt x="225201" y="15397"/>
                </a:lnTo>
                <a:lnTo>
                  <a:pt x="230975" y="30796"/>
                </a:lnTo>
                <a:lnTo>
                  <a:pt x="230975" y="61592"/>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25" name="object 225"/>
          <p:cNvGrpSpPr/>
          <p:nvPr/>
        </p:nvGrpSpPr>
        <p:grpSpPr>
          <a:xfrm>
            <a:off x="8262240" y="2576130"/>
            <a:ext cx="19747" cy="58572"/>
            <a:chOff x="14161887" y="4887490"/>
            <a:chExt cx="37465" cy="111125"/>
          </a:xfrm>
        </p:grpSpPr>
        <p:sp>
          <p:nvSpPr>
            <p:cNvPr id="226" name="object 226"/>
            <p:cNvSpPr/>
            <p:nvPr/>
          </p:nvSpPr>
          <p:spPr>
            <a:xfrm>
              <a:off x="14161917" y="488751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27" name="object 227"/>
            <p:cNvSpPr/>
            <p:nvPr/>
          </p:nvSpPr>
          <p:spPr>
            <a:xfrm>
              <a:off x="14161917" y="488751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28" name="object 228"/>
          <p:cNvGrpSpPr/>
          <p:nvPr/>
        </p:nvGrpSpPr>
        <p:grpSpPr>
          <a:xfrm>
            <a:off x="8262240" y="3033044"/>
            <a:ext cx="19747" cy="58572"/>
            <a:chOff x="14161887" y="5754357"/>
            <a:chExt cx="37465" cy="111125"/>
          </a:xfrm>
        </p:grpSpPr>
        <p:sp>
          <p:nvSpPr>
            <p:cNvPr id="229" name="object 229"/>
            <p:cNvSpPr/>
            <p:nvPr/>
          </p:nvSpPr>
          <p:spPr>
            <a:xfrm>
              <a:off x="14161917" y="5754387"/>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30" name="object 230"/>
            <p:cNvSpPr/>
            <p:nvPr/>
          </p:nvSpPr>
          <p:spPr>
            <a:xfrm>
              <a:off x="14161917" y="5754387"/>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31" name="object 231"/>
          <p:cNvSpPr/>
          <p:nvPr/>
        </p:nvSpPr>
        <p:spPr>
          <a:xfrm>
            <a:off x="8802375" y="556215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32" name="object 232"/>
          <p:cNvSpPr/>
          <p:nvPr/>
        </p:nvSpPr>
        <p:spPr>
          <a:xfrm>
            <a:off x="8851072" y="556215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33" name="object 233"/>
          <p:cNvSpPr/>
          <p:nvPr/>
        </p:nvSpPr>
        <p:spPr>
          <a:xfrm>
            <a:off x="8887596" y="5562150"/>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8"/>
                </a:lnTo>
                <a:lnTo>
                  <a:pt x="23097" y="0"/>
                </a:lnTo>
                <a:lnTo>
                  <a:pt x="34646" y="7698"/>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8"/>
                </a:lnTo>
                <a:lnTo>
                  <a:pt x="115487" y="0"/>
                </a:lnTo>
                <a:lnTo>
                  <a:pt x="127036" y="7698"/>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34" name="object 234"/>
          <p:cNvGrpSpPr/>
          <p:nvPr/>
        </p:nvGrpSpPr>
        <p:grpSpPr>
          <a:xfrm>
            <a:off x="8865668" y="5796416"/>
            <a:ext cx="19747" cy="58572"/>
            <a:chOff x="15306724" y="10997089"/>
            <a:chExt cx="37465" cy="111125"/>
          </a:xfrm>
        </p:grpSpPr>
        <p:sp>
          <p:nvSpPr>
            <p:cNvPr id="235" name="object 235"/>
            <p:cNvSpPr/>
            <p:nvPr/>
          </p:nvSpPr>
          <p:spPr>
            <a:xfrm>
              <a:off x="15306754" y="10997119"/>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36" name="object 236"/>
            <p:cNvSpPr/>
            <p:nvPr/>
          </p:nvSpPr>
          <p:spPr>
            <a:xfrm>
              <a:off x="15306754" y="10997119"/>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37" name="object 237"/>
          <p:cNvGrpSpPr/>
          <p:nvPr/>
        </p:nvGrpSpPr>
        <p:grpSpPr>
          <a:xfrm>
            <a:off x="8865668" y="5314962"/>
            <a:ext cx="19747" cy="58572"/>
            <a:chOff x="15306724" y="10083664"/>
            <a:chExt cx="37465" cy="111125"/>
          </a:xfrm>
        </p:grpSpPr>
        <p:sp>
          <p:nvSpPr>
            <p:cNvPr id="238" name="object 238"/>
            <p:cNvSpPr/>
            <p:nvPr/>
          </p:nvSpPr>
          <p:spPr>
            <a:xfrm>
              <a:off x="15306754" y="10083693"/>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39" name="object 239"/>
            <p:cNvSpPr/>
            <p:nvPr/>
          </p:nvSpPr>
          <p:spPr>
            <a:xfrm>
              <a:off x="15306754" y="10083693"/>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40" name="object 240"/>
          <p:cNvSpPr/>
          <p:nvPr/>
        </p:nvSpPr>
        <p:spPr>
          <a:xfrm>
            <a:off x="8811506" y="6062478"/>
            <a:ext cx="124843" cy="48866"/>
          </a:xfrm>
          <a:custGeom>
            <a:avLst/>
            <a:gdLst/>
            <a:ahLst/>
            <a:cxnLst/>
            <a:rect l="l" t="t" r="r" b="b"/>
            <a:pathLst>
              <a:path w="236855"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236855"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236855" h="92709">
                <a:moveTo>
                  <a:pt x="121262" y="92390"/>
                </a:moveTo>
                <a:lnTo>
                  <a:pt x="109713" y="84690"/>
                </a:lnTo>
                <a:lnTo>
                  <a:pt x="103938" y="76991"/>
                </a:lnTo>
                <a:lnTo>
                  <a:pt x="98164" y="61593"/>
                </a:lnTo>
                <a:lnTo>
                  <a:pt x="98164" y="30796"/>
                </a:lnTo>
                <a:lnTo>
                  <a:pt x="103938" y="15398"/>
                </a:lnTo>
                <a:lnTo>
                  <a:pt x="109713" y="7699"/>
                </a:lnTo>
                <a:lnTo>
                  <a:pt x="121262" y="0"/>
                </a:lnTo>
                <a:lnTo>
                  <a:pt x="132810" y="7699"/>
                </a:lnTo>
                <a:lnTo>
                  <a:pt x="138585" y="15398"/>
                </a:lnTo>
                <a:lnTo>
                  <a:pt x="144359" y="30796"/>
                </a:lnTo>
                <a:lnTo>
                  <a:pt x="144359" y="61593"/>
                </a:lnTo>
                <a:lnTo>
                  <a:pt x="138585" y="76991"/>
                </a:lnTo>
                <a:lnTo>
                  <a:pt x="132810" y="84690"/>
                </a:lnTo>
                <a:lnTo>
                  <a:pt x="121262" y="92390"/>
                </a:lnTo>
              </a:path>
              <a:path w="236855" h="92709">
                <a:moveTo>
                  <a:pt x="213652" y="92390"/>
                </a:moveTo>
                <a:lnTo>
                  <a:pt x="202103" y="84690"/>
                </a:lnTo>
                <a:lnTo>
                  <a:pt x="196329" y="76991"/>
                </a:lnTo>
                <a:lnTo>
                  <a:pt x="190554" y="61593"/>
                </a:lnTo>
                <a:lnTo>
                  <a:pt x="190554" y="30796"/>
                </a:lnTo>
                <a:lnTo>
                  <a:pt x="196329" y="15398"/>
                </a:lnTo>
                <a:lnTo>
                  <a:pt x="202103" y="7699"/>
                </a:lnTo>
                <a:lnTo>
                  <a:pt x="213652" y="0"/>
                </a:lnTo>
                <a:lnTo>
                  <a:pt x="225200" y="7699"/>
                </a:lnTo>
                <a:lnTo>
                  <a:pt x="230975" y="15398"/>
                </a:lnTo>
                <a:lnTo>
                  <a:pt x="236749" y="30796"/>
                </a:lnTo>
                <a:lnTo>
                  <a:pt x="236749" y="61593"/>
                </a:lnTo>
                <a:lnTo>
                  <a:pt x="230975" y="76991"/>
                </a:lnTo>
                <a:lnTo>
                  <a:pt x="225200" y="84690"/>
                </a:lnTo>
                <a:lnTo>
                  <a:pt x="213652" y="92390"/>
                </a:lnTo>
              </a:path>
            </a:pathLst>
          </a:custGeom>
          <a:ln w="3175">
            <a:solidFill>
              <a:srgbClr val="000000"/>
            </a:solidFill>
          </a:ln>
        </p:spPr>
        <p:txBody>
          <a:bodyPr wrap="square" lIns="0" tIns="0" rIns="0" bIns="0" rtlCol="0"/>
          <a:lstStyle/>
          <a:p>
            <a:endParaRPr sz="949"/>
          </a:p>
        </p:txBody>
      </p:sp>
      <p:grpSp>
        <p:nvGrpSpPr>
          <p:cNvPr id="241" name="object 241"/>
          <p:cNvGrpSpPr/>
          <p:nvPr/>
        </p:nvGrpSpPr>
        <p:grpSpPr>
          <a:xfrm>
            <a:off x="8865668" y="5854854"/>
            <a:ext cx="19747" cy="58572"/>
            <a:chOff x="15306724" y="11107958"/>
            <a:chExt cx="37465" cy="111125"/>
          </a:xfrm>
        </p:grpSpPr>
        <p:sp>
          <p:nvSpPr>
            <p:cNvPr id="242" name="object 242"/>
            <p:cNvSpPr/>
            <p:nvPr/>
          </p:nvSpPr>
          <p:spPr>
            <a:xfrm>
              <a:off x="15306754" y="11107987"/>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43" name="object 243"/>
            <p:cNvSpPr/>
            <p:nvPr/>
          </p:nvSpPr>
          <p:spPr>
            <a:xfrm>
              <a:off x="15306754" y="11107987"/>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44" name="object 244"/>
          <p:cNvGrpSpPr/>
          <p:nvPr/>
        </p:nvGrpSpPr>
        <p:grpSpPr>
          <a:xfrm>
            <a:off x="8865668" y="6189065"/>
            <a:ext cx="19747" cy="58572"/>
            <a:chOff x="15306724" y="11742031"/>
            <a:chExt cx="37465" cy="111125"/>
          </a:xfrm>
        </p:grpSpPr>
        <p:sp>
          <p:nvSpPr>
            <p:cNvPr id="245" name="object 245"/>
            <p:cNvSpPr/>
            <p:nvPr/>
          </p:nvSpPr>
          <p:spPr>
            <a:xfrm>
              <a:off x="15306754" y="1174206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46" name="object 246"/>
            <p:cNvSpPr/>
            <p:nvPr/>
          </p:nvSpPr>
          <p:spPr>
            <a:xfrm>
              <a:off x="15306754" y="1174206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47" name="object 247"/>
          <p:cNvSpPr/>
          <p:nvPr/>
        </p:nvSpPr>
        <p:spPr>
          <a:xfrm>
            <a:off x="10166560" y="6017806"/>
            <a:ext cx="124843" cy="48866"/>
          </a:xfrm>
          <a:custGeom>
            <a:avLst/>
            <a:gdLst/>
            <a:ahLst/>
            <a:cxnLst/>
            <a:rect l="l" t="t" r="r" b="b"/>
            <a:pathLst>
              <a:path w="236855"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236855"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236855" h="92709">
                <a:moveTo>
                  <a:pt x="144359" y="0"/>
                </a:moveTo>
                <a:lnTo>
                  <a:pt x="109713" y="0"/>
                </a:lnTo>
                <a:lnTo>
                  <a:pt x="103938" y="38495"/>
                </a:lnTo>
                <a:lnTo>
                  <a:pt x="115487" y="30796"/>
                </a:lnTo>
                <a:lnTo>
                  <a:pt x="127036" y="30796"/>
                </a:lnTo>
                <a:lnTo>
                  <a:pt x="138585" y="38495"/>
                </a:lnTo>
                <a:lnTo>
                  <a:pt x="144359" y="46195"/>
                </a:lnTo>
                <a:lnTo>
                  <a:pt x="150134" y="61593"/>
                </a:lnTo>
                <a:lnTo>
                  <a:pt x="144359" y="76991"/>
                </a:lnTo>
                <a:lnTo>
                  <a:pt x="138585" y="84690"/>
                </a:lnTo>
                <a:lnTo>
                  <a:pt x="127036" y="92390"/>
                </a:lnTo>
                <a:lnTo>
                  <a:pt x="115487" y="92390"/>
                </a:lnTo>
                <a:lnTo>
                  <a:pt x="103938" y="84690"/>
                </a:lnTo>
                <a:lnTo>
                  <a:pt x="98164" y="76991"/>
                </a:lnTo>
              </a:path>
              <a:path w="236855" h="92709">
                <a:moveTo>
                  <a:pt x="213652" y="92390"/>
                </a:moveTo>
                <a:lnTo>
                  <a:pt x="202103" y="84690"/>
                </a:lnTo>
                <a:lnTo>
                  <a:pt x="196329" y="76991"/>
                </a:lnTo>
                <a:lnTo>
                  <a:pt x="190554" y="61593"/>
                </a:lnTo>
                <a:lnTo>
                  <a:pt x="190554" y="30796"/>
                </a:lnTo>
                <a:lnTo>
                  <a:pt x="196329" y="15398"/>
                </a:lnTo>
                <a:lnTo>
                  <a:pt x="202103" y="7699"/>
                </a:lnTo>
                <a:lnTo>
                  <a:pt x="213652" y="0"/>
                </a:lnTo>
                <a:lnTo>
                  <a:pt x="225201" y="7699"/>
                </a:lnTo>
                <a:lnTo>
                  <a:pt x="230975" y="15398"/>
                </a:lnTo>
                <a:lnTo>
                  <a:pt x="236749" y="30796"/>
                </a:lnTo>
                <a:lnTo>
                  <a:pt x="236749" y="61593"/>
                </a:lnTo>
                <a:lnTo>
                  <a:pt x="230975" y="76991"/>
                </a:lnTo>
                <a:lnTo>
                  <a:pt x="225201" y="84690"/>
                </a:lnTo>
                <a:lnTo>
                  <a:pt x="213652" y="92390"/>
                </a:lnTo>
              </a:path>
            </a:pathLst>
          </a:custGeom>
          <a:ln w="3175">
            <a:solidFill>
              <a:srgbClr val="000000"/>
            </a:solidFill>
          </a:ln>
        </p:spPr>
        <p:txBody>
          <a:bodyPr wrap="square" lIns="0" tIns="0" rIns="0" bIns="0" rtlCol="0"/>
          <a:lstStyle/>
          <a:p>
            <a:endParaRPr sz="949"/>
          </a:p>
        </p:txBody>
      </p:sp>
      <p:grpSp>
        <p:nvGrpSpPr>
          <p:cNvPr id="248" name="object 248"/>
          <p:cNvGrpSpPr/>
          <p:nvPr/>
        </p:nvGrpSpPr>
        <p:grpSpPr>
          <a:xfrm>
            <a:off x="10220722" y="5854854"/>
            <a:ext cx="19747" cy="58572"/>
            <a:chOff x="17877563" y="11107958"/>
            <a:chExt cx="37465" cy="111125"/>
          </a:xfrm>
        </p:grpSpPr>
        <p:sp>
          <p:nvSpPr>
            <p:cNvPr id="249" name="object 249"/>
            <p:cNvSpPr/>
            <p:nvPr/>
          </p:nvSpPr>
          <p:spPr>
            <a:xfrm>
              <a:off x="17877592" y="11107987"/>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50" name="object 250"/>
            <p:cNvSpPr/>
            <p:nvPr/>
          </p:nvSpPr>
          <p:spPr>
            <a:xfrm>
              <a:off x="17877592" y="11107987"/>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51" name="object 251"/>
          <p:cNvGrpSpPr/>
          <p:nvPr/>
        </p:nvGrpSpPr>
        <p:grpSpPr>
          <a:xfrm>
            <a:off x="10220722" y="6213606"/>
            <a:ext cx="19747" cy="58572"/>
            <a:chOff x="17877563" y="11788590"/>
            <a:chExt cx="37465" cy="111125"/>
          </a:xfrm>
        </p:grpSpPr>
        <p:sp>
          <p:nvSpPr>
            <p:cNvPr id="252" name="object 252"/>
            <p:cNvSpPr/>
            <p:nvPr/>
          </p:nvSpPr>
          <p:spPr>
            <a:xfrm>
              <a:off x="17877592" y="11788620"/>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53" name="object 253"/>
            <p:cNvSpPr/>
            <p:nvPr/>
          </p:nvSpPr>
          <p:spPr>
            <a:xfrm>
              <a:off x="17877592" y="11788620"/>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54" name="object 254"/>
          <p:cNvSpPr/>
          <p:nvPr/>
        </p:nvSpPr>
        <p:spPr>
          <a:xfrm>
            <a:off x="10595255" y="5155656"/>
            <a:ext cx="170697" cy="48866"/>
          </a:xfrm>
          <a:custGeom>
            <a:avLst/>
            <a:gdLst/>
            <a:ahLst/>
            <a:cxnLst/>
            <a:rect l="l" t="t" r="r" b="b"/>
            <a:pathLst>
              <a:path w="323850" h="92709">
                <a:moveTo>
                  <a:pt x="0" y="15398"/>
                </a:moveTo>
                <a:lnTo>
                  <a:pt x="5774" y="7698"/>
                </a:lnTo>
                <a:lnTo>
                  <a:pt x="17323" y="0"/>
                </a:lnTo>
                <a:lnTo>
                  <a:pt x="28871" y="0"/>
                </a:lnTo>
                <a:lnTo>
                  <a:pt x="40420" y="7698"/>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15487" y="92390"/>
                </a:moveTo>
                <a:lnTo>
                  <a:pt x="121262" y="53894"/>
                </a:lnTo>
                <a:lnTo>
                  <a:pt x="127036" y="30796"/>
                </a:lnTo>
                <a:lnTo>
                  <a:pt x="132810" y="15398"/>
                </a:lnTo>
                <a:lnTo>
                  <a:pt x="138585" y="0"/>
                </a:lnTo>
                <a:lnTo>
                  <a:pt x="92390" y="0"/>
                </a:lnTo>
              </a:path>
              <a:path w="323850"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 w="323850" h="92709">
                <a:moveTo>
                  <a:pt x="300268" y="92390"/>
                </a:moveTo>
                <a:lnTo>
                  <a:pt x="288719" y="84690"/>
                </a:lnTo>
                <a:lnTo>
                  <a:pt x="282944" y="76991"/>
                </a:lnTo>
                <a:lnTo>
                  <a:pt x="277170" y="61593"/>
                </a:lnTo>
                <a:lnTo>
                  <a:pt x="277170" y="30796"/>
                </a:lnTo>
                <a:lnTo>
                  <a:pt x="282944" y="15398"/>
                </a:lnTo>
                <a:lnTo>
                  <a:pt x="288719" y="7698"/>
                </a:lnTo>
                <a:lnTo>
                  <a:pt x="300268" y="0"/>
                </a:lnTo>
                <a:lnTo>
                  <a:pt x="311816" y="7698"/>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255" name="object 255"/>
          <p:cNvGrpSpPr/>
          <p:nvPr/>
        </p:nvGrpSpPr>
        <p:grpSpPr>
          <a:xfrm>
            <a:off x="10670721" y="5796416"/>
            <a:ext cx="19747" cy="58572"/>
            <a:chOff x="18731312" y="10997089"/>
            <a:chExt cx="37465" cy="111125"/>
          </a:xfrm>
        </p:grpSpPr>
        <p:sp>
          <p:nvSpPr>
            <p:cNvPr id="256" name="object 256"/>
            <p:cNvSpPr/>
            <p:nvPr/>
          </p:nvSpPr>
          <p:spPr>
            <a:xfrm>
              <a:off x="18731342" y="10997119"/>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57" name="object 257"/>
            <p:cNvSpPr/>
            <p:nvPr/>
          </p:nvSpPr>
          <p:spPr>
            <a:xfrm>
              <a:off x="18731342" y="10997119"/>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58" name="object 258"/>
          <p:cNvGrpSpPr/>
          <p:nvPr/>
        </p:nvGrpSpPr>
        <p:grpSpPr>
          <a:xfrm>
            <a:off x="10670721" y="4505125"/>
            <a:ext cx="19747" cy="58572"/>
            <a:chOff x="18731312" y="8547223"/>
            <a:chExt cx="37465" cy="111125"/>
          </a:xfrm>
        </p:grpSpPr>
        <p:sp>
          <p:nvSpPr>
            <p:cNvPr id="259" name="object 259"/>
            <p:cNvSpPr/>
            <p:nvPr/>
          </p:nvSpPr>
          <p:spPr>
            <a:xfrm>
              <a:off x="18731342" y="8547252"/>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60" name="object 260"/>
            <p:cNvSpPr/>
            <p:nvPr/>
          </p:nvSpPr>
          <p:spPr>
            <a:xfrm>
              <a:off x="18731342" y="8547252"/>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61" name="object 261"/>
          <p:cNvSpPr/>
          <p:nvPr/>
        </p:nvSpPr>
        <p:spPr>
          <a:xfrm>
            <a:off x="9764179" y="6390100"/>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6"/>
                </a:lnTo>
                <a:lnTo>
                  <a:pt x="28871" y="46195"/>
                </a:lnTo>
                <a:lnTo>
                  <a:pt x="17323" y="53894"/>
                </a:lnTo>
                <a:lnTo>
                  <a:pt x="5774" y="69292"/>
                </a:lnTo>
                <a:lnTo>
                  <a:pt x="0" y="92390"/>
                </a:lnTo>
                <a:lnTo>
                  <a:pt x="46195" y="92390"/>
                </a:lnTo>
              </a:path>
              <a:path w="139065" h="92709">
                <a:moveTo>
                  <a:pt x="92390" y="0"/>
                </a:moveTo>
                <a:lnTo>
                  <a:pt x="138585" y="92390"/>
                </a:lnTo>
              </a:path>
              <a:path w="139065" h="92709">
                <a:moveTo>
                  <a:pt x="92390" y="92390"/>
                </a:moveTo>
                <a:lnTo>
                  <a:pt x="138585" y="0"/>
                </a:lnTo>
              </a:path>
            </a:pathLst>
          </a:custGeom>
          <a:ln w="3175">
            <a:solidFill>
              <a:srgbClr val="000000"/>
            </a:solidFill>
          </a:ln>
        </p:spPr>
        <p:txBody>
          <a:bodyPr wrap="square" lIns="0" tIns="0" rIns="0" bIns="0" rtlCol="0"/>
          <a:lstStyle/>
          <a:p>
            <a:endParaRPr sz="949"/>
          </a:p>
        </p:txBody>
      </p:sp>
      <p:sp>
        <p:nvSpPr>
          <p:cNvPr id="262" name="object 262"/>
          <p:cNvSpPr/>
          <p:nvPr/>
        </p:nvSpPr>
        <p:spPr>
          <a:xfrm>
            <a:off x="9910272" y="6390100"/>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1"/>
                </a:lnTo>
                <a:lnTo>
                  <a:pt x="23097" y="92390"/>
                </a:lnTo>
                <a:lnTo>
                  <a:pt x="11548" y="84691"/>
                </a:lnTo>
                <a:lnTo>
                  <a:pt x="5774" y="76991"/>
                </a:lnTo>
              </a:path>
              <a:path w="231140" h="92709">
                <a:moveTo>
                  <a:pt x="115487" y="92390"/>
                </a:moveTo>
                <a:lnTo>
                  <a:pt x="103938" y="84691"/>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1"/>
                </a:lnTo>
                <a:lnTo>
                  <a:pt x="115487" y="92390"/>
                </a:lnTo>
              </a:path>
              <a:path w="231140" h="92709">
                <a:moveTo>
                  <a:pt x="207877" y="92390"/>
                </a:moveTo>
                <a:lnTo>
                  <a:pt x="196329" y="84691"/>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263" name="object 263"/>
          <p:cNvGrpSpPr/>
          <p:nvPr/>
        </p:nvGrpSpPr>
        <p:grpSpPr>
          <a:xfrm>
            <a:off x="9510920" y="6404695"/>
            <a:ext cx="58572" cy="19747"/>
            <a:chOff x="16530911" y="12151128"/>
            <a:chExt cx="111125" cy="37465"/>
          </a:xfrm>
        </p:grpSpPr>
        <p:sp>
          <p:nvSpPr>
            <p:cNvPr id="264" name="object 264"/>
            <p:cNvSpPr/>
            <p:nvPr/>
          </p:nvSpPr>
          <p:spPr>
            <a:xfrm>
              <a:off x="16530941" y="12151157"/>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65" name="object 265"/>
            <p:cNvSpPr/>
            <p:nvPr/>
          </p:nvSpPr>
          <p:spPr>
            <a:xfrm>
              <a:off x="16530941" y="12151157"/>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66" name="object 266"/>
          <p:cNvGrpSpPr/>
          <p:nvPr/>
        </p:nvGrpSpPr>
        <p:grpSpPr>
          <a:xfrm>
            <a:off x="9127628" y="6404695"/>
            <a:ext cx="58572" cy="19747"/>
            <a:chOff x="15803722" y="12151128"/>
            <a:chExt cx="111125" cy="37465"/>
          </a:xfrm>
        </p:grpSpPr>
        <p:sp>
          <p:nvSpPr>
            <p:cNvPr id="267" name="object 267"/>
            <p:cNvSpPr/>
            <p:nvPr/>
          </p:nvSpPr>
          <p:spPr>
            <a:xfrm>
              <a:off x="15803751" y="12151157"/>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68" name="object 268"/>
            <p:cNvSpPr/>
            <p:nvPr/>
          </p:nvSpPr>
          <p:spPr>
            <a:xfrm>
              <a:off x="15803751" y="12151157"/>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69" name="object 269"/>
          <p:cNvSpPr/>
          <p:nvPr/>
        </p:nvSpPr>
        <p:spPr>
          <a:xfrm>
            <a:off x="8789954" y="5065125"/>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70" name="object 270"/>
          <p:cNvGrpSpPr/>
          <p:nvPr/>
        </p:nvGrpSpPr>
        <p:grpSpPr>
          <a:xfrm>
            <a:off x="9103087" y="5079719"/>
            <a:ext cx="58572" cy="19747"/>
            <a:chOff x="15757162" y="9637355"/>
            <a:chExt cx="111125" cy="37465"/>
          </a:xfrm>
        </p:grpSpPr>
        <p:sp>
          <p:nvSpPr>
            <p:cNvPr id="271" name="object 271"/>
            <p:cNvSpPr/>
            <p:nvPr/>
          </p:nvSpPr>
          <p:spPr>
            <a:xfrm>
              <a:off x="15757191" y="9637384"/>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72" name="object 272"/>
            <p:cNvSpPr/>
            <p:nvPr/>
          </p:nvSpPr>
          <p:spPr>
            <a:xfrm>
              <a:off x="15757191" y="9637384"/>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73" name="object 273"/>
          <p:cNvGrpSpPr/>
          <p:nvPr/>
        </p:nvGrpSpPr>
        <p:grpSpPr>
          <a:xfrm>
            <a:off x="9510920" y="5079719"/>
            <a:ext cx="58572" cy="19747"/>
            <a:chOff x="16530911" y="9637355"/>
            <a:chExt cx="111125" cy="37465"/>
          </a:xfrm>
        </p:grpSpPr>
        <p:sp>
          <p:nvSpPr>
            <p:cNvPr id="274" name="object 274"/>
            <p:cNvSpPr/>
            <p:nvPr/>
          </p:nvSpPr>
          <p:spPr>
            <a:xfrm>
              <a:off x="16530941" y="9637384"/>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75" name="object 275"/>
            <p:cNvSpPr/>
            <p:nvPr/>
          </p:nvSpPr>
          <p:spPr>
            <a:xfrm>
              <a:off x="16530941" y="9637384"/>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76" name="object 276"/>
          <p:cNvSpPr/>
          <p:nvPr/>
        </p:nvSpPr>
        <p:spPr>
          <a:xfrm>
            <a:off x="6572205" y="1946829"/>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77" name="object 277"/>
          <p:cNvSpPr/>
          <p:nvPr/>
        </p:nvSpPr>
        <p:spPr>
          <a:xfrm>
            <a:off x="6608728" y="1946829"/>
            <a:ext cx="73299" cy="48866"/>
          </a:xfrm>
          <a:custGeom>
            <a:avLst/>
            <a:gdLst/>
            <a:ahLst/>
            <a:cxnLst/>
            <a:rect l="l" t="t" r="r" b="b"/>
            <a:pathLst>
              <a:path w="139065" h="92710">
                <a:moveTo>
                  <a:pt x="23097" y="92390"/>
                </a:moveTo>
                <a:lnTo>
                  <a:pt x="11548" y="84689"/>
                </a:lnTo>
                <a:lnTo>
                  <a:pt x="5774" y="76990"/>
                </a:lnTo>
                <a:lnTo>
                  <a:pt x="0" y="61592"/>
                </a:lnTo>
                <a:lnTo>
                  <a:pt x="0" y="30795"/>
                </a:lnTo>
                <a:lnTo>
                  <a:pt x="5774" y="15397"/>
                </a:lnTo>
                <a:lnTo>
                  <a:pt x="11548" y="7698"/>
                </a:lnTo>
                <a:lnTo>
                  <a:pt x="23097" y="0"/>
                </a:lnTo>
                <a:lnTo>
                  <a:pt x="34646" y="7698"/>
                </a:lnTo>
                <a:lnTo>
                  <a:pt x="40420" y="15397"/>
                </a:lnTo>
                <a:lnTo>
                  <a:pt x="46195" y="30795"/>
                </a:lnTo>
                <a:lnTo>
                  <a:pt x="46195" y="61592"/>
                </a:lnTo>
                <a:lnTo>
                  <a:pt x="40420" y="76990"/>
                </a:lnTo>
                <a:lnTo>
                  <a:pt x="34646" y="84689"/>
                </a:lnTo>
                <a:lnTo>
                  <a:pt x="23097" y="92390"/>
                </a:lnTo>
              </a:path>
              <a:path w="139065" h="92710">
                <a:moveTo>
                  <a:pt x="115487" y="92390"/>
                </a:moveTo>
                <a:lnTo>
                  <a:pt x="103938" y="84689"/>
                </a:lnTo>
                <a:lnTo>
                  <a:pt x="98164" y="76990"/>
                </a:lnTo>
                <a:lnTo>
                  <a:pt x="92390" y="61592"/>
                </a:lnTo>
                <a:lnTo>
                  <a:pt x="92390" y="30795"/>
                </a:lnTo>
                <a:lnTo>
                  <a:pt x="98164" y="15397"/>
                </a:lnTo>
                <a:lnTo>
                  <a:pt x="103938" y="7698"/>
                </a:lnTo>
                <a:lnTo>
                  <a:pt x="115487" y="0"/>
                </a:lnTo>
                <a:lnTo>
                  <a:pt x="127036" y="7698"/>
                </a:lnTo>
                <a:lnTo>
                  <a:pt x="132810" y="15397"/>
                </a:lnTo>
                <a:lnTo>
                  <a:pt x="138585" y="30795"/>
                </a:lnTo>
                <a:lnTo>
                  <a:pt x="138585" y="61592"/>
                </a:lnTo>
                <a:lnTo>
                  <a:pt x="132810" y="76990"/>
                </a:lnTo>
                <a:lnTo>
                  <a:pt x="127036" y="84689"/>
                </a:lnTo>
                <a:lnTo>
                  <a:pt x="115487" y="92390"/>
                </a:lnTo>
              </a:path>
            </a:pathLst>
          </a:custGeom>
          <a:ln w="3175">
            <a:solidFill>
              <a:srgbClr val="000000"/>
            </a:solidFill>
          </a:ln>
        </p:spPr>
        <p:txBody>
          <a:bodyPr wrap="square" lIns="0" tIns="0" rIns="0" bIns="0" rtlCol="0"/>
          <a:lstStyle/>
          <a:p>
            <a:endParaRPr sz="949"/>
          </a:p>
        </p:txBody>
      </p:sp>
      <p:grpSp>
        <p:nvGrpSpPr>
          <p:cNvPr id="278" name="object 278"/>
          <p:cNvGrpSpPr/>
          <p:nvPr/>
        </p:nvGrpSpPr>
        <p:grpSpPr>
          <a:xfrm>
            <a:off x="7038458" y="1961423"/>
            <a:ext cx="58572" cy="19747"/>
            <a:chOff x="11840102" y="3721255"/>
            <a:chExt cx="111125" cy="37465"/>
          </a:xfrm>
        </p:grpSpPr>
        <p:sp>
          <p:nvSpPr>
            <p:cNvPr id="279" name="object 279"/>
            <p:cNvSpPr/>
            <p:nvPr/>
          </p:nvSpPr>
          <p:spPr>
            <a:xfrm>
              <a:off x="11840132" y="3721284"/>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80" name="object 280"/>
            <p:cNvSpPr/>
            <p:nvPr/>
          </p:nvSpPr>
          <p:spPr>
            <a:xfrm>
              <a:off x="11840132" y="3721284"/>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81" name="object 281"/>
          <p:cNvGrpSpPr/>
          <p:nvPr/>
        </p:nvGrpSpPr>
        <p:grpSpPr>
          <a:xfrm>
            <a:off x="6930941" y="1961423"/>
            <a:ext cx="58572" cy="19747"/>
            <a:chOff x="11636117" y="3721255"/>
            <a:chExt cx="111125" cy="37465"/>
          </a:xfrm>
        </p:grpSpPr>
        <p:sp>
          <p:nvSpPr>
            <p:cNvPr id="282" name="object 282"/>
            <p:cNvSpPr/>
            <p:nvPr/>
          </p:nvSpPr>
          <p:spPr>
            <a:xfrm>
              <a:off x="11636147" y="3721284"/>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83" name="object 283"/>
            <p:cNvSpPr/>
            <p:nvPr/>
          </p:nvSpPr>
          <p:spPr>
            <a:xfrm>
              <a:off x="11636147" y="3721284"/>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84" name="object 284"/>
          <p:cNvSpPr/>
          <p:nvPr/>
        </p:nvSpPr>
        <p:spPr>
          <a:xfrm>
            <a:off x="5126639" y="2760827"/>
            <a:ext cx="121831" cy="48866"/>
          </a:xfrm>
          <a:custGeom>
            <a:avLst/>
            <a:gdLst/>
            <a:ahLst/>
            <a:cxnLst/>
            <a:rect l="l" t="t" r="r" b="b"/>
            <a:pathLst>
              <a:path w="231140" h="92710">
                <a:moveTo>
                  <a:pt x="46195" y="30796"/>
                </a:moveTo>
                <a:lnTo>
                  <a:pt x="40420" y="46195"/>
                </a:lnTo>
                <a:lnTo>
                  <a:pt x="23097" y="53894"/>
                </a:lnTo>
                <a:lnTo>
                  <a:pt x="5774" y="46195"/>
                </a:lnTo>
                <a:lnTo>
                  <a:pt x="0" y="30796"/>
                </a:lnTo>
                <a:lnTo>
                  <a:pt x="5774" y="15397"/>
                </a:lnTo>
                <a:lnTo>
                  <a:pt x="11548" y="7699"/>
                </a:lnTo>
                <a:lnTo>
                  <a:pt x="23097" y="0"/>
                </a:lnTo>
                <a:lnTo>
                  <a:pt x="34646" y="7699"/>
                </a:lnTo>
                <a:lnTo>
                  <a:pt x="40420" y="15397"/>
                </a:lnTo>
                <a:lnTo>
                  <a:pt x="46195" y="30796"/>
                </a:lnTo>
                <a:lnTo>
                  <a:pt x="46195" y="61592"/>
                </a:lnTo>
                <a:lnTo>
                  <a:pt x="40420" y="76991"/>
                </a:lnTo>
                <a:lnTo>
                  <a:pt x="34646" y="84690"/>
                </a:lnTo>
                <a:lnTo>
                  <a:pt x="23097" y="92390"/>
                </a:lnTo>
                <a:lnTo>
                  <a:pt x="11548" y="84690"/>
                </a:lnTo>
                <a:lnTo>
                  <a:pt x="5774" y="76991"/>
                </a:lnTo>
              </a:path>
              <a:path w="231140" h="92710">
                <a:moveTo>
                  <a:pt x="138585" y="0"/>
                </a:moveTo>
                <a:lnTo>
                  <a:pt x="103938" y="0"/>
                </a:lnTo>
                <a:lnTo>
                  <a:pt x="98164" y="38495"/>
                </a:lnTo>
                <a:lnTo>
                  <a:pt x="109713" y="30796"/>
                </a:lnTo>
                <a:lnTo>
                  <a:pt x="121262" y="30796"/>
                </a:lnTo>
                <a:lnTo>
                  <a:pt x="132810" y="38495"/>
                </a:lnTo>
                <a:lnTo>
                  <a:pt x="138585" y="46195"/>
                </a:lnTo>
                <a:lnTo>
                  <a:pt x="144359" y="61592"/>
                </a:lnTo>
                <a:lnTo>
                  <a:pt x="138585" y="76991"/>
                </a:lnTo>
                <a:lnTo>
                  <a:pt x="132810" y="84690"/>
                </a:lnTo>
                <a:lnTo>
                  <a:pt x="121262" y="92390"/>
                </a:lnTo>
                <a:lnTo>
                  <a:pt x="109713" y="92390"/>
                </a:lnTo>
                <a:lnTo>
                  <a:pt x="98164" y="84690"/>
                </a:lnTo>
                <a:lnTo>
                  <a:pt x="92390" y="76991"/>
                </a:lnTo>
              </a:path>
              <a:path w="231140" h="92710">
                <a:moveTo>
                  <a:pt x="207878" y="92390"/>
                </a:moveTo>
                <a:lnTo>
                  <a:pt x="196329" y="84690"/>
                </a:lnTo>
                <a:lnTo>
                  <a:pt x="190554" y="76991"/>
                </a:lnTo>
                <a:lnTo>
                  <a:pt x="184780" y="61592"/>
                </a:lnTo>
                <a:lnTo>
                  <a:pt x="184780" y="30796"/>
                </a:lnTo>
                <a:lnTo>
                  <a:pt x="190554" y="15397"/>
                </a:lnTo>
                <a:lnTo>
                  <a:pt x="196329" y="7699"/>
                </a:lnTo>
                <a:lnTo>
                  <a:pt x="207878" y="0"/>
                </a:lnTo>
                <a:lnTo>
                  <a:pt x="219427" y="7699"/>
                </a:lnTo>
                <a:lnTo>
                  <a:pt x="225201" y="15397"/>
                </a:lnTo>
                <a:lnTo>
                  <a:pt x="230975" y="30796"/>
                </a:lnTo>
                <a:lnTo>
                  <a:pt x="230975" y="61592"/>
                </a:lnTo>
                <a:lnTo>
                  <a:pt x="225201" y="76991"/>
                </a:lnTo>
                <a:lnTo>
                  <a:pt x="219427" y="84690"/>
                </a:lnTo>
                <a:lnTo>
                  <a:pt x="207878" y="92390"/>
                </a:lnTo>
              </a:path>
            </a:pathLst>
          </a:custGeom>
          <a:ln w="3175">
            <a:solidFill>
              <a:srgbClr val="000000"/>
            </a:solidFill>
          </a:ln>
        </p:spPr>
        <p:txBody>
          <a:bodyPr wrap="square" lIns="0" tIns="0" rIns="0" bIns="0" rtlCol="0"/>
          <a:lstStyle/>
          <a:p>
            <a:endParaRPr sz="949"/>
          </a:p>
        </p:txBody>
      </p:sp>
      <p:grpSp>
        <p:nvGrpSpPr>
          <p:cNvPr id="285" name="object 285"/>
          <p:cNvGrpSpPr/>
          <p:nvPr/>
        </p:nvGrpSpPr>
        <p:grpSpPr>
          <a:xfrm>
            <a:off x="5177756" y="2576130"/>
            <a:ext cx="19747" cy="58572"/>
            <a:chOff x="8309937" y="4887490"/>
            <a:chExt cx="37465" cy="111125"/>
          </a:xfrm>
        </p:grpSpPr>
        <p:sp>
          <p:nvSpPr>
            <p:cNvPr id="286" name="object 286"/>
            <p:cNvSpPr/>
            <p:nvPr/>
          </p:nvSpPr>
          <p:spPr>
            <a:xfrm>
              <a:off x="8309967" y="488751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87" name="object 287"/>
            <p:cNvSpPr/>
            <p:nvPr/>
          </p:nvSpPr>
          <p:spPr>
            <a:xfrm>
              <a:off x="8309967" y="488751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88" name="object 288"/>
          <p:cNvGrpSpPr/>
          <p:nvPr/>
        </p:nvGrpSpPr>
        <p:grpSpPr>
          <a:xfrm>
            <a:off x="5177756" y="2983963"/>
            <a:ext cx="19747" cy="58572"/>
            <a:chOff x="8309937" y="5661240"/>
            <a:chExt cx="37465" cy="111125"/>
          </a:xfrm>
        </p:grpSpPr>
        <p:sp>
          <p:nvSpPr>
            <p:cNvPr id="289" name="object 289"/>
            <p:cNvSpPr/>
            <p:nvPr/>
          </p:nvSpPr>
          <p:spPr>
            <a:xfrm>
              <a:off x="8309967" y="5661269"/>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90" name="object 290"/>
            <p:cNvSpPr/>
            <p:nvPr/>
          </p:nvSpPr>
          <p:spPr>
            <a:xfrm>
              <a:off x="8309967" y="5661269"/>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91" name="object 291"/>
          <p:cNvSpPr/>
          <p:nvPr/>
        </p:nvSpPr>
        <p:spPr>
          <a:xfrm>
            <a:off x="1439253" y="1510397"/>
            <a:ext cx="124843" cy="48866"/>
          </a:xfrm>
          <a:custGeom>
            <a:avLst/>
            <a:gdLst/>
            <a:ahLst/>
            <a:cxnLst/>
            <a:rect l="l" t="t" r="r" b="b"/>
            <a:pathLst>
              <a:path w="236855" h="92710">
                <a:moveTo>
                  <a:pt x="0" y="15399"/>
                </a:moveTo>
                <a:lnTo>
                  <a:pt x="5774" y="7700"/>
                </a:lnTo>
                <a:lnTo>
                  <a:pt x="17323" y="0"/>
                </a:lnTo>
                <a:lnTo>
                  <a:pt x="28871" y="0"/>
                </a:lnTo>
                <a:lnTo>
                  <a:pt x="40420" y="7700"/>
                </a:lnTo>
                <a:lnTo>
                  <a:pt x="46195" y="15399"/>
                </a:lnTo>
                <a:lnTo>
                  <a:pt x="46195" y="30797"/>
                </a:lnTo>
                <a:lnTo>
                  <a:pt x="40420" y="38496"/>
                </a:lnTo>
                <a:lnTo>
                  <a:pt x="28871" y="46195"/>
                </a:lnTo>
                <a:lnTo>
                  <a:pt x="17323" y="53895"/>
                </a:lnTo>
                <a:lnTo>
                  <a:pt x="5774" y="69292"/>
                </a:lnTo>
                <a:lnTo>
                  <a:pt x="0" y="92390"/>
                </a:lnTo>
                <a:lnTo>
                  <a:pt x="46195" y="92390"/>
                </a:lnTo>
              </a:path>
              <a:path w="236855" h="92710">
                <a:moveTo>
                  <a:pt x="92390" y="15399"/>
                </a:moveTo>
                <a:lnTo>
                  <a:pt x="98164" y="7700"/>
                </a:lnTo>
                <a:lnTo>
                  <a:pt x="109713" y="0"/>
                </a:lnTo>
                <a:lnTo>
                  <a:pt x="121262" y="0"/>
                </a:lnTo>
                <a:lnTo>
                  <a:pt x="132810" y="7700"/>
                </a:lnTo>
                <a:lnTo>
                  <a:pt x="138585" y="15399"/>
                </a:lnTo>
                <a:lnTo>
                  <a:pt x="138585" y="30797"/>
                </a:lnTo>
                <a:lnTo>
                  <a:pt x="132810" y="38496"/>
                </a:lnTo>
                <a:lnTo>
                  <a:pt x="121262" y="46195"/>
                </a:lnTo>
                <a:lnTo>
                  <a:pt x="109713" y="53895"/>
                </a:lnTo>
                <a:lnTo>
                  <a:pt x="98164" y="69292"/>
                </a:lnTo>
                <a:lnTo>
                  <a:pt x="92390" y="92390"/>
                </a:lnTo>
                <a:lnTo>
                  <a:pt x="138585" y="92390"/>
                </a:lnTo>
              </a:path>
              <a:path w="236855" h="92710">
                <a:moveTo>
                  <a:pt x="230975" y="0"/>
                </a:moveTo>
                <a:lnTo>
                  <a:pt x="196329" y="0"/>
                </a:lnTo>
                <a:lnTo>
                  <a:pt x="190554" y="38496"/>
                </a:lnTo>
                <a:lnTo>
                  <a:pt x="202103" y="30797"/>
                </a:lnTo>
                <a:lnTo>
                  <a:pt x="213652" y="30797"/>
                </a:lnTo>
                <a:lnTo>
                  <a:pt x="225200" y="38496"/>
                </a:lnTo>
                <a:lnTo>
                  <a:pt x="230975" y="46195"/>
                </a:lnTo>
                <a:lnTo>
                  <a:pt x="236749" y="61594"/>
                </a:lnTo>
                <a:lnTo>
                  <a:pt x="230975" y="76992"/>
                </a:lnTo>
                <a:lnTo>
                  <a:pt x="225200" y="84692"/>
                </a:lnTo>
                <a:lnTo>
                  <a:pt x="213652" y="92390"/>
                </a:lnTo>
                <a:lnTo>
                  <a:pt x="202103" y="92390"/>
                </a:lnTo>
                <a:lnTo>
                  <a:pt x="190554" y="84692"/>
                </a:lnTo>
                <a:lnTo>
                  <a:pt x="184780" y="76992"/>
                </a:lnTo>
              </a:path>
            </a:pathLst>
          </a:custGeom>
          <a:ln w="3175">
            <a:solidFill>
              <a:srgbClr val="000000"/>
            </a:solidFill>
          </a:ln>
        </p:spPr>
        <p:txBody>
          <a:bodyPr wrap="square" lIns="0" tIns="0" rIns="0" bIns="0" rtlCol="0"/>
          <a:lstStyle/>
          <a:p>
            <a:endParaRPr sz="949"/>
          </a:p>
        </p:txBody>
      </p:sp>
      <p:grpSp>
        <p:nvGrpSpPr>
          <p:cNvPr id="292" name="object 292"/>
          <p:cNvGrpSpPr/>
          <p:nvPr/>
        </p:nvGrpSpPr>
        <p:grpSpPr>
          <a:xfrm>
            <a:off x="1641334" y="2468029"/>
            <a:ext cx="19747" cy="58572"/>
            <a:chOff x="1600557" y="4682398"/>
            <a:chExt cx="37465" cy="111125"/>
          </a:xfrm>
        </p:grpSpPr>
        <p:sp>
          <p:nvSpPr>
            <p:cNvPr id="293" name="object 293"/>
            <p:cNvSpPr/>
            <p:nvPr/>
          </p:nvSpPr>
          <p:spPr>
            <a:xfrm>
              <a:off x="1600586" y="4682427"/>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94" name="object 294"/>
            <p:cNvSpPr/>
            <p:nvPr/>
          </p:nvSpPr>
          <p:spPr>
            <a:xfrm>
              <a:off x="1600586" y="4682427"/>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95" name="object 295"/>
          <p:cNvGrpSpPr/>
          <p:nvPr/>
        </p:nvGrpSpPr>
        <p:grpSpPr>
          <a:xfrm>
            <a:off x="1641334" y="1974304"/>
            <a:ext cx="19747" cy="58572"/>
            <a:chOff x="1600557" y="3745693"/>
            <a:chExt cx="37465" cy="111125"/>
          </a:xfrm>
        </p:grpSpPr>
        <p:sp>
          <p:nvSpPr>
            <p:cNvPr id="296" name="object 296"/>
            <p:cNvSpPr/>
            <p:nvPr/>
          </p:nvSpPr>
          <p:spPr>
            <a:xfrm>
              <a:off x="1600586" y="3745722"/>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97" name="object 297"/>
            <p:cNvSpPr/>
            <p:nvPr/>
          </p:nvSpPr>
          <p:spPr>
            <a:xfrm>
              <a:off x="1600586" y="3745722"/>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98" name="object 298"/>
          <p:cNvSpPr/>
          <p:nvPr/>
        </p:nvSpPr>
        <p:spPr>
          <a:xfrm>
            <a:off x="1753353" y="2972931"/>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99" name="object 299"/>
          <p:cNvSpPr/>
          <p:nvPr/>
        </p:nvSpPr>
        <p:spPr>
          <a:xfrm>
            <a:off x="1789876" y="2972931"/>
            <a:ext cx="73299" cy="48866"/>
          </a:xfrm>
          <a:custGeom>
            <a:avLst/>
            <a:gdLst/>
            <a:ahLst/>
            <a:cxnLst/>
            <a:rect l="l" t="t" r="r" b="b"/>
            <a:pathLst>
              <a:path w="139064" h="92710">
                <a:moveTo>
                  <a:pt x="23097" y="92390"/>
                </a:moveTo>
                <a:lnTo>
                  <a:pt x="11548" y="84690"/>
                </a:lnTo>
                <a:lnTo>
                  <a:pt x="5774" y="76992"/>
                </a:lnTo>
                <a:lnTo>
                  <a:pt x="0" y="61593"/>
                </a:lnTo>
                <a:lnTo>
                  <a:pt x="0" y="30797"/>
                </a:lnTo>
                <a:lnTo>
                  <a:pt x="5774" y="15398"/>
                </a:lnTo>
                <a:lnTo>
                  <a:pt x="11548" y="7699"/>
                </a:lnTo>
                <a:lnTo>
                  <a:pt x="23097" y="0"/>
                </a:lnTo>
                <a:lnTo>
                  <a:pt x="34646" y="7699"/>
                </a:lnTo>
                <a:lnTo>
                  <a:pt x="40420" y="15398"/>
                </a:lnTo>
                <a:lnTo>
                  <a:pt x="46195" y="30797"/>
                </a:lnTo>
                <a:lnTo>
                  <a:pt x="46195" y="61593"/>
                </a:lnTo>
                <a:lnTo>
                  <a:pt x="40420" y="76992"/>
                </a:lnTo>
                <a:lnTo>
                  <a:pt x="34646" y="84690"/>
                </a:lnTo>
                <a:lnTo>
                  <a:pt x="23097" y="92390"/>
                </a:lnTo>
              </a:path>
              <a:path w="139064" h="92710">
                <a:moveTo>
                  <a:pt x="115487" y="92390"/>
                </a:moveTo>
                <a:lnTo>
                  <a:pt x="103938" y="84690"/>
                </a:lnTo>
                <a:lnTo>
                  <a:pt x="98164" y="76992"/>
                </a:lnTo>
                <a:lnTo>
                  <a:pt x="92390" y="61593"/>
                </a:lnTo>
                <a:lnTo>
                  <a:pt x="92390" y="30797"/>
                </a:lnTo>
                <a:lnTo>
                  <a:pt x="98164" y="15398"/>
                </a:lnTo>
                <a:lnTo>
                  <a:pt x="103938" y="7699"/>
                </a:lnTo>
                <a:lnTo>
                  <a:pt x="115487" y="0"/>
                </a:lnTo>
                <a:lnTo>
                  <a:pt x="127036" y="7699"/>
                </a:lnTo>
                <a:lnTo>
                  <a:pt x="132810" y="15398"/>
                </a:lnTo>
                <a:lnTo>
                  <a:pt x="138585" y="30797"/>
                </a:lnTo>
                <a:lnTo>
                  <a:pt x="138585" y="61593"/>
                </a:lnTo>
                <a:lnTo>
                  <a:pt x="132810" y="76992"/>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300" name="object 300"/>
          <p:cNvGrpSpPr/>
          <p:nvPr/>
        </p:nvGrpSpPr>
        <p:grpSpPr>
          <a:xfrm>
            <a:off x="1641334" y="2526466"/>
            <a:ext cx="19747" cy="58572"/>
            <a:chOff x="1600557" y="4793266"/>
            <a:chExt cx="37465" cy="111125"/>
          </a:xfrm>
        </p:grpSpPr>
        <p:sp>
          <p:nvSpPr>
            <p:cNvPr id="301" name="object 301"/>
            <p:cNvSpPr/>
            <p:nvPr/>
          </p:nvSpPr>
          <p:spPr>
            <a:xfrm>
              <a:off x="1600586" y="4793295"/>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02" name="object 302"/>
            <p:cNvSpPr/>
            <p:nvPr/>
          </p:nvSpPr>
          <p:spPr>
            <a:xfrm>
              <a:off x="1600586" y="4793295"/>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03" name="object 303"/>
          <p:cNvGrpSpPr/>
          <p:nvPr/>
        </p:nvGrpSpPr>
        <p:grpSpPr>
          <a:xfrm>
            <a:off x="1641334" y="2713434"/>
            <a:ext cx="19747" cy="58572"/>
            <a:chOff x="1600557" y="5147986"/>
            <a:chExt cx="37465" cy="111125"/>
          </a:xfrm>
        </p:grpSpPr>
        <p:sp>
          <p:nvSpPr>
            <p:cNvPr id="304" name="object 304"/>
            <p:cNvSpPr/>
            <p:nvPr/>
          </p:nvSpPr>
          <p:spPr>
            <a:xfrm>
              <a:off x="1600586" y="5148016"/>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05" name="object 305"/>
            <p:cNvSpPr/>
            <p:nvPr/>
          </p:nvSpPr>
          <p:spPr>
            <a:xfrm>
              <a:off x="1600586" y="5148016"/>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06" name="object 306"/>
          <p:cNvSpPr/>
          <p:nvPr/>
        </p:nvSpPr>
        <p:spPr>
          <a:xfrm>
            <a:off x="3093579" y="1275622"/>
            <a:ext cx="121831" cy="48866"/>
          </a:xfrm>
          <a:custGeom>
            <a:avLst/>
            <a:gdLst/>
            <a:ahLst/>
            <a:cxnLst/>
            <a:rect l="l" t="t" r="r" b="b"/>
            <a:pathLst>
              <a:path w="231139" h="92710">
                <a:moveTo>
                  <a:pt x="23097" y="92390"/>
                </a:moveTo>
                <a:lnTo>
                  <a:pt x="28871" y="53895"/>
                </a:lnTo>
                <a:lnTo>
                  <a:pt x="34646" y="30797"/>
                </a:lnTo>
                <a:lnTo>
                  <a:pt x="40420" y="15399"/>
                </a:lnTo>
                <a:lnTo>
                  <a:pt x="46195" y="0"/>
                </a:lnTo>
                <a:lnTo>
                  <a:pt x="0" y="0"/>
                </a:lnTo>
              </a:path>
              <a:path w="231139" h="92710">
                <a:moveTo>
                  <a:pt x="115487" y="92390"/>
                </a:moveTo>
                <a:lnTo>
                  <a:pt x="103938" y="84691"/>
                </a:lnTo>
                <a:lnTo>
                  <a:pt x="98164" y="76992"/>
                </a:lnTo>
                <a:lnTo>
                  <a:pt x="92390" y="61594"/>
                </a:lnTo>
                <a:lnTo>
                  <a:pt x="92390" y="30797"/>
                </a:lnTo>
                <a:lnTo>
                  <a:pt x="98164" y="15399"/>
                </a:lnTo>
                <a:lnTo>
                  <a:pt x="103938" y="7700"/>
                </a:lnTo>
                <a:lnTo>
                  <a:pt x="115487" y="0"/>
                </a:lnTo>
                <a:lnTo>
                  <a:pt x="127036" y="7700"/>
                </a:lnTo>
                <a:lnTo>
                  <a:pt x="132810" y="15399"/>
                </a:lnTo>
                <a:lnTo>
                  <a:pt x="138585" y="30797"/>
                </a:lnTo>
                <a:lnTo>
                  <a:pt x="138585" y="61594"/>
                </a:lnTo>
                <a:lnTo>
                  <a:pt x="132810" y="76992"/>
                </a:lnTo>
                <a:lnTo>
                  <a:pt x="127036" y="84691"/>
                </a:lnTo>
                <a:lnTo>
                  <a:pt x="115487" y="92390"/>
                </a:lnTo>
              </a:path>
              <a:path w="231139" h="92710">
                <a:moveTo>
                  <a:pt x="207877" y="92390"/>
                </a:moveTo>
                <a:lnTo>
                  <a:pt x="196329" y="84691"/>
                </a:lnTo>
                <a:lnTo>
                  <a:pt x="190554" y="76992"/>
                </a:lnTo>
                <a:lnTo>
                  <a:pt x="184780" y="61594"/>
                </a:lnTo>
                <a:lnTo>
                  <a:pt x="184780" y="30797"/>
                </a:lnTo>
                <a:lnTo>
                  <a:pt x="190554" y="15399"/>
                </a:lnTo>
                <a:lnTo>
                  <a:pt x="196329" y="7700"/>
                </a:lnTo>
                <a:lnTo>
                  <a:pt x="207877" y="0"/>
                </a:lnTo>
                <a:lnTo>
                  <a:pt x="219426" y="7700"/>
                </a:lnTo>
                <a:lnTo>
                  <a:pt x="225201" y="15399"/>
                </a:lnTo>
                <a:lnTo>
                  <a:pt x="230975" y="30797"/>
                </a:lnTo>
                <a:lnTo>
                  <a:pt x="230975" y="61594"/>
                </a:lnTo>
                <a:lnTo>
                  <a:pt x="225201" y="76992"/>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307" name="object 307"/>
          <p:cNvGrpSpPr/>
          <p:nvPr/>
        </p:nvGrpSpPr>
        <p:grpSpPr>
          <a:xfrm>
            <a:off x="2295517" y="1290217"/>
            <a:ext cx="58572" cy="19747"/>
            <a:chOff x="2841689" y="2447827"/>
            <a:chExt cx="111125" cy="37465"/>
          </a:xfrm>
        </p:grpSpPr>
        <p:sp>
          <p:nvSpPr>
            <p:cNvPr id="308" name="object 308"/>
            <p:cNvSpPr/>
            <p:nvPr/>
          </p:nvSpPr>
          <p:spPr>
            <a:xfrm>
              <a:off x="2841719" y="2447857"/>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09" name="object 309"/>
            <p:cNvSpPr/>
            <p:nvPr/>
          </p:nvSpPr>
          <p:spPr>
            <a:xfrm>
              <a:off x="2841719" y="2447857"/>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10" name="object 310"/>
          <p:cNvGrpSpPr/>
          <p:nvPr/>
        </p:nvGrpSpPr>
        <p:grpSpPr>
          <a:xfrm>
            <a:off x="3954917" y="1290217"/>
            <a:ext cx="58572" cy="19747"/>
            <a:chOff x="5989938" y="2447827"/>
            <a:chExt cx="111125" cy="37465"/>
          </a:xfrm>
        </p:grpSpPr>
        <p:sp>
          <p:nvSpPr>
            <p:cNvPr id="311" name="object 311"/>
            <p:cNvSpPr/>
            <p:nvPr/>
          </p:nvSpPr>
          <p:spPr>
            <a:xfrm>
              <a:off x="5989968" y="2447857"/>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12" name="object 312"/>
            <p:cNvSpPr/>
            <p:nvPr/>
          </p:nvSpPr>
          <p:spPr>
            <a:xfrm>
              <a:off x="5989968" y="2447857"/>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313" name="object 313"/>
          <p:cNvSpPr/>
          <p:nvPr/>
        </p:nvSpPr>
        <p:spPr>
          <a:xfrm>
            <a:off x="2499563" y="1617793"/>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14" name="object 314"/>
          <p:cNvSpPr/>
          <p:nvPr/>
        </p:nvSpPr>
        <p:spPr>
          <a:xfrm>
            <a:off x="2536087" y="1617793"/>
            <a:ext cx="73299" cy="48866"/>
          </a:xfrm>
          <a:custGeom>
            <a:avLst/>
            <a:gdLst/>
            <a:ahLst/>
            <a:cxnLst/>
            <a:rect l="l" t="t" r="r" b="b"/>
            <a:pathLst>
              <a:path w="139064" h="92710">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4" h="92710">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315" name="object 315"/>
          <p:cNvGrpSpPr/>
          <p:nvPr/>
        </p:nvGrpSpPr>
        <p:grpSpPr>
          <a:xfrm>
            <a:off x="1991675" y="1632387"/>
            <a:ext cx="58572" cy="19747"/>
            <a:chOff x="2265233" y="3097000"/>
            <a:chExt cx="111125" cy="37465"/>
          </a:xfrm>
        </p:grpSpPr>
        <p:sp>
          <p:nvSpPr>
            <p:cNvPr id="316" name="object 316"/>
            <p:cNvSpPr/>
            <p:nvPr/>
          </p:nvSpPr>
          <p:spPr>
            <a:xfrm>
              <a:off x="2265262" y="3097029"/>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17" name="object 317"/>
            <p:cNvSpPr/>
            <p:nvPr/>
          </p:nvSpPr>
          <p:spPr>
            <a:xfrm>
              <a:off x="2265262" y="3097029"/>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318" name="object 318"/>
          <p:cNvGrpSpPr/>
          <p:nvPr/>
        </p:nvGrpSpPr>
        <p:grpSpPr>
          <a:xfrm>
            <a:off x="2295517" y="1632387"/>
            <a:ext cx="58572" cy="19747"/>
            <a:chOff x="2841689" y="3097000"/>
            <a:chExt cx="111125" cy="37465"/>
          </a:xfrm>
        </p:grpSpPr>
        <p:sp>
          <p:nvSpPr>
            <p:cNvPr id="319" name="object 319"/>
            <p:cNvSpPr/>
            <p:nvPr/>
          </p:nvSpPr>
          <p:spPr>
            <a:xfrm>
              <a:off x="2841719" y="3097029"/>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20" name="object 320"/>
            <p:cNvSpPr/>
            <p:nvPr/>
          </p:nvSpPr>
          <p:spPr>
            <a:xfrm>
              <a:off x="2841719" y="3097029"/>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21" name="object 321"/>
          <p:cNvGrpSpPr/>
          <p:nvPr/>
        </p:nvGrpSpPr>
        <p:grpSpPr>
          <a:xfrm>
            <a:off x="1030996" y="218919"/>
            <a:ext cx="220902" cy="50540"/>
            <a:chOff x="442612" y="415338"/>
            <a:chExt cx="419100" cy="95885"/>
          </a:xfrm>
        </p:grpSpPr>
        <p:sp>
          <p:nvSpPr>
            <p:cNvPr id="322" name="object 322"/>
            <p:cNvSpPr/>
            <p:nvPr/>
          </p:nvSpPr>
          <p:spPr>
            <a:xfrm>
              <a:off x="444090" y="416816"/>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pic>
          <p:nvPicPr>
            <p:cNvPr id="323" name="object 323"/>
            <p:cNvPicPr/>
            <p:nvPr/>
          </p:nvPicPr>
          <p:blipFill>
            <a:blip r:embed="rId12" cstate="print"/>
            <a:stretch>
              <a:fillRect/>
            </a:stretch>
          </p:blipFill>
          <p:spPr>
            <a:xfrm>
              <a:off x="523453" y="415338"/>
              <a:ext cx="72248" cy="95346"/>
            </a:xfrm>
            <a:prstGeom prst="rect">
              <a:avLst/>
            </a:prstGeom>
          </p:spPr>
        </p:pic>
        <p:sp>
          <p:nvSpPr>
            <p:cNvPr id="324" name="object 324"/>
            <p:cNvSpPr/>
            <p:nvPr/>
          </p:nvSpPr>
          <p:spPr>
            <a:xfrm>
              <a:off x="623096" y="416816"/>
              <a:ext cx="236854" cy="92710"/>
            </a:xfrm>
            <a:custGeom>
              <a:avLst/>
              <a:gdLst/>
              <a:ahLst/>
              <a:cxnLst/>
              <a:rect l="l" t="t" r="r" b="b"/>
              <a:pathLst>
                <a:path w="236855" h="92709">
                  <a:moveTo>
                    <a:pt x="0" y="0"/>
                  </a:moveTo>
                  <a:lnTo>
                    <a:pt x="57743" y="0"/>
                  </a:lnTo>
                </a:path>
                <a:path w="236855" h="92709">
                  <a:moveTo>
                    <a:pt x="28871" y="0"/>
                  </a:moveTo>
                  <a:lnTo>
                    <a:pt x="28871" y="92390"/>
                  </a:lnTo>
                </a:path>
                <a:path w="236855" h="92709">
                  <a:moveTo>
                    <a:pt x="144359" y="92390"/>
                  </a:moveTo>
                  <a:lnTo>
                    <a:pt x="98164" y="92390"/>
                  </a:lnTo>
                  <a:lnTo>
                    <a:pt x="98164" y="0"/>
                  </a:lnTo>
                  <a:lnTo>
                    <a:pt x="144359" y="0"/>
                  </a:lnTo>
                </a:path>
                <a:path w="236855" h="92709">
                  <a:moveTo>
                    <a:pt x="98164" y="46195"/>
                  </a:moveTo>
                  <a:lnTo>
                    <a:pt x="127036" y="46195"/>
                  </a:lnTo>
                </a:path>
                <a:path w="236855" h="92709">
                  <a:moveTo>
                    <a:pt x="236749" y="15398"/>
                  </a:moveTo>
                  <a:lnTo>
                    <a:pt x="230975" y="7699"/>
                  </a:lnTo>
                  <a:lnTo>
                    <a:pt x="219426" y="0"/>
                  </a:lnTo>
                  <a:lnTo>
                    <a:pt x="207877" y="0"/>
                  </a:lnTo>
                  <a:lnTo>
                    <a:pt x="196329" y="7699"/>
                  </a:lnTo>
                  <a:lnTo>
                    <a:pt x="190554" y="15398"/>
                  </a:lnTo>
                  <a:lnTo>
                    <a:pt x="190554" y="23097"/>
                  </a:lnTo>
                  <a:lnTo>
                    <a:pt x="196329" y="30796"/>
                  </a:lnTo>
                  <a:lnTo>
                    <a:pt x="207877" y="38495"/>
                  </a:lnTo>
                  <a:lnTo>
                    <a:pt x="219426" y="46195"/>
                  </a:lnTo>
                  <a:lnTo>
                    <a:pt x="230975" y="53894"/>
                  </a:lnTo>
                  <a:lnTo>
                    <a:pt x="236749" y="61593"/>
                  </a:lnTo>
                  <a:lnTo>
                    <a:pt x="236749" y="76991"/>
                  </a:lnTo>
                  <a:lnTo>
                    <a:pt x="230975" y="84690"/>
                  </a:lnTo>
                  <a:lnTo>
                    <a:pt x="219426" y="92390"/>
                  </a:lnTo>
                  <a:lnTo>
                    <a:pt x="207877" y="92390"/>
                  </a:lnTo>
                  <a:lnTo>
                    <a:pt x="196329" y="84690"/>
                  </a:lnTo>
                  <a:lnTo>
                    <a:pt x="190554" y="76991"/>
                  </a:lnTo>
                  <a:lnTo>
                    <a:pt x="184780" y="69292"/>
                  </a:lnTo>
                </a:path>
              </a:pathLst>
            </a:custGeom>
            <a:ln w="3175">
              <a:solidFill>
                <a:srgbClr val="000000"/>
              </a:solidFill>
            </a:ln>
          </p:spPr>
          <p:txBody>
            <a:bodyPr wrap="square" lIns="0" tIns="0" rIns="0" bIns="0" rtlCol="0"/>
            <a:lstStyle/>
            <a:p>
              <a:endParaRPr sz="949"/>
            </a:p>
          </p:txBody>
        </p:sp>
      </p:grpSp>
      <p:sp>
        <p:nvSpPr>
          <p:cNvPr id="325" name="object 325"/>
          <p:cNvSpPr/>
          <p:nvPr/>
        </p:nvSpPr>
        <p:spPr>
          <a:xfrm>
            <a:off x="1284394" y="235931"/>
            <a:ext cx="3347" cy="32465"/>
          </a:xfrm>
          <a:custGeom>
            <a:avLst/>
            <a:gdLst/>
            <a:ahLst/>
            <a:cxnLst/>
            <a:rect l="l" t="t" r="r" b="b"/>
            <a:pathLst>
              <a:path w="6350" h="61595">
                <a:moveTo>
                  <a:pt x="5774" y="61593"/>
                </a:moveTo>
                <a:lnTo>
                  <a:pt x="0" y="61593"/>
                </a:lnTo>
                <a:lnTo>
                  <a:pt x="0" y="53894"/>
                </a:lnTo>
                <a:lnTo>
                  <a:pt x="5774" y="61593"/>
                </a:lnTo>
              </a:path>
              <a:path w="6350" h="61595">
                <a:moveTo>
                  <a:pt x="5774" y="0"/>
                </a:moveTo>
                <a:lnTo>
                  <a:pt x="5774" y="7699"/>
                </a:lnTo>
                <a:lnTo>
                  <a:pt x="0" y="0"/>
                </a:lnTo>
                <a:lnTo>
                  <a:pt x="5774" y="0"/>
                </a:lnTo>
              </a:path>
            </a:pathLst>
          </a:custGeom>
          <a:ln w="3175">
            <a:solidFill>
              <a:srgbClr val="000000"/>
            </a:solidFill>
          </a:ln>
        </p:spPr>
        <p:txBody>
          <a:bodyPr wrap="square" lIns="0" tIns="0" rIns="0" bIns="0" rtlCol="0"/>
          <a:lstStyle/>
          <a:p>
            <a:endParaRPr sz="949"/>
          </a:p>
        </p:txBody>
      </p:sp>
      <p:sp>
        <p:nvSpPr>
          <p:cNvPr id="326" name="object 326"/>
          <p:cNvSpPr/>
          <p:nvPr/>
        </p:nvSpPr>
        <p:spPr>
          <a:xfrm>
            <a:off x="1372658" y="219698"/>
            <a:ext cx="268094" cy="48866"/>
          </a:xfrm>
          <a:custGeom>
            <a:avLst/>
            <a:gdLst/>
            <a:ahLst/>
            <a:cxnLst/>
            <a:rect l="l" t="t" r="r" b="b"/>
            <a:pathLst>
              <a:path w="508634" h="92709">
                <a:moveTo>
                  <a:pt x="46195" y="0"/>
                </a:moveTo>
                <a:lnTo>
                  <a:pt x="46195" y="76991"/>
                </a:lnTo>
                <a:lnTo>
                  <a:pt x="40420" y="84690"/>
                </a:lnTo>
                <a:lnTo>
                  <a:pt x="28871" y="92390"/>
                </a:lnTo>
                <a:lnTo>
                  <a:pt x="17323" y="92390"/>
                </a:lnTo>
                <a:lnTo>
                  <a:pt x="5774" y="84690"/>
                </a:lnTo>
                <a:lnTo>
                  <a:pt x="0" y="76991"/>
                </a:lnTo>
                <a:lnTo>
                  <a:pt x="0" y="0"/>
                </a:lnTo>
              </a:path>
              <a:path w="508634" h="92709">
                <a:moveTo>
                  <a:pt x="92390" y="92390"/>
                </a:moveTo>
                <a:lnTo>
                  <a:pt x="92390" y="0"/>
                </a:lnTo>
                <a:lnTo>
                  <a:pt x="138585" y="92390"/>
                </a:lnTo>
                <a:lnTo>
                  <a:pt x="138585" y="0"/>
                </a:lnTo>
              </a:path>
              <a:path w="508634" h="92709">
                <a:moveTo>
                  <a:pt x="184780" y="0"/>
                </a:moveTo>
                <a:lnTo>
                  <a:pt x="184780" y="92390"/>
                </a:lnTo>
                <a:lnTo>
                  <a:pt x="230975" y="92390"/>
                </a:lnTo>
              </a:path>
              <a:path w="508634" h="92709">
                <a:moveTo>
                  <a:pt x="323365" y="92390"/>
                </a:moveTo>
                <a:lnTo>
                  <a:pt x="277170" y="92390"/>
                </a:lnTo>
                <a:lnTo>
                  <a:pt x="277170" y="0"/>
                </a:lnTo>
                <a:lnTo>
                  <a:pt x="323365" y="0"/>
                </a:lnTo>
              </a:path>
              <a:path w="508634" h="92709">
                <a:moveTo>
                  <a:pt x="277170" y="46195"/>
                </a:moveTo>
                <a:lnTo>
                  <a:pt x="306042" y="46195"/>
                </a:lnTo>
              </a:path>
              <a:path w="508634" h="92709">
                <a:moveTo>
                  <a:pt x="415755" y="15398"/>
                </a:moveTo>
                <a:lnTo>
                  <a:pt x="409981" y="7699"/>
                </a:lnTo>
                <a:lnTo>
                  <a:pt x="398432" y="0"/>
                </a:lnTo>
                <a:lnTo>
                  <a:pt x="386883" y="0"/>
                </a:lnTo>
                <a:lnTo>
                  <a:pt x="375334" y="7699"/>
                </a:lnTo>
                <a:lnTo>
                  <a:pt x="369560" y="15398"/>
                </a:lnTo>
                <a:lnTo>
                  <a:pt x="369560" y="23097"/>
                </a:lnTo>
                <a:lnTo>
                  <a:pt x="375334" y="30796"/>
                </a:lnTo>
                <a:lnTo>
                  <a:pt x="386883" y="38495"/>
                </a:lnTo>
                <a:lnTo>
                  <a:pt x="398432" y="46195"/>
                </a:lnTo>
                <a:lnTo>
                  <a:pt x="409981" y="53894"/>
                </a:lnTo>
                <a:lnTo>
                  <a:pt x="415755" y="61593"/>
                </a:lnTo>
                <a:lnTo>
                  <a:pt x="415755" y="76991"/>
                </a:lnTo>
                <a:lnTo>
                  <a:pt x="409981" y="84690"/>
                </a:lnTo>
                <a:lnTo>
                  <a:pt x="398432" y="92390"/>
                </a:lnTo>
                <a:lnTo>
                  <a:pt x="386883" y="92390"/>
                </a:lnTo>
                <a:lnTo>
                  <a:pt x="375334" y="84690"/>
                </a:lnTo>
                <a:lnTo>
                  <a:pt x="369560" y="76991"/>
                </a:lnTo>
                <a:lnTo>
                  <a:pt x="363786" y="69292"/>
                </a:lnTo>
              </a:path>
              <a:path w="508634" h="92709">
                <a:moveTo>
                  <a:pt x="508145" y="15398"/>
                </a:moveTo>
                <a:lnTo>
                  <a:pt x="502371" y="7699"/>
                </a:lnTo>
                <a:lnTo>
                  <a:pt x="490822" y="0"/>
                </a:lnTo>
                <a:lnTo>
                  <a:pt x="479273" y="0"/>
                </a:lnTo>
                <a:lnTo>
                  <a:pt x="467725" y="7699"/>
                </a:lnTo>
                <a:lnTo>
                  <a:pt x="461950" y="15398"/>
                </a:lnTo>
                <a:lnTo>
                  <a:pt x="461950" y="23097"/>
                </a:lnTo>
                <a:lnTo>
                  <a:pt x="467725" y="30796"/>
                </a:lnTo>
                <a:lnTo>
                  <a:pt x="479273" y="38495"/>
                </a:lnTo>
                <a:lnTo>
                  <a:pt x="490822" y="46195"/>
                </a:lnTo>
                <a:lnTo>
                  <a:pt x="502371" y="53894"/>
                </a:lnTo>
                <a:lnTo>
                  <a:pt x="508145" y="61593"/>
                </a:lnTo>
                <a:lnTo>
                  <a:pt x="508145" y="76991"/>
                </a:lnTo>
                <a:lnTo>
                  <a:pt x="502371" y="84690"/>
                </a:lnTo>
                <a:lnTo>
                  <a:pt x="490822" y="92390"/>
                </a:lnTo>
                <a:lnTo>
                  <a:pt x="479273" y="92390"/>
                </a:lnTo>
                <a:lnTo>
                  <a:pt x="467725" y="84690"/>
                </a:lnTo>
                <a:lnTo>
                  <a:pt x="461950" y="76991"/>
                </a:lnTo>
                <a:lnTo>
                  <a:pt x="456176" y="69292"/>
                </a:lnTo>
              </a:path>
            </a:pathLst>
          </a:custGeom>
          <a:ln w="3175">
            <a:solidFill>
              <a:srgbClr val="000000"/>
            </a:solidFill>
          </a:ln>
        </p:spPr>
        <p:txBody>
          <a:bodyPr wrap="square" lIns="0" tIns="0" rIns="0" bIns="0" rtlCol="0"/>
          <a:lstStyle/>
          <a:p>
            <a:endParaRPr sz="949"/>
          </a:p>
        </p:txBody>
      </p:sp>
      <p:grpSp>
        <p:nvGrpSpPr>
          <p:cNvPr id="327" name="object 327"/>
          <p:cNvGrpSpPr/>
          <p:nvPr/>
        </p:nvGrpSpPr>
        <p:grpSpPr>
          <a:xfrm>
            <a:off x="1706675" y="218919"/>
            <a:ext cx="281817" cy="50540"/>
            <a:chOff x="1724525" y="415338"/>
            <a:chExt cx="534670" cy="95885"/>
          </a:xfrm>
        </p:grpSpPr>
        <p:pic>
          <p:nvPicPr>
            <p:cNvPr id="328" name="object 328"/>
            <p:cNvPicPr/>
            <p:nvPr/>
          </p:nvPicPr>
          <p:blipFill>
            <a:blip r:embed="rId12" cstate="print"/>
            <a:stretch>
              <a:fillRect/>
            </a:stretch>
          </p:blipFill>
          <p:spPr>
            <a:xfrm>
              <a:off x="1724525" y="415338"/>
              <a:ext cx="72249" cy="95346"/>
            </a:xfrm>
            <a:prstGeom prst="rect">
              <a:avLst/>
            </a:prstGeom>
          </p:spPr>
        </p:pic>
        <p:sp>
          <p:nvSpPr>
            <p:cNvPr id="329" name="object 329"/>
            <p:cNvSpPr/>
            <p:nvPr/>
          </p:nvSpPr>
          <p:spPr>
            <a:xfrm>
              <a:off x="1824168" y="416816"/>
              <a:ext cx="433705" cy="92710"/>
            </a:xfrm>
            <a:custGeom>
              <a:avLst/>
              <a:gdLst/>
              <a:ahLst/>
              <a:cxnLst/>
              <a:rect l="l" t="t" r="r" b="b"/>
              <a:pathLst>
                <a:path w="433705" h="92709">
                  <a:moveTo>
                    <a:pt x="0" y="0"/>
                  </a:moveTo>
                  <a:lnTo>
                    <a:pt x="57743" y="0"/>
                  </a:lnTo>
                </a:path>
                <a:path w="433705" h="92709">
                  <a:moveTo>
                    <a:pt x="28871" y="0"/>
                  </a:moveTo>
                  <a:lnTo>
                    <a:pt x="28871" y="92390"/>
                  </a:lnTo>
                </a:path>
                <a:path w="433705" h="92709">
                  <a:moveTo>
                    <a:pt x="98164" y="0"/>
                  </a:moveTo>
                  <a:lnTo>
                    <a:pt x="98164" y="92390"/>
                  </a:lnTo>
                </a:path>
                <a:path w="433705" h="92709">
                  <a:moveTo>
                    <a:pt x="144359" y="0"/>
                  </a:moveTo>
                  <a:lnTo>
                    <a:pt x="144359" y="92390"/>
                  </a:lnTo>
                </a:path>
                <a:path w="433705" h="92709">
                  <a:moveTo>
                    <a:pt x="98164" y="46195"/>
                  </a:moveTo>
                  <a:lnTo>
                    <a:pt x="144359" y="46195"/>
                  </a:lnTo>
                </a:path>
                <a:path w="433705" h="92709">
                  <a:moveTo>
                    <a:pt x="236749" y="92390"/>
                  </a:moveTo>
                  <a:lnTo>
                    <a:pt x="190554" y="92390"/>
                  </a:lnTo>
                  <a:lnTo>
                    <a:pt x="190554" y="0"/>
                  </a:lnTo>
                  <a:lnTo>
                    <a:pt x="236749" y="0"/>
                  </a:lnTo>
                </a:path>
                <a:path w="433705" h="92709">
                  <a:moveTo>
                    <a:pt x="190554" y="46195"/>
                  </a:moveTo>
                  <a:lnTo>
                    <a:pt x="219426" y="46195"/>
                  </a:lnTo>
                </a:path>
                <a:path w="433705" h="92709">
                  <a:moveTo>
                    <a:pt x="282944" y="92390"/>
                  </a:moveTo>
                  <a:lnTo>
                    <a:pt x="282944" y="0"/>
                  </a:lnTo>
                  <a:lnTo>
                    <a:pt x="311816" y="0"/>
                  </a:lnTo>
                  <a:lnTo>
                    <a:pt x="323365" y="7699"/>
                  </a:lnTo>
                  <a:lnTo>
                    <a:pt x="329139" y="15398"/>
                  </a:lnTo>
                  <a:lnTo>
                    <a:pt x="329139" y="30796"/>
                  </a:lnTo>
                  <a:lnTo>
                    <a:pt x="323365" y="38495"/>
                  </a:lnTo>
                  <a:lnTo>
                    <a:pt x="311816" y="46195"/>
                  </a:lnTo>
                  <a:lnTo>
                    <a:pt x="282944" y="46195"/>
                  </a:lnTo>
                </a:path>
                <a:path w="433705" h="92709">
                  <a:moveTo>
                    <a:pt x="311816" y="46195"/>
                  </a:moveTo>
                  <a:lnTo>
                    <a:pt x="329139" y="92390"/>
                  </a:lnTo>
                </a:path>
                <a:path w="433705" h="92709">
                  <a:moveTo>
                    <a:pt x="363786" y="0"/>
                  </a:moveTo>
                  <a:lnTo>
                    <a:pt x="381109" y="92390"/>
                  </a:lnTo>
                  <a:lnTo>
                    <a:pt x="398432" y="0"/>
                  </a:lnTo>
                  <a:lnTo>
                    <a:pt x="415755" y="92390"/>
                  </a:lnTo>
                  <a:lnTo>
                    <a:pt x="433078" y="0"/>
                  </a:lnTo>
                </a:path>
              </a:pathLst>
            </a:custGeom>
            <a:ln w="3175">
              <a:solidFill>
                <a:srgbClr val="000000"/>
              </a:solidFill>
            </a:ln>
          </p:spPr>
          <p:txBody>
            <a:bodyPr wrap="square" lIns="0" tIns="0" rIns="0" bIns="0" rtlCol="0"/>
            <a:lstStyle/>
            <a:p>
              <a:endParaRPr sz="949"/>
            </a:p>
          </p:txBody>
        </p:sp>
      </p:grpSp>
      <p:sp>
        <p:nvSpPr>
          <p:cNvPr id="330" name="object 330"/>
          <p:cNvSpPr/>
          <p:nvPr/>
        </p:nvSpPr>
        <p:spPr>
          <a:xfrm>
            <a:off x="2017902" y="21969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31" name="object 331"/>
          <p:cNvSpPr/>
          <p:nvPr/>
        </p:nvSpPr>
        <p:spPr>
          <a:xfrm>
            <a:off x="2051381" y="219698"/>
            <a:ext cx="76312" cy="48866"/>
          </a:xfrm>
          <a:custGeom>
            <a:avLst/>
            <a:gdLst/>
            <a:ahLst/>
            <a:cxnLst/>
            <a:rect l="l" t="t" r="r" b="b"/>
            <a:pathLst>
              <a:path w="144780"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332" name="object 332"/>
          <p:cNvSpPr/>
          <p:nvPr/>
        </p:nvSpPr>
        <p:spPr>
          <a:xfrm>
            <a:off x="2197474" y="219698"/>
            <a:ext cx="173709" cy="48866"/>
          </a:xfrm>
          <a:custGeom>
            <a:avLst/>
            <a:gdLst/>
            <a:ahLst/>
            <a:cxnLst/>
            <a:rect l="l" t="t" r="r" b="b"/>
            <a:pathLst>
              <a:path w="329564"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329564" h="92709">
                <a:moveTo>
                  <a:pt x="98164" y="92390"/>
                </a:moveTo>
                <a:lnTo>
                  <a:pt x="98164" y="0"/>
                </a:lnTo>
                <a:lnTo>
                  <a:pt x="127036" y="0"/>
                </a:lnTo>
                <a:lnTo>
                  <a:pt x="138585" y="7699"/>
                </a:lnTo>
                <a:lnTo>
                  <a:pt x="144359" y="15398"/>
                </a:lnTo>
                <a:lnTo>
                  <a:pt x="144359" y="30796"/>
                </a:lnTo>
                <a:lnTo>
                  <a:pt x="138585" y="38495"/>
                </a:lnTo>
                <a:lnTo>
                  <a:pt x="127036" y="46195"/>
                </a:lnTo>
                <a:lnTo>
                  <a:pt x="98164" y="46195"/>
                </a:lnTo>
              </a:path>
              <a:path w="329564" h="92709">
                <a:moveTo>
                  <a:pt x="236749" y="92390"/>
                </a:moveTo>
                <a:lnTo>
                  <a:pt x="190554" y="92390"/>
                </a:lnTo>
                <a:lnTo>
                  <a:pt x="190554" y="0"/>
                </a:lnTo>
                <a:lnTo>
                  <a:pt x="236749" y="0"/>
                </a:lnTo>
              </a:path>
              <a:path w="329564" h="92709">
                <a:moveTo>
                  <a:pt x="190554" y="46195"/>
                </a:moveTo>
                <a:lnTo>
                  <a:pt x="219426" y="46195"/>
                </a:lnTo>
              </a:path>
              <a:path w="329564" h="92709">
                <a:moveTo>
                  <a:pt x="329139" y="76991"/>
                </a:moveTo>
                <a:lnTo>
                  <a:pt x="323365" y="84690"/>
                </a:lnTo>
                <a:lnTo>
                  <a:pt x="311816" y="92390"/>
                </a:lnTo>
                <a:lnTo>
                  <a:pt x="300268" y="92390"/>
                </a:lnTo>
                <a:lnTo>
                  <a:pt x="288719" y="84690"/>
                </a:lnTo>
                <a:lnTo>
                  <a:pt x="282944" y="76991"/>
                </a:lnTo>
                <a:lnTo>
                  <a:pt x="277170" y="69292"/>
                </a:lnTo>
                <a:lnTo>
                  <a:pt x="271396" y="46195"/>
                </a:lnTo>
                <a:lnTo>
                  <a:pt x="277170" y="23097"/>
                </a:lnTo>
                <a:lnTo>
                  <a:pt x="282944" y="15398"/>
                </a:lnTo>
                <a:lnTo>
                  <a:pt x="288719" y="7699"/>
                </a:lnTo>
                <a:lnTo>
                  <a:pt x="300268" y="0"/>
                </a:lnTo>
                <a:lnTo>
                  <a:pt x="311816" y="0"/>
                </a:lnTo>
                <a:lnTo>
                  <a:pt x="323365" y="7699"/>
                </a:lnTo>
                <a:lnTo>
                  <a:pt x="329139" y="15398"/>
                </a:lnTo>
              </a:path>
            </a:pathLst>
          </a:custGeom>
          <a:ln w="3175">
            <a:solidFill>
              <a:srgbClr val="000000"/>
            </a:solidFill>
          </a:ln>
        </p:spPr>
        <p:txBody>
          <a:bodyPr wrap="square" lIns="0" tIns="0" rIns="0" bIns="0" rtlCol="0"/>
          <a:lstStyle/>
          <a:p>
            <a:endParaRPr sz="949"/>
          </a:p>
        </p:txBody>
      </p:sp>
      <p:sp>
        <p:nvSpPr>
          <p:cNvPr id="333" name="object 333"/>
          <p:cNvSpPr/>
          <p:nvPr/>
        </p:nvSpPr>
        <p:spPr>
          <a:xfrm>
            <a:off x="2407482" y="21969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34" name="object 334"/>
          <p:cNvSpPr/>
          <p:nvPr/>
        </p:nvSpPr>
        <p:spPr>
          <a:xfrm>
            <a:off x="2444006" y="219698"/>
            <a:ext cx="24433" cy="48866"/>
          </a:xfrm>
          <a:custGeom>
            <a:avLst/>
            <a:gdLst/>
            <a:ahLst/>
            <a:cxnLst/>
            <a:rect l="l" t="t" r="r" b="b"/>
            <a:pathLst>
              <a:path w="46355" h="92709">
                <a:moveTo>
                  <a:pt x="0" y="92390"/>
                </a:move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335" name="object 335"/>
          <p:cNvSpPr/>
          <p:nvPr/>
        </p:nvSpPr>
        <p:spPr>
          <a:xfrm>
            <a:off x="2504877" y="21969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36" name="object 336"/>
          <p:cNvSpPr/>
          <p:nvPr/>
        </p:nvSpPr>
        <p:spPr>
          <a:xfrm>
            <a:off x="2541400" y="219698"/>
            <a:ext cx="76312" cy="48866"/>
          </a:xfrm>
          <a:custGeom>
            <a:avLst/>
            <a:gdLst/>
            <a:ahLst/>
            <a:cxnLst/>
            <a:rect l="l" t="t" r="r" b="b"/>
            <a:pathLst>
              <a:path w="144779" h="92709">
                <a:moveTo>
                  <a:pt x="46195" y="92390"/>
                </a:moveTo>
                <a:lnTo>
                  <a:pt x="0" y="92390"/>
                </a:lnTo>
                <a:lnTo>
                  <a:pt x="0" y="0"/>
                </a:lnTo>
                <a:lnTo>
                  <a:pt x="46195" y="0"/>
                </a:lnTo>
              </a:path>
              <a:path w="144779" h="92709">
                <a:moveTo>
                  <a:pt x="0" y="46195"/>
                </a:moveTo>
                <a:lnTo>
                  <a:pt x="28871" y="46195"/>
                </a:lnTo>
              </a:path>
              <a:path w="144779" h="92709">
                <a:moveTo>
                  <a:pt x="92390" y="0"/>
                </a:moveTo>
                <a:lnTo>
                  <a:pt x="115487" y="0"/>
                </a:lnTo>
                <a:lnTo>
                  <a:pt x="127036" y="7699"/>
                </a:lnTo>
                <a:lnTo>
                  <a:pt x="132810" y="15398"/>
                </a:lnTo>
                <a:lnTo>
                  <a:pt x="138585" y="23097"/>
                </a:lnTo>
                <a:lnTo>
                  <a:pt x="144359" y="46195"/>
                </a:lnTo>
                <a:lnTo>
                  <a:pt x="138585" y="69292"/>
                </a:lnTo>
                <a:lnTo>
                  <a:pt x="132810" y="76991"/>
                </a:lnTo>
                <a:lnTo>
                  <a:pt x="127036" y="84690"/>
                </a:lnTo>
                <a:lnTo>
                  <a:pt x="115487" y="92390"/>
                </a:lnTo>
                <a:lnTo>
                  <a:pt x="92390" y="92390"/>
                </a:lnTo>
                <a:lnTo>
                  <a:pt x="92390" y="0"/>
                </a:lnTo>
              </a:path>
            </a:pathLst>
          </a:custGeom>
          <a:ln w="3175">
            <a:solidFill>
              <a:srgbClr val="000000"/>
            </a:solidFill>
          </a:ln>
        </p:spPr>
        <p:txBody>
          <a:bodyPr wrap="square" lIns="0" tIns="0" rIns="0" bIns="0" rtlCol="0"/>
          <a:lstStyle/>
          <a:p>
            <a:endParaRPr sz="949"/>
          </a:p>
        </p:txBody>
      </p:sp>
      <p:sp>
        <p:nvSpPr>
          <p:cNvPr id="337" name="object 337"/>
          <p:cNvSpPr/>
          <p:nvPr/>
        </p:nvSpPr>
        <p:spPr>
          <a:xfrm>
            <a:off x="1043950" y="36579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38" name="object 338"/>
          <p:cNvSpPr/>
          <p:nvPr/>
        </p:nvSpPr>
        <p:spPr>
          <a:xfrm>
            <a:off x="1089603" y="410431"/>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39" name="object 339"/>
          <p:cNvSpPr/>
          <p:nvPr/>
        </p:nvSpPr>
        <p:spPr>
          <a:xfrm>
            <a:off x="1190042" y="36579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40" name="object 340"/>
          <p:cNvSpPr/>
          <p:nvPr/>
        </p:nvSpPr>
        <p:spPr>
          <a:xfrm>
            <a:off x="1226566" y="365791"/>
            <a:ext cx="365492" cy="48866"/>
          </a:xfrm>
          <a:custGeom>
            <a:avLst/>
            <a:gdLst/>
            <a:ahLst/>
            <a:cxnLst/>
            <a:rect l="l" t="t" r="r" b="b"/>
            <a:pathLst>
              <a:path w="693419" h="92709">
                <a:moveTo>
                  <a:pt x="0" y="92390"/>
                </a:moveTo>
                <a:lnTo>
                  <a:pt x="0" y="0"/>
                </a:lnTo>
                <a:lnTo>
                  <a:pt x="46195" y="92390"/>
                </a:lnTo>
                <a:lnTo>
                  <a:pt x="46195" y="0"/>
                </a:lnTo>
              </a:path>
              <a:path w="693419" h="92709">
                <a:moveTo>
                  <a:pt x="86615" y="0"/>
                </a:moveTo>
                <a:lnTo>
                  <a:pt x="144359" y="0"/>
                </a:lnTo>
              </a:path>
              <a:path w="693419" h="92709">
                <a:moveTo>
                  <a:pt x="115487" y="0"/>
                </a:moveTo>
                <a:lnTo>
                  <a:pt x="115487" y="92390"/>
                </a:lnTo>
              </a:path>
              <a:path w="693419" h="92709">
                <a:moveTo>
                  <a:pt x="230975" y="92390"/>
                </a:moveTo>
                <a:lnTo>
                  <a:pt x="184780" y="92390"/>
                </a:lnTo>
                <a:lnTo>
                  <a:pt x="184780" y="0"/>
                </a:lnTo>
                <a:lnTo>
                  <a:pt x="230975" y="0"/>
                </a:lnTo>
              </a:path>
              <a:path w="693419" h="92709">
                <a:moveTo>
                  <a:pt x="184780" y="46195"/>
                </a:moveTo>
                <a:lnTo>
                  <a:pt x="213652" y="46195"/>
                </a:lnTo>
              </a:path>
              <a:path w="693419" h="92709">
                <a:moveTo>
                  <a:pt x="277170" y="92390"/>
                </a:moveTo>
                <a:lnTo>
                  <a:pt x="277170" y="0"/>
                </a:lnTo>
                <a:lnTo>
                  <a:pt x="306042" y="0"/>
                </a:lnTo>
                <a:lnTo>
                  <a:pt x="317591" y="7699"/>
                </a:lnTo>
                <a:lnTo>
                  <a:pt x="323365" y="15398"/>
                </a:lnTo>
                <a:lnTo>
                  <a:pt x="323365" y="30796"/>
                </a:lnTo>
                <a:lnTo>
                  <a:pt x="317591" y="38495"/>
                </a:lnTo>
                <a:lnTo>
                  <a:pt x="306042" y="46195"/>
                </a:lnTo>
                <a:lnTo>
                  <a:pt x="277170" y="46195"/>
                </a:lnTo>
              </a:path>
              <a:path w="693419" h="92709">
                <a:moveTo>
                  <a:pt x="306042" y="46195"/>
                </a:moveTo>
                <a:lnTo>
                  <a:pt x="323365" y="92390"/>
                </a:lnTo>
              </a:path>
              <a:path w="693419" h="92709">
                <a:moveTo>
                  <a:pt x="369560" y="92390"/>
                </a:moveTo>
                <a:lnTo>
                  <a:pt x="369560" y="0"/>
                </a:lnTo>
                <a:lnTo>
                  <a:pt x="415755" y="0"/>
                </a:lnTo>
              </a:path>
              <a:path w="693419" h="92709">
                <a:moveTo>
                  <a:pt x="369560" y="46195"/>
                </a:moveTo>
                <a:lnTo>
                  <a:pt x="398432" y="46195"/>
                </a:lnTo>
              </a:path>
              <a:path w="693419" h="92709">
                <a:moveTo>
                  <a:pt x="456176" y="92390"/>
                </a:moveTo>
                <a:lnTo>
                  <a:pt x="485048" y="0"/>
                </a:lnTo>
                <a:lnTo>
                  <a:pt x="513920" y="92390"/>
                </a:lnTo>
              </a:path>
              <a:path w="693419" h="92709">
                <a:moveTo>
                  <a:pt x="467725" y="61593"/>
                </a:moveTo>
                <a:lnTo>
                  <a:pt x="502371" y="61593"/>
                </a:lnTo>
              </a:path>
              <a:path w="693419" h="92709">
                <a:moveTo>
                  <a:pt x="600536" y="76991"/>
                </a:moveTo>
                <a:lnTo>
                  <a:pt x="594761" y="84690"/>
                </a:lnTo>
                <a:lnTo>
                  <a:pt x="583213" y="92390"/>
                </a:lnTo>
                <a:lnTo>
                  <a:pt x="571664" y="92390"/>
                </a:lnTo>
                <a:lnTo>
                  <a:pt x="560115" y="84690"/>
                </a:lnTo>
                <a:lnTo>
                  <a:pt x="554341" y="76991"/>
                </a:lnTo>
                <a:lnTo>
                  <a:pt x="548566" y="69292"/>
                </a:lnTo>
                <a:lnTo>
                  <a:pt x="542792" y="46195"/>
                </a:lnTo>
                <a:lnTo>
                  <a:pt x="548566" y="23097"/>
                </a:lnTo>
                <a:lnTo>
                  <a:pt x="554341" y="15398"/>
                </a:lnTo>
                <a:lnTo>
                  <a:pt x="560115" y="7699"/>
                </a:lnTo>
                <a:lnTo>
                  <a:pt x="571664" y="0"/>
                </a:lnTo>
                <a:lnTo>
                  <a:pt x="583213" y="0"/>
                </a:lnTo>
                <a:lnTo>
                  <a:pt x="594761" y="7699"/>
                </a:lnTo>
                <a:lnTo>
                  <a:pt x="600536" y="15398"/>
                </a:lnTo>
              </a:path>
              <a:path w="693419" h="92709">
                <a:moveTo>
                  <a:pt x="692926" y="92390"/>
                </a:moveTo>
                <a:lnTo>
                  <a:pt x="646731" y="92390"/>
                </a:lnTo>
                <a:lnTo>
                  <a:pt x="646731" y="0"/>
                </a:lnTo>
                <a:lnTo>
                  <a:pt x="692926" y="0"/>
                </a:lnTo>
              </a:path>
              <a:path w="693419" h="92709">
                <a:moveTo>
                  <a:pt x="646731" y="46195"/>
                </a:moveTo>
                <a:lnTo>
                  <a:pt x="675603" y="46195"/>
                </a:lnTo>
              </a:path>
            </a:pathLst>
          </a:custGeom>
          <a:ln w="3175">
            <a:solidFill>
              <a:srgbClr val="000000"/>
            </a:solidFill>
          </a:ln>
        </p:spPr>
        <p:txBody>
          <a:bodyPr wrap="square" lIns="0" tIns="0" rIns="0" bIns="0" rtlCol="0"/>
          <a:lstStyle/>
          <a:p>
            <a:endParaRPr sz="949"/>
          </a:p>
        </p:txBody>
      </p:sp>
      <p:grpSp>
        <p:nvGrpSpPr>
          <p:cNvPr id="341" name="object 341"/>
          <p:cNvGrpSpPr/>
          <p:nvPr/>
        </p:nvGrpSpPr>
        <p:grpSpPr>
          <a:xfrm>
            <a:off x="1657978" y="365012"/>
            <a:ext cx="324324" cy="50540"/>
            <a:chOff x="1632135" y="692508"/>
            <a:chExt cx="615315" cy="95885"/>
          </a:xfrm>
        </p:grpSpPr>
        <p:sp>
          <p:nvSpPr>
            <p:cNvPr id="342" name="object 342"/>
            <p:cNvSpPr/>
            <p:nvPr/>
          </p:nvSpPr>
          <p:spPr>
            <a:xfrm>
              <a:off x="1633613" y="693987"/>
              <a:ext cx="57785" cy="92710"/>
            </a:xfrm>
            <a:custGeom>
              <a:avLst/>
              <a:gdLst/>
              <a:ahLst/>
              <a:cxnLst/>
              <a:rect l="l" t="t" r="r" b="b"/>
              <a:pathLst>
                <a:path w="57785"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Lst>
            </a:custGeom>
            <a:ln w="3175">
              <a:solidFill>
                <a:srgbClr val="000000"/>
              </a:solidFill>
            </a:ln>
          </p:spPr>
          <p:txBody>
            <a:bodyPr wrap="square" lIns="0" tIns="0" rIns="0" bIns="0" rtlCol="0"/>
            <a:lstStyle/>
            <a:p>
              <a:endParaRPr sz="949"/>
            </a:p>
          </p:txBody>
        </p:sp>
        <p:pic>
          <p:nvPicPr>
            <p:cNvPr id="343" name="object 343"/>
            <p:cNvPicPr/>
            <p:nvPr/>
          </p:nvPicPr>
          <p:blipFill>
            <a:blip r:embed="rId12" cstate="print"/>
            <a:stretch>
              <a:fillRect/>
            </a:stretch>
          </p:blipFill>
          <p:spPr>
            <a:xfrm>
              <a:off x="1724525" y="692508"/>
              <a:ext cx="72249" cy="95346"/>
            </a:xfrm>
            <a:prstGeom prst="rect">
              <a:avLst/>
            </a:prstGeom>
          </p:spPr>
        </p:pic>
        <p:sp>
          <p:nvSpPr>
            <p:cNvPr id="344" name="object 344"/>
            <p:cNvSpPr/>
            <p:nvPr/>
          </p:nvSpPr>
          <p:spPr>
            <a:xfrm>
              <a:off x="1829942" y="693987"/>
              <a:ext cx="231140" cy="92710"/>
            </a:xfrm>
            <a:custGeom>
              <a:avLst/>
              <a:gdLst/>
              <a:ahLst/>
              <a:cxnLst/>
              <a:rect l="l" t="t" r="r" b="b"/>
              <a:pathLst>
                <a:path w="231139" h="92709">
                  <a:moveTo>
                    <a:pt x="0" y="92390"/>
                  </a:moveTo>
                  <a:lnTo>
                    <a:pt x="0" y="0"/>
                  </a:lnTo>
                  <a:lnTo>
                    <a:pt x="46195" y="92390"/>
                  </a:lnTo>
                  <a:lnTo>
                    <a:pt x="46195" y="0"/>
                  </a:lnTo>
                </a:path>
                <a:path w="231139" h="92709">
                  <a:moveTo>
                    <a:pt x="86615" y="0"/>
                  </a:moveTo>
                  <a:lnTo>
                    <a:pt x="144359" y="0"/>
                  </a:lnTo>
                </a:path>
                <a:path w="231139" h="92709">
                  <a:moveTo>
                    <a:pt x="115487" y="0"/>
                  </a:moveTo>
                  <a:lnTo>
                    <a:pt x="115487" y="92390"/>
                  </a:lnTo>
                </a:path>
                <a:path w="231139" h="92709">
                  <a:moveTo>
                    <a:pt x="184780" y="92390"/>
                  </a:moveTo>
                  <a:lnTo>
                    <a:pt x="184780" y="0"/>
                  </a:lnTo>
                  <a:lnTo>
                    <a:pt x="213652" y="0"/>
                  </a:lnTo>
                  <a:lnTo>
                    <a:pt x="225200" y="7699"/>
                  </a:lnTo>
                  <a:lnTo>
                    <a:pt x="230975" y="15398"/>
                  </a:lnTo>
                  <a:lnTo>
                    <a:pt x="230975" y="30796"/>
                  </a:lnTo>
                  <a:lnTo>
                    <a:pt x="225200" y="38495"/>
                  </a:lnTo>
                  <a:lnTo>
                    <a:pt x="213652" y="46195"/>
                  </a:lnTo>
                  <a:lnTo>
                    <a:pt x="184780" y="46195"/>
                  </a:lnTo>
                </a:path>
                <a:path w="231139" h="92709">
                  <a:moveTo>
                    <a:pt x="213652" y="46195"/>
                  </a:moveTo>
                  <a:lnTo>
                    <a:pt x="230975" y="92390"/>
                  </a:lnTo>
                </a:path>
              </a:pathLst>
            </a:custGeom>
            <a:ln w="3175">
              <a:solidFill>
                <a:srgbClr val="000000"/>
              </a:solidFill>
            </a:ln>
          </p:spPr>
          <p:txBody>
            <a:bodyPr wrap="square" lIns="0" tIns="0" rIns="0" bIns="0" rtlCol="0"/>
            <a:lstStyle/>
            <a:p>
              <a:endParaRPr sz="949"/>
            </a:p>
          </p:txBody>
        </p:sp>
        <p:pic>
          <p:nvPicPr>
            <p:cNvPr id="345" name="object 345"/>
            <p:cNvPicPr/>
            <p:nvPr/>
          </p:nvPicPr>
          <p:blipFill>
            <a:blip r:embed="rId12" cstate="print"/>
            <a:stretch>
              <a:fillRect/>
            </a:stretch>
          </p:blipFill>
          <p:spPr>
            <a:xfrm>
              <a:off x="2094086" y="692508"/>
              <a:ext cx="72249" cy="95346"/>
            </a:xfrm>
            <a:prstGeom prst="rect">
              <a:avLst/>
            </a:prstGeom>
          </p:spPr>
        </p:pic>
        <p:sp>
          <p:nvSpPr>
            <p:cNvPr id="346" name="object 346"/>
            <p:cNvSpPr/>
            <p:nvPr/>
          </p:nvSpPr>
          <p:spPr>
            <a:xfrm>
              <a:off x="2199503" y="693987"/>
              <a:ext cx="46355" cy="92710"/>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grpSp>
      <p:sp>
        <p:nvSpPr>
          <p:cNvPr id="347" name="object 347"/>
          <p:cNvSpPr/>
          <p:nvPr/>
        </p:nvSpPr>
        <p:spPr>
          <a:xfrm>
            <a:off x="2054425" y="365791"/>
            <a:ext cx="176722" cy="48866"/>
          </a:xfrm>
          <a:custGeom>
            <a:avLst/>
            <a:gdLst/>
            <a:ahLst/>
            <a:cxnLst/>
            <a:rect l="l" t="t" r="r" b="b"/>
            <a:pathLst>
              <a:path w="335280"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35280" h="92709">
                <a:moveTo>
                  <a:pt x="92390" y="92390"/>
                </a:moveTo>
                <a:lnTo>
                  <a:pt x="92390" y="0"/>
                </a:lnTo>
                <a:lnTo>
                  <a:pt x="121262" y="0"/>
                </a:lnTo>
                <a:lnTo>
                  <a:pt x="132810" y="7699"/>
                </a:lnTo>
                <a:lnTo>
                  <a:pt x="138585" y="15398"/>
                </a:lnTo>
                <a:lnTo>
                  <a:pt x="138585" y="30796"/>
                </a:lnTo>
                <a:lnTo>
                  <a:pt x="132810" y="38495"/>
                </a:lnTo>
                <a:lnTo>
                  <a:pt x="121262" y="46195"/>
                </a:lnTo>
                <a:lnTo>
                  <a:pt x="92390" y="46195"/>
                </a:lnTo>
              </a:path>
              <a:path w="335280" h="92709">
                <a:moveTo>
                  <a:pt x="121262" y="46195"/>
                </a:moveTo>
                <a:lnTo>
                  <a:pt x="138585" y="92390"/>
                </a:lnTo>
              </a:path>
              <a:path w="335280" h="92709">
                <a:moveTo>
                  <a:pt x="179005" y="92390"/>
                </a:moveTo>
                <a:lnTo>
                  <a:pt x="207877" y="0"/>
                </a:lnTo>
                <a:lnTo>
                  <a:pt x="236749" y="92390"/>
                </a:lnTo>
              </a:path>
              <a:path w="335280" h="92709">
                <a:moveTo>
                  <a:pt x="190554" y="61593"/>
                </a:moveTo>
                <a:lnTo>
                  <a:pt x="225200" y="61593"/>
                </a:lnTo>
              </a:path>
              <a:path w="335280"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348" name="object 348"/>
          <p:cNvSpPr/>
          <p:nvPr/>
        </p:nvSpPr>
        <p:spPr>
          <a:xfrm>
            <a:off x="2261390" y="365791"/>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49" name="object 349"/>
          <p:cNvSpPr/>
          <p:nvPr/>
        </p:nvSpPr>
        <p:spPr>
          <a:xfrm>
            <a:off x="2297913" y="365791"/>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1"/>
                </a:lnTo>
                <a:lnTo>
                  <a:pt x="132810" y="84690"/>
                </a:lnTo>
                <a:lnTo>
                  <a:pt x="121262" y="92390"/>
                </a:lnTo>
                <a:lnTo>
                  <a:pt x="109713" y="92390"/>
                </a:lnTo>
                <a:lnTo>
                  <a:pt x="98164" y="84690"/>
                </a:lnTo>
                <a:lnTo>
                  <a:pt x="92390" y="76991"/>
                </a:lnTo>
                <a:lnTo>
                  <a:pt x="86615" y="69292"/>
                </a:lnTo>
                <a:lnTo>
                  <a:pt x="80841" y="46195"/>
                </a:lnTo>
                <a:lnTo>
                  <a:pt x="86615" y="23097"/>
                </a:lnTo>
                <a:lnTo>
                  <a:pt x="92390" y="15398"/>
                </a:lnTo>
                <a:lnTo>
                  <a:pt x="98164" y="7699"/>
                </a:lnTo>
                <a:lnTo>
                  <a:pt x="109713" y="0"/>
                </a:lnTo>
                <a:lnTo>
                  <a:pt x="121262" y="0"/>
                </a:lnTo>
                <a:lnTo>
                  <a:pt x="132810" y="7699"/>
                </a:lnTo>
                <a:lnTo>
                  <a:pt x="138585" y="15398"/>
                </a:lnTo>
              </a:path>
            </a:pathLst>
          </a:custGeom>
          <a:ln w="3175">
            <a:solidFill>
              <a:srgbClr val="000000"/>
            </a:solidFill>
          </a:ln>
        </p:spPr>
        <p:txBody>
          <a:bodyPr wrap="square" lIns="0" tIns="0" rIns="0" bIns="0" rtlCol="0"/>
          <a:lstStyle/>
          <a:p>
            <a:endParaRPr sz="949"/>
          </a:p>
        </p:txBody>
      </p:sp>
      <p:sp>
        <p:nvSpPr>
          <p:cNvPr id="350" name="object 350"/>
          <p:cNvSpPr/>
          <p:nvPr/>
        </p:nvSpPr>
        <p:spPr>
          <a:xfrm>
            <a:off x="2404439" y="410431"/>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51" name="object 351"/>
          <p:cNvSpPr/>
          <p:nvPr/>
        </p:nvSpPr>
        <p:spPr>
          <a:xfrm>
            <a:off x="1031775" y="511884"/>
            <a:ext cx="24433" cy="48866"/>
          </a:xfrm>
          <a:custGeom>
            <a:avLst/>
            <a:gdLst/>
            <a:ahLst/>
            <a:cxnLst/>
            <a:rect l="l" t="t" r="r" b="b"/>
            <a:pathLst>
              <a:path w="46354"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352" name="object 352"/>
          <p:cNvSpPr/>
          <p:nvPr/>
        </p:nvSpPr>
        <p:spPr>
          <a:xfrm>
            <a:off x="1089603" y="556523"/>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53" name="object 353"/>
          <p:cNvSpPr/>
          <p:nvPr/>
        </p:nvSpPr>
        <p:spPr>
          <a:xfrm>
            <a:off x="1174824" y="511884"/>
            <a:ext cx="124843" cy="48866"/>
          </a:xfrm>
          <a:custGeom>
            <a:avLst/>
            <a:gdLst/>
            <a:ahLst/>
            <a:cxnLst/>
            <a:rect l="l" t="t" r="r" b="b"/>
            <a:pathLst>
              <a:path w="236855" h="92709">
                <a:moveTo>
                  <a:pt x="0" y="92390"/>
                </a:moveTo>
                <a:lnTo>
                  <a:pt x="28871" y="0"/>
                </a:lnTo>
                <a:lnTo>
                  <a:pt x="57743" y="92390"/>
                </a:lnTo>
              </a:path>
              <a:path w="236855" h="92709">
                <a:moveTo>
                  <a:pt x="11548" y="61593"/>
                </a:moveTo>
                <a:lnTo>
                  <a:pt x="46195" y="61593"/>
                </a:lnTo>
              </a:path>
              <a:path w="236855" h="92709">
                <a:moveTo>
                  <a:pt x="98164" y="0"/>
                </a:moveTo>
                <a:lnTo>
                  <a:pt x="98164" y="92390"/>
                </a:lnTo>
                <a:lnTo>
                  <a:pt x="144359" y="92390"/>
                </a:lnTo>
              </a:path>
              <a:path w="236855" h="92709">
                <a:moveTo>
                  <a:pt x="190554" y="0"/>
                </a:moveTo>
                <a:lnTo>
                  <a:pt x="190554" y="92390"/>
                </a:lnTo>
                <a:lnTo>
                  <a:pt x="236749" y="92390"/>
                </a:lnTo>
              </a:path>
            </a:pathLst>
          </a:custGeom>
          <a:ln w="3175">
            <a:solidFill>
              <a:srgbClr val="000000"/>
            </a:solidFill>
          </a:ln>
        </p:spPr>
        <p:txBody>
          <a:bodyPr wrap="square" lIns="0" tIns="0" rIns="0" bIns="0" rtlCol="0"/>
          <a:lstStyle/>
          <a:p>
            <a:endParaRPr sz="949"/>
          </a:p>
        </p:txBody>
      </p:sp>
      <p:sp>
        <p:nvSpPr>
          <p:cNvPr id="354" name="object 354"/>
          <p:cNvSpPr/>
          <p:nvPr/>
        </p:nvSpPr>
        <p:spPr>
          <a:xfrm>
            <a:off x="1372658" y="511884"/>
            <a:ext cx="27445" cy="48866"/>
          </a:xfrm>
          <a:custGeom>
            <a:avLst/>
            <a:gdLst/>
            <a:ahLst/>
            <a:cxnLst/>
            <a:rect l="l" t="t" r="r" b="b"/>
            <a:pathLst>
              <a:path w="5206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55" name="object 355"/>
          <p:cNvSpPr/>
          <p:nvPr/>
        </p:nvSpPr>
        <p:spPr>
          <a:xfrm>
            <a:off x="1433530" y="51188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56" name="object 356"/>
          <p:cNvSpPr/>
          <p:nvPr/>
        </p:nvSpPr>
        <p:spPr>
          <a:xfrm>
            <a:off x="1467010" y="511884"/>
            <a:ext cx="173709" cy="48866"/>
          </a:xfrm>
          <a:custGeom>
            <a:avLst/>
            <a:gdLst/>
            <a:ahLst/>
            <a:cxnLst/>
            <a:rect l="l" t="t" r="r" b="b"/>
            <a:pathLst>
              <a:path w="329565" h="92709">
                <a:moveTo>
                  <a:pt x="0" y="92390"/>
                </a:moveTo>
                <a:lnTo>
                  <a:pt x="0" y="0"/>
                </a:lnTo>
                <a:lnTo>
                  <a:pt x="28871" y="76991"/>
                </a:lnTo>
                <a:lnTo>
                  <a:pt x="57743" y="0"/>
                </a:lnTo>
                <a:lnTo>
                  <a:pt x="57743" y="92390"/>
                </a:lnTo>
              </a:path>
              <a:path w="329565" h="92709">
                <a:moveTo>
                  <a:pt x="144359" y="92390"/>
                </a:moveTo>
                <a:lnTo>
                  <a:pt x="98164" y="92390"/>
                </a:lnTo>
                <a:lnTo>
                  <a:pt x="98164" y="0"/>
                </a:lnTo>
                <a:lnTo>
                  <a:pt x="144359" y="0"/>
                </a:lnTo>
              </a:path>
              <a:path w="329565" h="92709">
                <a:moveTo>
                  <a:pt x="98164" y="46195"/>
                </a:moveTo>
                <a:lnTo>
                  <a:pt x="127036" y="46195"/>
                </a:lnTo>
              </a:path>
              <a:path w="329565" h="92709">
                <a:moveTo>
                  <a:pt x="190554" y="92390"/>
                </a:moveTo>
                <a:lnTo>
                  <a:pt x="190554" y="0"/>
                </a:lnTo>
                <a:lnTo>
                  <a:pt x="236749" y="92390"/>
                </a:lnTo>
                <a:lnTo>
                  <a:pt x="236749" y="0"/>
                </a:lnTo>
              </a:path>
              <a:path w="329565" h="92709">
                <a:moveTo>
                  <a:pt x="329139" y="15398"/>
                </a:moveTo>
                <a:lnTo>
                  <a:pt x="323365" y="7699"/>
                </a:lnTo>
                <a:lnTo>
                  <a:pt x="311816" y="0"/>
                </a:lnTo>
                <a:lnTo>
                  <a:pt x="300268" y="0"/>
                </a:lnTo>
                <a:lnTo>
                  <a:pt x="288719" y="7699"/>
                </a:lnTo>
                <a:lnTo>
                  <a:pt x="282944" y="15398"/>
                </a:lnTo>
                <a:lnTo>
                  <a:pt x="282944" y="23097"/>
                </a:lnTo>
                <a:lnTo>
                  <a:pt x="288719" y="30796"/>
                </a:lnTo>
                <a:lnTo>
                  <a:pt x="300268" y="38495"/>
                </a:lnTo>
                <a:lnTo>
                  <a:pt x="311816" y="46195"/>
                </a:lnTo>
                <a:lnTo>
                  <a:pt x="323365" y="53894"/>
                </a:lnTo>
                <a:lnTo>
                  <a:pt x="329139" y="61593"/>
                </a:lnTo>
                <a:lnTo>
                  <a:pt x="329139" y="76991"/>
                </a:lnTo>
                <a:lnTo>
                  <a:pt x="323365" y="84690"/>
                </a:lnTo>
                <a:lnTo>
                  <a:pt x="311816" y="92390"/>
                </a:lnTo>
                <a:lnTo>
                  <a:pt x="300268" y="92390"/>
                </a:lnTo>
                <a:lnTo>
                  <a:pt x="288719" y="84690"/>
                </a:lnTo>
                <a:lnTo>
                  <a:pt x="282944" y="76991"/>
                </a:lnTo>
                <a:lnTo>
                  <a:pt x="277170" y="69292"/>
                </a:lnTo>
              </a:path>
            </a:pathLst>
          </a:custGeom>
          <a:ln w="3175">
            <a:solidFill>
              <a:srgbClr val="000000"/>
            </a:solidFill>
          </a:ln>
        </p:spPr>
        <p:txBody>
          <a:bodyPr wrap="square" lIns="0" tIns="0" rIns="0" bIns="0" rtlCol="0"/>
          <a:lstStyle/>
          <a:p>
            <a:endParaRPr sz="949"/>
          </a:p>
        </p:txBody>
      </p:sp>
      <p:sp>
        <p:nvSpPr>
          <p:cNvPr id="357" name="object 357"/>
          <p:cNvSpPr/>
          <p:nvPr/>
        </p:nvSpPr>
        <p:spPr>
          <a:xfrm>
            <a:off x="1677018" y="51188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358" name="object 358"/>
          <p:cNvGrpSpPr/>
          <p:nvPr/>
        </p:nvGrpSpPr>
        <p:grpSpPr>
          <a:xfrm>
            <a:off x="1706675" y="511105"/>
            <a:ext cx="129529" cy="50540"/>
            <a:chOff x="1724525" y="969679"/>
            <a:chExt cx="245745" cy="95885"/>
          </a:xfrm>
        </p:grpSpPr>
        <p:pic>
          <p:nvPicPr>
            <p:cNvPr id="359" name="object 359"/>
            <p:cNvPicPr/>
            <p:nvPr/>
          </p:nvPicPr>
          <p:blipFill>
            <a:blip r:embed="rId12" cstate="print"/>
            <a:stretch>
              <a:fillRect/>
            </a:stretch>
          </p:blipFill>
          <p:spPr>
            <a:xfrm>
              <a:off x="1724525" y="969679"/>
              <a:ext cx="72249" cy="95346"/>
            </a:xfrm>
            <a:prstGeom prst="rect">
              <a:avLst/>
            </a:prstGeom>
          </p:spPr>
        </p:pic>
        <p:sp>
          <p:nvSpPr>
            <p:cNvPr id="360" name="object 360"/>
            <p:cNvSpPr/>
            <p:nvPr/>
          </p:nvSpPr>
          <p:spPr>
            <a:xfrm>
              <a:off x="1829943" y="971157"/>
              <a:ext cx="139065" cy="92710"/>
            </a:xfrm>
            <a:custGeom>
              <a:avLst/>
              <a:gdLst/>
              <a:ahLst/>
              <a:cxnLst/>
              <a:rect l="l" t="t" r="r" b="b"/>
              <a:pathLst>
                <a:path w="139064" h="92709">
                  <a:moveTo>
                    <a:pt x="0" y="92390"/>
                  </a:moveTo>
                  <a:lnTo>
                    <a:pt x="0" y="0"/>
                  </a:lnTo>
                  <a:lnTo>
                    <a:pt x="46195" y="92390"/>
                  </a:lnTo>
                  <a:lnTo>
                    <a:pt x="46195" y="0"/>
                  </a:lnTo>
                </a:path>
                <a:path w="139064" h="92709">
                  <a:moveTo>
                    <a:pt x="138585" y="15398"/>
                  </a:moveTo>
                  <a:lnTo>
                    <a:pt x="132810" y="7699"/>
                  </a:lnTo>
                  <a:lnTo>
                    <a:pt x="121262" y="0"/>
                  </a:lnTo>
                  <a:lnTo>
                    <a:pt x="109713" y="0"/>
                  </a:lnTo>
                  <a:lnTo>
                    <a:pt x="98164" y="7699"/>
                  </a:lnTo>
                  <a:lnTo>
                    <a:pt x="92390" y="15398"/>
                  </a:lnTo>
                  <a:lnTo>
                    <a:pt x="92390" y="23097"/>
                  </a:lnTo>
                  <a:lnTo>
                    <a:pt x="98164" y="30796"/>
                  </a:lnTo>
                  <a:lnTo>
                    <a:pt x="109713" y="38495"/>
                  </a:lnTo>
                  <a:lnTo>
                    <a:pt x="121262" y="46195"/>
                  </a:lnTo>
                  <a:lnTo>
                    <a:pt x="132810" y="53894"/>
                  </a:lnTo>
                  <a:lnTo>
                    <a:pt x="138585" y="61593"/>
                  </a:lnTo>
                  <a:lnTo>
                    <a:pt x="138585" y="76991"/>
                  </a:lnTo>
                  <a:lnTo>
                    <a:pt x="132810" y="84690"/>
                  </a:lnTo>
                  <a:lnTo>
                    <a:pt x="121262" y="92390"/>
                  </a:lnTo>
                  <a:lnTo>
                    <a:pt x="109713" y="92390"/>
                  </a:lnTo>
                  <a:lnTo>
                    <a:pt x="98164" y="84690"/>
                  </a:lnTo>
                  <a:lnTo>
                    <a:pt x="92390" y="76991"/>
                  </a:lnTo>
                  <a:lnTo>
                    <a:pt x="86615" y="69292"/>
                  </a:lnTo>
                </a:path>
              </a:pathLst>
            </a:custGeom>
            <a:ln w="3175">
              <a:solidFill>
                <a:srgbClr val="000000"/>
              </a:solidFill>
            </a:ln>
          </p:spPr>
          <p:txBody>
            <a:bodyPr wrap="square" lIns="0" tIns="0" rIns="0" bIns="0" rtlCol="0"/>
            <a:lstStyle/>
            <a:p>
              <a:endParaRPr sz="949"/>
            </a:p>
          </p:txBody>
        </p:sp>
      </p:grpSp>
      <p:sp>
        <p:nvSpPr>
          <p:cNvPr id="361" name="object 361"/>
          <p:cNvSpPr/>
          <p:nvPr/>
        </p:nvSpPr>
        <p:spPr>
          <a:xfrm>
            <a:off x="1905288" y="511884"/>
            <a:ext cx="124843" cy="48866"/>
          </a:xfrm>
          <a:custGeom>
            <a:avLst/>
            <a:gdLst/>
            <a:ahLst/>
            <a:cxnLst/>
            <a:rect l="l" t="t" r="r" b="b"/>
            <a:pathLst>
              <a:path w="236855" h="92709">
                <a:moveTo>
                  <a:pt x="0" y="92390"/>
                </a:moveTo>
                <a:lnTo>
                  <a:pt x="28871" y="0"/>
                </a:lnTo>
                <a:lnTo>
                  <a:pt x="57743" y="92390"/>
                </a:lnTo>
              </a:path>
              <a:path w="236855" h="92709">
                <a:moveTo>
                  <a:pt x="11548" y="61593"/>
                </a:moveTo>
                <a:lnTo>
                  <a:pt x="46195" y="61593"/>
                </a:lnTo>
              </a:path>
              <a:path w="236855" h="92709">
                <a:moveTo>
                  <a:pt x="98164" y="92390"/>
                </a:moveTo>
                <a:lnTo>
                  <a:pt x="98164" y="0"/>
                </a:lnTo>
                <a:lnTo>
                  <a:pt x="127036" y="0"/>
                </a:lnTo>
                <a:lnTo>
                  <a:pt x="138585" y="7699"/>
                </a:lnTo>
                <a:lnTo>
                  <a:pt x="144359" y="15398"/>
                </a:lnTo>
                <a:lnTo>
                  <a:pt x="144359" y="30796"/>
                </a:lnTo>
                <a:lnTo>
                  <a:pt x="138585" y="38495"/>
                </a:lnTo>
                <a:lnTo>
                  <a:pt x="127036" y="46195"/>
                </a:lnTo>
                <a:lnTo>
                  <a:pt x="98164" y="46195"/>
                </a:lnTo>
              </a:path>
              <a:path w="236855" h="92709">
                <a:moveTo>
                  <a:pt x="127036" y="46195"/>
                </a:moveTo>
                <a:lnTo>
                  <a:pt x="144359" y="92390"/>
                </a:lnTo>
              </a:path>
              <a:path w="236855" h="92709">
                <a:moveTo>
                  <a:pt x="236749" y="92390"/>
                </a:moveTo>
                <a:lnTo>
                  <a:pt x="190554" y="92390"/>
                </a:lnTo>
                <a:lnTo>
                  <a:pt x="190554" y="0"/>
                </a:lnTo>
                <a:lnTo>
                  <a:pt x="236749" y="0"/>
                </a:lnTo>
              </a:path>
              <a:path w="236855"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362" name="object 362"/>
          <p:cNvSpPr/>
          <p:nvPr/>
        </p:nvSpPr>
        <p:spPr>
          <a:xfrm>
            <a:off x="2115297" y="51188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3" name="object 363"/>
          <p:cNvSpPr/>
          <p:nvPr/>
        </p:nvSpPr>
        <p:spPr>
          <a:xfrm>
            <a:off x="2151820" y="511884"/>
            <a:ext cx="24433" cy="48866"/>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sp>
        <p:nvSpPr>
          <p:cNvPr id="364" name="object 364"/>
          <p:cNvSpPr/>
          <p:nvPr/>
        </p:nvSpPr>
        <p:spPr>
          <a:xfrm>
            <a:off x="2246172" y="511884"/>
            <a:ext cx="173709" cy="48866"/>
          </a:xfrm>
          <a:custGeom>
            <a:avLst/>
            <a:gdLst/>
            <a:ahLst/>
            <a:cxnLst/>
            <a:rect l="l" t="t" r="r" b="b"/>
            <a:pathLst>
              <a:path w="329564" h="92709">
                <a:moveTo>
                  <a:pt x="0" y="92390"/>
                </a:moveTo>
                <a:lnTo>
                  <a:pt x="0" y="0"/>
                </a:lnTo>
                <a:lnTo>
                  <a:pt x="28871" y="76991"/>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84780" y="0"/>
                </a:moveTo>
                <a:lnTo>
                  <a:pt x="242524" y="0"/>
                </a:lnTo>
              </a:path>
              <a:path w="329564" h="92709">
                <a:moveTo>
                  <a:pt x="213652" y="0"/>
                </a:moveTo>
                <a:lnTo>
                  <a:pt x="213652" y="92390"/>
                </a:lnTo>
              </a:path>
              <a:path w="329564" h="92709">
                <a:moveTo>
                  <a:pt x="282944" y="92390"/>
                </a:moveTo>
                <a:lnTo>
                  <a:pt x="282944" y="0"/>
                </a:lnTo>
                <a:lnTo>
                  <a:pt x="311816" y="0"/>
                </a:lnTo>
                <a:lnTo>
                  <a:pt x="323365" y="7699"/>
                </a:lnTo>
                <a:lnTo>
                  <a:pt x="329139" y="15398"/>
                </a:lnTo>
                <a:lnTo>
                  <a:pt x="329139" y="30796"/>
                </a:lnTo>
                <a:lnTo>
                  <a:pt x="323365" y="38495"/>
                </a:lnTo>
                <a:lnTo>
                  <a:pt x="311816" y="46195"/>
                </a:lnTo>
                <a:lnTo>
                  <a:pt x="282944" y="46195"/>
                </a:lnTo>
              </a:path>
              <a:path w="329564" h="92709">
                <a:moveTo>
                  <a:pt x="311816" y="46195"/>
                </a:moveTo>
                <a:lnTo>
                  <a:pt x="329139" y="92390"/>
                </a:lnTo>
              </a:path>
            </a:pathLst>
          </a:custGeom>
          <a:ln w="3175">
            <a:solidFill>
              <a:srgbClr val="000000"/>
            </a:solidFill>
          </a:ln>
        </p:spPr>
        <p:txBody>
          <a:bodyPr wrap="square" lIns="0" tIns="0" rIns="0" bIns="0" rtlCol="0"/>
          <a:lstStyle/>
          <a:p>
            <a:endParaRPr sz="949"/>
          </a:p>
        </p:txBody>
      </p:sp>
      <p:sp>
        <p:nvSpPr>
          <p:cNvPr id="365" name="object 365"/>
          <p:cNvSpPr/>
          <p:nvPr/>
        </p:nvSpPr>
        <p:spPr>
          <a:xfrm>
            <a:off x="2456180" y="51188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6" name="object 366"/>
          <p:cNvSpPr/>
          <p:nvPr/>
        </p:nvSpPr>
        <p:spPr>
          <a:xfrm>
            <a:off x="2486616" y="511884"/>
            <a:ext cx="30458" cy="48866"/>
          </a:xfrm>
          <a:custGeom>
            <a:avLst/>
            <a:gdLst/>
            <a:ahLst/>
            <a:cxnLst/>
            <a:rect l="l" t="t" r="r" b="b"/>
            <a:pathLst>
              <a:path w="57785"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Lst>
          </a:custGeom>
          <a:ln w="3175">
            <a:solidFill>
              <a:srgbClr val="000000"/>
            </a:solidFill>
          </a:ln>
        </p:spPr>
        <p:txBody>
          <a:bodyPr wrap="square" lIns="0" tIns="0" rIns="0" bIns="0" rtlCol="0"/>
          <a:lstStyle/>
          <a:p>
            <a:endParaRPr sz="949"/>
          </a:p>
        </p:txBody>
      </p:sp>
      <p:sp>
        <p:nvSpPr>
          <p:cNvPr id="367" name="object 367"/>
          <p:cNvSpPr/>
          <p:nvPr/>
        </p:nvSpPr>
        <p:spPr>
          <a:xfrm>
            <a:off x="2550531" y="556523"/>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68" name="object 368"/>
          <p:cNvSpPr/>
          <p:nvPr/>
        </p:nvSpPr>
        <p:spPr>
          <a:xfrm>
            <a:off x="1031775" y="657977"/>
            <a:ext cx="27445" cy="48866"/>
          </a:xfrm>
          <a:custGeom>
            <a:avLst/>
            <a:gdLst/>
            <a:ahLst/>
            <a:cxnLst/>
            <a:rect l="l" t="t" r="r" b="b"/>
            <a:pathLst>
              <a:path w="52070" h="92709">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52070" h="92709">
                <a:moveTo>
                  <a:pt x="17323" y="38495"/>
                </a:moveTo>
                <a:lnTo>
                  <a:pt x="28871" y="38495"/>
                </a:lnTo>
              </a:path>
            </a:pathLst>
          </a:custGeom>
          <a:ln w="3175">
            <a:solidFill>
              <a:srgbClr val="000000"/>
            </a:solidFill>
          </a:ln>
        </p:spPr>
        <p:txBody>
          <a:bodyPr wrap="square" lIns="0" tIns="0" rIns="0" bIns="0" rtlCol="0"/>
          <a:lstStyle/>
          <a:p>
            <a:endParaRPr sz="949"/>
          </a:p>
        </p:txBody>
      </p:sp>
      <p:sp>
        <p:nvSpPr>
          <p:cNvPr id="369" name="object 369"/>
          <p:cNvSpPr/>
          <p:nvPr/>
        </p:nvSpPr>
        <p:spPr>
          <a:xfrm>
            <a:off x="1089603" y="702616"/>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70" name="object 370"/>
          <p:cNvSpPr/>
          <p:nvPr/>
        </p:nvSpPr>
        <p:spPr>
          <a:xfrm>
            <a:off x="1174824" y="657977"/>
            <a:ext cx="76312" cy="48866"/>
          </a:xfrm>
          <a:custGeom>
            <a:avLst/>
            <a:gdLst/>
            <a:ahLst/>
            <a:cxnLst/>
            <a:rect l="l" t="t" r="r" b="b"/>
            <a:pathLst>
              <a:path w="144780" h="92709">
                <a:moveTo>
                  <a:pt x="0" y="0"/>
                </a:moveTo>
                <a:lnTo>
                  <a:pt x="57743" y="0"/>
                </a:lnTo>
              </a:path>
              <a:path w="144780" h="92709">
                <a:moveTo>
                  <a:pt x="28871" y="0"/>
                </a:moveTo>
                <a:lnTo>
                  <a:pt x="28871" y="92390"/>
                </a:lnTo>
              </a:path>
              <a:path w="144780" h="92709">
                <a:moveTo>
                  <a:pt x="98164" y="0"/>
                </a:moveTo>
                <a:lnTo>
                  <a:pt x="98164" y="92390"/>
                </a:lnTo>
              </a:path>
              <a:path w="144780" h="92709">
                <a:moveTo>
                  <a:pt x="144359" y="0"/>
                </a:moveTo>
                <a:lnTo>
                  <a:pt x="144359" y="92390"/>
                </a:lnTo>
              </a:path>
              <a:path w="144780" h="92709">
                <a:moveTo>
                  <a:pt x="98164" y="46195"/>
                </a:moveTo>
                <a:lnTo>
                  <a:pt x="144359" y="46195"/>
                </a:lnTo>
              </a:path>
            </a:pathLst>
          </a:custGeom>
          <a:ln w="3175">
            <a:solidFill>
              <a:srgbClr val="000000"/>
            </a:solidFill>
          </a:ln>
        </p:spPr>
        <p:txBody>
          <a:bodyPr wrap="square" lIns="0" tIns="0" rIns="0" bIns="0" rtlCol="0"/>
          <a:lstStyle/>
          <a:p>
            <a:endParaRPr sz="949"/>
          </a:p>
        </p:txBody>
      </p:sp>
      <p:sp>
        <p:nvSpPr>
          <p:cNvPr id="371" name="object 371"/>
          <p:cNvSpPr/>
          <p:nvPr/>
        </p:nvSpPr>
        <p:spPr>
          <a:xfrm>
            <a:off x="1287437"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2" name="object 372"/>
          <p:cNvSpPr/>
          <p:nvPr/>
        </p:nvSpPr>
        <p:spPr>
          <a:xfrm>
            <a:off x="1320918" y="657977"/>
            <a:ext cx="27445" cy="48866"/>
          </a:xfrm>
          <a:custGeom>
            <a:avLst/>
            <a:gdLst/>
            <a:ahLst/>
            <a:cxnLst/>
            <a:rect l="l" t="t" r="r" b="b"/>
            <a:pathLst>
              <a:path w="52069"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sp>
        <p:nvSpPr>
          <p:cNvPr id="373" name="object 373"/>
          <p:cNvSpPr/>
          <p:nvPr/>
        </p:nvSpPr>
        <p:spPr>
          <a:xfrm>
            <a:off x="1433530"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4" name="object 374"/>
          <p:cNvSpPr/>
          <p:nvPr/>
        </p:nvSpPr>
        <p:spPr>
          <a:xfrm>
            <a:off x="1467010" y="657977"/>
            <a:ext cx="27445" cy="48866"/>
          </a:xfrm>
          <a:custGeom>
            <a:avLst/>
            <a:gdLst/>
            <a:ahLst/>
            <a:cxnLst/>
            <a:rect l="l" t="t" r="r" b="b"/>
            <a:pathLst>
              <a:path w="52069"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sp>
        <p:nvSpPr>
          <p:cNvPr id="375" name="object 375"/>
          <p:cNvSpPr/>
          <p:nvPr/>
        </p:nvSpPr>
        <p:spPr>
          <a:xfrm>
            <a:off x="1564405" y="657977"/>
            <a:ext cx="30458" cy="48866"/>
          </a:xfrm>
          <a:custGeom>
            <a:avLst/>
            <a:gdLst/>
            <a:ahLst/>
            <a:cxnLst/>
            <a:rect l="l" t="t" r="r" b="b"/>
            <a:pathLst>
              <a:path w="57784" h="92709">
                <a:moveTo>
                  <a:pt x="0" y="92390"/>
                </a:moveTo>
                <a:lnTo>
                  <a:pt x="28871" y="0"/>
                </a:lnTo>
                <a:lnTo>
                  <a:pt x="57743" y="92390"/>
                </a:lnTo>
              </a:path>
              <a:path w="57784" h="92709">
                <a:moveTo>
                  <a:pt x="11548" y="61593"/>
                </a:moveTo>
                <a:lnTo>
                  <a:pt x="46195" y="61593"/>
                </a:lnTo>
              </a:path>
            </a:pathLst>
          </a:custGeom>
          <a:ln w="3175">
            <a:solidFill>
              <a:srgbClr val="000000"/>
            </a:solidFill>
          </a:ln>
        </p:spPr>
        <p:txBody>
          <a:bodyPr wrap="square" lIns="0" tIns="0" rIns="0" bIns="0" rtlCol="0"/>
          <a:lstStyle/>
          <a:p>
            <a:endParaRPr sz="949"/>
          </a:p>
        </p:txBody>
      </p:sp>
      <p:sp>
        <p:nvSpPr>
          <p:cNvPr id="376" name="object 376"/>
          <p:cNvSpPr/>
          <p:nvPr/>
        </p:nvSpPr>
        <p:spPr>
          <a:xfrm>
            <a:off x="1664844" y="657977"/>
            <a:ext cx="24433" cy="48866"/>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377" name="object 377"/>
          <p:cNvSpPr/>
          <p:nvPr/>
        </p:nvSpPr>
        <p:spPr>
          <a:xfrm>
            <a:off x="1725716"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8" name="object 378"/>
          <p:cNvSpPr/>
          <p:nvPr/>
        </p:nvSpPr>
        <p:spPr>
          <a:xfrm>
            <a:off x="1759196" y="657977"/>
            <a:ext cx="30458" cy="48866"/>
          </a:xfrm>
          <a:custGeom>
            <a:avLst/>
            <a:gdLst/>
            <a:ahLst/>
            <a:cxnLst/>
            <a:rect l="l" t="t" r="r" b="b"/>
            <a:pathLst>
              <a:path w="57785"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sp>
        <p:nvSpPr>
          <p:cNvPr id="379" name="object 379"/>
          <p:cNvSpPr/>
          <p:nvPr/>
        </p:nvSpPr>
        <p:spPr>
          <a:xfrm>
            <a:off x="1823111"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0" name="object 380"/>
          <p:cNvSpPr/>
          <p:nvPr/>
        </p:nvSpPr>
        <p:spPr>
          <a:xfrm>
            <a:off x="1856591" y="657977"/>
            <a:ext cx="127855" cy="48866"/>
          </a:xfrm>
          <a:custGeom>
            <a:avLst/>
            <a:gdLst/>
            <a:ahLst/>
            <a:cxnLst/>
            <a:rect l="l" t="t" r="r" b="b"/>
            <a:pathLst>
              <a:path w="242569" h="92709">
                <a:moveTo>
                  <a:pt x="0" y="0"/>
                </a:moveTo>
                <a:lnTo>
                  <a:pt x="57743" y="0"/>
                </a:lnTo>
              </a:path>
              <a:path w="242569" h="92709">
                <a:moveTo>
                  <a:pt x="28871" y="0"/>
                </a:moveTo>
                <a:lnTo>
                  <a:pt x="28871" y="92390"/>
                </a:lnTo>
              </a:path>
              <a:path w="242569" h="92709">
                <a:moveTo>
                  <a:pt x="144359" y="92390"/>
                </a:moveTo>
                <a:lnTo>
                  <a:pt x="98164" y="92390"/>
                </a:lnTo>
                <a:lnTo>
                  <a:pt x="98164" y="0"/>
                </a:lnTo>
                <a:lnTo>
                  <a:pt x="144359" y="0"/>
                </a:lnTo>
              </a:path>
              <a:path w="242569" h="92709">
                <a:moveTo>
                  <a:pt x="98164" y="46195"/>
                </a:moveTo>
                <a:lnTo>
                  <a:pt x="127036" y="46195"/>
                </a:lnTo>
              </a:path>
              <a:path w="242569" h="92709">
                <a:moveTo>
                  <a:pt x="190554" y="0"/>
                </a:moveTo>
                <a:lnTo>
                  <a:pt x="213652" y="0"/>
                </a:lnTo>
                <a:lnTo>
                  <a:pt x="225201" y="7699"/>
                </a:lnTo>
                <a:lnTo>
                  <a:pt x="230975" y="15398"/>
                </a:lnTo>
                <a:lnTo>
                  <a:pt x="236749" y="23097"/>
                </a:lnTo>
                <a:lnTo>
                  <a:pt x="242524" y="46195"/>
                </a:lnTo>
                <a:lnTo>
                  <a:pt x="236749" y="69292"/>
                </a:lnTo>
                <a:lnTo>
                  <a:pt x="230975" y="76991"/>
                </a:lnTo>
                <a:lnTo>
                  <a:pt x="225201" y="84690"/>
                </a:lnTo>
                <a:lnTo>
                  <a:pt x="213652" y="92390"/>
                </a:lnTo>
                <a:lnTo>
                  <a:pt x="190554" y="92390"/>
                </a:lnTo>
                <a:lnTo>
                  <a:pt x="190554" y="0"/>
                </a:lnTo>
              </a:path>
            </a:pathLst>
          </a:custGeom>
          <a:ln w="3175">
            <a:solidFill>
              <a:srgbClr val="000000"/>
            </a:solidFill>
          </a:ln>
        </p:spPr>
        <p:txBody>
          <a:bodyPr wrap="square" lIns="0" tIns="0" rIns="0" bIns="0" rtlCol="0"/>
          <a:lstStyle/>
          <a:p>
            <a:endParaRPr sz="949"/>
          </a:p>
        </p:txBody>
      </p:sp>
      <p:sp>
        <p:nvSpPr>
          <p:cNvPr id="381" name="object 381"/>
          <p:cNvSpPr/>
          <p:nvPr/>
        </p:nvSpPr>
        <p:spPr>
          <a:xfrm>
            <a:off x="2054425" y="657977"/>
            <a:ext cx="27445" cy="48866"/>
          </a:xfrm>
          <a:custGeom>
            <a:avLst/>
            <a:gdLst/>
            <a:ahLst/>
            <a:cxnLst/>
            <a:rect l="l" t="t" r="r" b="b"/>
            <a:pathLst>
              <a:path w="5206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82" name="object 382"/>
          <p:cNvSpPr/>
          <p:nvPr/>
        </p:nvSpPr>
        <p:spPr>
          <a:xfrm>
            <a:off x="2115297"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3" name="object 383"/>
          <p:cNvSpPr/>
          <p:nvPr/>
        </p:nvSpPr>
        <p:spPr>
          <a:xfrm>
            <a:off x="2148776" y="657977"/>
            <a:ext cx="173709" cy="48866"/>
          </a:xfrm>
          <a:custGeom>
            <a:avLst/>
            <a:gdLst/>
            <a:ahLst/>
            <a:cxnLst/>
            <a:rect l="l" t="t" r="r" b="b"/>
            <a:pathLst>
              <a:path w="329564" h="92709">
                <a:moveTo>
                  <a:pt x="0" y="92390"/>
                </a:moveTo>
                <a:lnTo>
                  <a:pt x="0" y="0"/>
                </a:lnTo>
                <a:lnTo>
                  <a:pt x="28871" y="76991"/>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90554" y="92390"/>
                </a:moveTo>
                <a:lnTo>
                  <a:pt x="190554" y="0"/>
                </a:lnTo>
                <a:lnTo>
                  <a:pt x="236749" y="92390"/>
                </a:lnTo>
                <a:lnTo>
                  <a:pt x="236749" y="0"/>
                </a:lnTo>
              </a:path>
              <a:path w="329564" h="92709">
                <a:moveTo>
                  <a:pt x="329139" y="15398"/>
                </a:moveTo>
                <a:lnTo>
                  <a:pt x="323365" y="7699"/>
                </a:lnTo>
                <a:lnTo>
                  <a:pt x="311816" y="0"/>
                </a:lnTo>
                <a:lnTo>
                  <a:pt x="300268" y="0"/>
                </a:lnTo>
                <a:lnTo>
                  <a:pt x="288719" y="7699"/>
                </a:lnTo>
                <a:lnTo>
                  <a:pt x="282944" y="15398"/>
                </a:lnTo>
                <a:lnTo>
                  <a:pt x="282944" y="23097"/>
                </a:lnTo>
                <a:lnTo>
                  <a:pt x="288719" y="30796"/>
                </a:lnTo>
                <a:lnTo>
                  <a:pt x="300268" y="38495"/>
                </a:lnTo>
                <a:lnTo>
                  <a:pt x="311816" y="46195"/>
                </a:lnTo>
                <a:lnTo>
                  <a:pt x="323365" y="53894"/>
                </a:lnTo>
                <a:lnTo>
                  <a:pt x="329139" y="61593"/>
                </a:lnTo>
                <a:lnTo>
                  <a:pt x="329139" y="76991"/>
                </a:lnTo>
                <a:lnTo>
                  <a:pt x="323365" y="84690"/>
                </a:lnTo>
                <a:lnTo>
                  <a:pt x="311816" y="92390"/>
                </a:lnTo>
                <a:lnTo>
                  <a:pt x="300268" y="92390"/>
                </a:lnTo>
                <a:lnTo>
                  <a:pt x="288719" y="84690"/>
                </a:lnTo>
                <a:lnTo>
                  <a:pt x="282944" y="76991"/>
                </a:lnTo>
                <a:lnTo>
                  <a:pt x="277170" y="69292"/>
                </a:lnTo>
              </a:path>
            </a:pathLst>
          </a:custGeom>
          <a:ln w="3175">
            <a:solidFill>
              <a:srgbClr val="000000"/>
            </a:solidFill>
          </a:ln>
        </p:spPr>
        <p:txBody>
          <a:bodyPr wrap="square" lIns="0" tIns="0" rIns="0" bIns="0" rtlCol="0"/>
          <a:lstStyle/>
          <a:p>
            <a:endParaRPr sz="949"/>
          </a:p>
        </p:txBody>
      </p:sp>
      <p:sp>
        <p:nvSpPr>
          <p:cNvPr id="384" name="object 384"/>
          <p:cNvSpPr/>
          <p:nvPr/>
        </p:nvSpPr>
        <p:spPr>
          <a:xfrm>
            <a:off x="2358785"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385" name="object 385"/>
          <p:cNvGrpSpPr/>
          <p:nvPr/>
        </p:nvGrpSpPr>
        <p:grpSpPr>
          <a:xfrm>
            <a:off x="2388442" y="657197"/>
            <a:ext cx="80997" cy="50540"/>
            <a:chOff x="3017988" y="1246849"/>
            <a:chExt cx="153670" cy="95885"/>
          </a:xfrm>
        </p:grpSpPr>
        <p:pic>
          <p:nvPicPr>
            <p:cNvPr id="386" name="object 386"/>
            <p:cNvPicPr/>
            <p:nvPr/>
          </p:nvPicPr>
          <p:blipFill>
            <a:blip r:embed="rId12" cstate="print"/>
            <a:stretch>
              <a:fillRect/>
            </a:stretch>
          </p:blipFill>
          <p:spPr>
            <a:xfrm>
              <a:off x="3017988" y="1246849"/>
              <a:ext cx="72249" cy="95346"/>
            </a:xfrm>
            <a:prstGeom prst="rect">
              <a:avLst/>
            </a:prstGeom>
          </p:spPr>
        </p:pic>
        <p:sp>
          <p:nvSpPr>
            <p:cNvPr id="387" name="object 387"/>
            <p:cNvSpPr/>
            <p:nvPr/>
          </p:nvSpPr>
          <p:spPr>
            <a:xfrm>
              <a:off x="3123405" y="1248328"/>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388" name="object 388"/>
          <p:cNvSpPr/>
          <p:nvPr/>
        </p:nvSpPr>
        <p:spPr>
          <a:xfrm>
            <a:off x="2541400" y="657977"/>
            <a:ext cx="176722" cy="48866"/>
          </a:xfrm>
          <a:custGeom>
            <a:avLst/>
            <a:gdLst/>
            <a:ahLst/>
            <a:cxnLst/>
            <a:rect l="l" t="t" r="r" b="b"/>
            <a:pathLst>
              <a:path w="33527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35279" h="92709">
                <a:moveTo>
                  <a:pt x="92390" y="92390"/>
                </a:moveTo>
                <a:lnTo>
                  <a:pt x="92390" y="0"/>
                </a:lnTo>
                <a:lnTo>
                  <a:pt x="121262" y="0"/>
                </a:lnTo>
                <a:lnTo>
                  <a:pt x="132810" y="7699"/>
                </a:lnTo>
                <a:lnTo>
                  <a:pt x="138585" y="15398"/>
                </a:lnTo>
                <a:lnTo>
                  <a:pt x="138585" y="30796"/>
                </a:lnTo>
                <a:lnTo>
                  <a:pt x="132810" y="38495"/>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3"/>
                </a:moveTo>
                <a:lnTo>
                  <a:pt x="225200" y="61593"/>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389" name="object 389"/>
          <p:cNvSpPr/>
          <p:nvPr/>
        </p:nvSpPr>
        <p:spPr>
          <a:xfrm>
            <a:off x="2748365"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0" name="object 390"/>
          <p:cNvSpPr/>
          <p:nvPr/>
        </p:nvSpPr>
        <p:spPr>
          <a:xfrm>
            <a:off x="2784889" y="657977"/>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1"/>
                </a:lnTo>
                <a:lnTo>
                  <a:pt x="132810" y="84690"/>
                </a:lnTo>
                <a:lnTo>
                  <a:pt x="121262" y="92390"/>
                </a:lnTo>
                <a:lnTo>
                  <a:pt x="109713" y="92390"/>
                </a:lnTo>
                <a:lnTo>
                  <a:pt x="98164" y="84690"/>
                </a:lnTo>
                <a:lnTo>
                  <a:pt x="92390" y="76991"/>
                </a:lnTo>
                <a:lnTo>
                  <a:pt x="86615" y="69292"/>
                </a:lnTo>
                <a:lnTo>
                  <a:pt x="80841" y="46195"/>
                </a:lnTo>
                <a:lnTo>
                  <a:pt x="86615" y="23097"/>
                </a:lnTo>
                <a:lnTo>
                  <a:pt x="92390" y="15398"/>
                </a:lnTo>
                <a:lnTo>
                  <a:pt x="98164" y="7699"/>
                </a:lnTo>
                <a:lnTo>
                  <a:pt x="109713" y="0"/>
                </a:lnTo>
                <a:lnTo>
                  <a:pt x="121262" y="0"/>
                </a:lnTo>
                <a:lnTo>
                  <a:pt x="132810" y="7699"/>
                </a:lnTo>
                <a:lnTo>
                  <a:pt x="138585" y="15398"/>
                </a:lnTo>
              </a:path>
            </a:pathLst>
          </a:custGeom>
          <a:ln w="3175">
            <a:solidFill>
              <a:srgbClr val="000000"/>
            </a:solidFill>
          </a:ln>
        </p:spPr>
        <p:txBody>
          <a:bodyPr wrap="square" lIns="0" tIns="0" rIns="0" bIns="0" rtlCol="0"/>
          <a:lstStyle/>
          <a:p>
            <a:endParaRPr sz="949"/>
          </a:p>
        </p:txBody>
      </p:sp>
      <p:sp>
        <p:nvSpPr>
          <p:cNvPr id="391" name="object 391"/>
          <p:cNvSpPr/>
          <p:nvPr/>
        </p:nvSpPr>
        <p:spPr>
          <a:xfrm>
            <a:off x="2891415" y="702616"/>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92" name="object 392"/>
          <p:cNvSpPr/>
          <p:nvPr/>
        </p:nvSpPr>
        <p:spPr>
          <a:xfrm>
            <a:off x="2976635" y="657977"/>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grpSp>
        <p:nvGrpSpPr>
          <p:cNvPr id="393" name="object 393"/>
          <p:cNvGrpSpPr/>
          <p:nvPr/>
        </p:nvGrpSpPr>
        <p:grpSpPr>
          <a:xfrm>
            <a:off x="3173690" y="657197"/>
            <a:ext cx="366831" cy="50540"/>
            <a:chOff x="4507779" y="1246849"/>
            <a:chExt cx="695960" cy="95885"/>
          </a:xfrm>
        </p:grpSpPr>
        <p:sp>
          <p:nvSpPr>
            <p:cNvPr id="394" name="object 394"/>
            <p:cNvSpPr/>
            <p:nvPr/>
          </p:nvSpPr>
          <p:spPr>
            <a:xfrm>
              <a:off x="4509257" y="1248328"/>
              <a:ext cx="508634" cy="92710"/>
            </a:xfrm>
            <a:custGeom>
              <a:avLst/>
              <a:gdLst/>
              <a:ahLst/>
              <a:cxnLst/>
              <a:rect l="l" t="t" r="r" b="b"/>
              <a:pathLst>
                <a:path w="508635" h="92709">
                  <a:moveTo>
                    <a:pt x="46195" y="92390"/>
                  </a:moveTo>
                  <a:lnTo>
                    <a:pt x="0" y="92390"/>
                  </a:lnTo>
                  <a:lnTo>
                    <a:pt x="0" y="0"/>
                  </a:lnTo>
                  <a:lnTo>
                    <a:pt x="46195" y="0"/>
                  </a:lnTo>
                </a:path>
                <a:path w="508635" h="92709">
                  <a:moveTo>
                    <a:pt x="0" y="46195"/>
                  </a:moveTo>
                  <a:lnTo>
                    <a:pt x="28871" y="46195"/>
                  </a:lnTo>
                </a:path>
                <a:path w="508635" h="92709">
                  <a:moveTo>
                    <a:pt x="92390" y="0"/>
                  </a:moveTo>
                  <a:lnTo>
                    <a:pt x="92390" y="92390"/>
                  </a:lnTo>
                  <a:lnTo>
                    <a:pt x="138585" y="92390"/>
                  </a:lnTo>
                </a:path>
                <a:path w="508635" h="92709">
                  <a:moveTo>
                    <a:pt x="230975" y="92390"/>
                  </a:moveTo>
                  <a:lnTo>
                    <a:pt x="184780" y="92390"/>
                  </a:lnTo>
                  <a:lnTo>
                    <a:pt x="184780" y="0"/>
                  </a:lnTo>
                  <a:lnTo>
                    <a:pt x="230975" y="0"/>
                  </a:lnTo>
                </a:path>
                <a:path w="508635" h="92709">
                  <a:moveTo>
                    <a:pt x="184780" y="46195"/>
                  </a:moveTo>
                  <a:lnTo>
                    <a:pt x="213652" y="46195"/>
                  </a:lnTo>
                </a:path>
                <a:path w="508635" h="92709">
                  <a:moveTo>
                    <a:pt x="323365" y="76991"/>
                  </a:moveTo>
                  <a:lnTo>
                    <a:pt x="317591" y="84690"/>
                  </a:lnTo>
                  <a:lnTo>
                    <a:pt x="306042" y="92390"/>
                  </a:lnTo>
                  <a:lnTo>
                    <a:pt x="294493" y="92390"/>
                  </a:lnTo>
                  <a:lnTo>
                    <a:pt x="282944" y="84690"/>
                  </a:lnTo>
                  <a:lnTo>
                    <a:pt x="277170" y="76991"/>
                  </a:lnTo>
                  <a:lnTo>
                    <a:pt x="271396" y="69292"/>
                  </a:lnTo>
                  <a:lnTo>
                    <a:pt x="265621" y="46195"/>
                  </a:lnTo>
                  <a:lnTo>
                    <a:pt x="271396" y="23097"/>
                  </a:lnTo>
                  <a:lnTo>
                    <a:pt x="277170" y="15398"/>
                  </a:lnTo>
                  <a:lnTo>
                    <a:pt x="282944" y="7699"/>
                  </a:lnTo>
                  <a:lnTo>
                    <a:pt x="294493" y="0"/>
                  </a:lnTo>
                  <a:lnTo>
                    <a:pt x="306042" y="0"/>
                  </a:lnTo>
                  <a:lnTo>
                    <a:pt x="317591" y="7699"/>
                  </a:lnTo>
                  <a:lnTo>
                    <a:pt x="323365" y="15398"/>
                  </a:lnTo>
                </a:path>
                <a:path w="508635" h="92709">
                  <a:moveTo>
                    <a:pt x="363786" y="0"/>
                  </a:moveTo>
                  <a:lnTo>
                    <a:pt x="421530" y="0"/>
                  </a:lnTo>
                </a:path>
                <a:path w="508635" h="92709">
                  <a:moveTo>
                    <a:pt x="392658" y="0"/>
                  </a:moveTo>
                  <a:lnTo>
                    <a:pt x="392658" y="92390"/>
                  </a:lnTo>
                </a:path>
                <a:path w="508635" h="92709">
                  <a:moveTo>
                    <a:pt x="461950" y="92390"/>
                  </a:moveTo>
                  <a:lnTo>
                    <a:pt x="461950" y="0"/>
                  </a:lnTo>
                  <a:lnTo>
                    <a:pt x="490822" y="0"/>
                  </a:lnTo>
                  <a:lnTo>
                    <a:pt x="502371" y="7699"/>
                  </a:lnTo>
                  <a:lnTo>
                    <a:pt x="508145" y="15398"/>
                  </a:lnTo>
                  <a:lnTo>
                    <a:pt x="508145" y="30796"/>
                  </a:lnTo>
                  <a:lnTo>
                    <a:pt x="502371" y="38495"/>
                  </a:lnTo>
                  <a:lnTo>
                    <a:pt x="490822" y="46195"/>
                  </a:lnTo>
                  <a:lnTo>
                    <a:pt x="461950" y="46195"/>
                  </a:lnTo>
                </a:path>
                <a:path w="508635" h="92709">
                  <a:moveTo>
                    <a:pt x="490822" y="46195"/>
                  </a:moveTo>
                  <a:lnTo>
                    <a:pt x="508145" y="92390"/>
                  </a:lnTo>
                </a:path>
              </a:pathLst>
            </a:custGeom>
            <a:ln w="3175">
              <a:solidFill>
                <a:srgbClr val="000000"/>
              </a:solidFill>
            </a:ln>
          </p:spPr>
          <p:txBody>
            <a:bodyPr wrap="square" lIns="0" tIns="0" rIns="0" bIns="0" rtlCol="0"/>
            <a:lstStyle/>
            <a:p>
              <a:endParaRPr sz="949"/>
            </a:p>
          </p:txBody>
        </p:sp>
        <p:pic>
          <p:nvPicPr>
            <p:cNvPr id="395" name="object 395"/>
            <p:cNvPicPr/>
            <p:nvPr/>
          </p:nvPicPr>
          <p:blipFill>
            <a:blip r:embed="rId13" cstate="print"/>
            <a:stretch>
              <a:fillRect/>
            </a:stretch>
          </p:blipFill>
          <p:spPr>
            <a:xfrm>
              <a:off x="5050571" y="1246849"/>
              <a:ext cx="72249" cy="95346"/>
            </a:xfrm>
            <a:prstGeom prst="rect">
              <a:avLst/>
            </a:prstGeom>
          </p:spPr>
        </p:pic>
        <p:sp>
          <p:nvSpPr>
            <p:cNvPr id="396" name="object 396"/>
            <p:cNvSpPr/>
            <p:nvPr/>
          </p:nvSpPr>
          <p:spPr>
            <a:xfrm>
              <a:off x="5155988" y="1248328"/>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397" name="object 397"/>
          <p:cNvSpPr/>
          <p:nvPr/>
        </p:nvSpPr>
        <p:spPr>
          <a:xfrm>
            <a:off x="3576225"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8" name="object 398"/>
          <p:cNvSpPr/>
          <p:nvPr/>
        </p:nvSpPr>
        <p:spPr>
          <a:xfrm>
            <a:off x="3606661" y="657977"/>
            <a:ext cx="30458" cy="48866"/>
          </a:xfrm>
          <a:custGeom>
            <a:avLst/>
            <a:gdLst/>
            <a:ahLst/>
            <a:cxnLst/>
            <a:rect l="l" t="t" r="r" b="b"/>
            <a:pathLst>
              <a:path w="57785"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Lst>
          </a:custGeom>
          <a:ln w="3175">
            <a:solidFill>
              <a:srgbClr val="000000"/>
            </a:solidFill>
          </a:ln>
        </p:spPr>
        <p:txBody>
          <a:bodyPr wrap="square" lIns="0" tIns="0" rIns="0" bIns="0" rtlCol="0"/>
          <a:lstStyle/>
          <a:p>
            <a:endParaRPr sz="949"/>
          </a:p>
        </p:txBody>
      </p:sp>
      <p:sp>
        <p:nvSpPr>
          <p:cNvPr id="399" name="object 399"/>
          <p:cNvSpPr/>
          <p:nvPr/>
        </p:nvSpPr>
        <p:spPr>
          <a:xfrm>
            <a:off x="3710143" y="657977"/>
            <a:ext cx="173709" cy="48866"/>
          </a:xfrm>
          <a:custGeom>
            <a:avLst/>
            <a:gdLst/>
            <a:ahLst/>
            <a:cxnLst/>
            <a:rect l="l" t="t" r="r" b="b"/>
            <a:pathLst>
              <a:path w="329564" h="92709">
                <a:moveTo>
                  <a:pt x="0" y="92390"/>
                </a:moveTo>
                <a:lnTo>
                  <a:pt x="0" y="0"/>
                </a:lnTo>
                <a:lnTo>
                  <a:pt x="28871" y="0"/>
                </a:lnTo>
                <a:lnTo>
                  <a:pt x="40420" y="7699"/>
                </a:lnTo>
                <a:lnTo>
                  <a:pt x="46195" y="15398"/>
                </a:lnTo>
                <a:lnTo>
                  <a:pt x="46195" y="30796"/>
                </a:lnTo>
                <a:lnTo>
                  <a:pt x="40420" y="38495"/>
                </a:lnTo>
                <a:lnTo>
                  <a:pt x="28871" y="46195"/>
                </a:lnTo>
                <a:lnTo>
                  <a:pt x="0" y="46195"/>
                </a:lnTo>
              </a:path>
              <a:path w="329564" h="92709">
                <a:moveTo>
                  <a:pt x="86615" y="92390"/>
                </a:moveTo>
                <a:lnTo>
                  <a:pt x="115487" y="0"/>
                </a:lnTo>
                <a:lnTo>
                  <a:pt x="144359" y="92390"/>
                </a:lnTo>
              </a:path>
              <a:path w="329564" h="92709">
                <a:moveTo>
                  <a:pt x="98164" y="61593"/>
                </a:moveTo>
                <a:lnTo>
                  <a:pt x="132810" y="61593"/>
                </a:lnTo>
              </a:path>
              <a:path w="329564" h="92709">
                <a:moveTo>
                  <a:pt x="184780" y="92390"/>
                </a:moveTo>
                <a:lnTo>
                  <a:pt x="184780" y="0"/>
                </a:lnTo>
                <a:lnTo>
                  <a:pt x="213652" y="0"/>
                </a:lnTo>
                <a:lnTo>
                  <a:pt x="225200" y="7699"/>
                </a:lnTo>
                <a:lnTo>
                  <a:pt x="230975" y="15398"/>
                </a:lnTo>
                <a:lnTo>
                  <a:pt x="230975" y="30796"/>
                </a:lnTo>
                <a:lnTo>
                  <a:pt x="225200" y="38495"/>
                </a:lnTo>
                <a:lnTo>
                  <a:pt x="213652" y="46195"/>
                </a:lnTo>
                <a:lnTo>
                  <a:pt x="184780" y="46195"/>
                </a:lnTo>
              </a:path>
              <a:path w="329564" h="92709">
                <a:moveTo>
                  <a:pt x="213652" y="46195"/>
                </a:moveTo>
                <a:lnTo>
                  <a:pt x="230975" y="92390"/>
                </a:lnTo>
              </a:path>
              <a:path w="329564" h="92709">
                <a:moveTo>
                  <a:pt x="271396" y="0"/>
                </a:moveTo>
                <a:lnTo>
                  <a:pt x="329139" y="0"/>
                </a:lnTo>
              </a:path>
              <a:path w="329564" h="92709">
                <a:moveTo>
                  <a:pt x="300268" y="0"/>
                </a:moveTo>
                <a:lnTo>
                  <a:pt x="300268" y="92390"/>
                </a:lnTo>
              </a:path>
            </a:pathLst>
          </a:custGeom>
          <a:ln w="3175">
            <a:solidFill>
              <a:srgbClr val="000000"/>
            </a:solidFill>
          </a:ln>
        </p:spPr>
        <p:txBody>
          <a:bodyPr wrap="square" lIns="0" tIns="0" rIns="0" bIns="0" rtlCol="0"/>
          <a:lstStyle/>
          <a:p>
            <a:endParaRPr sz="949"/>
          </a:p>
        </p:txBody>
      </p:sp>
      <p:sp>
        <p:nvSpPr>
          <p:cNvPr id="400" name="object 400"/>
          <p:cNvSpPr/>
          <p:nvPr/>
        </p:nvSpPr>
        <p:spPr>
          <a:xfrm>
            <a:off x="3953631" y="657977"/>
            <a:ext cx="24433" cy="48866"/>
          </a:xfrm>
          <a:custGeom>
            <a:avLst/>
            <a:gdLst/>
            <a:ahLst/>
            <a:cxnLst/>
            <a:rect l="l" t="t" r="r" b="b"/>
            <a:pathLst>
              <a:path w="46354" h="92709">
                <a:moveTo>
                  <a:pt x="0" y="92390"/>
                </a:moveTo>
                <a:lnTo>
                  <a:pt x="0" y="0"/>
                </a:lnTo>
                <a:lnTo>
                  <a:pt x="46195" y="0"/>
                </a:lnTo>
              </a:path>
              <a:path w="46354"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401" name="object 401"/>
          <p:cNvSpPr/>
          <p:nvPr/>
        </p:nvSpPr>
        <p:spPr>
          <a:xfrm>
            <a:off x="4014503" y="65797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2" name="object 402"/>
          <p:cNvSpPr/>
          <p:nvPr/>
        </p:nvSpPr>
        <p:spPr>
          <a:xfrm>
            <a:off x="4051026" y="657977"/>
            <a:ext cx="73299" cy="48866"/>
          </a:xfrm>
          <a:custGeom>
            <a:avLst/>
            <a:gdLst/>
            <a:ahLst/>
            <a:cxnLst/>
            <a:rect l="l" t="t" r="r" b="b"/>
            <a:pathLst>
              <a:path w="139064" h="92709">
                <a:moveTo>
                  <a:pt x="0" y="0"/>
                </a:moveTo>
                <a:lnTo>
                  <a:pt x="0" y="92390"/>
                </a:lnTo>
                <a:lnTo>
                  <a:pt x="46195" y="92390"/>
                </a:lnTo>
              </a:path>
              <a:path w="139064" h="92709">
                <a:moveTo>
                  <a:pt x="138585" y="92390"/>
                </a:moveTo>
                <a:lnTo>
                  <a:pt x="92390" y="92390"/>
                </a:lnTo>
                <a:lnTo>
                  <a:pt x="92390" y="0"/>
                </a:lnTo>
                <a:lnTo>
                  <a:pt x="138585" y="0"/>
                </a:lnTo>
              </a:path>
              <a:path w="139064" h="92709">
                <a:moveTo>
                  <a:pt x="92390" y="46195"/>
                </a:moveTo>
                <a:lnTo>
                  <a:pt x="121262" y="46195"/>
                </a:lnTo>
              </a:path>
            </a:pathLst>
          </a:custGeom>
          <a:ln w="3175">
            <a:solidFill>
              <a:srgbClr val="000000"/>
            </a:solidFill>
          </a:ln>
        </p:spPr>
        <p:txBody>
          <a:bodyPr wrap="square" lIns="0" tIns="0" rIns="0" bIns="0" rtlCol="0"/>
          <a:lstStyle/>
          <a:p>
            <a:endParaRPr sz="949"/>
          </a:p>
        </p:txBody>
      </p:sp>
      <p:sp>
        <p:nvSpPr>
          <p:cNvPr id="403" name="object 403"/>
          <p:cNvSpPr/>
          <p:nvPr/>
        </p:nvSpPr>
        <p:spPr>
          <a:xfrm>
            <a:off x="4154509" y="702616"/>
            <a:ext cx="6359" cy="12384"/>
          </a:xfrm>
          <a:custGeom>
            <a:avLst/>
            <a:gdLst/>
            <a:ahLst/>
            <a:cxnLst/>
            <a:rect l="l" t="t" r="r" b="b"/>
            <a:pathLst>
              <a:path w="12064" h="23494">
                <a:moveTo>
                  <a:pt x="11548" y="7699"/>
                </a:moveTo>
                <a:lnTo>
                  <a:pt x="5774" y="0"/>
                </a:lnTo>
                <a:lnTo>
                  <a:pt x="11548" y="0"/>
                </a:lnTo>
                <a:lnTo>
                  <a:pt x="11548" y="7699"/>
                </a:lnTo>
                <a:lnTo>
                  <a:pt x="0" y="23097"/>
                </a:lnTo>
              </a:path>
            </a:pathLst>
          </a:custGeom>
          <a:ln w="3175">
            <a:solidFill>
              <a:srgbClr val="000000"/>
            </a:solidFill>
          </a:ln>
        </p:spPr>
        <p:txBody>
          <a:bodyPr wrap="square" lIns="0" tIns="0" rIns="0" bIns="0" rtlCol="0"/>
          <a:lstStyle/>
          <a:p>
            <a:endParaRPr sz="949"/>
          </a:p>
        </p:txBody>
      </p:sp>
      <p:sp>
        <p:nvSpPr>
          <p:cNvPr id="404" name="object 404"/>
          <p:cNvSpPr/>
          <p:nvPr/>
        </p:nvSpPr>
        <p:spPr>
          <a:xfrm>
            <a:off x="1281351" y="731023"/>
            <a:ext cx="12384" cy="16400"/>
          </a:xfrm>
          <a:custGeom>
            <a:avLst/>
            <a:gdLst/>
            <a:ahLst/>
            <a:cxnLst/>
            <a:rect l="l" t="t" r="r" b="b"/>
            <a:pathLst>
              <a:path w="23494" h="31115">
                <a:moveTo>
                  <a:pt x="0" y="0"/>
                </a:moveTo>
                <a:lnTo>
                  <a:pt x="0" y="30796"/>
                </a:lnTo>
              </a:path>
              <a:path w="23494" h="31115">
                <a:moveTo>
                  <a:pt x="23097" y="0"/>
                </a:moveTo>
                <a:lnTo>
                  <a:pt x="23097" y="30796"/>
                </a:lnTo>
              </a:path>
            </a:pathLst>
          </a:custGeom>
          <a:ln w="3175">
            <a:solidFill>
              <a:srgbClr val="000000"/>
            </a:solidFill>
          </a:ln>
        </p:spPr>
        <p:txBody>
          <a:bodyPr wrap="square" lIns="0" tIns="0" rIns="0" bIns="0" rtlCol="0"/>
          <a:lstStyle/>
          <a:p>
            <a:endParaRPr sz="949"/>
          </a:p>
        </p:txBody>
      </p:sp>
      <p:sp>
        <p:nvSpPr>
          <p:cNvPr id="405" name="object 405"/>
          <p:cNvSpPr/>
          <p:nvPr/>
        </p:nvSpPr>
        <p:spPr>
          <a:xfrm>
            <a:off x="1336135" y="73102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06" name="object 406"/>
          <p:cNvSpPr/>
          <p:nvPr/>
        </p:nvSpPr>
        <p:spPr>
          <a:xfrm>
            <a:off x="1375703" y="747256"/>
            <a:ext cx="18408" cy="32465"/>
          </a:xfrm>
          <a:custGeom>
            <a:avLst/>
            <a:gdLst/>
            <a:ahLst/>
            <a:cxnLst/>
            <a:rect l="l" t="t" r="r" b="b"/>
            <a:pathLst>
              <a:path w="34925" h="61594">
                <a:moveTo>
                  <a:pt x="0" y="61593"/>
                </a:moveTo>
                <a:lnTo>
                  <a:pt x="0" y="0"/>
                </a:lnTo>
              </a:path>
              <a:path w="34925" h="61594">
                <a:moveTo>
                  <a:pt x="0" y="15398"/>
                </a:moveTo>
                <a:lnTo>
                  <a:pt x="11548" y="0"/>
                </a:lnTo>
                <a:lnTo>
                  <a:pt x="23097" y="0"/>
                </a:lnTo>
                <a:lnTo>
                  <a:pt x="34646" y="15398"/>
                </a:lnTo>
                <a:lnTo>
                  <a:pt x="34646" y="61593"/>
                </a:lnTo>
              </a:path>
            </a:pathLst>
          </a:custGeom>
          <a:ln w="3175">
            <a:solidFill>
              <a:srgbClr val="000000"/>
            </a:solidFill>
          </a:ln>
        </p:spPr>
        <p:txBody>
          <a:bodyPr wrap="square" lIns="0" tIns="0" rIns="0" bIns="0" rtlCol="0"/>
          <a:lstStyle/>
          <a:p>
            <a:endParaRPr sz="949"/>
          </a:p>
        </p:txBody>
      </p:sp>
      <p:sp>
        <p:nvSpPr>
          <p:cNvPr id="407" name="object 407"/>
          <p:cNvSpPr/>
          <p:nvPr/>
        </p:nvSpPr>
        <p:spPr>
          <a:xfrm>
            <a:off x="1424400" y="747256"/>
            <a:ext cx="18408" cy="32465"/>
          </a:xfrm>
          <a:custGeom>
            <a:avLst/>
            <a:gdLst/>
            <a:ahLst/>
            <a:cxnLst/>
            <a:rect l="l" t="t" r="r" b="b"/>
            <a:pathLst>
              <a:path w="34925" h="61594">
                <a:moveTo>
                  <a:pt x="28871" y="7699"/>
                </a:moveTo>
                <a:lnTo>
                  <a:pt x="23097" y="0"/>
                </a:lnTo>
                <a:lnTo>
                  <a:pt x="11548" y="0"/>
                </a:lnTo>
                <a:lnTo>
                  <a:pt x="5774" y="7699"/>
                </a:lnTo>
                <a:lnTo>
                  <a:pt x="5774" y="15398"/>
                </a:lnTo>
                <a:lnTo>
                  <a:pt x="17323" y="23097"/>
                </a:lnTo>
                <a:lnTo>
                  <a:pt x="28871" y="30796"/>
                </a:lnTo>
                <a:lnTo>
                  <a:pt x="34646" y="38495"/>
                </a:lnTo>
                <a:lnTo>
                  <a:pt x="34646" y="46195"/>
                </a:lnTo>
                <a:lnTo>
                  <a:pt x="28871" y="53894"/>
                </a:lnTo>
                <a:lnTo>
                  <a:pt x="23097" y="61593"/>
                </a:lnTo>
                <a:lnTo>
                  <a:pt x="11548" y="61593"/>
                </a:lnTo>
                <a:lnTo>
                  <a:pt x="5774" y="53894"/>
                </a:lnTo>
                <a:lnTo>
                  <a:pt x="0" y="46195"/>
                </a:lnTo>
              </a:path>
            </a:pathLst>
          </a:custGeom>
          <a:ln w="3175">
            <a:solidFill>
              <a:srgbClr val="000000"/>
            </a:solidFill>
          </a:ln>
        </p:spPr>
        <p:txBody>
          <a:bodyPr wrap="square" lIns="0" tIns="0" rIns="0" bIns="0" rtlCol="0"/>
          <a:lstStyle/>
          <a:p>
            <a:endParaRPr sz="949"/>
          </a:p>
        </p:txBody>
      </p:sp>
      <p:sp>
        <p:nvSpPr>
          <p:cNvPr id="408" name="object 408"/>
          <p:cNvSpPr/>
          <p:nvPr/>
        </p:nvSpPr>
        <p:spPr>
          <a:xfrm>
            <a:off x="1473098" y="731023"/>
            <a:ext cx="18408" cy="48866"/>
          </a:xfrm>
          <a:custGeom>
            <a:avLst/>
            <a:gdLst/>
            <a:ahLst/>
            <a:cxnLst/>
            <a:rect l="l" t="t" r="r" b="b"/>
            <a:pathLst>
              <a:path w="34925" h="92709">
                <a:moveTo>
                  <a:pt x="17323" y="92390"/>
                </a:moveTo>
                <a:lnTo>
                  <a:pt x="17323" y="0"/>
                </a:lnTo>
              </a:path>
              <a:path w="34925" h="92709">
                <a:moveTo>
                  <a:pt x="0" y="38495"/>
                </a:moveTo>
                <a:lnTo>
                  <a:pt x="34646" y="38495"/>
                </a:lnTo>
              </a:path>
            </a:pathLst>
          </a:custGeom>
          <a:ln w="3175">
            <a:solidFill>
              <a:srgbClr val="000000"/>
            </a:solidFill>
          </a:ln>
        </p:spPr>
        <p:txBody>
          <a:bodyPr wrap="square" lIns="0" tIns="0" rIns="0" bIns="0" rtlCol="0"/>
          <a:lstStyle/>
          <a:p>
            <a:endParaRPr sz="949"/>
          </a:p>
        </p:txBody>
      </p:sp>
      <p:sp>
        <p:nvSpPr>
          <p:cNvPr id="409" name="object 409"/>
          <p:cNvSpPr/>
          <p:nvPr/>
        </p:nvSpPr>
        <p:spPr>
          <a:xfrm>
            <a:off x="1521795" y="747256"/>
            <a:ext cx="15396" cy="32465"/>
          </a:xfrm>
          <a:custGeom>
            <a:avLst/>
            <a:gdLst/>
            <a:ahLst/>
            <a:cxnLst/>
            <a:rect l="l" t="t" r="r" b="b"/>
            <a:pathLst>
              <a:path w="29209" h="61594">
                <a:moveTo>
                  <a:pt x="0" y="61593"/>
                </a:moveTo>
                <a:lnTo>
                  <a:pt x="0" y="0"/>
                </a:lnTo>
              </a:path>
              <a:path w="29209" h="61594">
                <a:moveTo>
                  <a:pt x="0" y="15398"/>
                </a:moveTo>
                <a:lnTo>
                  <a:pt x="11548" y="0"/>
                </a:lnTo>
                <a:lnTo>
                  <a:pt x="23097" y="0"/>
                </a:lnTo>
                <a:lnTo>
                  <a:pt x="28871" y="7699"/>
                </a:lnTo>
              </a:path>
            </a:pathLst>
          </a:custGeom>
          <a:ln w="3175">
            <a:solidFill>
              <a:srgbClr val="000000"/>
            </a:solidFill>
          </a:ln>
        </p:spPr>
        <p:txBody>
          <a:bodyPr wrap="square" lIns="0" tIns="0" rIns="0" bIns="0" rtlCol="0"/>
          <a:lstStyle/>
          <a:p>
            <a:endParaRPr sz="949"/>
          </a:p>
        </p:txBody>
      </p:sp>
      <p:grpSp>
        <p:nvGrpSpPr>
          <p:cNvPr id="410" name="object 410"/>
          <p:cNvGrpSpPr/>
          <p:nvPr/>
        </p:nvGrpSpPr>
        <p:grpSpPr>
          <a:xfrm>
            <a:off x="1569713" y="746476"/>
            <a:ext cx="117480" cy="34139"/>
            <a:chOff x="1464678" y="1416231"/>
            <a:chExt cx="222885" cy="64769"/>
          </a:xfrm>
        </p:grpSpPr>
        <p:sp>
          <p:nvSpPr>
            <p:cNvPr id="411" name="object 411"/>
            <p:cNvSpPr/>
            <p:nvPr/>
          </p:nvSpPr>
          <p:spPr>
            <a:xfrm>
              <a:off x="1466156" y="1417710"/>
              <a:ext cx="34925" cy="61594"/>
            </a:xfrm>
            <a:custGeom>
              <a:avLst/>
              <a:gdLst/>
              <a:ahLst/>
              <a:cxnLst/>
              <a:rect l="l" t="t" r="r" b="b"/>
              <a:pathLst>
                <a:path w="34925" h="61594">
                  <a:moveTo>
                    <a:pt x="0" y="0"/>
                  </a:moveTo>
                  <a:lnTo>
                    <a:pt x="0" y="46195"/>
                  </a:lnTo>
                  <a:lnTo>
                    <a:pt x="11548" y="61593"/>
                  </a:lnTo>
                  <a:lnTo>
                    <a:pt x="23097" y="61593"/>
                  </a:lnTo>
                  <a:lnTo>
                    <a:pt x="34646" y="46195"/>
                  </a:lnTo>
                </a:path>
                <a:path w="34925" h="61594">
                  <a:moveTo>
                    <a:pt x="34646" y="0"/>
                  </a:moveTo>
                  <a:lnTo>
                    <a:pt x="34646" y="61593"/>
                  </a:lnTo>
                </a:path>
              </a:pathLst>
            </a:custGeom>
            <a:ln w="3175">
              <a:solidFill>
                <a:srgbClr val="000000"/>
              </a:solidFill>
            </a:ln>
          </p:spPr>
          <p:txBody>
            <a:bodyPr wrap="square" lIns="0" tIns="0" rIns="0" bIns="0" rtlCol="0"/>
            <a:lstStyle/>
            <a:p>
              <a:endParaRPr sz="949"/>
            </a:p>
          </p:txBody>
        </p:sp>
        <p:pic>
          <p:nvPicPr>
            <p:cNvPr id="412" name="object 412"/>
            <p:cNvPicPr/>
            <p:nvPr/>
          </p:nvPicPr>
          <p:blipFill>
            <a:blip r:embed="rId14" cstate="print"/>
            <a:stretch>
              <a:fillRect/>
            </a:stretch>
          </p:blipFill>
          <p:spPr>
            <a:xfrm>
              <a:off x="1539745" y="1416231"/>
              <a:ext cx="72249" cy="64549"/>
            </a:xfrm>
            <a:prstGeom prst="rect">
              <a:avLst/>
            </a:prstGeom>
          </p:spPr>
        </p:pic>
        <p:sp>
          <p:nvSpPr>
            <p:cNvPr id="413" name="object 413"/>
            <p:cNvSpPr/>
            <p:nvPr/>
          </p:nvSpPr>
          <p:spPr>
            <a:xfrm>
              <a:off x="1645162" y="1417710"/>
              <a:ext cx="40640" cy="61594"/>
            </a:xfrm>
            <a:custGeom>
              <a:avLst/>
              <a:gdLst/>
              <a:ahLst/>
              <a:cxnLst/>
              <a:rect l="l" t="t" r="r" b="b"/>
              <a:pathLst>
                <a:path w="40639" h="61594">
                  <a:moveTo>
                    <a:pt x="40420" y="46195"/>
                  </a:moveTo>
                  <a:lnTo>
                    <a:pt x="34646" y="53894"/>
                  </a:lnTo>
                  <a:lnTo>
                    <a:pt x="23097" y="61593"/>
                  </a:lnTo>
                  <a:lnTo>
                    <a:pt x="11548" y="53894"/>
                  </a:lnTo>
                  <a:lnTo>
                    <a:pt x="0" y="38495"/>
                  </a:lnTo>
                  <a:lnTo>
                    <a:pt x="0" y="23097"/>
                  </a:lnTo>
                  <a:lnTo>
                    <a:pt x="11548" y="7699"/>
                  </a:lnTo>
                  <a:lnTo>
                    <a:pt x="23097" y="0"/>
                  </a:lnTo>
                  <a:lnTo>
                    <a:pt x="34646" y="7699"/>
                  </a:lnTo>
                  <a:lnTo>
                    <a:pt x="40420" y="23097"/>
                  </a:lnTo>
                  <a:lnTo>
                    <a:pt x="0" y="23097"/>
                  </a:lnTo>
                </a:path>
              </a:pathLst>
            </a:custGeom>
            <a:ln w="3175">
              <a:solidFill>
                <a:srgbClr val="000000"/>
              </a:solidFill>
            </a:ln>
          </p:spPr>
          <p:txBody>
            <a:bodyPr wrap="square" lIns="0" tIns="0" rIns="0" bIns="0" rtlCol="0"/>
            <a:lstStyle/>
            <a:p>
              <a:endParaRPr sz="949"/>
            </a:p>
          </p:txBody>
        </p:sp>
      </p:grpSp>
      <p:sp>
        <p:nvSpPr>
          <p:cNvPr id="414" name="object 414"/>
          <p:cNvSpPr/>
          <p:nvPr/>
        </p:nvSpPr>
        <p:spPr>
          <a:xfrm>
            <a:off x="1716586" y="747256"/>
            <a:ext cx="18408" cy="32465"/>
          </a:xfrm>
          <a:custGeom>
            <a:avLst/>
            <a:gdLst/>
            <a:ahLst/>
            <a:cxnLst/>
            <a:rect l="l" t="t" r="r" b="b"/>
            <a:pathLst>
              <a:path w="34925" h="61594">
                <a:moveTo>
                  <a:pt x="0" y="61593"/>
                </a:moveTo>
                <a:lnTo>
                  <a:pt x="0" y="0"/>
                </a:lnTo>
              </a:path>
              <a:path w="34925" h="61594">
                <a:moveTo>
                  <a:pt x="0" y="15398"/>
                </a:moveTo>
                <a:lnTo>
                  <a:pt x="11548" y="0"/>
                </a:lnTo>
                <a:lnTo>
                  <a:pt x="23097" y="0"/>
                </a:lnTo>
                <a:lnTo>
                  <a:pt x="34646" y="15398"/>
                </a:lnTo>
                <a:lnTo>
                  <a:pt x="34646" y="61593"/>
                </a:lnTo>
              </a:path>
            </a:pathLst>
          </a:custGeom>
          <a:ln w="3175">
            <a:solidFill>
              <a:srgbClr val="000000"/>
            </a:solidFill>
          </a:ln>
        </p:spPr>
        <p:txBody>
          <a:bodyPr wrap="square" lIns="0" tIns="0" rIns="0" bIns="0" rtlCol="0"/>
          <a:lstStyle/>
          <a:p>
            <a:endParaRPr sz="949"/>
          </a:p>
        </p:txBody>
      </p:sp>
      <p:sp>
        <p:nvSpPr>
          <p:cNvPr id="415" name="object 415"/>
          <p:cNvSpPr/>
          <p:nvPr/>
        </p:nvSpPr>
        <p:spPr>
          <a:xfrm>
            <a:off x="1765283" y="731023"/>
            <a:ext cx="18408" cy="48866"/>
          </a:xfrm>
          <a:custGeom>
            <a:avLst/>
            <a:gdLst/>
            <a:ahLst/>
            <a:cxnLst/>
            <a:rect l="l" t="t" r="r" b="b"/>
            <a:pathLst>
              <a:path w="34925" h="92709">
                <a:moveTo>
                  <a:pt x="17323" y="92390"/>
                </a:moveTo>
                <a:lnTo>
                  <a:pt x="17323" y="0"/>
                </a:lnTo>
              </a:path>
              <a:path w="34925" h="92709">
                <a:moveTo>
                  <a:pt x="0" y="38495"/>
                </a:moveTo>
                <a:lnTo>
                  <a:pt x="34646" y="38495"/>
                </a:lnTo>
              </a:path>
            </a:pathLst>
          </a:custGeom>
          <a:ln w="3175">
            <a:solidFill>
              <a:srgbClr val="000000"/>
            </a:solidFill>
          </a:ln>
        </p:spPr>
        <p:txBody>
          <a:bodyPr wrap="square" lIns="0" tIns="0" rIns="0" bIns="0" rtlCol="0"/>
          <a:lstStyle/>
          <a:p>
            <a:endParaRPr sz="949"/>
          </a:p>
        </p:txBody>
      </p:sp>
      <p:sp>
        <p:nvSpPr>
          <p:cNvPr id="416" name="object 416"/>
          <p:cNvSpPr/>
          <p:nvPr/>
        </p:nvSpPr>
        <p:spPr>
          <a:xfrm>
            <a:off x="1810937" y="779720"/>
            <a:ext cx="24433" cy="0"/>
          </a:xfrm>
          <a:custGeom>
            <a:avLst/>
            <a:gdLst/>
            <a:ahLst/>
            <a:cxnLst/>
            <a:rect l="l" t="t" r="r" b="b"/>
            <a:pathLst>
              <a:path w="46355">
                <a:moveTo>
                  <a:pt x="46195" y="0"/>
                </a:moveTo>
                <a:lnTo>
                  <a:pt x="0" y="0"/>
                </a:lnTo>
              </a:path>
            </a:pathLst>
          </a:custGeom>
          <a:ln w="3175">
            <a:solidFill>
              <a:srgbClr val="000000"/>
            </a:solidFill>
          </a:ln>
        </p:spPr>
        <p:txBody>
          <a:bodyPr wrap="square" lIns="0" tIns="0" rIns="0" bIns="0" rtlCol="0"/>
          <a:lstStyle/>
          <a:p>
            <a:endParaRPr sz="949"/>
          </a:p>
        </p:txBody>
      </p:sp>
      <p:sp>
        <p:nvSpPr>
          <p:cNvPr id="417" name="object 417"/>
          <p:cNvSpPr/>
          <p:nvPr/>
        </p:nvSpPr>
        <p:spPr>
          <a:xfrm>
            <a:off x="1859635" y="731023"/>
            <a:ext cx="27445" cy="48866"/>
          </a:xfrm>
          <a:custGeom>
            <a:avLst/>
            <a:gdLst/>
            <a:ahLst/>
            <a:cxnLst/>
            <a:rect l="l" t="t" r="r" b="b"/>
            <a:pathLst>
              <a:path w="5206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418" name="object 418"/>
          <p:cNvSpPr/>
          <p:nvPr/>
        </p:nvSpPr>
        <p:spPr>
          <a:xfrm>
            <a:off x="1914419" y="731023"/>
            <a:ext cx="12384" cy="16400"/>
          </a:xfrm>
          <a:custGeom>
            <a:avLst/>
            <a:gdLst/>
            <a:ahLst/>
            <a:cxnLst/>
            <a:rect l="l" t="t" r="r" b="b"/>
            <a:pathLst>
              <a:path w="23494" h="31115">
                <a:moveTo>
                  <a:pt x="0" y="0"/>
                </a:moveTo>
                <a:lnTo>
                  <a:pt x="0" y="30796"/>
                </a:lnTo>
              </a:path>
              <a:path w="23494" h="31115">
                <a:moveTo>
                  <a:pt x="23097" y="0"/>
                </a:moveTo>
                <a:lnTo>
                  <a:pt x="23097" y="30796"/>
                </a:lnTo>
              </a:path>
            </a:pathLst>
          </a:custGeom>
          <a:ln w="3175">
            <a:solidFill>
              <a:srgbClr val="000000"/>
            </a:solidFill>
          </a:ln>
        </p:spPr>
        <p:txBody>
          <a:bodyPr wrap="square" lIns="0" tIns="0" rIns="0" bIns="0" rtlCol="0"/>
          <a:lstStyle/>
          <a:p>
            <a:endParaRPr sz="949"/>
          </a:p>
        </p:txBody>
      </p:sp>
      <p:sp>
        <p:nvSpPr>
          <p:cNvPr id="419" name="object 419"/>
          <p:cNvSpPr/>
          <p:nvPr/>
        </p:nvSpPr>
        <p:spPr>
          <a:xfrm>
            <a:off x="1963117" y="775663"/>
            <a:ext cx="6359" cy="12384"/>
          </a:xfrm>
          <a:custGeom>
            <a:avLst/>
            <a:gdLst/>
            <a:ahLst/>
            <a:cxnLst/>
            <a:rect l="l" t="t" r="r" b="b"/>
            <a:pathLst>
              <a:path w="12064" h="23494">
                <a:moveTo>
                  <a:pt x="11548" y="7699"/>
                </a:moveTo>
                <a:lnTo>
                  <a:pt x="5774" y="0"/>
                </a:lnTo>
                <a:lnTo>
                  <a:pt x="11548" y="0"/>
                </a:lnTo>
                <a:lnTo>
                  <a:pt x="11548" y="7699"/>
                </a:lnTo>
                <a:lnTo>
                  <a:pt x="0" y="23097"/>
                </a:lnTo>
              </a:path>
            </a:pathLst>
          </a:custGeom>
          <a:ln w="3175">
            <a:solidFill>
              <a:srgbClr val="000000"/>
            </a:solidFill>
          </a:ln>
        </p:spPr>
        <p:txBody>
          <a:bodyPr wrap="square" lIns="0" tIns="0" rIns="0" bIns="0" rtlCol="0"/>
          <a:lstStyle/>
          <a:p>
            <a:endParaRPr sz="949"/>
          </a:p>
        </p:txBody>
      </p:sp>
      <p:sp>
        <p:nvSpPr>
          <p:cNvPr id="420" name="object 420"/>
          <p:cNvSpPr/>
          <p:nvPr/>
        </p:nvSpPr>
        <p:spPr>
          <a:xfrm>
            <a:off x="2051381" y="731023"/>
            <a:ext cx="222241" cy="48866"/>
          </a:xfrm>
          <a:custGeom>
            <a:avLst/>
            <a:gdLst/>
            <a:ahLst/>
            <a:cxnLst/>
            <a:rect l="l" t="t" r="r" b="b"/>
            <a:pathLst>
              <a:path w="421639"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421639" h="92709">
                <a:moveTo>
                  <a:pt x="98164" y="0"/>
                </a:moveTo>
                <a:lnTo>
                  <a:pt x="98164" y="92390"/>
                </a:lnTo>
              </a:path>
              <a:path w="421639" h="92709">
                <a:moveTo>
                  <a:pt x="144359" y="0"/>
                </a:moveTo>
                <a:lnTo>
                  <a:pt x="144359" y="92390"/>
                </a:lnTo>
              </a:path>
              <a:path w="421639" h="92709">
                <a:moveTo>
                  <a:pt x="98164" y="46195"/>
                </a:moveTo>
                <a:lnTo>
                  <a:pt x="144359" y="46195"/>
                </a:lnTo>
              </a:path>
              <a:path w="421639" h="92709">
                <a:moveTo>
                  <a:pt x="184780" y="92390"/>
                </a:moveTo>
                <a:lnTo>
                  <a:pt x="213652" y="0"/>
                </a:lnTo>
                <a:lnTo>
                  <a:pt x="242524" y="92390"/>
                </a:lnTo>
              </a:path>
              <a:path w="421639" h="92709">
                <a:moveTo>
                  <a:pt x="196329" y="61593"/>
                </a:moveTo>
                <a:lnTo>
                  <a:pt x="230975" y="61593"/>
                </a:lnTo>
              </a:path>
              <a:path w="421639" h="92709">
                <a:moveTo>
                  <a:pt x="282944" y="0"/>
                </a:moveTo>
                <a:lnTo>
                  <a:pt x="282944" y="92390"/>
                </a:lnTo>
                <a:lnTo>
                  <a:pt x="329139" y="92390"/>
                </a:lnTo>
              </a:path>
              <a:path w="421639" h="92709">
                <a:moveTo>
                  <a:pt x="375335" y="0"/>
                </a:moveTo>
                <a:lnTo>
                  <a:pt x="375335" y="92390"/>
                </a:lnTo>
                <a:lnTo>
                  <a:pt x="421530" y="92390"/>
                </a:lnTo>
              </a:path>
            </a:pathLst>
          </a:custGeom>
          <a:ln w="3175">
            <a:solidFill>
              <a:srgbClr val="000000"/>
            </a:solidFill>
          </a:ln>
        </p:spPr>
        <p:txBody>
          <a:bodyPr wrap="square" lIns="0" tIns="0" rIns="0" bIns="0" rtlCol="0"/>
          <a:lstStyle/>
          <a:p>
            <a:endParaRPr sz="949"/>
          </a:p>
        </p:txBody>
      </p:sp>
      <p:sp>
        <p:nvSpPr>
          <p:cNvPr id="421" name="object 421"/>
          <p:cNvSpPr/>
          <p:nvPr/>
        </p:nvSpPr>
        <p:spPr>
          <a:xfrm>
            <a:off x="2343566" y="731023"/>
            <a:ext cx="76312" cy="48866"/>
          </a:xfrm>
          <a:custGeom>
            <a:avLst/>
            <a:gdLst/>
            <a:ahLst/>
            <a:cxnLst/>
            <a:rect l="l" t="t" r="r" b="b"/>
            <a:pathLst>
              <a:path w="144780" h="92709">
                <a:moveTo>
                  <a:pt x="0" y="0"/>
                </a:moveTo>
                <a:lnTo>
                  <a:pt x="0" y="92390"/>
                </a:lnTo>
                <a:lnTo>
                  <a:pt x="40420" y="92390"/>
                </a:lnTo>
                <a:lnTo>
                  <a:pt x="46195" y="84690"/>
                </a:lnTo>
                <a:lnTo>
                  <a:pt x="51969" y="76991"/>
                </a:lnTo>
                <a:lnTo>
                  <a:pt x="51969" y="53894"/>
                </a:lnTo>
                <a:lnTo>
                  <a:pt x="46195" y="46195"/>
                </a:lnTo>
                <a:lnTo>
                  <a:pt x="40420" y="38495"/>
                </a:lnTo>
                <a:lnTo>
                  <a:pt x="46195" y="30796"/>
                </a:lnTo>
                <a:lnTo>
                  <a:pt x="46195" y="7699"/>
                </a:lnTo>
                <a:lnTo>
                  <a:pt x="40420" y="0"/>
                </a:lnTo>
                <a:lnTo>
                  <a:pt x="0" y="0"/>
                </a:lnTo>
              </a:path>
              <a:path w="144780" h="92709">
                <a:moveTo>
                  <a:pt x="0" y="38495"/>
                </a:moveTo>
                <a:lnTo>
                  <a:pt x="40420" y="38495"/>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422" name="object 422"/>
          <p:cNvSpPr/>
          <p:nvPr/>
        </p:nvSpPr>
        <p:spPr>
          <a:xfrm>
            <a:off x="2492703" y="731023"/>
            <a:ext cx="173709" cy="48866"/>
          </a:xfrm>
          <a:custGeom>
            <a:avLst/>
            <a:gdLst/>
            <a:ahLst/>
            <a:cxnLst/>
            <a:rect l="l" t="t" r="r" b="b"/>
            <a:pathLst>
              <a:path w="329564" h="92709">
                <a:moveTo>
                  <a:pt x="46195" y="0"/>
                </a:moveTo>
                <a:lnTo>
                  <a:pt x="46195" y="76991"/>
                </a:lnTo>
                <a:lnTo>
                  <a:pt x="40420" y="84690"/>
                </a:lnTo>
                <a:lnTo>
                  <a:pt x="28871" y="92390"/>
                </a:lnTo>
                <a:lnTo>
                  <a:pt x="17323" y="92390"/>
                </a:lnTo>
                <a:lnTo>
                  <a:pt x="5774" y="84690"/>
                </a:lnTo>
                <a:lnTo>
                  <a:pt x="0" y="76991"/>
                </a:lnTo>
                <a:lnTo>
                  <a:pt x="0" y="0"/>
                </a:lnTo>
              </a:path>
              <a:path w="329564" h="92709">
                <a:moveTo>
                  <a:pt x="138585" y="15398"/>
                </a:moveTo>
                <a:lnTo>
                  <a:pt x="132810" y="7699"/>
                </a:lnTo>
                <a:lnTo>
                  <a:pt x="121262" y="0"/>
                </a:lnTo>
                <a:lnTo>
                  <a:pt x="109713" y="0"/>
                </a:lnTo>
                <a:lnTo>
                  <a:pt x="98164" y="7699"/>
                </a:lnTo>
                <a:lnTo>
                  <a:pt x="92390" y="15398"/>
                </a:lnTo>
                <a:lnTo>
                  <a:pt x="92390" y="23097"/>
                </a:lnTo>
                <a:lnTo>
                  <a:pt x="98164" y="30796"/>
                </a:lnTo>
                <a:lnTo>
                  <a:pt x="109713" y="38495"/>
                </a:lnTo>
                <a:lnTo>
                  <a:pt x="121262" y="46195"/>
                </a:lnTo>
                <a:lnTo>
                  <a:pt x="132810" y="53894"/>
                </a:lnTo>
                <a:lnTo>
                  <a:pt x="138585" y="61593"/>
                </a:lnTo>
                <a:lnTo>
                  <a:pt x="138585" y="76991"/>
                </a:lnTo>
                <a:lnTo>
                  <a:pt x="132810" y="84690"/>
                </a:lnTo>
                <a:lnTo>
                  <a:pt x="121262" y="92390"/>
                </a:lnTo>
                <a:lnTo>
                  <a:pt x="109713" y="92390"/>
                </a:lnTo>
                <a:lnTo>
                  <a:pt x="98164" y="84690"/>
                </a:lnTo>
                <a:lnTo>
                  <a:pt x="92390" y="76991"/>
                </a:lnTo>
                <a:lnTo>
                  <a:pt x="86615" y="69292"/>
                </a:lnTo>
              </a:path>
              <a:path w="329564" h="92709">
                <a:moveTo>
                  <a:pt x="230975" y="92390"/>
                </a:moveTo>
                <a:lnTo>
                  <a:pt x="184780" y="92390"/>
                </a:lnTo>
                <a:lnTo>
                  <a:pt x="184780" y="0"/>
                </a:lnTo>
                <a:lnTo>
                  <a:pt x="230975" y="0"/>
                </a:lnTo>
              </a:path>
              <a:path w="329564" h="92709">
                <a:moveTo>
                  <a:pt x="184780" y="46195"/>
                </a:moveTo>
                <a:lnTo>
                  <a:pt x="213652" y="46195"/>
                </a:lnTo>
              </a:path>
              <a:path w="329564" h="92709">
                <a:moveTo>
                  <a:pt x="277170" y="0"/>
                </a:moveTo>
                <a:lnTo>
                  <a:pt x="300268" y="0"/>
                </a:lnTo>
                <a:lnTo>
                  <a:pt x="311816" y="7699"/>
                </a:lnTo>
                <a:lnTo>
                  <a:pt x="317591" y="15398"/>
                </a:lnTo>
                <a:lnTo>
                  <a:pt x="323365" y="23097"/>
                </a:lnTo>
                <a:lnTo>
                  <a:pt x="329139" y="46195"/>
                </a:lnTo>
                <a:lnTo>
                  <a:pt x="323365" y="69292"/>
                </a:lnTo>
                <a:lnTo>
                  <a:pt x="317591" y="76991"/>
                </a:lnTo>
                <a:lnTo>
                  <a:pt x="311816" y="84690"/>
                </a:lnTo>
                <a:lnTo>
                  <a:pt x="300268" y="92390"/>
                </a:lnTo>
                <a:lnTo>
                  <a:pt x="277170" y="92390"/>
                </a:lnTo>
                <a:lnTo>
                  <a:pt x="277170" y="0"/>
                </a:lnTo>
              </a:path>
            </a:pathLst>
          </a:custGeom>
          <a:ln w="3175">
            <a:solidFill>
              <a:srgbClr val="000000"/>
            </a:solidFill>
          </a:ln>
        </p:spPr>
        <p:txBody>
          <a:bodyPr wrap="square" lIns="0" tIns="0" rIns="0" bIns="0" rtlCol="0"/>
          <a:lstStyle/>
          <a:p>
            <a:endParaRPr sz="949"/>
          </a:p>
        </p:txBody>
      </p:sp>
      <p:grpSp>
        <p:nvGrpSpPr>
          <p:cNvPr id="423" name="object 423"/>
          <p:cNvGrpSpPr/>
          <p:nvPr/>
        </p:nvGrpSpPr>
        <p:grpSpPr>
          <a:xfrm>
            <a:off x="2733147" y="730244"/>
            <a:ext cx="83006" cy="50540"/>
            <a:chOff x="3671971" y="1385435"/>
            <a:chExt cx="157480" cy="95885"/>
          </a:xfrm>
        </p:grpSpPr>
        <p:sp>
          <p:nvSpPr>
            <p:cNvPr id="424" name="object 424"/>
            <p:cNvSpPr/>
            <p:nvPr/>
          </p:nvSpPr>
          <p:spPr>
            <a:xfrm>
              <a:off x="3671971" y="1386913"/>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pic>
          <p:nvPicPr>
            <p:cNvPr id="425" name="object 425"/>
            <p:cNvPicPr/>
            <p:nvPr/>
          </p:nvPicPr>
          <p:blipFill>
            <a:blip r:embed="rId12" cstate="print"/>
            <a:stretch>
              <a:fillRect/>
            </a:stretch>
          </p:blipFill>
          <p:spPr>
            <a:xfrm>
              <a:off x="3757109" y="1385435"/>
              <a:ext cx="72249" cy="95346"/>
            </a:xfrm>
            <a:prstGeom prst="rect">
              <a:avLst/>
            </a:prstGeom>
          </p:spPr>
        </p:pic>
      </p:grpSp>
      <p:sp>
        <p:nvSpPr>
          <p:cNvPr id="426" name="object 426"/>
          <p:cNvSpPr/>
          <p:nvPr/>
        </p:nvSpPr>
        <p:spPr>
          <a:xfrm>
            <a:off x="2879241" y="731023"/>
            <a:ext cx="468914" cy="48866"/>
          </a:xfrm>
          <a:custGeom>
            <a:avLst/>
            <a:gdLst/>
            <a:ahLst/>
            <a:cxnLst/>
            <a:rect l="l" t="t" r="r" b="b"/>
            <a:pathLst>
              <a:path w="889635"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889635" h="92709">
                <a:moveTo>
                  <a:pt x="144359" y="0"/>
                </a:moveTo>
                <a:lnTo>
                  <a:pt x="144359" y="76991"/>
                </a:lnTo>
                <a:lnTo>
                  <a:pt x="138585" y="84690"/>
                </a:lnTo>
                <a:lnTo>
                  <a:pt x="127036" y="92390"/>
                </a:lnTo>
                <a:lnTo>
                  <a:pt x="115487" y="92390"/>
                </a:lnTo>
                <a:lnTo>
                  <a:pt x="103938" y="84690"/>
                </a:lnTo>
                <a:lnTo>
                  <a:pt x="98164" y="76991"/>
                </a:lnTo>
                <a:lnTo>
                  <a:pt x="98164" y="0"/>
                </a:lnTo>
              </a:path>
              <a:path w="889635" h="92709">
                <a:moveTo>
                  <a:pt x="190554" y="92390"/>
                </a:moveTo>
                <a:lnTo>
                  <a:pt x="190554" y="0"/>
                </a:lnTo>
                <a:lnTo>
                  <a:pt x="219426" y="0"/>
                </a:lnTo>
                <a:lnTo>
                  <a:pt x="230975" y="7699"/>
                </a:lnTo>
                <a:lnTo>
                  <a:pt x="236749" y="15398"/>
                </a:lnTo>
                <a:lnTo>
                  <a:pt x="236749" y="30796"/>
                </a:lnTo>
                <a:lnTo>
                  <a:pt x="230975" y="38495"/>
                </a:lnTo>
                <a:lnTo>
                  <a:pt x="219426" y="46195"/>
                </a:lnTo>
                <a:lnTo>
                  <a:pt x="190554" y="46195"/>
                </a:lnTo>
              </a:path>
              <a:path w="889635" h="92709">
                <a:moveTo>
                  <a:pt x="282944" y="92390"/>
                </a:moveTo>
                <a:lnTo>
                  <a:pt x="282944" y="0"/>
                </a:lnTo>
                <a:lnTo>
                  <a:pt x="311816" y="0"/>
                </a:lnTo>
                <a:lnTo>
                  <a:pt x="323365" y="7699"/>
                </a:lnTo>
                <a:lnTo>
                  <a:pt x="329139" y="15398"/>
                </a:lnTo>
                <a:lnTo>
                  <a:pt x="329139" y="30796"/>
                </a:lnTo>
                <a:lnTo>
                  <a:pt x="323365" y="38495"/>
                </a:lnTo>
                <a:lnTo>
                  <a:pt x="311816" y="46195"/>
                </a:lnTo>
                <a:lnTo>
                  <a:pt x="282944" y="46195"/>
                </a:lnTo>
              </a:path>
              <a:path w="889635" h="92709">
                <a:moveTo>
                  <a:pt x="375334" y="0"/>
                </a:moveTo>
                <a:lnTo>
                  <a:pt x="375334" y="92390"/>
                </a:lnTo>
                <a:lnTo>
                  <a:pt x="421529" y="92390"/>
                </a:lnTo>
              </a:path>
              <a:path w="889635" h="92709">
                <a:moveTo>
                  <a:pt x="513920" y="92390"/>
                </a:moveTo>
                <a:lnTo>
                  <a:pt x="467724" y="92390"/>
                </a:lnTo>
                <a:lnTo>
                  <a:pt x="467724" y="0"/>
                </a:lnTo>
                <a:lnTo>
                  <a:pt x="513920" y="0"/>
                </a:lnTo>
              </a:path>
              <a:path w="889635" h="92709">
                <a:moveTo>
                  <a:pt x="467724" y="46195"/>
                </a:moveTo>
                <a:lnTo>
                  <a:pt x="496596" y="46195"/>
                </a:lnTo>
              </a:path>
              <a:path w="889635" h="92709">
                <a:moveTo>
                  <a:pt x="554340" y="92390"/>
                </a:moveTo>
                <a:lnTo>
                  <a:pt x="554340" y="0"/>
                </a:lnTo>
                <a:lnTo>
                  <a:pt x="583212" y="76991"/>
                </a:lnTo>
                <a:lnTo>
                  <a:pt x="612084" y="0"/>
                </a:lnTo>
                <a:lnTo>
                  <a:pt x="612084" y="92390"/>
                </a:lnTo>
              </a:path>
              <a:path w="889635" h="92709">
                <a:moveTo>
                  <a:pt x="698700" y="92390"/>
                </a:moveTo>
                <a:lnTo>
                  <a:pt x="652505" y="92390"/>
                </a:lnTo>
                <a:lnTo>
                  <a:pt x="652505" y="0"/>
                </a:lnTo>
                <a:lnTo>
                  <a:pt x="698700" y="0"/>
                </a:lnTo>
              </a:path>
              <a:path w="889635" h="92709">
                <a:moveTo>
                  <a:pt x="652505" y="46195"/>
                </a:moveTo>
                <a:lnTo>
                  <a:pt x="681377" y="46195"/>
                </a:lnTo>
              </a:path>
              <a:path w="889635" h="92709">
                <a:moveTo>
                  <a:pt x="744895" y="92390"/>
                </a:moveTo>
                <a:lnTo>
                  <a:pt x="744895" y="0"/>
                </a:lnTo>
                <a:lnTo>
                  <a:pt x="791090" y="92390"/>
                </a:lnTo>
                <a:lnTo>
                  <a:pt x="791090" y="0"/>
                </a:lnTo>
              </a:path>
              <a:path w="889635" h="92709">
                <a:moveTo>
                  <a:pt x="831511" y="0"/>
                </a:moveTo>
                <a:lnTo>
                  <a:pt x="889255" y="0"/>
                </a:lnTo>
              </a:path>
              <a:path w="889635" h="92709">
                <a:moveTo>
                  <a:pt x="860383" y="0"/>
                </a:moveTo>
                <a:lnTo>
                  <a:pt x="860383" y="92390"/>
                </a:lnTo>
              </a:path>
            </a:pathLst>
          </a:custGeom>
          <a:ln w="3175">
            <a:solidFill>
              <a:srgbClr val="000000"/>
            </a:solidFill>
          </a:ln>
        </p:spPr>
        <p:txBody>
          <a:bodyPr wrap="square" lIns="0" tIns="0" rIns="0" bIns="0" rtlCol="0"/>
          <a:lstStyle/>
          <a:p>
            <a:endParaRPr sz="949"/>
          </a:p>
        </p:txBody>
      </p:sp>
      <p:sp>
        <p:nvSpPr>
          <p:cNvPr id="427" name="object 427"/>
          <p:cNvSpPr/>
          <p:nvPr/>
        </p:nvSpPr>
        <p:spPr>
          <a:xfrm>
            <a:off x="3414914" y="731023"/>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428" name="object 428"/>
          <p:cNvSpPr/>
          <p:nvPr/>
        </p:nvSpPr>
        <p:spPr>
          <a:xfrm>
            <a:off x="3612747" y="731023"/>
            <a:ext cx="176722" cy="48866"/>
          </a:xfrm>
          <a:custGeom>
            <a:avLst/>
            <a:gdLst/>
            <a:ahLst/>
            <a:cxnLst/>
            <a:rect l="l" t="t" r="r" b="b"/>
            <a:pathLst>
              <a:path w="33527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35279" h="92709">
                <a:moveTo>
                  <a:pt x="92390" y="92390"/>
                </a:moveTo>
                <a:lnTo>
                  <a:pt x="92390" y="0"/>
                </a:lnTo>
                <a:lnTo>
                  <a:pt x="121262" y="0"/>
                </a:lnTo>
                <a:lnTo>
                  <a:pt x="132810" y="7699"/>
                </a:lnTo>
                <a:lnTo>
                  <a:pt x="138585" y="15398"/>
                </a:lnTo>
                <a:lnTo>
                  <a:pt x="138585" y="30796"/>
                </a:lnTo>
                <a:lnTo>
                  <a:pt x="132810" y="38495"/>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3"/>
                </a:moveTo>
                <a:lnTo>
                  <a:pt x="225200" y="61593"/>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29" name="object 429"/>
          <p:cNvSpPr/>
          <p:nvPr/>
        </p:nvSpPr>
        <p:spPr>
          <a:xfrm>
            <a:off x="3819713" y="73102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0" name="object 430"/>
          <p:cNvSpPr/>
          <p:nvPr/>
        </p:nvSpPr>
        <p:spPr>
          <a:xfrm>
            <a:off x="3856236" y="731023"/>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1"/>
                </a:lnTo>
                <a:lnTo>
                  <a:pt x="132810" y="84690"/>
                </a:lnTo>
                <a:lnTo>
                  <a:pt x="121262" y="92390"/>
                </a:lnTo>
                <a:lnTo>
                  <a:pt x="109713" y="92390"/>
                </a:lnTo>
                <a:lnTo>
                  <a:pt x="98164" y="84690"/>
                </a:lnTo>
                <a:lnTo>
                  <a:pt x="92390" y="76991"/>
                </a:lnTo>
                <a:lnTo>
                  <a:pt x="86615" y="69292"/>
                </a:lnTo>
                <a:lnTo>
                  <a:pt x="80841" y="46195"/>
                </a:lnTo>
                <a:lnTo>
                  <a:pt x="86615" y="23097"/>
                </a:lnTo>
                <a:lnTo>
                  <a:pt x="92390" y="15398"/>
                </a:lnTo>
                <a:lnTo>
                  <a:pt x="98164" y="7699"/>
                </a:lnTo>
                <a:lnTo>
                  <a:pt x="109713" y="0"/>
                </a:lnTo>
                <a:lnTo>
                  <a:pt x="121262" y="0"/>
                </a:lnTo>
                <a:lnTo>
                  <a:pt x="132810" y="7699"/>
                </a:lnTo>
                <a:lnTo>
                  <a:pt x="138585" y="15398"/>
                </a:lnTo>
              </a:path>
            </a:pathLst>
          </a:custGeom>
          <a:ln w="3175">
            <a:solidFill>
              <a:srgbClr val="000000"/>
            </a:solidFill>
          </a:ln>
        </p:spPr>
        <p:txBody>
          <a:bodyPr wrap="square" lIns="0" tIns="0" rIns="0" bIns="0" rtlCol="0"/>
          <a:lstStyle/>
          <a:p>
            <a:endParaRPr sz="949"/>
          </a:p>
        </p:txBody>
      </p:sp>
      <p:sp>
        <p:nvSpPr>
          <p:cNvPr id="431" name="object 431"/>
          <p:cNvSpPr/>
          <p:nvPr/>
        </p:nvSpPr>
        <p:spPr>
          <a:xfrm>
            <a:off x="4002329" y="731023"/>
            <a:ext cx="173709" cy="48866"/>
          </a:xfrm>
          <a:custGeom>
            <a:avLst/>
            <a:gdLst/>
            <a:ahLst/>
            <a:cxnLst/>
            <a:rect l="l" t="t" r="r" b="b"/>
            <a:pathLst>
              <a:path w="329564"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29564" h="92709">
                <a:moveTo>
                  <a:pt x="86615" y="92390"/>
                </a:moveTo>
                <a:lnTo>
                  <a:pt x="115487" y="0"/>
                </a:lnTo>
                <a:lnTo>
                  <a:pt x="144359" y="92390"/>
                </a:lnTo>
              </a:path>
              <a:path w="329564" h="92709">
                <a:moveTo>
                  <a:pt x="98164" y="61593"/>
                </a:moveTo>
                <a:lnTo>
                  <a:pt x="132810" y="61593"/>
                </a:lnTo>
              </a:path>
              <a:path w="329564" h="92709">
                <a:moveTo>
                  <a:pt x="179005" y="0"/>
                </a:moveTo>
                <a:lnTo>
                  <a:pt x="236749" y="0"/>
                </a:lnTo>
              </a:path>
              <a:path w="329564" h="92709">
                <a:moveTo>
                  <a:pt x="207877" y="0"/>
                </a:moveTo>
                <a:lnTo>
                  <a:pt x="207877" y="92390"/>
                </a:lnTo>
              </a:path>
              <a:path w="329564" h="92709">
                <a:moveTo>
                  <a:pt x="271396" y="92390"/>
                </a:moveTo>
                <a:lnTo>
                  <a:pt x="300268" y="0"/>
                </a:lnTo>
                <a:lnTo>
                  <a:pt x="329139" y="92390"/>
                </a:lnTo>
              </a:path>
              <a:path w="329564" h="92709">
                <a:moveTo>
                  <a:pt x="282944" y="61593"/>
                </a:moveTo>
                <a:lnTo>
                  <a:pt x="317591" y="61593"/>
                </a:lnTo>
              </a:path>
            </a:pathLst>
          </a:custGeom>
          <a:ln w="3175">
            <a:solidFill>
              <a:srgbClr val="000000"/>
            </a:solidFill>
          </a:ln>
        </p:spPr>
        <p:txBody>
          <a:bodyPr wrap="square" lIns="0" tIns="0" rIns="0" bIns="0" rtlCol="0"/>
          <a:lstStyle/>
          <a:p>
            <a:endParaRPr sz="949"/>
          </a:p>
        </p:txBody>
      </p:sp>
      <p:sp>
        <p:nvSpPr>
          <p:cNvPr id="432" name="object 432"/>
          <p:cNvSpPr/>
          <p:nvPr/>
        </p:nvSpPr>
        <p:spPr>
          <a:xfrm>
            <a:off x="4206250" y="775663"/>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433" name="object 433"/>
          <p:cNvSpPr/>
          <p:nvPr/>
        </p:nvSpPr>
        <p:spPr>
          <a:xfrm>
            <a:off x="9707996" y="3211374"/>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434" name="object 434"/>
          <p:cNvGrpSpPr/>
          <p:nvPr/>
        </p:nvGrpSpPr>
        <p:grpSpPr>
          <a:xfrm>
            <a:off x="9740696" y="3210594"/>
            <a:ext cx="84010" cy="50540"/>
            <a:chOff x="16966849" y="6091211"/>
            <a:chExt cx="159385" cy="95885"/>
          </a:xfrm>
        </p:grpSpPr>
        <p:sp>
          <p:nvSpPr>
            <p:cNvPr id="435" name="object 435"/>
            <p:cNvSpPr/>
            <p:nvPr/>
          </p:nvSpPr>
          <p:spPr>
            <a:xfrm>
              <a:off x="16968327" y="6092689"/>
              <a:ext cx="52069" cy="92710"/>
            </a:xfrm>
            <a:custGeom>
              <a:avLst/>
              <a:gdLst/>
              <a:ahLst/>
              <a:cxnLst/>
              <a:rect l="l" t="t" r="r" b="b"/>
              <a:pathLst>
                <a:path w="52069" h="92710">
                  <a:moveTo>
                    <a:pt x="51969" y="15397"/>
                  </a:moveTo>
                  <a:lnTo>
                    <a:pt x="46195" y="7699"/>
                  </a:lnTo>
                  <a:lnTo>
                    <a:pt x="34646" y="0"/>
                  </a:lnTo>
                  <a:lnTo>
                    <a:pt x="23097" y="0"/>
                  </a:lnTo>
                  <a:lnTo>
                    <a:pt x="11548" y="7699"/>
                  </a:lnTo>
                  <a:lnTo>
                    <a:pt x="5774" y="15397"/>
                  </a:lnTo>
                  <a:lnTo>
                    <a:pt x="5774" y="23097"/>
                  </a:lnTo>
                  <a:lnTo>
                    <a:pt x="11548" y="30796"/>
                  </a:lnTo>
                  <a:lnTo>
                    <a:pt x="23097" y="38495"/>
                  </a:lnTo>
                  <a:lnTo>
                    <a:pt x="34646" y="46195"/>
                  </a:lnTo>
                  <a:lnTo>
                    <a:pt x="46195" y="53894"/>
                  </a:lnTo>
                  <a:lnTo>
                    <a:pt x="51969" y="61592"/>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pic>
          <p:nvPicPr>
            <p:cNvPr id="436" name="object 436"/>
            <p:cNvPicPr/>
            <p:nvPr/>
          </p:nvPicPr>
          <p:blipFill>
            <a:blip r:embed="rId12" cstate="print"/>
            <a:stretch>
              <a:fillRect/>
            </a:stretch>
          </p:blipFill>
          <p:spPr>
            <a:xfrm>
              <a:off x="17053465" y="6091211"/>
              <a:ext cx="72249" cy="95346"/>
            </a:xfrm>
            <a:prstGeom prst="rect">
              <a:avLst/>
            </a:prstGeom>
          </p:spPr>
        </p:pic>
      </p:grpSp>
      <p:sp>
        <p:nvSpPr>
          <p:cNvPr id="437" name="object 437"/>
          <p:cNvSpPr/>
          <p:nvPr/>
        </p:nvSpPr>
        <p:spPr>
          <a:xfrm>
            <a:off x="9887568" y="3211374"/>
            <a:ext cx="30458" cy="48866"/>
          </a:xfrm>
          <a:custGeom>
            <a:avLst/>
            <a:gdLst/>
            <a:ahLst/>
            <a:cxnLst/>
            <a:rect l="l" t="t" r="r" b="b"/>
            <a:pathLst>
              <a:path w="57784" h="92710">
                <a:moveTo>
                  <a:pt x="0" y="0"/>
                </a:moveTo>
                <a:lnTo>
                  <a:pt x="28871" y="92390"/>
                </a:lnTo>
                <a:lnTo>
                  <a:pt x="57743" y="0"/>
                </a:lnTo>
              </a:path>
            </a:pathLst>
          </a:custGeom>
          <a:ln w="3175">
            <a:solidFill>
              <a:srgbClr val="000000"/>
            </a:solidFill>
          </a:ln>
        </p:spPr>
        <p:txBody>
          <a:bodyPr wrap="square" lIns="0" tIns="0" rIns="0" bIns="0" rtlCol="0"/>
          <a:lstStyle/>
          <a:p>
            <a:endParaRPr sz="949"/>
          </a:p>
        </p:txBody>
      </p:sp>
      <p:sp>
        <p:nvSpPr>
          <p:cNvPr id="438" name="object 438"/>
          <p:cNvSpPr/>
          <p:nvPr/>
        </p:nvSpPr>
        <p:spPr>
          <a:xfrm>
            <a:off x="9951484" y="3211374"/>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439" name="object 439"/>
          <p:cNvSpPr/>
          <p:nvPr/>
        </p:nvSpPr>
        <p:spPr>
          <a:xfrm>
            <a:off x="9988008" y="3211374"/>
            <a:ext cx="79324" cy="48866"/>
          </a:xfrm>
          <a:custGeom>
            <a:avLst/>
            <a:gdLst/>
            <a:ahLst/>
            <a:cxnLst/>
            <a:rect l="l" t="t" r="r" b="b"/>
            <a:pathLst>
              <a:path w="150494" h="92710">
                <a:moveTo>
                  <a:pt x="46195" y="92390"/>
                </a:moveTo>
                <a:lnTo>
                  <a:pt x="0" y="92390"/>
                </a:lnTo>
                <a:lnTo>
                  <a:pt x="0" y="0"/>
                </a:lnTo>
                <a:lnTo>
                  <a:pt x="46195" y="0"/>
                </a:lnTo>
              </a:path>
              <a:path w="150494" h="92710">
                <a:moveTo>
                  <a:pt x="0" y="46195"/>
                </a:moveTo>
                <a:lnTo>
                  <a:pt x="28871" y="46195"/>
                </a:lnTo>
              </a:path>
              <a:path w="150494" h="92710">
                <a:moveTo>
                  <a:pt x="80841" y="0"/>
                </a:moveTo>
                <a:lnTo>
                  <a:pt x="98164" y="92390"/>
                </a:lnTo>
                <a:lnTo>
                  <a:pt x="115487" y="0"/>
                </a:lnTo>
                <a:lnTo>
                  <a:pt x="132810" y="92390"/>
                </a:lnTo>
                <a:lnTo>
                  <a:pt x="150134" y="0"/>
                </a:lnTo>
              </a:path>
            </a:pathLst>
          </a:custGeom>
          <a:ln w="3175">
            <a:solidFill>
              <a:srgbClr val="000000"/>
            </a:solidFill>
          </a:ln>
        </p:spPr>
        <p:txBody>
          <a:bodyPr wrap="square" lIns="0" tIns="0" rIns="0" bIns="0" rtlCol="0"/>
          <a:lstStyle/>
          <a:p>
            <a:endParaRPr sz="949"/>
          </a:p>
        </p:txBody>
      </p:sp>
      <p:grpSp>
        <p:nvGrpSpPr>
          <p:cNvPr id="440" name="object 440"/>
          <p:cNvGrpSpPr/>
          <p:nvPr/>
        </p:nvGrpSpPr>
        <p:grpSpPr>
          <a:xfrm>
            <a:off x="9451555" y="3283641"/>
            <a:ext cx="123504" cy="50540"/>
            <a:chOff x="16418283" y="6229796"/>
            <a:chExt cx="234315" cy="95885"/>
          </a:xfrm>
        </p:grpSpPr>
        <p:sp>
          <p:nvSpPr>
            <p:cNvPr id="441" name="object 441"/>
            <p:cNvSpPr/>
            <p:nvPr/>
          </p:nvSpPr>
          <p:spPr>
            <a:xfrm>
              <a:off x="16419761" y="6231274"/>
              <a:ext cx="46355" cy="92710"/>
            </a:xfrm>
            <a:custGeom>
              <a:avLst/>
              <a:gdLst/>
              <a:ahLst/>
              <a:cxnLst/>
              <a:rect l="l" t="t" r="r" b="b"/>
              <a:pathLst>
                <a:path w="46355" h="92710">
                  <a:moveTo>
                    <a:pt x="0" y="92390"/>
                  </a:moveTo>
                  <a:lnTo>
                    <a:pt x="0" y="0"/>
                  </a:lnTo>
                  <a:lnTo>
                    <a:pt x="46195" y="0"/>
                  </a:lnTo>
                </a:path>
                <a:path w="46355" h="92710">
                  <a:moveTo>
                    <a:pt x="0" y="46195"/>
                  </a:moveTo>
                  <a:lnTo>
                    <a:pt x="28871" y="46195"/>
                  </a:lnTo>
                </a:path>
              </a:pathLst>
            </a:custGeom>
            <a:ln w="3175">
              <a:solidFill>
                <a:srgbClr val="000000"/>
              </a:solidFill>
            </a:ln>
          </p:spPr>
          <p:txBody>
            <a:bodyPr wrap="square" lIns="0" tIns="0" rIns="0" bIns="0" rtlCol="0"/>
            <a:lstStyle/>
            <a:p>
              <a:endParaRPr sz="949"/>
            </a:p>
          </p:txBody>
        </p:sp>
        <p:pic>
          <p:nvPicPr>
            <p:cNvPr id="442" name="object 442"/>
            <p:cNvPicPr/>
            <p:nvPr/>
          </p:nvPicPr>
          <p:blipFill>
            <a:blip r:embed="rId13" cstate="print"/>
            <a:stretch>
              <a:fillRect/>
            </a:stretch>
          </p:blipFill>
          <p:spPr>
            <a:xfrm>
              <a:off x="16499124" y="6229796"/>
              <a:ext cx="72249" cy="95346"/>
            </a:xfrm>
            <a:prstGeom prst="rect">
              <a:avLst/>
            </a:prstGeom>
          </p:spPr>
        </p:pic>
        <p:sp>
          <p:nvSpPr>
            <p:cNvPr id="443" name="object 443"/>
            <p:cNvSpPr/>
            <p:nvPr/>
          </p:nvSpPr>
          <p:spPr>
            <a:xfrm>
              <a:off x="16604541" y="6231274"/>
              <a:ext cx="46355" cy="92710"/>
            </a:xfrm>
            <a:custGeom>
              <a:avLst/>
              <a:gdLst/>
              <a:ahLst/>
              <a:cxnLst/>
              <a:rect l="l" t="t" r="r" b="b"/>
              <a:pathLst>
                <a:path w="46355" h="92710">
                  <a:moveTo>
                    <a:pt x="0" y="92390"/>
                  </a:moveTo>
                  <a:lnTo>
                    <a:pt x="0" y="0"/>
                  </a:lnTo>
                  <a:lnTo>
                    <a:pt x="28871" y="0"/>
                  </a:lnTo>
                  <a:lnTo>
                    <a:pt x="40420" y="7699"/>
                  </a:lnTo>
                  <a:lnTo>
                    <a:pt x="46195" y="15397"/>
                  </a:lnTo>
                  <a:lnTo>
                    <a:pt x="46195" y="30796"/>
                  </a:lnTo>
                  <a:lnTo>
                    <a:pt x="40420" y="38495"/>
                  </a:lnTo>
                  <a:lnTo>
                    <a:pt x="28871" y="46195"/>
                  </a:lnTo>
                  <a:lnTo>
                    <a:pt x="0" y="46195"/>
                  </a:lnTo>
                </a:path>
                <a:path w="46355" h="92710">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444" name="object 444"/>
          <p:cNvSpPr/>
          <p:nvPr/>
        </p:nvSpPr>
        <p:spPr>
          <a:xfrm>
            <a:off x="9647124" y="3284420"/>
            <a:ext cx="414024" cy="48866"/>
          </a:xfrm>
          <a:custGeom>
            <a:avLst/>
            <a:gdLst/>
            <a:ahLst/>
            <a:cxnLst/>
            <a:rect l="l" t="t" r="r" b="b"/>
            <a:pathLst>
              <a:path w="785494" h="92710">
                <a:moveTo>
                  <a:pt x="0" y="92390"/>
                </a:moveTo>
                <a:lnTo>
                  <a:pt x="0" y="0"/>
                </a:lnTo>
                <a:lnTo>
                  <a:pt x="28871" y="0"/>
                </a:lnTo>
                <a:lnTo>
                  <a:pt x="40419" y="7699"/>
                </a:lnTo>
                <a:lnTo>
                  <a:pt x="46194" y="15397"/>
                </a:lnTo>
                <a:lnTo>
                  <a:pt x="46194" y="30796"/>
                </a:lnTo>
                <a:lnTo>
                  <a:pt x="40419" y="38495"/>
                </a:lnTo>
                <a:lnTo>
                  <a:pt x="28871" y="46195"/>
                </a:lnTo>
                <a:lnTo>
                  <a:pt x="0" y="46195"/>
                </a:lnTo>
              </a:path>
              <a:path w="785494" h="92710">
                <a:moveTo>
                  <a:pt x="28871" y="46195"/>
                </a:moveTo>
                <a:lnTo>
                  <a:pt x="46194" y="92390"/>
                </a:lnTo>
              </a:path>
              <a:path w="785494" h="92710">
                <a:moveTo>
                  <a:pt x="138584" y="92390"/>
                </a:moveTo>
                <a:lnTo>
                  <a:pt x="92389" y="92390"/>
                </a:lnTo>
                <a:lnTo>
                  <a:pt x="92389" y="0"/>
                </a:lnTo>
                <a:lnTo>
                  <a:pt x="138584" y="0"/>
                </a:lnTo>
              </a:path>
              <a:path w="785494" h="92710">
                <a:moveTo>
                  <a:pt x="92389" y="46195"/>
                </a:moveTo>
                <a:lnTo>
                  <a:pt x="121261" y="46195"/>
                </a:lnTo>
              </a:path>
              <a:path w="785494" h="92710">
                <a:moveTo>
                  <a:pt x="184779" y="92390"/>
                </a:moveTo>
                <a:lnTo>
                  <a:pt x="184779" y="0"/>
                </a:lnTo>
                <a:lnTo>
                  <a:pt x="230974" y="0"/>
                </a:lnTo>
              </a:path>
              <a:path w="785494" h="92710">
                <a:moveTo>
                  <a:pt x="184779" y="46195"/>
                </a:moveTo>
                <a:lnTo>
                  <a:pt x="213651" y="46195"/>
                </a:lnTo>
              </a:path>
              <a:path w="785494" h="92710">
                <a:moveTo>
                  <a:pt x="323364" y="92390"/>
                </a:moveTo>
                <a:lnTo>
                  <a:pt x="277169" y="92390"/>
                </a:lnTo>
                <a:lnTo>
                  <a:pt x="277169" y="0"/>
                </a:lnTo>
                <a:lnTo>
                  <a:pt x="323364" y="0"/>
                </a:lnTo>
              </a:path>
              <a:path w="785494" h="92710">
                <a:moveTo>
                  <a:pt x="277169" y="46195"/>
                </a:moveTo>
                <a:lnTo>
                  <a:pt x="306041" y="46195"/>
                </a:lnTo>
              </a:path>
              <a:path w="785494" h="92710">
                <a:moveTo>
                  <a:pt x="369559" y="92390"/>
                </a:moveTo>
                <a:lnTo>
                  <a:pt x="369559" y="0"/>
                </a:lnTo>
                <a:lnTo>
                  <a:pt x="398431" y="0"/>
                </a:lnTo>
                <a:lnTo>
                  <a:pt x="409980" y="7699"/>
                </a:lnTo>
                <a:lnTo>
                  <a:pt x="415754" y="15397"/>
                </a:lnTo>
                <a:lnTo>
                  <a:pt x="415754" y="30796"/>
                </a:lnTo>
                <a:lnTo>
                  <a:pt x="409980" y="38495"/>
                </a:lnTo>
                <a:lnTo>
                  <a:pt x="398431" y="46195"/>
                </a:lnTo>
                <a:lnTo>
                  <a:pt x="369559" y="46195"/>
                </a:lnTo>
              </a:path>
              <a:path w="785494" h="92710">
                <a:moveTo>
                  <a:pt x="398431" y="46195"/>
                </a:moveTo>
                <a:lnTo>
                  <a:pt x="415754" y="92390"/>
                </a:lnTo>
              </a:path>
              <a:path w="785494" h="92710">
                <a:moveTo>
                  <a:pt x="508144" y="92390"/>
                </a:moveTo>
                <a:lnTo>
                  <a:pt x="461949" y="92390"/>
                </a:lnTo>
                <a:lnTo>
                  <a:pt x="461949" y="0"/>
                </a:lnTo>
                <a:lnTo>
                  <a:pt x="508144" y="0"/>
                </a:lnTo>
              </a:path>
              <a:path w="785494" h="92710">
                <a:moveTo>
                  <a:pt x="461949" y="46195"/>
                </a:moveTo>
                <a:lnTo>
                  <a:pt x="490821" y="46195"/>
                </a:lnTo>
              </a:path>
              <a:path w="785494" h="92710">
                <a:moveTo>
                  <a:pt x="554339" y="92390"/>
                </a:moveTo>
                <a:lnTo>
                  <a:pt x="554339" y="0"/>
                </a:lnTo>
                <a:lnTo>
                  <a:pt x="600535" y="92390"/>
                </a:lnTo>
                <a:lnTo>
                  <a:pt x="600535" y="0"/>
                </a:lnTo>
              </a:path>
              <a:path w="785494" h="92710">
                <a:moveTo>
                  <a:pt x="692925" y="76991"/>
                </a:moveTo>
                <a:lnTo>
                  <a:pt x="687150" y="84690"/>
                </a:lnTo>
                <a:lnTo>
                  <a:pt x="675602" y="92390"/>
                </a:lnTo>
                <a:lnTo>
                  <a:pt x="664053" y="92390"/>
                </a:lnTo>
                <a:lnTo>
                  <a:pt x="652504" y="84690"/>
                </a:lnTo>
                <a:lnTo>
                  <a:pt x="646730" y="76991"/>
                </a:lnTo>
                <a:lnTo>
                  <a:pt x="640955" y="69292"/>
                </a:lnTo>
                <a:lnTo>
                  <a:pt x="635181" y="46195"/>
                </a:lnTo>
                <a:lnTo>
                  <a:pt x="640955" y="23097"/>
                </a:lnTo>
                <a:lnTo>
                  <a:pt x="646730" y="15397"/>
                </a:lnTo>
                <a:lnTo>
                  <a:pt x="652504" y="7699"/>
                </a:lnTo>
                <a:lnTo>
                  <a:pt x="664053" y="0"/>
                </a:lnTo>
                <a:lnTo>
                  <a:pt x="675602" y="0"/>
                </a:lnTo>
                <a:lnTo>
                  <a:pt x="687150" y="7699"/>
                </a:lnTo>
                <a:lnTo>
                  <a:pt x="692925" y="15397"/>
                </a:lnTo>
              </a:path>
              <a:path w="785494" h="92710">
                <a:moveTo>
                  <a:pt x="785315" y="92390"/>
                </a:moveTo>
                <a:lnTo>
                  <a:pt x="739120" y="92390"/>
                </a:lnTo>
                <a:lnTo>
                  <a:pt x="739120" y="0"/>
                </a:lnTo>
                <a:lnTo>
                  <a:pt x="785315" y="0"/>
                </a:lnTo>
              </a:path>
              <a:path w="785494" h="92710">
                <a:moveTo>
                  <a:pt x="739120" y="46195"/>
                </a:moveTo>
                <a:lnTo>
                  <a:pt x="767992" y="46195"/>
                </a:lnTo>
              </a:path>
            </a:pathLst>
          </a:custGeom>
          <a:ln w="3175">
            <a:solidFill>
              <a:srgbClr val="000000"/>
            </a:solidFill>
          </a:ln>
        </p:spPr>
        <p:txBody>
          <a:bodyPr wrap="square" lIns="0" tIns="0" rIns="0" bIns="0" rtlCol="0"/>
          <a:lstStyle/>
          <a:p>
            <a:endParaRPr sz="949"/>
          </a:p>
        </p:txBody>
      </p:sp>
      <p:grpSp>
        <p:nvGrpSpPr>
          <p:cNvPr id="445" name="object 445"/>
          <p:cNvGrpSpPr/>
          <p:nvPr/>
        </p:nvGrpSpPr>
        <p:grpSpPr>
          <a:xfrm>
            <a:off x="10127234" y="3283641"/>
            <a:ext cx="178395" cy="50540"/>
            <a:chOff x="17700197" y="6229796"/>
            <a:chExt cx="338455" cy="95885"/>
          </a:xfrm>
        </p:grpSpPr>
        <p:pic>
          <p:nvPicPr>
            <p:cNvPr id="446" name="object 446"/>
            <p:cNvPicPr/>
            <p:nvPr/>
          </p:nvPicPr>
          <p:blipFill>
            <a:blip r:embed="rId12" cstate="print"/>
            <a:stretch>
              <a:fillRect/>
            </a:stretch>
          </p:blipFill>
          <p:spPr>
            <a:xfrm>
              <a:off x="17700197" y="6229796"/>
              <a:ext cx="72249" cy="95346"/>
            </a:xfrm>
            <a:prstGeom prst="rect">
              <a:avLst/>
            </a:prstGeom>
          </p:spPr>
        </p:pic>
        <p:sp>
          <p:nvSpPr>
            <p:cNvPr id="447" name="object 447"/>
            <p:cNvSpPr/>
            <p:nvPr/>
          </p:nvSpPr>
          <p:spPr>
            <a:xfrm>
              <a:off x="17805614" y="6231274"/>
              <a:ext cx="231140" cy="92710"/>
            </a:xfrm>
            <a:custGeom>
              <a:avLst/>
              <a:gdLst/>
              <a:ahLst/>
              <a:cxnLst/>
              <a:rect l="l" t="t" r="r" b="b"/>
              <a:pathLst>
                <a:path w="231140" h="92710">
                  <a:moveTo>
                    <a:pt x="0" y="92390"/>
                  </a:moveTo>
                  <a:lnTo>
                    <a:pt x="0" y="0"/>
                  </a:lnTo>
                  <a:lnTo>
                    <a:pt x="46195" y="92390"/>
                  </a:lnTo>
                  <a:lnTo>
                    <a:pt x="46195" y="0"/>
                  </a:lnTo>
                </a:path>
                <a:path w="231140" h="92710">
                  <a:moveTo>
                    <a:pt x="92390" y="0"/>
                  </a:moveTo>
                  <a:lnTo>
                    <a:pt x="92390" y="92390"/>
                  </a:lnTo>
                  <a:lnTo>
                    <a:pt x="138585" y="92390"/>
                  </a:lnTo>
                </a:path>
                <a:path w="231140" h="92710">
                  <a:moveTo>
                    <a:pt x="184780" y="0"/>
                  </a:moveTo>
                  <a:lnTo>
                    <a:pt x="207877" y="46195"/>
                  </a:lnTo>
                  <a:lnTo>
                    <a:pt x="207877" y="92390"/>
                  </a:lnTo>
                </a:path>
                <a:path w="231140" h="92710">
                  <a:moveTo>
                    <a:pt x="207877" y="46195"/>
                  </a:moveTo>
                  <a:lnTo>
                    <a:pt x="230975" y="0"/>
                  </a:lnTo>
                </a:path>
              </a:pathLst>
            </a:custGeom>
            <a:ln w="3175">
              <a:solidFill>
                <a:srgbClr val="000000"/>
              </a:solidFill>
            </a:ln>
          </p:spPr>
          <p:txBody>
            <a:bodyPr wrap="square" lIns="0" tIns="0" rIns="0" bIns="0" rtlCol="0"/>
            <a:lstStyle/>
            <a:p>
              <a:endParaRPr sz="949"/>
            </a:p>
          </p:txBody>
        </p:sp>
      </p:grpSp>
      <p:pic>
        <p:nvPicPr>
          <p:cNvPr id="465" name="object 465"/>
          <p:cNvPicPr/>
          <p:nvPr/>
        </p:nvPicPr>
        <p:blipFill>
          <a:blip r:embed="rId15" cstate="print"/>
          <a:stretch>
            <a:fillRect/>
          </a:stretch>
        </p:blipFill>
        <p:spPr>
          <a:xfrm>
            <a:off x="7121552" y="6106915"/>
            <a:ext cx="81193" cy="65307"/>
          </a:xfrm>
          <a:prstGeom prst="rect">
            <a:avLst/>
          </a:prstGeom>
        </p:spPr>
      </p:pic>
      <p:pic>
        <p:nvPicPr>
          <p:cNvPr id="466" name="object 466"/>
          <p:cNvPicPr/>
          <p:nvPr/>
        </p:nvPicPr>
        <p:blipFill>
          <a:blip r:embed="rId16" cstate="print"/>
          <a:stretch>
            <a:fillRect/>
          </a:stretch>
        </p:blipFill>
        <p:spPr>
          <a:xfrm>
            <a:off x="7752919" y="4751860"/>
            <a:ext cx="81193" cy="65307"/>
          </a:xfrm>
          <a:prstGeom prst="rect">
            <a:avLst/>
          </a:prstGeom>
        </p:spPr>
      </p:pic>
      <p:pic>
        <p:nvPicPr>
          <p:cNvPr id="467" name="object 467"/>
          <p:cNvPicPr/>
          <p:nvPr/>
        </p:nvPicPr>
        <p:blipFill>
          <a:blip r:embed="rId17" cstate="print"/>
          <a:stretch>
            <a:fillRect/>
          </a:stretch>
        </p:blipFill>
        <p:spPr>
          <a:xfrm>
            <a:off x="7382177" y="4380049"/>
            <a:ext cx="81193" cy="48729"/>
          </a:xfrm>
          <a:prstGeom prst="rect">
            <a:avLst/>
          </a:prstGeom>
        </p:spPr>
      </p:pic>
      <p:grpSp>
        <p:nvGrpSpPr>
          <p:cNvPr id="468" name="object 468"/>
          <p:cNvGrpSpPr/>
          <p:nvPr/>
        </p:nvGrpSpPr>
        <p:grpSpPr>
          <a:xfrm>
            <a:off x="6609075" y="4081753"/>
            <a:ext cx="18743" cy="19078"/>
            <a:chOff x="11025468" y="7743992"/>
            <a:chExt cx="35560" cy="36195"/>
          </a:xfrm>
        </p:grpSpPr>
        <p:sp>
          <p:nvSpPr>
            <p:cNvPr id="469" name="object 469"/>
            <p:cNvSpPr/>
            <p:nvPr/>
          </p:nvSpPr>
          <p:spPr>
            <a:xfrm>
              <a:off x="11025497" y="7744021"/>
              <a:ext cx="35560" cy="36195"/>
            </a:xfrm>
            <a:custGeom>
              <a:avLst/>
              <a:gdLst/>
              <a:ahLst/>
              <a:cxnLst/>
              <a:rect l="l" t="t" r="r" b="b"/>
              <a:pathLst>
                <a:path w="35559"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470" name="object 470"/>
            <p:cNvSpPr/>
            <p:nvPr/>
          </p:nvSpPr>
          <p:spPr>
            <a:xfrm>
              <a:off x="11025497" y="7744021"/>
              <a:ext cx="35560" cy="36195"/>
            </a:xfrm>
            <a:custGeom>
              <a:avLst/>
              <a:gdLst/>
              <a:ahLst/>
              <a:cxnLst/>
              <a:rect l="l" t="t" r="r" b="b"/>
              <a:pathLst>
                <a:path w="35559"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471" name="object 471"/>
          <p:cNvGrpSpPr/>
          <p:nvPr/>
        </p:nvGrpSpPr>
        <p:grpSpPr>
          <a:xfrm>
            <a:off x="6994459" y="3916411"/>
            <a:ext cx="290185" cy="48866"/>
            <a:chOff x="11756626" y="7430301"/>
            <a:chExt cx="550545" cy="92710"/>
          </a:xfrm>
        </p:grpSpPr>
        <p:sp>
          <p:nvSpPr>
            <p:cNvPr id="472" name="object 472"/>
            <p:cNvSpPr/>
            <p:nvPr/>
          </p:nvSpPr>
          <p:spPr>
            <a:xfrm>
              <a:off x="11756656" y="7430331"/>
              <a:ext cx="77470" cy="92710"/>
            </a:xfrm>
            <a:custGeom>
              <a:avLst/>
              <a:gdLst/>
              <a:ahLst/>
              <a:cxnLst/>
              <a:rect l="l" t="t" r="r" b="b"/>
              <a:pathLst>
                <a:path w="77470" h="92709">
                  <a:moveTo>
                    <a:pt x="46195" y="0"/>
                  </a:moveTo>
                  <a:lnTo>
                    <a:pt x="30796" y="0"/>
                  </a:lnTo>
                  <a:lnTo>
                    <a:pt x="19247" y="1965"/>
                  </a:lnTo>
                  <a:lnTo>
                    <a:pt x="11548" y="7863"/>
                  </a:lnTo>
                  <a:lnTo>
                    <a:pt x="7699" y="11794"/>
                  </a:lnTo>
                  <a:lnTo>
                    <a:pt x="1924" y="19657"/>
                  </a:lnTo>
                  <a:lnTo>
                    <a:pt x="0" y="31451"/>
                  </a:lnTo>
                  <a:lnTo>
                    <a:pt x="0" y="60938"/>
                  </a:lnTo>
                  <a:lnTo>
                    <a:pt x="30796" y="92390"/>
                  </a:lnTo>
                  <a:lnTo>
                    <a:pt x="46195" y="92390"/>
                  </a:lnTo>
                  <a:lnTo>
                    <a:pt x="76991" y="60938"/>
                  </a:lnTo>
                  <a:lnTo>
                    <a:pt x="65443" y="60938"/>
                  </a:lnTo>
                  <a:lnTo>
                    <a:pt x="63518" y="68800"/>
                  </a:lnTo>
                  <a:lnTo>
                    <a:pt x="59668" y="74698"/>
                  </a:lnTo>
                  <a:lnTo>
                    <a:pt x="53894" y="78629"/>
                  </a:lnTo>
                  <a:lnTo>
                    <a:pt x="46195" y="80595"/>
                  </a:lnTo>
                  <a:lnTo>
                    <a:pt x="30796" y="80595"/>
                  </a:lnTo>
                  <a:lnTo>
                    <a:pt x="23097" y="78629"/>
                  </a:lnTo>
                  <a:lnTo>
                    <a:pt x="17323" y="74698"/>
                  </a:lnTo>
                  <a:lnTo>
                    <a:pt x="13473" y="68800"/>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3518" y="23588"/>
                  </a:lnTo>
                  <a:lnTo>
                    <a:pt x="65443" y="31451"/>
                  </a:lnTo>
                  <a:lnTo>
                    <a:pt x="76991" y="31451"/>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473" name="object 473"/>
            <p:cNvSpPr/>
            <p:nvPr/>
          </p:nvSpPr>
          <p:spPr>
            <a:xfrm>
              <a:off x="11756656" y="7430331"/>
              <a:ext cx="77470" cy="92710"/>
            </a:xfrm>
            <a:custGeom>
              <a:avLst/>
              <a:gdLst/>
              <a:ahLst/>
              <a:cxnLst/>
              <a:rect l="l" t="t" r="r" b="b"/>
              <a:pathLst>
                <a:path w="77470" h="92709">
                  <a:moveTo>
                    <a:pt x="76991" y="31451"/>
                  </a:moveTo>
                  <a:lnTo>
                    <a:pt x="46195" y="0"/>
                  </a:lnTo>
                  <a:lnTo>
                    <a:pt x="30796" y="0"/>
                  </a:lnTo>
                  <a:lnTo>
                    <a:pt x="0" y="31451"/>
                  </a:lnTo>
                  <a:lnTo>
                    <a:pt x="0" y="60938"/>
                  </a:lnTo>
                  <a:lnTo>
                    <a:pt x="30796" y="92390"/>
                  </a:lnTo>
                  <a:lnTo>
                    <a:pt x="46195" y="92390"/>
                  </a:lnTo>
                  <a:lnTo>
                    <a:pt x="76991" y="60938"/>
                  </a:lnTo>
                  <a:lnTo>
                    <a:pt x="65443" y="60938"/>
                  </a:lnTo>
                  <a:lnTo>
                    <a:pt x="63518" y="68800"/>
                  </a:lnTo>
                  <a:lnTo>
                    <a:pt x="59668" y="74698"/>
                  </a:lnTo>
                  <a:lnTo>
                    <a:pt x="53894" y="78629"/>
                  </a:lnTo>
                  <a:lnTo>
                    <a:pt x="46195" y="80595"/>
                  </a:lnTo>
                  <a:lnTo>
                    <a:pt x="30796" y="80595"/>
                  </a:lnTo>
                  <a:lnTo>
                    <a:pt x="23097" y="78629"/>
                  </a:lnTo>
                  <a:lnTo>
                    <a:pt x="17323" y="74698"/>
                  </a:lnTo>
                  <a:lnTo>
                    <a:pt x="13473" y="68800"/>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474" name="object 474"/>
            <p:cNvSpPr/>
            <p:nvPr/>
          </p:nvSpPr>
          <p:spPr>
            <a:xfrm>
              <a:off x="11822099" y="7461782"/>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475" name="object 475"/>
            <p:cNvSpPr/>
            <p:nvPr/>
          </p:nvSpPr>
          <p:spPr>
            <a:xfrm>
              <a:off x="11822099" y="7461782"/>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476" name="object 476"/>
            <p:cNvSpPr/>
            <p:nvPr/>
          </p:nvSpPr>
          <p:spPr>
            <a:xfrm>
              <a:off x="11849046" y="7430331"/>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77" name="object 477"/>
            <p:cNvSpPr/>
            <p:nvPr/>
          </p:nvSpPr>
          <p:spPr>
            <a:xfrm>
              <a:off x="11849046" y="7430331"/>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78" name="object 478"/>
            <p:cNvSpPr/>
            <p:nvPr/>
          </p:nvSpPr>
          <p:spPr>
            <a:xfrm>
              <a:off x="11860595" y="7430331"/>
              <a:ext cx="59690" cy="51435"/>
            </a:xfrm>
            <a:custGeom>
              <a:avLst/>
              <a:gdLst/>
              <a:ahLst/>
              <a:cxnLst/>
              <a:rect l="l" t="t" r="r" b="b"/>
              <a:pathLst>
                <a:path w="59690" h="51434">
                  <a:moveTo>
                    <a:pt x="34646" y="0"/>
                  </a:moveTo>
                  <a:lnTo>
                    <a:pt x="0" y="0"/>
                  </a:lnTo>
                  <a:lnTo>
                    <a:pt x="0" y="9828"/>
                  </a:lnTo>
                  <a:lnTo>
                    <a:pt x="34646" y="9828"/>
                  </a:lnTo>
                  <a:lnTo>
                    <a:pt x="40420" y="13760"/>
                  </a:lnTo>
                  <a:lnTo>
                    <a:pt x="44271" y="17691"/>
                  </a:lnTo>
                  <a:lnTo>
                    <a:pt x="46195" y="23588"/>
                  </a:lnTo>
                  <a:lnTo>
                    <a:pt x="46195" y="27520"/>
                  </a:lnTo>
                  <a:lnTo>
                    <a:pt x="44271"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479" name="object 479"/>
            <p:cNvSpPr/>
            <p:nvPr/>
          </p:nvSpPr>
          <p:spPr>
            <a:xfrm>
              <a:off x="11860595" y="7430331"/>
              <a:ext cx="59690" cy="51435"/>
            </a:xfrm>
            <a:custGeom>
              <a:avLst/>
              <a:gdLst/>
              <a:ahLst/>
              <a:cxnLst/>
              <a:rect l="l" t="t" r="r" b="b"/>
              <a:pathLst>
                <a:path w="59690" h="51434">
                  <a:moveTo>
                    <a:pt x="0" y="0"/>
                  </a:moveTo>
                  <a:lnTo>
                    <a:pt x="0" y="9828"/>
                  </a:lnTo>
                  <a:lnTo>
                    <a:pt x="34646" y="9828"/>
                  </a:lnTo>
                  <a:lnTo>
                    <a:pt x="40420" y="13760"/>
                  </a:lnTo>
                  <a:lnTo>
                    <a:pt x="44271" y="17691"/>
                  </a:lnTo>
                  <a:lnTo>
                    <a:pt x="46195" y="23588"/>
                  </a:lnTo>
                  <a:lnTo>
                    <a:pt x="46195" y="27520"/>
                  </a:lnTo>
                  <a:lnTo>
                    <a:pt x="44271" y="33417"/>
                  </a:lnTo>
                  <a:lnTo>
                    <a:pt x="40420" y="37349"/>
                  </a:lnTo>
                  <a:lnTo>
                    <a:pt x="34646" y="39315"/>
                  </a:lnTo>
                  <a:lnTo>
                    <a:pt x="0" y="39315"/>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480" name="object 480"/>
            <p:cNvSpPr/>
            <p:nvPr/>
          </p:nvSpPr>
          <p:spPr>
            <a:xfrm>
              <a:off x="11933738" y="7430331"/>
              <a:ext cx="73660" cy="10160"/>
            </a:xfrm>
            <a:custGeom>
              <a:avLst/>
              <a:gdLst/>
              <a:ahLst/>
              <a:cxnLst/>
              <a:rect l="l" t="t" r="r" b="b"/>
              <a:pathLst>
                <a:path w="73659"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481" name="object 481"/>
            <p:cNvSpPr/>
            <p:nvPr/>
          </p:nvSpPr>
          <p:spPr>
            <a:xfrm>
              <a:off x="11933738" y="7430331"/>
              <a:ext cx="73660" cy="10160"/>
            </a:xfrm>
            <a:custGeom>
              <a:avLst/>
              <a:gdLst/>
              <a:ahLst/>
              <a:cxnLst/>
              <a:rect l="l" t="t" r="r" b="b"/>
              <a:pathLst>
                <a:path w="73659"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482" name="object 482"/>
            <p:cNvSpPr/>
            <p:nvPr/>
          </p:nvSpPr>
          <p:spPr>
            <a:xfrm>
              <a:off x="11964530" y="7430339"/>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483" name="object 483"/>
            <p:cNvSpPr/>
            <p:nvPr/>
          </p:nvSpPr>
          <p:spPr>
            <a:xfrm>
              <a:off x="12022277" y="7430331"/>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484" name="object 484"/>
            <p:cNvPicPr/>
            <p:nvPr/>
          </p:nvPicPr>
          <p:blipFill>
            <a:blip r:embed="rId18" cstate="print"/>
            <a:stretch>
              <a:fillRect/>
            </a:stretch>
          </p:blipFill>
          <p:spPr>
            <a:xfrm>
              <a:off x="12053045" y="7430301"/>
              <a:ext cx="254132" cy="92449"/>
            </a:xfrm>
            <a:prstGeom prst="rect">
              <a:avLst/>
            </a:prstGeom>
          </p:spPr>
        </p:pic>
      </p:grpSp>
      <p:grpSp>
        <p:nvGrpSpPr>
          <p:cNvPr id="485" name="object 485"/>
          <p:cNvGrpSpPr/>
          <p:nvPr/>
        </p:nvGrpSpPr>
        <p:grpSpPr>
          <a:xfrm>
            <a:off x="7341429" y="3916411"/>
            <a:ext cx="193122" cy="48866"/>
            <a:chOff x="12414906" y="7430301"/>
            <a:chExt cx="366395" cy="92710"/>
          </a:xfrm>
        </p:grpSpPr>
        <p:sp>
          <p:nvSpPr>
            <p:cNvPr id="486" name="object 486"/>
            <p:cNvSpPr/>
            <p:nvPr/>
          </p:nvSpPr>
          <p:spPr>
            <a:xfrm>
              <a:off x="12414936" y="7430331"/>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87" name="object 487"/>
            <p:cNvSpPr/>
            <p:nvPr/>
          </p:nvSpPr>
          <p:spPr>
            <a:xfrm>
              <a:off x="12414936" y="7430331"/>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488" name="object 488"/>
            <p:cNvPicPr/>
            <p:nvPr/>
          </p:nvPicPr>
          <p:blipFill>
            <a:blip r:embed="rId19" cstate="print"/>
            <a:stretch>
              <a:fillRect/>
            </a:stretch>
          </p:blipFill>
          <p:spPr>
            <a:xfrm>
              <a:off x="12445703" y="7430301"/>
              <a:ext cx="334973" cy="92449"/>
            </a:xfrm>
            <a:prstGeom prst="rect">
              <a:avLst/>
            </a:prstGeom>
          </p:spPr>
        </p:pic>
      </p:grpSp>
      <p:pic>
        <p:nvPicPr>
          <p:cNvPr id="489" name="object 489"/>
          <p:cNvPicPr/>
          <p:nvPr/>
        </p:nvPicPr>
        <p:blipFill>
          <a:blip r:embed="rId20" cstate="print"/>
          <a:stretch>
            <a:fillRect/>
          </a:stretch>
        </p:blipFill>
        <p:spPr>
          <a:xfrm>
            <a:off x="6994459" y="3989457"/>
            <a:ext cx="188734" cy="48729"/>
          </a:xfrm>
          <a:prstGeom prst="rect">
            <a:avLst/>
          </a:prstGeom>
        </p:spPr>
      </p:pic>
      <p:pic>
        <p:nvPicPr>
          <p:cNvPr id="490" name="object 490"/>
          <p:cNvPicPr/>
          <p:nvPr/>
        </p:nvPicPr>
        <p:blipFill>
          <a:blip r:embed="rId21" cstate="print"/>
          <a:stretch>
            <a:fillRect/>
          </a:stretch>
        </p:blipFill>
        <p:spPr>
          <a:xfrm>
            <a:off x="7239977" y="3989457"/>
            <a:ext cx="97426" cy="48729"/>
          </a:xfrm>
          <a:prstGeom prst="rect">
            <a:avLst/>
          </a:prstGeom>
        </p:spPr>
      </p:pic>
      <p:pic>
        <p:nvPicPr>
          <p:cNvPr id="491" name="object 491"/>
          <p:cNvPicPr/>
          <p:nvPr/>
        </p:nvPicPr>
        <p:blipFill>
          <a:blip r:embed="rId22" cstate="print"/>
          <a:stretch>
            <a:fillRect/>
          </a:stretch>
        </p:blipFill>
        <p:spPr>
          <a:xfrm>
            <a:off x="8900325" y="4755771"/>
            <a:ext cx="81193" cy="65307"/>
          </a:xfrm>
          <a:prstGeom prst="rect">
            <a:avLst/>
          </a:prstGeom>
        </p:spPr>
      </p:pic>
      <p:pic>
        <p:nvPicPr>
          <p:cNvPr id="492" name="object 492"/>
          <p:cNvPicPr/>
          <p:nvPr/>
        </p:nvPicPr>
        <p:blipFill>
          <a:blip r:embed="rId23" cstate="print"/>
          <a:stretch>
            <a:fillRect/>
          </a:stretch>
        </p:blipFill>
        <p:spPr>
          <a:xfrm>
            <a:off x="9301949" y="4386906"/>
            <a:ext cx="83223" cy="48729"/>
          </a:xfrm>
          <a:prstGeom prst="rect">
            <a:avLst/>
          </a:prstGeom>
        </p:spPr>
      </p:pic>
      <p:pic>
        <p:nvPicPr>
          <p:cNvPr id="493" name="object 493"/>
          <p:cNvPicPr/>
          <p:nvPr/>
        </p:nvPicPr>
        <p:blipFill>
          <a:blip r:embed="rId15" cstate="print"/>
          <a:stretch>
            <a:fillRect/>
          </a:stretch>
        </p:blipFill>
        <p:spPr>
          <a:xfrm>
            <a:off x="9649874" y="6100214"/>
            <a:ext cx="81193" cy="65307"/>
          </a:xfrm>
          <a:prstGeom prst="rect">
            <a:avLst/>
          </a:prstGeom>
        </p:spPr>
      </p:pic>
      <p:pic>
        <p:nvPicPr>
          <p:cNvPr id="494" name="object 494"/>
          <p:cNvPicPr/>
          <p:nvPr/>
        </p:nvPicPr>
        <p:blipFill>
          <a:blip r:embed="rId24" cstate="print"/>
          <a:stretch>
            <a:fillRect/>
          </a:stretch>
        </p:blipFill>
        <p:spPr>
          <a:xfrm>
            <a:off x="9804261" y="5736166"/>
            <a:ext cx="83223" cy="48729"/>
          </a:xfrm>
          <a:prstGeom prst="rect">
            <a:avLst/>
          </a:prstGeom>
        </p:spPr>
      </p:pic>
      <p:pic>
        <p:nvPicPr>
          <p:cNvPr id="495" name="object 495"/>
          <p:cNvPicPr/>
          <p:nvPr/>
        </p:nvPicPr>
        <p:blipFill>
          <a:blip r:embed="rId25" cstate="print"/>
          <a:stretch>
            <a:fillRect/>
          </a:stretch>
        </p:blipFill>
        <p:spPr>
          <a:xfrm>
            <a:off x="9601603" y="5765270"/>
            <a:ext cx="48239" cy="48239"/>
          </a:xfrm>
          <a:prstGeom prst="rect">
            <a:avLst/>
          </a:prstGeom>
        </p:spPr>
      </p:pic>
      <p:pic>
        <p:nvPicPr>
          <p:cNvPr id="496" name="object 496"/>
          <p:cNvPicPr/>
          <p:nvPr/>
        </p:nvPicPr>
        <p:blipFill>
          <a:blip r:embed="rId26" cstate="print"/>
          <a:stretch>
            <a:fillRect/>
          </a:stretch>
        </p:blipFill>
        <p:spPr>
          <a:xfrm>
            <a:off x="9987805" y="5480844"/>
            <a:ext cx="202938" cy="48729"/>
          </a:xfrm>
          <a:prstGeom prst="rect">
            <a:avLst/>
          </a:prstGeom>
        </p:spPr>
      </p:pic>
      <p:grpSp>
        <p:nvGrpSpPr>
          <p:cNvPr id="497" name="object 497"/>
          <p:cNvGrpSpPr/>
          <p:nvPr/>
        </p:nvGrpSpPr>
        <p:grpSpPr>
          <a:xfrm>
            <a:off x="10247525" y="5480844"/>
            <a:ext cx="229604" cy="48866"/>
            <a:chOff x="17928415" y="10398379"/>
            <a:chExt cx="435609" cy="92710"/>
          </a:xfrm>
        </p:grpSpPr>
        <p:sp>
          <p:nvSpPr>
            <p:cNvPr id="498" name="object 498"/>
            <p:cNvSpPr/>
            <p:nvPr/>
          </p:nvSpPr>
          <p:spPr>
            <a:xfrm>
              <a:off x="17928445" y="10398408"/>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99" name="object 499"/>
            <p:cNvSpPr/>
            <p:nvPr/>
          </p:nvSpPr>
          <p:spPr>
            <a:xfrm>
              <a:off x="17928445" y="10398408"/>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00" name="object 500"/>
            <p:cNvSpPr/>
            <p:nvPr/>
          </p:nvSpPr>
          <p:spPr>
            <a:xfrm>
              <a:off x="17939994" y="10479004"/>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01" name="object 501"/>
            <p:cNvSpPr/>
            <p:nvPr/>
          </p:nvSpPr>
          <p:spPr>
            <a:xfrm>
              <a:off x="17939994" y="10479004"/>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02" name="object 502"/>
            <p:cNvSpPr/>
            <p:nvPr/>
          </p:nvSpPr>
          <p:spPr>
            <a:xfrm>
              <a:off x="18013136" y="10398408"/>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03" name="object 503"/>
            <p:cNvSpPr/>
            <p:nvPr/>
          </p:nvSpPr>
          <p:spPr>
            <a:xfrm>
              <a:off x="18013136" y="10398408"/>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04" name="object 504"/>
            <p:cNvSpPr/>
            <p:nvPr/>
          </p:nvSpPr>
          <p:spPr>
            <a:xfrm>
              <a:off x="18047782" y="10398408"/>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05" name="object 505"/>
            <p:cNvSpPr/>
            <p:nvPr/>
          </p:nvSpPr>
          <p:spPr>
            <a:xfrm>
              <a:off x="18047782" y="10398408"/>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06" name="object 506"/>
            <p:cNvSpPr/>
            <p:nvPr/>
          </p:nvSpPr>
          <p:spPr>
            <a:xfrm>
              <a:off x="18028534" y="10459347"/>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507" name="object 507"/>
            <p:cNvSpPr/>
            <p:nvPr/>
          </p:nvSpPr>
          <p:spPr>
            <a:xfrm>
              <a:off x="18028534" y="10459347"/>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508" name="object 508"/>
            <p:cNvSpPr/>
            <p:nvPr/>
          </p:nvSpPr>
          <p:spPr>
            <a:xfrm>
              <a:off x="18105526" y="10398408"/>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09" name="object 509"/>
            <p:cNvSpPr/>
            <p:nvPr/>
          </p:nvSpPr>
          <p:spPr>
            <a:xfrm>
              <a:off x="18105526" y="10398408"/>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10" name="object 510"/>
            <p:cNvSpPr/>
            <p:nvPr/>
          </p:nvSpPr>
          <p:spPr>
            <a:xfrm>
              <a:off x="18136324" y="10398418"/>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03" y="19659"/>
                  </a:moveTo>
                  <a:lnTo>
                    <a:pt x="127025" y="11785"/>
                  </a:lnTo>
                  <a:lnTo>
                    <a:pt x="123177" y="7861"/>
                  </a:lnTo>
                  <a:lnTo>
                    <a:pt x="115481" y="1955"/>
                  </a:lnTo>
                  <a:lnTo>
                    <a:pt x="103936" y="0"/>
                  </a:lnTo>
                  <a:lnTo>
                    <a:pt x="88531" y="0"/>
                  </a:lnTo>
                  <a:lnTo>
                    <a:pt x="57734" y="31445"/>
                  </a:lnTo>
                  <a:lnTo>
                    <a:pt x="57734" y="60934"/>
                  </a:lnTo>
                  <a:lnTo>
                    <a:pt x="88531" y="92392"/>
                  </a:lnTo>
                  <a:lnTo>
                    <a:pt x="103936" y="92392"/>
                  </a:lnTo>
                  <a:lnTo>
                    <a:pt x="115481" y="90424"/>
                  </a:lnTo>
                  <a:lnTo>
                    <a:pt x="123177" y="84518"/>
                  </a:lnTo>
                  <a:lnTo>
                    <a:pt x="127025" y="80594"/>
                  </a:lnTo>
                  <a:lnTo>
                    <a:pt x="132803" y="72732"/>
                  </a:lnTo>
                  <a:lnTo>
                    <a:pt x="132803" y="68795"/>
                  </a:lnTo>
                  <a:lnTo>
                    <a:pt x="119329" y="68795"/>
                  </a:lnTo>
                  <a:lnTo>
                    <a:pt x="117411" y="74688"/>
                  </a:lnTo>
                  <a:lnTo>
                    <a:pt x="111633" y="78625"/>
                  </a:lnTo>
                  <a:lnTo>
                    <a:pt x="103936" y="80594"/>
                  </a:lnTo>
                  <a:lnTo>
                    <a:pt x="88531" y="80594"/>
                  </a:lnTo>
                  <a:lnTo>
                    <a:pt x="80835" y="78625"/>
                  </a:lnTo>
                  <a:lnTo>
                    <a:pt x="75057" y="74688"/>
                  </a:lnTo>
                  <a:lnTo>
                    <a:pt x="71208" y="68795"/>
                  </a:lnTo>
                  <a:lnTo>
                    <a:pt x="69291" y="60934"/>
                  </a:lnTo>
                  <a:lnTo>
                    <a:pt x="69291" y="31445"/>
                  </a:lnTo>
                  <a:lnTo>
                    <a:pt x="71208" y="23583"/>
                  </a:lnTo>
                  <a:lnTo>
                    <a:pt x="75057" y="17691"/>
                  </a:lnTo>
                  <a:lnTo>
                    <a:pt x="80835" y="13754"/>
                  </a:lnTo>
                  <a:lnTo>
                    <a:pt x="88531" y="11785"/>
                  </a:lnTo>
                  <a:lnTo>
                    <a:pt x="103936" y="11785"/>
                  </a:lnTo>
                  <a:lnTo>
                    <a:pt x="111633" y="13754"/>
                  </a:lnTo>
                  <a:lnTo>
                    <a:pt x="117411" y="17691"/>
                  </a:lnTo>
                  <a:lnTo>
                    <a:pt x="119329" y="23583"/>
                  </a:lnTo>
                  <a:lnTo>
                    <a:pt x="132803" y="23583"/>
                  </a:lnTo>
                  <a:lnTo>
                    <a:pt x="132803" y="19659"/>
                  </a:lnTo>
                  <a:close/>
                </a:path>
              </a:pathLst>
            </a:custGeom>
            <a:solidFill>
              <a:srgbClr val="000000"/>
            </a:solidFill>
          </p:spPr>
          <p:txBody>
            <a:bodyPr wrap="square" lIns="0" tIns="0" rIns="0" bIns="0" rtlCol="0"/>
            <a:lstStyle/>
            <a:p>
              <a:endParaRPr sz="949"/>
            </a:p>
          </p:txBody>
        </p:sp>
        <p:sp>
          <p:nvSpPr>
            <p:cNvPr id="511" name="object 511"/>
            <p:cNvSpPr/>
            <p:nvPr/>
          </p:nvSpPr>
          <p:spPr>
            <a:xfrm>
              <a:off x="18194067" y="10398408"/>
              <a:ext cx="75565" cy="92710"/>
            </a:xfrm>
            <a:custGeom>
              <a:avLst/>
              <a:gdLst/>
              <a:ahLst/>
              <a:cxnLst/>
              <a:rect l="l" t="t" r="r" b="b"/>
              <a:pathLst>
                <a:path w="75565" h="92709">
                  <a:moveTo>
                    <a:pt x="75066" y="23589"/>
                  </a:moveTo>
                  <a:lnTo>
                    <a:pt x="75066"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6" y="23589"/>
                  </a:lnTo>
                  <a:close/>
                </a:path>
              </a:pathLst>
            </a:custGeom>
            <a:ln w="3175">
              <a:solidFill>
                <a:srgbClr val="000000"/>
              </a:solidFill>
            </a:ln>
          </p:spPr>
          <p:txBody>
            <a:bodyPr wrap="square" lIns="0" tIns="0" rIns="0" bIns="0" rtlCol="0"/>
            <a:lstStyle/>
            <a:p>
              <a:endParaRPr sz="949"/>
            </a:p>
          </p:txBody>
        </p:sp>
        <p:sp>
          <p:nvSpPr>
            <p:cNvPr id="512" name="object 512"/>
            <p:cNvSpPr/>
            <p:nvPr/>
          </p:nvSpPr>
          <p:spPr>
            <a:xfrm>
              <a:off x="18286457" y="10398408"/>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13" name="object 513"/>
            <p:cNvSpPr/>
            <p:nvPr/>
          </p:nvSpPr>
          <p:spPr>
            <a:xfrm>
              <a:off x="18286457" y="10398408"/>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14" name="object 514"/>
            <p:cNvSpPr/>
            <p:nvPr/>
          </p:nvSpPr>
          <p:spPr>
            <a:xfrm>
              <a:off x="18298005" y="10435758"/>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515" name="object 515"/>
            <p:cNvSpPr/>
            <p:nvPr/>
          </p:nvSpPr>
          <p:spPr>
            <a:xfrm>
              <a:off x="18298005" y="10435758"/>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516" name="object 516"/>
            <p:cNvSpPr/>
            <p:nvPr/>
          </p:nvSpPr>
          <p:spPr>
            <a:xfrm>
              <a:off x="18351900" y="10398408"/>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17" name="object 517"/>
            <p:cNvSpPr/>
            <p:nvPr/>
          </p:nvSpPr>
          <p:spPr>
            <a:xfrm>
              <a:off x="18351900" y="10398408"/>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grpSp>
        <p:nvGrpSpPr>
          <p:cNvPr id="518" name="object 518"/>
          <p:cNvGrpSpPr/>
          <p:nvPr/>
        </p:nvGrpSpPr>
        <p:grpSpPr>
          <a:xfrm>
            <a:off x="9031647" y="5251798"/>
            <a:ext cx="58907" cy="27111"/>
            <a:chOff x="15621624" y="9963827"/>
            <a:chExt cx="111760" cy="51435"/>
          </a:xfrm>
        </p:grpSpPr>
        <p:sp>
          <p:nvSpPr>
            <p:cNvPr id="519" name="object 519"/>
            <p:cNvSpPr/>
            <p:nvPr/>
          </p:nvSpPr>
          <p:spPr>
            <a:xfrm>
              <a:off x="15621654" y="9963857"/>
              <a:ext cx="111760" cy="51435"/>
            </a:xfrm>
            <a:custGeom>
              <a:avLst/>
              <a:gdLst/>
              <a:ahLst/>
              <a:cxnLst/>
              <a:rect l="l" t="t" r="r" b="b"/>
              <a:pathLst>
                <a:path w="111759" h="51434">
                  <a:moveTo>
                    <a:pt x="11113" y="0"/>
                  </a:moveTo>
                  <a:lnTo>
                    <a:pt x="0" y="35245"/>
                  </a:lnTo>
                  <a:lnTo>
                    <a:pt x="111292" y="50964"/>
                  </a:lnTo>
                  <a:lnTo>
                    <a:pt x="11113" y="0"/>
                  </a:lnTo>
                  <a:close/>
                </a:path>
              </a:pathLst>
            </a:custGeom>
            <a:solidFill>
              <a:srgbClr val="000000"/>
            </a:solidFill>
          </p:spPr>
          <p:txBody>
            <a:bodyPr wrap="square" lIns="0" tIns="0" rIns="0" bIns="0" rtlCol="0"/>
            <a:lstStyle/>
            <a:p>
              <a:endParaRPr sz="949"/>
            </a:p>
          </p:txBody>
        </p:sp>
        <p:sp>
          <p:nvSpPr>
            <p:cNvPr id="520" name="object 520"/>
            <p:cNvSpPr/>
            <p:nvPr/>
          </p:nvSpPr>
          <p:spPr>
            <a:xfrm>
              <a:off x="15621654" y="9963857"/>
              <a:ext cx="111760" cy="51435"/>
            </a:xfrm>
            <a:custGeom>
              <a:avLst/>
              <a:gdLst/>
              <a:ahLst/>
              <a:cxnLst/>
              <a:rect l="l" t="t" r="r" b="b"/>
              <a:pathLst>
                <a:path w="111759" h="51434">
                  <a:moveTo>
                    <a:pt x="111292" y="50964"/>
                  </a:moveTo>
                  <a:lnTo>
                    <a:pt x="0" y="35245"/>
                  </a:lnTo>
                  <a:lnTo>
                    <a:pt x="11113" y="0"/>
                  </a:lnTo>
                  <a:lnTo>
                    <a:pt x="111292" y="50964"/>
                  </a:lnTo>
                  <a:close/>
                </a:path>
              </a:pathLst>
            </a:custGeom>
            <a:ln w="3175">
              <a:solidFill>
                <a:srgbClr val="000000"/>
              </a:solidFill>
            </a:ln>
          </p:spPr>
          <p:txBody>
            <a:bodyPr wrap="square" lIns="0" tIns="0" rIns="0" bIns="0" rtlCol="0"/>
            <a:lstStyle/>
            <a:p>
              <a:endParaRPr sz="949"/>
            </a:p>
          </p:txBody>
        </p:sp>
      </p:grpSp>
      <p:pic>
        <p:nvPicPr>
          <p:cNvPr id="521" name="object 521"/>
          <p:cNvPicPr/>
          <p:nvPr/>
        </p:nvPicPr>
        <p:blipFill>
          <a:blip r:embed="rId27" cstate="print"/>
          <a:stretch>
            <a:fillRect/>
          </a:stretch>
        </p:blipFill>
        <p:spPr>
          <a:xfrm>
            <a:off x="8050400" y="5107721"/>
            <a:ext cx="202938" cy="48729"/>
          </a:xfrm>
          <a:prstGeom prst="rect">
            <a:avLst/>
          </a:prstGeom>
        </p:spPr>
      </p:pic>
      <p:grpSp>
        <p:nvGrpSpPr>
          <p:cNvPr id="522" name="object 522"/>
          <p:cNvGrpSpPr/>
          <p:nvPr/>
        </p:nvGrpSpPr>
        <p:grpSpPr>
          <a:xfrm>
            <a:off x="8310119" y="5107721"/>
            <a:ext cx="229604" cy="48866"/>
            <a:chOff x="14252726" y="9690482"/>
            <a:chExt cx="435609" cy="92710"/>
          </a:xfrm>
        </p:grpSpPr>
        <p:sp>
          <p:nvSpPr>
            <p:cNvPr id="523" name="object 523"/>
            <p:cNvSpPr/>
            <p:nvPr/>
          </p:nvSpPr>
          <p:spPr>
            <a:xfrm>
              <a:off x="14252756" y="969051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24" name="object 524"/>
            <p:cNvSpPr/>
            <p:nvPr/>
          </p:nvSpPr>
          <p:spPr>
            <a:xfrm>
              <a:off x="14252756" y="969051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25" name="object 525"/>
            <p:cNvSpPr/>
            <p:nvPr/>
          </p:nvSpPr>
          <p:spPr>
            <a:xfrm>
              <a:off x="14264305" y="9771108"/>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26" name="object 526"/>
            <p:cNvSpPr/>
            <p:nvPr/>
          </p:nvSpPr>
          <p:spPr>
            <a:xfrm>
              <a:off x="14264305" y="9771108"/>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27" name="object 527"/>
            <p:cNvSpPr/>
            <p:nvPr/>
          </p:nvSpPr>
          <p:spPr>
            <a:xfrm>
              <a:off x="14337447" y="9690512"/>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28" name="object 528"/>
            <p:cNvSpPr/>
            <p:nvPr/>
          </p:nvSpPr>
          <p:spPr>
            <a:xfrm>
              <a:off x="14337447" y="9690512"/>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29" name="object 529"/>
            <p:cNvSpPr/>
            <p:nvPr/>
          </p:nvSpPr>
          <p:spPr>
            <a:xfrm>
              <a:off x="14372093" y="9690512"/>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30" name="object 530"/>
            <p:cNvSpPr/>
            <p:nvPr/>
          </p:nvSpPr>
          <p:spPr>
            <a:xfrm>
              <a:off x="14372093" y="9690512"/>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31" name="object 531"/>
            <p:cNvSpPr/>
            <p:nvPr/>
          </p:nvSpPr>
          <p:spPr>
            <a:xfrm>
              <a:off x="14352846" y="9751450"/>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532" name="object 532"/>
            <p:cNvSpPr/>
            <p:nvPr/>
          </p:nvSpPr>
          <p:spPr>
            <a:xfrm>
              <a:off x="14352846" y="9751450"/>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533" name="object 533"/>
            <p:cNvSpPr/>
            <p:nvPr/>
          </p:nvSpPr>
          <p:spPr>
            <a:xfrm>
              <a:off x="14429837" y="9690512"/>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534" name="object 534"/>
            <p:cNvSpPr/>
            <p:nvPr/>
          </p:nvSpPr>
          <p:spPr>
            <a:xfrm>
              <a:off x="14429837" y="9690512"/>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535" name="object 535"/>
            <p:cNvSpPr/>
            <p:nvPr/>
          </p:nvSpPr>
          <p:spPr>
            <a:xfrm>
              <a:off x="14460626" y="9690520"/>
              <a:ext cx="133350" cy="92710"/>
            </a:xfrm>
            <a:custGeom>
              <a:avLst/>
              <a:gdLst/>
              <a:ahLst/>
              <a:cxnLst/>
              <a:rect l="l" t="t" r="r" b="b"/>
              <a:pathLst>
                <a:path w="133350" h="92709">
                  <a:moveTo>
                    <a:pt x="11557" y="9829"/>
                  </a:moveTo>
                  <a:lnTo>
                    <a:pt x="0" y="9829"/>
                  </a:lnTo>
                  <a:lnTo>
                    <a:pt x="0" y="92392"/>
                  </a:lnTo>
                  <a:lnTo>
                    <a:pt x="11557" y="92392"/>
                  </a:lnTo>
                  <a:lnTo>
                    <a:pt x="11557" y="9829"/>
                  </a:lnTo>
                  <a:close/>
                </a:path>
                <a:path w="133350" h="92709">
                  <a:moveTo>
                    <a:pt x="132816" y="19659"/>
                  </a:moveTo>
                  <a:lnTo>
                    <a:pt x="127038" y="11798"/>
                  </a:lnTo>
                  <a:lnTo>
                    <a:pt x="123190" y="7861"/>
                  </a:lnTo>
                  <a:lnTo>
                    <a:pt x="115493" y="1968"/>
                  </a:lnTo>
                  <a:lnTo>
                    <a:pt x="103936" y="0"/>
                  </a:lnTo>
                  <a:lnTo>
                    <a:pt x="88544" y="0"/>
                  </a:lnTo>
                  <a:lnTo>
                    <a:pt x="57746" y="31445"/>
                  </a:lnTo>
                  <a:lnTo>
                    <a:pt x="57746" y="60934"/>
                  </a:lnTo>
                  <a:lnTo>
                    <a:pt x="88544" y="92392"/>
                  </a:lnTo>
                  <a:lnTo>
                    <a:pt x="103936" y="92392"/>
                  </a:lnTo>
                  <a:lnTo>
                    <a:pt x="115493" y="90424"/>
                  </a:lnTo>
                  <a:lnTo>
                    <a:pt x="123190" y="84531"/>
                  </a:lnTo>
                  <a:lnTo>
                    <a:pt x="127038" y="80594"/>
                  </a:lnTo>
                  <a:lnTo>
                    <a:pt x="132816" y="72732"/>
                  </a:lnTo>
                  <a:lnTo>
                    <a:pt x="132816" y="68795"/>
                  </a:lnTo>
                  <a:lnTo>
                    <a:pt x="119341" y="68795"/>
                  </a:lnTo>
                  <a:lnTo>
                    <a:pt x="117411" y="74701"/>
                  </a:lnTo>
                  <a:lnTo>
                    <a:pt x="111645" y="78625"/>
                  </a:lnTo>
                  <a:lnTo>
                    <a:pt x="103936" y="80594"/>
                  </a:lnTo>
                  <a:lnTo>
                    <a:pt x="88544" y="80594"/>
                  </a:lnTo>
                  <a:lnTo>
                    <a:pt x="80848" y="78625"/>
                  </a:lnTo>
                  <a:lnTo>
                    <a:pt x="75069" y="74701"/>
                  </a:lnTo>
                  <a:lnTo>
                    <a:pt x="71221" y="68795"/>
                  </a:lnTo>
                  <a:lnTo>
                    <a:pt x="69291" y="60934"/>
                  </a:lnTo>
                  <a:lnTo>
                    <a:pt x="69291" y="31445"/>
                  </a:lnTo>
                  <a:lnTo>
                    <a:pt x="71221" y="23583"/>
                  </a:lnTo>
                  <a:lnTo>
                    <a:pt x="75069" y="17691"/>
                  </a:lnTo>
                  <a:lnTo>
                    <a:pt x="80848" y="13754"/>
                  </a:lnTo>
                  <a:lnTo>
                    <a:pt x="88544" y="11798"/>
                  </a:lnTo>
                  <a:lnTo>
                    <a:pt x="103936" y="11798"/>
                  </a:lnTo>
                  <a:lnTo>
                    <a:pt x="111645" y="13754"/>
                  </a:lnTo>
                  <a:lnTo>
                    <a:pt x="117411" y="17691"/>
                  </a:lnTo>
                  <a:lnTo>
                    <a:pt x="119341" y="23583"/>
                  </a:lnTo>
                  <a:lnTo>
                    <a:pt x="132816" y="23583"/>
                  </a:lnTo>
                  <a:lnTo>
                    <a:pt x="132816" y="19659"/>
                  </a:lnTo>
                  <a:close/>
                </a:path>
              </a:pathLst>
            </a:custGeom>
            <a:solidFill>
              <a:srgbClr val="000000"/>
            </a:solidFill>
          </p:spPr>
          <p:txBody>
            <a:bodyPr wrap="square" lIns="0" tIns="0" rIns="0" bIns="0" rtlCol="0"/>
            <a:lstStyle/>
            <a:p>
              <a:endParaRPr sz="949"/>
            </a:p>
          </p:txBody>
        </p:sp>
        <p:sp>
          <p:nvSpPr>
            <p:cNvPr id="536" name="object 536"/>
            <p:cNvSpPr/>
            <p:nvPr/>
          </p:nvSpPr>
          <p:spPr>
            <a:xfrm>
              <a:off x="14518378" y="9690512"/>
              <a:ext cx="75565" cy="92710"/>
            </a:xfrm>
            <a:custGeom>
              <a:avLst/>
              <a:gdLst/>
              <a:ahLst/>
              <a:cxnLst/>
              <a:rect l="l" t="t" r="r" b="b"/>
              <a:pathLst>
                <a:path w="75565" h="92709">
                  <a:moveTo>
                    <a:pt x="75067" y="23588"/>
                  </a:moveTo>
                  <a:lnTo>
                    <a:pt x="75067" y="19657"/>
                  </a:lnTo>
                  <a:lnTo>
                    <a:pt x="69292" y="11794"/>
                  </a:lnTo>
                  <a:lnTo>
                    <a:pt x="65444" y="7863"/>
                  </a:lnTo>
                  <a:lnTo>
                    <a:pt x="57743" y="1965"/>
                  </a:lnTo>
                  <a:lnTo>
                    <a:pt x="46195" y="0"/>
                  </a:lnTo>
                  <a:lnTo>
                    <a:pt x="30797" y="0"/>
                  </a:lnTo>
                  <a:lnTo>
                    <a:pt x="0" y="31452"/>
                  </a:lnTo>
                  <a:lnTo>
                    <a:pt x="0" y="60938"/>
                  </a:lnTo>
                  <a:lnTo>
                    <a:pt x="30797" y="92390"/>
                  </a:lnTo>
                  <a:lnTo>
                    <a:pt x="46195" y="92390"/>
                  </a:lnTo>
                  <a:lnTo>
                    <a:pt x="57743" y="90424"/>
                  </a:lnTo>
                  <a:lnTo>
                    <a:pt x="65444" y="84527"/>
                  </a:lnTo>
                  <a:lnTo>
                    <a:pt x="69292" y="80595"/>
                  </a:lnTo>
                  <a:lnTo>
                    <a:pt x="75067" y="72732"/>
                  </a:lnTo>
                  <a:lnTo>
                    <a:pt x="75067" y="68801"/>
                  </a:lnTo>
                  <a:lnTo>
                    <a:pt x="61593" y="68801"/>
                  </a:lnTo>
                  <a:lnTo>
                    <a:pt x="59669" y="74698"/>
                  </a:lnTo>
                  <a:lnTo>
                    <a:pt x="53895" y="78629"/>
                  </a:lnTo>
                  <a:lnTo>
                    <a:pt x="46195" y="80595"/>
                  </a:lnTo>
                  <a:lnTo>
                    <a:pt x="30797" y="80595"/>
                  </a:lnTo>
                  <a:lnTo>
                    <a:pt x="23097" y="78629"/>
                  </a:lnTo>
                  <a:lnTo>
                    <a:pt x="17323" y="74698"/>
                  </a:lnTo>
                  <a:lnTo>
                    <a:pt x="13474" y="68801"/>
                  </a:lnTo>
                  <a:lnTo>
                    <a:pt x="11548" y="60938"/>
                  </a:lnTo>
                  <a:lnTo>
                    <a:pt x="11548" y="31452"/>
                  </a:lnTo>
                  <a:lnTo>
                    <a:pt x="13474" y="23588"/>
                  </a:lnTo>
                  <a:lnTo>
                    <a:pt x="17323" y="17691"/>
                  </a:lnTo>
                  <a:lnTo>
                    <a:pt x="23097" y="13760"/>
                  </a:lnTo>
                  <a:lnTo>
                    <a:pt x="30797" y="11794"/>
                  </a:lnTo>
                  <a:lnTo>
                    <a:pt x="46195" y="11794"/>
                  </a:lnTo>
                  <a:lnTo>
                    <a:pt x="53895" y="13760"/>
                  </a:lnTo>
                  <a:lnTo>
                    <a:pt x="59669" y="17691"/>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537" name="object 537"/>
            <p:cNvSpPr/>
            <p:nvPr/>
          </p:nvSpPr>
          <p:spPr>
            <a:xfrm>
              <a:off x="14610768" y="969051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38" name="object 538"/>
            <p:cNvSpPr/>
            <p:nvPr/>
          </p:nvSpPr>
          <p:spPr>
            <a:xfrm>
              <a:off x="14610768" y="969051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39" name="object 539"/>
            <p:cNvSpPr/>
            <p:nvPr/>
          </p:nvSpPr>
          <p:spPr>
            <a:xfrm>
              <a:off x="14622317" y="9727861"/>
              <a:ext cx="53975" cy="12065"/>
            </a:xfrm>
            <a:custGeom>
              <a:avLst/>
              <a:gdLst/>
              <a:ahLst/>
              <a:cxnLst/>
              <a:rect l="l" t="t" r="r" b="b"/>
              <a:pathLst>
                <a:path w="53975" h="12065">
                  <a:moveTo>
                    <a:pt x="53895" y="0"/>
                  </a:moveTo>
                  <a:lnTo>
                    <a:pt x="0" y="0"/>
                  </a:lnTo>
                  <a:lnTo>
                    <a:pt x="0" y="11794"/>
                  </a:lnTo>
                  <a:lnTo>
                    <a:pt x="53895" y="11794"/>
                  </a:lnTo>
                  <a:lnTo>
                    <a:pt x="53895" y="0"/>
                  </a:lnTo>
                  <a:close/>
                </a:path>
              </a:pathLst>
            </a:custGeom>
            <a:solidFill>
              <a:srgbClr val="000000"/>
            </a:solidFill>
          </p:spPr>
          <p:txBody>
            <a:bodyPr wrap="square" lIns="0" tIns="0" rIns="0" bIns="0" rtlCol="0"/>
            <a:lstStyle/>
            <a:p>
              <a:endParaRPr sz="949"/>
            </a:p>
          </p:txBody>
        </p:sp>
        <p:sp>
          <p:nvSpPr>
            <p:cNvPr id="540" name="object 540"/>
            <p:cNvSpPr/>
            <p:nvPr/>
          </p:nvSpPr>
          <p:spPr>
            <a:xfrm>
              <a:off x="14622317" y="9727861"/>
              <a:ext cx="53975" cy="12065"/>
            </a:xfrm>
            <a:custGeom>
              <a:avLst/>
              <a:gdLst/>
              <a:ahLst/>
              <a:cxnLst/>
              <a:rect l="l" t="t" r="r" b="b"/>
              <a:pathLst>
                <a:path w="53975" h="12065">
                  <a:moveTo>
                    <a:pt x="0" y="0"/>
                  </a:moveTo>
                  <a:lnTo>
                    <a:pt x="0" y="11794"/>
                  </a:lnTo>
                  <a:lnTo>
                    <a:pt x="53895" y="11794"/>
                  </a:lnTo>
                  <a:lnTo>
                    <a:pt x="53895" y="0"/>
                  </a:lnTo>
                  <a:lnTo>
                    <a:pt x="0" y="0"/>
                  </a:lnTo>
                  <a:close/>
                </a:path>
              </a:pathLst>
            </a:custGeom>
            <a:ln w="3175">
              <a:solidFill>
                <a:srgbClr val="000000"/>
              </a:solidFill>
            </a:ln>
          </p:spPr>
          <p:txBody>
            <a:bodyPr wrap="square" lIns="0" tIns="0" rIns="0" bIns="0" rtlCol="0"/>
            <a:lstStyle/>
            <a:p>
              <a:endParaRPr sz="949"/>
            </a:p>
          </p:txBody>
        </p:sp>
        <p:sp>
          <p:nvSpPr>
            <p:cNvPr id="541" name="object 541"/>
            <p:cNvSpPr/>
            <p:nvPr/>
          </p:nvSpPr>
          <p:spPr>
            <a:xfrm>
              <a:off x="14676212" y="969051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2" name="object 542"/>
            <p:cNvSpPr/>
            <p:nvPr/>
          </p:nvSpPr>
          <p:spPr>
            <a:xfrm>
              <a:off x="14676212" y="969051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543" name="object 543"/>
          <p:cNvPicPr/>
          <p:nvPr/>
        </p:nvPicPr>
        <p:blipFill>
          <a:blip r:embed="rId28" cstate="print"/>
          <a:stretch>
            <a:fillRect/>
          </a:stretch>
        </p:blipFill>
        <p:spPr>
          <a:xfrm>
            <a:off x="9038259" y="6286940"/>
            <a:ext cx="55217" cy="38310"/>
          </a:xfrm>
          <a:prstGeom prst="rect">
            <a:avLst/>
          </a:prstGeom>
        </p:spPr>
      </p:pic>
      <p:pic>
        <p:nvPicPr>
          <p:cNvPr id="544" name="object 544"/>
          <p:cNvPicPr/>
          <p:nvPr/>
        </p:nvPicPr>
        <p:blipFill>
          <a:blip r:embed="rId29" cstate="print"/>
          <a:stretch>
            <a:fillRect/>
          </a:stretch>
        </p:blipFill>
        <p:spPr>
          <a:xfrm>
            <a:off x="8319716" y="6395491"/>
            <a:ext cx="178589" cy="48729"/>
          </a:xfrm>
          <a:prstGeom prst="rect">
            <a:avLst/>
          </a:prstGeom>
        </p:spPr>
      </p:pic>
      <p:grpSp>
        <p:nvGrpSpPr>
          <p:cNvPr id="545" name="object 545"/>
          <p:cNvGrpSpPr/>
          <p:nvPr/>
        </p:nvGrpSpPr>
        <p:grpSpPr>
          <a:xfrm>
            <a:off x="8555087" y="6395491"/>
            <a:ext cx="229604" cy="48866"/>
            <a:chOff x="14717484" y="12133667"/>
            <a:chExt cx="435609" cy="92710"/>
          </a:xfrm>
        </p:grpSpPr>
        <p:sp>
          <p:nvSpPr>
            <p:cNvPr id="546" name="object 546"/>
            <p:cNvSpPr/>
            <p:nvPr/>
          </p:nvSpPr>
          <p:spPr>
            <a:xfrm>
              <a:off x="14717514" y="1213369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7" name="object 547"/>
            <p:cNvSpPr/>
            <p:nvPr/>
          </p:nvSpPr>
          <p:spPr>
            <a:xfrm>
              <a:off x="14717514" y="1213369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48" name="object 548"/>
            <p:cNvSpPr/>
            <p:nvPr/>
          </p:nvSpPr>
          <p:spPr>
            <a:xfrm>
              <a:off x="14729062" y="12214292"/>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49" name="object 549"/>
            <p:cNvSpPr/>
            <p:nvPr/>
          </p:nvSpPr>
          <p:spPr>
            <a:xfrm>
              <a:off x="14729062" y="12214292"/>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50" name="object 550"/>
            <p:cNvSpPr/>
            <p:nvPr/>
          </p:nvSpPr>
          <p:spPr>
            <a:xfrm>
              <a:off x="14802205" y="12133696"/>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51" name="object 551"/>
            <p:cNvSpPr/>
            <p:nvPr/>
          </p:nvSpPr>
          <p:spPr>
            <a:xfrm>
              <a:off x="14802205" y="12133696"/>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52" name="object 552"/>
            <p:cNvSpPr/>
            <p:nvPr/>
          </p:nvSpPr>
          <p:spPr>
            <a:xfrm>
              <a:off x="14836851" y="12133696"/>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53" name="object 553"/>
            <p:cNvSpPr/>
            <p:nvPr/>
          </p:nvSpPr>
          <p:spPr>
            <a:xfrm>
              <a:off x="14836851" y="12133696"/>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54" name="object 554"/>
            <p:cNvSpPr/>
            <p:nvPr/>
          </p:nvSpPr>
          <p:spPr>
            <a:xfrm>
              <a:off x="14817603" y="12194634"/>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555" name="object 555"/>
            <p:cNvSpPr/>
            <p:nvPr/>
          </p:nvSpPr>
          <p:spPr>
            <a:xfrm>
              <a:off x="14817603" y="12194634"/>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556" name="object 556"/>
            <p:cNvSpPr/>
            <p:nvPr/>
          </p:nvSpPr>
          <p:spPr>
            <a:xfrm>
              <a:off x="14894595" y="12133696"/>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57" name="object 557"/>
            <p:cNvSpPr/>
            <p:nvPr/>
          </p:nvSpPr>
          <p:spPr>
            <a:xfrm>
              <a:off x="14894595" y="12133696"/>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58" name="object 558"/>
            <p:cNvSpPr/>
            <p:nvPr/>
          </p:nvSpPr>
          <p:spPr>
            <a:xfrm>
              <a:off x="14925383" y="12133708"/>
              <a:ext cx="133350" cy="92710"/>
            </a:xfrm>
            <a:custGeom>
              <a:avLst/>
              <a:gdLst/>
              <a:ahLst/>
              <a:cxnLst/>
              <a:rect l="l" t="t" r="r" b="b"/>
              <a:pathLst>
                <a:path w="133350" h="92709">
                  <a:moveTo>
                    <a:pt x="11557" y="9817"/>
                  </a:moveTo>
                  <a:lnTo>
                    <a:pt x="0" y="9817"/>
                  </a:lnTo>
                  <a:lnTo>
                    <a:pt x="0" y="92379"/>
                  </a:lnTo>
                  <a:lnTo>
                    <a:pt x="11557" y="92379"/>
                  </a:lnTo>
                  <a:lnTo>
                    <a:pt x="11557" y="9817"/>
                  </a:lnTo>
                  <a:close/>
                </a:path>
                <a:path w="133350" h="92709">
                  <a:moveTo>
                    <a:pt x="132816" y="19646"/>
                  </a:moveTo>
                  <a:lnTo>
                    <a:pt x="127038" y="11785"/>
                  </a:lnTo>
                  <a:lnTo>
                    <a:pt x="123190" y="7861"/>
                  </a:lnTo>
                  <a:lnTo>
                    <a:pt x="115493" y="1955"/>
                  </a:lnTo>
                  <a:lnTo>
                    <a:pt x="103936" y="0"/>
                  </a:lnTo>
                  <a:lnTo>
                    <a:pt x="88544" y="0"/>
                  </a:lnTo>
                  <a:lnTo>
                    <a:pt x="57746" y="31445"/>
                  </a:lnTo>
                  <a:lnTo>
                    <a:pt x="57746" y="60934"/>
                  </a:lnTo>
                  <a:lnTo>
                    <a:pt x="88544" y="92379"/>
                  </a:lnTo>
                  <a:lnTo>
                    <a:pt x="103936" y="92379"/>
                  </a:lnTo>
                  <a:lnTo>
                    <a:pt x="115493" y="90424"/>
                  </a:lnTo>
                  <a:lnTo>
                    <a:pt x="123190" y="84518"/>
                  </a:lnTo>
                  <a:lnTo>
                    <a:pt x="127038" y="80594"/>
                  </a:lnTo>
                  <a:lnTo>
                    <a:pt x="132816" y="72732"/>
                  </a:lnTo>
                  <a:lnTo>
                    <a:pt x="132816" y="68795"/>
                  </a:lnTo>
                  <a:lnTo>
                    <a:pt x="119341" y="68795"/>
                  </a:lnTo>
                  <a:lnTo>
                    <a:pt x="117411" y="74688"/>
                  </a:lnTo>
                  <a:lnTo>
                    <a:pt x="111645" y="78625"/>
                  </a:lnTo>
                  <a:lnTo>
                    <a:pt x="103936" y="80594"/>
                  </a:lnTo>
                  <a:lnTo>
                    <a:pt x="88544" y="80594"/>
                  </a:lnTo>
                  <a:lnTo>
                    <a:pt x="80848" y="78625"/>
                  </a:lnTo>
                  <a:lnTo>
                    <a:pt x="75069" y="74688"/>
                  </a:lnTo>
                  <a:lnTo>
                    <a:pt x="71221" y="68795"/>
                  </a:lnTo>
                  <a:lnTo>
                    <a:pt x="69291" y="60934"/>
                  </a:lnTo>
                  <a:lnTo>
                    <a:pt x="69291" y="31445"/>
                  </a:lnTo>
                  <a:lnTo>
                    <a:pt x="71221" y="23583"/>
                  </a:lnTo>
                  <a:lnTo>
                    <a:pt x="75069" y="17691"/>
                  </a:lnTo>
                  <a:lnTo>
                    <a:pt x="80848" y="13754"/>
                  </a:lnTo>
                  <a:lnTo>
                    <a:pt x="88544" y="11785"/>
                  </a:lnTo>
                  <a:lnTo>
                    <a:pt x="103936" y="11785"/>
                  </a:lnTo>
                  <a:lnTo>
                    <a:pt x="111645" y="13754"/>
                  </a:lnTo>
                  <a:lnTo>
                    <a:pt x="117411" y="17691"/>
                  </a:lnTo>
                  <a:lnTo>
                    <a:pt x="119341" y="23583"/>
                  </a:lnTo>
                  <a:lnTo>
                    <a:pt x="132816" y="23583"/>
                  </a:lnTo>
                  <a:lnTo>
                    <a:pt x="132816" y="19646"/>
                  </a:lnTo>
                  <a:close/>
                </a:path>
              </a:pathLst>
            </a:custGeom>
            <a:solidFill>
              <a:srgbClr val="000000"/>
            </a:solidFill>
          </p:spPr>
          <p:txBody>
            <a:bodyPr wrap="square" lIns="0" tIns="0" rIns="0" bIns="0" rtlCol="0"/>
            <a:lstStyle/>
            <a:p>
              <a:endParaRPr sz="949"/>
            </a:p>
          </p:txBody>
        </p:sp>
        <p:sp>
          <p:nvSpPr>
            <p:cNvPr id="559" name="object 559"/>
            <p:cNvSpPr/>
            <p:nvPr/>
          </p:nvSpPr>
          <p:spPr>
            <a:xfrm>
              <a:off x="14983135" y="12133696"/>
              <a:ext cx="75565" cy="92710"/>
            </a:xfrm>
            <a:custGeom>
              <a:avLst/>
              <a:gdLst/>
              <a:ahLst/>
              <a:cxnLst/>
              <a:rect l="l" t="t" r="r" b="b"/>
              <a:pathLst>
                <a:path w="75565" h="92709">
                  <a:moveTo>
                    <a:pt x="75066" y="23588"/>
                  </a:moveTo>
                  <a:lnTo>
                    <a:pt x="75066"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560" name="object 560"/>
            <p:cNvSpPr/>
            <p:nvPr/>
          </p:nvSpPr>
          <p:spPr>
            <a:xfrm>
              <a:off x="15075526" y="1213369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61" name="object 561"/>
            <p:cNvSpPr/>
            <p:nvPr/>
          </p:nvSpPr>
          <p:spPr>
            <a:xfrm>
              <a:off x="15075526" y="1213369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2" name="object 562"/>
            <p:cNvSpPr/>
            <p:nvPr/>
          </p:nvSpPr>
          <p:spPr>
            <a:xfrm>
              <a:off x="15087074" y="1217104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563" name="object 563"/>
            <p:cNvSpPr/>
            <p:nvPr/>
          </p:nvSpPr>
          <p:spPr>
            <a:xfrm>
              <a:off x="15087074" y="1217104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564" name="object 564"/>
            <p:cNvSpPr/>
            <p:nvPr/>
          </p:nvSpPr>
          <p:spPr>
            <a:xfrm>
              <a:off x="15140969" y="1213369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65" name="object 565"/>
            <p:cNvSpPr/>
            <p:nvPr/>
          </p:nvSpPr>
          <p:spPr>
            <a:xfrm>
              <a:off x="15140969" y="1213369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566" name="object 566"/>
          <p:cNvPicPr/>
          <p:nvPr/>
        </p:nvPicPr>
        <p:blipFill>
          <a:blip r:embed="rId30" cstate="print"/>
          <a:stretch>
            <a:fillRect/>
          </a:stretch>
        </p:blipFill>
        <p:spPr>
          <a:xfrm>
            <a:off x="3025280" y="5702117"/>
            <a:ext cx="53934" cy="40766"/>
          </a:xfrm>
          <a:prstGeom prst="rect">
            <a:avLst/>
          </a:prstGeom>
        </p:spPr>
      </p:pic>
      <p:grpSp>
        <p:nvGrpSpPr>
          <p:cNvPr id="567" name="object 567"/>
          <p:cNvGrpSpPr/>
          <p:nvPr/>
        </p:nvGrpSpPr>
        <p:grpSpPr>
          <a:xfrm>
            <a:off x="3314091" y="5576376"/>
            <a:ext cx="314618" cy="48866"/>
            <a:chOff x="4774151" y="10579625"/>
            <a:chExt cx="596900" cy="92710"/>
          </a:xfrm>
        </p:grpSpPr>
        <p:sp>
          <p:nvSpPr>
            <p:cNvPr id="568" name="object 568"/>
            <p:cNvSpPr/>
            <p:nvPr/>
          </p:nvSpPr>
          <p:spPr>
            <a:xfrm>
              <a:off x="4774180" y="10579655"/>
              <a:ext cx="75565" cy="92710"/>
            </a:xfrm>
            <a:custGeom>
              <a:avLst/>
              <a:gdLst/>
              <a:ahLst/>
              <a:cxnLst/>
              <a:rect l="l" t="t" r="r" b="b"/>
              <a:pathLst>
                <a:path w="75564" h="92709">
                  <a:moveTo>
                    <a:pt x="38496" y="0"/>
                  </a:moveTo>
                  <a:lnTo>
                    <a:pt x="30797" y="0"/>
                  </a:lnTo>
                  <a:lnTo>
                    <a:pt x="19248" y="1965"/>
                  </a:lnTo>
                  <a:lnTo>
                    <a:pt x="11548" y="7863"/>
                  </a:lnTo>
                  <a:lnTo>
                    <a:pt x="7699" y="11794"/>
                  </a:lnTo>
                  <a:lnTo>
                    <a:pt x="1925" y="19657"/>
                  </a:lnTo>
                  <a:lnTo>
                    <a:pt x="0" y="31452"/>
                  </a:lnTo>
                  <a:lnTo>
                    <a:pt x="0" y="60938"/>
                  </a:lnTo>
                  <a:lnTo>
                    <a:pt x="30797"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9" y="74698"/>
                  </a:lnTo>
                  <a:lnTo>
                    <a:pt x="53894" y="78629"/>
                  </a:lnTo>
                  <a:lnTo>
                    <a:pt x="46195" y="80595"/>
                  </a:lnTo>
                  <a:lnTo>
                    <a:pt x="30797" y="80595"/>
                  </a:lnTo>
                  <a:lnTo>
                    <a:pt x="23097" y="78629"/>
                  </a:lnTo>
                  <a:lnTo>
                    <a:pt x="17323" y="74698"/>
                  </a:lnTo>
                  <a:lnTo>
                    <a:pt x="13474" y="68801"/>
                  </a:lnTo>
                  <a:lnTo>
                    <a:pt x="11548" y="60938"/>
                  </a:lnTo>
                  <a:lnTo>
                    <a:pt x="11548" y="31452"/>
                  </a:lnTo>
                  <a:lnTo>
                    <a:pt x="13474" y="23588"/>
                  </a:lnTo>
                  <a:lnTo>
                    <a:pt x="17323" y="17691"/>
                  </a:lnTo>
                  <a:lnTo>
                    <a:pt x="23097" y="13759"/>
                  </a:lnTo>
                  <a:lnTo>
                    <a:pt x="30797" y="11794"/>
                  </a:lnTo>
                  <a:lnTo>
                    <a:pt x="46195" y="11794"/>
                  </a:lnTo>
                  <a:lnTo>
                    <a:pt x="53894" y="13759"/>
                  </a:lnTo>
                  <a:lnTo>
                    <a:pt x="59669" y="17691"/>
                  </a:lnTo>
                  <a:lnTo>
                    <a:pt x="61593" y="23588"/>
                  </a:lnTo>
                  <a:lnTo>
                    <a:pt x="75067" y="23588"/>
                  </a:lnTo>
                  <a:lnTo>
                    <a:pt x="75067" y="19657"/>
                  </a:lnTo>
                  <a:lnTo>
                    <a:pt x="69292" y="11794"/>
                  </a:lnTo>
                  <a:lnTo>
                    <a:pt x="65443" y="7863"/>
                  </a:lnTo>
                  <a:lnTo>
                    <a:pt x="57743" y="1965"/>
                  </a:lnTo>
                  <a:lnTo>
                    <a:pt x="38496" y="0"/>
                  </a:lnTo>
                  <a:close/>
                </a:path>
              </a:pathLst>
            </a:custGeom>
            <a:solidFill>
              <a:srgbClr val="000000"/>
            </a:solidFill>
          </p:spPr>
          <p:txBody>
            <a:bodyPr wrap="square" lIns="0" tIns="0" rIns="0" bIns="0" rtlCol="0"/>
            <a:lstStyle/>
            <a:p>
              <a:endParaRPr sz="949"/>
            </a:p>
          </p:txBody>
        </p:sp>
        <p:sp>
          <p:nvSpPr>
            <p:cNvPr id="569" name="object 569"/>
            <p:cNvSpPr/>
            <p:nvPr/>
          </p:nvSpPr>
          <p:spPr>
            <a:xfrm>
              <a:off x="4774180" y="10579655"/>
              <a:ext cx="75565" cy="92710"/>
            </a:xfrm>
            <a:custGeom>
              <a:avLst/>
              <a:gdLst/>
              <a:ahLst/>
              <a:cxnLst/>
              <a:rect l="l" t="t" r="r" b="b"/>
              <a:pathLst>
                <a:path w="75564" h="92709">
                  <a:moveTo>
                    <a:pt x="75067" y="23588"/>
                  </a:moveTo>
                  <a:lnTo>
                    <a:pt x="75067" y="19657"/>
                  </a:lnTo>
                  <a:lnTo>
                    <a:pt x="69292" y="11794"/>
                  </a:lnTo>
                  <a:lnTo>
                    <a:pt x="65443" y="7863"/>
                  </a:lnTo>
                  <a:lnTo>
                    <a:pt x="57743" y="1965"/>
                  </a:lnTo>
                  <a:lnTo>
                    <a:pt x="38496" y="0"/>
                  </a:lnTo>
                  <a:lnTo>
                    <a:pt x="30797" y="0"/>
                  </a:lnTo>
                  <a:lnTo>
                    <a:pt x="0" y="31452"/>
                  </a:lnTo>
                  <a:lnTo>
                    <a:pt x="0" y="60938"/>
                  </a:lnTo>
                  <a:lnTo>
                    <a:pt x="30797"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9" y="74698"/>
                  </a:lnTo>
                  <a:lnTo>
                    <a:pt x="53894" y="78629"/>
                  </a:lnTo>
                  <a:lnTo>
                    <a:pt x="46195" y="80595"/>
                  </a:lnTo>
                  <a:lnTo>
                    <a:pt x="30797" y="80595"/>
                  </a:lnTo>
                  <a:lnTo>
                    <a:pt x="23097" y="78629"/>
                  </a:lnTo>
                  <a:lnTo>
                    <a:pt x="17323" y="74698"/>
                  </a:lnTo>
                  <a:lnTo>
                    <a:pt x="13474" y="68801"/>
                  </a:lnTo>
                  <a:lnTo>
                    <a:pt x="11548" y="60938"/>
                  </a:lnTo>
                  <a:lnTo>
                    <a:pt x="11548" y="31452"/>
                  </a:lnTo>
                  <a:lnTo>
                    <a:pt x="13474" y="23588"/>
                  </a:lnTo>
                  <a:lnTo>
                    <a:pt x="17323" y="17691"/>
                  </a:lnTo>
                  <a:lnTo>
                    <a:pt x="23097" y="13759"/>
                  </a:lnTo>
                  <a:lnTo>
                    <a:pt x="30797" y="11794"/>
                  </a:lnTo>
                  <a:lnTo>
                    <a:pt x="46195" y="11794"/>
                  </a:lnTo>
                  <a:lnTo>
                    <a:pt x="53894" y="13759"/>
                  </a:lnTo>
                  <a:lnTo>
                    <a:pt x="59669" y="17691"/>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570" name="object 570"/>
            <p:cNvSpPr/>
            <p:nvPr/>
          </p:nvSpPr>
          <p:spPr>
            <a:xfrm>
              <a:off x="4866570"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1" name="object 571"/>
            <p:cNvSpPr/>
            <p:nvPr/>
          </p:nvSpPr>
          <p:spPr>
            <a:xfrm>
              <a:off x="4866570"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2" name="object 572"/>
            <p:cNvSpPr/>
            <p:nvPr/>
          </p:nvSpPr>
          <p:spPr>
            <a:xfrm>
              <a:off x="4878119" y="10579655"/>
              <a:ext cx="59690" cy="51435"/>
            </a:xfrm>
            <a:custGeom>
              <a:avLst/>
              <a:gdLst/>
              <a:ahLst/>
              <a:cxnLst/>
              <a:rect l="l" t="t" r="r" b="b"/>
              <a:pathLst>
                <a:path w="59689" h="51434">
                  <a:moveTo>
                    <a:pt x="34646" y="0"/>
                  </a:moveTo>
                  <a:lnTo>
                    <a:pt x="0" y="0"/>
                  </a:ln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73" name="object 573"/>
            <p:cNvSpPr/>
            <p:nvPr/>
          </p:nvSpPr>
          <p:spPr>
            <a:xfrm>
              <a:off x="4878119" y="10579655"/>
              <a:ext cx="59690" cy="51435"/>
            </a:xfrm>
            <a:custGeom>
              <a:avLst/>
              <a:gdLst/>
              <a:ahLst/>
              <a:cxnLst/>
              <a:rect l="l" t="t" r="r" b="b"/>
              <a:pathLst>
                <a:path w="59689" h="51434">
                  <a:moveTo>
                    <a:pt x="0" y="0"/>
                  </a:move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74" name="object 574"/>
            <p:cNvSpPr/>
            <p:nvPr/>
          </p:nvSpPr>
          <p:spPr>
            <a:xfrm>
              <a:off x="4908916" y="10624867"/>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575" name="object 575"/>
            <p:cNvSpPr/>
            <p:nvPr/>
          </p:nvSpPr>
          <p:spPr>
            <a:xfrm>
              <a:off x="4908916" y="10624867"/>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576" name="object 576"/>
            <p:cNvSpPr/>
            <p:nvPr/>
          </p:nvSpPr>
          <p:spPr>
            <a:xfrm>
              <a:off x="4955112" y="10579655"/>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77" name="object 577"/>
            <p:cNvSpPr/>
            <p:nvPr/>
          </p:nvSpPr>
          <p:spPr>
            <a:xfrm>
              <a:off x="4955112" y="10579655"/>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78" name="object 578"/>
            <p:cNvSpPr/>
            <p:nvPr/>
          </p:nvSpPr>
          <p:spPr>
            <a:xfrm>
              <a:off x="4989758" y="10579655"/>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79" name="object 579"/>
            <p:cNvSpPr/>
            <p:nvPr/>
          </p:nvSpPr>
          <p:spPr>
            <a:xfrm>
              <a:off x="4989758" y="10579655"/>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80" name="object 580"/>
            <p:cNvSpPr/>
            <p:nvPr/>
          </p:nvSpPr>
          <p:spPr>
            <a:xfrm>
              <a:off x="4970509" y="10640593"/>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581" name="object 581"/>
            <p:cNvSpPr/>
            <p:nvPr/>
          </p:nvSpPr>
          <p:spPr>
            <a:xfrm>
              <a:off x="4970509" y="10640593"/>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582" name="object 582"/>
            <p:cNvSpPr/>
            <p:nvPr/>
          </p:nvSpPr>
          <p:spPr>
            <a:xfrm>
              <a:off x="5047502"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3" name="object 583"/>
            <p:cNvSpPr/>
            <p:nvPr/>
          </p:nvSpPr>
          <p:spPr>
            <a:xfrm>
              <a:off x="5047502"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4" name="object 584"/>
            <p:cNvSpPr/>
            <p:nvPr/>
          </p:nvSpPr>
          <p:spPr>
            <a:xfrm>
              <a:off x="5059050" y="10579655"/>
              <a:ext cx="59690" cy="51435"/>
            </a:xfrm>
            <a:custGeom>
              <a:avLst/>
              <a:gdLst/>
              <a:ahLst/>
              <a:cxnLst/>
              <a:rect l="l" t="t" r="r" b="b"/>
              <a:pathLst>
                <a:path w="59689" h="51434">
                  <a:moveTo>
                    <a:pt x="34646" y="0"/>
                  </a:moveTo>
                  <a:lnTo>
                    <a:pt x="0" y="0"/>
                  </a:lnTo>
                  <a:lnTo>
                    <a:pt x="0" y="9828"/>
                  </a:lnTo>
                  <a:lnTo>
                    <a:pt x="34646" y="9828"/>
                  </a:lnTo>
                  <a:lnTo>
                    <a:pt x="40420" y="13759"/>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85" name="object 585"/>
            <p:cNvSpPr/>
            <p:nvPr/>
          </p:nvSpPr>
          <p:spPr>
            <a:xfrm>
              <a:off x="5059050" y="10579655"/>
              <a:ext cx="59690" cy="51435"/>
            </a:xfrm>
            <a:custGeom>
              <a:avLst/>
              <a:gdLst/>
              <a:ahLst/>
              <a:cxnLst/>
              <a:rect l="l" t="t" r="r" b="b"/>
              <a:pathLst>
                <a:path w="59689" h="51434">
                  <a:moveTo>
                    <a:pt x="0" y="0"/>
                  </a:moveTo>
                  <a:lnTo>
                    <a:pt x="0" y="9828"/>
                  </a:lnTo>
                  <a:lnTo>
                    <a:pt x="34646" y="9828"/>
                  </a:lnTo>
                  <a:lnTo>
                    <a:pt x="40420" y="13759"/>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86" name="object 586"/>
            <p:cNvSpPr/>
            <p:nvPr/>
          </p:nvSpPr>
          <p:spPr>
            <a:xfrm>
              <a:off x="5132192"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7" name="object 587"/>
            <p:cNvSpPr/>
            <p:nvPr/>
          </p:nvSpPr>
          <p:spPr>
            <a:xfrm>
              <a:off x="5132192"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8" name="object 588"/>
            <p:cNvSpPr/>
            <p:nvPr/>
          </p:nvSpPr>
          <p:spPr>
            <a:xfrm>
              <a:off x="5143741" y="10579655"/>
              <a:ext cx="59690" cy="51435"/>
            </a:xfrm>
            <a:custGeom>
              <a:avLst/>
              <a:gdLst/>
              <a:ahLst/>
              <a:cxnLst/>
              <a:rect l="l" t="t" r="r" b="b"/>
              <a:pathLst>
                <a:path w="59689" h="51434">
                  <a:moveTo>
                    <a:pt x="34646" y="0"/>
                  </a:moveTo>
                  <a:lnTo>
                    <a:pt x="0" y="0"/>
                  </a:ln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89" name="object 589"/>
            <p:cNvSpPr/>
            <p:nvPr/>
          </p:nvSpPr>
          <p:spPr>
            <a:xfrm>
              <a:off x="5143741" y="10579655"/>
              <a:ext cx="59690" cy="51435"/>
            </a:xfrm>
            <a:custGeom>
              <a:avLst/>
              <a:gdLst/>
              <a:ahLst/>
              <a:cxnLst/>
              <a:rect l="l" t="t" r="r" b="b"/>
              <a:pathLst>
                <a:path w="59689" h="51434">
                  <a:moveTo>
                    <a:pt x="0" y="0"/>
                  </a:move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90" name="object 590"/>
            <p:cNvSpPr/>
            <p:nvPr/>
          </p:nvSpPr>
          <p:spPr>
            <a:xfrm>
              <a:off x="5216884"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1" name="object 591"/>
            <p:cNvSpPr/>
            <p:nvPr/>
          </p:nvSpPr>
          <p:spPr>
            <a:xfrm>
              <a:off x="5216884"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2" name="object 592"/>
            <p:cNvSpPr/>
            <p:nvPr/>
          </p:nvSpPr>
          <p:spPr>
            <a:xfrm>
              <a:off x="5228432" y="10660250"/>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93" name="object 593"/>
            <p:cNvSpPr/>
            <p:nvPr/>
          </p:nvSpPr>
          <p:spPr>
            <a:xfrm>
              <a:off x="5228432" y="10660250"/>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94" name="object 594"/>
            <p:cNvSpPr/>
            <p:nvPr/>
          </p:nvSpPr>
          <p:spPr>
            <a:xfrm>
              <a:off x="5301575"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5" name="object 595"/>
            <p:cNvSpPr/>
            <p:nvPr/>
          </p:nvSpPr>
          <p:spPr>
            <a:xfrm>
              <a:off x="5301575"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6" name="object 596"/>
            <p:cNvSpPr/>
            <p:nvPr/>
          </p:nvSpPr>
          <p:spPr>
            <a:xfrm>
              <a:off x="5313123" y="1057965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97" name="object 597"/>
            <p:cNvSpPr/>
            <p:nvPr/>
          </p:nvSpPr>
          <p:spPr>
            <a:xfrm>
              <a:off x="5313123" y="1057965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98" name="object 598"/>
            <p:cNvSpPr/>
            <p:nvPr/>
          </p:nvSpPr>
          <p:spPr>
            <a:xfrm>
              <a:off x="5313123" y="10617004"/>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599" name="object 599"/>
            <p:cNvSpPr/>
            <p:nvPr/>
          </p:nvSpPr>
          <p:spPr>
            <a:xfrm>
              <a:off x="5313123" y="10617004"/>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00" name="object 600"/>
            <p:cNvSpPr/>
            <p:nvPr/>
          </p:nvSpPr>
          <p:spPr>
            <a:xfrm>
              <a:off x="5313123" y="10660250"/>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01" name="object 601"/>
            <p:cNvSpPr/>
            <p:nvPr/>
          </p:nvSpPr>
          <p:spPr>
            <a:xfrm>
              <a:off x="5313123" y="10660250"/>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602" name="object 602"/>
          <p:cNvGrpSpPr/>
          <p:nvPr/>
        </p:nvGrpSpPr>
        <p:grpSpPr>
          <a:xfrm>
            <a:off x="3685410" y="5576376"/>
            <a:ext cx="381558" cy="48866"/>
            <a:chOff x="5478626" y="10579625"/>
            <a:chExt cx="723900" cy="92710"/>
          </a:xfrm>
        </p:grpSpPr>
        <p:sp>
          <p:nvSpPr>
            <p:cNvPr id="603" name="object 603"/>
            <p:cNvSpPr/>
            <p:nvPr/>
          </p:nvSpPr>
          <p:spPr>
            <a:xfrm>
              <a:off x="5478656"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04" name="object 604"/>
            <p:cNvSpPr/>
            <p:nvPr/>
          </p:nvSpPr>
          <p:spPr>
            <a:xfrm>
              <a:off x="5478656"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05" name="object 605"/>
            <p:cNvSpPr/>
            <p:nvPr/>
          </p:nvSpPr>
          <p:spPr>
            <a:xfrm>
              <a:off x="5509453"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06" name="object 606"/>
            <p:cNvSpPr/>
            <p:nvPr/>
          </p:nvSpPr>
          <p:spPr>
            <a:xfrm>
              <a:off x="5509453"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07" name="object 607"/>
            <p:cNvSpPr/>
            <p:nvPr/>
          </p:nvSpPr>
          <p:spPr>
            <a:xfrm>
              <a:off x="5521001" y="10579655"/>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608" name="object 608"/>
            <p:cNvSpPr/>
            <p:nvPr/>
          </p:nvSpPr>
          <p:spPr>
            <a:xfrm>
              <a:off x="5521001" y="10579655"/>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09" name="object 609"/>
            <p:cNvSpPr/>
            <p:nvPr/>
          </p:nvSpPr>
          <p:spPr>
            <a:xfrm>
              <a:off x="5574896"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10" name="object 610"/>
            <p:cNvSpPr/>
            <p:nvPr/>
          </p:nvSpPr>
          <p:spPr>
            <a:xfrm>
              <a:off x="5574896"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11" name="object 611"/>
            <p:cNvSpPr/>
            <p:nvPr/>
          </p:nvSpPr>
          <p:spPr>
            <a:xfrm>
              <a:off x="5601843" y="10579655"/>
              <a:ext cx="73660" cy="10160"/>
            </a:xfrm>
            <a:custGeom>
              <a:avLst/>
              <a:gdLst/>
              <a:ahLst/>
              <a:cxnLst/>
              <a:rect l="l" t="t" r="r" b="b"/>
              <a:pathLst>
                <a:path w="73660"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612" name="object 612"/>
            <p:cNvSpPr/>
            <p:nvPr/>
          </p:nvSpPr>
          <p:spPr>
            <a:xfrm>
              <a:off x="5601843" y="10579655"/>
              <a:ext cx="73660" cy="10160"/>
            </a:xfrm>
            <a:custGeom>
              <a:avLst/>
              <a:gdLst/>
              <a:ahLst/>
              <a:cxnLst/>
              <a:rect l="l" t="t" r="r" b="b"/>
              <a:pathLst>
                <a:path w="73660"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613" name="object 613"/>
            <p:cNvSpPr/>
            <p:nvPr/>
          </p:nvSpPr>
          <p:spPr>
            <a:xfrm>
              <a:off x="5632628" y="10579660"/>
              <a:ext cx="69850" cy="92710"/>
            </a:xfrm>
            <a:custGeom>
              <a:avLst/>
              <a:gdLst/>
              <a:ahLst/>
              <a:cxnLst/>
              <a:rect l="l" t="t" r="r" b="b"/>
              <a:pathLst>
                <a:path w="69850" h="92709">
                  <a:moveTo>
                    <a:pt x="11557" y="9829"/>
                  </a:moveTo>
                  <a:lnTo>
                    <a:pt x="0" y="9829"/>
                  </a:lnTo>
                  <a:lnTo>
                    <a:pt x="0" y="92392"/>
                  </a:lnTo>
                  <a:lnTo>
                    <a:pt x="11557" y="92392"/>
                  </a:lnTo>
                  <a:lnTo>
                    <a:pt x="11557" y="9829"/>
                  </a:lnTo>
                  <a:close/>
                </a:path>
                <a:path w="69850" h="92709">
                  <a:moveTo>
                    <a:pt x="69303" y="0"/>
                  </a:moveTo>
                  <a:lnTo>
                    <a:pt x="57746" y="0"/>
                  </a:lnTo>
                  <a:lnTo>
                    <a:pt x="57746" y="92392"/>
                  </a:lnTo>
                  <a:lnTo>
                    <a:pt x="69303" y="92392"/>
                  </a:lnTo>
                  <a:lnTo>
                    <a:pt x="69303" y="0"/>
                  </a:lnTo>
                  <a:close/>
                </a:path>
              </a:pathLst>
            </a:custGeom>
            <a:solidFill>
              <a:srgbClr val="000000"/>
            </a:solidFill>
          </p:spPr>
          <p:txBody>
            <a:bodyPr wrap="square" lIns="0" tIns="0" rIns="0" bIns="0" rtlCol="0"/>
            <a:lstStyle/>
            <a:p>
              <a:endParaRPr sz="949"/>
            </a:p>
          </p:txBody>
        </p:sp>
        <p:sp>
          <p:nvSpPr>
            <p:cNvPr id="614" name="object 614"/>
            <p:cNvSpPr/>
            <p:nvPr/>
          </p:nvSpPr>
          <p:spPr>
            <a:xfrm>
              <a:off x="5690383"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15" name="object 615"/>
            <p:cNvSpPr/>
            <p:nvPr/>
          </p:nvSpPr>
          <p:spPr>
            <a:xfrm>
              <a:off x="5701932" y="1057965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16" name="object 616"/>
            <p:cNvSpPr/>
            <p:nvPr/>
          </p:nvSpPr>
          <p:spPr>
            <a:xfrm>
              <a:off x="5701932" y="1057965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17" name="object 617"/>
            <p:cNvSpPr/>
            <p:nvPr/>
          </p:nvSpPr>
          <p:spPr>
            <a:xfrm>
              <a:off x="5701932" y="10617004"/>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618" name="object 618"/>
            <p:cNvSpPr/>
            <p:nvPr/>
          </p:nvSpPr>
          <p:spPr>
            <a:xfrm>
              <a:off x="5701932" y="10617004"/>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19" name="object 619"/>
            <p:cNvSpPr/>
            <p:nvPr/>
          </p:nvSpPr>
          <p:spPr>
            <a:xfrm>
              <a:off x="5701932" y="10660250"/>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20" name="object 620"/>
            <p:cNvSpPr/>
            <p:nvPr/>
          </p:nvSpPr>
          <p:spPr>
            <a:xfrm>
              <a:off x="5701932" y="10660250"/>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21" name="object 621"/>
            <p:cNvSpPr/>
            <p:nvPr/>
          </p:nvSpPr>
          <p:spPr>
            <a:xfrm>
              <a:off x="5775074"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2" name="object 622"/>
            <p:cNvSpPr/>
            <p:nvPr/>
          </p:nvSpPr>
          <p:spPr>
            <a:xfrm>
              <a:off x="5775074"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3" name="object 623"/>
            <p:cNvSpPr/>
            <p:nvPr/>
          </p:nvSpPr>
          <p:spPr>
            <a:xfrm>
              <a:off x="5786623" y="10579655"/>
              <a:ext cx="59690" cy="51435"/>
            </a:xfrm>
            <a:custGeom>
              <a:avLst/>
              <a:gdLst/>
              <a:ahLst/>
              <a:cxnLst/>
              <a:rect l="l" t="t" r="r" b="b"/>
              <a:pathLst>
                <a:path w="59689" h="51434">
                  <a:moveTo>
                    <a:pt x="34646" y="0"/>
                  </a:moveTo>
                  <a:lnTo>
                    <a:pt x="0" y="0"/>
                  </a:lnTo>
                  <a:lnTo>
                    <a:pt x="0" y="9828"/>
                  </a:lnTo>
                  <a:lnTo>
                    <a:pt x="34646" y="9828"/>
                  </a:lnTo>
                  <a:lnTo>
                    <a:pt x="40420" y="13759"/>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24" name="object 624"/>
            <p:cNvSpPr/>
            <p:nvPr/>
          </p:nvSpPr>
          <p:spPr>
            <a:xfrm>
              <a:off x="5786623" y="10579655"/>
              <a:ext cx="59690" cy="51435"/>
            </a:xfrm>
            <a:custGeom>
              <a:avLst/>
              <a:gdLst/>
              <a:ahLst/>
              <a:cxnLst/>
              <a:rect l="l" t="t" r="r" b="b"/>
              <a:pathLst>
                <a:path w="59689" h="51434">
                  <a:moveTo>
                    <a:pt x="0" y="0"/>
                  </a:moveTo>
                  <a:lnTo>
                    <a:pt x="0" y="9828"/>
                  </a:lnTo>
                  <a:lnTo>
                    <a:pt x="34646" y="9828"/>
                  </a:lnTo>
                  <a:lnTo>
                    <a:pt x="40420" y="13759"/>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25" name="object 625"/>
            <p:cNvSpPr/>
            <p:nvPr/>
          </p:nvSpPr>
          <p:spPr>
            <a:xfrm>
              <a:off x="5817420" y="10624867"/>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626" name="object 626"/>
            <p:cNvSpPr/>
            <p:nvPr/>
          </p:nvSpPr>
          <p:spPr>
            <a:xfrm>
              <a:off x="5817420" y="10624867"/>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627" name="object 627"/>
            <p:cNvSpPr/>
            <p:nvPr/>
          </p:nvSpPr>
          <p:spPr>
            <a:xfrm>
              <a:off x="5863615"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8" name="object 628"/>
            <p:cNvSpPr/>
            <p:nvPr/>
          </p:nvSpPr>
          <p:spPr>
            <a:xfrm>
              <a:off x="5863615"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9" name="object 629"/>
            <p:cNvSpPr/>
            <p:nvPr/>
          </p:nvSpPr>
          <p:spPr>
            <a:xfrm>
              <a:off x="5875164" y="1057965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30" name="object 630"/>
            <p:cNvSpPr/>
            <p:nvPr/>
          </p:nvSpPr>
          <p:spPr>
            <a:xfrm>
              <a:off x="5875164" y="1057965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31" name="object 631"/>
            <p:cNvSpPr/>
            <p:nvPr/>
          </p:nvSpPr>
          <p:spPr>
            <a:xfrm>
              <a:off x="5875164" y="10617004"/>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632" name="object 632"/>
            <p:cNvSpPr/>
            <p:nvPr/>
          </p:nvSpPr>
          <p:spPr>
            <a:xfrm>
              <a:off x="5875164" y="10617004"/>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33" name="object 633"/>
            <p:cNvSpPr/>
            <p:nvPr/>
          </p:nvSpPr>
          <p:spPr>
            <a:xfrm>
              <a:off x="5948306" y="10579655"/>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34" name="object 634"/>
            <p:cNvSpPr/>
            <p:nvPr/>
          </p:nvSpPr>
          <p:spPr>
            <a:xfrm>
              <a:off x="5948306" y="10579655"/>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35" name="object 635"/>
            <p:cNvSpPr/>
            <p:nvPr/>
          </p:nvSpPr>
          <p:spPr>
            <a:xfrm>
              <a:off x="5982952" y="10579655"/>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36" name="object 636"/>
            <p:cNvSpPr/>
            <p:nvPr/>
          </p:nvSpPr>
          <p:spPr>
            <a:xfrm>
              <a:off x="5982952" y="10579655"/>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37" name="object 637"/>
            <p:cNvSpPr/>
            <p:nvPr/>
          </p:nvSpPr>
          <p:spPr>
            <a:xfrm>
              <a:off x="5963704" y="10640593"/>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38" name="object 638"/>
            <p:cNvSpPr/>
            <p:nvPr/>
          </p:nvSpPr>
          <p:spPr>
            <a:xfrm>
              <a:off x="5963704" y="10640593"/>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39" name="object 639"/>
            <p:cNvSpPr/>
            <p:nvPr/>
          </p:nvSpPr>
          <p:spPr>
            <a:xfrm>
              <a:off x="6040696" y="10579655"/>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57743" y="90424"/>
                  </a:lnTo>
                  <a:lnTo>
                    <a:pt x="65443" y="84527"/>
                  </a:lnTo>
                  <a:lnTo>
                    <a:pt x="69292" y="80595"/>
                  </a:lnTo>
                  <a:lnTo>
                    <a:pt x="75067" y="72732"/>
                  </a:lnTo>
                  <a:lnTo>
                    <a:pt x="75067" y="68801"/>
                  </a:lnTo>
                  <a:lnTo>
                    <a:pt x="61592"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8"/>
                  </a:lnTo>
                  <a:lnTo>
                    <a:pt x="17323" y="17691"/>
                  </a:lnTo>
                  <a:lnTo>
                    <a:pt x="23097" y="13759"/>
                  </a:lnTo>
                  <a:lnTo>
                    <a:pt x="30796" y="11794"/>
                  </a:lnTo>
                  <a:lnTo>
                    <a:pt x="46195" y="11794"/>
                  </a:lnTo>
                  <a:lnTo>
                    <a:pt x="53894" y="13759"/>
                  </a:lnTo>
                  <a:lnTo>
                    <a:pt x="59668" y="17691"/>
                  </a:lnTo>
                  <a:lnTo>
                    <a:pt x="61592" y="23588"/>
                  </a:lnTo>
                  <a:lnTo>
                    <a:pt x="75067" y="23588"/>
                  </a:lnTo>
                  <a:lnTo>
                    <a:pt x="75067"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640" name="object 640"/>
            <p:cNvSpPr/>
            <p:nvPr/>
          </p:nvSpPr>
          <p:spPr>
            <a:xfrm>
              <a:off x="6040696" y="10579655"/>
              <a:ext cx="75565" cy="92710"/>
            </a:xfrm>
            <a:custGeom>
              <a:avLst/>
              <a:gdLst/>
              <a:ahLst/>
              <a:cxnLst/>
              <a:rect l="l" t="t" r="r" b="b"/>
              <a:pathLst>
                <a:path w="75564" h="92709">
                  <a:moveTo>
                    <a:pt x="75067" y="23588"/>
                  </a:moveTo>
                  <a:lnTo>
                    <a:pt x="75067"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5"/>
                  </a:lnTo>
                  <a:lnTo>
                    <a:pt x="75067" y="72732"/>
                  </a:lnTo>
                  <a:lnTo>
                    <a:pt x="75067" y="68801"/>
                  </a:lnTo>
                  <a:lnTo>
                    <a:pt x="61592"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8"/>
                  </a:lnTo>
                  <a:lnTo>
                    <a:pt x="17323" y="17691"/>
                  </a:lnTo>
                  <a:lnTo>
                    <a:pt x="23097" y="13759"/>
                  </a:lnTo>
                  <a:lnTo>
                    <a:pt x="30796" y="11794"/>
                  </a:lnTo>
                  <a:lnTo>
                    <a:pt x="46195" y="11794"/>
                  </a:lnTo>
                  <a:lnTo>
                    <a:pt x="53894" y="13759"/>
                  </a:lnTo>
                  <a:lnTo>
                    <a:pt x="59668" y="17691"/>
                  </a:lnTo>
                  <a:lnTo>
                    <a:pt x="61592" y="23588"/>
                  </a:lnTo>
                  <a:lnTo>
                    <a:pt x="75067" y="23588"/>
                  </a:lnTo>
                  <a:close/>
                </a:path>
              </a:pathLst>
            </a:custGeom>
            <a:ln w="3175">
              <a:solidFill>
                <a:srgbClr val="000000"/>
              </a:solidFill>
            </a:ln>
          </p:spPr>
          <p:txBody>
            <a:bodyPr wrap="square" lIns="0" tIns="0" rIns="0" bIns="0" rtlCol="0"/>
            <a:lstStyle/>
            <a:p>
              <a:endParaRPr sz="949"/>
            </a:p>
          </p:txBody>
        </p:sp>
        <p:sp>
          <p:nvSpPr>
            <p:cNvPr id="641" name="object 641"/>
            <p:cNvSpPr/>
            <p:nvPr/>
          </p:nvSpPr>
          <p:spPr>
            <a:xfrm>
              <a:off x="6133086" y="1057965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42" name="object 642"/>
            <p:cNvSpPr/>
            <p:nvPr/>
          </p:nvSpPr>
          <p:spPr>
            <a:xfrm>
              <a:off x="6133086" y="1057965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43" name="object 643"/>
            <p:cNvSpPr/>
            <p:nvPr/>
          </p:nvSpPr>
          <p:spPr>
            <a:xfrm>
              <a:off x="6144635" y="10579655"/>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44" name="object 644"/>
            <p:cNvSpPr/>
            <p:nvPr/>
          </p:nvSpPr>
          <p:spPr>
            <a:xfrm>
              <a:off x="6144635" y="10579655"/>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45" name="object 645"/>
            <p:cNvSpPr/>
            <p:nvPr/>
          </p:nvSpPr>
          <p:spPr>
            <a:xfrm>
              <a:off x="6144635" y="10617004"/>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646" name="object 646"/>
            <p:cNvSpPr/>
            <p:nvPr/>
          </p:nvSpPr>
          <p:spPr>
            <a:xfrm>
              <a:off x="6144635" y="10617004"/>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47" name="object 647"/>
            <p:cNvSpPr/>
            <p:nvPr/>
          </p:nvSpPr>
          <p:spPr>
            <a:xfrm>
              <a:off x="6144635" y="10660250"/>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48" name="object 648"/>
            <p:cNvSpPr/>
            <p:nvPr/>
          </p:nvSpPr>
          <p:spPr>
            <a:xfrm>
              <a:off x="6144635" y="10660250"/>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649" name="object 649"/>
          <p:cNvGrpSpPr/>
          <p:nvPr/>
        </p:nvGrpSpPr>
        <p:grpSpPr>
          <a:xfrm>
            <a:off x="3163406" y="5473293"/>
            <a:ext cx="18743" cy="19078"/>
            <a:chOff x="4488268" y="10384053"/>
            <a:chExt cx="35560" cy="36195"/>
          </a:xfrm>
        </p:grpSpPr>
        <p:sp>
          <p:nvSpPr>
            <p:cNvPr id="650" name="object 650"/>
            <p:cNvSpPr/>
            <p:nvPr/>
          </p:nvSpPr>
          <p:spPr>
            <a:xfrm>
              <a:off x="4488298" y="10384083"/>
              <a:ext cx="35560" cy="36195"/>
            </a:xfrm>
            <a:custGeom>
              <a:avLst/>
              <a:gdLst/>
              <a:ahLst/>
              <a:cxnLst/>
              <a:rect l="l" t="t" r="r" b="b"/>
              <a:pathLst>
                <a:path w="35560"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651" name="object 651"/>
            <p:cNvSpPr/>
            <p:nvPr/>
          </p:nvSpPr>
          <p:spPr>
            <a:xfrm>
              <a:off x="4488298" y="10384083"/>
              <a:ext cx="35560" cy="36195"/>
            </a:xfrm>
            <a:custGeom>
              <a:avLst/>
              <a:gdLst/>
              <a:ahLst/>
              <a:cxnLst/>
              <a:rect l="l" t="t" r="r" b="b"/>
              <a:pathLst>
                <a:path w="35560"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652" name="object 652"/>
          <p:cNvPicPr/>
          <p:nvPr/>
        </p:nvPicPr>
        <p:blipFill>
          <a:blip r:embed="rId31" cstate="print"/>
          <a:stretch>
            <a:fillRect/>
          </a:stretch>
        </p:blipFill>
        <p:spPr>
          <a:xfrm>
            <a:off x="3507521" y="5094957"/>
            <a:ext cx="153023" cy="77947"/>
          </a:xfrm>
          <a:prstGeom prst="rect">
            <a:avLst/>
          </a:prstGeom>
        </p:spPr>
      </p:pic>
      <p:grpSp>
        <p:nvGrpSpPr>
          <p:cNvPr id="653" name="object 653"/>
          <p:cNvGrpSpPr/>
          <p:nvPr/>
        </p:nvGrpSpPr>
        <p:grpSpPr>
          <a:xfrm>
            <a:off x="3705965" y="5124175"/>
            <a:ext cx="343067" cy="48866"/>
            <a:chOff x="5517621" y="9721699"/>
            <a:chExt cx="650875" cy="92710"/>
          </a:xfrm>
        </p:grpSpPr>
        <p:pic>
          <p:nvPicPr>
            <p:cNvPr id="654" name="object 654"/>
            <p:cNvPicPr/>
            <p:nvPr/>
          </p:nvPicPr>
          <p:blipFill>
            <a:blip r:embed="rId32" cstate="print"/>
            <a:stretch>
              <a:fillRect/>
            </a:stretch>
          </p:blipFill>
          <p:spPr>
            <a:xfrm>
              <a:off x="5517621" y="9721699"/>
              <a:ext cx="284929" cy="92449"/>
            </a:xfrm>
            <a:prstGeom prst="rect">
              <a:avLst/>
            </a:prstGeom>
          </p:spPr>
        </p:pic>
        <p:sp>
          <p:nvSpPr>
            <p:cNvPr id="655" name="object 655"/>
            <p:cNvSpPr/>
            <p:nvPr/>
          </p:nvSpPr>
          <p:spPr>
            <a:xfrm>
              <a:off x="5821769" y="9721729"/>
              <a:ext cx="42545" cy="92710"/>
            </a:xfrm>
            <a:custGeom>
              <a:avLst/>
              <a:gdLst/>
              <a:ahLst/>
              <a:cxnLst/>
              <a:rect l="l" t="t" r="r" b="b"/>
              <a:pathLst>
                <a:path w="42545" h="92709">
                  <a:moveTo>
                    <a:pt x="42344" y="0"/>
                  </a:moveTo>
                  <a:lnTo>
                    <a:pt x="30796"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656" name="object 656"/>
            <p:cNvSpPr/>
            <p:nvPr/>
          </p:nvSpPr>
          <p:spPr>
            <a:xfrm>
              <a:off x="5821769" y="9721729"/>
              <a:ext cx="42545" cy="92710"/>
            </a:xfrm>
            <a:custGeom>
              <a:avLst/>
              <a:gdLst/>
              <a:ahLst/>
              <a:cxnLst/>
              <a:rect l="l" t="t" r="r" b="b"/>
              <a:pathLst>
                <a:path w="42545" h="92709">
                  <a:moveTo>
                    <a:pt x="0" y="92390"/>
                  </a:moveTo>
                  <a:lnTo>
                    <a:pt x="30796"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57" name="object 657"/>
            <p:cNvSpPr/>
            <p:nvPr/>
          </p:nvSpPr>
          <p:spPr>
            <a:xfrm>
              <a:off x="5856415" y="9721729"/>
              <a:ext cx="42545" cy="92710"/>
            </a:xfrm>
            <a:custGeom>
              <a:avLst/>
              <a:gdLst/>
              <a:ahLst/>
              <a:cxnLst/>
              <a:rect l="l" t="t" r="r" b="b"/>
              <a:pathLst>
                <a:path w="42545" h="92709">
                  <a:moveTo>
                    <a:pt x="11548" y="0"/>
                  </a:moveTo>
                  <a:lnTo>
                    <a:pt x="0" y="0"/>
                  </a:lnTo>
                  <a:lnTo>
                    <a:pt x="30796" y="92390"/>
                  </a:lnTo>
                  <a:lnTo>
                    <a:pt x="42344" y="92390"/>
                  </a:lnTo>
                  <a:lnTo>
                    <a:pt x="11548" y="0"/>
                  </a:lnTo>
                  <a:close/>
                </a:path>
              </a:pathLst>
            </a:custGeom>
            <a:solidFill>
              <a:srgbClr val="000000"/>
            </a:solidFill>
          </p:spPr>
          <p:txBody>
            <a:bodyPr wrap="square" lIns="0" tIns="0" rIns="0" bIns="0" rtlCol="0"/>
            <a:lstStyle/>
            <a:p>
              <a:endParaRPr sz="949"/>
            </a:p>
          </p:txBody>
        </p:sp>
        <p:sp>
          <p:nvSpPr>
            <p:cNvPr id="658" name="object 658"/>
            <p:cNvSpPr/>
            <p:nvPr/>
          </p:nvSpPr>
          <p:spPr>
            <a:xfrm>
              <a:off x="5856415" y="9721729"/>
              <a:ext cx="42545" cy="92710"/>
            </a:xfrm>
            <a:custGeom>
              <a:avLst/>
              <a:gdLst/>
              <a:ahLst/>
              <a:cxnLst/>
              <a:rect l="l" t="t" r="r" b="b"/>
              <a:pathLst>
                <a:path w="42545" h="92709">
                  <a:moveTo>
                    <a:pt x="30796" y="92390"/>
                  </a:moveTo>
                  <a:lnTo>
                    <a:pt x="42344"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59" name="object 659"/>
            <p:cNvSpPr/>
            <p:nvPr/>
          </p:nvSpPr>
          <p:spPr>
            <a:xfrm>
              <a:off x="5837167" y="9782667"/>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60" name="object 660"/>
            <p:cNvSpPr/>
            <p:nvPr/>
          </p:nvSpPr>
          <p:spPr>
            <a:xfrm>
              <a:off x="5837167" y="9782667"/>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61" name="object 661"/>
            <p:cNvSpPr/>
            <p:nvPr/>
          </p:nvSpPr>
          <p:spPr>
            <a:xfrm>
              <a:off x="5914159" y="9721729"/>
              <a:ext cx="73660" cy="10160"/>
            </a:xfrm>
            <a:custGeom>
              <a:avLst/>
              <a:gdLst/>
              <a:ahLst/>
              <a:cxnLst/>
              <a:rect l="l" t="t" r="r" b="b"/>
              <a:pathLst>
                <a:path w="73660"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662" name="object 662"/>
            <p:cNvSpPr/>
            <p:nvPr/>
          </p:nvSpPr>
          <p:spPr>
            <a:xfrm>
              <a:off x="5914159" y="9721729"/>
              <a:ext cx="73660" cy="10160"/>
            </a:xfrm>
            <a:custGeom>
              <a:avLst/>
              <a:gdLst/>
              <a:ahLst/>
              <a:cxnLst/>
              <a:rect l="l" t="t" r="r" b="b"/>
              <a:pathLst>
                <a:path w="73660"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663" name="object 663"/>
            <p:cNvSpPr/>
            <p:nvPr/>
          </p:nvSpPr>
          <p:spPr>
            <a:xfrm>
              <a:off x="5944946" y="9721737"/>
              <a:ext cx="135255" cy="92710"/>
            </a:xfrm>
            <a:custGeom>
              <a:avLst/>
              <a:gdLst/>
              <a:ahLst/>
              <a:cxnLst/>
              <a:rect l="l" t="t" r="r" b="b"/>
              <a:pathLst>
                <a:path w="135254" h="92709">
                  <a:moveTo>
                    <a:pt x="11557" y="9829"/>
                  </a:moveTo>
                  <a:lnTo>
                    <a:pt x="0" y="9829"/>
                  </a:lnTo>
                  <a:lnTo>
                    <a:pt x="0" y="92392"/>
                  </a:lnTo>
                  <a:lnTo>
                    <a:pt x="11557" y="92392"/>
                  </a:lnTo>
                  <a:lnTo>
                    <a:pt x="11557" y="9829"/>
                  </a:lnTo>
                  <a:close/>
                </a:path>
                <a:path w="135254" h="92709">
                  <a:moveTo>
                    <a:pt x="134734" y="31445"/>
                  </a:moveTo>
                  <a:lnTo>
                    <a:pt x="103936" y="0"/>
                  </a:lnTo>
                  <a:lnTo>
                    <a:pt x="88544" y="0"/>
                  </a:lnTo>
                  <a:lnTo>
                    <a:pt x="57746" y="31445"/>
                  </a:lnTo>
                  <a:lnTo>
                    <a:pt x="57746" y="60934"/>
                  </a:lnTo>
                  <a:lnTo>
                    <a:pt x="88544" y="92392"/>
                  </a:lnTo>
                  <a:lnTo>
                    <a:pt x="103936" y="92392"/>
                  </a:lnTo>
                  <a:lnTo>
                    <a:pt x="134734" y="60934"/>
                  </a:lnTo>
                  <a:lnTo>
                    <a:pt x="123190" y="60934"/>
                  </a:lnTo>
                  <a:lnTo>
                    <a:pt x="121259" y="68795"/>
                  </a:lnTo>
                  <a:lnTo>
                    <a:pt x="117411" y="74701"/>
                  </a:lnTo>
                  <a:lnTo>
                    <a:pt x="111645" y="78625"/>
                  </a:lnTo>
                  <a:lnTo>
                    <a:pt x="103936" y="80594"/>
                  </a:lnTo>
                  <a:lnTo>
                    <a:pt x="88544" y="80594"/>
                  </a:lnTo>
                  <a:lnTo>
                    <a:pt x="80848" y="78625"/>
                  </a:lnTo>
                  <a:lnTo>
                    <a:pt x="75069" y="74701"/>
                  </a:lnTo>
                  <a:lnTo>
                    <a:pt x="71221" y="68795"/>
                  </a:lnTo>
                  <a:lnTo>
                    <a:pt x="69291" y="60934"/>
                  </a:lnTo>
                  <a:lnTo>
                    <a:pt x="69291" y="31445"/>
                  </a:lnTo>
                  <a:lnTo>
                    <a:pt x="71221" y="23583"/>
                  </a:lnTo>
                  <a:lnTo>
                    <a:pt x="75069" y="17691"/>
                  </a:lnTo>
                  <a:lnTo>
                    <a:pt x="80848" y="13754"/>
                  </a:lnTo>
                  <a:lnTo>
                    <a:pt x="88544" y="11798"/>
                  </a:lnTo>
                  <a:lnTo>
                    <a:pt x="103936" y="11798"/>
                  </a:lnTo>
                  <a:lnTo>
                    <a:pt x="111645" y="13754"/>
                  </a:lnTo>
                  <a:lnTo>
                    <a:pt x="117411" y="17691"/>
                  </a:lnTo>
                  <a:lnTo>
                    <a:pt x="121259" y="23583"/>
                  </a:lnTo>
                  <a:lnTo>
                    <a:pt x="123190" y="31445"/>
                  </a:lnTo>
                  <a:lnTo>
                    <a:pt x="134734" y="31445"/>
                  </a:lnTo>
                  <a:close/>
                </a:path>
              </a:pathLst>
            </a:custGeom>
            <a:solidFill>
              <a:srgbClr val="000000"/>
            </a:solidFill>
          </p:spPr>
          <p:txBody>
            <a:bodyPr wrap="square" lIns="0" tIns="0" rIns="0" bIns="0" rtlCol="0"/>
            <a:lstStyle/>
            <a:p>
              <a:endParaRPr sz="949"/>
            </a:p>
          </p:txBody>
        </p:sp>
        <p:sp>
          <p:nvSpPr>
            <p:cNvPr id="664" name="object 664"/>
            <p:cNvSpPr/>
            <p:nvPr/>
          </p:nvSpPr>
          <p:spPr>
            <a:xfrm>
              <a:off x="6002699" y="9721729"/>
              <a:ext cx="77470" cy="92710"/>
            </a:xfrm>
            <a:custGeom>
              <a:avLst/>
              <a:gdLst/>
              <a:ahLst/>
              <a:cxnLst/>
              <a:rect l="l" t="t" r="r" b="b"/>
              <a:pathLst>
                <a:path w="77470" h="92709">
                  <a:moveTo>
                    <a:pt x="76992" y="31452"/>
                  </a:moveTo>
                  <a:lnTo>
                    <a:pt x="46195" y="0"/>
                  </a:lnTo>
                  <a:lnTo>
                    <a:pt x="30797" y="0"/>
                  </a:lnTo>
                  <a:lnTo>
                    <a:pt x="0" y="31452"/>
                  </a:lnTo>
                  <a:lnTo>
                    <a:pt x="0" y="60938"/>
                  </a:lnTo>
                  <a:lnTo>
                    <a:pt x="30797" y="92390"/>
                  </a:lnTo>
                  <a:lnTo>
                    <a:pt x="46195" y="92390"/>
                  </a:lnTo>
                  <a:lnTo>
                    <a:pt x="76992" y="60938"/>
                  </a:lnTo>
                  <a:lnTo>
                    <a:pt x="65443" y="60938"/>
                  </a:lnTo>
                  <a:lnTo>
                    <a:pt x="63518" y="68801"/>
                  </a:lnTo>
                  <a:lnTo>
                    <a:pt x="59669" y="74698"/>
                  </a:lnTo>
                  <a:lnTo>
                    <a:pt x="53894" y="78630"/>
                  </a:lnTo>
                  <a:lnTo>
                    <a:pt x="46195" y="80595"/>
                  </a:lnTo>
                  <a:lnTo>
                    <a:pt x="30797" y="80595"/>
                  </a:lnTo>
                  <a:lnTo>
                    <a:pt x="23097" y="78630"/>
                  </a:lnTo>
                  <a:lnTo>
                    <a:pt x="17323" y="74698"/>
                  </a:lnTo>
                  <a:lnTo>
                    <a:pt x="13474" y="68801"/>
                  </a:lnTo>
                  <a:lnTo>
                    <a:pt x="11548" y="60938"/>
                  </a:lnTo>
                  <a:lnTo>
                    <a:pt x="11548" y="31452"/>
                  </a:lnTo>
                  <a:lnTo>
                    <a:pt x="13474" y="23588"/>
                  </a:lnTo>
                  <a:lnTo>
                    <a:pt x="17323" y="17691"/>
                  </a:lnTo>
                  <a:lnTo>
                    <a:pt x="23097" y="13760"/>
                  </a:lnTo>
                  <a:lnTo>
                    <a:pt x="30797" y="11794"/>
                  </a:lnTo>
                  <a:lnTo>
                    <a:pt x="46195" y="11794"/>
                  </a:lnTo>
                  <a:lnTo>
                    <a:pt x="53894" y="13760"/>
                  </a:lnTo>
                  <a:lnTo>
                    <a:pt x="59669" y="17691"/>
                  </a:lnTo>
                  <a:lnTo>
                    <a:pt x="63518" y="23588"/>
                  </a:lnTo>
                  <a:lnTo>
                    <a:pt x="65443" y="31452"/>
                  </a:lnTo>
                  <a:lnTo>
                    <a:pt x="76992" y="31452"/>
                  </a:lnTo>
                  <a:close/>
                </a:path>
              </a:pathLst>
            </a:custGeom>
            <a:ln w="3175">
              <a:solidFill>
                <a:srgbClr val="000000"/>
              </a:solidFill>
            </a:ln>
          </p:spPr>
          <p:txBody>
            <a:bodyPr wrap="square" lIns="0" tIns="0" rIns="0" bIns="0" rtlCol="0"/>
            <a:lstStyle/>
            <a:p>
              <a:endParaRPr sz="949"/>
            </a:p>
          </p:txBody>
        </p:sp>
        <p:sp>
          <p:nvSpPr>
            <p:cNvPr id="665" name="object 665"/>
            <p:cNvSpPr/>
            <p:nvPr/>
          </p:nvSpPr>
          <p:spPr>
            <a:xfrm>
              <a:off x="6068143" y="9753181"/>
              <a:ext cx="12065" cy="29845"/>
            </a:xfrm>
            <a:custGeom>
              <a:avLst/>
              <a:gdLst/>
              <a:ahLst/>
              <a:cxnLst/>
              <a:rect l="l" t="t" r="r" b="b"/>
              <a:pathLst>
                <a:path w="12064" h="29845">
                  <a:moveTo>
                    <a:pt x="11548" y="0"/>
                  </a:moveTo>
                  <a:lnTo>
                    <a:pt x="0" y="0"/>
                  </a:lnTo>
                  <a:lnTo>
                    <a:pt x="0" y="29485"/>
                  </a:lnTo>
                  <a:lnTo>
                    <a:pt x="11548" y="29485"/>
                  </a:lnTo>
                  <a:lnTo>
                    <a:pt x="11548" y="0"/>
                  </a:lnTo>
                  <a:close/>
                </a:path>
              </a:pathLst>
            </a:custGeom>
            <a:solidFill>
              <a:srgbClr val="000000"/>
            </a:solidFill>
          </p:spPr>
          <p:txBody>
            <a:bodyPr wrap="square" lIns="0" tIns="0" rIns="0" bIns="0" rtlCol="0"/>
            <a:lstStyle/>
            <a:p>
              <a:endParaRPr sz="949"/>
            </a:p>
          </p:txBody>
        </p:sp>
        <p:sp>
          <p:nvSpPr>
            <p:cNvPr id="666" name="object 666"/>
            <p:cNvSpPr/>
            <p:nvPr/>
          </p:nvSpPr>
          <p:spPr>
            <a:xfrm>
              <a:off x="6068143" y="9753181"/>
              <a:ext cx="12065" cy="29845"/>
            </a:xfrm>
            <a:custGeom>
              <a:avLst/>
              <a:gdLst/>
              <a:ahLst/>
              <a:cxnLst/>
              <a:rect l="l" t="t" r="r" b="b"/>
              <a:pathLst>
                <a:path w="12064" h="29845">
                  <a:moveTo>
                    <a:pt x="11548" y="0"/>
                  </a:moveTo>
                  <a:lnTo>
                    <a:pt x="0" y="0"/>
                  </a:lnTo>
                  <a:lnTo>
                    <a:pt x="0" y="29485"/>
                  </a:lnTo>
                  <a:lnTo>
                    <a:pt x="11548" y="29485"/>
                  </a:lnTo>
                  <a:lnTo>
                    <a:pt x="11548" y="0"/>
                  </a:lnTo>
                  <a:close/>
                </a:path>
              </a:pathLst>
            </a:custGeom>
            <a:ln w="3175">
              <a:solidFill>
                <a:srgbClr val="000000"/>
              </a:solidFill>
            </a:ln>
          </p:spPr>
          <p:txBody>
            <a:bodyPr wrap="square" lIns="0" tIns="0" rIns="0" bIns="0" rtlCol="0"/>
            <a:lstStyle/>
            <a:p>
              <a:endParaRPr sz="949"/>
            </a:p>
          </p:txBody>
        </p:sp>
        <p:sp>
          <p:nvSpPr>
            <p:cNvPr id="667" name="object 667"/>
            <p:cNvSpPr/>
            <p:nvPr/>
          </p:nvSpPr>
          <p:spPr>
            <a:xfrm>
              <a:off x="6095089" y="9721729"/>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68" name="object 668"/>
            <p:cNvSpPr/>
            <p:nvPr/>
          </p:nvSpPr>
          <p:spPr>
            <a:xfrm>
              <a:off x="6095089" y="9721729"/>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69" name="object 669"/>
            <p:cNvSpPr/>
            <p:nvPr/>
          </p:nvSpPr>
          <p:spPr>
            <a:xfrm>
              <a:off x="6106638" y="9721729"/>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70" name="object 670"/>
            <p:cNvSpPr/>
            <p:nvPr/>
          </p:nvSpPr>
          <p:spPr>
            <a:xfrm>
              <a:off x="6106638" y="9721729"/>
              <a:ext cx="59690" cy="51435"/>
            </a:xfrm>
            <a:custGeom>
              <a:avLst/>
              <a:gdLst/>
              <a:ahLst/>
              <a:cxnLst/>
              <a:rect l="l" t="t" r="r" b="b"/>
              <a:pathLst>
                <a:path w="59689" h="51434">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9" y="27520"/>
                  </a:lnTo>
                  <a:lnTo>
                    <a:pt x="59669"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71" name="object 671"/>
            <p:cNvSpPr/>
            <p:nvPr/>
          </p:nvSpPr>
          <p:spPr>
            <a:xfrm>
              <a:off x="6137435" y="9766941"/>
              <a:ext cx="31115" cy="47625"/>
            </a:xfrm>
            <a:custGeom>
              <a:avLst/>
              <a:gdLst/>
              <a:ahLst/>
              <a:cxnLst/>
              <a:rect l="l" t="t" r="r" b="b"/>
              <a:pathLst>
                <a:path w="31114"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672" name="object 672"/>
            <p:cNvSpPr/>
            <p:nvPr/>
          </p:nvSpPr>
          <p:spPr>
            <a:xfrm>
              <a:off x="6137435" y="9766941"/>
              <a:ext cx="31115" cy="47625"/>
            </a:xfrm>
            <a:custGeom>
              <a:avLst/>
              <a:gdLst/>
              <a:ahLst/>
              <a:cxnLst/>
              <a:rect l="l" t="t" r="r" b="b"/>
              <a:pathLst>
                <a:path w="31114"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grpSp>
      <p:pic>
        <p:nvPicPr>
          <p:cNvPr id="673" name="object 673"/>
          <p:cNvPicPr/>
          <p:nvPr/>
        </p:nvPicPr>
        <p:blipFill>
          <a:blip r:embed="rId33" cstate="print"/>
          <a:stretch>
            <a:fillRect/>
          </a:stretch>
        </p:blipFill>
        <p:spPr>
          <a:xfrm>
            <a:off x="3354806" y="6357977"/>
            <a:ext cx="178589" cy="48729"/>
          </a:xfrm>
          <a:prstGeom prst="rect">
            <a:avLst/>
          </a:prstGeom>
        </p:spPr>
      </p:pic>
      <p:grpSp>
        <p:nvGrpSpPr>
          <p:cNvPr id="674" name="object 674"/>
          <p:cNvGrpSpPr/>
          <p:nvPr/>
        </p:nvGrpSpPr>
        <p:grpSpPr>
          <a:xfrm>
            <a:off x="3590179" y="6357977"/>
            <a:ext cx="276127" cy="48866"/>
            <a:chOff x="5297949" y="12062496"/>
            <a:chExt cx="523875" cy="92710"/>
          </a:xfrm>
        </p:grpSpPr>
        <p:sp>
          <p:nvSpPr>
            <p:cNvPr id="675" name="object 675"/>
            <p:cNvSpPr/>
            <p:nvPr/>
          </p:nvSpPr>
          <p:spPr>
            <a:xfrm>
              <a:off x="5297979" y="1206252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6" name="object 676"/>
            <p:cNvSpPr/>
            <p:nvPr/>
          </p:nvSpPr>
          <p:spPr>
            <a:xfrm>
              <a:off x="5297979" y="1206252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7" name="object 677"/>
            <p:cNvSpPr/>
            <p:nvPr/>
          </p:nvSpPr>
          <p:spPr>
            <a:xfrm>
              <a:off x="5309528" y="1214312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78" name="object 678"/>
            <p:cNvSpPr/>
            <p:nvPr/>
          </p:nvSpPr>
          <p:spPr>
            <a:xfrm>
              <a:off x="5309528" y="1214312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79" name="object 679"/>
            <p:cNvSpPr/>
            <p:nvPr/>
          </p:nvSpPr>
          <p:spPr>
            <a:xfrm>
              <a:off x="5382669" y="12062525"/>
              <a:ext cx="42545" cy="92710"/>
            </a:xfrm>
            <a:custGeom>
              <a:avLst/>
              <a:gdLst/>
              <a:ahLst/>
              <a:cxnLst/>
              <a:rect l="l" t="t" r="r" b="b"/>
              <a:pathLst>
                <a:path w="42545" h="92709">
                  <a:moveTo>
                    <a:pt x="42345" y="0"/>
                  </a:moveTo>
                  <a:lnTo>
                    <a:pt x="30797"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80" name="object 680"/>
            <p:cNvSpPr/>
            <p:nvPr/>
          </p:nvSpPr>
          <p:spPr>
            <a:xfrm>
              <a:off x="5382669" y="12062525"/>
              <a:ext cx="42545" cy="92710"/>
            </a:xfrm>
            <a:custGeom>
              <a:avLst/>
              <a:gdLst/>
              <a:ahLst/>
              <a:cxnLst/>
              <a:rect l="l" t="t" r="r" b="b"/>
              <a:pathLst>
                <a:path w="42545" h="92709">
                  <a:moveTo>
                    <a:pt x="0" y="92390"/>
                  </a:moveTo>
                  <a:lnTo>
                    <a:pt x="30797"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81" name="object 681"/>
            <p:cNvSpPr/>
            <p:nvPr/>
          </p:nvSpPr>
          <p:spPr>
            <a:xfrm>
              <a:off x="5417316" y="12062525"/>
              <a:ext cx="42545" cy="92710"/>
            </a:xfrm>
            <a:custGeom>
              <a:avLst/>
              <a:gdLst/>
              <a:ahLst/>
              <a:cxnLst/>
              <a:rect l="l" t="t" r="r" b="b"/>
              <a:pathLst>
                <a:path w="42545" h="92709">
                  <a:moveTo>
                    <a:pt x="11548" y="0"/>
                  </a:moveTo>
                  <a:lnTo>
                    <a:pt x="0" y="0"/>
                  </a:lnTo>
                  <a:lnTo>
                    <a:pt x="30797" y="92390"/>
                  </a:lnTo>
                  <a:lnTo>
                    <a:pt x="42345" y="92390"/>
                  </a:lnTo>
                  <a:lnTo>
                    <a:pt x="11548" y="0"/>
                  </a:lnTo>
                  <a:close/>
                </a:path>
              </a:pathLst>
            </a:custGeom>
            <a:solidFill>
              <a:srgbClr val="000000"/>
            </a:solidFill>
          </p:spPr>
          <p:txBody>
            <a:bodyPr wrap="square" lIns="0" tIns="0" rIns="0" bIns="0" rtlCol="0"/>
            <a:lstStyle/>
            <a:p>
              <a:endParaRPr sz="949"/>
            </a:p>
          </p:txBody>
        </p:sp>
        <p:sp>
          <p:nvSpPr>
            <p:cNvPr id="682" name="object 682"/>
            <p:cNvSpPr/>
            <p:nvPr/>
          </p:nvSpPr>
          <p:spPr>
            <a:xfrm>
              <a:off x="5417316" y="12062525"/>
              <a:ext cx="42545" cy="92710"/>
            </a:xfrm>
            <a:custGeom>
              <a:avLst/>
              <a:gdLst/>
              <a:ahLst/>
              <a:cxnLst/>
              <a:rect l="l" t="t" r="r" b="b"/>
              <a:pathLst>
                <a:path w="42545" h="92709">
                  <a:moveTo>
                    <a:pt x="30797" y="92390"/>
                  </a:moveTo>
                  <a:lnTo>
                    <a:pt x="42345" y="92390"/>
                  </a:lnTo>
                  <a:lnTo>
                    <a:pt x="11548" y="0"/>
                  </a:lnTo>
                  <a:lnTo>
                    <a:pt x="0" y="0"/>
                  </a:lnTo>
                  <a:lnTo>
                    <a:pt x="30797" y="92390"/>
                  </a:lnTo>
                  <a:close/>
                </a:path>
              </a:pathLst>
            </a:custGeom>
            <a:ln w="3175">
              <a:solidFill>
                <a:srgbClr val="000000"/>
              </a:solidFill>
            </a:ln>
          </p:spPr>
          <p:txBody>
            <a:bodyPr wrap="square" lIns="0" tIns="0" rIns="0" bIns="0" rtlCol="0"/>
            <a:lstStyle/>
            <a:p>
              <a:endParaRPr sz="949"/>
            </a:p>
          </p:txBody>
        </p:sp>
        <p:sp>
          <p:nvSpPr>
            <p:cNvPr id="683" name="object 683"/>
            <p:cNvSpPr/>
            <p:nvPr/>
          </p:nvSpPr>
          <p:spPr>
            <a:xfrm>
              <a:off x="5398068" y="12123464"/>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684" name="object 684"/>
            <p:cNvSpPr/>
            <p:nvPr/>
          </p:nvSpPr>
          <p:spPr>
            <a:xfrm>
              <a:off x="5398068" y="12123464"/>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685" name="object 685"/>
            <p:cNvSpPr/>
            <p:nvPr/>
          </p:nvSpPr>
          <p:spPr>
            <a:xfrm>
              <a:off x="5475060" y="12062525"/>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29"/>
                  </a:lnTo>
                  <a:lnTo>
                    <a:pt x="38495" y="80595"/>
                  </a:lnTo>
                  <a:lnTo>
                    <a:pt x="30797" y="80595"/>
                  </a:lnTo>
                  <a:lnTo>
                    <a:pt x="23097" y="78629"/>
                  </a:lnTo>
                  <a:lnTo>
                    <a:pt x="17323" y="74698"/>
                  </a:lnTo>
                  <a:lnTo>
                    <a:pt x="13474" y="68801"/>
                  </a:lnTo>
                  <a:lnTo>
                    <a:pt x="11548" y="60938"/>
                  </a:lnTo>
                  <a:lnTo>
                    <a:pt x="11548" y="0"/>
                  </a:lnTo>
                  <a:lnTo>
                    <a:pt x="0" y="0"/>
                  </a:lnTo>
                  <a:lnTo>
                    <a:pt x="0" y="60938"/>
                  </a:lnTo>
                  <a:lnTo>
                    <a:pt x="1925" y="72732"/>
                  </a:lnTo>
                  <a:lnTo>
                    <a:pt x="7699" y="80595"/>
                  </a:lnTo>
                  <a:lnTo>
                    <a:pt x="11548" y="84527"/>
                  </a:lnTo>
                  <a:lnTo>
                    <a:pt x="19248" y="90424"/>
                  </a:lnTo>
                  <a:lnTo>
                    <a:pt x="30797"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686" name="object 686"/>
            <p:cNvSpPr/>
            <p:nvPr/>
          </p:nvSpPr>
          <p:spPr>
            <a:xfrm>
              <a:off x="5475060" y="12062525"/>
              <a:ext cx="69850" cy="92710"/>
            </a:xfrm>
            <a:custGeom>
              <a:avLst/>
              <a:gdLst/>
              <a:ahLst/>
              <a:cxnLst/>
              <a:rect l="l" t="t" r="r" b="b"/>
              <a:pathLst>
                <a:path w="69850" h="92709">
                  <a:moveTo>
                    <a:pt x="0" y="0"/>
                  </a:moveTo>
                  <a:lnTo>
                    <a:pt x="0" y="60938"/>
                  </a:lnTo>
                  <a:lnTo>
                    <a:pt x="1925" y="72732"/>
                  </a:lnTo>
                  <a:lnTo>
                    <a:pt x="7699" y="80595"/>
                  </a:lnTo>
                  <a:lnTo>
                    <a:pt x="11548" y="84527"/>
                  </a:lnTo>
                  <a:lnTo>
                    <a:pt x="19248" y="90424"/>
                  </a:lnTo>
                  <a:lnTo>
                    <a:pt x="30797" y="92390"/>
                  </a:lnTo>
                  <a:lnTo>
                    <a:pt x="38495" y="92390"/>
                  </a:lnTo>
                  <a:lnTo>
                    <a:pt x="69292" y="60938"/>
                  </a:lnTo>
                  <a:lnTo>
                    <a:pt x="69292" y="0"/>
                  </a:lnTo>
                  <a:lnTo>
                    <a:pt x="57743" y="0"/>
                  </a:lnTo>
                  <a:lnTo>
                    <a:pt x="57743" y="60938"/>
                  </a:lnTo>
                  <a:lnTo>
                    <a:pt x="55819" y="68801"/>
                  </a:lnTo>
                  <a:lnTo>
                    <a:pt x="51969" y="74698"/>
                  </a:lnTo>
                  <a:lnTo>
                    <a:pt x="46195" y="78629"/>
                  </a:lnTo>
                  <a:lnTo>
                    <a:pt x="38495" y="80595"/>
                  </a:lnTo>
                  <a:lnTo>
                    <a:pt x="30797" y="80595"/>
                  </a:lnTo>
                  <a:lnTo>
                    <a:pt x="23097" y="78629"/>
                  </a:lnTo>
                  <a:lnTo>
                    <a:pt x="17323" y="74698"/>
                  </a:lnTo>
                  <a:lnTo>
                    <a:pt x="13474"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687" name="object 687"/>
            <p:cNvSpPr/>
            <p:nvPr/>
          </p:nvSpPr>
          <p:spPr>
            <a:xfrm>
              <a:off x="5559751" y="1206252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88" name="object 688"/>
            <p:cNvSpPr/>
            <p:nvPr/>
          </p:nvSpPr>
          <p:spPr>
            <a:xfrm>
              <a:off x="5559751" y="1206252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89" name="object 689"/>
            <p:cNvSpPr/>
            <p:nvPr/>
          </p:nvSpPr>
          <p:spPr>
            <a:xfrm>
              <a:off x="5571299" y="12062525"/>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690" name="object 690"/>
            <p:cNvSpPr/>
            <p:nvPr/>
          </p:nvSpPr>
          <p:spPr>
            <a:xfrm>
              <a:off x="5571299" y="12062525"/>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1" name="object 691"/>
            <p:cNvSpPr/>
            <p:nvPr/>
          </p:nvSpPr>
          <p:spPr>
            <a:xfrm>
              <a:off x="5625194" y="1206252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2" name="object 692"/>
            <p:cNvSpPr/>
            <p:nvPr/>
          </p:nvSpPr>
          <p:spPr>
            <a:xfrm>
              <a:off x="5625194" y="1206252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3" name="object 693"/>
            <p:cNvSpPr/>
            <p:nvPr/>
          </p:nvSpPr>
          <p:spPr>
            <a:xfrm>
              <a:off x="5652141" y="12062525"/>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3" y="23589"/>
                  </a:lnTo>
                  <a:lnTo>
                    <a:pt x="75066" y="23589"/>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694" name="object 694"/>
            <p:cNvSpPr/>
            <p:nvPr/>
          </p:nvSpPr>
          <p:spPr>
            <a:xfrm>
              <a:off x="5652141" y="12062525"/>
              <a:ext cx="75565" cy="92710"/>
            </a:xfrm>
            <a:custGeom>
              <a:avLst/>
              <a:gdLst/>
              <a:ahLst/>
              <a:cxnLst/>
              <a:rect l="l" t="t" r="r" b="b"/>
              <a:pathLst>
                <a:path w="75564" h="92709">
                  <a:moveTo>
                    <a:pt x="75066" y="23589"/>
                  </a:moveTo>
                  <a:lnTo>
                    <a:pt x="75066"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3" y="23589"/>
                  </a:lnTo>
                  <a:lnTo>
                    <a:pt x="75066" y="23589"/>
                  </a:lnTo>
                  <a:close/>
                </a:path>
              </a:pathLst>
            </a:custGeom>
            <a:ln w="3175">
              <a:solidFill>
                <a:srgbClr val="000000"/>
              </a:solidFill>
            </a:ln>
          </p:spPr>
          <p:txBody>
            <a:bodyPr wrap="square" lIns="0" tIns="0" rIns="0" bIns="0" rtlCol="0"/>
            <a:lstStyle/>
            <a:p>
              <a:endParaRPr sz="949"/>
            </a:p>
          </p:txBody>
        </p:sp>
        <p:sp>
          <p:nvSpPr>
            <p:cNvPr id="695" name="object 695"/>
            <p:cNvSpPr/>
            <p:nvPr/>
          </p:nvSpPr>
          <p:spPr>
            <a:xfrm>
              <a:off x="5744531" y="1206252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96" name="object 696"/>
            <p:cNvSpPr/>
            <p:nvPr/>
          </p:nvSpPr>
          <p:spPr>
            <a:xfrm>
              <a:off x="5744531" y="1206252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97" name="object 697"/>
            <p:cNvSpPr/>
            <p:nvPr/>
          </p:nvSpPr>
          <p:spPr>
            <a:xfrm>
              <a:off x="5756080" y="12099875"/>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98" name="object 698"/>
            <p:cNvSpPr/>
            <p:nvPr/>
          </p:nvSpPr>
          <p:spPr>
            <a:xfrm>
              <a:off x="5756080" y="12099875"/>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99" name="object 699"/>
            <p:cNvSpPr/>
            <p:nvPr/>
          </p:nvSpPr>
          <p:spPr>
            <a:xfrm>
              <a:off x="5809974" y="12062525"/>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00" name="object 700"/>
            <p:cNvSpPr/>
            <p:nvPr/>
          </p:nvSpPr>
          <p:spPr>
            <a:xfrm>
              <a:off x="5809974" y="12062525"/>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701" name="object 701"/>
          <p:cNvPicPr/>
          <p:nvPr/>
        </p:nvPicPr>
        <p:blipFill>
          <a:blip r:embed="rId34" cstate="print"/>
          <a:stretch>
            <a:fillRect/>
          </a:stretch>
        </p:blipFill>
        <p:spPr>
          <a:xfrm>
            <a:off x="3922945" y="6357977"/>
            <a:ext cx="178589" cy="48729"/>
          </a:xfrm>
          <a:prstGeom prst="rect">
            <a:avLst/>
          </a:prstGeom>
        </p:spPr>
      </p:pic>
      <p:sp>
        <p:nvSpPr>
          <p:cNvPr id="702" name="object 702"/>
          <p:cNvSpPr/>
          <p:nvPr/>
        </p:nvSpPr>
        <p:spPr>
          <a:xfrm>
            <a:off x="3373083" y="6431040"/>
            <a:ext cx="9372" cy="48866"/>
          </a:xfrm>
          <a:custGeom>
            <a:avLst/>
            <a:gdLst/>
            <a:ahLst/>
            <a:cxnLst/>
            <a:rect l="l" t="t" r="r" b="b"/>
            <a:pathLst>
              <a:path w="17779" h="92709">
                <a:moveTo>
                  <a:pt x="17323" y="0"/>
                </a:moveTo>
                <a:lnTo>
                  <a:pt x="5774" y="15398"/>
                </a:lnTo>
                <a:lnTo>
                  <a:pt x="0" y="38495"/>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703" name="object 703"/>
          <p:cNvSpPr/>
          <p:nvPr/>
        </p:nvSpPr>
        <p:spPr>
          <a:xfrm>
            <a:off x="3415695" y="6431040"/>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5"/>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0" y="7699"/>
                </a:lnTo>
                <a:lnTo>
                  <a:pt x="213652" y="0"/>
                </a:lnTo>
                <a:lnTo>
                  <a:pt x="202103" y="0"/>
                </a:lnTo>
                <a:lnTo>
                  <a:pt x="190554" y="7699"/>
                </a:lnTo>
                <a:lnTo>
                  <a:pt x="184780" y="15398"/>
                </a:lnTo>
                <a:lnTo>
                  <a:pt x="184780" y="23097"/>
                </a:lnTo>
                <a:lnTo>
                  <a:pt x="190554" y="30796"/>
                </a:lnTo>
                <a:lnTo>
                  <a:pt x="202103" y="38495"/>
                </a:lnTo>
                <a:lnTo>
                  <a:pt x="213652" y="46195"/>
                </a:lnTo>
                <a:lnTo>
                  <a:pt x="225200" y="53894"/>
                </a:lnTo>
                <a:lnTo>
                  <a:pt x="230975" y="61593"/>
                </a:lnTo>
                <a:lnTo>
                  <a:pt x="230975" y="76991"/>
                </a:lnTo>
                <a:lnTo>
                  <a:pt x="225200" y="84690"/>
                </a:lnTo>
                <a:lnTo>
                  <a:pt x="213652" y="92390"/>
                </a:lnTo>
                <a:lnTo>
                  <a:pt x="202103" y="92390"/>
                </a:lnTo>
                <a:lnTo>
                  <a:pt x="190554" y="84690"/>
                </a:lnTo>
                <a:lnTo>
                  <a:pt x="184780" y="76991"/>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5"/>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704" name="object 704"/>
          <p:cNvSpPr/>
          <p:nvPr/>
        </p:nvSpPr>
        <p:spPr>
          <a:xfrm>
            <a:off x="3671356" y="643104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705" name="object 705"/>
          <p:cNvSpPr/>
          <p:nvPr/>
        </p:nvSpPr>
        <p:spPr>
          <a:xfrm>
            <a:off x="3701793" y="6431040"/>
            <a:ext cx="127855" cy="48866"/>
          </a:xfrm>
          <a:custGeom>
            <a:avLst/>
            <a:gdLst/>
            <a:ahLst/>
            <a:cxnLst/>
            <a:rect l="l" t="t" r="r" b="b"/>
            <a:pathLst>
              <a:path w="242570"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70" h="92709">
                <a:moveTo>
                  <a:pt x="98164" y="0"/>
                </a:moveTo>
                <a:lnTo>
                  <a:pt x="155908" y="0"/>
                </a:lnTo>
              </a:path>
              <a:path w="242570" h="92709">
                <a:moveTo>
                  <a:pt x="127036" y="0"/>
                </a:moveTo>
                <a:lnTo>
                  <a:pt x="127036" y="92390"/>
                </a:lnTo>
              </a:path>
              <a:path w="242570" h="92709">
                <a:moveTo>
                  <a:pt x="242524" y="15398"/>
                </a:moveTo>
                <a:lnTo>
                  <a:pt x="236749" y="7699"/>
                </a:lnTo>
                <a:lnTo>
                  <a:pt x="225200" y="0"/>
                </a:lnTo>
                <a:lnTo>
                  <a:pt x="213652" y="0"/>
                </a:lnTo>
                <a:lnTo>
                  <a:pt x="202103" y="7699"/>
                </a:lnTo>
                <a:lnTo>
                  <a:pt x="196329" y="15398"/>
                </a:lnTo>
                <a:lnTo>
                  <a:pt x="196329" y="23097"/>
                </a:lnTo>
                <a:lnTo>
                  <a:pt x="202103" y="30796"/>
                </a:lnTo>
                <a:lnTo>
                  <a:pt x="213652" y="38495"/>
                </a:lnTo>
                <a:lnTo>
                  <a:pt x="225200" y="46195"/>
                </a:lnTo>
                <a:lnTo>
                  <a:pt x="236749" y="53894"/>
                </a:lnTo>
                <a:lnTo>
                  <a:pt x="242524" y="61593"/>
                </a:lnTo>
                <a:lnTo>
                  <a:pt x="242524" y="76991"/>
                </a:lnTo>
                <a:lnTo>
                  <a:pt x="236749" y="84690"/>
                </a:lnTo>
                <a:lnTo>
                  <a:pt x="225200" y="92390"/>
                </a:lnTo>
                <a:lnTo>
                  <a:pt x="213652" y="92390"/>
                </a:lnTo>
                <a:lnTo>
                  <a:pt x="202103" y="84690"/>
                </a:lnTo>
                <a:lnTo>
                  <a:pt x="196329" y="76991"/>
                </a:lnTo>
                <a:lnTo>
                  <a:pt x="190554" y="69292"/>
                </a:lnTo>
              </a:path>
            </a:pathLst>
          </a:custGeom>
          <a:ln w="3175">
            <a:solidFill>
              <a:srgbClr val="000000"/>
            </a:solidFill>
          </a:ln>
        </p:spPr>
        <p:txBody>
          <a:bodyPr wrap="square" lIns="0" tIns="0" rIns="0" bIns="0" rtlCol="0"/>
          <a:lstStyle/>
          <a:p>
            <a:endParaRPr sz="949"/>
          </a:p>
        </p:txBody>
      </p:sp>
      <p:grpSp>
        <p:nvGrpSpPr>
          <p:cNvPr id="706" name="object 706"/>
          <p:cNvGrpSpPr/>
          <p:nvPr/>
        </p:nvGrpSpPr>
        <p:grpSpPr>
          <a:xfrm>
            <a:off x="3901891" y="6430260"/>
            <a:ext cx="123504" cy="50540"/>
            <a:chOff x="5889337" y="12199632"/>
            <a:chExt cx="234315" cy="95885"/>
          </a:xfrm>
        </p:grpSpPr>
        <p:sp>
          <p:nvSpPr>
            <p:cNvPr id="707" name="object 707"/>
            <p:cNvSpPr/>
            <p:nvPr/>
          </p:nvSpPr>
          <p:spPr>
            <a:xfrm>
              <a:off x="5890815" y="12201111"/>
              <a:ext cx="46355" cy="92710"/>
            </a:xfrm>
            <a:custGeom>
              <a:avLst/>
              <a:gdLst/>
              <a:ahLst/>
              <a:cxnLst/>
              <a:rect l="l" t="t" r="r" b="b"/>
              <a:pathLst>
                <a:path w="46354" h="92709">
                  <a:moveTo>
                    <a:pt x="0" y="0"/>
                  </a:moveTo>
                  <a:lnTo>
                    <a:pt x="0" y="92390"/>
                  </a:lnTo>
                </a:path>
                <a:path w="46354" h="92709">
                  <a:moveTo>
                    <a:pt x="46195" y="0"/>
                  </a:moveTo>
                  <a:lnTo>
                    <a:pt x="46195" y="92390"/>
                  </a:lnTo>
                </a:path>
                <a:path w="46354" h="92709">
                  <a:moveTo>
                    <a:pt x="0" y="46195"/>
                  </a:moveTo>
                  <a:lnTo>
                    <a:pt x="46195" y="46195"/>
                  </a:lnTo>
                </a:path>
              </a:pathLst>
            </a:custGeom>
            <a:ln w="3175">
              <a:solidFill>
                <a:srgbClr val="000000"/>
              </a:solidFill>
            </a:ln>
          </p:spPr>
          <p:txBody>
            <a:bodyPr wrap="square" lIns="0" tIns="0" rIns="0" bIns="0" rtlCol="0"/>
            <a:lstStyle/>
            <a:p>
              <a:endParaRPr sz="949"/>
            </a:p>
          </p:txBody>
        </p:sp>
        <p:pic>
          <p:nvPicPr>
            <p:cNvPr id="708" name="object 708"/>
            <p:cNvPicPr/>
            <p:nvPr/>
          </p:nvPicPr>
          <p:blipFill>
            <a:blip r:embed="rId12" cstate="print"/>
            <a:stretch>
              <a:fillRect/>
            </a:stretch>
          </p:blipFill>
          <p:spPr>
            <a:xfrm>
              <a:off x="5970178" y="12199632"/>
              <a:ext cx="72249" cy="95346"/>
            </a:xfrm>
            <a:prstGeom prst="rect">
              <a:avLst/>
            </a:prstGeom>
          </p:spPr>
        </p:pic>
        <p:sp>
          <p:nvSpPr>
            <p:cNvPr id="709" name="object 709"/>
            <p:cNvSpPr/>
            <p:nvPr/>
          </p:nvSpPr>
          <p:spPr>
            <a:xfrm>
              <a:off x="6075595" y="12201111"/>
              <a:ext cx="46355" cy="92710"/>
            </a:xfrm>
            <a:custGeom>
              <a:avLst/>
              <a:gdLst/>
              <a:ahLst/>
              <a:cxnLst/>
              <a:rect l="l" t="t" r="r" b="b"/>
              <a:pathLst>
                <a:path w="46354" h="92709">
                  <a:moveTo>
                    <a:pt x="0" y="92390"/>
                  </a:moveTo>
                  <a:lnTo>
                    <a:pt x="0" y="0"/>
                  </a:lnTo>
                  <a:lnTo>
                    <a:pt x="28871" y="0"/>
                  </a:lnTo>
                  <a:lnTo>
                    <a:pt x="40420" y="7699"/>
                  </a:lnTo>
                  <a:lnTo>
                    <a:pt x="46195" y="15398"/>
                  </a:lnTo>
                  <a:lnTo>
                    <a:pt x="46195" y="30796"/>
                  </a:lnTo>
                  <a:lnTo>
                    <a:pt x="40420" y="38495"/>
                  </a:lnTo>
                  <a:lnTo>
                    <a:pt x="28871" y="46195"/>
                  </a:lnTo>
                  <a:lnTo>
                    <a:pt x="0" y="46195"/>
                  </a:lnTo>
                </a:path>
                <a:path w="46354" h="92709">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710" name="object 710"/>
          <p:cNvSpPr/>
          <p:nvPr/>
        </p:nvSpPr>
        <p:spPr>
          <a:xfrm>
            <a:off x="4060937" y="643104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711" name="object 711"/>
          <p:cNvGrpSpPr/>
          <p:nvPr/>
        </p:nvGrpSpPr>
        <p:grpSpPr>
          <a:xfrm>
            <a:off x="4096682" y="6430260"/>
            <a:ext cx="269433" cy="50540"/>
            <a:chOff x="6258898" y="12199632"/>
            <a:chExt cx="511175" cy="95885"/>
          </a:xfrm>
        </p:grpSpPr>
        <p:sp>
          <p:nvSpPr>
            <p:cNvPr id="712" name="object 712"/>
            <p:cNvSpPr/>
            <p:nvPr/>
          </p:nvSpPr>
          <p:spPr>
            <a:xfrm>
              <a:off x="6260376" y="12201111"/>
              <a:ext cx="46355" cy="92710"/>
            </a:xfrm>
            <a:custGeom>
              <a:avLst/>
              <a:gdLst/>
              <a:ahLst/>
              <a:cxnLst/>
              <a:rect l="l" t="t" r="r" b="b"/>
              <a:pathLst>
                <a:path w="46354" h="92709">
                  <a:moveTo>
                    <a:pt x="0" y="0"/>
                  </a:moveTo>
                  <a:lnTo>
                    <a:pt x="46195" y="0"/>
                  </a:lnTo>
                  <a:lnTo>
                    <a:pt x="0" y="92390"/>
                  </a:lnTo>
                  <a:lnTo>
                    <a:pt x="46195" y="92390"/>
                  </a:lnTo>
                </a:path>
              </a:pathLst>
            </a:custGeom>
            <a:ln w="3175">
              <a:solidFill>
                <a:srgbClr val="000000"/>
              </a:solidFill>
            </a:ln>
          </p:spPr>
          <p:txBody>
            <a:bodyPr wrap="square" lIns="0" tIns="0" rIns="0" bIns="0" rtlCol="0"/>
            <a:lstStyle/>
            <a:p>
              <a:endParaRPr sz="949"/>
            </a:p>
          </p:txBody>
        </p:sp>
        <p:pic>
          <p:nvPicPr>
            <p:cNvPr id="713" name="object 713"/>
            <p:cNvPicPr/>
            <p:nvPr/>
          </p:nvPicPr>
          <p:blipFill>
            <a:blip r:embed="rId12" cstate="print"/>
            <a:stretch>
              <a:fillRect/>
            </a:stretch>
          </p:blipFill>
          <p:spPr>
            <a:xfrm>
              <a:off x="6339739" y="12199632"/>
              <a:ext cx="72249" cy="95346"/>
            </a:xfrm>
            <a:prstGeom prst="rect">
              <a:avLst/>
            </a:prstGeom>
          </p:spPr>
        </p:pic>
        <p:sp>
          <p:nvSpPr>
            <p:cNvPr id="714" name="object 714"/>
            <p:cNvSpPr/>
            <p:nvPr/>
          </p:nvSpPr>
          <p:spPr>
            <a:xfrm>
              <a:off x="6445156" y="12201111"/>
              <a:ext cx="323850" cy="92710"/>
            </a:xfrm>
            <a:custGeom>
              <a:avLst/>
              <a:gdLst/>
              <a:ahLst/>
              <a:cxnLst/>
              <a:rect l="l" t="t" r="r" b="b"/>
              <a:pathLst>
                <a:path w="323850" h="92709">
                  <a:moveTo>
                    <a:pt x="0" y="92390"/>
                  </a:moveTo>
                  <a:lnTo>
                    <a:pt x="0" y="0"/>
                  </a:lnTo>
                  <a:lnTo>
                    <a:pt x="46195" y="92390"/>
                  </a:lnTo>
                  <a:lnTo>
                    <a:pt x="46195" y="0"/>
                  </a:lnTo>
                </a:path>
                <a:path w="323850" h="92709">
                  <a:moveTo>
                    <a:pt x="86615" y="0"/>
                  </a:moveTo>
                  <a:lnTo>
                    <a:pt x="144359" y="0"/>
                  </a:lnTo>
                </a:path>
                <a:path w="323850" h="92709">
                  <a:moveTo>
                    <a:pt x="115487" y="0"/>
                  </a:moveTo>
                  <a:lnTo>
                    <a:pt x="115487" y="92390"/>
                  </a:lnTo>
                </a:path>
                <a:path w="323850" h="92709">
                  <a:moveTo>
                    <a:pt x="179005" y="92390"/>
                  </a:moveTo>
                  <a:lnTo>
                    <a:pt x="207877" y="0"/>
                  </a:lnTo>
                  <a:lnTo>
                    <a:pt x="236749" y="92390"/>
                  </a:lnTo>
                </a:path>
                <a:path w="323850" h="92709">
                  <a:moveTo>
                    <a:pt x="190554" y="61593"/>
                  </a:moveTo>
                  <a:lnTo>
                    <a:pt x="225200" y="61593"/>
                  </a:lnTo>
                </a:path>
                <a:path w="323850" h="92709">
                  <a:moveTo>
                    <a:pt x="277170" y="0"/>
                  </a:moveTo>
                  <a:lnTo>
                    <a:pt x="277170" y="92390"/>
                  </a:lnTo>
                  <a:lnTo>
                    <a:pt x="323365" y="92390"/>
                  </a:lnTo>
                </a:path>
              </a:pathLst>
            </a:custGeom>
            <a:ln w="3175">
              <a:solidFill>
                <a:srgbClr val="000000"/>
              </a:solidFill>
            </a:ln>
          </p:spPr>
          <p:txBody>
            <a:bodyPr wrap="square" lIns="0" tIns="0" rIns="0" bIns="0" rtlCol="0"/>
            <a:lstStyle/>
            <a:p>
              <a:endParaRPr sz="949"/>
            </a:p>
          </p:txBody>
        </p:sp>
      </p:grpSp>
      <p:grpSp>
        <p:nvGrpSpPr>
          <p:cNvPr id="715" name="object 715"/>
          <p:cNvGrpSpPr/>
          <p:nvPr/>
        </p:nvGrpSpPr>
        <p:grpSpPr>
          <a:xfrm>
            <a:off x="4434521" y="6430260"/>
            <a:ext cx="128859" cy="50540"/>
            <a:chOff x="6899854" y="12199632"/>
            <a:chExt cx="244475" cy="95885"/>
          </a:xfrm>
        </p:grpSpPr>
        <p:sp>
          <p:nvSpPr>
            <p:cNvPr id="716" name="object 716"/>
            <p:cNvSpPr/>
            <p:nvPr/>
          </p:nvSpPr>
          <p:spPr>
            <a:xfrm>
              <a:off x="6901333" y="12201111"/>
              <a:ext cx="57785" cy="92710"/>
            </a:xfrm>
            <a:custGeom>
              <a:avLst/>
              <a:gdLst/>
              <a:ahLst/>
              <a:cxnLst/>
              <a:rect l="l" t="t" r="r" b="b"/>
              <a:pathLst>
                <a:path w="57784"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717" name="object 717"/>
            <p:cNvPicPr/>
            <p:nvPr/>
          </p:nvPicPr>
          <p:blipFill>
            <a:blip r:embed="rId12" cstate="print"/>
            <a:stretch>
              <a:fillRect/>
            </a:stretch>
          </p:blipFill>
          <p:spPr>
            <a:xfrm>
              <a:off x="6986470" y="12199632"/>
              <a:ext cx="72249" cy="95346"/>
            </a:xfrm>
            <a:prstGeom prst="rect">
              <a:avLst/>
            </a:prstGeom>
          </p:spPr>
        </p:pic>
        <p:sp>
          <p:nvSpPr>
            <p:cNvPr id="718" name="object 718"/>
            <p:cNvSpPr/>
            <p:nvPr/>
          </p:nvSpPr>
          <p:spPr>
            <a:xfrm>
              <a:off x="7086113" y="12201111"/>
              <a:ext cx="57785" cy="92710"/>
            </a:xfrm>
            <a:custGeom>
              <a:avLst/>
              <a:gdLst/>
              <a:ahLst/>
              <a:cxnLst/>
              <a:rect l="l" t="t" r="r" b="b"/>
              <a:pathLst>
                <a:path w="57784" h="92709">
                  <a:moveTo>
                    <a:pt x="0" y="0"/>
                  </a:moveTo>
                  <a:lnTo>
                    <a:pt x="57743" y="0"/>
                  </a:lnTo>
                </a:path>
                <a:path w="57784"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719" name="object 719"/>
          <p:cNvSpPr/>
          <p:nvPr/>
        </p:nvSpPr>
        <p:spPr>
          <a:xfrm>
            <a:off x="4596611" y="6431040"/>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720" name="object 720"/>
          <p:cNvGrpSpPr/>
          <p:nvPr/>
        </p:nvGrpSpPr>
        <p:grpSpPr>
          <a:xfrm>
            <a:off x="4626268" y="6430260"/>
            <a:ext cx="80997" cy="50540"/>
            <a:chOff x="7263641" y="12199632"/>
            <a:chExt cx="153670" cy="95885"/>
          </a:xfrm>
        </p:grpSpPr>
        <p:pic>
          <p:nvPicPr>
            <p:cNvPr id="721" name="object 721"/>
            <p:cNvPicPr/>
            <p:nvPr/>
          </p:nvPicPr>
          <p:blipFill>
            <a:blip r:embed="rId12" cstate="print"/>
            <a:stretch>
              <a:fillRect/>
            </a:stretch>
          </p:blipFill>
          <p:spPr>
            <a:xfrm>
              <a:off x="7263641" y="12199632"/>
              <a:ext cx="72249" cy="95346"/>
            </a:xfrm>
            <a:prstGeom prst="rect">
              <a:avLst/>
            </a:prstGeom>
          </p:spPr>
        </p:pic>
        <p:sp>
          <p:nvSpPr>
            <p:cNvPr id="722" name="object 722"/>
            <p:cNvSpPr/>
            <p:nvPr/>
          </p:nvSpPr>
          <p:spPr>
            <a:xfrm>
              <a:off x="7369058" y="12201111"/>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723" name="object 723"/>
          <p:cNvSpPr/>
          <p:nvPr/>
        </p:nvSpPr>
        <p:spPr>
          <a:xfrm>
            <a:off x="4739659" y="6431040"/>
            <a:ext cx="9372" cy="48866"/>
          </a:xfrm>
          <a:custGeom>
            <a:avLst/>
            <a:gdLst/>
            <a:ahLst/>
            <a:cxnLst/>
            <a:rect l="l" t="t" r="r" b="b"/>
            <a:pathLst>
              <a:path w="17779"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724" name="object 724"/>
          <p:cNvPicPr/>
          <p:nvPr/>
        </p:nvPicPr>
        <p:blipFill>
          <a:blip r:embed="rId35" cstate="print"/>
          <a:stretch>
            <a:fillRect/>
          </a:stretch>
        </p:blipFill>
        <p:spPr>
          <a:xfrm>
            <a:off x="1555484" y="5185781"/>
            <a:ext cx="178589" cy="48729"/>
          </a:xfrm>
          <a:prstGeom prst="rect">
            <a:avLst/>
          </a:prstGeom>
        </p:spPr>
      </p:pic>
      <p:grpSp>
        <p:nvGrpSpPr>
          <p:cNvPr id="725" name="object 725"/>
          <p:cNvGrpSpPr/>
          <p:nvPr/>
        </p:nvGrpSpPr>
        <p:grpSpPr>
          <a:xfrm>
            <a:off x="1790856" y="5185781"/>
            <a:ext cx="276127" cy="48866"/>
            <a:chOff x="1884234" y="9838578"/>
            <a:chExt cx="523875" cy="92710"/>
          </a:xfrm>
        </p:grpSpPr>
        <p:sp>
          <p:nvSpPr>
            <p:cNvPr id="726" name="object 726"/>
            <p:cNvSpPr/>
            <p:nvPr/>
          </p:nvSpPr>
          <p:spPr>
            <a:xfrm>
              <a:off x="1884264" y="9838608"/>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7" name="object 727"/>
            <p:cNvSpPr/>
            <p:nvPr/>
          </p:nvSpPr>
          <p:spPr>
            <a:xfrm>
              <a:off x="1884264" y="9838608"/>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8" name="object 728"/>
            <p:cNvSpPr/>
            <p:nvPr/>
          </p:nvSpPr>
          <p:spPr>
            <a:xfrm>
              <a:off x="1895813" y="9919203"/>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29" name="object 729"/>
            <p:cNvSpPr/>
            <p:nvPr/>
          </p:nvSpPr>
          <p:spPr>
            <a:xfrm>
              <a:off x="1895813" y="9919203"/>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30" name="object 730"/>
            <p:cNvSpPr/>
            <p:nvPr/>
          </p:nvSpPr>
          <p:spPr>
            <a:xfrm>
              <a:off x="1968955" y="9838608"/>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31" name="object 731"/>
            <p:cNvSpPr/>
            <p:nvPr/>
          </p:nvSpPr>
          <p:spPr>
            <a:xfrm>
              <a:off x="1968955" y="9838608"/>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32" name="object 732"/>
            <p:cNvSpPr/>
            <p:nvPr/>
          </p:nvSpPr>
          <p:spPr>
            <a:xfrm>
              <a:off x="2003601" y="9838608"/>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33" name="object 733"/>
            <p:cNvSpPr/>
            <p:nvPr/>
          </p:nvSpPr>
          <p:spPr>
            <a:xfrm>
              <a:off x="2003601" y="9838608"/>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34" name="object 734"/>
            <p:cNvSpPr/>
            <p:nvPr/>
          </p:nvSpPr>
          <p:spPr>
            <a:xfrm>
              <a:off x="1984353" y="9899546"/>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35" name="object 735"/>
            <p:cNvSpPr/>
            <p:nvPr/>
          </p:nvSpPr>
          <p:spPr>
            <a:xfrm>
              <a:off x="1984353" y="9899546"/>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36" name="object 736"/>
            <p:cNvSpPr/>
            <p:nvPr/>
          </p:nvSpPr>
          <p:spPr>
            <a:xfrm>
              <a:off x="2061345" y="9838608"/>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30"/>
                  </a:lnTo>
                  <a:lnTo>
                    <a:pt x="38495" y="80595"/>
                  </a:lnTo>
                  <a:lnTo>
                    <a:pt x="30796" y="80595"/>
                  </a:lnTo>
                  <a:lnTo>
                    <a:pt x="23097" y="78630"/>
                  </a:lnTo>
                  <a:lnTo>
                    <a:pt x="17323" y="74698"/>
                  </a:lnTo>
                  <a:lnTo>
                    <a:pt x="13473" y="68801"/>
                  </a:lnTo>
                  <a:lnTo>
                    <a:pt x="11548" y="60938"/>
                  </a:lnTo>
                  <a:lnTo>
                    <a:pt x="11548" y="0"/>
                  </a:lnTo>
                  <a:lnTo>
                    <a:pt x="0" y="0"/>
                  </a:lnTo>
                  <a:lnTo>
                    <a:pt x="0" y="60938"/>
                  </a:lnTo>
                  <a:lnTo>
                    <a:pt x="1924" y="72732"/>
                  </a:lnTo>
                  <a:lnTo>
                    <a:pt x="7699" y="80595"/>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737" name="object 737"/>
            <p:cNvSpPr/>
            <p:nvPr/>
          </p:nvSpPr>
          <p:spPr>
            <a:xfrm>
              <a:off x="2061345" y="9838608"/>
              <a:ext cx="69850" cy="92710"/>
            </a:xfrm>
            <a:custGeom>
              <a:avLst/>
              <a:gdLst/>
              <a:ahLst/>
              <a:cxnLst/>
              <a:rect l="l" t="t" r="r" b="b"/>
              <a:pathLst>
                <a:path w="69850" h="92709">
                  <a:moveTo>
                    <a:pt x="0" y="0"/>
                  </a:moveTo>
                  <a:lnTo>
                    <a:pt x="0" y="60938"/>
                  </a:lnTo>
                  <a:lnTo>
                    <a:pt x="1924" y="72732"/>
                  </a:lnTo>
                  <a:lnTo>
                    <a:pt x="7699" y="80595"/>
                  </a:lnTo>
                  <a:lnTo>
                    <a:pt x="11548" y="84527"/>
                  </a:lnTo>
                  <a:lnTo>
                    <a:pt x="19247" y="90424"/>
                  </a:lnTo>
                  <a:lnTo>
                    <a:pt x="30796" y="92390"/>
                  </a:lnTo>
                  <a:lnTo>
                    <a:pt x="38495" y="92390"/>
                  </a:lnTo>
                  <a:lnTo>
                    <a:pt x="69292" y="60938"/>
                  </a:lnTo>
                  <a:lnTo>
                    <a:pt x="69292" y="0"/>
                  </a:lnTo>
                  <a:lnTo>
                    <a:pt x="57743" y="0"/>
                  </a:lnTo>
                  <a:lnTo>
                    <a:pt x="57743" y="60938"/>
                  </a:lnTo>
                  <a:lnTo>
                    <a:pt x="55819" y="68801"/>
                  </a:lnTo>
                  <a:lnTo>
                    <a:pt x="51969" y="74698"/>
                  </a:lnTo>
                  <a:lnTo>
                    <a:pt x="46195" y="78630"/>
                  </a:lnTo>
                  <a:lnTo>
                    <a:pt x="38495" y="80595"/>
                  </a:lnTo>
                  <a:lnTo>
                    <a:pt x="30796" y="80595"/>
                  </a:lnTo>
                  <a:lnTo>
                    <a:pt x="23097" y="78630"/>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738" name="object 738"/>
            <p:cNvSpPr/>
            <p:nvPr/>
          </p:nvSpPr>
          <p:spPr>
            <a:xfrm>
              <a:off x="2146036" y="9838608"/>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9" name="object 739"/>
            <p:cNvSpPr/>
            <p:nvPr/>
          </p:nvSpPr>
          <p:spPr>
            <a:xfrm>
              <a:off x="2146036" y="9838608"/>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0" name="object 740"/>
            <p:cNvSpPr/>
            <p:nvPr/>
          </p:nvSpPr>
          <p:spPr>
            <a:xfrm>
              <a:off x="2157585" y="9838608"/>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741" name="object 741"/>
            <p:cNvSpPr/>
            <p:nvPr/>
          </p:nvSpPr>
          <p:spPr>
            <a:xfrm>
              <a:off x="2157585" y="9838608"/>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2" name="object 742"/>
            <p:cNvSpPr/>
            <p:nvPr/>
          </p:nvSpPr>
          <p:spPr>
            <a:xfrm>
              <a:off x="2211479" y="9838608"/>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43" name="object 743"/>
            <p:cNvSpPr/>
            <p:nvPr/>
          </p:nvSpPr>
          <p:spPr>
            <a:xfrm>
              <a:off x="2211479" y="9838608"/>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4" name="object 744"/>
            <p:cNvSpPr/>
            <p:nvPr/>
          </p:nvSpPr>
          <p:spPr>
            <a:xfrm>
              <a:off x="2238426" y="9838608"/>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8"/>
                  </a:lnTo>
                  <a:lnTo>
                    <a:pt x="17323" y="17692"/>
                  </a:lnTo>
                  <a:lnTo>
                    <a:pt x="23097" y="13760"/>
                  </a:lnTo>
                  <a:lnTo>
                    <a:pt x="30796" y="11794"/>
                  </a:lnTo>
                  <a:lnTo>
                    <a:pt x="46195" y="11794"/>
                  </a:lnTo>
                  <a:lnTo>
                    <a:pt x="53894" y="13760"/>
                  </a:lnTo>
                  <a:lnTo>
                    <a:pt x="59668" y="17692"/>
                  </a:lnTo>
                  <a:lnTo>
                    <a:pt x="61593" y="23588"/>
                  </a:lnTo>
                  <a:lnTo>
                    <a:pt x="75066" y="23588"/>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745" name="object 745"/>
            <p:cNvSpPr/>
            <p:nvPr/>
          </p:nvSpPr>
          <p:spPr>
            <a:xfrm>
              <a:off x="2238426" y="9838608"/>
              <a:ext cx="75565" cy="92710"/>
            </a:xfrm>
            <a:custGeom>
              <a:avLst/>
              <a:gdLst/>
              <a:ahLst/>
              <a:cxnLst/>
              <a:rect l="l" t="t" r="r" b="b"/>
              <a:pathLst>
                <a:path w="75564" h="92709">
                  <a:moveTo>
                    <a:pt x="75066" y="23588"/>
                  </a:moveTo>
                  <a:lnTo>
                    <a:pt x="75066"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5"/>
                  </a:lnTo>
                  <a:lnTo>
                    <a:pt x="75066" y="72732"/>
                  </a:lnTo>
                  <a:lnTo>
                    <a:pt x="75066"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2"/>
                  </a:lnTo>
                  <a:lnTo>
                    <a:pt x="13473" y="23588"/>
                  </a:lnTo>
                  <a:lnTo>
                    <a:pt x="17323" y="17692"/>
                  </a:lnTo>
                  <a:lnTo>
                    <a:pt x="23097" y="13760"/>
                  </a:lnTo>
                  <a:lnTo>
                    <a:pt x="30796" y="11794"/>
                  </a:lnTo>
                  <a:lnTo>
                    <a:pt x="46195" y="11794"/>
                  </a:lnTo>
                  <a:lnTo>
                    <a:pt x="53894" y="13760"/>
                  </a:lnTo>
                  <a:lnTo>
                    <a:pt x="59668" y="17692"/>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746" name="object 746"/>
            <p:cNvSpPr/>
            <p:nvPr/>
          </p:nvSpPr>
          <p:spPr>
            <a:xfrm>
              <a:off x="2330816" y="9838608"/>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47" name="object 747"/>
            <p:cNvSpPr/>
            <p:nvPr/>
          </p:nvSpPr>
          <p:spPr>
            <a:xfrm>
              <a:off x="2330816" y="9838608"/>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48" name="object 748"/>
            <p:cNvSpPr/>
            <p:nvPr/>
          </p:nvSpPr>
          <p:spPr>
            <a:xfrm>
              <a:off x="2342365" y="9875957"/>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749" name="object 749"/>
            <p:cNvSpPr/>
            <p:nvPr/>
          </p:nvSpPr>
          <p:spPr>
            <a:xfrm>
              <a:off x="2342365" y="9875957"/>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750" name="object 750"/>
            <p:cNvSpPr/>
            <p:nvPr/>
          </p:nvSpPr>
          <p:spPr>
            <a:xfrm>
              <a:off x="2396259" y="9838608"/>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51" name="object 751"/>
            <p:cNvSpPr/>
            <p:nvPr/>
          </p:nvSpPr>
          <p:spPr>
            <a:xfrm>
              <a:off x="2396259" y="9838608"/>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752" name="object 752"/>
          <p:cNvPicPr/>
          <p:nvPr/>
        </p:nvPicPr>
        <p:blipFill>
          <a:blip r:embed="rId36" cstate="print"/>
          <a:stretch>
            <a:fillRect/>
          </a:stretch>
        </p:blipFill>
        <p:spPr>
          <a:xfrm>
            <a:off x="2123623" y="5185781"/>
            <a:ext cx="178588" cy="48729"/>
          </a:xfrm>
          <a:prstGeom prst="rect">
            <a:avLst/>
          </a:prstGeom>
        </p:spPr>
      </p:pic>
      <p:sp>
        <p:nvSpPr>
          <p:cNvPr id="753" name="object 753"/>
          <p:cNvSpPr/>
          <p:nvPr/>
        </p:nvSpPr>
        <p:spPr>
          <a:xfrm>
            <a:off x="1707679" y="5258843"/>
            <a:ext cx="9372" cy="48866"/>
          </a:xfrm>
          <a:custGeom>
            <a:avLst/>
            <a:gdLst/>
            <a:ahLst/>
            <a:cxnLst/>
            <a:rect l="l" t="t" r="r" b="b"/>
            <a:pathLst>
              <a:path w="17780" h="92709">
                <a:moveTo>
                  <a:pt x="17323" y="0"/>
                </a:moveTo>
                <a:lnTo>
                  <a:pt x="5774" y="15398"/>
                </a:lnTo>
                <a:lnTo>
                  <a:pt x="0" y="38496"/>
                </a:lnTo>
                <a:lnTo>
                  <a:pt x="0" y="53894"/>
                </a:lnTo>
                <a:lnTo>
                  <a:pt x="5774" y="76992"/>
                </a:lnTo>
                <a:lnTo>
                  <a:pt x="17323" y="92390"/>
                </a:lnTo>
              </a:path>
            </a:pathLst>
          </a:custGeom>
          <a:ln w="3175">
            <a:solidFill>
              <a:srgbClr val="000000"/>
            </a:solidFill>
          </a:ln>
        </p:spPr>
        <p:txBody>
          <a:bodyPr wrap="square" lIns="0" tIns="0" rIns="0" bIns="0" rtlCol="0"/>
          <a:lstStyle/>
          <a:p>
            <a:endParaRPr sz="949"/>
          </a:p>
        </p:txBody>
      </p:sp>
      <p:sp>
        <p:nvSpPr>
          <p:cNvPr id="754" name="object 754"/>
          <p:cNvSpPr/>
          <p:nvPr/>
        </p:nvSpPr>
        <p:spPr>
          <a:xfrm>
            <a:off x="1750290" y="5258843"/>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6"/>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0" y="7699"/>
                </a:lnTo>
                <a:lnTo>
                  <a:pt x="213652" y="0"/>
                </a:lnTo>
                <a:lnTo>
                  <a:pt x="202103" y="0"/>
                </a:lnTo>
                <a:lnTo>
                  <a:pt x="190554" y="7699"/>
                </a:lnTo>
                <a:lnTo>
                  <a:pt x="184780" y="15398"/>
                </a:lnTo>
                <a:lnTo>
                  <a:pt x="184780" y="23097"/>
                </a:lnTo>
                <a:lnTo>
                  <a:pt x="190554" y="30796"/>
                </a:lnTo>
                <a:lnTo>
                  <a:pt x="202103" y="38496"/>
                </a:lnTo>
                <a:lnTo>
                  <a:pt x="213652" y="46195"/>
                </a:lnTo>
                <a:lnTo>
                  <a:pt x="225200" y="53894"/>
                </a:lnTo>
                <a:lnTo>
                  <a:pt x="230975" y="61593"/>
                </a:lnTo>
                <a:lnTo>
                  <a:pt x="230975" y="76992"/>
                </a:lnTo>
                <a:lnTo>
                  <a:pt x="225200" y="84691"/>
                </a:lnTo>
                <a:lnTo>
                  <a:pt x="213652" y="92390"/>
                </a:lnTo>
                <a:lnTo>
                  <a:pt x="202103" y="92390"/>
                </a:lnTo>
                <a:lnTo>
                  <a:pt x="190554" y="84691"/>
                </a:lnTo>
                <a:lnTo>
                  <a:pt x="184780" y="76992"/>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6"/>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755" name="object 755"/>
          <p:cNvSpPr/>
          <p:nvPr/>
        </p:nvSpPr>
        <p:spPr>
          <a:xfrm>
            <a:off x="2005952" y="525884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756" name="object 756"/>
          <p:cNvSpPr/>
          <p:nvPr/>
        </p:nvSpPr>
        <p:spPr>
          <a:xfrm>
            <a:off x="2036388" y="5258843"/>
            <a:ext cx="127855" cy="48866"/>
          </a:xfrm>
          <a:custGeom>
            <a:avLst/>
            <a:gdLst/>
            <a:ahLst/>
            <a:cxnLst/>
            <a:rect l="l" t="t" r="r" b="b"/>
            <a:pathLst>
              <a:path w="242569" h="92709">
                <a:moveTo>
                  <a:pt x="57743" y="76992"/>
                </a:moveTo>
                <a:lnTo>
                  <a:pt x="51969" y="84691"/>
                </a:lnTo>
                <a:lnTo>
                  <a:pt x="40420" y="92390"/>
                </a:lnTo>
                <a:lnTo>
                  <a:pt x="28871" y="92390"/>
                </a:lnTo>
                <a:lnTo>
                  <a:pt x="17322" y="84691"/>
                </a:lnTo>
                <a:lnTo>
                  <a:pt x="11548" y="76992"/>
                </a:lnTo>
                <a:lnTo>
                  <a:pt x="5774" y="69292"/>
                </a:lnTo>
                <a:lnTo>
                  <a:pt x="0" y="46195"/>
                </a:lnTo>
                <a:lnTo>
                  <a:pt x="5774" y="23097"/>
                </a:lnTo>
                <a:lnTo>
                  <a:pt x="11548" y="15398"/>
                </a:lnTo>
                <a:lnTo>
                  <a:pt x="17322" y="7699"/>
                </a:lnTo>
                <a:lnTo>
                  <a:pt x="28871" y="0"/>
                </a:lnTo>
                <a:lnTo>
                  <a:pt x="40420" y="0"/>
                </a:lnTo>
                <a:lnTo>
                  <a:pt x="51969" y="7699"/>
                </a:lnTo>
                <a:lnTo>
                  <a:pt x="57743" y="15398"/>
                </a:lnTo>
              </a:path>
              <a:path w="242569" h="92709">
                <a:moveTo>
                  <a:pt x="98164" y="0"/>
                </a:moveTo>
                <a:lnTo>
                  <a:pt x="155908" y="0"/>
                </a:lnTo>
              </a:path>
              <a:path w="242569" h="92709">
                <a:moveTo>
                  <a:pt x="127036" y="0"/>
                </a:moveTo>
                <a:lnTo>
                  <a:pt x="127036" y="92390"/>
                </a:lnTo>
              </a:path>
              <a:path w="242569" h="92709">
                <a:moveTo>
                  <a:pt x="242523" y="15398"/>
                </a:moveTo>
                <a:lnTo>
                  <a:pt x="236749" y="7699"/>
                </a:lnTo>
                <a:lnTo>
                  <a:pt x="225200" y="0"/>
                </a:lnTo>
                <a:lnTo>
                  <a:pt x="213651" y="0"/>
                </a:lnTo>
                <a:lnTo>
                  <a:pt x="202103" y="7699"/>
                </a:lnTo>
                <a:lnTo>
                  <a:pt x="196328" y="15398"/>
                </a:lnTo>
                <a:lnTo>
                  <a:pt x="196328" y="23097"/>
                </a:lnTo>
                <a:lnTo>
                  <a:pt x="202103" y="30796"/>
                </a:lnTo>
                <a:lnTo>
                  <a:pt x="213651" y="38496"/>
                </a:lnTo>
                <a:lnTo>
                  <a:pt x="225200" y="46195"/>
                </a:lnTo>
                <a:lnTo>
                  <a:pt x="236749" y="53894"/>
                </a:lnTo>
                <a:lnTo>
                  <a:pt x="242523" y="61593"/>
                </a:lnTo>
                <a:lnTo>
                  <a:pt x="242523" y="76992"/>
                </a:lnTo>
                <a:lnTo>
                  <a:pt x="236749" y="84691"/>
                </a:lnTo>
                <a:lnTo>
                  <a:pt x="225200" y="92390"/>
                </a:lnTo>
                <a:lnTo>
                  <a:pt x="213651" y="92390"/>
                </a:lnTo>
                <a:lnTo>
                  <a:pt x="202103" y="84691"/>
                </a:lnTo>
                <a:lnTo>
                  <a:pt x="196328" y="76992"/>
                </a:lnTo>
                <a:lnTo>
                  <a:pt x="190554" y="69292"/>
                </a:lnTo>
              </a:path>
            </a:pathLst>
          </a:custGeom>
          <a:ln w="3175">
            <a:solidFill>
              <a:srgbClr val="000000"/>
            </a:solidFill>
          </a:ln>
        </p:spPr>
        <p:txBody>
          <a:bodyPr wrap="square" lIns="0" tIns="0" rIns="0" bIns="0" rtlCol="0"/>
          <a:lstStyle/>
          <a:p>
            <a:endParaRPr sz="949"/>
          </a:p>
        </p:txBody>
      </p:sp>
      <p:sp>
        <p:nvSpPr>
          <p:cNvPr id="757" name="object 757"/>
          <p:cNvSpPr/>
          <p:nvPr/>
        </p:nvSpPr>
        <p:spPr>
          <a:xfrm>
            <a:off x="1552456" y="5331889"/>
            <a:ext cx="176722" cy="48866"/>
          </a:xfrm>
          <a:custGeom>
            <a:avLst/>
            <a:gdLst/>
            <a:ahLst/>
            <a:cxnLst/>
            <a:rect l="l" t="t" r="r" b="b"/>
            <a:pathLst>
              <a:path w="335280" h="92709">
                <a:moveTo>
                  <a:pt x="0" y="0"/>
                </a:moveTo>
                <a:lnTo>
                  <a:pt x="28871" y="92390"/>
                </a:lnTo>
                <a:lnTo>
                  <a:pt x="57743" y="0"/>
                </a:lnTo>
              </a:path>
              <a:path w="335280" h="92709">
                <a:moveTo>
                  <a:pt x="144359" y="92390"/>
                </a:moveTo>
                <a:lnTo>
                  <a:pt x="98164" y="92390"/>
                </a:lnTo>
                <a:lnTo>
                  <a:pt x="98164" y="0"/>
                </a:lnTo>
                <a:lnTo>
                  <a:pt x="144359" y="0"/>
                </a:lnTo>
              </a:path>
              <a:path w="335280" h="92709">
                <a:moveTo>
                  <a:pt x="98164" y="46195"/>
                </a:moveTo>
                <a:lnTo>
                  <a:pt x="127036" y="46195"/>
                </a:lnTo>
              </a:path>
              <a:path w="335280" h="92709">
                <a:moveTo>
                  <a:pt x="190554" y="92390"/>
                </a:moveTo>
                <a:lnTo>
                  <a:pt x="190554" y="0"/>
                </a:lnTo>
                <a:lnTo>
                  <a:pt x="219426" y="0"/>
                </a:lnTo>
                <a:lnTo>
                  <a:pt x="230975" y="7699"/>
                </a:lnTo>
                <a:lnTo>
                  <a:pt x="236749" y="15398"/>
                </a:lnTo>
                <a:lnTo>
                  <a:pt x="236749" y="30796"/>
                </a:lnTo>
                <a:lnTo>
                  <a:pt x="230975" y="38496"/>
                </a:lnTo>
                <a:lnTo>
                  <a:pt x="219426" y="46195"/>
                </a:lnTo>
                <a:lnTo>
                  <a:pt x="190554" y="46195"/>
                </a:lnTo>
              </a:path>
              <a:path w="335280" h="92709">
                <a:moveTo>
                  <a:pt x="219426" y="46195"/>
                </a:moveTo>
                <a:lnTo>
                  <a:pt x="236749" y="92390"/>
                </a:lnTo>
              </a:path>
              <a:path w="335280" h="92709">
                <a:moveTo>
                  <a:pt x="277170" y="0"/>
                </a:moveTo>
                <a:lnTo>
                  <a:pt x="334914" y="0"/>
                </a:lnTo>
              </a:path>
              <a:path w="335280" h="92709">
                <a:moveTo>
                  <a:pt x="306042" y="0"/>
                </a:moveTo>
                <a:lnTo>
                  <a:pt x="306042" y="92390"/>
                </a:lnTo>
              </a:path>
            </a:pathLst>
          </a:custGeom>
          <a:ln w="3175">
            <a:solidFill>
              <a:srgbClr val="000000"/>
            </a:solidFill>
          </a:ln>
        </p:spPr>
        <p:txBody>
          <a:bodyPr wrap="square" lIns="0" tIns="0" rIns="0" bIns="0" rtlCol="0"/>
          <a:lstStyle/>
          <a:p>
            <a:endParaRPr sz="949"/>
          </a:p>
        </p:txBody>
      </p:sp>
      <p:sp>
        <p:nvSpPr>
          <p:cNvPr id="758" name="object 758"/>
          <p:cNvSpPr/>
          <p:nvPr/>
        </p:nvSpPr>
        <p:spPr>
          <a:xfrm>
            <a:off x="1762464" y="53318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759" name="object 759"/>
          <p:cNvSpPr/>
          <p:nvPr/>
        </p:nvSpPr>
        <p:spPr>
          <a:xfrm>
            <a:off x="1792901" y="5331889"/>
            <a:ext cx="127855" cy="48866"/>
          </a:xfrm>
          <a:custGeom>
            <a:avLst/>
            <a:gdLst/>
            <a:ahLst/>
            <a:cxnLst/>
            <a:rect l="l" t="t" r="r" b="b"/>
            <a:pathLst>
              <a:path w="242569" h="92709">
                <a:moveTo>
                  <a:pt x="57743" y="76992"/>
                </a:moveTo>
                <a:lnTo>
                  <a:pt x="51969" y="84691"/>
                </a:lnTo>
                <a:lnTo>
                  <a:pt x="40420" y="92390"/>
                </a:lnTo>
                <a:lnTo>
                  <a:pt x="28871" y="92390"/>
                </a:lnTo>
                <a:lnTo>
                  <a:pt x="17323" y="84691"/>
                </a:lnTo>
                <a:lnTo>
                  <a:pt x="11548" y="76992"/>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92390"/>
                </a:moveTo>
                <a:lnTo>
                  <a:pt x="127036" y="0"/>
                </a:lnTo>
                <a:lnTo>
                  <a:pt x="155908" y="92390"/>
                </a:lnTo>
              </a:path>
              <a:path w="242569" h="92709">
                <a:moveTo>
                  <a:pt x="109713" y="61593"/>
                </a:moveTo>
                <a:lnTo>
                  <a:pt x="144359" y="61593"/>
                </a:lnTo>
              </a:path>
              <a:path w="242569" h="92709">
                <a:moveTo>
                  <a:pt x="196329" y="0"/>
                </a:moveTo>
                <a:lnTo>
                  <a:pt x="196329" y="92390"/>
                </a:lnTo>
                <a:lnTo>
                  <a:pt x="242524" y="92390"/>
                </a:lnTo>
              </a:path>
            </a:pathLst>
          </a:custGeom>
          <a:ln w="3175">
            <a:solidFill>
              <a:srgbClr val="000000"/>
            </a:solidFill>
          </a:ln>
        </p:spPr>
        <p:txBody>
          <a:bodyPr wrap="square" lIns="0" tIns="0" rIns="0" bIns="0" rtlCol="0"/>
          <a:lstStyle/>
          <a:p>
            <a:endParaRPr sz="949"/>
          </a:p>
        </p:txBody>
      </p:sp>
      <p:grpSp>
        <p:nvGrpSpPr>
          <p:cNvPr id="760" name="object 760"/>
          <p:cNvGrpSpPr/>
          <p:nvPr/>
        </p:nvGrpSpPr>
        <p:grpSpPr>
          <a:xfrm>
            <a:off x="1989955" y="5331110"/>
            <a:ext cx="128859" cy="50540"/>
            <a:chOff x="2261970" y="10114300"/>
            <a:chExt cx="244475" cy="95885"/>
          </a:xfrm>
        </p:grpSpPr>
        <p:sp>
          <p:nvSpPr>
            <p:cNvPr id="761" name="object 761"/>
            <p:cNvSpPr/>
            <p:nvPr/>
          </p:nvSpPr>
          <p:spPr>
            <a:xfrm>
              <a:off x="2263448" y="10115778"/>
              <a:ext cx="57785" cy="92710"/>
            </a:xfrm>
            <a:custGeom>
              <a:avLst/>
              <a:gdLst/>
              <a:ahLst/>
              <a:cxnLst/>
              <a:rect l="l" t="t" r="r" b="b"/>
              <a:pathLst>
                <a:path w="57785" h="92709">
                  <a:moveTo>
                    <a:pt x="0" y="92390"/>
                  </a:moveTo>
                  <a:lnTo>
                    <a:pt x="0" y="0"/>
                  </a:lnTo>
                  <a:lnTo>
                    <a:pt x="28871" y="76992"/>
                  </a:lnTo>
                  <a:lnTo>
                    <a:pt x="57743" y="0"/>
                  </a:lnTo>
                  <a:lnTo>
                    <a:pt x="57743" y="92390"/>
                  </a:lnTo>
                </a:path>
              </a:pathLst>
            </a:custGeom>
            <a:ln w="3175">
              <a:solidFill>
                <a:srgbClr val="000000"/>
              </a:solidFill>
            </a:ln>
          </p:spPr>
          <p:txBody>
            <a:bodyPr wrap="square" lIns="0" tIns="0" rIns="0" bIns="0" rtlCol="0"/>
            <a:lstStyle/>
            <a:p>
              <a:endParaRPr sz="949"/>
            </a:p>
          </p:txBody>
        </p:sp>
        <p:pic>
          <p:nvPicPr>
            <p:cNvPr id="762" name="object 762"/>
            <p:cNvPicPr/>
            <p:nvPr/>
          </p:nvPicPr>
          <p:blipFill>
            <a:blip r:embed="rId12" cstate="print"/>
            <a:stretch>
              <a:fillRect/>
            </a:stretch>
          </p:blipFill>
          <p:spPr>
            <a:xfrm>
              <a:off x="2348586" y="10114300"/>
              <a:ext cx="72248" cy="95346"/>
            </a:xfrm>
            <a:prstGeom prst="rect">
              <a:avLst/>
            </a:prstGeom>
          </p:spPr>
        </p:pic>
        <p:sp>
          <p:nvSpPr>
            <p:cNvPr id="763" name="object 763"/>
            <p:cNvSpPr/>
            <p:nvPr/>
          </p:nvSpPr>
          <p:spPr>
            <a:xfrm>
              <a:off x="2448228" y="10115778"/>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764" name="object 764"/>
          <p:cNvSpPr/>
          <p:nvPr/>
        </p:nvSpPr>
        <p:spPr>
          <a:xfrm>
            <a:off x="2152045" y="53318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765" name="object 765"/>
          <p:cNvGrpSpPr/>
          <p:nvPr/>
        </p:nvGrpSpPr>
        <p:grpSpPr>
          <a:xfrm>
            <a:off x="2181702" y="5331110"/>
            <a:ext cx="80997" cy="50540"/>
            <a:chOff x="2625756" y="10114300"/>
            <a:chExt cx="153670" cy="95885"/>
          </a:xfrm>
        </p:grpSpPr>
        <p:pic>
          <p:nvPicPr>
            <p:cNvPr id="766" name="object 766"/>
            <p:cNvPicPr/>
            <p:nvPr/>
          </p:nvPicPr>
          <p:blipFill>
            <a:blip r:embed="rId13" cstate="print"/>
            <a:stretch>
              <a:fillRect/>
            </a:stretch>
          </p:blipFill>
          <p:spPr>
            <a:xfrm>
              <a:off x="2625756" y="10114300"/>
              <a:ext cx="72249" cy="95346"/>
            </a:xfrm>
            <a:prstGeom prst="rect">
              <a:avLst/>
            </a:prstGeom>
          </p:spPr>
        </p:pic>
        <p:sp>
          <p:nvSpPr>
            <p:cNvPr id="767" name="object 767"/>
            <p:cNvSpPr/>
            <p:nvPr/>
          </p:nvSpPr>
          <p:spPr>
            <a:xfrm>
              <a:off x="2731173" y="10115778"/>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768" name="object 768"/>
          <p:cNvSpPr/>
          <p:nvPr/>
        </p:nvSpPr>
        <p:spPr>
          <a:xfrm>
            <a:off x="2295094" y="5331889"/>
            <a:ext cx="9372" cy="48866"/>
          </a:xfrm>
          <a:custGeom>
            <a:avLst/>
            <a:gdLst/>
            <a:ahLst/>
            <a:cxnLst/>
            <a:rect l="l" t="t" r="r" b="b"/>
            <a:pathLst>
              <a:path w="17780" h="92709">
                <a:moveTo>
                  <a:pt x="0" y="0"/>
                </a:moveTo>
                <a:lnTo>
                  <a:pt x="11548" y="15398"/>
                </a:lnTo>
                <a:lnTo>
                  <a:pt x="17323" y="38496"/>
                </a:lnTo>
                <a:lnTo>
                  <a:pt x="17323" y="53894"/>
                </a:lnTo>
                <a:lnTo>
                  <a:pt x="11548" y="76992"/>
                </a:lnTo>
                <a:lnTo>
                  <a:pt x="0" y="92390"/>
                </a:lnTo>
              </a:path>
            </a:pathLst>
          </a:custGeom>
          <a:ln w="3175">
            <a:solidFill>
              <a:srgbClr val="000000"/>
            </a:solidFill>
          </a:ln>
        </p:spPr>
        <p:txBody>
          <a:bodyPr wrap="square" lIns="0" tIns="0" rIns="0" bIns="0" rtlCol="0"/>
          <a:lstStyle/>
          <a:p>
            <a:endParaRPr sz="949"/>
          </a:p>
        </p:txBody>
      </p:sp>
      <p:pic>
        <p:nvPicPr>
          <p:cNvPr id="769" name="object 769"/>
          <p:cNvPicPr/>
          <p:nvPr/>
        </p:nvPicPr>
        <p:blipFill>
          <a:blip r:embed="rId37" cstate="print"/>
          <a:stretch>
            <a:fillRect/>
          </a:stretch>
        </p:blipFill>
        <p:spPr>
          <a:xfrm>
            <a:off x="3354134" y="4758203"/>
            <a:ext cx="81194" cy="65307"/>
          </a:xfrm>
          <a:prstGeom prst="rect">
            <a:avLst/>
          </a:prstGeom>
        </p:spPr>
      </p:pic>
      <p:pic>
        <p:nvPicPr>
          <p:cNvPr id="770" name="object 770"/>
          <p:cNvPicPr/>
          <p:nvPr/>
        </p:nvPicPr>
        <p:blipFill>
          <a:blip r:embed="rId38" cstate="print"/>
          <a:stretch>
            <a:fillRect/>
          </a:stretch>
        </p:blipFill>
        <p:spPr>
          <a:xfrm>
            <a:off x="2955326" y="4383857"/>
            <a:ext cx="83223" cy="48729"/>
          </a:xfrm>
          <a:prstGeom prst="rect">
            <a:avLst/>
          </a:prstGeom>
        </p:spPr>
      </p:pic>
      <p:pic>
        <p:nvPicPr>
          <p:cNvPr id="771" name="object 771"/>
          <p:cNvPicPr/>
          <p:nvPr/>
        </p:nvPicPr>
        <p:blipFill>
          <a:blip r:embed="rId24" cstate="print"/>
          <a:stretch>
            <a:fillRect/>
          </a:stretch>
        </p:blipFill>
        <p:spPr>
          <a:xfrm>
            <a:off x="2420012" y="5914928"/>
            <a:ext cx="83223" cy="48729"/>
          </a:xfrm>
          <a:prstGeom prst="rect">
            <a:avLst/>
          </a:prstGeom>
        </p:spPr>
      </p:pic>
      <p:pic>
        <p:nvPicPr>
          <p:cNvPr id="772" name="object 772"/>
          <p:cNvPicPr/>
          <p:nvPr/>
        </p:nvPicPr>
        <p:blipFill>
          <a:blip r:embed="rId39" cstate="print"/>
          <a:stretch>
            <a:fillRect/>
          </a:stretch>
        </p:blipFill>
        <p:spPr>
          <a:xfrm>
            <a:off x="2615004" y="6111951"/>
            <a:ext cx="81193" cy="65307"/>
          </a:xfrm>
          <a:prstGeom prst="rect">
            <a:avLst/>
          </a:prstGeom>
        </p:spPr>
      </p:pic>
      <p:pic>
        <p:nvPicPr>
          <p:cNvPr id="773" name="object 773"/>
          <p:cNvPicPr/>
          <p:nvPr/>
        </p:nvPicPr>
        <p:blipFill>
          <a:blip r:embed="rId40" cstate="print"/>
          <a:stretch>
            <a:fillRect/>
          </a:stretch>
        </p:blipFill>
        <p:spPr>
          <a:xfrm>
            <a:off x="6485524" y="2354428"/>
            <a:ext cx="48239" cy="48239"/>
          </a:xfrm>
          <a:prstGeom prst="rect">
            <a:avLst/>
          </a:prstGeom>
        </p:spPr>
      </p:pic>
      <p:sp>
        <p:nvSpPr>
          <p:cNvPr id="774" name="object 774"/>
          <p:cNvSpPr/>
          <p:nvPr/>
        </p:nvSpPr>
        <p:spPr>
          <a:xfrm>
            <a:off x="5426758" y="1953688"/>
            <a:ext cx="124843" cy="48866"/>
          </a:xfrm>
          <a:custGeom>
            <a:avLst/>
            <a:gdLst/>
            <a:ahLst/>
            <a:cxnLst/>
            <a:rect l="l" t="t" r="r" b="b"/>
            <a:pathLst>
              <a:path w="236854" h="92710">
                <a:moveTo>
                  <a:pt x="51969" y="15399"/>
                </a:moveTo>
                <a:lnTo>
                  <a:pt x="46195" y="7700"/>
                </a:lnTo>
                <a:lnTo>
                  <a:pt x="34646" y="0"/>
                </a:lnTo>
                <a:lnTo>
                  <a:pt x="23097" y="0"/>
                </a:lnTo>
                <a:lnTo>
                  <a:pt x="11548" y="7700"/>
                </a:lnTo>
                <a:lnTo>
                  <a:pt x="5774" y="15399"/>
                </a:lnTo>
                <a:lnTo>
                  <a:pt x="5774" y="23097"/>
                </a:lnTo>
                <a:lnTo>
                  <a:pt x="11548" y="30797"/>
                </a:lnTo>
                <a:lnTo>
                  <a:pt x="23097" y="38496"/>
                </a:lnTo>
                <a:lnTo>
                  <a:pt x="34646" y="46195"/>
                </a:lnTo>
                <a:lnTo>
                  <a:pt x="46195" y="53895"/>
                </a:lnTo>
                <a:lnTo>
                  <a:pt x="51969" y="61594"/>
                </a:lnTo>
                <a:lnTo>
                  <a:pt x="51969" y="76992"/>
                </a:lnTo>
                <a:lnTo>
                  <a:pt x="46195" y="84692"/>
                </a:lnTo>
                <a:lnTo>
                  <a:pt x="34646" y="92390"/>
                </a:lnTo>
                <a:lnTo>
                  <a:pt x="23097" y="92390"/>
                </a:lnTo>
                <a:lnTo>
                  <a:pt x="11548" y="84692"/>
                </a:lnTo>
                <a:lnTo>
                  <a:pt x="5774" y="76992"/>
                </a:lnTo>
                <a:lnTo>
                  <a:pt x="0" y="69292"/>
                </a:lnTo>
              </a:path>
              <a:path w="236854" h="92710">
                <a:moveTo>
                  <a:pt x="144359" y="92390"/>
                </a:moveTo>
                <a:lnTo>
                  <a:pt x="98164" y="92390"/>
                </a:lnTo>
                <a:lnTo>
                  <a:pt x="98164" y="0"/>
                </a:lnTo>
                <a:lnTo>
                  <a:pt x="144359" y="0"/>
                </a:lnTo>
              </a:path>
              <a:path w="236854" h="92710">
                <a:moveTo>
                  <a:pt x="98164" y="46195"/>
                </a:moveTo>
                <a:lnTo>
                  <a:pt x="127036" y="46195"/>
                </a:lnTo>
              </a:path>
              <a:path w="236854" h="92710">
                <a:moveTo>
                  <a:pt x="236749" y="92390"/>
                </a:moveTo>
                <a:lnTo>
                  <a:pt x="190554" y="92390"/>
                </a:lnTo>
                <a:lnTo>
                  <a:pt x="190554" y="0"/>
                </a:lnTo>
                <a:lnTo>
                  <a:pt x="236749" y="0"/>
                </a:lnTo>
              </a:path>
              <a:path w="236854" h="92710">
                <a:moveTo>
                  <a:pt x="190554" y="46195"/>
                </a:moveTo>
                <a:lnTo>
                  <a:pt x="219426" y="46195"/>
                </a:lnTo>
              </a:path>
            </a:pathLst>
          </a:custGeom>
          <a:ln w="3175">
            <a:solidFill>
              <a:srgbClr val="000000"/>
            </a:solidFill>
          </a:ln>
        </p:spPr>
        <p:txBody>
          <a:bodyPr wrap="square" lIns="0" tIns="0" rIns="0" bIns="0" rtlCol="0"/>
          <a:lstStyle/>
          <a:p>
            <a:endParaRPr sz="949"/>
          </a:p>
        </p:txBody>
      </p:sp>
      <p:sp>
        <p:nvSpPr>
          <p:cNvPr id="775" name="object 775"/>
          <p:cNvSpPr/>
          <p:nvPr/>
        </p:nvSpPr>
        <p:spPr>
          <a:xfrm>
            <a:off x="5624593" y="1953688"/>
            <a:ext cx="173709" cy="48866"/>
          </a:xfrm>
          <a:custGeom>
            <a:avLst/>
            <a:gdLst/>
            <a:ahLst/>
            <a:cxnLst/>
            <a:rect l="l" t="t" r="r" b="b"/>
            <a:pathLst>
              <a:path w="329565" h="92710">
                <a:moveTo>
                  <a:pt x="0" y="0"/>
                </a:moveTo>
                <a:lnTo>
                  <a:pt x="23097" y="0"/>
                </a:lnTo>
                <a:lnTo>
                  <a:pt x="34646" y="7700"/>
                </a:lnTo>
                <a:lnTo>
                  <a:pt x="40420" y="15399"/>
                </a:lnTo>
                <a:lnTo>
                  <a:pt x="46195" y="23097"/>
                </a:lnTo>
                <a:lnTo>
                  <a:pt x="51969" y="46195"/>
                </a:lnTo>
                <a:lnTo>
                  <a:pt x="46195" y="69292"/>
                </a:lnTo>
                <a:lnTo>
                  <a:pt x="40420" y="76992"/>
                </a:lnTo>
                <a:lnTo>
                  <a:pt x="34646" y="84692"/>
                </a:lnTo>
                <a:lnTo>
                  <a:pt x="23097" y="92390"/>
                </a:lnTo>
                <a:lnTo>
                  <a:pt x="0" y="92390"/>
                </a:lnTo>
                <a:lnTo>
                  <a:pt x="0" y="0"/>
                </a:lnTo>
              </a:path>
              <a:path w="329565" h="92710">
                <a:moveTo>
                  <a:pt x="138585" y="92390"/>
                </a:moveTo>
                <a:lnTo>
                  <a:pt x="92390" y="92390"/>
                </a:lnTo>
                <a:lnTo>
                  <a:pt x="92390" y="0"/>
                </a:lnTo>
                <a:lnTo>
                  <a:pt x="138585" y="0"/>
                </a:lnTo>
              </a:path>
              <a:path w="329565" h="92710">
                <a:moveTo>
                  <a:pt x="92390" y="46195"/>
                </a:moveTo>
                <a:lnTo>
                  <a:pt x="121262" y="46195"/>
                </a:lnTo>
              </a:path>
              <a:path w="329565" h="92710">
                <a:moveTo>
                  <a:pt x="179005" y="0"/>
                </a:moveTo>
                <a:lnTo>
                  <a:pt x="236749" y="0"/>
                </a:lnTo>
              </a:path>
              <a:path w="329565" h="92710">
                <a:moveTo>
                  <a:pt x="207877" y="0"/>
                </a:moveTo>
                <a:lnTo>
                  <a:pt x="207877" y="92390"/>
                </a:lnTo>
              </a:path>
              <a:path w="329565" h="92710">
                <a:moveTo>
                  <a:pt x="271396" y="92390"/>
                </a:moveTo>
                <a:lnTo>
                  <a:pt x="300268" y="0"/>
                </a:lnTo>
                <a:lnTo>
                  <a:pt x="329140" y="92390"/>
                </a:lnTo>
              </a:path>
              <a:path w="329565" h="92710">
                <a:moveTo>
                  <a:pt x="282944" y="61594"/>
                </a:moveTo>
                <a:lnTo>
                  <a:pt x="317592" y="61594"/>
                </a:lnTo>
              </a:path>
            </a:pathLst>
          </a:custGeom>
          <a:ln w="3175">
            <a:solidFill>
              <a:srgbClr val="000000"/>
            </a:solidFill>
          </a:ln>
        </p:spPr>
        <p:txBody>
          <a:bodyPr wrap="square" lIns="0" tIns="0" rIns="0" bIns="0" rtlCol="0"/>
          <a:lstStyle/>
          <a:p>
            <a:endParaRPr sz="949"/>
          </a:p>
        </p:txBody>
      </p:sp>
      <p:sp>
        <p:nvSpPr>
          <p:cNvPr id="776" name="object 776"/>
          <p:cNvSpPr/>
          <p:nvPr/>
        </p:nvSpPr>
        <p:spPr>
          <a:xfrm>
            <a:off x="5831558" y="1953688"/>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777" name="object 777"/>
          <p:cNvSpPr/>
          <p:nvPr/>
        </p:nvSpPr>
        <p:spPr>
          <a:xfrm>
            <a:off x="5868081" y="1953688"/>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pic>
        <p:nvPicPr>
          <p:cNvPr id="778" name="object 778"/>
          <p:cNvPicPr/>
          <p:nvPr/>
        </p:nvPicPr>
        <p:blipFill>
          <a:blip r:embed="rId41" cstate="print"/>
          <a:stretch>
            <a:fillRect/>
          </a:stretch>
        </p:blipFill>
        <p:spPr>
          <a:xfrm>
            <a:off x="5972002" y="1923690"/>
            <a:ext cx="45386" cy="79474"/>
          </a:xfrm>
          <a:prstGeom prst="rect">
            <a:avLst/>
          </a:prstGeom>
        </p:spPr>
      </p:pic>
      <p:sp>
        <p:nvSpPr>
          <p:cNvPr id="779" name="object 779"/>
          <p:cNvSpPr/>
          <p:nvPr/>
        </p:nvSpPr>
        <p:spPr>
          <a:xfrm>
            <a:off x="6207675" y="3384592"/>
            <a:ext cx="176722" cy="48866"/>
          </a:xfrm>
          <a:custGeom>
            <a:avLst/>
            <a:gdLst/>
            <a:ahLst/>
            <a:cxnLst/>
            <a:rect l="l" t="t" r="r" b="b"/>
            <a:pathLst>
              <a:path w="335279" h="92709">
                <a:moveTo>
                  <a:pt x="51969" y="15397"/>
                </a:moveTo>
                <a:lnTo>
                  <a:pt x="46195" y="7698"/>
                </a:lnTo>
                <a:lnTo>
                  <a:pt x="34646" y="0"/>
                </a:lnTo>
                <a:lnTo>
                  <a:pt x="23097" y="0"/>
                </a:lnTo>
                <a:lnTo>
                  <a:pt x="11548" y="7698"/>
                </a:lnTo>
                <a:lnTo>
                  <a:pt x="5774" y="15397"/>
                </a:lnTo>
                <a:lnTo>
                  <a:pt x="5774" y="23097"/>
                </a:lnTo>
                <a:lnTo>
                  <a:pt x="11548" y="30796"/>
                </a:lnTo>
                <a:lnTo>
                  <a:pt x="23097" y="38495"/>
                </a:lnTo>
                <a:lnTo>
                  <a:pt x="34646" y="46195"/>
                </a:lnTo>
                <a:lnTo>
                  <a:pt x="46195" y="53893"/>
                </a:lnTo>
                <a:lnTo>
                  <a:pt x="51969" y="61592"/>
                </a:lnTo>
                <a:lnTo>
                  <a:pt x="51969" y="76991"/>
                </a:lnTo>
                <a:lnTo>
                  <a:pt x="46195" y="84690"/>
                </a:lnTo>
                <a:lnTo>
                  <a:pt x="34646" y="92390"/>
                </a:lnTo>
                <a:lnTo>
                  <a:pt x="23097" y="92390"/>
                </a:lnTo>
                <a:lnTo>
                  <a:pt x="11548" y="84690"/>
                </a:lnTo>
                <a:lnTo>
                  <a:pt x="5774" y="76991"/>
                </a:lnTo>
                <a:lnTo>
                  <a:pt x="0" y="69292"/>
                </a:lnTo>
              </a:path>
              <a:path w="335279" h="92709">
                <a:moveTo>
                  <a:pt x="144359" y="92390"/>
                </a:moveTo>
                <a:lnTo>
                  <a:pt x="98164" y="92390"/>
                </a:lnTo>
                <a:lnTo>
                  <a:pt x="98164" y="0"/>
                </a:lnTo>
                <a:lnTo>
                  <a:pt x="144359" y="0"/>
                </a:lnTo>
              </a:path>
              <a:path w="335279" h="92709">
                <a:moveTo>
                  <a:pt x="98164" y="46195"/>
                </a:moveTo>
                <a:lnTo>
                  <a:pt x="127036" y="46195"/>
                </a:lnTo>
              </a:path>
              <a:path w="335279" h="92709">
                <a:moveTo>
                  <a:pt x="236749" y="76991"/>
                </a:moveTo>
                <a:lnTo>
                  <a:pt x="230975" y="84690"/>
                </a:lnTo>
                <a:lnTo>
                  <a:pt x="219426" y="92390"/>
                </a:lnTo>
                <a:lnTo>
                  <a:pt x="207877" y="92390"/>
                </a:lnTo>
                <a:lnTo>
                  <a:pt x="196329" y="84690"/>
                </a:lnTo>
                <a:lnTo>
                  <a:pt x="190554" y="76991"/>
                </a:lnTo>
                <a:lnTo>
                  <a:pt x="184780" y="69292"/>
                </a:lnTo>
                <a:lnTo>
                  <a:pt x="179005" y="46195"/>
                </a:lnTo>
                <a:lnTo>
                  <a:pt x="184780" y="23097"/>
                </a:lnTo>
                <a:lnTo>
                  <a:pt x="190554" y="15397"/>
                </a:lnTo>
                <a:lnTo>
                  <a:pt x="196329" y="7698"/>
                </a:lnTo>
                <a:lnTo>
                  <a:pt x="207877" y="0"/>
                </a:lnTo>
                <a:lnTo>
                  <a:pt x="219426" y="0"/>
                </a:lnTo>
                <a:lnTo>
                  <a:pt x="230975" y="7698"/>
                </a:lnTo>
                <a:lnTo>
                  <a:pt x="236749" y="15397"/>
                </a:lnTo>
              </a:path>
              <a:path w="335279" h="92709">
                <a:moveTo>
                  <a:pt x="277170" y="0"/>
                </a:moveTo>
                <a:lnTo>
                  <a:pt x="334914" y="0"/>
                </a:lnTo>
              </a:path>
              <a:path w="335279" h="92709">
                <a:moveTo>
                  <a:pt x="306042" y="0"/>
                </a:moveTo>
                <a:lnTo>
                  <a:pt x="306042" y="92390"/>
                </a:lnTo>
              </a:path>
            </a:pathLst>
          </a:custGeom>
          <a:ln w="3175">
            <a:solidFill>
              <a:srgbClr val="000000"/>
            </a:solidFill>
          </a:ln>
        </p:spPr>
        <p:txBody>
          <a:bodyPr wrap="square" lIns="0" tIns="0" rIns="0" bIns="0" rtlCol="0"/>
          <a:lstStyle/>
          <a:p>
            <a:endParaRPr sz="949"/>
          </a:p>
        </p:txBody>
      </p:sp>
      <p:sp>
        <p:nvSpPr>
          <p:cNvPr id="780" name="object 780"/>
          <p:cNvSpPr/>
          <p:nvPr/>
        </p:nvSpPr>
        <p:spPr>
          <a:xfrm>
            <a:off x="6417684" y="338459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781" name="object 781"/>
          <p:cNvGrpSpPr/>
          <p:nvPr/>
        </p:nvGrpSpPr>
        <p:grpSpPr>
          <a:xfrm>
            <a:off x="6447341" y="3383813"/>
            <a:ext cx="80997" cy="50540"/>
            <a:chOff x="10718621" y="6419845"/>
            <a:chExt cx="153670" cy="95885"/>
          </a:xfrm>
        </p:grpSpPr>
        <p:pic>
          <p:nvPicPr>
            <p:cNvPr id="782" name="object 782"/>
            <p:cNvPicPr/>
            <p:nvPr/>
          </p:nvPicPr>
          <p:blipFill>
            <a:blip r:embed="rId12" cstate="print"/>
            <a:stretch>
              <a:fillRect/>
            </a:stretch>
          </p:blipFill>
          <p:spPr>
            <a:xfrm>
              <a:off x="10718621" y="6419845"/>
              <a:ext cx="72249" cy="95346"/>
            </a:xfrm>
            <a:prstGeom prst="rect">
              <a:avLst/>
            </a:prstGeom>
          </p:spPr>
        </p:pic>
        <p:sp>
          <p:nvSpPr>
            <p:cNvPr id="783" name="object 783"/>
            <p:cNvSpPr/>
            <p:nvPr/>
          </p:nvSpPr>
          <p:spPr>
            <a:xfrm>
              <a:off x="10824038" y="6421323"/>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pic>
        <p:nvPicPr>
          <p:cNvPr id="784" name="object 784"/>
          <p:cNvPicPr/>
          <p:nvPr/>
        </p:nvPicPr>
        <p:blipFill>
          <a:blip r:embed="rId41" cstate="print"/>
          <a:stretch>
            <a:fillRect/>
          </a:stretch>
        </p:blipFill>
        <p:spPr>
          <a:xfrm>
            <a:off x="6606825" y="3354594"/>
            <a:ext cx="45386" cy="79474"/>
          </a:xfrm>
          <a:prstGeom prst="rect">
            <a:avLst/>
          </a:prstGeom>
        </p:spPr>
      </p:pic>
      <p:sp>
        <p:nvSpPr>
          <p:cNvPr id="785" name="object 785"/>
          <p:cNvSpPr/>
          <p:nvPr/>
        </p:nvSpPr>
        <p:spPr>
          <a:xfrm>
            <a:off x="6690390" y="3394331"/>
            <a:ext cx="29454" cy="0"/>
          </a:xfrm>
          <a:custGeom>
            <a:avLst/>
            <a:gdLst/>
            <a:ahLst/>
            <a:cxnLst/>
            <a:rect l="l" t="t" r="r" b="b"/>
            <a:pathLst>
              <a:path w="55879">
                <a:moveTo>
                  <a:pt x="0" y="0"/>
                </a:moveTo>
                <a:lnTo>
                  <a:pt x="55434" y="0"/>
                </a:lnTo>
              </a:path>
            </a:pathLst>
          </a:custGeom>
          <a:ln w="3175">
            <a:solidFill>
              <a:srgbClr val="000000"/>
            </a:solidFill>
          </a:ln>
        </p:spPr>
        <p:txBody>
          <a:bodyPr wrap="square" lIns="0" tIns="0" rIns="0" bIns="0" rtlCol="0"/>
          <a:lstStyle/>
          <a:p>
            <a:endParaRPr sz="949"/>
          </a:p>
        </p:txBody>
      </p:sp>
      <p:pic>
        <p:nvPicPr>
          <p:cNvPr id="786" name="object 786"/>
          <p:cNvPicPr/>
          <p:nvPr/>
        </p:nvPicPr>
        <p:blipFill>
          <a:blip r:embed="rId41" cstate="print"/>
          <a:stretch>
            <a:fillRect/>
          </a:stretch>
        </p:blipFill>
        <p:spPr>
          <a:xfrm>
            <a:off x="6762657" y="3354594"/>
            <a:ext cx="45386" cy="79474"/>
          </a:xfrm>
          <a:prstGeom prst="rect">
            <a:avLst/>
          </a:prstGeom>
        </p:spPr>
      </p:pic>
      <p:pic>
        <p:nvPicPr>
          <p:cNvPr id="787" name="object 787"/>
          <p:cNvPicPr/>
          <p:nvPr/>
        </p:nvPicPr>
        <p:blipFill>
          <a:blip r:embed="rId42" cstate="print"/>
          <a:stretch>
            <a:fillRect/>
          </a:stretch>
        </p:blipFill>
        <p:spPr>
          <a:xfrm>
            <a:off x="7337831" y="3177123"/>
            <a:ext cx="81193" cy="48729"/>
          </a:xfrm>
          <a:prstGeom prst="rect">
            <a:avLst/>
          </a:prstGeom>
        </p:spPr>
      </p:pic>
      <p:pic>
        <p:nvPicPr>
          <p:cNvPr id="788" name="object 788"/>
          <p:cNvPicPr/>
          <p:nvPr/>
        </p:nvPicPr>
        <p:blipFill>
          <a:blip r:embed="rId43" cstate="print"/>
          <a:stretch>
            <a:fillRect/>
          </a:stretch>
        </p:blipFill>
        <p:spPr>
          <a:xfrm>
            <a:off x="7759519" y="2785730"/>
            <a:ext cx="83223" cy="48729"/>
          </a:xfrm>
          <a:prstGeom prst="rect">
            <a:avLst/>
          </a:prstGeom>
        </p:spPr>
      </p:pic>
      <p:pic>
        <p:nvPicPr>
          <p:cNvPr id="789" name="object 789"/>
          <p:cNvPicPr/>
          <p:nvPr/>
        </p:nvPicPr>
        <p:blipFill>
          <a:blip r:embed="rId44" cstate="print"/>
          <a:stretch>
            <a:fillRect/>
          </a:stretch>
        </p:blipFill>
        <p:spPr>
          <a:xfrm>
            <a:off x="7112883" y="2248706"/>
            <a:ext cx="81193" cy="65307"/>
          </a:xfrm>
          <a:prstGeom prst="rect">
            <a:avLst/>
          </a:prstGeom>
        </p:spPr>
      </p:pic>
      <p:pic>
        <p:nvPicPr>
          <p:cNvPr id="790" name="object 790"/>
          <p:cNvPicPr/>
          <p:nvPr/>
        </p:nvPicPr>
        <p:blipFill>
          <a:blip r:embed="rId45" cstate="print"/>
          <a:stretch>
            <a:fillRect/>
          </a:stretch>
        </p:blipFill>
        <p:spPr>
          <a:xfrm>
            <a:off x="6702361" y="2459900"/>
            <a:ext cx="81193" cy="48729"/>
          </a:xfrm>
          <a:prstGeom prst="rect">
            <a:avLst/>
          </a:prstGeom>
        </p:spPr>
      </p:pic>
      <p:pic>
        <p:nvPicPr>
          <p:cNvPr id="791" name="object 791"/>
          <p:cNvPicPr/>
          <p:nvPr/>
        </p:nvPicPr>
        <p:blipFill>
          <a:blip r:embed="rId46" cstate="print"/>
          <a:stretch>
            <a:fillRect/>
          </a:stretch>
        </p:blipFill>
        <p:spPr>
          <a:xfrm>
            <a:off x="7685500" y="3131192"/>
            <a:ext cx="46113" cy="50195"/>
          </a:xfrm>
          <a:prstGeom prst="rect">
            <a:avLst/>
          </a:prstGeom>
        </p:spPr>
      </p:pic>
      <p:grpSp>
        <p:nvGrpSpPr>
          <p:cNvPr id="792" name="object 792"/>
          <p:cNvGrpSpPr/>
          <p:nvPr/>
        </p:nvGrpSpPr>
        <p:grpSpPr>
          <a:xfrm>
            <a:off x="8028155" y="3405000"/>
            <a:ext cx="290185" cy="48866"/>
            <a:chOff x="13717778" y="6460042"/>
            <a:chExt cx="550545" cy="92710"/>
          </a:xfrm>
        </p:grpSpPr>
        <p:sp>
          <p:nvSpPr>
            <p:cNvPr id="793" name="object 793"/>
            <p:cNvSpPr/>
            <p:nvPr/>
          </p:nvSpPr>
          <p:spPr>
            <a:xfrm>
              <a:off x="13717807" y="6460072"/>
              <a:ext cx="77470" cy="92710"/>
            </a:xfrm>
            <a:custGeom>
              <a:avLst/>
              <a:gdLst/>
              <a:ahLst/>
              <a:cxnLst/>
              <a:rect l="l" t="t" r="r" b="b"/>
              <a:pathLst>
                <a:path w="77469" h="92709">
                  <a:moveTo>
                    <a:pt x="46195" y="0"/>
                  </a:moveTo>
                  <a:lnTo>
                    <a:pt x="30796" y="0"/>
                  </a:lnTo>
                  <a:lnTo>
                    <a:pt x="19247" y="1965"/>
                  </a:lnTo>
                  <a:lnTo>
                    <a:pt x="11548" y="7863"/>
                  </a:lnTo>
                  <a:lnTo>
                    <a:pt x="7699" y="11794"/>
                  </a:lnTo>
                  <a:lnTo>
                    <a:pt x="1924" y="19657"/>
                  </a:lnTo>
                  <a:lnTo>
                    <a:pt x="0" y="31451"/>
                  </a:lnTo>
                  <a:lnTo>
                    <a:pt x="0" y="60937"/>
                  </a:lnTo>
                  <a:lnTo>
                    <a:pt x="30796" y="92390"/>
                  </a:lnTo>
                  <a:lnTo>
                    <a:pt x="46195" y="92390"/>
                  </a:lnTo>
                  <a:lnTo>
                    <a:pt x="76991" y="60937"/>
                  </a:lnTo>
                  <a:lnTo>
                    <a:pt x="65443" y="60937"/>
                  </a:lnTo>
                  <a:lnTo>
                    <a:pt x="63518" y="68800"/>
                  </a:lnTo>
                  <a:lnTo>
                    <a:pt x="59668" y="74698"/>
                  </a:lnTo>
                  <a:lnTo>
                    <a:pt x="53894" y="78629"/>
                  </a:lnTo>
                  <a:lnTo>
                    <a:pt x="46195" y="80595"/>
                  </a:lnTo>
                  <a:lnTo>
                    <a:pt x="30796" y="80595"/>
                  </a:lnTo>
                  <a:lnTo>
                    <a:pt x="23097" y="78629"/>
                  </a:lnTo>
                  <a:lnTo>
                    <a:pt x="17323" y="74698"/>
                  </a:lnTo>
                  <a:lnTo>
                    <a:pt x="13473" y="68800"/>
                  </a:lnTo>
                  <a:lnTo>
                    <a:pt x="11548" y="60937"/>
                  </a:lnTo>
                  <a:lnTo>
                    <a:pt x="11548" y="31451"/>
                  </a:lnTo>
                  <a:lnTo>
                    <a:pt x="13473" y="23588"/>
                  </a:lnTo>
                  <a:lnTo>
                    <a:pt x="17323" y="17691"/>
                  </a:lnTo>
                  <a:lnTo>
                    <a:pt x="23097" y="13759"/>
                  </a:lnTo>
                  <a:lnTo>
                    <a:pt x="30796" y="11794"/>
                  </a:lnTo>
                  <a:lnTo>
                    <a:pt x="46195" y="11794"/>
                  </a:lnTo>
                  <a:lnTo>
                    <a:pt x="53894" y="13759"/>
                  </a:lnTo>
                  <a:lnTo>
                    <a:pt x="59668" y="17691"/>
                  </a:lnTo>
                  <a:lnTo>
                    <a:pt x="63518" y="23588"/>
                  </a:lnTo>
                  <a:lnTo>
                    <a:pt x="65443" y="31451"/>
                  </a:lnTo>
                  <a:lnTo>
                    <a:pt x="76991" y="31451"/>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794" name="object 794"/>
            <p:cNvSpPr/>
            <p:nvPr/>
          </p:nvSpPr>
          <p:spPr>
            <a:xfrm>
              <a:off x="13717807" y="6460072"/>
              <a:ext cx="77470" cy="92710"/>
            </a:xfrm>
            <a:custGeom>
              <a:avLst/>
              <a:gdLst/>
              <a:ahLst/>
              <a:cxnLst/>
              <a:rect l="l" t="t" r="r" b="b"/>
              <a:pathLst>
                <a:path w="77469" h="92709">
                  <a:moveTo>
                    <a:pt x="76991" y="31451"/>
                  </a:moveTo>
                  <a:lnTo>
                    <a:pt x="46195" y="0"/>
                  </a:lnTo>
                  <a:lnTo>
                    <a:pt x="30796" y="0"/>
                  </a:lnTo>
                  <a:lnTo>
                    <a:pt x="0" y="31451"/>
                  </a:lnTo>
                  <a:lnTo>
                    <a:pt x="0" y="60937"/>
                  </a:lnTo>
                  <a:lnTo>
                    <a:pt x="30796" y="92390"/>
                  </a:lnTo>
                  <a:lnTo>
                    <a:pt x="46195" y="92390"/>
                  </a:lnTo>
                  <a:lnTo>
                    <a:pt x="76991" y="60937"/>
                  </a:lnTo>
                  <a:lnTo>
                    <a:pt x="65443" y="60937"/>
                  </a:lnTo>
                  <a:lnTo>
                    <a:pt x="63518" y="68800"/>
                  </a:lnTo>
                  <a:lnTo>
                    <a:pt x="59668" y="74698"/>
                  </a:lnTo>
                  <a:lnTo>
                    <a:pt x="53894" y="78629"/>
                  </a:lnTo>
                  <a:lnTo>
                    <a:pt x="46195" y="80595"/>
                  </a:lnTo>
                  <a:lnTo>
                    <a:pt x="30796" y="80595"/>
                  </a:lnTo>
                  <a:lnTo>
                    <a:pt x="23097" y="78629"/>
                  </a:lnTo>
                  <a:lnTo>
                    <a:pt x="17323" y="74698"/>
                  </a:lnTo>
                  <a:lnTo>
                    <a:pt x="13473" y="68800"/>
                  </a:lnTo>
                  <a:lnTo>
                    <a:pt x="11548" y="60937"/>
                  </a:lnTo>
                  <a:lnTo>
                    <a:pt x="11548" y="31451"/>
                  </a:lnTo>
                  <a:lnTo>
                    <a:pt x="13473" y="23588"/>
                  </a:lnTo>
                  <a:lnTo>
                    <a:pt x="17323" y="17691"/>
                  </a:lnTo>
                  <a:lnTo>
                    <a:pt x="23097" y="13759"/>
                  </a:lnTo>
                  <a:lnTo>
                    <a:pt x="30796" y="11794"/>
                  </a:lnTo>
                  <a:lnTo>
                    <a:pt x="46195" y="11794"/>
                  </a:lnTo>
                  <a:lnTo>
                    <a:pt x="53894" y="13759"/>
                  </a:lnTo>
                  <a:lnTo>
                    <a:pt x="59668" y="17691"/>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795" name="object 795"/>
            <p:cNvSpPr/>
            <p:nvPr/>
          </p:nvSpPr>
          <p:spPr>
            <a:xfrm>
              <a:off x="13783250" y="6491523"/>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796" name="object 796"/>
            <p:cNvSpPr/>
            <p:nvPr/>
          </p:nvSpPr>
          <p:spPr>
            <a:xfrm>
              <a:off x="13783250" y="6491523"/>
              <a:ext cx="12065" cy="29845"/>
            </a:xfrm>
            <a:custGeom>
              <a:avLst/>
              <a:gdLst/>
              <a:ahLst/>
              <a:cxnLst/>
              <a:rect l="l" t="t" r="r" b="b"/>
              <a:pathLst>
                <a:path w="12065"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797" name="object 797"/>
            <p:cNvSpPr/>
            <p:nvPr/>
          </p:nvSpPr>
          <p:spPr>
            <a:xfrm>
              <a:off x="13810197" y="646007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8" name="object 798"/>
            <p:cNvSpPr/>
            <p:nvPr/>
          </p:nvSpPr>
          <p:spPr>
            <a:xfrm>
              <a:off x="13810197" y="646007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9" name="object 799"/>
            <p:cNvSpPr/>
            <p:nvPr/>
          </p:nvSpPr>
          <p:spPr>
            <a:xfrm>
              <a:off x="13821746" y="6460072"/>
              <a:ext cx="59690" cy="51435"/>
            </a:xfrm>
            <a:custGeom>
              <a:avLst/>
              <a:gdLst/>
              <a:ahLst/>
              <a:cxnLst/>
              <a:rect l="l" t="t" r="r" b="b"/>
              <a:pathLst>
                <a:path w="59690" h="51434">
                  <a:moveTo>
                    <a:pt x="34646" y="0"/>
                  </a:moveTo>
                  <a:lnTo>
                    <a:pt x="0" y="0"/>
                  </a:ln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800" name="object 800"/>
            <p:cNvSpPr/>
            <p:nvPr/>
          </p:nvSpPr>
          <p:spPr>
            <a:xfrm>
              <a:off x="13821746" y="6460072"/>
              <a:ext cx="59690" cy="51435"/>
            </a:xfrm>
            <a:custGeom>
              <a:avLst/>
              <a:gdLst/>
              <a:ahLst/>
              <a:cxnLst/>
              <a:rect l="l" t="t" r="r" b="b"/>
              <a:pathLst>
                <a:path w="59690" h="51434">
                  <a:moveTo>
                    <a:pt x="0" y="0"/>
                  </a:move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01" name="object 801"/>
            <p:cNvSpPr/>
            <p:nvPr/>
          </p:nvSpPr>
          <p:spPr>
            <a:xfrm>
              <a:off x="13894888" y="6460072"/>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02" name="object 802"/>
            <p:cNvSpPr/>
            <p:nvPr/>
          </p:nvSpPr>
          <p:spPr>
            <a:xfrm>
              <a:off x="13894888" y="6460072"/>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03" name="object 803"/>
            <p:cNvSpPr/>
            <p:nvPr/>
          </p:nvSpPr>
          <p:spPr>
            <a:xfrm>
              <a:off x="13925678" y="6460071"/>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804" name="object 804"/>
            <p:cNvSpPr/>
            <p:nvPr/>
          </p:nvSpPr>
          <p:spPr>
            <a:xfrm>
              <a:off x="13983429" y="646007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805" name="object 805"/>
            <p:cNvPicPr/>
            <p:nvPr/>
          </p:nvPicPr>
          <p:blipFill>
            <a:blip r:embed="rId47" cstate="print"/>
            <a:stretch>
              <a:fillRect/>
            </a:stretch>
          </p:blipFill>
          <p:spPr>
            <a:xfrm>
              <a:off x="14014196" y="6460042"/>
              <a:ext cx="254132" cy="92449"/>
            </a:xfrm>
            <a:prstGeom prst="rect">
              <a:avLst/>
            </a:prstGeom>
          </p:spPr>
        </p:pic>
      </p:grpSp>
      <p:pic>
        <p:nvPicPr>
          <p:cNvPr id="806" name="object 806"/>
          <p:cNvPicPr/>
          <p:nvPr/>
        </p:nvPicPr>
        <p:blipFill>
          <a:blip r:embed="rId48" cstate="print"/>
          <a:stretch>
            <a:fillRect/>
          </a:stretch>
        </p:blipFill>
        <p:spPr>
          <a:xfrm>
            <a:off x="8375125" y="3405000"/>
            <a:ext cx="86266" cy="48729"/>
          </a:xfrm>
          <a:prstGeom prst="rect">
            <a:avLst/>
          </a:prstGeom>
        </p:spPr>
      </p:pic>
      <p:pic>
        <p:nvPicPr>
          <p:cNvPr id="807" name="object 807"/>
          <p:cNvPicPr/>
          <p:nvPr/>
        </p:nvPicPr>
        <p:blipFill>
          <a:blip r:embed="rId49" cstate="print"/>
          <a:stretch>
            <a:fillRect/>
          </a:stretch>
        </p:blipFill>
        <p:spPr>
          <a:xfrm>
            <a:off x="7078170" y="2521556"/>
            <a:ext cx="53966" cy="40708"/>
          </a:xfrm>
          <a:prstGeom prst="rect">
            <a:avLst/>
          </a:prstGeom>
        </p:spPr>
      </p:pic>
      <p:grpSp>
        <p:nvGrpSpPr>
          <p:cNvPr id="808" name="object 808"/>
          <p:cNvGrpSpPr/>
          <p:nvPr/>
        </p:nvGrpSpPr>
        <p:grpSpPr>
          <a:xfrm>
            <a:off x="7903026" y="2035939"/>
            <a:ext cx="436449" cy="48866"/>
            <a:chOff x="13480381" y="3862629"/>
            <a:chExt cx="828040" cy="92710"/>
          </a:xfrm>
        </p:grpSpPr>
        <p:sp>
          <p:nvSpPr>
            <p:cNvPr id="809" name="object 809"/>
            <p:cNvSpPr/>
            <p:nvPr/>
          </p:nvSpPr>
          <p:spPr>
            <a:xfrm>
              <a:off x="13480411"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10" name="object 810"/>
            <p:cNvSpPr/>
            <p:nvPr/>
          </p:nvSpPr>
          <p:spPr>
            <a:xfrm>
              <a:off x="13480411"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1" name="object 811"/>
            <p:cNvSpPr/>
            <p:nvPr/>
          </p:nvSpPr>
          <p:spPr>
            <a:xfrm>
              <a:off x="13511208"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12" name="object 812"/>
            <p:cNvSpPr/>
            <p:nvPr/>
          </p:nvSpPr>
          <p:spPr>
            <a:xfrm>
              <a:off x="13511208"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3" name="object 813"/>
            <p:cNvSpPr/>
            <p:nvPr/>
          </p:nvSpPr>
          <p:spPr>
            <a:xfrm>
              <a:off x="13522756" y="3862658"/>
              <a:ext cx="53975" cy="92710"/>
            </a:xfrm>
            <a:custGeom>
              <a:avLst/>
              <a:gdLst/>
              <a:ahLst/>
              <a:cxnLst/>
              <a:rect l="l" t="t" r="r" b="b"/>
              <a:pathLst>
                <a:path w="53975" h="92710">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814" name="object 814"/>
            <p:cNvSpPr/>
            <p:nvPr/>
          </p:nvSpPr>
          <p:spPr>
            <a:xfrm>
              <a:off x="13522756" y="3862658"/>
              <a:ext cx="53975" cy="92710"/>
            </a:xfrm>
            <a:custGeom>
              <a:avLst/>
              <a:gdLst/>
              <a:ahLst/>
              <a:cxnLst/>
              <a:rect l="l" t="t" r="r" b="b"/>
              <a:pathLst>
                <a:path w="53975" h="92710">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5" name="object 815"/>
            <p:cNvSpPr/>
            <p:nvPr/>
          </p:nvSpPr>
          <p:spPr>
            <a:xfrm>
              <a:off x="13576651"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16" name="object 816"/>
            <p:cNvSpPr/>
            <p:nvPr/>
          </p:nvSpPr>
          <p:spPr>
            <a:xfrm>
              <a:off x="13576651"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7" name="object 817"/>
            <p:cNvSpPr/>
            <p:nvPr/>
          </p:nvSpPr>
          <p:spPr>
            <a:xfrm>
              <a:off x="13607447" y="3862658"/>
              <a:ext cx="61594" cy="49530"/>
            </a:xfrm>
            <a:custGeom>
              <a:avLst/>
              <a:gdLst/>
              <a:ahLst/>
              <a:cxnLst/>
              <a:rect l="l" t="t" r="r" b="b"/>
              <a:pathLst>
                <a:path w="61594" h="49529">
                  <a:moveTo>
                    <a:pt x="38495" y="0"/>
                  </a:moveTo>
                  <a:lnTo>
                    <a:pt x="25022" y="0"/>
                  </a:lnTo>
                  <a:lnTo>
                    <a:pt x="13473" y="1965"/>
                  </a:lnTo>
                  <a:lnTo>
                    <a:pt x="7699" y="3930"/>
                  </a:lnTo>
                  <a:lnTo>
                    <a:pt x="1924" y="15726"/>
                  </a:lnTo>
                  <a:lnTo>
                    <a:pt x="0" y="23588"/>
                  </a:lnTo>
                  <a:lnTo>
                    <a:pt x="0" y="27520"/>
                  </a:lnTo>
                  <a:lnTo>
                    <a:pt x="1924" y="35383"/>
                  </a:lnTo>
                  <a:lnTo>
                    <a:pt x="7699" y="43246"/>
                  </a:lnTo>
                  <a:lnTo>
                    <a:pt x="13473" y="47178"/>
                  </a:lnTo>
                  <a:lnTo>
                    <a:pt x="25022" y="49143"/>
                  </a:lnTo>
                  <a:lnTo>
                    <a:pt x="25022" y="39314"/>
                  </a:lnTo>
                  <a:lnTo>
                    <a:pt x="19247" y="37349"/>
                  </a:lnTo>
                  <a:lnTo>
                    <a:pt x="15398" y="33417"/>
                  </a:lnTo>
                  <a:lnTo>
                    <a:pt x="13473" y="27520"/>
                  </a:lnTo>
                  <a:lnTo>
                    <a:pt x="13473" y="23588"/>
                  </a:lnTo>
                  <a:lnTo>
                    <a:pt x="15398" y="17691"/>
                  </a:lnTo>
                  <a:lnTo>
                    <a:pt x="19247" y="13760"/>
                  </a:lnTo>
                  <a:lnTo>
                    <a:pt x="25022" y="11794"/>
                  </a:lnTo>
                  <a:lnTo>
                    <a:pt x="38495" y="11794"/>
                  </a:lnTo>
                  <a:lnTo>
                    <a:pt x="44270" y="13760"/>
                  </a:lnTo>
                  <a:lnTo>
                    <a:pt x="46195" y="17691"/>
                  </a:lnTo>
                  <a:lnTo>
                    <a:pt x="61593" y="17691"/>
                  </a:lnTo>
                  <a:lnTo>
                    <a:pt x="61593" y="15726"/>
                  </a:lnTo>
                  <a:lnTo>
                    <a:pt x="55819" y="3930"/>
                  </a:lnTo>
                  <a:lnTo>
                    <a:pt x="50044" y="1965"/>
                  </a:lnTo>
                  <a:lnTo>
                    <a:pt x="38495" y="0"/>
                  </a:lnTo>
                  <a:close/>
                </a:path>
              </a:pathLst>
            </a:custGeom>
            <a:solidFill>
              <a:srgbClr val="000000"/>
            </a:solidFill>
          </p:spPr>
          <p:txBody>
            <a:bodyPr wrap="square" lIns="0" tIns="0" rIns="0" bIns="0" rtlCol="0"/>
            <a:lstStyle/>
            <a:p>
              <a:endParaRPr sz="949"/>
            </a:p>
          </p:txBody>
        </p:sp>
        <p:sp>
          <p:nvSpPr>
            <p:cNvPr id="818" name="object 818"/>
            <p:cNvSpPr/>
            <p:nvPr/>
          </p:nvSpPr>
          <p:spPr>
            <a:xfrm>
              <a:off x="13607447" y="3862658"/>
              <a:ext cx="61594" cy="49530"/>
            </a:xfrm>
            <a:custGeom>
              <a:avLst/>
              <a:gdLst/>
              <a:ahLst/>
              <a:cxnLst/>
              <a:rect l="l" t="t" r="r" b="b"/>
              <a:pathLst>
                <a:path w="61594" h="49529">
                  <a:moveTo>
                    <a:pt x="61593" y="17691"/>
                  </a:moveTo>
                  <a:lnTo>
                    <a:pt x="61593" y="15726"/>
                  </a:lnTo>
                  <a:lnTo>
                    <a:pt x="55819" y="3930"/>
                  </a:lnTo>
                  <a:lnTo>
                    <a:pt x="50044" y="1965"/>
                  </a:lnTo>
                  <a:lnTo>
                    <a:pt x="38495" y="0"/>
                  </a:lnTo>
                  <a:lnTo>
                    <a:pt x="25022" y="0"/>
                  </a:lnTo>
                  <a:lnTo>
                    <a:pt x="13473" y="1965"/>
                  </a:lnTo>
                  <a:lnTo>
                    <a:pt x="7699" y="3930"/>
                  </a:lnTo>
                  <a:lnTo>
                    <a:pt x="1924" y="15726"/>
                  </a:lnTo>
                  <a:lnTo>
                    <a:pt x="0" y="23588"/>
                  </a:lnTo>
                  <a:lnTo>
                    <a:pt x="0" y="27520"/>
                  </a:lnTo>
                  <a:lnTo>
                    <a:pt x="1924" y="35383"/>
                  </a:lnTo>
                  <a:lnTo>
                    <a:pt x="7699" y="43246"/>
                  </a:lnTo>
                  <a:lnTo>
                    <a:pt x="13473" y="47178"/>
                  </a:lnTo>
                  <a:lnTo>
                    <a:pt x="25022" y="49143"/>
                  </a:lnTo>
                  <a:lnTo>
                    <a:pt x="25022" y="39314"/>
                  </a:lnTo>
                  <a:lnTo>
                    <a:pt x="19247" y="37349"/>
                  </a:lnTo>
                  <a:lnTo>
                    <a:pt x="15398" y="33417"/>
                  </a:lnTo>
                  <a:lnTo>
                    <a:pt x="13473" y="27520"/>
                  </a:lnTo>
                  <a:lnTo>
                    <a:pt x="13473" y="23588"/>
                  </a:lnTo>
                  <a:lnTo>
                    <a:pt x="15398" y="17691"/>
                  </a:lnTo>
                  <a:lnTo>
                    <a:pt x="19247" y="13760"/>
                  </a:lnTo>
                  <a:lnTo>
                    <a:pt x="25022" y="11794"/>
                  </a:lnTo>
                  <a:lnTo>
                    <a:pt x="38495" y="11794"/>
                  </a:lnTo>
                  <a:lnTo>
                    <a:pt x="44270" y="13760"/>
                  </a:lnTo>
                  <a:lnTo>
                    <a:pt x="46195" y="17691"/>
                  </a:lnTo>
                  <a:lnTo>
                    <a:pt x="61593" y="17691"/>
                  </a:lnTo>
                  <a:close/>
                </a:path>
              </a:pathLst>
            </a:custGeom>
            <a:ln w="3175">
              <a:solidFill>
                <a:srgbClr val="000000"/>
              </a:solidFill>
            </a:ln>
          </p:spPr>
          <p:txBody>
            <a:bodyPr wrap="square" lIns="0" tIns="0" rIns="0" bIns="0" rtlCol="0"/>
            <a:lstStyle/>
            <a:p>
              <a:endParaRPr sz="949"/>
            </a:p>
          </p:txBody>
        </p:sp>
        <p:sp>
          <p:nvSpPr>
            <p:cNvPr id="819" name="object 819"/>
            <p:cNvSpPr/>
            <p:nvPr/>
          </p:nvSpPr>
          <p:spPr>
            <a:xfrm>
              <a:off x="13603598" y="3901973"/>
              <a:ext cx="71755" cy="53340"/>
            </a:xfrm>
            <a:custGeom>
              <a:avLst/>
              <a:gdLst/>
              <a:ahLst/>
              <a:cxnLst/>
              <a:rect l="l" t="t" r="r" b="b"/>
              <a:pathLst>
                <a:path w="71755" h="53339">
                  <a:moveTo>
                    <a:pt x="46195" y="0"/>
                  </a:moveTo>
                  <a:lnTo>
                    <a:pt x="28871" y="0"/>
                  </a:lnTo>
                  <a:lnTo>
                    <a:pt x="28871" y="9828"/>
                  </a:lnTo>
                  <a:lnTo>
                    <a:pt x="44270" y="9828"/>
                  </a:lnTo>
                  <a:lnTo>
                    <a:pt x="55819" y="17691"/>
                  </a:lnTo>
                  <a:lnTo>
                    <a:pt x="57743" y="23588"/>
                  </a:lnTo>
                  <a:lnTo>
                    <a:pt x="57743" y="29486"/>
                  </a:lnTo>
                  <a:lnTo>
                    <a:pt x="55819" y="35383"/>
                  </a:lnTo>
                  <a:lnTo>
                    <a:pt x="51969" y="39314"/>
                  </a:lnTo>
                  <a:lnTo>
                    <a:pt x="46195" y="41280"/>
                  </a:lnTo>
                  <a:lnTo>
                    <a:pt x="25022" y="41280"/>
                  </a:lnTo>
                  <a:lnTo>
                    <a:pt x="19247" y="39314"/>
                  </a:lnTo>
                  <a:lnTo>
                    <a:pt x="15398" y="37349"/>
                  </a:lnTo>
                  <a:lnTo>
                    <a:pt x="13473" y="29486"/>
                  </a:lnTo>
                  <a:lnTo>
                    <a:pt x="0" y="29486"/>
                  </a:lnTo>
                  <a:lnTo>
                    <a:pt x="1924" y="37349"/>
                  </a:lnTo>
                  <a:lnTo>
                    <a:pt x="7699" y="45212"/>
                  </a:lnTo>
                  <a:lnTo>
                    <a:pt x="13473" y="51109"/>
                  </a:lnTo>
                  <a:lnTo>
                    <a:pt x="25022" y="53075"/>
                  </a:lnTo>
                  <a:lnTo>
                    <a:pt x="46195" y="53075"/>
                  </a:lnTo>
                  <a:lnTo>
                    <a:pt x="57743" y="51109"/>
                  </a:lnTo>
                  <a:lnTo>
                    <a:pt x="63518" y="45212"/>
                  </a:lnTo>
                  <a:lnTo>
                    <a:pt x="69292" y="37349"/>
                  </a:lnTo>
                  <a:lnTo>
                    <a:pt x="71217" y="29486"/>
                  </a:lnTo>
                  <a:lnTo>
                    <a:pt x="71217" y="23588"/>
                  </a:lnTo>
                  <a:lnTo>
                    <a:pt x="69292" y="15726"/>
                  </a:lnTo>
                  <a:lnTo>
                    <a:pt x="57743" y="3931"/>
                  </a:lnTo>
                  <a:lnTo>
                    <a:pt x="46195" y="0"/>
                  </a:lnTo>
                  <a:close/>
                </a:path>
              </a:pathLst>
            </a:custGeom>
            <a:solidFill>
              <a:srgbClr val="000000"/>
            </a:solidFill>
          </p:spPr>
          <p:txBody>
            <a:bodyPr wrap="square" lIns="0" tIns="0" rIns="0" bIns="0" rtlCol="0"/>
            <a:lstStyle/>
            <a:p>
              <a:endParaRPr sz="949"/>
            </a:p>
          </p:txBody>
        </p:sp>
        <p:sp>
          <p:nvSpPr>
            <p:cNvPr id="820" name="object 820"/>
            <p:cNvSpPr/>
            <p:nvPr/>
          </p:nvSpPr>
          <p:spPr>
            <a:xfrm>
              <a:off x="13603598" y="3901973"/>
              <a:ext cx="71755" cy="53340"/>
            </a:xfrm>
            <a:custGeom>
              <a:avLst/>
              <a:gdLst/>
              <a:ahLst/>
              <a:cxnLst/>
              <a:rect l="l" t="t" r="r" b="b"/>
              <a:pathLst>
                <a:path w="71755" h="53339">
                  <a:moveTo>
                    <a:pt x="28871" y="9828"/>
                  </a:moveTo>
                  <a:lnTo>
                    <a:pt x="44270" y="9828"/>
                  </a:lnTo>
                  <a:lnTo>
                    <a:pt x="50044" y="13760"/>
                  </a:lnTo>
                  <a:lnTo>
                    <a:pt x="55819" y="17691"/>
                  </a:lnTo>
                  <a:lnTo>
                    <a:pt x="57743" y="23588"/>
                  </a:lnTo>
                  <a:lnTo>
                    <a:pt x="57743" y="29486"/>
                  </a:lnTo>
                  <a:lnTo>
                    <a:pt x="55819" y="35383"/>
                  </a:lnTo>
                  <a:lnTo>
                    <a:pt x="51969" y="39314"/>
                  </a:lnTo>
                  <a:lnTo>
                    <a:pt x="46195" y="41280"/>
                  </a:lnTo>
                  <a:lnTo>
                    <a:pt x="25022" y="41280"/>
                  </a:lnTo>
                  <a:lnTo>
                    <a:pt x="19247" y="39314"/>
                  </a:lnTo>
                  <a:lnTo>
                    <a:pt x="15398" y="37349"/>
                  </a:lnTo>
                  <a:lnTo>
                    <a:pt x="13473" y="29486"/>
                  </a:lnTo>
                  <a:lnTo>
                    <a:pt x="0" y="29486"/>
                  </a:lnTo>
                  <a:lnTo>
                    <a:pt x="1924" y="37349"/>
                  </a:lnTo>
                  <a:lnTo>
                    <a:pt x="7699" y="45212"/>
                  </a:lnTo>
                  <a:lnTo>
                    <a:pt x="13473" y="51109"/>
                  </a:lnTo>
                  <a:lnTo>
                    <a:pt x="25022" y="53075"/>
                  </a:lnTo>
                  <a:lnTo>
                    <a:pt x="46195" y="53075"/>
                  </a:lnTo>
                  <a:lnTo>
                    <a:pt x="57743" y="51109"/>
                  </a:lnTo>
                  <a:lnTo>
                    <a:pt x="63518" y="45212"/>
                  </a:lnTo>
                  <a:lnTo>
                    <a:pt x="69292" y="37349"/>
                  </a:lnTo>
                  <a:lnTo>
                    <a:pt x="71217" y="29486"/>
                  </a:lnTo>
                  <a:lnTo>
                    <a:pt x="71217" y="23588"/>
                  </a:lnTo>
                  <a:lnTo>
                    <a:pt x="69292" y="15726"/>
                  </a:lnTo>
                  <a:lnTo>
                    <a:pt x="61593" y="7863"/>
                  </a:lnTo>
                  <a:lnTo>
                    <a:pt x="57743" y="3931"/>
                  </a:lnTo>
                  <a:lnTo>
                    <a:pt x="46195" y="0"/>
                  </a:lnTo>
                  <a:lnTo>
                    <a:pt x="28871" y="0"/>
                  </a:lnTo>
                  <a:lnTo>
                    <a:pt x="28871" y="9828"/>
                  </a:lnTo>
                  <a:close/>
                </a:path>
              </a:pathLst>
            </a:custGeom>
            <a:ln w="3175">
              <a:solidFill>
                <a:srgbClr val="000000"/>
              </a:solidFill>
            </a:ln>
          </p:spPr>
          <p:txBody>
            <a:bodyPr wrap="square" lIns="0" tIns="0" rIns="0" bIns="0" rtlCol="0"/>
            <a:lstStyle/>
            <a:p>
              <a:endParaRPr sz="949"/>
            </a:p>
          </p:txBody>
        </p:sp>
        <p:sp>
          <p:nvSpPr>
            <p:cNvPr id="821" name="object 821"/>
            <p:cNvSpPr/>
            <p:nvPr/>
          </p:nvSpPr>
          <p:spPr>
            <a:xfrm>
              <a:off x="13688289" y="3862658"/>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22" name="object 822"/>
            <p:cNvSpPr/>
            <p:nvPr/>
          </p:nvSpPr>
          <p:spPr>
            <a:xfrm>
              <a:off x="13688289" y="3862658"/>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23" name="object 823"/>
            <p:cNvSpPr/>
            <p:nvPr/>
          </p:nvSpPr>
          <p:spPr>
            <a:xfrm>
              <a:off x="13719074" y="3862667"/>
              <a:ext cx="69850" cy="92710"/>
            </a:xfrm>
            <a:custGeom>
              <a:avLst/>
              <a:gdLst/>
              <a:ahLst/>
              <a:cxnLst/>
              <a:rect l="l" t="t" r="r" b="b"/>
              <a:pathLst>
                <a:path w="69850" h="92710">
                  <a:moveTo>
                    <a:pt x="11557" y="9829"/>
                  </a:moveTo>
                  <a:lnTo>
                    <a:pt x="0" y="9829"/>
                  </a:lnTo>
                  <a:lnTo>
                    <a:pt x="0" y="92392"/>
                  </a:lnTo>
                  <a:lnTo>
                    <a:pt x="11557" y="92392"/>
                  </a:lnTo>
                  <a:lnTo>
                    <a:pt x="11557" y="9829"/>
                  </a:lnTo>
                  <a:close/>
                </a:path>
                <a:path w="69850" h="92710">
                  <a:moveTo>
                    <a:pt x="69303" y="0"/>
                  </a:moveTo>
                  <a:lnTo>
                    <a:pt x="57746" y="0"/>
                  </a:lnTo>
                  <a:lnTo>
                    <a:pt x="57746" y="92392"/>
                  </a:lnTo>
                  <a:lnTo>
                    <a:pt x="69303" y="92392"/>
                  </a:lnTo>
                  <a:lnTo>
                    <a:pt x="69303" y="0"/>
                  </a:lnTo>
                  <a:close/>
                </a:path>
              </a:pathLst>
            </a:custGeom>
            <a:solidFill>
              <a:srgbClr val="000000"/>
            </a:solidFill>
          </p:spPr>
          <p:txBody>
            <a:bodyPr wrap="square" lIns="0" tIns="0" rIns="0" bIns="0" rtlCol="0"/>
            <a:lstStyle/>
            <a:p>
              <a:endParaRPr sz="949"/>
            </a:p>
          </p:txBody>
        </p:sp>
        <p:sp>
          <p:nvSpPr>
            <p:cNvPr id="824" name="object 824"/>
            <p:cNvSpPr/>
            <p:nvPr/>
          </p:nvSpPr>
          <p:spPr>
            <a:xfrm>
              <a:off x="13776829"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25" name="object 825"/>
            <p:cNvSpPr/>
            <p:nvPr/>
          </p:nvSpPr>
          <p:spPr>
            <a:xfrm>
              <a:off x="13788378" y="3862658"/>
              <a:ext cx="59690" cy="51435"/>
            </a:xfrm>
            <a:custGeom>
              <a:avLst/>
              <a:gdLst/>
              <a:ahLst/>
              <a:cxnLst/>
              <a:rect l="l" t="t" r="r" b="b"/>
              <a:pathLst>
                <a:path w="59690" h="51435">
                  <a:moveTo>
                    <a:pt x="34646" y="0"/>
                  </a:moveTo>
                  <a:lnTo>
                    <a:pt x="0" y="0"/>
                  </a:ln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6"/>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826" name="object 826"/>
            <p:cNvSpPr/>
            <p:nvPr/>
          </p:nvSpPr>
          <p:spPr>
            <a:xfrm>
              <a:off x="13788378" y="3862658"/>
              <a:ext cx="59690" cy="51435"/>
            </a:xfrm>
            <a:custGeom>
              <a:avLst/>
              <a:gdLst/>
              <a:ahLst/>
              <a:cxnLst/>
              <a:rect l="l" t="t" r="r" b="b"/>
              <a:pathLst>
                <a:path w="59690" h="51435">
                  <a:moveTo>
                    <a:pt x="0" y="0"/>
                  </a:moveTo>
                  <a:lnTo>
                    <a:pt x="0" y="9828"/>
                  </a:lnTo>
                  <a:lnTo>
                    <a:pt x="34646" y="9828"/>
                  </a:lnTo>
                  <a:lnTo>
                    <a:pt x="40420" y="13760"/>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6"/>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27" name="object 827"/>
            <p:cNvSpPr/>
            <p:nvPr/>
          </p:nvSpPr>
          <p:spPr>
            <a:xfrm>
              <a:off x="13819175" y="3907871"/>
              <a:ext cx="31115" cy="47625"/>
            </a:xfrm>
            <a:custGeom>
              <a:avLst/>
              <a:gdLst/>
              <a:ahLst/>
              <a:cxnLst/>
              <a:rect l="l" t="t" r="r" b="b"/>
              <a:pathLst>
                <a:path w="31115" h="47625">
                  <a:moveTo>
                    <a:pt x="13473" y="0"/>
                  </a:moveTo>
                  <a:lnTo>
                    <a:pt x="0" y="0"/>
                  </a:lnTo>
                  <a:lnTo>
                    <a:pt x="17323" y="47177"/>
                  </a:lnTo>
                  <a:lnTo>
                    <a:pt x="30796" y="47177"/>
                  </a:lnTo>
                  <a:lnTo>
                    <a:pt x="13473" y="0"/>
                  </a:lnTo>
                  <a:close/>
                </a:path>
              </a:pathLst>
            </a:custGeom>
            <a:solidFill>
              <a:srgbClr val="000000"/>
            </a:solidFill>
          </p:spPr>
          <p:txBody>
            <a:bodyPr wrap="square" lIns="0" tIns="0" rIns="0" bIns="0" rtlCol="0"/>
            <a:lstStyle/>
            <a:p>
              <a:endParaRPr sz="949"/>
            </a:p>
          </p:txBody>
        </p:sp>
        <p:sp>
          <p:nvSpPr>
            <p:cNvPr id="828" name="object 828"/>
            <p:cNvSpPr/>
            <p:nvPr/>
          </p:nvSpPr>
          <p:spPr>
            <a:xfrm>
              <a:off x="13819175" y="3907871"/>
              <a:ext cx="31115" cy="47625"/>
            </a:xfrm>
            <a:custGeom>
              <a:avLst/>
              <a:gdLst/>
              <a:ahLst/>
              <a:cxnLst/>
              <a:rect l="l" t="t" r="r" b="b"/>
              <a:pathLst>
                <a:path w="31115" h="47625">
                  <a:moveTo>
                    <a:pt x="0" y="0"/>
                  </a:moveTo>
                  <a:lnTo>
                    <a:pt x="17323" y="47177"/>
                  </a:lnTo>
                  <a:lnTo>
                    <a:pt x="30796" y="47177"/>
                  </a:lnTo>
                  <a:lnTo>
                    <a:pt x="13473" y="0"/>
                  </a:lnTo>
                  <a:lnTo>
                    <a:pt x="0" y="0"/>
                  </a:lnTo>
                  <a:close/>
                </a:path>
              </a:pathLst>
            </a:custGeom>
            <a:ln w="3175">
              <a:solidFill>
                <a:srgbClr val="000000"/>
              </a:solidFill>
            </a:ln>
          </p:spPr>
          <p:txBody>
            <a:bodyPr wrap="square" lIns="0" tIns="0" rIns="0" bIns="0" rtlCol="0"/>
            <a:lstStyle/>
            <a:p>
              <a:endParaRPr sz="949"/>
            </a:p>
          </p:txBody>
        </p:sp>
        <p:sp>
          <p:nvSpPr>
            <p:cNvPr id="829" name="object 829"/>
            <p:cNvSpPr/>
            <p:nvPr/>
          </p:nvSpPr>
          <p:spPr>
            <a:xfrm>
              <a:off x="13865370" y="3862658"/>
              <a:ext cx="69850" cy="92710"/>
            </a:xfrm>
            <a:custGeom>
              <a:avLst/>
              <a:gdLst/>
              <a:ahLst/>
              <a:cxnLst/>
              <a:rect l="l" t="t" r="r" b="b"/>
              <a:pathLst>
                <a:path w="69850" h="92710">
                  <a:moveTo>
                    <a:pt x="69292" y="0"/>
                  </a:moveTo>
                  <a:lnTo>
                    <a:pt x="57743" y="0"/>
                  </a:lnTo>
                  <a:lnTo>
                    <a:pt x="57743" y="60937"/>
                  </a:lnTo>
                  <a:lnTo>
                    <a:pt x="55819" y="68801"/>
                  </a:lnTo>
                  <a:lnTo>
                    <a:pt x="51969" y="74698"/>
                  </a:lnTo>
                  <a:lnTo>
                    <a:pt x="46195" y="78629"/>
                  </a:lnTo>
                  <a:lnTo>
                    <a:pt x="38495" y="80595"/>
                  </a:lnTo>
                  <a:lnTo>
                    <a:pt x="30796" y="80595"/>
                  </a:lnTo>
                  <a:lnTo>
                    <a:pt x="23097" y="78629"/>
                  </a:lnTo>
                  <a:lnTo>
                    <a:pt x="17323" y="74698"/>
                  </a:lnTo>
                  <a:lnTo>
                    <a:pt x="13473" y="68801"/>
                  </a:lnTo>
                  <a:lnTo>
                    <a:pt x="11548" y="60937"/>
                  </a:lnTo>
                  <a:lnTo>
                    <a:pt x="11548" y="0"/>
                  </a:lnTo>
                  <a:lnTo>
                    <a:pt x="0" y="0"/>
                  </a:lnTo>
                  <a:lnTo>
                    <a:pt x="0" y="60937"/>
                  </a:lnTo>
                  <a:lnTo>
                    <a:pt x="1924" y="72732"/>
                  </a:lnTo>
                  <a:lnTo>
                    <a:pt x="7699" y="80595"/>
                  </a:lnTo>
                  <a:lnTo>
                    <a:pt x="11548" y="84527"/>
                  </a:lnTo>
                  <a:lnTo>
                    <a:pt x="19247" y="90424"/>
                  </a:lnTo>
                  <a:lnTo>
                    <a:pt x="30796" y="92390"/>
                  </a:lnTo>
                  <a:lnTo>
                    <a:pt x="38495" y="92390"/>
                  </a:lnTo>
                  <a:lnTo>
                    <a:pt x="69292" y="60937"/>
                  </a:lnTo>
                  <a:lnTo>
                    <a:pt x="69292" y="0"/>
                  </a:lnTo>
                  <a:close/>
                </a:path>
              </a:pathLst>
            </a:custGeom>
            <a:solidFill>
              <a:srgbClr val="000000"/>
            </a:solidFill>
          </p:spPr>
          <p:txBody>
            <a:bodyPr wrap="square" lIns="0" tIns="0" rIns="0" bIns="0" rtlCol="0"/>
            <a:lstStyle/>
            <a:p>
              <a:endParaRPr sz="949"/>
            </a:p>
          </p:txBody>
        </p:sp>
        <p:sp>
          <p:nvSpPr>
            <p:cNvPr id="830" name="object 830"/>
            <p:cNvSpPr/>
            <p:nvPr/>
          </p:nvSpPr>
          <p:spPr>
            <a:xfrm>
              <a:off x="13865370" y="3862658"/>
              <a:ext cx="69850" cy="92710"/>
            </a:xfrm>
            <a:custGeom>
              <a:avLst/>
              <a:gdLst/>
              <a:ahLst/>
              <a:cxnLst/>
              <a:rect l="l" t="t" r="r" b="b"/>
              <a:pathLst>
                <a:path w="69850" h="92710">
                  <a:moveTo>
                    <a:pt x="0" y="0"/>
                  </a:moveTo>
                  <a:lnTo>
                    <a:pt x="0" y="60937"/>
                  </a:lnTo>
                  <a:lnTo>
                    <a:pt x="1924" y="72732"/>
                  </a:lnTo>
                  <a:lnTo>
                    <a:pt x="7699" y="80595"/>
                  </a:lnTo>
                  <a:lnTo>
                    <a:pt x="11548" y="84527"/>
                  </a:lnTo>
                  <a:lnTo>
                    <a:pt x="19247" y="90424"/>
                  </a:lnTo>
                  <a:lnTo>
                    <a:pt x="30796" y="92390"/>
                  </a:lnTo>
                  <a:lnTo>
                    <a:pt x="38495" y="92390"/>
                  </a:lnTo>
                  <a:lnTo>
                    <a:pt x="69292" y="60937"/>
                  </a:lnTo>
                  <a:lnTo>
                    <a:pt x="69292" y="0"/>
                  </a:lnTo>
                  <a:lnTo>
                    <a:pt x="57743" y="0"/>
                  </a:lnTo>
                  <a:lnTo>
                    <a:pt x="57743" y="60937"/>
                  </a:lnTo>
                  <a:lnTo>
                    <a:pt x="55819" y="68801"/>
                  </a:lnTo>
                  <a:lnTo>
                    <a:pt x="51969" y="74698"/>
                  </a:lnTo>
                  <a:lnTo>
                    <a:pt x="46195" y="78629"/>
                  </a:lnTo>
                  <a:lnTo>
                    <a:pt x="38495" y="80595"/>
                  </a:lnTo>
                  <a:lnTo>
                    <a:pt x="30796" y="80595"/>
                  </a:lnTo>
                  <a:lnTo>
                    <a:pt x="23097" y="78629"/>
                  </a:lnTo>
                  <a:lnTo>
                    <a:pt x="17323" y="74698"/>
                  </a:lnTo>
                  <a:lnTo>
                    <a:pt x="13473" y="68801"/>
                  </a:lnTo>
                  <a:lnTo>
                    <a:pt x="11548" y="60937"/>
                  </a:lnTo>
                  <a:lnTo>
                    <a:pt x="11548" y="0"/>
                  </a:lnTo>
                  <a:lnTo>
                    <a:pt x="0" y="0"/>
                  </a:lnTo>
                  <a:close/>
                </a:path>
              </a:pathLst>
            </a:custGeom>
            <a:ln w="3175">
              <a:solidFill>
                <a:srgbClr val="000000"/>
              </a:solidFill>
            </a:ln>
          </p:spPr>
          <p:txBody>
            <a:bodyPr wrap="square" lIns="0" tIns="0" rIns="0" bIns="0" rtlCol="0"/>
            <a:lstStyle/>
            <a:p>
              <a:endParaRPr sz="949"/>
            </a:p>
          </p:txBody>
        </p:sp>
        <p:sp>
          <p:nvSpPr>
            <p:cNvPr id="831" name="object 831"/>
            <p:cNvSpPr/>
            <p:nvPr/>
          </p:nvSpPr>
          <p:spPr>
            <a:xfrm>
              <a:off x="13950061"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2" name="object 832"/>
            <p:cNvSpPr/>
            <p:nvPr/>
          </p:nvSpPr>
          <p:spPr>
            <a:xfrm>
              <a:off x="13950061"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3" name="object 833"/>
            <p:cNvSpPr/>
            <p:nvPr/>
          </p:nvSpPr>
          <p:spPr>
            <a:xfrm>
              <a:off x="13961610" y="3862658"/>
              <a:ext cx="38735" cy="92710"/>
            </a:xfrm>
            <a:custGeom>
              <a:avLst/>
              <a:gdLst/>
              <a:ahLst/>
              <a:cxnLst/>
              <a:rect l="l" t="t" r="r" b="b"/>
              <a:pathLst>
                <a:path w="38734" h="92710">
                  <a:moveTo>
                    <a:pt x="11548" y="0"/>
                  </a:moveTo>
                  <a:lnTo>
                    <a:pt x="0" y="0"/>
                  </a:lnTo>
                  <a:lnTo>
                    <a:pt x="26947" y="92390"/>
                  </a:lnTo>
                  <a:lnTo>
                    <a:pt x="38495" y="92390"/>
                  </a:lnTo>
                  <a:lnTo>
                    <a:pt x="11548" y="0"/>
                  </a:lnTo>
                  <a:close/>
                </a:path>
              </a:pathLst>
            </a:custGeom>
            <a:solidFill>
              <a:srgbClr val="000000"/>
            </a:solidFill>
          </p:spPr>
          <p:txBody>
            <a:bodyPr wrap="square" lIns="0" tIns="0" rIns="0" bIns="0" rtlCol="0"/>
            <a:lstStyle/>
            <a:p>
              <a:endParaRPr sz="949"/>
            </a:p>
          </p:txBody>
        </p:sp>
        <p:sp>
          <p:nvSpPr>
            <p:cNvPr id="834" name="object 834"/>
            <p:cNvSpPr/>
            <p:nvPr/>
          </p:nvSpPr>
          <p:spPr>
            <a:xfrm>
              <a:off x="13961610" y="3862658"/>
              <a:ext cx="38735" cy="92710"/>
            </a:xfrm>
            <a:custGeom>
              <a:avLst/>
              <a:gdLst/>
              <a:ahLst/>
              <a:cxnLst/>
              <a:rect l="l" t="t" r="r" b="b"/>
              <a:pathLst>
                <a:path w="38734" h="92710">
                  <a:moveTo>
                    <a:pt x="0" y="0"/>
                  </a:moveTo>
                  <a:lnTo>
                    <a:pt x="26947" y="92390"/>
                  </a:lnTo>
                  <a:lnTo>
                    <a:pt x="38495"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5" name="object 835"/>
            <p:cNvSpPr/>
            <p:nvPr/>
          </p:nvSpPr>
          <p:spPr>
            <a:xfrm>
              <a:off x="13992406" y="3862658"/>
              <a:ext cx="38735" cy="92710"/>
            </a:xfrm>
            <a:custGeom>
              <a:avLst/>
              <a:gdLst/>
              <a:ahLst/>
              <a:cxnLst/>
              <a:rect l="l" t="t" r="r" b="b"/>
              <a:pathLst>
                <a:path w="38734" h="92710">
                  <a:moveTo>
                    <a:pt x="38495" y="0"/>
                  </a:moveTo>
                  <a:lnTo>
                    <a:pt x="26947" y="0"/>
                  </a:lnTo>
                  <a:lnTo>
                    <a:pt x="0" y="92390"/>
                  </a:lnTo>
                  <a:lnTo>
                    <a:pt x="11548" y="92390"/>
                  </a:lnTo>
                  <a:lnTo>
                    <a:pt x="38495" y="0"/>
                  </a:lnTo>
                  <a:close/>
                </a:path>
              </a:pathLst>
            </a:custGeom>
            <a:solidFill>
              <a:srgbClr val="000000"/>
            </a:solidFill>
          </p:spPr>
          <p:txBody>
            <a:bodyPr wrap="square" lIns="0" tIns="0" rIns="0" bIns="0" rtlCol="0"/>
            <a:lstStyle/>
            <a:p>
              <a:endParaRPr sz="949"/>
            </a:p>
          </p:txBody>
        </p:sp>
        <p:sp>
          <p:nvSpPr>
            <p:cNvPr id="836" name="object 836"/>
            <p:cNvSpPr/>
            <p:nvPr/>
          </p:nvSpPr>
          <p:spPr>
            <a:xfrm>
              <a:off x="13992406" y="3862658"/>
              <a:ext cx="38735" cy="92710"/>
            </a:xfrm>
            <a:custGeom>
              <a:avLst/>
              <a:gdLst/>
              <a:ahLst/>
              <a:cxnLst/>
              <a:rect l="l" t="t" r="r" b="b"/>
              <a:pathLst>
                <a:path w="38734" h="92710">
                  <a:moveTo>
                    <a:pt x="26947" y="0"/>
                  </a:moveTo>
                  <a:lnTo>
                    <a:pt x="0" y="92390"/>
                  </a:lnTo>
                  <a:lnTo>
                    <a:pt x="11548" y="92390"/>
                  </a:lnTo>
                  <a:lnTo>
                    <a:pt x="38495" y="0"/>
                  </a:lnTo>
                  <a:lnTo>
                    <a:pt x="26947" y="0"/>
                  </a:lnTo>
                  <a:close/>
                </a:path>
              </a:pathLst>
            </a:custGeom>
            <a:ln w="3175">
              <a:solidFill>
                <a:srgbClr val="000000"/>
              </a:solidFill>
            </a:ln>
          </p:spPr>
          <p:txBody>
            <a:bodyPr wrap="square" lIns="0" tIns="0" rIns="0" bIns="0" rtlCol="0"/>
            <a:lstStyle/>
            <a:p>
              <a:endParaRPr sz="949"/>
            </a:p>
          </p:txBody>
        </p:sp>
        <p:sp>
          <p:nvSpPr>
            <p:cNvPr id="837" name="object 837"/>
            <p:cNvSpPr/>
            <p:nvPr/>
          </p:nvSpPr>
          <p:spPr>
            <a:xfrm>
              <a:off x="14030902"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8" name="object 838"/>
            <p:cNvSpPr/>
            <p:nvPr/>
          </p:nvSpPr>
          <p:spPr>
            <a:xfrm>
              <a:off x="14030902"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9" name="object 839"/>
            <p:cNvSpPr/>
            <p:nvPr/>
          </p:nvSpPr>
          <p:spPr>
            <a:xfrm>
              <a:off x="14057849"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40" name="object 840"/>
            <p:cNvSpPr/>
            <p:nvPr/>
          </p:nvSpPr>
          <p:spPr>
            <a:xfrm>
              <a:off x="14057849"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1" name="object 841"/>
            <p:cNvSpPr/>
            <p:nvPr/>
          </p:nvSpPr>
          <p:spPr>
            <a:xfrm>
              <a:off x="14069398" y="3862658"/>
              <a:ext cx="57785" cy="12065"/>
            </a:xfrm>
            <a:custGeom>
              <a:avLst/>
              <a:gdLst/>
              <a:ahLst/>
              <a:cxnLst/>
              <a:rect l="l" t="t" r="r" b="b"/>
              <a:pathLst>
                <a:path w="57784" h="12064">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42" name="object 842"/>
            <p:cNvSpPr/>
            <p:nvPr/>
          </p:nvSpPr>
          <p:spPr>
            <a:xfrm>
              <a:off x="14069398" y="3862658"/>
              <a:ext cx="57785" cy="12065"/>
            </a:xfrm>
            <a:custGeom>
              <a:avLst/>
              <a:gdLst/>
              <a:ahLst/>
              <a:cxnLst/>
              <a:rect l="l" t="t" r="r" b="b"/>
              <a:pathLst>
                <a:path w="57784" h="12064">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43" name="object 843"/>
            <p:cNvSpPr/>
            <p:nvPr/>
          </p:nvSpPr>
          <p:spPr>
            <a:xfrm>
              <a:off x="14069398" y="3900007"/>
              <a:ext cx="50165" cy="12065"/>
            </a:xfrm>
            <a:custGeom>
              <a:avLst/>
              <a:gdLst/>
              <a:ahLst/>
              <a:cxnLst/>
              <a:rect l="l" t="t" r="r" b="b"/>
              <a:pathLst>
                <a:path w="50165" h="12064">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844" name="object 844"/>
            <p:cNvSpPr/>
            <p:nvPr/>
          </p:nvSpPr>
          <p:spPr>
            <a:xfrm>
              <a:off x="14069398" y="3900007"/>
              <a:ext cx="50165" cy="12065"/>
            </a:xfrm>
            <a:custGeom>
              <a:avLst/>
              <a:gdLst/>
              <a:ahLst/>
              <a:cxnLst/>
              <a:rect l="l" t="t" r="r" b="b"/>
              <a:pathLst>
                <a:path w="50165" h="12064">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845" name="object 845"/>
            <p:cNvSpPr/>
            <p:nvPr/>
          </p:nvSpPr>
          <p:spPr>
            <a:xfrm>
              <a:off x="14069398" y="3943254"/>
              <a:ext cx="57785" cy="12065"/>
            </a:xfrm>
            <a:custGeom>
              <a:avLst/>
              <a:gdLst/>
              <a:ahLst/>
              <a:cxnLst/>
              <a:rect l="l" t="t" r="r" b="b"/>
              <a:pathLst>
                <a:path w="57784" h="12064">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46" name="object 846"/>
            <p:cNvSpPr/>
            <p:nvPr/>
          </p:nvSpPr>
          <p:spPr>
            <a:xfrm>
              <a:off x="14069398" y="3943254"/>
              <a:ext cx="57785" cy="12065"/>
            </a:xfrm>
            <a:custGeom>
              <a:avLst/>
              <a:gdLst/>
              <a:ahLst/>
              <a:cxnLst/>
              <a:rect l="l" t="t" r="r" b="b"/>
              <a:pathLst>
                <a:path w="57784" h="12064">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47" name="object 847"/>
            <p:cNvSpPr/>
            <p:nvPr/>
          </p:nvSpPr>
          <p:spPr>
            <a:xfrm>
              <a:off x="14142540"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48" name="object 848"/>
            <p:cNvSpPr/>
            <p:nvPr/>
          </p:nvSpPr>
          <p:spPr>
            <a:xfrm>
              <a:off x="14142540"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49" name="object 849"/>
            <p:cNvSpPr/>
            <p:nvPr/>
          </p:nvSpPr>
          <p:spPr>
            <a:xfrm>
              <a:off x="14154089" y="3862658"/>
              <a:ext cx="53975" cy="92710"/>
            </a:xfrm>
            <a:custGeom>
              <a:avLst/>
              <a:gdLst/>
              <a:ahLst/>
              <a:cxnLst/>
              <a:rect l="l" t="t" r="r" b="b"/>
              <a:pathLst>
                <a:path w="53975" h="92710">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850" name="object 850"/>
            <p:cNvSpPr/>
            <p:nvPr/>
          </p:nvSpPr>
          <p:spPr>
            <a:xfrm>
              <a:off x="14154089" y="3862658"/>
              <a:ext cx="53975" cy="92710"/>
            </a:xfrm>
            <a:custGeom>
              <a:avLst/>
              <a:gdLst/>
              <a:ahLst/>
              <a:cxnLst/>
              <a:rect l="l" t="t" r="r" b="b"/>
              <a:pathLst>
                <a:path w="53975" h="92710">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1" name="object 851"/>
            <p:cNvSpPr/>
            <p:nvPr/>
          </p:nvSpPr>
          <p:spPr>
            <a:xfrm>
              <a:off x="14207983" y="3862658"/>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52" name="object 852"/>
            <p:cNvSpPr/>
            <p:nvPr/>
          </p:nvSpPr>
          <p:spPr>
            <a:xfrm>
              <a:off x="14207983" y="3862658"/>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53" name="object 853"/>
            <p:cNvSpPr/>
            <p:nvPr/>
          </p:nvSpPr>
          <p:spPr>
            <a:xfrm>
              <a:off x="14234931" y="3862658"/>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54" name="object 854"/>
            <p:cNvSpPr/>
            <p:nvPr/>
          </p:nvSpPr>
          <p:spPr>
            <a:xfrm>
              <a:off x="14234931" y="3862658"/>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55" name="object 855"/>
            <p:cNvSpPr/>
            <p:nvPr/>
          </p:nvSpPr>
          <p:spPr>
            <a:xfrm>
              <a:off x="14265727" y="3872487"/>
              <a:ext cx="12065" cy="83185"/>
            </a:xfrm>
            <a:custGeom>
              <a:avLst/>
              <a:gdLst/>
              <a:ahLst/>
              <a:cxnLst/>
              <a:rect l="l" t="t" r="r" b="b"/>
              <a:pathLst>
                <a:path w="12065" h="83185">
                  <a:moveTo>
                    <a:pt x="11548" y="0"/>
                  </a:moveTo>
                  <a:lnTo>
                    <a:pt x="0" y="0"/>
                  </a:lnTo>
                  <a:lnTo>
                    <a:pt x="0" y="82561"/>
                  </a:lnTo>
                  <a:lnTo>
                    <a:pt x="11548" y="82561"/>
                  </a:lnTo>
                  <a:lnTo>
                    <a:pt x="11548" y="0"/>
                  </a:lnTo>
                  <a:close/>
                </a:path>
              </a:pathLst>
            </a:custGeom>
            <a:solidFill>
              <a:srgbClr val="000000"/>
            </a:solidFill>
          </p:spPr>
          <p:txBody>
            <a:bodyPr wrap="square" lIns="0" tIns="0" rIns="0" bIns="0" rtlCol="0"/>
            <a:lstStyle/>
            <a:p>
              <a:endParaRPr sz="949"/>
            </a:p>
          </p:txBody>
        </p:sp>
      </p:grpSp>
      <p:pic>
        <p:nvPicPr>
          <p:cNvPr id="856" name="object 856"/>
          <p:cNvPicPr/>
          <p:nvPr/>
        </p:nvPicPr>
        <p:blipFill>
          <a:blip r:embed="rId50" cstate="print"/>
          <a:stretch>
            <a:fillRect/>
          </a:stretch>
        </p:blipFill>
        <p:spPr>
          <a:xfrm>
            <a:off x="8396090" y="2035939"/>
            <a:ext cx="40612" cy="48729"/>
          </a:xfrm>
          <a:prstGeom prst="rect">
            <a:avLst/>
          </a:prstGeom>
        </p:spPr>
      </p:pic>
      <p:pic>
        <p:nvPicPr>
          <p:cNvPr id="857" name="object 857"/>
          <p:cNvPicPr/>
          <p:nvPr/>
        </p:nvPicPr>
        <p:blipFill>
          <a:blip r:embed="rId48" cstate="print"/>
          <a:stretch>
            <a:fillRect/>
          </a:stretch>
        </p:blipFill>
        <p:spPr>
          <a:xfrm>
            <a:off x="8493485" y="2035939"/>
            <a:ext cx="86266" cy="48729"/>
          </a:xfrm>
          <a:prstGeom prst="rect">
            <a:avLst/>
          </a:prstGeom>
        </p:spPr>
      </p:pic>
      <p:sp>
        <p:nvSpPr>
          <p:cNvPr id="858" name="object 858"/>
          <p:cNvSpPr/>
          <p:nvPr/>
        </p:nvSpPr>
        <p:spPr>
          <a:xfrm>
            <a:off x="2897709" y="3021658"/>
            <a:ext cx="173709" cy="48866"/>
          </a:xfrm>
          <a:custGeom>
            <a:avLst/>
            <a:gdLst/>
            <a:ahLst/>
            <a:cxnLst/>
            <a:rect l="l" t="t" r="r" b="b"/>
            <a:pathLst>
              <a:path w="329564" h="92710">
                <a:moveTo>
                  <a:pt x="0" y="0"/>
                </a:moveTo>
                <a:lnTo>
                  <a:pt x="23097" y="0"/>
                </a:lnTo>
                <a:lnTo>
                  <a:pt x="34646" y="7699"/>
                </a:lnTo>
                <a:lnTo>
                  <a:pt x="40420" y="15398"/>
                </a:lnTo>
                <a:lnTo>
                  <a:pt x="46195" y="23097"/>
                </a:lnTo>
                <a:lnTo>
                  <a:pt x="51969" y="46195"/>
                </a:lnTo>
                <a:lnTo>
                  <a:pt x="46195" y="69292"/>
                </a:lnTo>
                <a:lnTo>
                  <a:pt x="40420" y="76991"/>
                </a:lnTo>
                <a:lnTo>
                  <a:pt x="34646" y="84691"/>
                </a:lnTo>
                <a:lnTo>
                  <a:pt x="23097" y="92390"/>
                </a:lnTo>
                <a:lnTo>
                  <a:pt x="0" y="92390"/>
                </a:lnTo>
                <a:lnTo>
                  <a:pt x="0" y="0"/>
                </a:lnTo>
              </a:path>
              <a:path w="329564" h="92710">
                <a:moveTo>
                  <a:pt x="138585" y="92390"/>
                </a:moveTo>
                <a:lnTo>
                  <a:pt x="92390" y="92390"/>
                </a:lnTo>
                <a:lnTo>
                  <a:pt x="92390" y="0"/>
                </a:lnTo>
                <a:lnTo>
                  <a:pt x="138585" y="0"/>
                </a:lnTo>
              </a:path>
              <a:path w="329564" h="92710">
                <a:moveTo>
                  <a:pt x="92390" y="46195"/>
                </a:moveTo>
                <a:lnTo>
                  <a:pt x="121262" y="46195"/>
                </a:lnTo>
              </a:path>
              <a:path w="329564" h="92710">
                <a:moveTo>
                  <a:pt x="179005" y="0"/>
                </a:moveTo>
                <a:lnTo>
                  <a:pt x="236749" y="0"/>
                </a:lnTo>
              </a:path>
              <a:path w="329564" h="92710">
                <a:moveTo>
                  <a:pt x="207877" y="0"/>
                </a:moveTo>
                <a:lnTo>
                  <a:pt x="207877" y="92390"/>
                </a:lnTo>
              </a:path>
              <a:path w="329564" h="92710">
                <a:moveTo>
                  <a:pt x="271396" y="92390"/>
                </a:moveTo>
                <a:lnTo>
                  <a:pt x="300268" y="0"/>
                </a:lnTo>
                <a:lnTo>
                  <a:pt x="329139" y="92390"/>
                </a:lnTo>
              </a:path>
              <a:path w="329564" h="92710">
                <a:moveTo>
                  <a:pt x="282944" y="61593"/>
                </a:moveTo>
                <a:lnTo>
                  <a:pt x="317591" y="61593"/>
                </a:lnTo>
              </a:path>
            </a:pathLst>
          </a:custGeom>
          <a:ln w="3175">
            <a:solidFill>
              <a:srgbClr val="000000"/>
            </a:solidFill>
          </a:ln>
        </p:spPr>
        <p:txBody>
          <a:bodyPr wrap="square" lIns="0" tIns="0" rIns="0" bIns="0" rtlCol="0"/>
          <a:lstStyle/>
          <a:p>
            <a:endParaRPr sz="949"/>
          </a:p>
        </p:txBody>
      </p:sp>
      <p:sp>
        <p:nvSpPr>
          <p:cNvPr id="859" name="object 859"/>
          <p:cNvSpPr/>
          <p:nvPr/>
        </p:nvSpPr>
        <p:spPr>
          <a:xfrm>
            <a:off x="3104674" y="3021658"/>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60" name="object 860"/>
          <p:cNvSpPr/>
          <p:nvPr/>
        </p:nvSpPr>
        <p:spPr>
          <a:xfrm>
            <a:off x="3141197" y="3021658"/>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pic>
        <p:nvPicPr>
          <p:cNvPr id="861" name="object 861"/>
          <p:cNvPicPr/>
          <p:nvPr/>
        </p:nvPicPr>
        <p:blipFill>
          <a:blip r:embed="rId41" cstate="print"/>
          <a:stretch>
            <a:fillRect/>
          </a:stretch>
        </p:blipFill>
        <p:spPr>
          <a:xfrm>
            <a:off x="3245117" y="2991660"/>
            <a:ext cx="45386" cy="79474"/>
          </a:xfrm>
          <a:prstGeom prst="rect">
            <a:avLst/>
          </a:prstGeom>
        </p:spPr>
      </p:pic>
      <p:sp>
        <p:nvSpPr>
          <p:cNvPr id="862" name="object 862"/>
          <p:cNvSpPr/>
          <p:nvPr/>
        </p:nvSpPr>
        <p:spPr>
          <a:xfrm>
            <a:off x="2875186" y="3102009"/>
            <a:ext cx="222241" cy="48866"/>
          </a:xfrm>
          <a:custGeom>
            <a:avLst/>
            <a:gdLst/>
            <a:ahLst/>
            <a:cxnLst/>
            <a:rect l="l" t="t" r="r" b="b"/>
            <a:pathLst>
              <a:path w="421639" h="92710">
                <a:moveTo>
                  <a:pt x="51969" y="15398"/>
                </a:moveTo>
                <a:lnTo>
                  <a:pt x="46195" y="7699"/>
                </a:lnTo>
                <a:lnTo>
                  <a:pt x="34646" y="0"/>
                </a:lnTo>
                <a:lnTo>
                  <a:pt x="23097" y="0"/>
                </a:lnTo>
                <a:lnTo>
                  <a:pt x="11548" y="7699"/>
                </a:lnTo>
                <a:lnTo>
                  <a:pt x="5774" y="15398"/>
                </a:lnTo>
                <a:lnTo>
                  <a:pt x="5774" y="23097"/>
                </a:lnTo>
                <a:lnTo>
                  <a:pt x="11548" y="30796"/>
                </a:lnTo>
                <a:lnTo>
                  <a:pt x="23097" y="38496"/>
                </a:lnTo>
                <a:lnTo>
                  <a:pt x="34646" y="46195"/>
                </a:lnTo>
                <a:lnTo>
                  <a:pt x="46195" y="53894"/>
                </a:lnTo>
                <a:lnTo>
                  <a:pt x="51969" y="61593"/>
                </a:lnTo>
                <a:lnTo>
                  <a:pt x="51969" y="76991"/>
                </a:lnTo>
                <a:lnTo>
                  <a:pt x="46195" y="84691"/>
                </a:lnTo>
                <a:lnTo>
                  <a:pt x="34646" y="92390"/>
                </a:lnTo>
                <a:lnTo>
                  <a:pt x="23097" y="92390"/>
                </a:lnTo>
                <a:lnTo>
                  <a:pt x="11548" y="84691"/>
                </a:lnTo>
                <a:lnTo>
                  <a:pt x="5774" y="76991"/>
                </a:lnTo>
                <a:lnTo>
                  <a:pt x="0" y="69292"/>
                </a:lnTo>
              </a:path>
              <a:path w="421639" h="92710">
                <a:moveTo>
                  <a:pt x="144359" y="76991"/>
                </a:moveTo>
                <a:lnTo>
                  <a:pt x="138585" y="84691"/>
                </a:lnTo>
                <a:lnTo>
                  <a:pt x="127036" y="92390"/>
                </a:lnTo>
                <a:lnTo>
                  <a:pt x="115487" y="92390"/>
                </a:lnTo>
                <a:lnTo>
                  <a:pt x="103938" y="84691"/>
                </a:lnTo>
                <a:lnTo>
                  <a:pt x="98164" y="76991"/>
                </a:lnTo>
                <a:lnTo>
                  <a:pt x="92390" y="69292"/>
                </a:lnTo>
                <a:lnTo>
                  <a:pt x="86615" y="46195"/>
                </a:lnTo>
                <a:lnTo>
                  <a:pt x="92390" y="23097"/>
                </a:lnTo>
                <a:lnTo>
                  <a:pt x="98164" y="15398"/>
                </a:lnTo>
                <a:lnTo>
                  <a:pt x="103938" y="7699"/>
                </a:lnTo>
                <a:lnTo>
                  <a:pt x="115487" y="0"/>
                </a:lnTo>
                <a:lnTo>
                  <a:pt x="127036" y="0"/>
                </a:lnTo>
                <a:lnTo>
                  <a:pt x="138585" y="7699"/>
                </a:lnTo>
                <a:lnTo>
                  <a:pt x="144359" y="15398"/>
                </a:lnTo>
              </a:path>
              <a:path w="421639" h="92710">
                <a:moveTo>
                  <a:pt x="184780" y="92390"/>
                </a:moveTo>
                <a:lnTo>
                  <a:pt x="213652" y="0"/>
                </a:lnTo>
                <a:lnTo>
                  <a:pt x="242524" y="92390"/>
                </a:lnTo>
              </a:path>
              <a:path w="421639" h="92710">
                <a:moveTo>
                  <a:pt x="196329" y="61593"/>
                </a:moveTo>
                <a:lnTo>
                  <a:pt x="230975" y="61593"/>
                </a:lnTo>
              </a:path>
              <a:path w="421639" h="92710">
                <a:moveTo>
                  <a:pt x="282944" y="0"/>
                </a:moveTo>
                <a:lnTo>
                  <a:pt x="282944" y="92390"/>
                </a:lnTo>
                <a:lnTo>
                  <a:pt x="329139" y="92390"/>
                </a:lnTo>
              </a:path>
              <a:path w="421639" h="92710">
                <a:moveTo>
                  <a:pt x="421530" y="92390"/>
                </a:moveTo>
                <a:lnTo>
                  <a:pt x="375334" y="92390"/>
                </a:lnTo>
                <a:lnTo>
                  <a:pt x="375334" y="0"/>
                </a:lnTo>
                <a:lnTo>
                  <a:pt x="421530" y="0"/>
                </a:lnTo>
              </a:path>
              <a:path w="421639" h="92710">
                <a:moveTo>
                  <a:pt x="375334" y="46195"/>
                </a:moveTo>
                <a:lnTo>
                  <a:pt x="404206" y="46195"/>
                </a:lnTo>
              </a:path>
            </a:pathLst>
          </a:custGeom>
          <a:ln w="3175">
            <a:solidFill>
              <a:srgbClr val="000000"/>
            </a:solidFill>
          </a:ln>
        </p:spPr>
        <p:txBody>
          <a:bodyPr wrap="square" lIns="0" tIns="0" rIns="0" bIns="0" rtlCol="0"/>
          <a:lstStyle/>
          <a:p>
            <a:endParaRPr sz="949"/>
          </a:p>
        </p:txBody>
      </p:sp>
      <p:sp>
        <p:nvSpPr>
          <p:cNvPr id="863" name="object 863"/>
          <p:cNvSpPr/>
          <p:nvPr/>
        </p:nvSpPr>
        <p:spPr>
          <a:xfrm>
            <a:off x="3182590" y="3102009"/>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64" name="object 864"/>
          <p:cNvSpPr/>
          <p:nvPr/>
        </p:nvSpPr>
        <p:spPr>
          <a:xfrm>
            <a:off x="3222157" y="3102009"/>
            <a:ext cx="18408" cy="48866"/>
          </a:xfrm>
          <a:custGeom>
            <a:avLst/>
            <a:gdLst/>
            <a:ahLst/>
            <a:cxnLst/>
            <a:rect l="l" t="t" r="r" b="b"/>
            <a:pathLst>
              <a:path w="34925" h="92710">
                <a:moveTo>
                  <a:pt x="0" y="92390"/>
                </a:moveTo>
                <a:lnTo>
                  <a:pt x="34646" y="0"/>
                </a:lnTo>
              </a:path>
            </a:pathLst>
          </a:custGeom>
          <a:ln w="3175">
            <a:solidFill>
              <a:srgbClr val="000000"/>
            </a:solidFill>
          </a:ln>
        </p:spPr>
        <p:txBody>
          <a:bodyPr wrap="square" lIns="0" tIns="0" rIns="0" bIns="0" rtlCol="0"/>
          <a:lstStyle/>
          <a:p>
            <a:endParaRPr sz="949"/>
          </a:p>
        </p:txBody>
      </p:sp>
      <p:sp>
        <p:nvSpPr>
          <p:cNvPr id="865" name="object 865"/>
          <p:cNvSpPr/>
          <p:nvPr/>
        </p:nvSpPr>
        <p:spPr>
          <a:xfrm>
            <a:off x="3267811" y="3102009"/>
            <a:ext cx="27445" cy="48866"/>
          </a:xfrm>
          <a:custGeom>
            <a:avLst/>
            <a:gdLst/>
            <a:ahLst/>
            <a:cxnLst/>
            <a:rect l="l" t="t" r="r" b="b"/>
            <a:pathLst>
              <a:path w="52070" h="92710">
                <a:moveTo>
                  <a:pt x="46195" y="0"/>
                </a:moveTo>
                <a:lnTo>
                  <a:pt x="11548" y="0"/>
                </a:lnTo>
                <a:lnTo>
                  <a:pt x="5774" y="38496"/>
                </a:lnTo>
                <a:lnTo>
                  <a:pt x="17323" y="30796"/>
                </a:lnTo>
                <a:lnTo>
                  <a:pt x="28871" y="30796"/>
                </a:lnTo>
                <a:lnTo>
                  <a:pt x="40420" y="38496"/>
                </a:lnTo>
                <a:lnTo>
                  <a:pt x="46195" y="46195"/>
                </a:lnTo>
                <a:lnTo>
                  <a:pt x="51969" y="61593"/>
                </a:lnTo>
                <a:lnTo>
                  <a:pt x="46195" y="76991"/>
                </a:lnTo>
                <a:lnTo>
                  <a:pt x="40420" y="84691"/>
                </a:lnTo>
                <a:lnTo>
                  <a:pt x="28871" y="92390"/>
                </a:lnTo>
                <a:lnTo>
                  <a:pt x="17323" y="92390"/>
                </a:lnTo>
                <a:lnTo>
                  <a:pt x="5774" y="84691"/>
                </a:lnTo>
                <a:lnTo>
                  <a:pt x="0" y="76991"/>
                </a:lnTo>
              </a:path>
            </a:pathLst>
          </a:custGeom>
          <a:ln w="3175">
            <a:solidFill>
              <a:srgbClr val="000000"/>
            </a:solidFill>
          </a:ln>
        </p:spPr>
        <p:txBody>
          <a:bodyPr wrap="square" lIns="0" tIns="0" rIns="0" bIns="0" rtlCol="0"/>
          <a:lstStyle/>
          <a:p>
            <a:endParaRPr sz="949"/>
          </a:p>
        </p:txBody>
      </p:sp>
      <p:grpSp>
        <p:nvGrpSpPr>
          <p:cNvPr id="866" name="object 866"/>
          <p:cNvGrpSpPr/>
          <p:nvPr/>
        </p:nvGrpSpPr>
        <p:grpSpPr>
          <a:xfrm>
            <a:off x="2220937" y="2715697"/>
            <a:ext cx="18743" cy="19078"/>
            <a:chOff x="2700195" y="5152280"/>
            <a:chExt cx="35560" cy="36195"/>
          </a:xfrm>
        </p:grpSpPr>
        <p:sp>
          <p:nvSpPr>
            <p:cNvPr id="867" name="object 867"/>
            <p:cNvSpPr/>
            <p:nvPr/>
          </p:nvSpPr>
          <p:spPr>
            <a:xfrm>
              <a:off x="2700224" y="5152309"/>
              <a:ext cx="35560" cy="36195"/>
            </a:xfrm>
            <a:custGeom>
              <a:avLst/>
              <a:gdLst/>
              <a:ahLst/>
              <a:cxnLst/>
              <a:rect l="l" t="t" r="r" b="b"/>
              <a:pathLst>
                <a:path w="35560"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868" name="object 868"/>
            <p:cNvSpPr/>
            <p:nvPr/>
          </p:nvSpPr>
          <p:spPr>
            <a:xfrm>
              <a:off x="2700224" y="5152309"/>
              <a:ext cx="35560" cy="36195"/>
            </a:xfrm>
            <a:custGeom>
              <a:avLst/>
              <a:gdLst/>
              <a:ahLst/>
              <a:cxnLst/>
              <a:rect l="l" t="t" r="r" b="b"/>
              <a:pathLst>
                <a:path w="35560"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869" name="object 869"/>
          <p:cNvGrpSpPr/>
          <p:nvPr/>
        </p:nvGrpSpPr>
        <p:grpSpPr>
          <a:xfrm>
            <a:off x="1403848" y="3406339"/>
            <a:ext cx="290185" cy="48866"/>
            <a:chOff x="1149995" y="6462582"/>
            <a:chExt cx="550545" cy="92710"/>
          </a:xfrm>
        </p:grpSpPr>
        <p:sp>
          <p:nvSpPr>
            <p:cNvPr id="870" name="object 870"/>
            <p:cNvSpPr/>
            <p:nvPr/>
          </p:nvSpPr>
          <p:spPr>
            <a:xfrm>
              <a:off x="1150024" y="6462611"/>
              <a:ext cx="77470" cy="92710"/>
            </a:xfrm>
            <a:custGeom>
              <a:avLst/>
              <a:gdLst/>
              <a:ahLst/>
              <a:cxnLst/>
              <a:rect l="l" t="t" r="r" b="b"/>
              <a:pathLst>
                <a:path w="77469" h="92709">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76991" y="60938"/>
                  </a:lnTo>
                  <a:lnTo>
                    <a:pt x="65443" y="60938"/>
                  </a:lnTo>
                  <a:lnTo>
                    <a:pt x="63518" y="68801"/>
                  </a:lnTo>
                  <a:lnTo>
                    <a:pt x="59668" y="74699"/>
                  </a:lnTo>
                  <a:lnTo>
                    <a:pt x="53894" y="78630"/>
                  </a:lnTo>
                  <a:lnTo>
                    <a:pt x="46195" y="80596"/>
                  </a:lnTo>
                  <a:lnTo>
                    <a:pt x="30796" y="80596"/>
                  </a:lnTo>
                  <a:lnTo>
                    <a:pt x="23097" y="78630"/>
                  </a:lnTo>
                  <a:lnTo>
                    <a:pt x="17323" y="74699"/>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3518" y="23589"/>
                  </a:lnTo>
                  <a:lnTo>
                    <a:pt x="65443" y="31452"/>
                  </a:lnTo>
                  <a:lnTo>
                    <a:pt x="76991" y="31452"/>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871" name="object 871"/>
            <p:cNvSpPr/>
            <p:nvPr/>
          </p:nvSpPr>
          <p:spPr>
            <a:xfrm>
              <a:off x="1150024" y="6462611"/>
              <a:ext cx="77470" cy="92710"/>
            </a:xfrm>
            <a:custGeom>
              <a:avLst/>
              <a:gdLst/>
              <a:ahLst/>
              <a:cxnLst/>
              <a:rect l="l" t="t" r="r" b="b"/>
              <a:pathLst>
                <a:path w="77469" h="92709">
                  <a:moveTo>
                    <a:pt x="76991" y="31452"/>
                  </a:moveTo>
                  <a:lnTo>
                    <a:pt x="46195" y="0"/>
                  </a:lnTo>
                  <a:lnTo>
                    <a:pt x="30796" y="0"/>
                  </a:lnTo>
                  <a:lnTo>
                    <a:pt x="0" y="31452"/>
                  </a:lnTo>
                  <a:lnTo>
                    <a:pt x="0" y="60938"/>
                  </a:lnTo>
                  <a:lnTo>
                    <a:pt x="30796" y="92390"/>
                  </a:lnTo>
                  <a:lnTo>
                    <a:pt x="46195" y="92390"/>
                  </a:lnTo>
                  <a:lnTo>
                    <a:pt x="76991" y="60938"/>
                  </a:lnTo>
                  <a:lnTo>
                    <a:pt x="65443" y="60938"/>
                  </a:lnTo>
                  <a:lnTo>
                    <a:pt x="63518" y="68801"/>
                  </a:lnTo>
                  <a:lnTo>
                    <a:pt x="59668" y="74699"/>
                  </a:lnTo>
                  <a:lnTo>
                    <a:pt x="53894" y="78630"/>
                  </a:lnTo>
                  <a:lnTo>
                    <a:pt x="46195" y="80596"/>
                  </a:lnTo>
                  <a:lnTo>
                    <a:pt x="30796" y="80596"/>
                  </a:lnTo>
                  <a:lnTo>
                    <a:pt x="23097" y="78630"/>
                  </a:lnTo>
                  <a:lnTo>
                    <a:pt x="17323" y="74699"/>
                  </a:lnTo>
                  <a:lnTo>
                    <a:pt x="13473" y="68801"/>
                  </a:lnTo>
                  <a:lnTo>
                    <a:pt x="11548" y="60938"/>
                  </a:lnTo>
                  <a:lnTo>
                    <a:pt x="11548" y="31452"/>
                  </a:lnTo>
                  <a:lnTo>
                    <a:pt x="13473" y="23589"/>
                  </a:lnTo>
                  <a:lnTo>
                    <a:pt x="17323" y="17692"/>
                  </a:lnTo>
                  <a:lnTo>
                    <a:pt x="23097" y="13760"/>
                  </a:lnTo>
                  <a:lnTo>
                    <a:pt x="30796" y="11794"/>
                  </a:lnTo>
                  <a:lnTo>
                    <a:pt x="46195" y="11794"/>
                  </a:lnTo>
                  <a:lnTo>
                    <a:pt x="53894" y="13760"/>
                  </a:lnTo>
                  <a:lnTo>
                    <a:pt x="59668" y="17692"/>
                  </a:lnTo>
                  <a:lnTo>
                    <a:pt x="63518" y="23589"/>
                  </a:lnTo>
                  <a:lnTo>
                    <a:pt x="65443" y="31452"/>
                  </a:lnTo>
                  <a:lnTo>
                    <a:pt x="76991" y="31452"/>
                  </a:lnTo>
                  <a:close/>
                </a:path>
              </a:pathLst>
            </a:custGeom>
            <a:ln w="3175">
              <a:solidFill>
                <a:srgbClr val="000000"/>
              </a:solidFill>
            </a:ln>
          </p:spPr>
          <p:txBody>
            <a:bodyPr wrap="square" lIns="0" tIns="0" rIns="0" bIns="0" rtlCol="0"/>
            <a:lstStyle/>
            <a:p>
              <a:endParaRPr sz="949"/>
            </a:p>
          </p:txBody>
        </p:sp>
        <p:sp>
          <p:nvSpPr>
            <p:cNvPr id="872" name="object 872"/>
            <p:cNvSpPr/>
            <p:nvPr/>
          </p:nvSpPr>
          <p:spPr>
            <a:xfrm>
              <a:off x="1215467" y="6494064"/>
              <a:ext cx="12065" cy="29845"/>
            </a:xfrm>
            <a:custGeom>
              <a:avLst/>
              <a:gdLst/>
              <a:ahLst/>
              <a:cxnLst/>
              <a:rect l="l" t="t" r="r" b="b"/>
              <a:pathLst>
                <a:path w="12065" h="29845">
                  <a:moveTo>
                    <a:pt x="11548" y="0"/>
                  </a:moveTo>
                  <a:lnTo>
                    <a:pt x="0" y="0"/>
                  </a:lnTo>
                  <a:lnTo>
                    <a:pt x="0" y="29485"/>
                  </a:lnTo>
                  <a:lnTo>
                    <a:pt x="11548" y="29485"/>
                  </a:lnTo>
                  <a:lnTo>
                    <a:pt x="11548" y="0"/>
                  </a:lnTo>
                  <a:close/>
                </a:path>
              </a:pathLst>
            </a:custGeom>
            <a:solidFill>
              <a:srgbClr val="000000"/>
            </a:solidFill>
          </p:spPr>
          <p:txBody>
            <a:bodyPr wrap="square" lIns="0" tIns="0" rIns="0" bIns="0" rtlCol="0"/>
            <a:lstStyle/>
            <a:p>
              <a:endParaRPr sz="949"/>
            </a:p>
          </p:txBody>
        </p:sp>
        <p:sp>
          <p:nvSpPr>
            <p:cNvPr id="873" name="object 873"/>
            <p:cNvSpPr/>
            <p:nvPr/>
          </p:nvSpPr>
          <p:spPr>
            <a:xfrm>
              <a:off x="1215467" y="6494064"/>
              <a:ext cx="12065" cy="29845"/>
            </a:xfrm>
            <a:custGeom>
              <a:avLst/>
              <a:gdLst/>
              <a:ahLst/>
              <a:cxnLst/>
              <a:rect l="l" t="t" r="r" b="b"/>
              <a:pathLst>
                <a:path w="12065" h="29845">
                  <a:moveTo>
                    <a:pt x="11548" y="0"/>
                  </a:moveTo>
                  <a:lnTo>
                    <a:pt x="0" y="0"/>
                  </a:lnTo>
                  <a:lnTo>
                    <a:pt x="0" y="29485"/>
                  </a:lnTo>
                  <a:lnTo>
                    <a:pt x="11548" y="29485"/>
                  </a:lnTo>
                  <a:lnTo>
                    <a:pt x="11548" y="0"/>
                  </a:lnTo>
                  <a:close/>
                </a:path>
              </a:pathLst>
            </a:custGeom>
            <a:ln w="3175">
              <a:solidFill>
                <a:srgbClr val="000000"/>
              </a:solidFill>
            </a:ln>
          </p:spPr>
          <p:txBody>
            <a:bodyPr wrap="square" lIns="0" tIns="0" rIns="0" bIns="0" rtlCol="0"/>
            <a:lstStyle/>
            <a:p>
              <a:endParaRPr sz="949"/>
            </a:p>
          </p:txBody>
        </p:sp>
        <p:sp>
          <p:nvSpPr>
            <p:cNvPr id="874" name="object 874"/>
            <p:cNvSpPr/>
            <p:nvPr/>
          </p:nvSpPr>
          <p:spPr>
            <a:xfrm>
              <a:off x="1242414" y="6462611"/>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75" name="object 875"/>
            <p:cNvSpPr/>
            <p:nvPr/>
          </p:nvSpPr>
          <p:spPr>
            <a:xfrm>
              <a:off x="1242414" y="6462611"/>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76" name="object 876"/>
            <p:cNvSpPr/>
            <p:nvPr/>
          </p:nvSpPr>
          <p:spPr>
            <a:xfrm>
              <a:off x="1253963" y="6462611"/>
              <a:ext cx="59690" cy="51435"/>
            </a:xfrm>
            <a:custGeom>
              <a:avLst/>
              <a:gdLst/>
              <a:ahLst/>
              <a:cxnLst/>
              <a:rect l="l" t="t" r="r" b="b"/>
              <a:pathLst>
                <a:path w="59690" h="51434">
                  <a:moveTo>
                    <a:pt x="34646" y="0"/>
                  </a:moveTo>
                  <a:lnTo>
                    <a:pt x="0" y="0"/>
                  </a:lnTo>
                  <a:lnTo>
                    <a:pt x="0" y="9828"/>
                  </a:lnTo>
                  <a:lnTo>
                    <a:pt x="34646" y="9828"/>
                  </a:lnTo>
                  <a:lnTo>
                    <a:pt x="40420" y="13760"/>
                  </a:lnTo>
                  <a:lnTo>
                    <a:pt x="44270" y="17692"/>
                  </a:lnTo>
                  <a:lnTo>
                    <a:pt x="46195" y="23589"/>
                  </a:lnTo>
                  <a:lnTo>
                    <a:pt x="46195" y="27521"/>
                  </a:lnTo>
                  <a:lnTo>
                    <a:pt x="44270" y="33418"/>
                  </a:lnTo>
                  <a:lnTo>
                    <a:pt x="40420" y="37349"/>
                  </a:lnTo>
                  <a:lnTo>
                    <a:pt x="34646" y="39315"/>
                  </a:lnTo>
                  <a:lnTo>
                    <a:pt x="0" y="39315"/>
                  </a:lnTo>
                  <a:lnTo>
                    <a:pt x="0" y="51109"/>
                  </a:lnTo>
                  <a:lnTo>
                    <a:pt x="34646" y="51109"/>
                  </a:lnTo>
                  <a:lnTo>
                    <a:pt x="46195" y="47178"/>
                  </a:lnTo>
                  <a:lnTo>
                    <a:pt x="51969" y="43246"/>
                  </a:lnTo>
                  <a:lnTo>
                    <a:pt x="57743" y="35384"/>
                  </a:lnTo>
                  <a:lnTo>
                    <a:pt x="59668" y="27521"/>
                  </a:lnTo>
                  <a:lnTo>
                    <a:pt x="59668" y="23589"/>
                  </a:lnTo>
                  <a:lnTo>
                    <a:pt x="57743" y="15726"/>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877" name="object 877"/>
            <p:cNvSpPr/>
            <p:nvPr/>
          </p:nvSpPr>
          <p:spPr>
            <a:xfrm>
              <a:off x="1253963" y="6462611"/>
              <a:ext cx="59690" cy="51435"/>
            </a:xfrm>
            <a:custGeom>
              <a:avLst/>
              <a:gdLst/>
              <a:ahLst/>
              <a:cxnLst/>
              <a:rect l="l" t="t" r="r" b="b"/>
              <a:pathLst>
                <a:path w="59690" h="51434">
                  <a:moveTo>
                    <a:pt x="0" y="0"/>
                  </a:moveTo>
                  <a:lnTo>
                    <a:pt x="0" y="9828"/>
                  </a:lnTo>
                  <a:lnTo>
                    <a:pt x="34646" y="9828"/>
                  </a:lnTo>
                  <a:lnTo>
                    <a:pt x="40420" y="13760"/>
                  </a:lnTo>
                  <a:lnTo>
                    <a:pt x="44270" y="17692"/>
                  </a:lnTo>
                  <a:lnTo>
                    <a:pt x="46195" y="23589"/>
                  </a:lnTo>
                  <a:lnTo>
                    <a:pt x="46195" y="27521"/>
                  </a:lnTo>
                  <a:lnTo>
                    <a:pt x="44270" y="33418"/>
                  </a:lnTo>
                  <a:lnTo>
                    <a:pt x="40420" y="37349"/>
                  </a:lnTo>
                  <a:lnTo>
                    <a:pt x="34646" y="39315"/>
                  </a:lnTo>
                  <a:lnTo>
                    <a:pt x="0" y="39315"/>
                  </a:lnTo>
                  <a:lnTo>
                    <a:pt x="0" y="51109"/>
                  </a:lnTo>
                  <a:lnTo>
                    <a:pt x="34646" y="51109"/>
                  </a:lnTo>
                  <a:lnTo>
                    <a:pt x="46195" y="47178"/>
                  </a:lnTo>
                  <a:lnTo>
                    <a:pt x="51969" y="43246"/>
                  </a:lnTo>
                  <a:lnTo>
                    <a:pt x="57743" y="35384"/>
                  </a:lnTo>
                  <a:lnTo>
                    <a:pt x="59668" y="27521"/>
                  </a:lnTo>
                  <a:lnTo>
                    <a:pt x="59668" y="23589"/>
                  </a:lnTo>
                  <a:lnTo>
                    <a:pt x="57743" y="15726"/>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78" name="object 878"/>
            <p:cNvSpPr/>
            <p:nvPr/>
          </p:nvSpPr>
          <p:spPr>
            <a:xfrm>
              <a:off x="1327105" y="6462611"/>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79" name="object 879"/>
            <p:cNvSpPr/>
            <p:nvPr/>
          </p:nvSpPr>
          <p:spPr>
            <a:xfrm>
              <a:off x="1327105" y="6462611"/>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80" name="object 880"/>
            <p:cNvSpPr/>
            <p:nvPr/>
          </p:nvSpPr>
          <p:spPr>
            <a:xfrm>
              <a:off x="1357896" y="6462611"/>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881" name="object 881"/>
            <p:cNvSpPr/>
            <p:nvPr/>
          </p:nvSpPr>
          <p:spPr>
            <a:xfrm>
              <a:off x="1415646" y="6462611"/>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882" name="object 882"/>
            <p:cNvPicPr/>
            <p:nvPr/>
          </p:nvPicPr>
          <p:blipFill>
            <a:blip r:embed="rId51" cstate="print"/>
            <a:stretch>
              <a:fillRect/>
            </a:stretch>
          </p:blipFill>
          <p:spPr>
            <a:xfrm>
              <a:off x="1446413" y="6462582"/>
              <a:ext cx="254132" cy="92449"/>
            </a:xfrm>
            <a:prstGeom prst="rect">
              <a:avLst/>
            </a:prstGeom>
          </p:spPr>
        </p:pic>
      </p:grpSp>
      <p:grpSp>
        <p:nvGrpSpPr>
          <p:cNvPr id="883" name="object 883"/>
          <p:cNvGrpSpPr/>
          <p:nvPr/>
        </p:nvGrpSpPr>
        <p:grpSpPr>
          <a:xfrm>
            <a:off x="1750819" y="3406339"/>
            <a:ext cx="193122" cy="48866"/>
            <a:chOff x="1808275" y="6462582"/>
            <a:chExt cx="366395" cy="92710"/>
          </a:xfrm>
        </p:grpSpPr>
        <p:sp>
          <p:nvSpPr>
            <p:cNvPr id="884" name="object 884"/>
            <p:cNvSpPr/>
            <p:nvPr/>
          </p:nvSpPr>
          <p:spPr>
            <a:xfrm>
              <a:off x="1808304" y="646261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85" name="object 885"/>
            <p:cNvSpPr/>
            <p:nvPr/>
          </p:nvSpPr>
          <p:spPr>
            <a:xfrm>
              <a:off x="1808304" y="646261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886" name="object 886"/>
            <p:cNvPicPr/>
            <p:nvPr/>
          </p:nvPicPr>
          <p:blipFill>
            <a:blip r:embed="rId52" cstate="print"/>
            <a:stretch>
              <a:fillRect/>
            </a:stretch>
          </p:blipFill>
          <p:spPr>
            <a:xfrm>
              <a:off x="1839071" y="6462582"/>
              <a:ext cx="334973" cy="92449"/>
            </a:xfrm>
            <a:prstGeom prst="rect">
              <a:avLst/>
            </a:prstGeom>
          </p:spPr>
        </p:pic>
      </p:grpSp>
      <p:pic>
        <p:nvPicPr>
          <p:cNvPr id="887" name="object 887"/>
          <p:cNvPicPr/>
          <p:nvPr/>
        </p:nvPicPr>
        <p:blipFill>
          <a:blip r:embed="rId22" cstate="print"/>
          <a:stretch>
            <a:fillRect/>
          </a:stretch>
        </p:blipFill>
        <p:spPr>
          <a:xfrm>
            <a:off x="10915585" y="934559"/>
            <a:ext cx="81194" cy="65307"/>
          </a:xfrm>
          <a:prstGeom prst="rect">
            <a:avLst/>
          </a:prstGeom>
        </p:spPr>
      </p:pic>
      <p:pic>
        <p:nvPicPr>
          <p:cNvPr id="888" name="object 888"/>
          <p:cNvPicPr/>
          <p:nvPr/>
        </p:nvPicPr>
        <p:blipFill>
          <a:blip r:embed="rId17" cstate="print"/>
          <a:stretch>
            <a:fillRect/>
          </a:stretch>
        </p:blipFill>
        <p:spPr>
          <a:xfrm>
            <a:off x="10528693" y="737591"/>
            <a:ext cx="81193" cy="48729"/>
          </a:xfrm>
          <a:prstGeom prst="rect">
            <a:avLst/>
          </a:prstGeom>
        </p:spPr>
      </p:pic>
      <p:pic>
        <p:nvPicPr>
          <p:cNvPr id="889" name="object 889"/>
          <p:cNvPicPr/>
          <p:nvPr/>
        </p:nvPicPr>
        <p:blipFill>
          <a:blip r:embed="rId23" cstate="print"/>
          <a:stretch>
            <a:fillRect/>
          </a:stretch>
        </p:blipFill>
        <p:spPr>
          <a:xfrm>
            <a:off x="10640001" y="491864"/>
            <a:ext cx="83223" cy="48729"/>
          </a:xfrm>
          <a:prstGeom prst="rect">
            <a:avLst/>
          </a:prstGeom>
        </p:spPr>
      </p:pic>
      <p:sp>
        <p:nvSpPr>
          <p:cNvPr id="890" name="object 890"/>
          <p:cNvSpPr/>
          <p:nvPr/>
        </p:nvSpPr>
        <p:spPr>
          <a:xfrm>
            <a:off x="797701"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891" name="object 891"/>
          <p:cNvSpPr/>
          <p:nvPr/>
        </p:nvSpPr>
        <p:spPr>
          <a:xfrm>
            <a:off x="954675"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892" name="object 892"/>
          <p:cNvSpPr/>
          <p:nvPr/>
        </p:nvSpPr>
        <p:spPr>
          <a:xfrm>
            <a:off x="797702" y="6856621"/>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893" name="object 893"/>
          <p:cNvSpPr/>
          <p:nvPr/>
        </p:nvSpPr>
        <p:spPr>
          <a:xfrm>
            <a:off x="2994702" y="5436133"/>
            <a:ext cx="0" cy="125847"/>
          </a:xfrm>
          <a:custGeom>
            <a:avLst/>
            <a:gdLst/>
            <a:ahLst/>
            <a:cxnLst/>
            <a:rect l="l" t="t" r="r" b="b"/>
            <a:pathLst>
              <a:path h="238759">
                <a:moveTo>
                  <a:pt x="0" y="0"/>
                </a:moveTo>
                <a:lnTo>
                  <a:pt x="0" y="238663"/>
                </a:lnTo>
              </a:path>
            </a:pathLst>
          </a:custGeom>
          <a:ln w="59129">
            <a:solidFill>
              <a:srgbClr val="000000"/>
            </a:solidFill>
          </a:ln>
        </p:spPr>
        <p:txBody>
          <a:bodyPr wrap="square" lIns="0" tIns="0" rIns="0" bIns="0" rtlCol="0"/>
          <a:lstStyle/>
          <a:p>
            <a:endParaRPr sz="949"/>
          </a:p>
        </p:txBody>
      </p:sp>
      <p:sp>
        <p:nvSpPr>
          <p:cNvPr id="894" name="object 894"/>
          <p:cNvSpPr/>
          <p:nvPr/>
        </p:nvSpPr>
        <p:spPr>
          <a:xfrm>
            <a:off x="954675" y="6703732"/>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895" name="object 895"/>
          <p:cNvSpPr/>
          <p:nvPr/>
        </p:nvSpPr>
        <p:spPr>
          <a:xfrm>
            <a:off x="2929679" y="6063464"/>
            <a:ext cx="130198" cy="0"/>
          </a:xfrm>
          <a:custGeom>
            <a:avLst/>
            <a:gdLst/>
            <a:ahLst/>
            <a:cxnLst/>
            <a:rect l="l" t="t" r="r" b="b"/>
            <a:pathLst>
              <a:path w="247014">
                <a:moveTo>
                  <a:pt x="246727" y="0"/>
                </a:moveTo>
                <a:lnTo>
                  <a:pt x="0" y="0"/>
                </a:lnTo>
              </a:path>
            </a:pathLst>
          </a:custGeom>
          <a:ln w="59129">
            <a:solidFill>
              <a:srgbClr val="000000"/>
            </a:solidFill>
          </a:ln>
        </p:spPr>
        <p:txBody>
          <a:bodyPr wrap="square" lIns="0" tIns="0" rIns="0" bIns="0" rtlCol="0"/>
          <a:lstStyle/>
          <a:p>
            <a:endParaRPr sz="949"/>
          </a:p>
        </p:txBody>
      </p:sp>
      <p:sp>
        <p:nvSpPr>
          <p:cNvPr id="896" name="object 896"/>
          <p:cNvSpPr/>
          <p:nvPr/>
        </p:nvSpPr>
        <p:spPr>
          <a:xfrm>
            <a:off x="3603580"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897" name="object 897"/>
          <p:cNvSpPr/>
          <p:nvPr/>
        </p:nvSpPr>
        <p:spPr>
          <a:xfrm>
            <a:off x="3603580"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898" name="object 898"/>
          <p:cNvSpPr/>
          <p:nvPr/>
        </p:nvSpPr>
        <p:spPr>
          <a:xfrm>
            <a:off x="876515" y="5145716"/>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899" name="object 899"/>
          <p:cNvSpPr/>
          <p:nvPr/>
        </p:nvSpPr>
        <p:spPr>
          <a:xfrm>
            <a:off x="876515" y="3431560"/>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00" name="object 900"/>
          <p:cNvSpPr/>
          <p:nvPr/>
        </p:nvSpPr>
        <p:spPr>
          <a:xfrm>
            <a:off x="11239364" y="3431560"/>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01" name="object 901"/>
          <p:cNvSpPr/>
          <p:nvPr/>
        </p:nvSpPr>
        <p:spPr>
          <a:xfrm>
            <a:off x="6252729"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02" name="object 902"/>
          <p:cNvSpPr/>
          <p:nvPr/>
        </p:nvSpPr>
        <p:spPr>
          <a:xfrm>
            <a:off x="6252729"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03" name="object 903"/>
          <p:cNvSpPr/>
          <p:nvPr/>
        </p:nvSpPr>
        <p:spPr>
          <a:xfrm>
            <a:off x="876515" y="1717405"/>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04" name="object 904"/>
          <p:cNvSpPr/>
          <p:nvPr/>
        </p:nvSpPr>
        <p:spPr>
          <a:xfrm>
            <a:off x="11239364" y="1717405"/>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05" name="object 905"/>
          <p:cNvSpPr/>
          <p:nvPr/>
        </p:nvSpPr>
        <p:spPr>
          <a:xfrm>
            <a:off x="8901878"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06" name="object 906"/>
          <p:cNvSpPr/>
          <p:nvPr/>
        </p:nvSpPr>
        <p:spPr>
          <a:xfrm>
            <a:off x="8901878"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07" name="object 907"/>
          <p:cNvSpPr/>
          <p:nvPr/>
        </p:nvSpPr>
        <p:spPr>
          <a:xfrm>
            <a:off x="954675" y="158775"/>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08" name="object 908"/>
          <p:cNvSpPr/>
          <p:nvPr/>
        </p:nvSpPr>
        <p:spPr>
          <a:xfrm>
            <a:off x="797702" y="0"/>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09" name="object 909"/>
          <p:cNvSpPr/>
          <p:nvPr/>
        </p:nvSpPr>
        <p:spPr>
          <a:xfrm>
            <a:off x="11239608"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10" name="object 910"/>
          <p:cNvSpPr/>
          <p:nvPr/>
        </p:nvSpPr>
        <p:spPr>
          <a:xfrm>
            <a:off x="11394299"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11" name="object 911"/>
          <p:cNvSpPr/>
          <p:nvPr/>
        </p:nvSpPr>
        <p:spPr>
          <a:xfrm>
            <a:off x="6989393" y="6296598"/>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2" name="object 912"/>
          <p:cNvSpPr/>
          <p:nvPr/>
        </p:nvSpPr>
        <p:spPr>
          <a:xfrm>
            <a:off x="7038474" y="6296598"/>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3" name="object 913"/>
          <p:cNvSpPr/>
          <p:nvPr/>
        </p:nvSpPr>
        <p:spPr>
          <a:xfrm>
            <a:off x="5536594" y="6272058"/>
            <a:ext cx="1477365" cy="0"/>
          </a:xfrm>
          <a:custGeom>
            <a:avLst/>
            <a:gdLst/>
            <a:ahLst/>
            <a:cxnLst/>
            <a:rect l="l" t="t" r="r" b="b"/>
            <a:pathLst>
              <a:path w="2802890">
                <a:moveTo>
                  <a:pt x="0" y="0"/>
                </a:moveTo>
                <a:lnTo>
                  <a:pt x="2802841" y="0"/>
                </a:lnTo>
              </a:path>
            </a:pathLst>
          </a:custGeom>
          <a:ln w="11825">
            <a:solidFill>
              <a:srgbClr val="000000"/>
            </a:solidFill>
          </a:ln>
        </p:spPr>
        <p:txBody>
          <a:bodyPr wrap="square" lIns="0" tIns="0" rIns="0" bIns="0" rtlCol="0"/>
          <a:lstStyle/>
          <a:p>
            <a:endParaRPr sz="949"/>
          </a:p>
        </p:txBody>
      </p:sp>
      <p:sp>
        <p:nvSpPr>
          <p:cNvPr id="914" name="object 914"/>
          <p:cNvSpPr/>
          <p:nvPr/>
        </p:nvSpPr>
        <p:spPr>
          <a:xfrm>
            <a:off x="7038474" y="6272058"/>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5" name="object 915"/>
          <p:cNvSpPr/>
          <p:nvPr/>
        </p:nvSpPr>
        <p:spPr>
          <a:xfrm>
            <a:off x="6989393" y="6222977"/>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6" name="object 916"/>
          <p:cNvSpPr/>
          <p:nvPr/>
        </p:nvSpPr>
        <p:spPr>
          <a:xfrm>
            <a:off x="7038474" y="6222977"/>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7" name="object 917"/>
          <p:cNvSpPr/>
          <p:nvPr/>
        </p:nvSpPr>
        <p:spPr>
          <a:xfrm>
            <a:off x="6989393" y="6198436"/>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8" name="object 918"/>
          <p:cNvSpPr/>
          <p:nvPr/>
        </p:nvSpPr>
        <p:spPr>
          <a:xfrm>
            <a:off x="7038474" y="6198436"/>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9" name="object 919"/>
          <p:cNvSpPr/>
          <p:nvPr/>
        </p:nvSpPr>
        <p:spPr>
          <a:xfrm>
            <a:off x="5536594" y="5290437"/>
            <a:ext cx="0" cy="981675"/>
          </a:xfrm>
          <a:custGeom>
            <a:avLst/>
            <a:gdLst/>
            <a:ahLst/>
            <a:cxnLst/>
            <a:rect l="l" t="t" r="r" b="b"/>
            <a:pathLst>
              <a:path h="1862454">
                <a:moveTo>
                  <a:pt x="0" y="1862352"/>
                </a:moveTo>
                <a:lnTo>
                  <a:pt x="0" y="0"/>
                </a:lnTo>
              </a:path>
            </a:pathLst>
          </a:custGeom>
          <a:ln w="11825">
            <a:solidFill>
              <a:srgbClr val="000000"/>
            </a:solidFill>
          </a:ln>
        </p:spPr>
        <p:txBody>
          <a:bodyPr wrap="square" lIns="0" tIns="0" rIns="0" bIns="0" rtlCol="0"/>
          <a:lstStyle/>
          <a:p>
            <a:endParaRPr sz="949"/>
          </a:p>
        </p:txBody>
      </p:sp>
      <p:sp>
        <p:nvSpPr>
          <p:cNvPr id="920" name="object 920"/>
          <p:cNvSpPr/>
          <p:nvPr/>
        </p:nvSpPr>
        <p:spPr>
          <a:xfrm>
            <a:off x="6996399" y="6112544"/>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21" name="object 921"/>
          <p:cNvSpPr/>
          <p:nvPr/>
        </p:nvSpPr>
        <p:spPr>
          <a:xfrm>
            <a:off x="6996399" y="6057328"/>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22" name="object 922"/>
          <p:cNvSpPr/>
          <p:nvPr/>
        </p:nvSpPr>
        <p:spPr>
          <a:xfrm>
            <a:off x="6989393" y="5903950"/>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23" name="object 923"/>
          <p:cNvSpPr/>
          <p:nvPr/>
        </p:nvSpPr>
        <p:spPr>
          <a:xfrm>
            <a:off x="6989393" y="5867018"/>
            <a:ext cx="73634" cy="37152"/>
          </a:xfrm>
          <a:custGeom>
            <a:avLst/>
            <a:gdLst/>
            <a:ahLst/>
            <a:cxnLst/>
            <a:rect l="l" t="t" r="r" b="b"/>
            <a:pathLst>
              <a:path w="139700" h="70484">
                <a:moveTo>
                  <a:pt x="93116" y="70068"/>
                </a:moveTo>
                <a:lnTo>
                  <a:pt x="139675" y="70068"/>
                </a:lnTo>
              </a:path>
              <a:path w="139700" h="70484">
                <a:moveTo>
                  <a:pt x="55870" y="48615"/>
                </a:moveTo>
                <a:lnTo>
                  <a:pt x="61187" y="48615"/>
                </a:lnTo>
              </a:path>
              <a:path w="139700" h="70484">
                <a:moveTo>
                  <a:pt x="55870" y="24192"/>
                </a:moveTo>
                <a:lnTo>
                  <a:pt x="93116" y="24192"/>
                </a:lnTo>
              </a:path>
              <a:path w="139700" h="70484">
                <a:moveTo>
                  <a:pt x="46558" y="23509"/>
                </a:moveTo>
                <a:lnTo>
                  <a:pt x="0" y="23509"/>
                </a:lnTo>
              </a:path>
              <a:path w="139700" h="70484">
                <a:moveTo>
                  <a:pt x="93116" y="23509"/>
                </a:moveTo>
                <a:lnTo>
                  <a:pt x="139675" y="23509"/>
                </a:lnTo>
              </a:path>
              <a:path w="139700" h="70484">
                <a:moveTo>
                  <a:pt x="55870" y="0"/>
                </a:moveTo>
                <a:lnTo>
                  <a:pt x="93116" y="0"/>
                </a:lnTo>
              </a:path>
            </a:pathLst>
          </a:custGeom>
          <a:ln w="11825">
            <a:solidFill>
              <a:srgbClr val="000000"/>
            </a:solidFill>
          </a:ln>
        </p:spPr>
        <p:txBody>
          <a:bodyPr wrap="square" lIns="0" tIns="0" rIns="0" bIns="0" rtlCol="0"/>
          <a:lstStyle/>
          <a:p>
            <a:endParaRPr sz="949"/>
          </a:p>
        </p:txBody>
      </p:sp>
      <p:sp>
        <p:nvSpPr>
          <p:cNvPr id="924" name="object 924"/>
          <p:cNvSpPr/>
          <p:nvPr/>
        </p:nvSpPr>
        <p:spPr>
          <a:xfrm>
            <a:off x="6989393" y="5830329"/>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25" name="object 925"/>
          <p:cNvSpPr/>
          <p:nvPr/>
        </p:nvSpPr>
        <p:spPr>
          <a:xfrm>
            <a:off x="6989393" y="5805788"/>
            <a:ext cx="73634" cy="24768"/>
          </a:xfrm>
          <a:custGeom>
            <a:avLst/>
            <a:gdLst/>
            <a:ahLst/>
            <a:cxnLst/>
            <a:rect l="l" t="t" r="r" b="b"/>
            <a:pathLst>
              <a:path w="139700" h="46990">
                <a:moveTo>
                  <a:pt x="93116" y="46558"/>
                </a:moveTo>
                <a:lnTo>
                  <a:pt x="139675" y="46558"/>
                </a:lnTo>
              </a:path>
              <a:path w="139700" h="46990">
                <a:moveTo>
                  <a:pt x="55870" y="22827"/>
                </a:moveTo>
                <a:lnTo>
                  <a:pt x="93116" y="22827"/>
                </a:lnTo>
              </a:path>
              <a:path w="139700" h="46990">
                <a:moveTo>
                  <a:pt x="46558" y="0"/>
                </a:moveTo>
                <a:lnTo>
                  <a:pt x="0" y="0"/>
                </a:lnTo>
              </a:path>
              <a:path w="139700" h="46990">
                <a:moveTo>
                  <a:pt x="93116" y="0"/>
                </a:moveTo>
                <a:lnTo>
                  <a:pt x="139675" y="0"/>
                </a:lnTo>
              </a:path>
            </a:pathLst>
          </a:custGeom>
          <a:ln w="11825">
            <a:solidFill>
              <a:srgbClr val="000000"/>
            </a:solidFill>
          </a:ln>
        </p:spPr>
        <p:txBody>
          <a:bodyPr wrap="square" lIns="0" tIns="0" rIns="0" bIns="0" rtlCol="0"/>
          <a:lstStyle/>
          <a:p>
            <a:endParaRPr sz="949"/>
          </a:p>
        </p:txBody>
      </p:sp>
      <p:sp>
        <p:nvSpPr>
          <p:cNvPr id="926" name="object 926"/>
          <p:cNvSpPr/>
          <p:nvPr/>
        </p:nvSpPr>
        <p:spPr>
          <a:xfrm>
            <a:off x="6989393" y="5364059"/>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27" name="object 927"/>
          <p:cNvSpPr/>
          <p:nvPr/>
        </p:nvSpPr>
        <p:spPr>
          <a:xfrm>
            <a:off x="6989393" y="5339518"/>
            <a:ext cx="73634" cy="24768"/>
          </a:xfrm>
          <a:custGeom>
            <a:avLst/>
            <a:gdLst/>
            <a:ahLst/>
            <a:cxnLst/>
            <a:rect l="l" t="t" r="r" b="b"/>
            <a:pathLst>
              <a:path w="139700" h="46990">
                <a:moveTo>
                  <a:pt x="93116" y="46558"/>
                </a:moveTo>
                <a:lnTo>
                  <a:pt x="139675" y="46558"/>
                </a:lnTo>
              </a:path>
              <a:path w="139700" h="46990">
                <a:moveTo>
                  <a:pt x="93116" y="25106"/>
                </a:moveTo>
                <a:lnTo>
                  <a:pt x="55870" y="25106"/>
                </a:lnTo>
              </a:path>
              <a:path w="139700" h="46990">
                <a:moveTo>
                  <a:pt x="46558" y="0"/>
                </a:moveTo>
                <a:lnTo>
                  <a:pt x="0" y="0"/>
                </a:lnTo>
              </a:path>
              <a:path w="139700" h="46990">
                <a:moveTo>
                  <a:pt x="93116" y="0"/>
                </a:moveTo>
                <a:lnTo>
                  <a:pt x="139675" y="0"/>
                </a:lnTo>
              </a:path>
            </a:pathLst>
          </a:custGeom>
          <a:ln w="11825">
            <a:solidFill>
              <a:srgbClr val="000000"/>
            </a:solidFill>
          </a:ln>
        </p:spPr>
        <p:txBody>
          <a:bodyPr wrap="square" lIns="0" tIns="0" rIns="0" bIns="0" rtlCol="0"/>
          <a:lstStyle/>
          <a:p>
            <a:endParaRPr sz="949"/>
          </a:p>
        </p:txBody>
      </p:sp>
      <p:sp>
        <p:nvSpPr>
          <p:cNvPr id="928" name="object 928"/>
          <p:cNvSpPr/>
          <p:nvPr/>
        </p:nvSpPr>
        <p:spPr>
          <a:xfrm>
            <a:off x="5536594" y="5290437"/>
            <a:ext cx="1477365" cy="0"/>
          </a:xfrm>
          <a:custGeom>
            <a:avLst/>
            <a:gdLst/>
            <a:ahLst/>
            <a:cxnLst/>
            <a:rect l="l" t="t" r="r" b="b"/>
            <a:pathLst>
              <a:path w="2802890">
                <a:moveTo>
                  <a:pt x="0" y="0"/>
                </a:moveTo>
                <a:lnTo>
                  <a:pt x="2802841" y="0"/>
                </a:lnTo>
              </a:path>
            </a:pathLst>
          </a:custGeom>
          <a:ln w="11825">
            <a:solidFill>
              <a:srgbClr val="000000"/>
            </a:solidFill>
          </a:ln>
        </p:spPr>
        <p:txBody>
          <a:bodyPr wrap="square" lIns="0" tIns="0" rIns="0" bIns="0" rtlCol="0"/>
          <a:lstStyle/>
          <a:p>
            <a:endParaRPr sz="949"/>
          </a:p>
        </p:txBody>
      </p:sp>
      <p:sp>
        <p:nvSpPr>
          <p:cNvPr id="929" name="object 929"/>
          <p:cNvSpPr/>
          <p:nvPr/>
        </p:nvSpPr>
        <p:spPr>
          <a:xfrm>
            <a:off x="6989393" y="5265896"/>
            <a:ext cx="73634" cy="24768"/>
          </a:xfrm>
          <a:custGeom>
            <a:avLst/>
            <a:gdLst/>
            <a:ahLst/>
            <a:cxnLst/>
            <a:rect l="l" t="t" r="r" b="b"/>
            <a:pathLst>
              <a:path w="139700" h="46990">
                <a:moveTo>
                  <a:pt x="93116" y="46558"/>
                </a:moveTo>
                <a:lnTo>
                  <a:pt x="139675" y="46558"/>
                </a:lnTo>
              </a:path>
              <a:path w="139700" h="46990">
                <a:moveTo>
                  <a:pt x="55870" y="21452"/>
                </a:moveTo>
                <a:lnTo>
                  <a:pt x="93116" y="21452"/>
                </a:lnTo>
              </a:path>
              <a:path w="139700" h="46990">
                <a:moveTo>
                  <a:pt x="46558" y="0"/>
                </a:moveTo>
                <a:lnTo>
                  <a:pt x="0" y="0"/>
                </a:lnTo>
              </a:path>
              <a:path w="139700" h="46990">
                <a:moveTo>
                  <a:pt x="93116" y="0"/>
                </a:moveTo>
                <a:lnTo>
                  <a:pt x="139675" y="0"/>
                </a:lnTo>
              </a:path>
            </a:pathLst>
          </a:custGeom>
          <a:ln w="11825">
            <a:solidFill>
              <a:srgbClr val="000000"/>
            </a:solidFill>
          </a:ln>
        </p:spPr>
        <p:txBody>
          <a:bodyPr wrap="square" lIns="0" tIns="0" rIns="0" bIns="0" rtlCol="0"/>
          <a:lstStyle/>
          <a:p>
            <a:endParaRPr sz="949"/>
          </a:p>
        </p:txBody>
      </p:sp>
      <p:sp>
        <p:nvSpPr>
          <p:cNvPr id="930" name="object 930"/>
          <p:cNvSpPr/>
          <p:nvPr/>
        </p:nvSpPr>
        <p:spPr>
          <a:xfrm>
            <a:off x="6586007" y="3679542"/>
            <a:ext cx="44515" cy="1610910"/>
          </a:xfrm>
          <a:custGeom>
            <a:avLst/>
            <a:gdLst/>
            <a:ahLst/>
            <a:cxnLst/>
            <a:rect l="l" t="t" r="r" b="b"/>
            <a:pathLst>
              <a:path w="84454" h="3056254">
                <a:moveTo>
                  <a:pt x="0" y="6205"/>
                </a:moveTo>
                <a:lnTo>
                  <a:pt x="36578" y="3056227"/>
                </a:lnTo>
              </a:path>
              <a:path w="84454" h="3056254">
                <a:moveTo>
                  <a:pt x="66765" y="214"/>
                </a:moveTo>
                <a:lnTo>
                  <a:pt x="82312" y="3056227"/>
                </a:lnTo>
              </a:path>
              <a:path w="84454" h="3056254">
                <a:moveTo>
                  <a:pt x="69154" y="0"/>
                </a:moveTo>
                <a:lnTo>
                  <a:pt x="83935" y="3056227"/>
                </a:lnTo>
              </a:path>
            </a:pathLst>
          </a:custGeom>
          <a:ln w="5912">
            <a:solidFill>
              <a:srgbClr val="000000"/>
            </a:solidFill>
            <a:prstDash val="sysDashDotDot"/>
          </a:ln>
        </p:spPr>
        <p:txBody>
          <a:bodyPr wrap="square" lIns="0" tIns="0" rIns="0" bIns="0" rtlCol="0"/>
          <a:lstStyle/>
          <a:p>
            <a:endParaRPr sz="949"/>
          </a:p>
        </p:txBody>
      </p:sp>
      <p:sp>
        <p:nvSpPr>
          <p:cNvPr id="931" name="object 931"/>
          <p:cNvSpPr/>
          <p:nvPr/>
        </p:nvSpPr>
        <p:spPr>
          <a:xfrm>
            <a:off x="7265644" y="4471481"/>
            <a:ext cx="220902" cy="33805"/>
          </a:xfrm>
          <a:custGeom>
            <a:avLst/>
            <a:gdLst/>
            <a:ahLst/>
            <a:cxnLst/>
            <a:rect l="l" t="t" r="r" b="b"/>
            <a:pathLst>
              <a:path w="419100" h="64134">
                <a:moveTo>
                  <a:pt x="209514" y="0"/>
                </a:moveTo>
                <a:lnTo>
                  <a:pt x="0" y="63860"/>
                </a:lnTo>
              </a:path>
              <a:path w="419100" h="64134">
                <a:moveTo>
                  <a:pt x="314272" y="0"/>
                </a:moveTo>
                <a:lnTo>
                  <a:pt x="209514" y="31930"/>
                </a:lnTo>
              </a:path>
              <a:path w="419100" h="64134">
                <a:moveTo>
                  <a:pt x="419029" y="0"/>
                </a:moveTo>
                <a:lnTo>
                  <a:pt x="314272" y="31930"/>
                </a:lnTo>
              </a:path>
            </a:pathLst>
          </a:custGeom>
          <a:ln w="11825">
            <a:solidFill>
              <a:srgbClr val="000000"/>
            </a:solidFill>
          </a:ln>
        </p:spPr>
        <p:txBody>
          <a:bodyPr wrap="square" lIns="0" tIns="0" rIns="0" bIns="0" rtlCol="0"/>
          <a:lstStyle/>
          <a:p>
            <a:endParaRPr sz="949"/>
          </a:p>
        </p:txBody>
      </p:sp>
      <p:sp>
        <p:nvSpPr>
          <p:cNvPr id="932" name="object 932"/>
          <p:cNvSpPr/>
          <p:nvPr/>
        </p:nvSpPr>
        <p:spPr>
          <a:xfrm>
            <a:off x="7018842" y="5289474"/>
            <a:ext cx="19747" cy="11380"/>
          </a:xfrm>
          <a:custGeom>
            <a:avLst/>
            <a:gdLst/>
            <a:ahLst/>
            <a:cxnLst/>
            <a:rect l="l" t="t" r="r" b="b"/>
            <a:pathLst>
              <a:path w="37465" h="21590">
                <a:moveTo>
                  <a:pt x="37246" y="21504"/>
                </a:moveTo>
                <a:lnTo>
                  <a:pt x="0" y="0"/>
                </a:lnTo>
              </a:path>
            </a:pathLst>
          </a:custGeom>
          <a:ln w="11825">
            <a:solidFill>
              <a:srgbClr val="000000"/>
            </a:solidFill>
          </a:ln>
        </p:spPr>
        <p:txBody>
          <a:bodyPr wrap="square" lIns="0" tIns="0" rIns="0" bIns="0" rtlCol="0"/>
          <a:lstStyle/>
          <a:p>
            <a:endParaRPr sz="949"/>
          </a:p>
        </p:txBody>
      </p:sp>
      <p:sp>
        <p:nvSpPr>
          <p:cNvPr id="933" name="object 933"/>
          <p:cNvSpPr/>
          <p:nvPr/>
        </p:nvSpPr>
        <p:spPr>
          <a:xfrm>
            <a:off x="6996399" y="6057329"/>
            <a:ext cx="42172" cy="165676"/>
          </a:xfrm>
          <a:custGeom>
            <a:avLst/>
            <a:gdLst/>
            <a:ahLst/>
            <a:cxnLst/>
            <a:rect l="l" t="t" r="r" b="b"/>
            <a:pathLst>
              <a:path w="80009" h="314325">
                <a:moveTo>
                  <a:pt x="0" y="104757"/>
                </a:moveTo>
                <a:lnTo>
                  <a:pt x="79824" y="314271"/>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934" name="object 934"/>
          <p:cNvSpPr/>
          <p:nvPr/>
        </p:nvSpPr>
        <p:spPr>
          <a:xfrm>
            <a:off x="7629545" y="4762816"/>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935" name="object 935"/>
          <p:cNvSpPr/>
          <p:nvPr/>
        </p:nvSpPr>
        <p:spPr>
          <a:xfrm>
            <a:off x="6989393" y="5265896"/>
            <a:ext cx="24768" cy="1030876"/>
          </a:xfrm>
          <a:custGeom>
            <a:avLst/>
            <a:gdLst/>
            <a:ahLst/>
            <a:cxnLst/>
            <a:rect l="l" t="t" r="r" b="b"/>
            <a:pathLst>
              <a:path w="46990" h="1955800">
                <a:moveTo>
                  <a:pt x="0" y="1955470"/>
                </a:moveTo>
                <a:lnTo>
                  <a:pt x="0" y="0"/>
                </a:lnTo>
              </a:path>
              <a:path w="46990" h="1955800">
                <a:moveTo>
                  <a:pt x="46558" y="0"/>
                </a:moveTo>
                <a:lnTo>
                  <a:pt x="46558" y="186235"/>
                </a:lnTo>
              </a:path>
              <a:path w="46990" h="1955800">
                <a:moveTo>
                  <a:pt x="46558" y="1024293"/>
                </a:moveTo>
                <a:lnTo>
                  <a:pt x="46558" y="1210529"/>
                </a:lnTo>
              </a:path>
              <a:path w="46990" h="1955800">
                <a:moveTo>
                  <a:pt x="46558" y="1769235"/>
                </a:moveTo>
                <a:lnTo>
                  <a:pt x="46558" y="1955470"/>
                </a:lnTo>
              </a:path>
            </a:pathLst>
          </a:custGeom>
          <a:ln w="11825">
            <a:solidFill>
              <a:srgbClr val="000000"/>
            </a:solidFill>
          </a:ln>
        </p:spPr>
        <p:txBody>
          <a:bodyPr wrap="square" lIns="0" tIns="0" rIns="0" bIns="0" rtlCol="0"/>
          <a:lstStyle/>
          <a:p>
            <a:endParaRPr sz="949"/>
          </a:p>
        </p:txBody>
      </p:sp>
      <p:sp>
        <p:nvSpPr>
          <p:cNvPr id="936" name="object 936"/>
          <p:cNvSpPr/>
          <p:nvPr/>
        </p:nvSpPr>
        <p:spPr>
          <a:xfrm>
            <a:off x="7629545" y="4707599"/>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937" name="object 937"/>
          <p:cNvSpPr/>
          <p:nvPr/>
        </p:nvSpPr>
        <p:spPr>
          <a:xfrm>
            <a:off x="7018841" y="5817820"/>
            <a:ext cx="0" cy="74973"/>
          </a:xfrm>
          <a:custGeom>
            <a:avLst/>
            <a:gdLst/>
            <a:ahLst/>
            <a:cxnLst/>
            <a:rect l="l" t="t" r="r" b="b"/>
            <a:pathLst>
              <a:path h="142240">
                <a:moveTo>
                  <a:pt x="0" y="141955"/>
                </a:moveTo>
                <a:lnTo>
                  <a:pt x="0" y="105549"/>
                </a:lnTo>
              </a:path>
              <a:path h="142240">
                <a:moveTo>
                  <a:pt x="0" y="93339"/>
                </a:moveTo>
                <a:lnTo>
                  <a:pt x="0" y="0"/>
                </a:lnTo>
              </a:path>
            </a:pathLst>
          </a:custGeom>
          <a:ln w="11825">
            <a:solidFill>
              <a:srgbClr val="000000"/>
            </a:solidFill>
          </a:ln>
        </p:spPr>
        <p:txBody>
          <a:bodyPr wrap="square" lIns="0" tIns="0" rIns="0" bIns="0" rtlCol="0"/>
          <a:lstStyle/>
          <a:p>
            <a:endParaRPr sz="949"/>
          </a:p>
        </p:txBody>
      </p:sp>
      <p:sp>
        <p:nvSpPr>
          <p:cNvPr id="938" name="object 938"/>
          <p:cNvSpPr/>
          <p:nvPr/>
        </p:nvSpPr>
        <p:spPr>
          <a:xfrm>
            <a:off x="7018841" y="5340481"/>
            <a:ext cx="0" cy="12384"/>
          </a:xfrm>
          <a:custGeom>
            <a:avLst/>
            <a:gdLst/>
            <a:ahLst/>
            <a:cxnLst/>
            <a:rect l="l" t="t" r="r" b="b"/>
            <a:pathLst>
              <a:path h="23495">
                <a:moveTo>
                  <a:pt x="0" y="23279"/>
                </a:moveTo>
                <a:lnTo>
                  <a:pt x="0" y="0"/>
                </a:lnTo>
              </a:path>
            </a:pathLst>
          </a:custGeom>
          <a:ln w="11825">
            <a:solidFill>
              <a:srgbClr val="000000"/>
            </a:solidFill>
          </a:ln>
        </p:spPr>
        <p:txBody>
          <a:bodyPr wrap="square" lIns="0" tIns="0" rIns="0" bIns="0" rtlCol="0"/>
          <a:lstStyle/>
          <a:p>
            <a:endParaRPr sz="949"/>
          </a:p>
        </p:txBody>
      </p:sp>
      <p:sp>
        <p:nvSpPr>
          <p:cNvPr id="939" name="object 939"/>
          <p:cNvSpPr/>
          <p:nvPr/>
        </p:nvSpPr>
        <p:spPr>
          <a:xfrm>
            <a:off x="7018841" y="5277204"/>
            <a:ext cx="0" cy="12384"/>
          </a:xfrm>
          <a:custGeom>
            <a:avLst/>
            <a:gdLst/>
            <a:ahLst/>
            <a:cxnLst/>
            <a:rect l="l" t="t" r="r" b="b"/>
            <a:pathLst>
              <a:path h="23495">
                <a:moveTo>
                  <a:pt x="0" y="23279"/>
                </a:moveTo>
                <a:lnTo>
                  <a:pt x="0" y="0"/>
                </a:lnTo>
              </a:path>
            </a:pathLst>
          </a:custGeom>
          <a:ln w="11825">
            <a:solidFill>
              <a:srgbClr val="000000"/>
            </a:solidFill>
          </a:ln>
        </p:spPr>
        <p:txBody>
          <a:bodyPr wrap="square" lIns="0" tIns="0" rIns="0" bIns="0" rtlCol="0"/>
          <a:lstStyle/>
          <a:p>
            <a:endParaRPr sz="949"/>
          </a:p>
        </p:txBody>
      </p:sp>
      <p:sp>
        <p:nvSpPr>
          <p:cNvPr id="940" name="object 940"/>
          <p:cNvSpPr/>
          <p:nvPr/>
        </p:nvSpPr>
        <p:spPr>
          <a:xfrm>
            <a:off x="7021644" y="5892643"/>
            <a:ext cx="0" cy="165007"/>
          </a:xfrm>
          <a:custGeom>
            <a:avLst/>
            <a:gdLst/>
            <a:ahLst/>
            <a:cxnLst/>
            <a:rect l="l" t="t" r="r" b="b"/>
            <a:pathLst>
              <a:path h="313054">
                <a:moveTo>
                  <a:pt x="0" y="0"/>
                </a:moveTo>
                <a:lnTo>
                  <a:pt x="0" y="312445"/>
                </a:lnTo>
              </a:path>
            </a:pathLst>
          </a:custGeom>
          <a:ln w="11825">
            <a:solidFill>
              <a:srgbClr val="000000"/>
            </a:solidFill>
          </a:ln>
        </p:spPr>
        <p:txBody>
          <a:bodyPr wrap="square" lIns="0" tIns="0" rIns="0" bIns="0" rtlCol="0"/>
          <a:lstStyle/>
          <a:p>
            <a:endParaRPr sz="949"/>
          </a:p>
        </p:txBody>
      </p:sp>
      <p:sp>
        <p:nvSpPr>
          <p:cNvPr id="941" name="object 941"/>
          <p:cNvSpPr/>
          <p:nvPr/>
        </p:nvSpPr>
        <p:spPr>
          <a:xfrm>
            <a:off x="7038474" y="6198436"/>
            <a:ext cx="0" cy="98402"/>
          </a:xfrm>
          <a:custGeom>
            <a:avLst/>
            <a:gdLst/>
            <a:ahLst/>
            <a:cxnLst/>
            <a:rect l="l" t="t" r="r" b="b"/>
            <a:pathLst>
              <a:path h="186690">
                <a:moveTo>
                  <a:pt x="0" y="186235"/>
                </a:moveTo>
                <a:lnTo>
                  <a:pt x="0" y="0"/>
                </a:lnTo>
              </a:path>
            </a:pathLst>
          </a:custGeom>
          <a:ln w="11825">
            <a:solidFill>
              <a:srgbClr val="000000"/>
            </a:solidFill>
          </a:ln>
        </p:spPr>
        <p:txBody>
          <a:bodyPr wrap="square" lIns="0" tIns="0" rIns="0" bIns="0" rtlCol="0"/>
          <a:lstStyle/>
          <a:p>
            <a:endParaRPr sz="949"/>
          </a:p>
        </p:txBody>
      </p:sp>
      <p:sp>
        <p:nvSpPr>
          <p:cNvPr id="942" name="object 942"/>
          <p:cNvSpPr/>
          <p:nvPr/>
        </p:nvSpPr>
        <p:spPr>
          <a:xfrm>
            <a:off x="7038474" y="5805788"/>
            <a:ext cx="0" cy="98402"/>
          </a:xfrm>
          <a:custGeom>
            <a:avLst/>
            <a:gdLst/>
            <a:ahLst/>
            <a:cxnLst/>
            <a:rect l="l" t="t" r="r" b="b"/>
            <a:pathLst>
              <a:path h="186690">
                <a:moveTo>
                  <a:pt x="0" y="186235"/>
                </a:moveTo>
                <a:lnTo>
                  <a:pt x="0" y="0"/>
                </a:lnTo>
              </a:path>
            </a:pathLst>
          </a:custGeom>
          <a:ln w="11825">
            <a:solidFill>
              <a:srgbClr val="000000"/>
            </a:solidFill>
          </a:ln>
        </p:spPr>
        <p:txBody>
          <a:bodyPr wrap="square" lIns="0" tIns="0" rIns="0" bIns="0" rtlCol="0"/>
          <a:lstStyle/>
          <a:p>
            <a:endParaRPr sz="949"/>
          </a:p>
        </p:txBody>
      </p:sp>
      <p:sp>
        <p:nvSpPr>
          <p:cNvPr id="943" name="object 943"/>
          <p:cNvSpPr/>
          <p:nvPr/>
        </p:nvSpPr>
        <p:spPr>
          <a:xfrm>
            <a:off x="7038474" y="5265896"/>
            <a:ext cx="0" cy="98402"/>
          </a:xfrm>
          <a:custGeom>
            <a:avLst/>
            <a:gdLst/>
            <a:ahLst/>
            <a:cxnLst/>
            <a:rect l="l" t="t" r="r" b="b"/>
            <a:pathLst>
              <a:path h="186690">
                <a:moveTo>
                  <a:pt x="0" y="186235"/>
                </a:moveTo>
                <a:lnTo>
                  <a:pt x="0" y="0"/>
                </a:lnTo>
              </a:path>
            </a:pathLst>
          </a:custGeom>
          <a:ln w="11825">
            <a:solidFill>
              <a:srgbClr val="000000"/>
            </a:solidFill>
          </a:ln>
        </p:spPr>
        <p:txBody>
          <a:bodyPr wrap="square" lIns="0" tIns="0" rIns="0" bIns="0" rtlCol="0"/>
          <a:lstStyle/>
          <a:p>
            <a:endParaRPr sz="949"/>
          </a:p>
        </p:txBody>
      </p:sp>
      <p:sp>
        <p:nvSpPr>
          <p:cNvPr id="944" name="object 944"/>
          <p:cNvSpPr/>
          <p:nvPr/>
        </p:nvSpPr>
        <p:spPr>
          <a:xfrm>
            <a:off x="7055304" y="5903950"/>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945" name="object 945"/>
          <p:cNvSpPr/>
          <p:nvPr/>
        </p:nvSpPr>
        <p:spPr>
          <a:xfrm>
            <a:off x="7063014" y="6198436"/>
            <a:ext cx="0" cy="98402"/>
          </a:xfrm>
          <a:custGeom>
            <a:avLst/>
            <a:gdLst/>
            <a:ahLst/>
            <a:cxnLst/>
            <a:rect l="l" t="t" r="r" b="b"/>
            <a:pathLst>
              <a:path h="186690">
                <a:moveTo>
                  <a:pt x="0" y="186235"/>
                </a:moveTo>
                <a:lnTo>
                  <a:pt x="0" y="0"/>
                </a:lnTo>
              </a:path>
            </a:pathLst>
          </a:custGeom>
          <a:ln w="11825">
            <a:solidFill>
              <a:srgbClr val="000000"/>
            </a:solidFill>
          </a:ln>
        </p:spPr>
        <p:txBody>
          <a:bodyPr wrap="square" lIns="0" tIns="0" rIns="0" bIns="0" rtlCol="0"/>
          <a:lstStyle/>
          <a:p>
            <a:endParaRPr sz="949"/>
          </a:p>
        </p:txBody>
      </p:sp>
      <p:sp>
        <p:nvSpPr>
          <p:cNvPr id="946" name="object 946"/>
          <p:cNvSpPr/>
          <p:nvPr/>
        </p:nvSpPr>
        <p:spPr>
          <a:xfrm>
            <a:off x="7063014" y="5805788"/>
            <a:ext cx="0" cy="98402"/>
          </a:xfrm>
          <a:custGeom>
            <a:avLst/>
            <a:gdLst/>
            <a:ahLst/>
            <a:cxnLst/>
            <a:rect l="l" t="t" r="r" b="b"/>
            <a:pathLst>
              <a:path h="186690">
                <a:moveTo>
                  <a:pt x="0" y="186235"/>
                </a:moveTo>
                <a:lnTo>
                  <a:pt x="0" y="0"/>
                </a:lnTo>
              </a:path>
            </a:pathLst>
          </a:custGeom>
          <a:ln w="11825">
            <a:solidFill>
              <a:srgbClr val="000000"/>
            </a:solidFill>
          </a:ln>
        </p:spPr>
        <p:txBody>
          <a:bodyPr wrap="square" lIns="0" tIns="0" rIns="0" bIns="0" rtlCol="0"/>
          <a:lstStyle/>
          <a:p>
            <a:endParaRPr sz="949"/>
          </a:p>
        </p:txBody>
      </p:sp>
      <p:sp>
        <p:nvSpPr>
          <p:cNvPr id="947" name="object 947"/>
          <p:cNvSpPr/>
          <p:nvPr/>
        </p:nvSpPr>
        <p:spPr>
          <a:xfrm>
            <a:off x="7063014" y="5265896"/>
            <a:ext cx="0" cy="98402"/>
          </a:xfrm>
          <a:custGeom>
            <a:avLst/>
            <a:gdLst/>
            <a:ahLst/>
            <a:cxnLst/>
            <a:rect l="l" t="t" r="r" b="b"/>
            <a:pathLst>
              <a:path h="186690">
                <a:moveTo>
                  <a:pt x="0" y="186235"/>
                </a:moveTo>
                <a:lnTo>
                  <a:pt x="0" y="0"/>
                </a:lnTo>
              </a:path>
            </a:pathLst>
          </a:custGeom>
          <a:ln w="11825">
            <a:solidFill>
              <a:srgbClr val="000000"/>
            </a:solidFill>
          </a:ln>
        </p:spPr>
        <p:txBody>
          <a:bodyPr wrap="square" lIns="0" tIns="0" rIns="0" bIns="0" rtlCol="0"/>
          <a:lstStyle/>
          <a:p>
            <a:endParaRPr sz="949"/>
          </a:p>
        </p:txBody>
      </p:sp>
      <p:sp>
        <p:nvSpPr>
          <p:cNvPr id="948" name="object 948"/>
          <p:cNvSpPr/>
          <p:nvPr/>
        </p:nvSpPr>
        <p:spPr>
          <a:xfrm>
            <a:off x="7486509" y="4521970"/>
            <a:ext cx="202159" cy="17404"/>
          </a:xfrm>
          <a:custGeom>
            <a:avLst/>
            <a:gdLst/>
            <a:ahLst/>
            <a:cxnLst/>
            <a:rect l="l" t="t" r="r" b="b"/>
            <a:pathLst>
              <a:path w="383540" h="33020">
                <a:moveTo>
                  <a:pt x="383125" y="32426"/>
                </a:moveTo>
                <a:lnTo>
                  <a:pt x="319265" y="32426"/>
                </a:lnTo>
              </a:path>
              <a:path w="383540" h="33020">
                <a:moveTo>
                  <a:pt x="286838" y="0"/>
                </a:moveTo>
                <a:lnTo>
                  <a:pt x="0" y="0"/>
                </a:lnTo>
              </a:path>
            </a:pathLst>
          </a:custGeom>
          <a:ln w="11825">
            <a:solidFill>
              <a:srgbClr val="000000"/>
            </a:solidFill>
          </a:ln>
        </p:spPr>
        <p:txBody>
          <a:bodyPr wrap="square" lIns="0" tIns="0" rIns="0" bIns="0" rtlCol="0"/>
          <a:lstStyle/>
          <a:p>
            <a:endParaRPr sz="949"/>
          </a:p>
        </p:txBody>
      </p:sp>
      <p:sp>
        <p:nvSpPr>
          <p:cNvPr id="949" name="object 949"/>
          <p:cNvSpPr/>
          <p:nvPr/>
        </p:nvSpPr>
        <p:spPr>
          <a:xfrm>
            <a:off x="7486509" y="4488310"/>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950" name="object 950"/>
          <p:cNvSpPr/>
          <p:nvPr/>
        </p:nvSpPr>
        <p:spPr>
          <a:xfrm>
            <a:off x="7265644" y="4471481"/>
            <a:ext cx="165676" cy="67609"/>
          </a:xfrm>
          <a:custGeom>
            <a:avLst/>
            <a:gdLst/>
            <a:ahLst/>
            <a:cxnLst/>
            <a:rect l="l" t="t" r="r" b="b"/>
            <a:pathLst>
              <a:path w="314325" h="128270">
                <a:moveTo>
                  <a:pt x="209514" y="127720"/>
                </a:moveTo>
                <a:lnTo>
                  <a:pt x="0" y="63860"/>
                </a:lnTo>
              </a:path>
              <a:path w="314325" h="128270">
                <a:moveTo>
                  <a:pt x="314272" y="127720"/>
                </a:moveTo>
                <a:lnTo>
                  <a:pt x="209514" y="95790"/>
                </a:lnTo>
              </a:path>
              <a:path w="314325" h="128270">
                <a:moveTo>
                  <a:pt x="209514" y="0"/>
                </a:moveTo>
                <a:lnTo>
                  <a:pt x="209514" y="127720"/>
                </a:lnTo>
              </a:path>
            </a:pathLst>
          </a:custGeom>
          <a:ln w="11825">
            <a:solidFill>
              <a:srgbClr val="000000"/>
            </a:solidFill>
          </a:ln>
        </p:spPr>
        <p:txBody>
          <a:bodyPr wrap="square" lIns="0" tIns="0" rIns="0" bIns="0" rtlCol="0"/>
          <a:lstStyle/>
          <a:p>
            <a:endParaRPr sz="949"/>
          </a:p>
        </p:txBody>
      </p:sp>
      <p:sp>
        <p:nvSpPr>
          <p:cNvPr id="951" name="object 951"/>
          <p:cNvSpPr/>
          <p:nvPr/>
        </p:nvSpPr>
        <p:spPr>
          <a:xfrm>
            <a:off x="7018842" y="5329146"/>
            <a:ext cx="19747" cy="11380"/>
          </a:xfrm>
          <a:custGeom>
            <a:avLst/>
            <a:gdLst/>
            <a:ahLst/>
            <a:cxnLst/>
            <a:rect l="l" t="t" r="r" b="b"/>
            <a:pathLst>
              <a:path w="37465" h="21590">
                <a:moveTo>
                  <a:pt x="0" y="21504"/>
                </a:moveTo>
                <a:lnTo>
                  <a:pt x="37246" y="0"/>
                </a:lnTo>
              </a:path>
            </a:pathLst>
          </a:custGeom>
          <a:ln w="11825">
            <a:solidFill>
              <a:srgbClr val="000000"/>
            </a:solidFill>
          </a:ln>
        </p:spPr>
        <p:txBody>
          <a:bodyPr wrap="square" lIns="0" tIns="0" rIns="0" bIns="0" rtlCol="0"/>
          <a:lstStyle/>
          <a:p>
            <a:endParaRPr sz="949"/>
          </a:p>
        </p:txBody>
      </p:sp>
      <p:sp>
        <p:nvSpPr>
          <p:cNvPr id="952" name="object 952"/>
          <p:cNvSpPr/>
          <p:nvPr/>
        </p:nvSpPr>
        <p:spPr>
          <a:xfrm>
            <a:off x="7431293" y="4471481"/>
            <a:ext cx="55225" cy="67609"/>
          </a:xfrm>
          <a:custGeom>
            <a:avLst/>
            <a:gdLst/>
            <a:ahLst/>
            <a:cxnLst/>
            <a:rect l="l" t="t" r="r" b="b"/>
            <a:pathLst>
              <a:path w="104775" h="128270">
                <a:moveTo>
                  <a:pt x="104756" y="127720"/>
                </a:moveTo>
                <a:lnTo>
                  <a:pt x="0" y="95790"/>
                </a:lnTo>
              </a:path>
              <a:path w="104775" h="128270">
                <a:moveTo>
                  <a:pt x="0" y="0"/>
                </a:moveTo>
                <a:lnTo>
                  <a:pt x="0" y="127720"/>
                </a:lnTo>
              </a:path>
              <a:path w="104775" h="128270">
                <a:moveTo>
                  <a:pt x="104756" y="0"/>
                </a:moveTo>
                <a:lnTo>
                  <a:pt x="104756" y="127720"/>
                </a:lnTo>
              </a:path>
            </a:pathLst>
          </a:custGeom>
          <a:ln w="11825">
            <a:solidFill>
              <a:srgbClr val="000000"/>
            </a:solidFill>
          </a:ln>
        </p:spPr>
        <p:txBody>
          <a:bodyPr wrap="square" lIns="0" tIns="0" rIns="0" bIns="0" rtlCol="0"/>
          <a:lstStyle/>
          <a:p>
            <a:endParaRPr sz="949"/>
          </a:p>
        </p:txBody>
      </p:sp>
      <p:sp>
        <p:nvSpPr>
          <p:cNvPr id="953" name="object 953"/>
          <p:cNvSpPr/>
          <p:nvPr/>
        </p:nvSpPr>
        <p:spPr>
          <a:xfrm>
            <a:off x="7047823" y="6057329"/>
            <a:ext cx="32801" cy="141243"/>
          </a:xfrm>
          <a:custGeom>
            <a:avLst/>
            <a:gdLst/>
            <a:ahLst/>
            <a:cxnLst/>
            <a:rect l="l" t="t" r="r" b="b"/>
            <a:pathLst>
              <a:path w="62229" h="267970">
                <a:moveTo>
                  <a:pt x="62086" y="0"/>
                </a:moveTo>
                <a:lnTo>
                  <a:pt x="22174" y="104757"/>
                </a:lnTo>
              </a:path>
              <a:path w="62229" h="267970">
                <a:moveTo>
                  <a:pt x="62086" y="104757"/>
                </a:moveTo>
                <a:lnTo>
                  <a:pt x="0" y="267713"/>
                </a:lnTo>
              </a:path>
            </a:pathLst>
          </a:custGeom>
          <a:ln w="11825">
            <a:solidFill>
              <a:srgbClr val="000000"/>
            </a:solidFill>
          </a:ln>
        </p:spPr>
        <p:txBody>
          <a:bodyPr wrap="square" lIns="0" tIns="0" rIns="0" bIns="0" rtlCol="0"/>
          <a:lstStyle/>
          <a:p>
            <a:endParaRPr sz="949"/>
          </a:p>
        </p:txBody>
      </p:sp>
      <p:sp>
        <p:nvSpPr>
          <p:cNvPr id="954" name="object 954"/>
          <p:cNvSpPr/>
          <p:nvPr/>
        </p:nvSpPr>
        <p:spPr>
          <a:xfrm>
            <a:off x="7637698" y="4488310"/>
            <a:ext cx="17404" cy="219563"/>
          </a:xfrm>
          <a:custGeom>
            <a:avLst/>
            <a:gdLst/>
            <a:ahLst/>
            <a:cxnLst/>
            <a:rect l="l" t="t" r="r" b="b"/>
            <a:pathLst>
              <a:path w="33019" h="416559">
                <a:moveTo>
                  <a:pt x="0" y="63860"/>
                </a:moveTo>
                <a:lnTo>
                  <a:pt x="0" y="0"/>
                </a:lnTo>
              </a:path>
              <a:path w="33019" h="416559">
                <a:moveTo>
                  <a:pt x="32426" y="96286"/>
                </a:moveTo>
                <a:lnTo>
                  <a:pt x="32426" y="416040"/>
                </a:lnTo>
              </a:path>
            </a:pathLst>
          </a:custGeom>
          <a:ln w="11825">
            <a:solidFill>
              <a:srgbClr val="000000"/>
            </a:solidFill>
          </a:ln>
        </p:spPr>
        <p:txBody>
          <a:bodyPr wrap="square" lIns="0" tIns="0" rIns="0" bIns="0" rtlCol="0"/>
          <a:lstStyle/>
          <a:p>
            <a:endParaRPr sz="949"/>
          </a:p>
        </p:txBody>
      </p:sp>
      <p:sp>
        <p:nvSpPr>
          <p:cNvPr id="955" name="object 955"/>
          <p:cNvSpPr/>
          <p:nvPr/>
        </p:nvSpPr>
        <p:spPr>
          <a:xfrm>
            <a:off x="7629545" y="4539063"/>
            <a:ext cx="84344" cy="334365"/>
          </a:xfrm>
          <a:custGeom>
            <a:avLst/>
            <a:gdLst/>
            <a:ahLst/>
            <a:cxnLst/>
            <a:rect l="l" t="t" r="r" b="b"/>
            <a:pathLst>
              <a:path w="160019" h="634365">
                <a:moveTo>
                  <a:pt x="159650" y="319753"/>
                </a:moveTo>
                <a:lnTo>
                  <a:pt x="119738" y="424510"/>
                </a:lnTo>
              </a:path>
              <a:path w="160019" h="634365">
                <a:moveTo>
                  <a:pt x="159650" y="424510"/>
                </a:moveTo>
                <a:lnTo>
                  <a:pt x="79825" y="634025"/>
                </a:lnTo>
              </a:path>
              <a:path w="160019" h="634365">
                <a:moveTo>
                  <a:pt x="0" y="424510"/>
                </a:moveTo>
                <a:lnTo>
                  <a:pt x="79825" y="634025"/>
                </a:lnTo>
              </a:path>
              <a:path w="160019" h="634365">
                <a:moveTo>
                  <a:pt x="0" y="319753"/>
                </a:moveTo>
                <a:lnTo>
                  <a:pt x="39912" y="424510"/>
                </a:lnTo>
              </a:path>
              <a:path w="160019" h="634365">
                <a:moveTo>
                  <a:pt x="111755" y="0"/>
                </a:moveTo>
                <a:lnTo>
                  <a:pt x="111755" y="319753"/>
                </a:lnTo>
              </a:path>
            </a:pathLst>
          </a:custGeom>
          <a:ln w="11825">
            <a:solidFill>
              <a:srgbClr val="000000"/>
            </a:solidFill>
          </a:ln>
        </p:spPr>
        <p:txBody>
          <a:bodyPr wrap="square" lIns="0" tIns="0" rIns="0" bIns="0" rtlCol="0"/>
          <a:lstStyle/>
          <a:p>
            <a:endParaRPr sz="949"/>
          </a:p>
        </p:txBody>
      </p:sp>
      <p:sp>
        <p:nvSpPr>
          <p:cNvPr id="956" name="object 956"/>
          <p:cNvSpPr/>
          <p:nvPr/>
        </p:nvSpPr>
        <p:spPr>
          <a:xfrm>
            <a:off x="9103103" y="6296598"/>
            <a:ext cx="49201" cy="0"/>
          </a:xfrm>
          <a:custGeom>
            <a:avLst/>
            <a:gdLst/>
            <a:ahLst/>
            <a:cxnLst/>
            <a:rect l="l" t="t" r="r" b="b"/>
            <a:pathLst>
              <a:path w="93344">
                <a:moveTo>
                  <a:pt x="93118" y="0"/>
                </a:moveTo>
                <a:lnTo>
                  <a:pt x="0" y="0"/>
                </a:lnTo>
              </a:path>
            </a:pathLst>
          </a:custGeom>
          <a:ln w="11825">
            <a:solidFill>
              <a:srgbClr val="000000"/>
            </a:solidFill>
          </a:ln>
        </p:spPr>
        <p:txBody>
          <a:bodyPr wrap="square" lIns="0" tIns="0" rIns="0" bIns="0" rtlCol="0"/>
          <a:lstStyle/>
          <a:p>
            <a:endParaRPr sz="949"/>
          </a:p>
        </p:txBody>
      </p:sp>
      <p:sp>
        <p:nvSpPr>
          <p:cNvPr id="957" name="object 957"/>
          <p:cNvSpPr/>
          <p:nvPr/>
        </p:nvSpPr>
        <p:spPr>
          <a:xfrm>
            <a:off x="9176724" y="6272058"/>
            <a:ext cx="392938" cy="0"/>
          </a:xfrm>
          <a:custGeom>
            <a:avLst/>
            <a:gdLst/>
            <a:ahLst/>
            <a:cxnLst/>
            <a:rect l="l" t="t" r="r" b="b"/>
            <a:pathLst>
              <a:path w="745490">
                <a:moveTo>
                  <a:pt x="0" y="0"/>
                </a:moveTo>
                <a:lnTo>
                  <a:pt x="744941" y="0"/>
                </a:lnTo>
              </a:path>
            </a:pathLst>
          </a:custGeom>
          <a:ln w="11825">
            <a:solidFill>
              <a:srgbClr val="000000"/>
            </a:solidFill>
          </a:ln>
        </p:spPr>
        <p:txBody>
          <a:bodyPr wrap="square" lIns="0" tIns="0" rIns="0" bIns="0" rtlCol="0"/>
          <a:lstStyle/>
          <a:p>
            <a:endParaRPr sz="949"/>
          </a:p>
        </p:txBody>
      </p:sp>
      <p:sp>
        <p:nvSpPr>
          <p:cNvPr id="958" name="object 958"/>
          <p:cNvSpPr/>
          <p:nvPr/>
        </p:nvSpPr>
        <p:spPr>
          <a:xfrm>
            <a:off x="9103103" y="6198436"/>
            <a:ext cx="49201" cy="0"/>
          </a:xfrm>
          <a:custGeom>
            <a:avLst/>
            <a:gdLst/>
            <a:ahLst/>
            <a:cxnLst/>
            <a:rect l="l" t="t" r="r" b="b"/>
            <a:pathLst>
              <a:path w="93344">
                <a:moveTo>
                  <a:pt x="0" y="0"/>
                </a:moveTo>
                <a:lnTo>
                  <a:pt x="93118" y="0"/>
                </a:lnTo>
              </a:path>
            </a:pathLst>
          </a:custGeom>
          <a:ln w="11825">
            <a:solidFill>
              <a:srgbClr val="000000"/>
            </a:solidFill>
          </a:ln>
        </p:spPr>
        <p:txBody>
          <a:bodyPr wrap="square" lIns="0" tIns="0" rIns="0" bIns="0" rtlCol="0"/>
          <a:lstStyle/>
          <a:p>
            <a:endParaRPr sz="949"/>
          </a:p>
        </p:txBody>
      </p:sp>
      <p:sp>
        <p:nvSpPr>
          <p:cNvPr id="959" name="object 959"/>
          <p:cNvSpPr/>
          <p:nvPr/>
        </p:nvSpPr>
        <p:spPr>
          <a:xfrm>
            <a:off x="9527298" y="6112544"/>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960" name="object 960"/>
          <p:cNvSpPr/>
          <p:nvPr/>
        </p:nvSpPr>
        <p:spPr>
          <a:xfrm>
            <a:off x="9078562" y="6272057"/>
            <a:ext cx="24768" cy="24768"/>
          </a:xfrm>
          <a:custGeom>
            <a:avLst/>
            <a:gdLst/>
            <a:ahLst/>
            <a:cxnLst/>
            <a:rect l="l" t="t" r="r" b="b"/>
            <a:pathLst>
              <a:path w="46990" h="46990">
                <a:moveTo>
                  <a:pt x="0" y="0"/>
                </a:moveTo>
                <a:lnTo>
                  <a:pt x="46558" y="46558"/>
                </a:lnTo>
              </a:path>
            </a:pathLst>
          </a:custGeom>
          <a:ln w="11825">
            <a:solidFill>
              <a:srgbClr val="000000"/>
            </a:solidFill>
          </a:ln>
        </p:spPr>
        <p:txBody>
          <a:bodyPr wrap="square" lIns="0" tIns="0" rIns="0" bIns="0" rtlCol="0"/>
          <a:lstStyle/>
          <a:p>
            <a:endParaRPr sz="949"/>
          </a:p>
        </p:txBody>
      </p:sp>
      <p:sp>
        <p:nvSpPr>
          <p:cNvPr id="961" name="object 961"/>
          <p:cNvSpPr/>
          <p:nvPr/>
        </p:nvSpPr>
        <p:spPr>
          <a:xfrm>
            <a:off x="9527298" y="6057328"/>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962" name="object 962"/>
          <p:cNvSpPr/>
          <p:nvPr/>
        </p:nvSpPr>
        <p:spPr>
          <a:xfrm>
            <a:off x="9544832" y="5903950"/>
            <a:ext cx="49201" cy="0"/>
          </a:xfrm>
          <a:custGeom>
            <a:avLst/>
            <a:gdLst/>
            <a:ahLst/>
            <a:cxnLst/>
            <a:rect l="l" t="t" r="r" b="b"/>
            <a:pathLst>
              <a:path w="93344">
                <a:moveTo>
                  <a:pt x="93118" y="0"/>
                </a:moveTo>
                <a:lnTo>
                  <a:pt x="0" y="0"/>
                </a:lnTo>
              </a:path>
            </a:pathLst>
          </a:custGeom>
          <a:ln w="11825">
            <a:solidFill>
              <a:srgbClr val="000000"/>
            </a:solidFill>
          </a:ln>
        </p:spPr>
        <p:txBody>
          <a:bodyPr wrap="square" lIns="0" tIns="0" rIns="0" bIns="0" rtlCol="0"/>
          <a:lstStyle/>
          <a:p>
            <a:endParaRPr sz="949"/>
          </a:p>
        </p:txBody>
      </p:sp>
      <p:sp>
        <p:nvSpPr>
          <p:cNvPr id="963" name="object 963"/>
          <p:cNvSpPr/>
          <p:nvPr/>
        </p:nvSpPr>
        <p:spPr>
          <a:xfrm>
            <a:off x="9152184" y="6198436"/>
            <a:ext cx="24768" cy="24768"/>
          </a:xfrm>
          <a:custGeom>
            <a:avLst/>
            <a:gdLst/>
            <a:ahLst/>
            <a:cxnLst/>
            <a:rect l="l" t="t" r="r" b="b"/>
            <a:pathLst>
              <a:path w="46990" h="46990">
                <a:moveTo>
                  <a:pt x="46557" y="46558"/>
                </a:moveTo>
                <a:lnTo>
                  <a:pt x="0" y="0"/>
                </a:lnTo>
              </a:path>
            </a:pathLst>
          </a:custGeom>
          <a:ln w="11825">
            <a:solidFill>
              <a:srgbClr val="000000"/>
            </a:solidFill>
          </a:ln>
        </p:spPr>
        <p:txBody>
          <a:bodyPr wrap="square" lIns="0" tIns="0" rIns="0" bIns="0" rtlCol="0"/>
          <a:lstStyle/>
          <a:p>
            <a:endParaRPr sz="949"/>
          </a:p>
        </p:txBody>
      </p:sp>
      <p:sp>
        <p:nvSpPr>
          <p:cNvPr id="964" name="object 964"/>
          <p:cNvSpPr/>
          <p:nvPr/>
        </p:nvSpPr>
        <p:spPr>
          <a:xfrm>
            <a:off x="9618453" y="5871699"/>
            <a:ext cx="208853" cy="0"/>
          </a:xfrm>
          <a:custGeom>
            <a:avLst/>
            <a:gdLst/>
            <a:ahLst/>
            <a:cxnLst/>
            <a:rect l="l" t="t" r="r" b="b"/>
            <a:pathLst>
              <a:path w="396240">
                <a:moveTo>
                  <a:pt x="395750" y="0"/>
                </a:moveTo>
                <a:lnTo>
                  <a:pt x="0" y="0"/>
                </a:lnTo>
              </a:path>
            </a:pathLst>
          </a:custGeom>
          <a:ln w="11825">
            <a:solidFill>
              <a:srgbClr val="000000"/>
            </a:solidFill>
          </a:ln>
        </p:spPr>
        <p:txBody>
          <a:bodyPr wrap="square" lIns="0" tIns="0" rIns="0" bIns="0" rtlCol="0"/>
          <a:lstStyle/>
          <a:p>
            <a:endParaRPr sz="949"/>
          </a:p>
        </p:txBody>
      </p:sp>
      <p:sp>
        <p:nvSpPr>
          <p:cNvPr id="965" name="object 965"/>
          <p:cNvSpPr/>
          <p:nvPr/>
        </p:nvSpPr>
        <p:spPr>
          <a:xfrm>
            <a:off x="9618453" y="5838039"/>
            <a:ext cx="208853" cy="0"/>
          </a:xfrm>
          <a:custGeom>
            <a:avLst/>
            <a:gdLst/>
            <a:ahLst/>
            <a:cxnLst/>
            <a:rect l="l" t="t" r="r" b="b"/>
            <a:pathLst>
              <a:path w="396240">
                <a:moveTo>
                  <a:pt x="395750" y="0"/>
                </a:moveTo>
                <a:lnTo>
                  <a:pt x="0" y="0"/>
                </a:lnTo>
              </a:path>
            </a:pathLst>
          </a:custGeom>
          <a:ln w="11825">
            <a:solidFill>
              <a:srgbClr val="000000"/>
            </a:solidFill>
          </a:ln>
        </p:spPr>
        <p:txBody>
          <a:bodyPr wrap="square" lIns="0" tIns="0" rIns="0" bIns="0" rtlCol="0"/>
          <a:lstStyle/>
          <a:p>
            <a:endParaRPr sz="949"/>
          </a:p>
        </p:txBody>
      </p:sp>
      <p:sp>
        <p:nvSpPr>
          <p:cNvPr id="966" name="object 966"/>
          <p:cNvSpPr/>
          <p:nvPr/>
        </p:nvSpPr>
        <p:spPr>
          <a:xfrm>
            <a:off x="9544832" y="5805788"/>
            <a:ext cx="49201" cy="0"/>
          </a:xfrm>
          <a:custGeom>
            <a:avLst/>
            <a:gdLst/>
            <a:ahLst/>
            <a:cxnLst/>
            <a:rect l="l" t="t" r="r" b="b"/>
            <a:pathLst>
              <a:path w="93344">
                <a:moveTo>
                  <a:pt x="0" y="0"/>
                </a:moveTo>
                <a:lnTo>
                  <a:pt x="93118" y="0"/>
                </a:lnTo>
              </a:path>
            </a:pathLst>
          </a:custGeom>
          <a:ln w="11825">
            <a:solidFill>
              <a:srgbClr val="000000"/>
            </a:solidFill>
          </a:ln>
        </p:spPr>
        <p:txBody>
          <a:bodyPr wrap="square" lIns="0" tIns="0" rIns="0" bIns="0" rtlCol="0"/>
          <a:lstStyle/>
          <a:p>
            <a:endParaRPr sz="949"/>
          </a:p>
        </p:txBody>
      </p:sp>
      <p:sp>
        <p:nvSpPr>
          <p:cNvPr id="967" name="object 967"/>
          <p:cNvSpPr/>
          <p:nvPr/>
        </p:nvSpPr>
        <p:spPr>
          <a:xfrm>
            <a:off x="9827048" y="5812794"/>
            <a:ext cx="110451" cy="42172"/>
          </a:xfrm>
          <a:custGeom>
            <a:avLst/>
            <a:gdLst/>
            <a:ahLst/>
            <a:cxnLst/>
            <a:rect l="l" t="t" r="r" b="b"/>
            <a:pathLst>
              <a:path w="209550" h="80009">
                <a:moveTo>
                  <a:pt x="209513" y="79825"/>
                </a:moveTo>
                <a:lnTo>
                  <a:pt x="0" y="0"/>
                </a:lnTo>
              </a:path>
            </a:pathLst>
          </a:custGeom>
          <a:ln w="11825">
            <a:solidFill>
              <a:srgbClr val="000000"/>
            </a:solidFill>
          </a:ln>
        </p:spPr>
        <p:txBody>
          <a:bodyPr wrap="square" lIns="0" tIns="0" rIns="0" bIns="0" rtlCol="0"/>
          <a:lstStyle/>
          <a:p>
            <a:endParaRPr sz="949"/>
          </a:p>
        </p:txBody>
      </p:sp>
      <p:sp>
        <p:nvSpPr>
          <p:cNvPr id="968" name="object 968"/>
          <p:cNvSpPr/>
          <p:nvPr/>
        </p:nvSpPr>
        <p:spPr>
          <a:xfrm>
            <a:off x="9520291" y="5879409"/>
            <a:ext cx="24768" cy="24768"/>
          </a:xfrm>
          <a:custGeom>
            <a:avLst/>
            <a:gdLst/>
            <a:ahLst/>
            <a:cxnLst/>
            <a:rect l="l" t="t" r="r" b="b"/>
            <a:pathLst>
              <a:path w="46990" h="46990">
                <a:moveTo>
                  <a:pt x="0" y="0"/>
                </a:moveTo>
                <a:lnTo>
                  <a:pt x="46558" y="46558"/>
                </a:lnTo>
              </a:path>
            </a:pathLst>
          </a:custGeom>
          <a:ln w="11825">
            <a:solidFill>
              <a:srgbClr val="000000"/>
            </a:solidFill>
          </a:ln>
        </p:spPr>
        <p:txBody>
          <a:bodyPr wrap="square" lIns="0" tIns="0" rIns="0" bIns="0" rtlCol="0"/>
          <a:lstStyle/>
          <a:p>
            <a:endParaRPr sz="949"/>
          </a:p>
        </p:txBody>
      </p:sp>
      <p:sp>
        <p:nvSpPr>
          <p:cNvPr id="969" name="object 969"/>
          <p:cNvSpPr/>
          <p:nvPr/>
        </p:nvSpPr>
        <p:spPr>
          <a:xfrm>
            <a:off x="9078562" y="5339518"/>
            <a:ext cx="24768" cy="24768"/>
          </a:xfrm>
          <a:custGeom>
            <a:avLst/>
            <a:gdLst/>
            <a:ahLst/>
            <a:cxnLst/>
            <a:rect l="l" t="t" r="r" b="b"/>
            <a:pathLst>
              <a:path w="46990" h="46990">
                <a:moveTo>
                  <a:pt x="0" y="0"/>
                </a:moveTo>
                <a:lnTo>
                  <a:pt x="46558" y="46558"/>
                </a:lnTo>
              </a:path>
            </a:pathLst>
          </a:custGeom>
          <a:ln w="11825">
            <a:solidFill>
              <a:srgbClr val="000000"/>
            </a:solidFill>
          </a:ln>
        </p:spPr>
        <p:txBody>
          <a:bodyPr wrap="square" lIns="0" tIns="0" rIns="0" bIns="0" rtlCol="0"/>
          <a:lstStyle/>
          <a:p>
            <a:endParaRPr sz="949"/>
          </a:p>
        </p:txBody>
      </p:sp>
      <p:sp>
        <p:nvSpPr>
          <p:cNvPr id="970" name="object 970"/>
          <p:cNvSpPr/>
          <p:nvPr/>
        </p:nvSpPr>
        <p:spPr>
          <a:xfrm>
            <a:off x="9593913" y="5805788"/>
            <a:ext cx="24768" cy="24768"/>
          </a:xfrm>
          <a:custGeom>
            <a:avLst/>
            <a:gdLst/>
            <a:ahLst/>
            <a:cxnLst/>
            <a:rect l="l" t="t" r="r" b="b"/>
            <a:pathLst>
              <a:path w="46990" h="46990">
                <a:moveTo>
                  <a:pt x="46557" y="46558"/>
                </a:moveTo>
                <a:lnTo>
                  <a:pt x="0" y="0"/>
                </a:lnTo>
              </a:path>
            </a:pathLst>
          </a:custGeom>
          <a:ln w="11825">
            <a:solidFill>
              <a:srgbClr val="000000"/>
            </a:solidFill>
          </a:ln>
        </p:spPr>
        <p:txBody>
          <a:bodyPr wrap="square" lIns="0" tIns="0" rIns="0" bIns="0" rtlCol="0"/>
          <a:lstStyle/>
          <a:p>
            <a:endParaRPr sz="949"/>
          </a:p>
        </p:txBody>
      </p:sp>
      <p:sp>
        <p:nvSpPr>
          <p:cNvPr id="971" name="object 971"/>
          <p:cNvSpPr/>
          <p:nvPr/>
        </p:nvSpPr>
        <p:spPr>
          <a:xfrm>
            <a:off x="9103103" y="5364059"/>
            <a:ext cx="49201" cy="0"/>
          </a:xfrm>
          <a:custGeom>
            <a:avLst/>
            <a:gdLst/>
            <a:ahLst/>
            <a:cxnLst/>
            <a:rect l="l" t="t" r="r" b="b"/>
            <a:pathLst>
              <a:path w="93344">
                <a:moveTo>
                  <a:pt x="93118" y="0"/>
                </a:moveTo>
                <a:lnTo>
                  <a:pt x="0" y="0"/>
                </a:lnTo>
              </a:path>
            </a:pathLst>
          </a:custGeom>
          <a:ln w="11825">
            <a:solidFill>
              <a:srgbClr val="000000"/>
            </a:solidFill>
          </a:ln>
        </p:spPr>
        <p:txBody>
          <a:bodyPr wrap="square" lIns="0" tIns="0" rIns="0" bIns="0" rtlCol="0"/>
          <a:lstStyle/>
          <a:p>
            <a:endParaRPr sz="949"/>
          </a:p>
        </p:txBody>
      </p:sp>
      <p:sp>
        <p:nvSpPr>
          <p:cNvPr id="972" name="object 972"/>
          <p:cNvSpPr/>
          <p:nvPr/>
        </p:nvSpPr>
        <p:spPr>
          <a:xfrm>
            <a:off x="9152184" y="5265896"/>
            <a:ext cx="417371" cy="24768"/>
          </a:xfrm>
          <a:custGeom>
            <a:avLst/>
            <a:gdLst/>
            <a:ahLst/>
            <a:cxnLst/>
            <a:rect l="l" t="t" r="r" b="b"/>
            <a:pathLst>
              <a:path w="791844" h="46990">
                <a:moveTo>
                  <a:pt x="46557" y="46558"/>
                </a:moveTo>
                <a:lnTo>
                  <a:pt x="791499" y="46558"/>
                </a:lnTo>
              </a:path>
              <a:path w="791844" h="46990">
                <a:moveTo>
                  <a:pt x="46557" y="46558"/>
                </a:moveTo>
                <a:lnTo>
                  <a:pt x="0" y="0"/>
                </a:lnTo>
              </a:path>
            </a:pathLst>
          </a:custGeom>
          <a:ln w="11825">
            <a:solidFill>
              <a:srgbClr val="000000"/>
            </a:solidFill>
          </a:ln>
        </p:spPr>
        <p:txBody>
          <a:bodyPr wrap="square" lIns="0" tIns="0" rIns="0" bIns="0" rtlCol="0"/>
          <a:lstStyle/>
          <a:p>
            <a:endParaRPr sz="949"/>
          </a:p>
        </p:txBody>
      </p:sp>
      <p:sp>
        <p:nvSpPr>
          <p:cNvPr id="973" name="object 973"/>
          <p:cNvSpPr/>
          <p:nvPr/>
        </p:nvSpPr>
        <p:spPr>
          <a:xfrm>
            <a:off x="9037192" y="4539062"/>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974" name="object 974"/>
          <p:cNvSpPr/>
          <p:nvPr/>
        </p:nvSpPr>
        <p:spPr>
          <a:xfrm>
            <a:off x="9070851" y="4539062"/>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975" name="object 975"/>
          <p:cNvSpPr/>
          <p:nvPr/>
        </p:nvSpPr>
        <p:spPr>
          <a:xfrm>
            <a:off x="9078562" y="622297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76" name="object 976"/>
          <p:cNvSpPr/>
          <p:nvPr/>
        </p:nvSpPr>
        <p:spPr>
          <a:xfrm>
            <a:off x="9078562" y="529043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77" name="object 977"/>
          <p:cNvSpPr/>
          <p:nvPr/>
        </p:nvSpPr>
        <p:spPr>
          <a:xfrm>
            <a:off x="9087944" y="4488310"/>
            <a:ext cx="0" cy="33805"/>
          </a:xfrm>
          <a:custGeom>
            <a:avLst/>
            <a:gdLst/>
            <a:ahLst/>
            <a:cxnLst/>
            <a:rect l="l" t="t" r="r" b="b"/>
            <a:pathLst>
              <a:path h="64134">
                <a:moveTo>
                  <a:pt x="0" y="63860"/>
                </a:moveTo>
                <a:lnTo>
                  <a:pt x="0" y="0"/>
                </a:lnTo>
              </a:path>
            </a:pathLst>
          </a:custGeom>
          <a:ln w="11825">
            <a:solidFill>
              <a:srgbClr val="000000"/>
            </a:solidFill>
          </a:ln>
        </p:spPr>
        <p:txBody>
          <a:bodyPr wrap="square" lIns="0" tIns="0" rIns="0" bIns="0" rtlCol="0"/>
          <a:lstStyle/>
          <a:p>
            <a:endParaRPr sz="949"/>
          </a:p>
        </p:txBody>
      </p:sp>
      <p:sp>
        <p:nvSpPr>
          <p:cNvPr id="978" name="object 978"/>
          <p:cNvSpPr/>
          <p:nvPr/>
        </p:nvSpPr>
        <p:spPr>
          <a:xfrm>
            <a:off x="9054022" y="4707600"/>
            <a:ext cx="42172" cy="165676"/>
          </a:xfrm>
          <a:custGeom>
            <a:avLst/>
            <a:gdLst/>
            <a:ahLst/>
            <a:cxnLst/>
            <a:rect l="l" t="t" r="r" b="b"/>
            <a:pathLst>
              <a:path w="80009" h="314325">
                <a:moveTo>
                  <a:pt x="79824" y="0"/>
                </a:moveTo>
                <a:lnTo>
                  <a:pt x="39912" y="104757"/>
                </a:lnTo>
              </a:path>
              <a:path w="80009" h="314325">
                <a:moveTo>
                  <a:pt x="79824" y="104757"/>
                </a:moveTo>
                <a:lnTo>
                  <a:pt x="0" y="314272"/>
                </a:lnTo>
              </a:path>
            </a:pathLst>
          </a:custGeom>
          <a:ln w="11825">
            <a:solidFill>
              <a:srgbClr val="000000"/>
            </a:solidFill>
          </a:ln>
        </p:spPr>
        <p:txBody>
          <a:bodyPr wrap="square" lIns="0" tIns="0" rIns="0" bIns="0" rtlCol="0"/>
          <a:lstStyle/>
          <a:p>
            <a:endParaRPr sz="949"/>
          </a:p>
        </p:txBody>
      </p:sp>
      <p:sp>
        <p:nvSpPr>
          <p:cNvPr id="979" name="object 979"/>
          <p:cNvSpPr/>
          <p:nvPr/>
        </p:nvSpPr>
        <p:spPr>
          <a:xfrm>
            <a:off x="9311697" y="4505140"/>
            <a:ext cx="110451" cy="42172"/>
          </a:xfrm>
          <a:custGeom>
            <a:avLst/>
            <a:gdLst/>
            <a:ahLst/>
            <a:cxnLst/>
            <a:rect l="l" t="t" r="r" b="b"/>
            <a:pathLst>
              <a:path w="209550" h="80009">
                <a:moveTo>
                  <a:pt x="209514" y="0"/>
                </a:moveTo>
                <a:lnTo>
                  <a:pt x="0" y="79824"/>
                </a:lnTo>
              </a:path>
            </a:pathLst>
          </a:custGeom>
          <a:ln w="11825">
            <a:solidFill>
              <a:srgbClr val="000000"/>
            </a:solidFill>
          </a:ln>
        </p:spPr>
        <p:txBody>
          <a:bodyPr wrap="square" lIns="0" tIns="0" rIns="0" bIns="0" rtlCol="0"/>
          <a:lstStyle/>
          <a:p>
            <a:endParaRPr sz="949"/>
          </a:p>
        </p:txBody>
      </p:sp>
      <p:sp>
        <p:nvSpPr>
          <p:cNvPr id="980" name="object 980"/>
          <p:cNvSpPr/>
          <p:nvPr/>
        </p:nvSpPr>
        <p:spPr>
          <a:xfrm>
            <a:off x="9103103" y="5265897"/>
            <a:ext cx="49201" cy="0"/>
          </a:xfrm>
          <a:custGeom>
            <a:avLst/>
            <a:gdLst/>
            <a:ahLst/>
            <a:cxnLst/>
            <a:rect l="l" t="t" r="r" b="b"/>
            <a:pathLst>
              <a:path w="93344">
                <a:moveTo>
                  <a:pt x="0" y="0"/>
                </a:moveTo>
                <a:lnTo>
                  <a:pt x="93118" y="0"/>
                </a:lnTo>
              </a:path>
            </a:pathLst>
          </a:custGeom>
          <a:ln w="11825">
            <a:solidFill>
              <a:srgbClr val="000000"/>
            </a:solidFill>
          </a:ln>
        </p:spPr>
        <p:txBody>
          <a:bodyPr wrap="square" lIns="0" tIns="0" rIns="0" bIns="0" rtlCol="0"/>
          <a:lstStyle/>
          <a:p>
            <a:endParaRPr sz="949"/>
          </a:p>
        </p:txBody>
      </p:sp>
      <p:sp>
        <p:nvSpPr>
          <p:cNvPr id="981" name="object 981"/>
          <p:cNvSpPr/>
          <p:nvPr/>
        </p:nvSpPr>
        <p:spPr>
          <a:xfrm>
            <a:off x="9011947" y="4762816"/>
            <a:ext cx="42172" cy="110451"/>
          </a:xfrm>
          <a:custGeom>
            <a:avLst/>
            <a:gdLst/>
            <a:ahLst/>
            <a:cxnLst/>
            <a:rect l="l" t="t" r="r" b="b"/>
            <a:pathLst>
              <a:path w="80009" h="209550">
                <a:moveTo>
                  <a:pt x="79824" y="209514"/>
                </a:moveTo>
                <a:lnTo>
                  <a:pt x="0" y="0"/>
                </a:lnTo>
              </a:path>
            </a:pathLst>
          </a:custGeom>
          <a:ln w="11825">
            <a:solidFill>
              <a:srgbClr val="000000"/>
            </a:solidFill>
          </a:ln>
        </p:spPr>
        <p:txBody>
          <a:bodyPr wrap="square" lIns="0" tIns="0" rIns="0" bIns="0" rtlCol="0"/>
          <a:lstStyle/>
          <a:p>
            <a:endParaRPr sz="949"/>
          </a:p>
        </p:txBody>
      </p:sp>
      <p:sp>
        <p:nvSpPr>
          <p:cNvPr id="982" name="object 982"/>
          <p:cNvSpPr/>
          <p:nvPr/>
        </p:nvSpPr>
        <p:spPr>
          <a:xfrm>
            <a:off x="9527298" y="6112544"/>
            <a:ext cx="42172" cy="110451"/>
          </a:xfrm>
          <a:custGeom>
            <a:avLst/>
            <a:gdLst/>
            <a:ahLst/>
            <a:cxnLst/>
            <a:rect l="l" t="t" r="r" b="b"/>
            <a:pathLst>
              <a:path w="80009" h="209550">
                <a:moveTo>
                  <a:pt x="79824" y="209514"/>
                </a:moveTo>
                <a:lnTo>
                  <a:pt x="0" y="0"/>
                </a:lnTo>
              </a:path>
            </a:pathLst>
          </a:custGeom>
          <a:ln w="11825">
            <a:solidFill>
              <a:srgbClr val="000000"/>
            </a:solidFill>
          </a:ln>
        </p:spPr>
        <p:txBody>
          <a:bodyPr wrap="square" lIns="0" tIns="0" rIns="0" bIns="0" rtlCol="0"/>
          <a:lstStyle/>
          <a:p>
            <a:endParaRPr sz="949"/>
          </a:p>
        </p:txBody>
      </p:sp>
      <p:sp>
        <p:nvSpPr>
          <p:cNvPr id="983" name="object 983"/>
          <p:cNvSpPr/>
          <p:nvPr/>
        </p:nvSpPr>
        <p:spPr>
          <a:xfrm>
            <a:off x="9103103" y="5364059"/>
            <a:ext cx="0" cy="834407"/>
          </a:xfrm>
          <a:custGeom>
            <a:avLst/>
            <a:gdLst/>
            <a:ahLst/>
            <a:cxnLst/>
            <a:rect l="l" t="t" r="r" b="b"/>
            <a:pathLst>
              <a:path h="1583054">
                <a:moveTo>
                  <a:pt x="0" y="1582999"/>
                </a:moveTo>
                <a:lnTo>
                  <a:pt x="0" y="0"/>
                </a:lnTo>
              </a:path>
            </a:pathLst>
          </a:custGeom>
          <a:ln w="11825">
            <a:solidFill>
              <a:srgbClr val="000000"/>
            </a:solidFill>
          </a:ln>
        </p:spPr>
        <p:txBody>
          <a:bodyPr wrap="square" lIns="0" tIns="0" rIns="0" bIns="0" rtlCol="0"/>
          <a:lstStyle/>
          <a:p>
            <a:endParaRPr sz="949"/>
          </a:p>
        </p:txBody>
      </p:sp>
      <p:sp>
        <p:nvSpPr>
          <p:cNvPr id="984" name="object 984"/>
          <p:cNvSpPr/>
          <p:nvPr/>
        </p:nvSpPr>
        <p:spPr>
          <a:xfrm>
            <a:off x="9176724" y="5290437"/>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985" name="object 985"/>
          <p:cNvSpPr/>
          <p:nvPr/>
        </p:nvSpPr>
        <p:spPr>
          <a:xfrm>
            <a:off x="9176724" y="6222977"/>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986" name="object 986"/>
          <p:cNvSpPr/>
          <p:nvPr/>
        </p:nvSpPr>
        <p:spPr>
          <a:xfrm>
            <a:off x="9011948" y="4707600"/>
            <a:ext cx="21086" cy="55225"/>
          </a:xfrm>
          <a:custGeom>
            <a:avLst/>
            <a:gdLst/>
            <a:ahLst/>
            <a:cxnLst/>
            <a:rect l="l" t="t" r="r" b="b"/>
            <a:pathLst>
              <a:path w="40005" h="104775">
                <a:moveTo>
                  <a:pt x="39912" y="104757"/>
                </a:moveTo>
                <a:lnTo>
                  <a:pt x="0" y="0"/>
                </a:lnTo>
              </a:path>
            </a:pathLst>
          </a:custGeom>
          <a:ln w="11825">
            <a:solidFill>
              <a:srgbClr val="000000"/>
            </a:solidFill>
          </a:ln>
        </p:spPr>
        <p:txBody>
          <a:bodyPr wrap="square" lIns="0" tIns="0" rIns="0" bIns="0" rtlCol="0"/>
          <a:lstStyle/>
          <a:p>
            <a:endParaRPr sz="949"/>
          </a:p>
        </p:txBody>
      </p:sp>
      <p:sp>
        <p:nvSpPr>
          <p:cNvPr id="987" name="object 987"/>
          <p:cNvSpPr/>
          <p:nvPr/>
        </p:nvSpPr>
        <p:spPr>
          <a:xfrm>
            <a:off x="9527298" y="6057329"/>
            <a:ext cx="21086" cy="55225"/>
          </a:xfrm>
          <a:custGeom>
            <a:avLst/>
            <a:gdLst/>
            <a:ahLst/>
            <a:cxnLst/>
            <a:rect l="l" t="t" r="r" b="b"/>
            <a:pathLst>
              <a:path w="40005" h="104775">
                <a:moveTo>
                  <a:pt x="39912" y="104757"/>
                </a:moveTo>
                <a:lnTo>
                  <a:pt x="0" y="0"/>
                </a:lnTo>
              </a:path>
            </a:pathLst>
          </a:custGeom>
          <a:ln w="11825">
            <a:solidFill>
              <a:srgbClr val="000000"/>
            </a:solidFill>
          </a:ln>
        </p:spPr>
        <p:txBody>
          <a:bodyPr wrap="square" lIns="0" tIns="0" rIns="0" bIns="0" rtlCol="0"/>
          <a:lstStyle/>
          <a:p>
            <a:endParaRPr sz="949"/>
          </a:p>
        </p:txBody>
      </p:sp>
      <p:sp>
        <p:nvSpPr>
          <p:cNvPr id="988" name="object 988"/>
          <p:cNvSpPr/>
          <p:nvPr/>
        </p:nvSpPr>
        <p:spPr>
          <a:xfrm>
            <a:off x="9311697" y="4463066"/>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989" name="object 989"/>
          <p:cNvSpPr/>
          <p:nvPr/>
        </p:nvSpPr>
        <p:spPr>
          <a:xfrm>
            <a:off x="9420394" y="3524359"/>
            <a:ext cx="40164" cy="1766211"/>
          </a:xfrm>
          <a:custGeom>
            <a:avLst/>
            <a:gdLst/>
            <a:ahLst/>
            <a:cxnLst/>
            <a:rect l="l" t="t" r="r" b="b"/>
            <a:pathLst>
              <a:path w="76200" h="3350895">
                <a:moveTo>
                  <a:pt x="0" y="0"/>
                </a:moveTo>
                <a:lnTo>
                  <a:pt x="9004" y="3350642"/>
                </a:lnTo>
              </a:path>
              <a:path w="76200" h="3350895">
                <a:moveTo>
                  <a:pt x="73138" y="17117"/>
                </a:moveTo>
                <a:lnTo>
                  <a:pt x="55362" y="3350642"/>
                </a:lnTo>
              </a:path>
              <a:path w="76200" h="3350895">
                <a:moveTo>
                  <a:pt x="75863" y="17755"/>
                </a:moveTo>
                <a:lnTo>
                  <a:pt x="57024" y="3350642"/>
                </a:lnTo>
              </a:path>
            </a:pathLst>
          </a:custGeom>
          <a:ln w="5912">
            <a:solidFill>
              <a:srgbClr val="000000"/>
            </a:solidFill>
            <a:prstDash val="sysDashDotDot"/>
          </a:ln>
        </p:spPr>
        <p:txBody>
          <a:bodyPr wrap="square" lIns="0" tIns="0" rIns="0" bIns="0" rtlCol="0"/>
          <a:lstStyle/>
          <a:p>
            <a:endParaRPr sz="949"/>
          </a:p>
        </p:txBody>
      </p:sp>
      <p:sp>
        <p:nvSpPr>
          <p:cNvPr id="990" name="object 990"/>
          <p:cNvSpPr/>
          <p:nvPr/>
        </p:nvSpPr>
        <p:spPr>
          <a:xfrm>
            <a:off x="9078562" y="5265896"/>
            <a:ext cx="24768" cy="24768"/>
          </a:xfrm>
          <a:custGeom>
            <a:avLst/>
            <a:gdLst/>
            <a:ahLst/>
            <a:cxnLst/>
            <a:rect l="l" t="t" r="r" b="b"/>
            <a:pathLst>
              <a:path w="46990" h="46990">
                <a:moveTo>
                  <a:pt x="46558" y="0"/>
                </a:moveTo>
                <a:lnTo>
                  <a:pt x="0" y="46558"/>
                </a:lnTo>
              </a:path>
            </a:pathLst>
          </a:custGeom>
          <a:ln w="11825">
            <a:solidFill>
              <a:srgbClr val="000000"/>
            </a:solidFill>
          </a:ln>
        </p:spPr>
        <p:txBody>
          <a:bodyPr wrap="square" lIns="0" tIns="0" rIns="0" bIns="0" rtlCol="0"/>
          <a:lstStyle/>
          <a:p>
            <a:endParaRPr sz="949"/>
          </a:p>
        </p:txBody>
      </p:sp>
      <p:sp>
        <p:nvSpPr>
          <p:cNvPr id="991" name="object 991"/>
          <p:cNvSpPr/>
          <p:nvPr/>
        </p:nvSpPr>
        <p:spPr>
          <a:xfrm>
            <a:off x="9520292" y="5830329"/>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92" name="object 992"/>
          <p:cNvSpPr/>
          <p:nvPr/>
        </p:nvSpPr>
        <p:spPr>
          <a:xfrm>
            <a:off x="9552542" y="5903950"/>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993" name="object 993"/>
          <p:cNvSpPr/>
          <p:nvPr/>
        </p:nvSpPr>
        <p:spPr>
          <a:xfrm>
            <a:off x="9569373" y="6222977"/>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94" name="object 994"/>
          <p:cNvSpPr/>
          <p:nvPr/>
        </p:nvSpPr>
        <p:spPr>
          <a:xfrm>
            <a:off x="9569373" y="5290437"/>
            <a:ext cx="0" cy="515438"/>
          </a:xfrm>
          <a:custGeom>
            <a:avLst/>
            <a:gdLst/>
            <a:ahLst/>
            <a:cxnLst/>
            <a:rect l="l" t="t" r="r" b="b"/>
            <a:pathLst>
              <a:path h="977900">
                <a:moveTo>
                  <a:pt x="0" y="977734"/>
                </a:moveTo>
                <a:lnTo>
                  <a:pt x="0" y="0"/>
                </a:lnTo>
              </a:path>
            </a:pathLst>
          </a:custGeom>
          <a:ln w="11825">
            <a:solidFill>
              <a:srgbClr val="000000"/>
            </a:solidFill>
          </a:ln>
        </p:spPr>
        <p:txBody>
          <a:bodyPr wrap="square" lIns="0" tIns="0" rIns="0" bIns="0" rtlCol="0"/>
          <a:lstStyle/>
          <a:p>
            <a:endParaRPr sz="949"/>
          </a:p>
        </p:txBody>
      </p:sp>
      <p:sp>
        <p:nvSpPr>
          <p:cNvPr id="995" name="object 995"/>
          <p:cNvSpPr/>
          <p:nvPr/>
        </p:nvSpPr>
        <p:spPr>
          <a:xfrm>
            <a:off x="9586203" y="5903950"/>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996" name="object 996"/>
          <p:cNvSpPr/>
          <p:nvPr/>
        </p:nvSpPr>
        <p:spPr>
          <a:xfrm>
            <a:off x="9152184" y="5339518"/>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997" name="object 997"/>
          <p:cNvSpPr/>
          <p:nvPr/>
        </p:nvSpPr>
        <p:spPr>
          <a:xfrm>
            <a:off x="9011947" y="4762816"/>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998" name="object 998"/>
          <p:cNvSpPr/>
          <p:nvPr/>
        </p:nvSpPr>
        <p:spPr>
          <a:xfrm>
            <a:off x="9011947" y="4707599"/>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999" name="object 999"/>
          <p:cNvSpPr/>
          <p:nvPr/>
        </p:nvSpPr>
        <p:spPr>
          <a:xfrm>
            <a:off x="9618453" y="5830329"/>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00" name="object 1000"/>
          <p:cNvSpPr/>
          <p:nvPr/>
        </p:nvSpPr>
        <p:spPr>
          <a:xfrm>
            <a:off x="9037192" y="4521970"/>
            <a:ext cx="274788" cy="17404"/>
          </a:xfrm>
          <a:custGeom>
            <a:avLst/>
            <a:gdLst/>
            <a:ahLst/>
            <a:cxnLst/>
            <a:rect l="l" t="t" r="r" b="b"/>
            <a:pathLst>
              <a:path w="521334" h="33020">
                <a:moveTo>
                  <a:pt x="63860" y="32426"/>
                </a:moveTo>
                <a:lnTo>
                  <a:pt x="0" y="32426"/>
                </a:lnTo>
              </a:path>
              <a:path w="521334" h="33020">
                <a:moveTo>
                  <a:pt x="520797" y="0"/>
                </a:moveTo>
                <a:lnTo>
                  <a:pt x="96286" y="0"/>
                </a:lnTo>
              </a:path>
            </a:pathLst>
          </a:custGeom>
          <a:ln w="11825">
            <a:solidFill>
              <a:srgbClr val="000000"/>
            </a:solidFill>
          </a:ln>
        </p:spPr>
        <p:txBody>
          <a:bodyPr wrap="square" lIns="0" tIns="0" rIns="0" bIns="0" rtlCol="0"/>
          <a:lstStyle/>
          <a:p>
            <a:endParaRPr sz="949"/>
          </a:p>
        </p:txBody>
      </p:sp>
      <p:sp>
        <p:nvSpPr>
          <p:cNvPr id="1001" name="object 1001"/>
          <p:cNvSpPr/>
          <p:nvPr/>
        </p:nvSpPr>
        <p:spPr>
          <a:xfrm>
            <a:off x="9087944" y="4463066"/>
            <a:ext cx="334365" cy="42172"/>
          </a:xfrm>
          <a:custGeom>
            <a:avLst/>
            <a:gdLst/>
            <a:ahLst/>
            <a:cxnLst/>
            <a:rect l="l" t="t" r="r" b="b"/>
            <a:pathLst>
              <a:path w="634365" h="80009">
                <a:moveTo>
                  <a:pt x="424510" y="47895"/>
                </a:moveTo>
                <a:lnTo>
                  <a:pt x="0" y="47895"/>
                </a:lnTo>
              </a:path>
              <a:path w="634365" h="80009">
                <a:moveTo>
                  <a:pt x="634025" y="79825"/>
                </a:moveTo>
                <a:lnTo>
                  <a:pt x="424510" y="0"/>
                </a:lnTo>
              </a:path>
            </a:pathLst>
          </a:custGeom>
          <a:ln w="11825">
            <a:solidFill>
              <a:srgbClr val="000000"/>
            </a:solidFill>
          </a:ln>
        </p:spPr>
        <p:txBody>
          <a:bodyPr wrap="square" lIns="0" tIns="0" rIns="0" bIns="0" rtlCol="0"/>
          <a:lstStyle/>
          <a:p>
            <a:endParaRPr sz="949"/>
          </a:p>
        </p:txBody>
      </p:sp>
      <p:sp>
        <p:nvSpPr>
          <p:cNvPr id="1002" name="object 1002"/>
          <p:cNvSpPr/>
          <p:nvPr/>
        </p:nvSpPr>
        <p:spPr>
          <a:xfrm>
            <a:off x="9827048" y="5812794"/>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03" name="object 1003"/>
          <p:cNvSpPr/>
          <p:nvPr/>
        </p:nvSpPr>
        <p:spPr>
          <a:xfrm>
            <a:off x="9569373" y="6057329"/>
            <a:ext cx="42172" cy="165676"/>
          </a:xfrm>
          <a:custGeom>
            <a:avLst/>
            <a:gdLst/>
            <a:ahLst/>
            <a:cxnLst/>
            <a:rect l="l" t="t" r="r" b="b"/>
            <a:pathLst>
              <a:path w="80009" h="314325">
                <a:moveTo>
                  <a:pt x="79824" y="0"/>
                </a:moveTo>
                <a:lnTo>
                  <a:pt x="39912" y="104757"/>
                </a:lnTo>
              </a:path>
              <a:path w="80009" h="314325">
                <a:moveTo>
                  <a:pt x="79824" y="104757"/>
                </a:moveTo>
                <a:lnTo>
                  <a:pt x="0" y="314271"/>
                </a:lnTo>
              </a:path>
            </a:pathLst>
          </a:custGeom>
          <a:ln w="11825">
            <a:solidFill>
              <a:srgbClr val="000000"/>
            </a:solidFill>
          </a:ln>
        </p:spPr>
        <p:txBody>
          <a:bodyPr wrap="square" lIns="0" tIns="0" rIns="0" bIns="0" rtlCol="0"/>
          <a:lstStyle/>
          <a:p>
            <a:endParaRPr sz="949"/>
          </a:p>
        </p:txBody>
      </p:sp>
      <p:sp>
        <p:nvSpPr>
          <p:cNvPr id="1004" name="object 1004"/>
          <p:cNvSpPr/>
          <p:nvPr/>
        </p:nvSpPr>
        <p:spPr>
          <a:xfrm>
            <a:off x="9078562" y="6198436"/>
            <a:ext cx="24768" cy="24768"/>
          </a:xfrm>
          <a:custGeom>
            <a:avLst/>
            <a:gdLst/>
            <a:ahLst/>
            <a:cxnLst/>
            <a:rect l="l" t="t" r="r" b="b"/>
            <a:pathLst>
              <a:path w="46990" h="46990">
                <a:moveTo>
                  <a:pt x="46558" y="0"/>
                </a:moveTo>
                <a:lnTo>
                  <a:pt x="0" y="46558"/>
                </a:lnTo>
              </a:path>
            </a:pathLst>
          </a:custGeom>
          <a:ln w="11825">
            <a:solidFill>
              <a:srgbClr val="000000"/>
            </a:solidFill>
          </a:ln>
        </p:spPr>
        <p:txBody>
          <a:bodyPr wrap="square" lIns="0" tIns="0" rIns="0" bIns="0" rtlCol="0"/>
          <a:lstStyle/>
          <a:p>
            <a:endParaRPr sz="949"/>
          </a:p>
        </p:txBody>
      </p:sp>
      <p:sp>
        <p:nvSpPr>
          <p:cNvPr id="1005" name="object 1005"/>
          <p:cNvSpPr/>
          <p:nvPr/>
        </p:nvSpPr>
        <p:spPr>
          <a:xfrm>
            <a:off x="9520291" y="5805788"/>
            <a:ext cx="24768" cy="24768"/>
          </a:xfrm>
          <a:custGeom>
            <a:avLst/>
            <a:gdLst/>
            <a:ahLst/>
            <a:cxnLst/>
            <a:rect l="l" t="t" r="r" b="b"/>
            <a:pathLst>
              <a:path w="46990" h="46990">
                <a:moveTo>
                  <a:pt x="46558" y="0"/>
                </a:moveTo>
                <a:lnTo>
                  <a:pt x="0" y="46558"/>
                </a:lnTo>
              </a:path>
            </a:pathLst>
          </a:custGeom>
          <a:ln w="11825">
            <a:solidFill>
              <a:srgbClr val="000000"/>
            </a:solidFill>
          </a:ln>
        </p:spPr>
        <p:txBody>
          <a:bodyPr wrap="square" lIns="0" tIns="0" rIns="0" bIns="0" rtlCol="0"/>
          <a:lstStyle/>
          <a:p>
            <a:endParaRPr sz="949"/>
          </a:p>
        </p:txBody>
      </p:sp>
      <p:sp>
        <p:nvSpPr>
          <p:cNvPr id="1006" name="object 1006"/>
          <p:cNvSpPr/>
          <p:nvPr/>
        </p:nvSpPr>
        <p:spPr>
          <a:xfrm>
            <a:off x="9152184" y="6272057"/>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1007" name="object 1007"/>
          <p:cNvSpPr/>
          <p:nvPr/>
        </p:nvSpPr>
        <p:spPr>
          <a:xfrm>
            <a:off x="9593913" y="5879409"/>
            <a:ext cx="24768" cy="24768"/>
          </a:xfrm>
          <a:custGeom>
            <a:avLst/>
            <a:gdLst/>
            <a:ahLst/>
            <a:cxnLst/>
            <a:rect l="l" t="t" r="r" b="b"/>
            <a:pathLst>
              <a:path w="46990" h="46990">
                <a:moveTo>
                  <a:pt x="0" y="46558"/>
                </a:moveTo>
                <a:lnTo>
                  <a:pt x="46557" y="0"/>
                </a:lnTo>
              </a:path>
            </a:pathLst>
          </a:custGeom>
          <a:ln w="11825">
            <a:solidFill>
              <a:srgbClr val="000000"/>
            </a:solidFill>
          </a:ln>
        </p:spPr>
        <p:txBody>
          <a:bodyPr wrap="square" lIns="0" tIns="0" rIns="0" bIns="0" rtlCol="0"/>
          <a:lstStyle/>
          <a:p>
            <a:endParaRPr sz="949"/>
          </a:p>
        </p:txBody>
      </p:sp>
      <p:sp>
        <p:nvSpPr>
          <p:cNvPr id="1008" name="object 1008"/>
          <p:cNvSpPr/>
          <p:nvPr/>
        </p:nvSpPr>
        <p:spPr>
          <a:xfrm>
            <a:off x="9827048" y="5854869"/>
            <a:ext cx="110451" cy="42172"/>
          </a:xfrm>
          <a:custGeom>
            <a:avLst/>
            <a:gdLst/>
            <a:ahLst/>
            <a:cxnLst/>
            <a:rect l="l" t="t" r="r" b="b"/>
            <a:pathLst>
              <a:path w="209550" h="80009">
                <a:moveTo>
                  <a:pt x="209513" y="0"/>
                </a:moveTo>
                <a:lnTo>
                  <a:pt x="0" y="79825"/>
                </a:lnTo>
              </a:path>
            </a:pathLst>
          </a:custGeom>
          <a:ln w="11825">
            <a:solidFill>
              <a:srgbClr val="000000"/>
            </a:solidFill>
          </a:ln>
        </p:spPr>
        <p:txBody>
          <a:bodyPr wrap="square" lIns="0" tIns="0" rIns="0" bIns="0" rtlCol="0"/>
          <a:lstStyle/>
          <a:p>
            <a:endParaRPr sz="949"/>
          </a:p>
        </p:txBody>
      </p:sp>
      <p:sp>
        <p:nvSpPr>
          <p:cNvPr id="1009" name="object 1009"/>
          <p:cNvSpPr/>
          <p:nvPr/>
        </p:nvSpPr>
        <p:spPr>
          <a:xfrm>
            <a:off x="3178756" y="6296598"/>
            <a:ext cx="49201" cy="0"/>
          </a:xfrm>
          <a:custGeom>
            <a:avLst/>
            <a:gdLst/>
            <a:ahLst/>
            <a:cxnLst/>
            <a:rect l="l" t="t" r="r" b="b"/>
            <a:pathLst>
              <a:path w="93345">
                <a:moveTo>
                  <a:pt x="93117" y="0"/>
                </a:moveTo>
                <a:lnTo>
                  <a:pt x="0" y="0"/>
                </a:lnTo>
              </a:path>
            </a:pathLst>
          </a:custGeom>
          <a:ln w="11825">
            <a:solidFill>
              <a:srgbClr val="000000"/>
            </a:solidFill>
          </a:ln>
        </p:spPr>
        <p:txBody>
          <a:bodyPr wrap="square" lIns="0" tIns="0" rIns="0" bIns="0" rtlCol="0"/>
          <a:lstStyle/>
          <a:p>
            <a:endParaRPr sz="949"/>
          </a:p>
        </p:txBody>
      </p:sp>
      <p:sp>
        <p:nvSpPr>
          <p:cNvPr id="1010" name="object 1010"/>
          <p:cNvSpPr/>
          <p:nvPr/>
        </p:nvSpPr>
        <p:spPr>
          <a:xfrm>
            <a:off x="2719493" y="6112544"/>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11" name="object 1011"/>
          <p:cNvSpPr/>
          <p:nvPr/>
        </p:nvSpPr>
        <p:spPr>
          <a:xfrm>
            <a:off x="2719493" y="6057328"/>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12" name="object 1012"/>
          <p:cNvSpPr/>
          <p:nvPr/>
        </p:nvSpPr>
        <p:spPr>
          <a:xfrm>
            <a:off x="2393460" y="5854869"/>
            <a:ext cx="110451" cy="42172"/>
          </a:xfrm>
          <a:custGeom>
            <a:avLst/>
            <a:gdLst/>
            <a:ahLst/>
            <a:cxnLst/>
            <a:rect l="l" t="t" r="r" b="b"/>
            <a:pathLst>
              <a:path w="209550" h="80009">
                <a:moveTo>
                  <a:pt x="0" y="0"/>
                </a:moveTo>
                <a:lnTo>
                  <a:pt x="209514" y="79825"/>
                </a:lnTo>
              </a:path>
            </a:pathLst>
          </a:custGeom>
          <a:ln w="11825">
            <a:solidFill>
              <a:srgbClr val="000000"/>
            </a:solidFill>
          </a:ln>
        </p:spPr>
        <p:txBody>
          <a:bodyPr wrap="square" lIns="0" tIns="0" rIns="0" bIns="0" rtlCol="0"/>
          <a:lstStyle/>
          <a:p>
            <a:endParaRPr sz="949"/>
          </a:p>
        </p:txBody>
      </p:sp>
      <p:sp>
        <p:nvSpPr>
          <p:cNvPr id="1013" name="object 1013"/>
          <p:cNvSpPr/>
          <p:nvPr/>
        </p:nvSpPr>
        <p:spPr>
          <a:xfrm>
            <a:off x="2737026" y="5903950"/>
            <a:ext cx="24768" cy="0"/>
          </a:xfrm>
          <a:custGeom>
            <a:avLst/>
            <a:gdLst/>
            <a:ahLst/>
            <a:cxnLst/>
            <a:rect l="l" t="t" r="r" b="b"/>
            <a:pathLst>
              <a:path w="46989">
                <a:moveTo>
                  <a:pt x="46558" y="0"/>
                </a:moveTo>
                <a:lnTo>
                  <a:pt x="0" y="0"/>
                </a:lnTo>
              </a:path>
            </a:pathLst>
          </a:custGeom>
          <a:ln w="11825">
            <a:solidFill>
              <a:srgbClr val="000000"/>
            </a:solidFill>
          </a:ln>
        </p:spPr>
        <p:txBody>
          <a:bodyPr wrap="square" lIns="0" tIns="0" rIns="0" bIns="0" rtlCol="0"/>
          <a:lstStyle/>
          <a:p>
            <a:endParaRPr sz="949"/>
          </a:p>
        </p:txBody>
      </p:sp>
      <p:sp>
        <p:nvSpPr>
          <p:cNvPr id="1014" name="object 1014"/>
          <p:cNvSpPr/>
          <p:nvPr/>
        </p:nvSpPr>
        <p:spPr>
          <a:xfrm>
            <a:off x="2503891" y="5871699"/>
            <a:ext cx="208853" cy="0"/>
          </a:xfrm>
          <a:custGeom>
            <a:avLst/>
            <a:gdLst/>
            <a:ahLst/>
            <a:cxnLst/>
            <a:rect l="l" t="t" r="r" b="b"/>
            <a:pathLst>
              <a:path w="396239">
                <a:moveTo>
                  <a:pt x="0" y="0"/>
                </a:moveTo>
                <a:lnTo>
                  <a:pt x="395749" y="0"/>
                </a:lnTo>
              </a:path>
            </a:pathLst>
          </a:custGeom>
          <a:ln w="11825">
            <a:solidFill>
              <a:srgbClr val="000000"/>
            </a:solidFill>
          </a:ln>
        </p:spPr>
        <p:txBody>
          <a:bodyPr wrap="square" lIns="0" tIns="0" rIns="0" bIns="0" rtlCol="0"/>
          <a:lstStyle/>
          <a:p>
            <a:endParaRPr sz="949"/>
          </a:p>
        </p:txBody>
      </p:sp>
      <p:sp>
        <p:nvSpPr>
          <p:cNvPr id="1015" name="object 1015"/>
          <p:cNvSpPr/>
          <p:nvPr/>
        </p:nvSpPr>
        <p:spPr>
          <a:xfrm>
            <a:off x="2503891" y="5838039"/>
            <a:ext cx="208853" cy="0"/>
          </a:xfrm>
          <a:custGeom>
            <a:avLst/>
            <a:gdLst/>
            <a:ahLst/>
            <a:cxnLst/>
            <a:rect l="l" t="t" r="r" b="b"/>
            <a:pathLst>
              <a:path w="396239">
                <a:moveTo>
                  <a:pt x="0" y="0"/>
                </a:moveTo>
                <a:lnTo>
                  <a:pt x="395749" y="0"/>
                </a:lnTo>
              </a:path>
            </a:pathLst>
          </a:custGeom>
          <a:ln w="11825">
            <a:solidFill>
              <a:srgbClr val="000000"/>
            </a:solidFill>
          </a:ln>
        </p:spPr>
        <p:txBody>
          <a:bodyPr wrap="square" lIns="0" tIns="0" rIns="0" bIns="0" rtlCol="0"/>
          <a:lstStyle/>
          <a:p>
            <a:endParaRPr sz="949"/>
          </a:p>
        </p:txBody>
      </p:sp>
      <p:sp>
        <p:nvSpPr>
          <p:cNvPr id="1016" name="object 1016"/>
          <p:cNvSpPr/>
          <p:nvPr/>
        </p:nvSpPr>
        <p:spPr>
          <a:xfrm>
            <a:off x="2737026" y="5805788"/>
            <a:ext cx="24768" cy="0"/>
          </a:xfrm>
          <a:custGeom>
            <a:avLst/>
            <a:gdLst/>
            <a:ahLst/>
            <a:cxnLst/>
            <a:rect l="l" t="t" r="r" b="b"/>
            <a:pathLst>
              <a:path w="46989">
                <a:moveTo>
                  <a:pt x="0" y="0"/>
                </a:moveTo>
                <a:lnTo>
                  <a:pt x="46558" y="0"/>
                </a:lnTo>
              </a:path>
            </a:pathLst>
          </a:custGeom>
          <a:ln w="11825">
            <a:solidFill>
              <a:srgbClr val="000000"/>
            </a:solidFill>
          </a:ln>
        </p:spPr>
        <p:txBody>
          <a:bodyPr wrap="square" lIns="0" tIns="0" rIns="0" bIns="0" rtlCol="0"/>
          <a:lstStyle/>
          <a:p>
            <a:endParaRPr sz="949"/>
          </a:p>
        </p:txBody>
      </p:sp>
      <p:sp>
        <p:nvSpPr>
          <p:cNvPr id="1017" name="object 1017"/>
          <p:cNvSpPr/>
          <p:nvPr/>
        </p:nvSpPr>
        <p:spPr>
          <a:xfrm>
            <a:off x="2712486" y="5879409"/>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18" name="object 1018"/>
          <p:cNvSpPr/>
          <p:nvPr/>
        </p:nvSpPr>
        <p:spPr>
          <a:xfrm>
            <a:off x="3154215" y="6272057"/>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19" name="object 1019"/>
          <p:cNvSpPr/>
          <p:nvPr/>
        </p:nvSpPr>
        <p:spPr>
          <a:xfrm>
            <a:off x="3227837" y="6198436"/>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20" name="object 1020"/>
          <p:cNvSpPr/>
          <p:nvPr/>
        </p:nvSpPr>
        <p:spPr>
          <a:xfrm>
            <a:off x="2719493" y="6057329"/>
            <a:ext cx="42172" cy="165676"/>
          </a:xfrm>
          <a:custGeom>
            <a:avLst/>
            <a:gdLst/>
            <a:ahLst/>
            <a:cxnLst/>
            <a:rect l="l" t="t" r="r" b="b"/>
            <a:pathLst>
              <a:path w="80010" h="314325">
                <a:moveTo>
                  <a:pt x="0" y="104757"/>
                </a:moveTo>
                <a:lnTo>
                  <a:pt x="79825" y="314271"/>
                </a:lnTo>
              </a:path>
              <a:path w="80010" h="314325">
                <a:moveTo>
                  <a:pt x="0" y="0"/>
                </a:moveTo>
                <a:lnTo>
                  <a:pt x="39912" y="104757"/>
                </a:lnTo>
              </a:path>
            </a:pathLst>
          </a:custGeom>
          <a:ln w="11825">
            <a:solidFill>
              <a:srgbClr val="000000"/>
            </a:solidFill>
          </a:ln>
        </p:spPr>
        <p:txBody>
          <a:bodyPr wrap="square" lIns="0" tIns="0" rIns="0" bIns="0" rtlCol="0"/>
          <a:lstStyle/>
          <a:p>
            <a:endParaRPr sz="949"/>
          </a:p>
        </p:txBody>
      </p:sp>
      <p:sp>
        <p:nvSpPr>
          <p:cNvPr id="1021" name="object 1021"/>
          <p:cNvSpPr/>
          <p:nvPr/>
        </p:nvSpPr>
        <p:spPr>
          <a:xfrm>
            <a:off x="2503892" y="5812794"/>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22" name="object 1022"/>
          <p:cNvSpPr/>
          <p:nvPr/>
        </p:nvSpPr>
        <p:spPr>
          <a:xfrm>
            <a:off x="3178756" y="5265897"/>
            <a:ext cx="49201" cy="0"/>
          </a:xfrm>
          <a:custGeom>
            <a:avLst/>
            <a:gdLst/>
            <a:ahLst/>
            <a:cxnLst/>
            <a:rect l="l" t="t" r="r" b="b"/>
            <a:pathLst>
              <a:path w="93345">
                <a:moveTo>
                  <a:pt x="0" y="0"/>
                </a:moveTo>
                <a:lnTo>
                  <a:pt x="93117" y="0"/>
                </a:lnTo>
              </a:path>
            </a:pathLst>
          </a:custGeom>
          <a:ln w="11825">
            <a:solidFill>
              <a:srgbClr val="000000"/>
            </a:solidFill>
          </a:ln>
        </p:spPr>
        <p:txBody>
          <a:bodyPr wrap="square" lIns="0" tIns="0" rIns="0" bIns="0" rtlCol="0"/>
          <a:lstStyle/>
          <a:p>
            <a:endParaRPr sz="949"/>
          </a:p>
        </p:txBody>
      </p:sp>
      <p:sp>
        <p:nvSpPr>
          <p:cNvPr id="1023" name="object 1023"/>
          <p:cNvSpPr/>
          <p:nvPr/>
        </p:nvSpPr>
        <p:spPr>
          <a:xfrm>
            <a:off x="2908810" y="4463066"/>
            <a:ext cx="110451" cy="42172"/>
          </a:xfrm>
          <a:custGeom>
            <a:avLst/>
            <a:gdLst/>
            <a:ahLst/>
            <a:cxnLst/>
            <a:rect l="l" t="t" r="r" b="b"/>
            <a:pathLst>
              <a:path w="209550" h="80009">
                <a:moveTo>
                  <a:pt x="0" y="79825"/>
                </a:moveTo>
                <a:lnTo>
                  <a:pt x="209514" y="0"/>
                </a:lnTo>
              </a:path>
            </a:pathLst>
          </a:custGeom>
          <a:ln w="11825">
            <a:solidFill>
              <a:srgbClr val="000000"/>
            </a:solidFill>
          </a:ln>
        </p:spPr>
        <p:txBody>
          <a:bodyPr wrap="square" lIns="0" tIns="0" rIns="0" bIns="0" rtlCol="0"/>
          <a:lstStyle/>
          <a:p>
            <a:endParaRPr sz="949"/>
          </a:p>
        </p:txBody>
      </p:sp>
      <p:sp>
        <p:nvSpPr>
          <p:cNvPr id="1024" name="object 1024"/>
          <p:cNvSpPr/>
          <p:nvPr/>
        </p:nvSpPr>
        <p:spPr>
          <a:xfrm>
            <a:off x="2712486" y="5830329"/>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25" name="object 1025"/>
          <p:cNvSpPr/>
          <p:nvPr/>
        </p:nvSpPr>
        <p:spPr>
          <a:xfrm>
            <a:off x="2744737" y="5903950"/>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sp>
        <p:nvSpPr>
          <p:cNvPr id="1026" name="object 1026"/>
          <p:cNvSpPr/>
          <p:nvPr/>
        </p:nvSpPr>
        <p:spPr>
          <a:xfrm>
            <a:off x="2869977" y="3430734"/>
            <a:ext cx="40833" cy="1859927"/>
          </a:xfrm>
          <a:custGeom>
            <a:avLst/>
            <a:gdLst/>
            <a:ahLst/>
            <a:cxnLst/>
            <a:rect l="l" t="t" r="r" b="b"/>
            <a:pathLst>
              <a:path w="77470" h="3528695">
                <a:moveTo>
                  <a:pt x="0" y="0"/>
                </a:moveTo>
                <a:lnTo>
                  <a:pt x="19945" y="3528269"/>
                </a:lnTo>
              </a:path>
              <a:path w="77470" h="3528695">
                <a:moveTo>
                  <a:pt x="76016" y="1466"/>
                </a:moveTo>
                <a:lnTo>
                  <a:pt x="66489" y="3528269"/>
                </a:lnTo>
              </a:path>
              <a:path w="77470" h="3528695">
                <a:moveTo>
                  <a:pt x="77442" y="1493"/>
                </a:moveTo>
                <a:lnTo>
                  <a:pt x="67963" y="3528269"/>
                </a:lnTo>
              </a:path>
            </a:pathLst>
          </a:custGeom>
          <a:ln w="5912">
            <a:solidFill>
              <a:srgbClr val="000000"/>
            </a:solidFill>
            <a:prstDash val="sysDashDotDot"/>
          </a:ln>
        </p:spPr>
        <p:txBody>
          <a:bodyPr wrap="square" lIns="0" tIns="0" rIns="0" bIns="0" rtlCol="0"/>
          <a:lstStyle/>
          <a:p>
            <a:endParaRPr sz="949"/>
          </a:p>
        </p:txBody>
      </p:sp>
      <p:sp>
        <p:nvSpPr>
          <p:cNvPr id="1027" name="object 1027"/>
          <p:cNvSpPr/>
          <p:nvPr/>
        </p:nvSpPr>
        <p:spPr>
          <a:xfrm>
            <a:off x="3227837" y="5265896"/>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28" name="object 1028"/>
          <p:cNvSpPr/>
          <p:nvPr/>
        </p:nvSpPr>
        <p:spPr>
          <a:xfrm>
            <a:off x="3019242" y="4463066"/>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29" name="object 1029"/>
          <p:cNvSpPr/>
          <p:nvPr/>
        </p:nvSpPr>
        <p:spPr>
          <a:xfrm>
            <a:off x="3234844" y="4762816"/>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1030" name="object 1030"/>
          <p:cNvSpPr/>
          <p:nvPr/>
        </p:nvSpPr>
        <p:spPr>
          <a:xfrm>
            <a:off x="3234844" y="4707599"/>
            <a:ext cx="84344" cy="0"/>
          </a:xfrm>
          <a:custGeom>
            <a:avLst/>
            <a:gdLst/>
            <a:ahLst/>
            <a:cxnLst/>
            <a:rect l="l" t="t" r="r" b="b"/>
            <a:pathLst>
              <a:path w="160020">
                <a:moveTo>
                  <a:pt x="0" y="0"/>
                </a:moveTo>
                <a:lnTo>
                  <a:pt x="159649" y="0"/>
                </a:lnTo>
              </a:path>
            </a:pathLst>
          </a:custGeom>
          <a:ln w="11825">
            <a:solidFill>
              <a:srgbClr val="000000"/>
            </a:solidFill>
          </a:ln>
        </p:spPr>
        <p:txBody>
          <a:bodyPr wrap="square" lIns="0" tIns="0" rIns="0" bIns="0" rtlCol="0"/>
          <a:lstStyle/>
          <a:p>
            <a:endParaRPr sz="949"/>
          </a:p>
        </p:txBody>
      </p:sp>
      <p:sp>
        <p:nvSpPr>
          <p:cNvPr id="1031" name="object 1031"/>
          <p:cNvSpPr/>
          <p:nvPr/>
        </p:nvSpPr>
        <p:spPr>
          <a:xfrm>
            <a:off x="3242996" y="4488310"/>
            <a:ext cx="0" cy="33805"/>
          </a:xfrm>
          <a:custGeom>
            <a:avLst/>
            <a:gdLst/>
            <a:ahLst/>
            <a:cxnLst/>
            <a:rect l="l" t="t" r="r" b="b"/>
            <a:pathLst>
              <a:path h="64134">
                <a:moveTo>
                  <a:pt x="0" y="63860"/>
                </a:moveTo>
                <a:lnTo>
                  <a:pt x="0" y="0"/>
                </a:lnTo>
              </a:path>
            </a:pathLst>
          </a:custGeom>
          <a:ln w="11825">
            <a:solidFill>
              <a:srgbClr val="000000"/>
            </a:solidFill>
          </a:ln>
        </p:spPr>
        <p:txBody>
          <a:bodyPr wrap="square" lIns="0" tIns="0" rIns="0" bIns="0" rtlCol="0"/>
          <a:lstStyle/>
          <a:p>
            <a:endParaRPr sz="949"/>
          </a:p>
        </p:txBody>
      </p:sp>
      <p:sp>
        <p:nvSpPr>
          <p:cNvPr id="1032" name="object 1032"/>
          <p:cNvSpPr/>
          <p:nvPr/>
        </p:nvSpPr>
        <p:spPr>
          <a:xfrm>
            <a:off x="3252377" y="5290437"/>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33" name="object 1033"/>
          <p:cNvSpPr/>
          <p:nvPr/>
        </p:nvSpPr>
        <p:spPr>
          <a:xfrm>
            <a:off x="3252377" y="6222977"/>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34" name="object 1034"/>
          <p:cNvSpPr/>
          <p:nvPr/>
        </p:nvSpPr>
        <p:spPr>
          <a:xfrm>
            <a:off x="3260088" y="4539062"/>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1035" name="object 1035"/>
          <p:cNvSpPr/>
          <p:nvPr/>
        </p:nvSpPr>
        <p:spPr>
          <a:xfrm>
            <a:off x="3019242" y="4521970"/>
            <a:ext cx="299891" cy="351435"/>
          </a:xfrm>
          <a:custGeom>
            <a:avLst/>
            <a:gdLst/>
            <a:ahLst/>
            <a:cxnLst/>
            <a:rect l="l" t="t" r="r" b="b"/>
            <a:pathLst>
              <a:path w="568960" h="666750">
                <a:moveTo>
                  <a:pt x="528780" y="456937"/>
                </a:moveTo>
                <a:lnTo>
                  <a:pt x="568692" y="352180"/>
                </a:lnTo>
              </a:path>
              <a:path w="568960" h="666750">
                <a:moveTo>
                  <a:pt x="488867" y="666452"/>
                </a:moveTo>
                <a:lnTo>
                  <a:pt x="568692" y="456937"/>
                </a:lnTo>
              </a:path>
              <a:path w="568960" h="666750">
                <a:moveTo>
                  <a:pt x="409043" y="456937"/>
                </a:moveTo>
                <a:lnTo>
                  <a:pt x="488867" y="666452"/>
                </a:lnTo>
              </a:path>
              <a:path w="568960" h="666750">
                <a:moveTo>
                  <a:pt x="520797" y="352180"/>
                </a:moveTo>
                <a:lnTo>
                  <a:pt x="520797" y="32426"/>
                </a:lnTo>
              </a:path>
              <a:path w="568960" h="666750">
                <a:moveTo>
                  <a:pt x="520797" y="32426"/>
                </a:moveTo>
                <a:lnTo>
                  <a:pt x="456937" y="32426"/>
                </a:lnTo>
              </a:path>
              <a:path w="568960" h="666750">
                <a:moveTo>
                  <a:pt x="0" y="0"/>
                </a:moveTo>
                <a:lnTo>
                  <a:pt x="424511" y="0"/>
                </a:lnTo>
              </a:path>
            </a:pathLst>
          </a:custGeom>
          <a:ln w="11825">
            <a:solidFill>
              <a:srgbClr val="000000"/>
            </a:solidFill>
          </a:ln>
        </p:spPr>
        <p:txBody>
          <a:bodyPr wrap="square" lIns="0" tIns="0" rIns="0" bIns="0" rtlCol="0"/>
          <a:lstStyle/>
          <a:p>
            <a:endParaRPr sz="949"/>
          </a:p>
        </p:txBody>
      </p:sp>
      <p:sp>
        <p:nvSpPr>
          <p:cNvPr id="1036" name="object 1036"/>
          <p:cNvSpPr/>
          <p:nvPr/>
        </p:nvSpPr>
        <p:spPr>
          <a:xfrm>
            <a:off x="2908811" y="4488310"/>
            <a:ext cx="334365" cy="58907"/>
          </a:xfrm>
          <a:custGeom>
            <a:avLst/>
            <a:gdLst/>
            <a:ahLst/>
            <a:cxnLst/>
            <a:rect l="l" t="t" r="r" b="b"/>
            <a:pathLst>
              <a:path w="634364" h="111759">
                <a:moveTo>
                  <a:pt x="209514" y="0"/>
                </a:moveTo>
                <a:lnTo>
                  <a:pt x="634025" y="0"/>
                </a:lnTo>
              </a:path>
              <a:path w="634364" h="111759">
                <a:moveTo>
                  <a:pt x="0" y="31930"/>
                </a:moveTo>
                <a:lnTo>
                  <a:pt x="209514" y="111754"/>
                </a:lnTo>
              </a:path>
            </a:pathLst>
          </a:custGeom>
          <a:ln w="11825">
            <a:solidFill>
              <a:srgbClr val="000000"/>
            </a:solidFill>
          </a:ln>
        </p:spPr>
        <p:txBody>
          <a:bodyPr wrap="square" lIns="0" tIns="0" rIns="0" bIns="0" rtlCol="0"/>
          <a:lstStyle/>
          <a:p>
            <a:endParaRPr sz="949"/>
          </a:p>
        </p:txBody>
      </p:sp>
      <p:sp>
        <p:nvSpPr>
          <p:cNvPr id="1037" name="object 1037"/>
          <p:cNvSpPr/>
          <p:nvPr/>
        </p:nvSpPr>
        <p:spPr>
          <a:xfrm>
            <a:off x="3234844" y="4707600"/>
            <a:ext cx="21086" cy="55225"/>
          </a:xfrm>
          <a:custGeom>
            <a:avLst/>
            <a:gdLst/>
            <a:ahLst/>
            <a:cxnLst/>
            <a:rect l="l" t="t" r="r" b="b"/>
            <a:pathLst>
              <a:path w="40004" h="104775">
                <a:moveTo>
                  <a:pt x="0" y="0"/>
                </a:moveTo>
                <a:lnTo>
                  <a:pt x="39912" y="104757"/>
                </a:lnTo>
              </a:path>
            </a:pathLst>
          </a:custGeom>
          <a:ln w="11825">
            <a:solidFill>
              <a:srgbClr val="000000"/>
            </a:solidFill>
          </a:ln>
        </p:spPr>
        <p:txBody>
          <a:bodyPr wrap="square" lIns="0" tIns="0" rIns="0" bIns="0" rtlCol="0"/>
          <a:lstStyle/>
          <a:p>
            <a:endParaRPr sz="949"/>
          </a:p>
        </p:txBody>
      </p:sp>
      <p:sp>
        <p:nvSpPr>
          <p:cNvPr id="1038" name="object 1038"/>
          <p:cNvSpPr/>
          <p:nvPr/>
        </p:nvSpPr>
        <p:spPr>
          <a:xfrm>
            <a:off x="3154215" y="5265896"/>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39" name="object 1039"/>
          <p:cNvSpPr/>
          <p:nvPr/>
        </p:nvSpPr>
        <p:spPr>
          <a:xfrm>
            <a:off x="2712486" y="5805788"/>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40" name="object 1040"/>
          <p:cNvSpPr/>
          <p:nvPr/>
        </p:nvSpPr>
        <p:spPr>
          <a:xfrm>
            <a:off x="3227837" y="5339518"/>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041" name="object 1041"/>
          <p:cNvSpPr/>
          <p:nvPr/>
        </p:nvSpPr>
        <p:spPr>
          <a:xfrm>
            <a:off x="2393460" y="5812794"/>
            <a:ext cx="110451" cy="42172"/>
          </a:xfrm>
          <a:custGeom>
            <a:avLst/>
            <a:gdLst/>
            <a:ahLst/>
            <a:cxnLst/>
            <a:rect l="l" t="t" r="r" b="b"/>
            <a:pathLst>
              <a:path w="209550" h="80009">
                <a:moveTo>
                  <a:pt x="0" y="79825"/>
                </a:moveTo>
                <a:lnTo>
                  <a:pt x="209514" y="0"/>
                </a:lnTo>
              </a:path>
            </a:pathLst>
          </a:custGeom>
          <a:ln w="11825">
            <a:solidFill>
              <a:srgbClr val="000000"/>
            </a:solidFill>
          </a:ln>
        </p:spPr>
        <p:txBody>
          <a:bodyPr wrap="square" lIns="0" tIns="0" rIns="0" bIns="0" rtlCol="0"/>
          <a:lstStyle/>
          <a:p>
            <a:endParaRPr sz="949"/>
          </a:p>
        </p:txBody>
      </p:sp>
      <p:sp>
        <p:nvSpPr>
          <p:cNvPr id="1042" name="object 1042"/>
          <p:cNvSpPr/>
          <p:nvPr/>
        </p:nvSpPr>
        <p:spPr>
          <a:xfrm>
            <a:off x="3227837" y="6272057"/>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043" name="object 1043"/>
          <p:cNvSpPr/>
          <p:nvPr/>
        </p:nvSpPr>
        <p:spPr>
          <a:xfrm>
            <a:off x="5536594" y="2576145"/>
            <a:ext cx="0" cy="466572"/>
          </a:xfrm>
          <a:custGeom>
            <a:avLst/>
            <a:gdLst/>
            <a:ahLst/>
            <a:cxnLst/>
            <a:rect l="l" t="t" r="r" b="b"/>
            <a:pathLst>
              <a:path h="885189">
                <a:moveTo>
                  <a:pt x="0" y="0"/>
                </a:moveTo>
                <a:lnTo>
                  <a:pt x="0" y="884617"/>
                </a:lnTo>
              </a:path>
            </a:pathLst>
          </a:custGeom>
          <a:ln w="11825">
            <a:solidFill>
              <a:srgbClr val="000000"/>
            </a:solidFill>
          </a:ln>
        </p:spPr>
        <p:txBody>
          <a:bodyPr wrap="square" lIns="0" tIns="0" rIns="0" bIns="0" rtlCol="0"/>
          <a:lstStyle/>
          <a:p>
            <a:endParaRPr sz="949"/>
          </a:p>
        </p:txBody>
      </p:sp>
      <p:sp>
        <p:nvSpPr>
          <p:cNvPr id="1044" name="object 1044"/>
          <p:cNvSpPr/>
          <p:nvPr/>
        </p:nvSpPr>
        <p:spPr>
          <a:xfrm>
            <a:off x="7486509" y="3108326"/>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045" name="object 1045"/>
          <p:cNvSpPr/>
          <p:nvPr/>
        </p:nvSpPr>
        <p:spPr>
          <a:xfrm>
            <a:off x="7486509" y="3074666"/>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046" name="object 1046"/>
          <p:cNvSpPr/>
          <p:nvPr/>
        </p:nvSpPr>
        <p:spPr>
          <a:xfrm>
            <a:off x="6989393" y="3066955"/>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47" name="object 1047"/>
          <p:cNvSpPr/>
          <p:nvPr/>
        </p:nvSpPr>
        <p:spPr>
          <a:xfrm>
            <a:off x="7038474" y="3066955"/>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1048" name="object 1048"/>
          <p:cNvSpPr/>
          <p:nvPr/>
        </p:nvSpPr>
        <p:spPr>
          <a:xfrm>
            <a:off x="7654789" y="3057574"/>
            <a:ext cx="33805" cy="0"/>
          </a:xfrm>
          <a:custGeom>
            <a:avLst/>
            <a:gdLst/>
            <a:ahLst/>
            <a:cxnLst/>
            <a:rect l="l" t="t" r="r" b="b"/>
            <a:pathLst>
              <a:path w="64134">
                <a:moveTo>
                  <a:pt x="0" y="0"/>
                </a:moveTo>
                <a:lnTo>
                  <a:pt x="63860" y="0"/>
                </a:lnTo>
              </a:path>
            </a:pathLst>
          </a:custGeom>
          <a:ln w="11825">
            <a:solidFill>
              <a:srgbClr val="000000"/>
            </a:solidFill>
          </a:ln>
        </p:spPr>
        <p:txBody>
          <a:bodyPr wrap="square" lIns="0" tIns="0" rIns="0" bIns="0" rtlCol="0"/>
          <a:lstStyle/>
          <a:p>
            <a:endParaRPr sz="949"/>
          </a:p>
        </p:txBody>
      </p:sp>
      <p:sp>
        <p:nvSpPr>
          <p:cNvPr id="1049" name="object 1049"/>
          <p:cNvSpPr/>
          <p:nvPr/>
        </p:nvSpPr>
        <p:spPr>
          <a:xfrm>
            <a:off x="6593628" y="2686577"/>
            <a:ext cx="6359" cy="49201"/>
          </a:xfrm>
          <a:custGeom>
            <a:avLst/>
            <a:gdLst/>
            <a:ahLst/>
            <a:cxnLst/>
            <a:rect l="l" t="t" r="r" b="b"/>
            <a:pathLst>
              <a:path w="12065" h="93345">
                <a:moveTo>
                  <a:pt x="0" y="93118"/>
                </a:moveTo>
                <a:lnTo>
                  <a:pt x="11825" y="93118"/>
                </a:lnTo>
                <a:lnTo>
                  <a:pt x="11825" y="0"/>
                </a:lnTo>
                <a:lnTo>
                  <a:pt x="0" y="0"/>
                </a:lnTo>
                <a:lnTo>
                  <a:pt x="0" y="93118"/>
                </a:lnTo>
                <a:close/>
              </a:path>
            </a:pathLst>
          </a:custGeom>
          <a:solidFill>
            <a:srgbClr val="000000"/>
          </a:solidFill>
        </p:spPr>
        <p:txBody>
          <a:bodyPr wrap="square" lIns="0" tIns="0" rIns="0" bIns="0" rtlCol="0"/>
          <a:lstStyle/>
          <a:p>
            <a:endParaRPr sz="949"/>
          </a:p>
        </p:txBody>
      </p:sp>
      <p:sp>
        <p:nvSpPr>
          <p:cNvPr id="1050" name="object 1050"/>
          <p:cNvSpPr/>
          <p:nvPr/>
        </p:nvSpPr>
        <p:spPr>
          <a:xfrm>
            <a:off x="6632499" y="2542485"/>
            <a:ext cx="220902" cy="33805"/>
          </a:xfrm>
          <a:custGeom>
            <a:avLst/>
            <a:gdLst/>
            <a:ahLst/>
            <a:cxnLst/>
            <a:rect l="l" t="t" r="r" b="b"/>
            <a:pathLst>
              <a:path w="419100" h="64135">
                <a:moveTo>
                  <a:pt x="209514" y="0"/>
                </a:moveTo>
                <a:lnTo>
                  <a:pt x="0" y="63860"/>
                </a:lnTo>
              </a:path>
              <a:path w="419100" h="64135">
                <a:moveTo>
                  <a:pt x="314271" y="0"/>
                </a:moveTo>
                <a:lnTo>
                  <a:pt x="209514" y="31930"/>
                </a:lnTo>
              </a:path>
              <a:path w="419100" h="64135">
                <a:moveTo>
                  <a:pt x="419029" y="0"/>
                </a:moveTo>
                <a:lnTo>
                  <a:pt x="314271" y="31930"/>
                </a:lnTo>
              </a:path>
            </a:pathLst>
          </a:custGeom>
          <a:ln w="11825">
            <a:solidFill>
              <a:srgbClr val="000000"/>
            </a:solidFill>
          </a:ln>
        </p:spPr>
        <p:txBody>
          <a:bodyPr wrap="square" lIns="0" tIns="0" rIns="0" bIns="0" rtlCol="0"/>
          <a:lstStyle/>
          <a:p>
            <a:endParaRPr sz="949"/>
          </a:p>
        </p:txBody>
      </p:sp>
      <p:sp>
        <p:nvSpPr>
          <p:cNvPr id="1051" name="object 1051"/>
          <p:cNvSpPr/>
          <p:nvPr/>
        </p:nvSpPr>
        <p:spPr>
          <a:xfrm>
            <a:off x="5536594" y="3042415"/>
            <a:ext cx="1526566" cy="0"/>
          </a:xfrm>
          <a:custGeom>
            <a:avLst/>
            <a:gdLst/>
            <a:ahLst/>
            <a:cxnLst/>
            <a:rect l="l" t="t" r="r" b="b"/>
            <a:pathLst>
              <a:path w="2896234">
                <a:moveTo>
                  <a:pt x="0" y="0"/>
                </a:moveTo>
                <a:lnTo>
                  <a:pt x="2802841" y="0"/>
                </a:lnTo>
              </a:path>
              <a:path w="2896234">
                <a:moveTo>
                  <a:pt x="2812152" y="0"/>
                </a:moveTo>
                <a:lnTo>
                  <a:pt x="2895958" y="0"/>
                </a:lnTo>
              </a:path>
            </a:pathLst>
          </a:custGeom>
          <a:ln w="11825">
            <a:solidFill>
              <a:srgbClr val="000000"/>
            </a:solidFill>
          </a:ln>
        </p:spPr>
        <p:txBody>
          <a:bodyPr wrap="square" lIns="0" tIns="0" rIns="0" bIns="0" rtlCol="0"/>
          <a:lstStyle/>
          <a:p>
            <a:endParaRPr sz="949"/>
          </a:p>
        </p:txBody>
      </p:sp>
      <p:sp>
        <p:nvSpPr>
          <p:cNvPr id="1052" name="object 1052"/>
          <p:cNvSpPr/>
          <p:nvPr/>
        </p:nvSpPr>
        <p:spPr>
          <a:xfrm>
            <a:off x="6989393" y="2968793"/>
            <a:ext cx="73634" cy="24768"/>
          </a:xfrm>
          <a:custGeom>
            <a:avLst/>
            <a:gdLst/>
            <a:ahLst/>
            <a:cxnLst/>
            <a:rect l="l" t="t" r="r" b="b"/>
            <a:pathLst>
              <a:path w="139700" h="46989">
                <a:moveTo>
                  <a:pt x="46558" y="46558"/>
                </a:moveTo>
                <a:lnTo>
                  <a:pt x="0" y="46558"/>
                </a:lnTo>
              </a:path>
              <a:path w="139700" h="46989">
                <a:moveTo>
                  <a:pt x="55870" y="46558"/>
                </a:moveTo>
                <a:lnTo>
                  <a:pt x="139675" y="46558"/>
                </a:lnTo>
              </a:path>
              <a:path w="139700" h="46989">
                <a:moveTo>
                  <a:pt x="46558" y="0"/>
                </a:moveTo>
                <a:lnTo>
                  <a:pt x="0" y="0"/>
                </a:lnTo>
              </a:path>
              <a:path w="139700" h="46989">
                <a:moveTo>
                  <a:pt x="93116" y="0"/>
                </a:moveTo>
                <a:lnTo>
                  <a:pt x="139675" y="0"/>
                </a:lnTo>
              </a:path>
            </a:pathLst>
          </a:custGeom>
          <a:ln w="11825">
            <a:solidFill>
              <a:srgbClr val="000000"/>
            </a:solidFill>
          </a:ln>
        </p:spPr>
        <p:txBody>
          <a:bodyPr wrap="square" lIns="0" tIns="0" rIns="0" bIns="0" rtlCol="0"/>
          <a:lstStyle/>
          <a:p>
            <a:endParaRPr sz="949"/>
          </a:p>
        </p:txBody>
      </p:sp>
      <p:sp>
        <p:nvSpPr>
          <p:cNvPr id="1053" name="object 1053"/>
          <p:cNvSpPr/>
          <p:nvPr/>
        </p:nvSpPr>
        <p:spPr>
          <a:xfrm>
            <a:off x="7265644" y="3091496"/>
            <a:ext cx="110451" cy="33805"/>
          </a:xfrm>
          <a:custGeom>
            <a:avLst/>
            <a:gdLst/>
            <a:ahLst/>
            <a:cxnLst/>
            <a:rect l="l" t="t" r="r" b="b"/>
            <a:pathLst>
              <a:path w="209550" h="64135">
                <a:moveTo>
                  <a:pt x="209514" y="63860"/>
                </a:moveTo>
                <a:lnTo>
                  <a:pt x="0" y="0"/>
                </a:lnTo>
              </a:path>
            </a:pathLst>
          </a:custGeom>
          <a:ln w="11825">
            <a:solidFill>
              <a:srgbClr val="000000"/>
            </a:solidFill>
          </a:ln>
        </p:spPr>
        <p:txBody>
          <a:bodyPr wrap="square" lIns="0" tIns="0" rIns="0" bIns="0" rtlCol="0"/>
          <a:lstStyle/>
          <a:p>
            <a:endParaRPr sz="949"/>
          </a:p>
        </p:txBody>
      </p:sp>
      <p:sp>
        <p:nvSpPr>
          <p:cNvPr id="1054" name="object 1054"/>
          <p:cNvSpPr/>
          <p:nvPr/>
        </p:nvSpPr>
        <p:spPr>
          <a:xfrm>
            <a:off x="6642709" y="2686577"/>
            <a:ext cx="6359" cy="49201"/>
          </a:xfrm>
          <a:custGeom>
            <a:avLst/>
            <a:gdLst/>
            <a:ahLst/>
            <a:cxnLst/>
            <a:rect l="l" t="t" r="r" b="b"/>
            <a:pathLst>
              <a:path w="12065" h="93345">
                <a:moveTo>
                  <a:pt x="0" y="93118"/>
                </a:moveTo>
                <a:lnTo>
                  <a:pt x="11825" y="93118"/>
                </a:lnTo>
                <a:lnTo>
                  <a:pt x="11825" y="0"/>
                </a:lnTo>
                <a:lnTo>
                  <a:pt x="0" y="0"/>
                </a:lnTo>
                <a:lnTo>
                  <a:pt x="0" y="93118"/>
                </a:lnTo>
                <a:close/>
              </a:path>
            </a:pathLst>
          </a:custGeom>
          <a:solidFill>
            <a:srgbClr val="000000"/>
          </a:solidFill>
        </p:spPr>
        <p:txBody>
          <a:bodyPr wrap="square" lIns="0" tIns="0" rIns="0" bIns="0" rtlCol="0"/>
          <a:lstStyle/>
          <a:p>
            <a:endParaRPr sz="949"/>
          </a:p>
        </p:txBody>
      </p:sp>
      <p:sp>
        <p:nvSpPr>
          <p:cNvPr id="1055" name="object 1055"/>
          <p:cNvSpPr/>
          <p:nvPr/>
        </p:nvSpPr>
        <p:spPr>
          <a:xfrm>
            <a:off x="7376076" y="3108326"/>
            <a:ext cx="110451" cy="17069"/>
          </a:xfrm>
          <a:custGeom>
            <a:avLst/>
            <a:gdLst/>
            <a:ahLst/>
            <a:cxnLst/>
            <a:rect l="l" t="t" r="r" b="b"/>
            <a:pathLst>
              <a:path w="209550" h="32385">
                <a:moveTo>
                  <a:pt x="104758" y="31930"/>
                </a:moveTo>
                <a:lnTo>
                  <a:pt x="0" y="0"/>
                </a:lnTo>
              </a:path>
              <a:path w="209550" h="32385">
                <a:moveTo>
                  <a:pt x="209515" y="31930"/>
                </a:moveTo>
                <a:lnTo>
                  <a:pt x="104758" y="0"/>
                </a:lnTo>
              </a:path>
            </a:pathLst>
          </a:custGeom>
          <a:ln w="11825">
            <a:solidFill>
              <a:srgbClr val="000000"/>
            </a:solidFill>
          </a:ln>
        </p:spPr>
        <p:txBody>
          <a:bodyPr wrap="square" lIns="0" tIns="0" rIns="0" bIns="0" rtlCol="0"/>
          <a:lstStyle/>
          <a:p>
            <a:endParaRPr sz="949"/>
          </a:p>
        </p:txBody>
      </p:sp>
      <p:sp>
        <p:nvSpPr>
          <p:cNvPr id="1056" name="object 1056"/>
          <p:cNvSpPr/>
          <p:nvPr/>
        </p:nvSpPr>
        <p:spPr>
          <a:xfrm>
            <a:off x="6742931" y="2542485"/>
            <a:ext cx="0" cy="33805"/>
          </a:xfrm>
          <a:custGeom>
            <a:avLst/>
            <a:gdLst/>
            <a:ahLst/>
            <a:cxnLst/>
            <a:rect l="l" t="t" r="r" b="b"/>
            <a:pathLst>
              <a:path h="64135">
                <a:moveTo>
                  <a:pt x="0" y="63860"/>
                </a:moveTo>
                <a:lnTo>
                  <a:pt x="0" y="0"/>
                </a:lnTo>
              </a:path>
            </a:pathLst>
          </a:custGeom>
          <a:ln w="11825">
            <a:solidFill>
              <a:srgbClr val="000000"/>
            </a:solidFill>
          </a:ln>
        </p:spPr>
        <p:txBody>
          <a:bodyPr wrap="square" lIns="0" tIns="0" rIns="0" bIns="0" rtlCol="0"/>
          <a:lstStyle/>
          <a:p>
            <a:endParaRPr sz="949"/>
          </a:p>
        </p:txBody>
      </p:sp>
      <p:sp>
        <p:nvSpPr>
          <p:cNvPr id="1057" name="object 1057"/>
          <p:cNvSpPr/>
          <p:nvPr/>
        </p:nvSpPr>
        <p:spPr>
          <a:xfrm>
            <a:off x="6798147" y="2542485"/>
            <a:ext cx="0" cy="33805"/>
          </a:xfrm>
          <a:custGeom>
            <a:avLst/>
            <a:gdLst/>
            <a:ahLst/>
            <a:cxnLst/>
            <a:rect l="l" t="t" r="r" b="b"/>
            <a:pathLst>
              <a:path h="64135">
                <a:moveTo>
                  <a:pt x="0" y="63860"/>
                </a:moveTo>
                <a:lnTo>
                  <a:pt x="0" y="0"/>
                </a:lnTo>
              </a:path>
            </a:pathLst>
          </a:custGeom>
          <a:ln w="11825">
            <a:solidFill>
              <a:srgbClr val="000000"/>
            </a:solidFill>
          </a:ln>
        </p:spPr>
        <p:txBody>
          <a:bodyPr wrap="square" lIns="0" tIns="0" rIns="0" bIns="0" rtlCol="0"/>
          <a:lstStyle/>
          <a:p>
            <a:endParaRPr sz="949"/>
          </a:p>
        </p:txBody>
      </p:sp>
      <p:sp>
        <p:nvSpPr>
          <p:cNvPr id="1058" name="object 1058"/>
          <p:cNvSpPr/>
          <p:nvPr/>
        </p:nvSpPr>
        <p:spPr>
          <a:xfrm>
            <a:off x="6996399" y="2208037"/>
            <a:ext cx="42172" cy="110451"/>
          </a:xfrm>
          <a:custGeom>
            <a:avLst/>
            <a:gdLst/>
            <a:ahLst/>
            <a:cxnLst/>
            <a:rect l="l" t="t" r="r" b="b"/>
            <a:pathLst>
              <a:path w="80009" h="209550">
                <a:moveTo>
                  <a:pt x="0" y="209514"/>
                </a:moveTo>
                <a:lnTo>
                  <a:pt x="79824" y="0"/>
                </a:lnTo>
              </a:path>
            </a:pathLst>
          </a:custGeom>
          <a:ln w="11825">
            <a:solidFill>
              <a:srgbClr val="000000"/>
            </a:solidFill>
          </a:ln>
        </p:spPr>
        <p:txBody>
          <a:bodyPr wrap="square" lIns="0" tIns="0" rIns="0" bIns="0" rtlCol="0"/>
          <a:lstStyle/>
          <a:p>
            <a:endParaRPr sz="949"/>
          </a:p>
        </p:txBody>
      </p:sp>
      <p:sp>
        <p:nvSpPr>
          <p:cNvPr id="1059" name="object 1059"/>
          <p:cNvSpPr/>
          <p:nvPr/>
        </p:nvSpPr>
        <p:spPr>
          <a:xfrm>
            <a:off x="7629545" y="2833821"/>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60" name="object 1060"/>
          <p:cNvSpPr/>
          <p:nvPr/>
        </p:nvSpPr>
        <p:spPr>
          <a:xfrm>
            <a:off x="6853364" y="2542485"/>
            <a:ext cx="0" cy="33805"/>
          </a:xfrm>
          <a:custGeom>
            <a:avLst/>
            <a:gdLst/>
            <a:ahLst/>
            <a:cxnLst/>
            <a:rect l="l" t="t" r="r" b="b"/>
            <a:pathLst>
              <a:path h="64135">
                <a:moveTo>
                  <a:pt x="0" y="63860"/>
                </a:moveTo>
                <a:lnTo>
                  <a:pt x="0" y="0"/>
                </a:lnTo>
              </a:path>
            </a:pathLst>
          </a:custGeom>
          <a:ln w="11825">
            <a:solidFill>
              <a:srgbClr val="000000"/>
            </a:solidFill>
          </a:ln>
        </p:spPr>
        <p:txBody>
          <a:bodyPr wrap="square" lIns="0" tIns="0" rIns="0" bIns="0" rtlCol="0"/>
          <a:lstStyle/>
          <a:p>
            <a:endParaRPr sz="949"/>
          </a:p>
        </p:txBody>
      </p:sp>
      <p:sp>
        <p:nvSpPr>
          <p:cNvPr id="1061" name="object 1061"/>
          <p:cNvSpPr/>
          <p:nvPr/>
        </p:nvSpPr>
        <p:spPr>
          <a:xfrm>
            <a:off x="6596744" y="2732542"/>
            <a:ext cx="49201" cy="6359"/>
          </a:xfrm>
          <a:custGeom>
            <a:avLst/>
            <a:gdLst/>
            <a:ahLst/>
            <a:cxnLst/>
            <a:rect l="l" t="t" r="r" b="b"/>
            <a:pathLst>
              <a:path w="93345" h="12064">
                <a:moveTo>
                  <a:pt x="0" y="11826"/>
                </a:moveTo>
                <a:lnTo>
                  <a:pt x="93117" y="11826"/>
                </a:lnTo>
                <a:lnTo>
                  <a:pt x="93117" y="0"/>
                </a:lnTo>
                <a:lnTo>
                  <a:pt x="0" y="0"/>
                </a:lnTo>
                <a:lnTo>
                  <a:pt x="0" y="11826"/>
                </a:lnTo>
                <a:close/>
              </a:path>
            </a:pathLst>
          </a:custGeom>
          <a:solidFill>
            <a:srgbClr val="000000"/>
          </a:solidFill>
        </p:spPr>
        <p:txBody>
          <a:bodyPr wrap="square" lIns="0" tIns="0" rIns="0" bIns="0" rtlCol="0"/>
          <a:lstStyle/>
          <a:p>
            <a:endParaRPr sz="949"/>
          </a:p>
        </p:txBody>
      </p:sp>
      <p:sp>
        <p:nvSpPr>
          <p:cNvPr id="1062" name="object 1062"/>
          <p:cNvSpPr/>
          <p:nvPr/>
        </p:nvSpPr>
        <p:spPr>
          <a:xfrm>
            <a:off x="6596744" y="2683461"/>
            <a:ext cx="49201" cy="6359"/>
          </a:xfrm>
          <a:custGeom>
            <a:avLst/>
            <a:gdLst/>
            <a:ahLst/>
            <a:cxnLst/>
            <a:rect l="l" t="t" r="r" b="b"/>
            <a:pathLst>
              <a:path w="93345" h="12064">
                <a:moveTo>
                  <a:pt x="0" y="11826"/>
                </a:moveTo>
                <a:lnTo>
                  <a:pt x="93117" y="11826"/>
                </a:lnTo>
                <a:lnTo>
                  <a:pt x="93117" y="0"/>
                </a:lnTo>
                <a:lnTo>
                  <a:pt x="0" y="0"/>
                </a:lnTo>
                <a:lnTo>
                  <a:pt x="0" y="11826"/>
                </a:lnTo>
                <a:close/>
              </a:path>
            </a:pathLst>
          </a:custGeom>
          <a:solidFill>
            <a:srgbClr val="000000"/>
          </a:solidFill>
        </p:spPr>
        <p:txBody>
          <a:bodyPr wrap="square" lIns="0" tIns="0" rIns="0" bIns="0" rtlCol="0"/>
          <a:lstStyle/>
          <a:p>
            <a:endParaRPr sz="949"/>
          </a:p>
        </p:txBody>
      </p:sp>
      <p:sp>
        <p:nvSpPr>
          <p:cNvPr id="1063" name="object 1063"/>
          <p:cNvSpPr/>
          <p:nvPr/>
        </p:nvSpPr>
        <p:spPr>
          <a:xfrm>
            <a:off x="5536594" y="2208037"/>
            <a:ext cx="1543970" cy="859175"/>
          </a:xfrm>
          <a:custGeom>
            <a:avLst/>
            <a:gdLst/>
            <a:ahLst/>
            <a:cxnLst/>
            <a:rect l="l" t="t" r="r" b="b"/>
            <a:pathLst>
              <a:path w="2929254" h="1630045">
                <a:moveTo>
                  <a:pt x="2756282" y="1629559"/>
                </a:moveTo>
                <a:lnTo>
                  <a:pt x="2756282" y="605265"/>
                </a:lnTo>
              </a:path>
              <a:path w="2929254" h="1630045">
                <a:moveTo>
                  <a:pt x="2802841" y="605265"/>
                </a:moveTo>
                <a:lnTo>
                  <a:pt x="2802841" y="791500"/>
                </a:lnTo>
              </a:path>
              <a:path w="2929254" h="1630045">
                <a:moveTo>
                  <a:pt x="2802841" y="1443324"/>
                </a:moveTo>
                <a:lnTo>
                  <a:pt x="2802841" y="1629559"/>
                </a:lnTo>
              </a:path>
              <a:path w="2929254" h="1630045">
                <a:moveTo>
                  <a:pt x="2812152" y="626718"/>
                </a:moveTo>
                <a:lnTo>
                  <a:pt x="2812152" y="684414"/>
                </a:lnTo>
              </a:path>
              <a:path w="2929254" h="1630045">
                <a:moveTo>
                  <a:pt x="2812152" y="1583000"/>
                </a:moveTo>
                <a:lnTo>
                  <a:pt x="2812152" y="1489882"/>
                </a:lnTo>
              </a:path>
              <a:path w="2929254" h="1630045">
                <a:moveTo>
                  <a:pt x="2812152" y="770047"/>
                </a:moveTo>
                <a:lnTo>
                  <a:pt x="2812152" y="712350"/>
                </a:lnTo>
              </a:path>
              <a:path w="2929254" h="1630045">
                <a:moveTo>
                  <a:pt x="2817469" y="626718"/>
                </a:moveTo>
                <a:lnTo>
                  <a:pt x="2817469" y="209514"/>
                </a:lnTo>
              </a:path>
              <a:path w="2929254" h="1630045">
                <a:moveTo>
                  <a:pt x="2802841" y="791500"/>
                </a:moveTo>
                <a:lnTo>
                  <a:pt x="2756282" y="791500"/>
                </a:lnTo>
              </a:path>
              <a:path w="2929254" h="1630045">
                <a:moveTo>
                  <a:pt x="2849399" y="791500"/>
                </a:moveTo>
                <a:lnTo>
                  <a:pt x="2895958" y="791500"/>
                </a:lnTo>
              </a:path>
              <a:path w="2929254" h="1630045">
                <a:moveTo>
                  <a:pt x="2812152" y="770047"/>
                </a:moveTo>
                <a:lnTo>
                  <a:pt x="2845953" y="770047"/>
                </a:lnTo>
              </a:path>
              <a:path w="2929254" h="1630045">
                <a:moveTo>
                  <a:pt x="2802841" y="744941"/>
                </a:moveTo>
                <a:lnTo>
                  <a:pt x="2756282" y="744941"/>
                </a:lnTo>
              </a:path>
              <a:path w="2929254" h="1630045">
                <a:moveTo>
                  <a:pt x="2849399" y="744941"/>
                </a:moveTo>
                <a:lnTo>
                  <a:pt x="2895958" y="744941"/>
                </a:lnTo>
              </a:path>
              <a:path w="2929254" h="1630045">
                <a:moveTo>
                  <a:pt x="2812152" y="712350"/>
                </a:moveTo>
                <a:lnTo>
                  <a:pt x="2849399" y="712350"/>
                </a:lnTo>
              </a:path>
              <a:path w="2929254" h="1630045">
                <a:moveTo>
                  <a:pt x="2756282" y="698382"/>
                </a:moveTo>
                <a:lnTo>
                  <a:pt x="0" y="698382"/>
                </a:lnTo>
              </a:path>
              <a:path w="2929254" h="1630045">
                <a:moveTo>
                  <a:pt x="2812152" y="684414"/>
                </a:moveTo>
                <a:lnTo>
                  <a:pt x="2849399" y="684414"/>
                </a:lnTo>
              </a:path>
              <a:path w="2929254" h="1630045">
                <a:moveTo>
                  <a:pt x="2756282" y="666452"/>
                </a:moveTo>
                <a:lnTo>
                  <a:pt x="2498204" y="666452"/>
                </a:lnTo>
              </a:path>
              <a:path w="2929254" h="1630045">
                <a:moveTo>
                  <a:pt x="2802841" y="651823"/>
                </a:moveTo>
                <a:lnTo>
                  <a:pt x="2756282" y="651823"/>
                </a:lnTo>
              </a:path>
              <a:path w="2929254" h="1630045">
                <a:moveTo>
                  <a:pt x="2849399" y="651823"/>
                </a:moveTo>
                <a:lnTo>
                  <a:pt x="2895958" y="651823"/>
                </a:lnTo>
              </a:path>
              <a:path w="2929254" h="1630045">
                <a:moveTo>
                  <a:pt x="2849399" y="1629559"/>
                </a:moveTo>
                <a:lnTo>
                  <a:pt x="2849399" y="1443324"/>
                </a:lnTo>
              </a:path>
              <a:path w="2929254" h="1630045">
                <a:moveTo>
                  <a:pt x="2849399" y="791500"/>
                </a:moveTo>
                <a:lnTo>
                  <a:pt x="2849399" y="605265"/>
                </a:lnTo>
              </a:path>
              <a:path w="2929254" h="1630045">
                <a:moveTo>
                  <a:pt x="2881329" y="605265"/>
                </a:moveTo>
                <a:lnTo>
                  <a:pt x="2881329" y="209514"/>
                </a:lnTo>
              </a:path>
              <a:path w="2929254" h="1630045">
                <a:moveTo>
                  <a:pt x="2895958" y="1629559"/>
                </a:moveTo>
                <a:lnTo>
                  <a:pt x="2895958" y="1443324"/>
                </a:lnTo>
              </a:path>
              <a:path w="2929254" h="1630045">
                <a:moveTo>
                  <a:pt x="2895958" y="791500"/>
                </a:moveTo>
                <a:lnTo>
                  <a:pt x="2895958" y="605265"/>
                </a:lnTo>
              </a:path>
              <a:path w="2929254" h="1630045">
                <a:moveTo>
                  <a:pt x="2812152" y="626718"/>
                </a:moveTo>
                <a:lnTo>
                  <a:pt x="2817469" y="626718"/>
                </a:lnTo>
              </a:path>
              <a:path w="2929254" h="1630045">
                <a:moveTo>
                  <a:pt x="2802841" y="605265"/>
                </a:moveTo>
                <a:lnTo>
                  <a:pt x="2756282" y="605265"/>
                </a:lnTo>
              </a:path>
              <a:path w="2929254" h="1630045">
                <a:moveTo>
                  <a:pt x="2849399" y="605265"/>
                </a:moveTo>
                <a:lnTo>
                  <a:pt x="2895958" y="605265"/>
                </a:lnTo>
              </a:path>
              <a:path w="2929254" h="1630045">
                <a:moveTo>
                  <a:pt x="2929225" y="209514"/>
                </a:moveTo>
                <a:lnTo>
                  <a:pt x="2849399" y="0"/>
                </a:lnTo>
              </a:path>
            </a:pathLst>
          </a:custGeom>
          <a:ln w="11825">
            <a:solidFill>
              <a:srgbClr val="000000"/>
            </a:solidFill>
          </a:ln>
        </p:spPr>
        <p:txBody>
          <a:bodyPr wrap="square" lIns="0" tIns="0" rIns="0" bIns="0" rtlCol="0"/>
          <a:lstStyle/>
          <a:p>
            <a:endParaRPr sz="949"/>
          </a:p>
        </p:txBody>
      </p:sp>
      <p:sp>
        <p:nvSpPr>
          <p:cNvPr id="1064" name="object 1064"/>
          <p:cNvSpPr/>
          <p:nvPr/>
        </p:nvSpPr>
        <p:spPr>
          <a:xfrm>
            <a:off x="7265644" y="3057836"/>
            <a:ext cx="220902" cy="33805"/>
          </a:xfrm>
          <a:custGeom>
            <a:avLst/>
            <a:gdLst/>
            <a:ahLst/>
            <a:cxnLst/>
            <a:rect l="l" t="t" r="r" b="b"/>
            <a:pathLst>
              <a:path w="419100" h="64135">
                <a:moveTo>
                  <a:pt x="209514" y="0"/>
                </a:moveTo>
                <a:lnTo>
                  <a:pt x="0" y="63860"/>
                </a:lnTo>
              </a:path>
              <a:path w="419100" h="64135">
                <a:moveTo>
                  <a:pt x="314272" y="0"/>
                </a:moveTo>
                <a:lnTo>
                  <a:pt x="209514" y="31930"/>
                </a:lnTo>
              </a:path>
              <a:path w="419100" h="64135">
                <a:moveTo>
                  <a:pt x="419029" y="0"/>
                </a:moveTo>
                <a:lnTo>
                  <a:pt x="314272" y="31930"/>
                </a:lnTo>
              </a:path>
            </a:pathLst>
          </a:custGeom>
          <a:ln w="11825">
            <a:solidFill>
              <a:srgbClr val="000000"/>
            </a:solidFill>
          </a:ln>
        </p:spPr>
        <p:txBody>
          <a:bodyPr wrap="square" lIns="0" tIns="0" rIns="0" bIns="0" rtlCol="0"/>
          <a:lstStyle/>
          <a:p>
            <a:endParaRPr sz="949"/>
          </a:p>
        </p:txBody>
      </p:sp>
      <p:sp>
        <p:nvSpPr>
          <p:cNvPr id="1065" name="object 1065"/>
          <p:cNvSpPr/>
          <p:nvPr/>
        </p:nvSpPr>
        <p:spPr>
          <a:xfrm>
            <a:off x="6996399" y="2318470"/>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66" name="object 1066"/>
          <p:cNvSpPr/>
          <p:nvPr/>
        </p:nvSpPr>
        <p:spPr>
          <a:xfrm>
            <a:off x="7376076" y="3057836"/>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067" name="object 1067"/>
          <p:cNvSpPr/>
          <p:nvPr/>
        </p:nvSpPr>
        <p:spPr>
          <a:xfrm>
            <a:off x="7431293" y="3057836"/>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068" name="object 1068"/>
          <p:cNvSpPr/>
          <p:nvPr/>
        </p:nvSpPr>
        <p:spPr>
          <a:xfrm>
            <a:off x="7486509" y="3057836"/>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069" name="object 1069"/>
          <p:cNvSpPr/>
          <p:nvPr/>
        </p:nvSpPr>
        <p:spPr>
          <a:xfrm>
            <a:off x="7629545" y="2723388"/>
            <a:ext cx="84344" cy="110451"/>
          </a:xfrm>
          <a:custGeom>
            <a:avLst/>
            <a:gdLst/>
            <a:ahLst/>
            <a:cxnLst/>
            <a:rect l="l" t="t" r="r" b="b"/>
            <a:pathLst>
              <a:path w="160019" h="209550">
                <a:moveTo>
                  <a:pt x="0" y="209514"/>
                </a:moveTo>
                <a:lnTo>
                  <a:pt x="79825" y="0"/>
                </a:lnTo>
              </a:path>
              <a:path w="160019" h="209550">
                <a:moveTo>
                  <a:pt x="159650" y="209514"/>
                </a:moveTo>
                <a:lnTo>
                  <a:pt x="79825" y="0"/>
                </a:lnTo>
              </a:path>
            </a:pathLst>
          </a:custGeom>
          <a:ln w="11825">
            <a:solidFill>
              <a:srgbClr val="000000"/>
            </a:solidFill>
          </a:ln>
        </p:spPr>
        <p:txBody>
          <a:bodyPr wrap="square" lIns="0" tIns="0" rIns="0" bIns="0" rtlCol="0"/>
          <a:lstStyle/>
          <a:p>
            <a:endParaRPr sz="949"/>
          </a:p>
        </p:txBody>
      </p:sp>
      <p:sp>
        <p:nvSpPr>
          <p:cNvPr id="1070" name="object 1070"/>
          <p:cNvSpPr/>
          <p:nvPr/>
        </p:nvSpPr>
        <p:spPr>
          <a:xfrm>
            <a:off x="7637698" y="2833821"/>
            <a:ext cx="17404" cy="274788"/>
          </a:xfrm>
          <a:custGeom>
            <a:avLst/>
            <a:gdLst/>
            <a:ahLst/>
            <a:cxnLst/>
            <a:rect l="l" t="t" r="r" b="b"/>
            <a:pathLst>
              <a:path w="33019" h="521335">
                <a:moveTo>
                  <a:pt x="0" y="520797"/>
                </a:moveTo>
                <a:lnTo>
                  <a:pt x="0" y="456937"/>
                </a:lnTo>
              </a:path>
              <a:path w="33019" h="521335">
                <a:moveTo>
                  <a:pt x="32426" y="424510"/>
                </a:moveTo>
                <a:lnTo>
                  <a:pt x="32426" y="0"/>
                </a:lnTo>
              </a:path>
            </a:pathLst>
          </a:custGeom>
          <a:ln w="11825">
            <a:solidFill>
              <a:srgbClr val="000000"/>
            </a:solidFill>
          </a:ln>
        </p:spPr>
        <p:txBody>
          <a:bodyPr wrap="square" lIns="0" tIns="0" rIns="0" bIns="0" rtlCol="0"/>
          <a:lstStyle/>
          <a:p>
            <a:endParaRPr sz="949"/>
          </a:p>
        </p:txBody>
      </p:sp>
      <p:sp>
        <p:nvSpPr>
          <p:cNvPr id="1071" name="object 1071"/>
          <p:cNvSpPr/>
          <p:nvPr/>
        </p:nvSpPr>
        <p:spPr>
          <a:xfrm>
            <a:off x="7688450" y="2833821"/>
            <a:ext cx="0" cy="223914"/>
          </a:xfrm>
          <a:custGeom>
            <a:avLst/>
            <a:gdLst/>
            <a:ahLst/>
            <a:cxnLst/>
            <a:rect l="l" t="t" r="r" b="b"/>
            <a:pathLst>
              <a:path h="424814">
                <a:moveTo>
                  <a:pt x="0" y="424510"/>
                </a:moveTo>
                <a:lnTo>
                  <a:pt x="0" y="0"/>
                </a:lnTo>
              </a:path>
            </a:pathLst>
          </a:custGeom>
          <a:ln w="11825">
            <a:solidFill>
              <a:srgbClr val="000000"/>
            </a:solidFill>
          </a:ln>
        </p:spPr>
        <p:txBody>
          <a:bodyPr wrap="square" lIns="0" tIns="0" rIns="0" bIns="0" rtlCol="0"/>
          <a:lstStyle/>
          <a:p>
            <a:endParaRPr sz="949"/>
          </a:p>
        </p:txBody>
      </p:sp>
      <p:sp>
        <p:nvSpPr>
          <p:cNvPr id="1072" name="object 1072"/>
          <p:cNvSpPr/>
          <p:nvPr/>
        </p:nvSpPr>
        <p:spPr>
          <a:xfrm>
            <a:off x="2050127" y="2526480"/>
            <a:ext cx="0" cy="245670"/>
          </a:xfrm>
          <a:custGeom>
            <a:avLst/>
            <a:gdLst/>
            <a:ahLst/>
            <a:cxnLst/>
            <a:rect l="l" t="t" r="r" b="b"/>
            <a:pathLst>
              <a:path h="466089">
                <a:moveTo>
                  <a:pt x="0" y="0"/>
                </a:moveTo>
                <a:lnTo>
                  <a:pt x="0" y="465588"/>
                </a:lnTo>
              </a:path>
            </a:pathLst>
          </a:custGeom>
          <a:ln w="11825">
            <a:solidFill>
              <a:srgbClr val="000000"/>
            </a:solidFill>
          </a:ln>
        </p:spPr>
        <p:txBody>
          <a:bodyPr wrap="square" lIns="0" tIns="0" rIns="0" bIns="0" rtlCol="0"/>
          <a:lstStyle/>
          <a:p>
            <a:endParaRPr sz="949"/>
          </a:p>
        </p:txBody>
      </p:sp>
      <p:sp>
        <p:nvSpPr>
          <p:cNvPr id="1073" name="object 1073"/>
          <p:cNvSpPr/>
          <p:nvPr/>
        </p:nvSpPr>
        <p:spPr>
          <a:xfrm>
            <a:off x="2050127" y="2526480"/>
            <a:ext cx="245670" cy="245670"/>
          </a:xfrm>
          <a:custGeom>
            <a:avLst/>
            <a:gdLst/>
            <a:ahLst/>
            <a:cxnLst/>
            <a:rect l="l" t="t" r="r" b="b"/>
            <a:pathLst>
              <a:path w="466089" h="466089">
                <a:moveTo>
                  <a:pt x="465588" y="465588"/>
                </a:moveTo>
                <a:lnTo>
                  <a:pt x="465588" y="0"/>
                </a:lnTo>
              </a:path>
              <a:path w="466089" h="466089">
                <a:moveTo>
                  <a:pt x="0" y="465588"/>
                </a:moveTo>
                <a:lnTo>
                  <a:pt x="465588" y="465588"/>
                </a:lnTo>
              </a:path>
            </a:pathLst>
          </a:custGeom>
          <a:ln w="11825">
            <a:solidFill>
              <a:srgbClr val="000000"/>
            </a:solidFill>
          </a:ln>
        </p:spPr>
        <p:txBody>
          <a:bodyPr wrap="square" lIns="0" tIns="0" rIns="0" bIns="0" rtlCol="0"/>
          <a:lstStyle/>
          <a:p>
            <a:endParaRPr sz="949"/>
          </a:p>
        </p:txBody>
      </p:sp>
      <p:sp>
        <p:nvSpPr>
          <p:cNvPr id="1074" name="object 1074"/>
          <p:cNvSpPr/>
          <p:nvPr/>
        </p:nvSpPr>
        <p:spPr>
          <a:xfrm>
            <a:off x="2228899" y="1806021"/>
            <a:ext cx="1104510" cy="168354"/>
          </a:xfrm>
          <a:custGeom>
            <a:avLst/>
            <a:gdLst/>
            <a:ahLst/>
            <a:cxnLst/>
            <a:rect l="l" t="t" r="r" b="b"/>
            <a:pathLst>
              <a:path w="2095500" h="319404">
                <a:moveTo>
                  <a:pt x="1047573" y="0"/>
                </a:moveTo>
                <a:lnTo>
                  <a:pt x="0" y="319300"/>
                </a:lnTo>
              </a:path>
              <a:path w="2095500" h="319404">
                <a:moveTo>
                  <a:pt x="1571360" y="0"/>
                </a:moveTo>
                <a:lnTo>
                  <a:pt x="1047573" y="159649"/>
                </a:lnTo>
              </a:path>
              <a:path w="2095500" h="319404">
                <a:moveTo>
                  <a:pt x="2095146" y="0"/>
                </a:moveTo>
                <a:lnTo>
                  <a:pt x="1571360" y="159649"/>
                </a:lnTo>
              </a:path>
            </a:pathLst>
          </a:custGeom>
          <a:ln w="11825">
            <a:solidFill>
              <a:srgbClr val="000000"/>
            </a:solidFill>
          </a:ln>
        </p:spPr>
        <p:txBody>
          <a:bodyPr wrap="square" lIns="0" tIns="0" rIns="0" bIns="0" rtlCol="0"/>
          <a:lstStyle/>
          <a:p>
            <a:endParaRPr sz="949"/>
          </a:p>
        </p:txBody>
      </p:sp>
      <p:sp>
        <p:nvSpPr>
          <p:cNvPr id="1075" name="object 1075"/>
          <p:cNvSpPr/>
          <p:nvPr/>
        </p:nvSpPr>
        <p:spPr>
          <a:xfrm>
            <a:off x="2050127" y="2526481"/>
            <a:ext cx="245670" cy="0"/>
          </a:xfrm>
          <a:custGeom>
            <a:avLst/>
            <a:gdLst/>
            <a:ahLst/>
            <a:cxnLst/>
            <a:rect l="l" t="t" r="r" b="b"/>
            <a:pathLst>
              <a:path w="466089">
                <a:moveTo>
                  <a:pt x="465588" y="0"/>
                </a:moveTo>
                <a:lnTo>
                  <a:pt x="0" y="0"/>
                </a:lnTo>
              </a:path>
            </a:pathLst>
          </a:custGeom>
          <a:ln w="11825">
            <a:solidFill>
              <a:srgbClr val="000000"/>
            </a:solidFill>
          </a:ln>
        </p:spPr>
        <p:txBody>
          <a:bodyPr wrap="square" lIns="0" tIns="0" rIns="0" bIns="0" rtlCol="0"/>
          <a:lstStyle/>
          <a:p>
            <a:endParaRPr sz="949"/>
          </a:p>
        </p:txBody>
      </p:sp>
      <p:sp>
        <p:nvSpPr>
          <p:cNvPr id="1076" name="object 1076"/>
          <p:cNvSpPr/>
          <p:nvPr/>
        </p:nvSpPr>
        <p:spPr>
          <a:xfrm>
            <a:off x="2781061" y="1806021"/>
            <a:ext cx="0" cy="168354"/>
          </a:xfrm>
          <a:custGeom>
            <a:avLst/>
            <a:gdLst/>
            <a:ahLst/>
            <a:cxnLst/>
            <a:rect l="l" t="t" r="r" b="b"/>
            <a:pathLst>
              <a:path h="319404">
                <a:moveTo>
                  <a:pt x="0" y="319300"/>
                </a:moveTo>
                <a:lnTo>
                  <a:pt x="0" y="0"/>
                </a:lnTo>
              </a:path>
            </a:pathLst>
          </a:custGeom>
          <a:ln w="11825">
            <a:solidFill>
              <a:srgbClr val="000000"/>
            </a:solidFill>
          </a:ln>
        </p:spPr>
        <p:txBody>
          <a:bodyPr wrap="square" lIns="0" tIns="0" rIns="0" bIns="0" rtlCol="0"/>
          <a:lstStyle/>
          <a:p>
            <a:endParaRPr sz="949"/>
          </a:p>
        </p:txBody>
      </p:sp>
      <p:sp>
        <p:nvSpPr>
          <p:cNvPr id="1077" name="object 1077"/>
          <p:cNvSpPr/>
          <p:nvPr/>
        </p:nvSpPr>
        <p:spPr>
          <a:xfrm>
            <a:off x="4013369" y="2219724"/>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78" name="object 1078"/>
          <p:cNvSpPr/>
          <p:nvPr/>
        </p:nvSpPr>
        <p:spPr>
          <a:xfrm>
            <a:off x="4258774" y="2219724"/>
            <a:ext cx="122835" cy="0"/>
          </a:xfrm>
          <a:custGeom>
            <a:avLst/>
            <a:gdLst/>
            <a:ahLst/>
            <a:cxnLst/>
            <a:rect l="l" t="t" r="r" b="b"/>
            <a:pathLst>
              <a:path w="233045">
                <a:moveTo>
                  <a:pt x="0" y="0"/>
                </a:moveTo>
                <a:lnTo>
                  <a:pt x="232794" y="0"/>
                </a:lnTo>
              </a:path>
            </a:pathLst>
          </a:custGeom>
          <a:ln w="11825">
            <a:solidFill>
              <a:srgbClr val="000000"/>
            </a:solidFill>
          </a:ln>
        </p:spPr>
        <p:txBody>
          <a:bodyPr wrap="square" lIns="0" tIns="0" rIns="0" bIns="0" rtlCol="0"/>
          <a:lstStyle/>
          <a:p>
            <a:endParaRPr sz="949"/>
          </a:p>
        </p:txBody>
      </p:sp>
      <p:sp>
        <p:nvSpPr>
          <p:cNvPr id="1079" name="object 1079"/>
          <p:cNvSpPr/>
          <p:nvPr/>
        </p:nvSpPr>
        <p:spPr>
          <a:xfrm>
            <a:off x="4160613" y="2163187"/>
            <a:ext cx="89365" cy="0"/>
          </a:xfrm>
          <a:custGeom>
            <a:avLst/>
            <a:gdLst/>
            <a:ahLst/>
            <a:cxnLst/>
            <a:rect l="l" t="t" r="r" b="b"/>
            <a:pathLst>
              <a:path w="169545">
                <a:moveTo>
                  <a:pt x="0" y="0"/>
                </a:moveTo>
                <a:lnTo>
                  <a:pt x="169003" y="0"/>
                </a:lnTo>
              </a:path>
            </a:pathLst>
          </a:custGeom>
          <a:ln w="11825">
            <a:solidFill>
              <a:srgbClr val="000000"/>
            </a:solidFill>
          </a:ln>
        </p:spPr>
        <p:txBody>
          <a:bodyPr wrap="square" lIns="0" tIns="0" rIns="0" bIns="0" rtlCol="0"/>
          <a:lstStyle/>
          <a:p>
            <a:endParaRPr sz="949"/>
          </a:p>
        </p:txBody>
      </p:sp>
      <p:sp>
        <p:nvSpPr>
          <p:cNvPr id="1080" name="object 1080"/>
          <p:cNvSpPr/>
          <p:nvPr/>
        </p:nvSpPr>
        <p:spPr>
          <a:xfrm>
            <a:off x="3057142" y="1806021"/>
            <a:ext cx="0" cy="168354"/>
          </a:xfrm>
          <a:custGeom>
            <a:avLst/>
            <a:gdLst/>
            <a:ahLst/>
            <a:cxnLst/>
            <a:rect l="l" t="t" r="r" b="b"/>
            <a:pathLst>
              <a:path h="319404">
                <a:moveTo>
                  <a:pt x="0" y="319300"/>
                </a:moveTo>
                <a:lnTo>
                  <a:pt x="0" y="0"/>
                </a:lnTo>
              </a:path>
            </a:pathLst>
          </a:custGeom>
          <a:ln w="11825">
            <a:solidFill>
              <a:srgbClr val="000000"/>
            </a:solidFill>
          </a:ln>
        </p:spPr>
        <p:txBody>
          <a:bodyPr wrap="square" lIns="0" tIns="0" rIns="0" bIns="0" rtlCol="0"/>
          <a:lstStyle/>
          <a:p>
            <a:endParaRPr sz="949"/>
          </a:p>
        </p:txBody>
      </p:sp>
      <p:sp>
        <p:nvSpPr>
          <p:cNvPr id="1081" name="object 1081"/>
          <p:cNvSpPr/>
          <p:nvPr/>
        </p:nvSpPr>
        <p:spPr>
          <a:xfrm>
            <a:off x="4013369" y="2097022"/>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82" name="object 1082"/>
          <p:cNvSpPr/>
          <p:nvPr/>
        </p:nvSpPr>
        <p:spPr>
          <a:xfrm>
            <a:off x="4258774" y="2097022"/>
            <a:ext cx="122835" cy="0"/>
          </a:xfrm>
          <a:custGeom>
            <a:avLst/>
            <a:gdLst/>
            <a:ahLst/>
            <a:cxnLst/>
            <a:rect l="l" t="t" r="r" b="b"/>
            <a:pathLst>
              <a:path w="233045">
                <a:moveTo>
                  <a:pt x="0" y="0"/>
                </a:moveTo>
                <a:lnTo>
                  <a:pt x="232794" y="0"/>
                </a:lnTo>
              </a:path>
            </a:pathLst>
          </a:custGeom>
          <a:ln w="11825">
            <a:solidFill>
              <a:srgbClr val="000000"/>
            </a:solidFill>
          </a:ln>
        </p:spPr>
        <p:txBody>
          <a:bodyPr wrap="square" lIns="0" tIns="0" rIns="0" bIns="0" rtlCol="0"/>
          <a:lstStyle/>
          <a:p>
            <a:endParaRPr sz="949"/>
          </a:p>
        </p:txBody>
      </p:sp>
      <p:sp>
        <p:nvSpPr>
          <p:cNvPr id="1083" name="object 1083"/>
          <p:cNvSpPr/>
          <p:nvPr/>
        </p:nvSpPr>
        <p:spPr>
          <a:xfrm>
            <a:off x="4160612" y="2011130"/>
            <a:ext cx="98402" cy="0"/>
          </a:xfrm>
          <a:custGeom>
            <a:avLst/>
            <a:gdLst/>
            <a:ahLst/>
            <a:cxnLst/>
            <a:rect l="l" t="t" r="r" b="b"/>
            <a:pathLst>
              <a:path w="186690">
                <a:moveTo>
                  <a:pt x="0" y="0"/>
                </a:moveTo>
                <a:lnTo>
                  <a:pt x="186234" y="0"/>
                </a:lnTo>
              </a:path>
            </a:pathLst>
          </a:custGeom>
          <a:ln w="11825">
            <a:solidFill>
              <a:srgbClr val="000000"/>
            </a:solidFill>
          </a:ln>
        </p:spPr>
        <p:txBody>
          <a:bodyPr wrap="square" lIns="0" tIns="0" rIns="0" bIns="0" rtlCol="0"/>
          <a:lstStyle/>
          <a:p>
            <a:endParaRPr sz="949"/>
          </a:p>
        </p:txBody>
      </p:sp>
      <p:sp>
        <p:nvSpPr>
          <p:cNvPr id="1084" name="object 1084"/>
          <p:cNvSpPr/>
          <p:nvPr/>
        </p:nvSpPr>
        <p:spPr>
          <a:xfrm>
            <a:off x="1375434" y="1974319"/>
            <a:ext cx="2638104" cy="0"/>
          </a:xfrm>
          <a:custGeom>
            <a:avLst/>
            <a:gdLst/>
            <a:ahLst/>
            <a:cxnLst/>
            <a:rect l="l" t="t" r="r" b="b"/>
            <a:pathLst>
              <a:path w="5005070">
                <a:moveTo>
                  <a:pt x="5004749" y="0"/>
                </a:moveTo>
                <a:lnTo>
                  <a:pt x="0" y="0"/>
                </a:lnTo>
              </a:path>
            </a:pathLst>
          </a:custGeom>
          <a:ln w="11825">
            <a:solidFill>
              <a:srgbClr val="000000"/>
            </a:solidFill>
          </a:ln>
        </p:spPr>
        <p:txBody>
          <a:bodyPr wrap="square" lIns="0" tIns="0" rIns="0" bIns="0" rtlCol="0"/>
          <a:lstStyle/>
          <a:p>
            <a:endParaRPr sz="949"/>
          </a:p>
        </p:txBody>
      </p:sp>
      <p:sp>
        <p:nvSpPr>
          <p:cNvPr id="1085" name="object 1085"/>
          <p:cNvSpPr/>
          <p:nvPr/>
        </p:nvSpPr>
        <p:spPr>
          <a:xfrm>
            <a:off x="4249692" y="2163187"/>
            <a:ext cx="9372" cy="669"/>
          </a:xfrm>
          <a:custGeom>
            <a:avLst/>
            <a:gdLst/>
            <a:ahLst/>
            <a:cxnLst/>
            <a:rect l="l" t="t" r="r" b="b"/>
            <a:pathLst>
              <a:path w="17779" h="1270">
                <a:moveTo>
                  <a:pt x="17231" y="889"/>
                </a:moveTo>
                <a:lnTo>
                  <a:pt x="0" y="0"/>
                </a:lnTo>
              </a:path>
            </a:pathLst>
          </a:custGeom>
          <a:ln w="11825">
            <a:solidFill>
              <a:srgbClr val="000000"/>
            </a:solidFill>
          </a:ln>
        </p:spPr>
        <p:txBody>
          <a:bodyPr wrap="square" lIns="0" tIns="0" rIns="0" bIns="0" rtlCol="0"/>
          <a:lstStyle/>
          <a:p>
            <a:endParaRPr sz="949"/>
          </a:p>
        </p:txBody>
      </p:sp>
      <p:sp>
        <p:nvSpPr>
          <p:cNvPr id="1086" name="object 1086"/>
          <p:cNvSpPr/>
          <p:nvPr/>
        </p:nvSpPr>
        <p:spPr>
          <a:xfrm>
            <a:off x="4160612" y="1937508"/>
            <a:ext cx="98402" cy="0"/>
          </a:xfrm>
          <a:custGeom>
            <a:avLst/>
            <a:gdLst/>
            <a:ahLst/>
            <a:cxnLst/>
            <a:rect l="l" t="t" r="r" b="b"/>
            <a:pathLst>
              <a:path w="186690">
                <a:moveTo>
                  <a:pt x="0" y="0"/>
                </a:moveTo>
                <a:lnTo>
                  <a:pt x="186234" y="0"/>
                </a:lnTo>
              </a:path>
            </a:pathLst>
          </a:custGeom>
          <a:ln w="11825">
            <a:solidFill>
              <a:srgbClr val="000000"/>
            </a:solidFill>
          </a:ln>
        </p:spPr>
        <p:txBody>
          <a:bodyPr wrap="square" lIns="0" tIns="0" rIns="0" bIns="0" rtlCol="0"/>
          <a:lstStyle/>
          <a:p>
            <a:endParaRPr sz="949"/>
          </a:p>
        </p:txBody>
      </p:sp>
      <p:sp>
        <p:nvSpPr>
          <p:cNvPr id="1087" name="object 1087"/>
          <p:cNvSpPr/>
          <p:nvPr/>
        </p:nvSpPr>
        <p:spPr>
          <a:xfrm>
            <a:off x="3333223" y="1890169"/>
            <a:ext cx="680445" cy="0"/>
          </a:xfrm>
          <a:custGeom>
            <a:avLst/>
            <a:gdLst/>
            <a:ahLst/>
            <a:cxnLst/>
            <a:rect l="l" t="t" r="r" b="b"/>
            <a:pathLst>
              <a:path w="1290954">
                <a:moveTo>
                  <a:pt x="1290389" y="0"/>
                </a:moveTo>
                <a:lnTo>
                  <a:pt x="0" y="0"/>
                </a:lnTo>
              </a:path>
            </a:pathLst>
          </a:custGeom>
          <a:ln w="11825">
            <a:solidFill>
              <a:srgbClr val="000000"/>
            </a:solidFill>
          </a:ln>
        </p:spPr>
        <p:txBody>
          <a:bodyPr wrap="square" lIns="0" tIns="0" rIns="0" bIns="0" rtlCol="0"/>
          <a:lstStyle/>
          <a:p>
            <a:endParaRPr sz="949"/>
          </a:p>
        </p:txBody>
      </p:sp>
      <p:sp>
        <p:nvSpPr>
          <p:cNvPr id="1088" name="object 1088"/>
          <p:cNvSpPr/>
          <p:nvPr/>
        </p:nvSpPr>
        <p:spPr>
          <a:xfrm>
            <a:off x="4013369" y="1851617"/>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89" name="object 1089"/>
          <p:cNvSpPr/>
          <p:nvPr/>
        </p:nvSpPr>
        <p:spPr>
          <a:xfrm>
            <a:off x="4258774" y="1851617"/>
            <a:ext cx="122835" cy="0"/>
          </a:xfrm>
          <a:custGeom>
            <a:avLst/>
            <a:gdLst/>
            <a:ahLst/>
            <a:cxnLst/>
            <a:rect l="l" t="t" r="r" b="b"/>
            <a:pathLst>
              <a:path w="233045">
                <a:moveTo>
                  <a:pt x="0" y="0"/>
                </a:moveTo>
                <a:lnTo>
                  <a:pt x="232794" y="0"/>
                </a:lnTo>
              </a:path>
            </a:pathLst>
          </a:custGeom>
          <a:ln w="11825">
            <a:solidFill>
              <a:srgbClr val="000000"/>
            </a:solidFill>
          </a:ln>
        </p:spPr>
        <p:txBody>
          <a:bodyPr wrap="square" lIns="0" tIns="0" rIns="0" bIns="0" rtlCol="0"/>
          <a:lstStyle/>
          <a:p>
            <a:endParaRPr sz="949"/>
          </a:p>
        </p:txBody>
      </p:sp>
      <p:sp>
        <p:nvSpPr>
          <p:cNvPr id="1090" name="object 1090"/>
          <p:cNvSpPr/>
          <p:nvPr/>
        </p:nvSpPr>
        <p:spPr>
          <a:xfrm>
            <a:off x="3333222" y="1806021"/>
            <a:ext cx="0" cy="168354"/>
          </a:xfrm>
          <a:custGeom>
            <a:avLst/>
            <a:gdLst/>
            <a:ahLst/>
            <a:cxnLst/>
            <a:rect l="l" t="t" r="r" b="b"/>
            <a:pathLst>
              <a:path h="319404">
                <a:moveTo>
                  <a:pt x="0" y="319300"/>
                </a:moveTo>
                <a:lnTo>
                  <a:pt x="0" y="0"/>
                </a:lnTo>
              </a:path>
            </a:pathLst>
          </a:custGeom>
          <a:ln w="11825">
            <a:solidFill>
              <a:srgbClr val="000000"/>
            </a:solidFill>
          </a:ln>
        </p:spPr>
        <p:txBody>
          <a:bodyPr wrap="square" lIns="0" tIns="0" rIns="0" bIns="0" rtlCol="0"/>
          <a:lstStyle/>
          <a:p>
            <a:endParaRPr sz="949"/>
          </a:p>
        </p:txBody>
      </p:sp>
      <p:sp>
        <p:nvSpPr>
          <p:cNvPr id="1091" name="object 1091"/>
          <p:cNvSpPr/>
          <p:nvPr/>
        </p:nvSpPr>
        <p:spPr>
          <a:xfrm>
            <a:off x="4136072" y="1785452"/>
            <a:ext cx="38825" cy="45184"/>
          </a:xfrm>
          <a:custGeom>
            <a:avLst/>
            <a:gdLst/>
            <a:ahLst/>
            <a:cxnLst/>
            <a:rect l="l" t="t" r="r" b="b"/>
            <a:pathLst>
              <a:path w="73660" h="85725">
                <a:moveTo>
                  <a:pt x="0" y="85344"/>
                </a:moveTo>
                <a:lnTo>
                  <a:pt x="10634" y="76049"/>
                </a:lnTo>
                <a:lnTo>
                  <a:pt x="40870" y="54681"/>
                </a:lnTo>
                <a:lnTo>
                  <a:pt x="46558" y="51482"/>
                </a:lnTo>
              </a:path>
              <a:path w="73660" h="85725">
                <a:moveTo>
                  <a:pt x="46558" y="0"/>
                </a:moveTo>
                <a:lnTo>
                  <a:pt x="73143" y="0"/>
                </a:lnTo>
              </a:path>
            </a:pathLst>
          </a:custGeom>
          <a:ln w="11825">
            <a:solidFill>
              <a:srgbClr val="000000"/>
            </a:solidFill>
          </a:ln>
        </p:spPr>
        <p:txBody>
          <a:bodyPr wrap="square" lIns="0" tIns="0" rIns="0" bIns="0" rtlCol="0"/>
          <a:lstStyle/>
          <a:p>
            <a:endParaRPr sz="949"/>
          </a:p>
        </p:txBody>
      </p:sp>
      <p:sp>
        <p:nvSpPr>
          <p:cNvPr id="1092" name="object 1092"/>
          <p:cNvSpPr/>
          <p:nvPr/>
        </p:nvSpPr>
        <p:spPr>
          <a:xfrm>
            <a:off x="4013369" y="1728913"/>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93" name="object 1093"/>
          <p:cNvSpPr/>
          <p:nvPr/>
        </p:nvSpPr>
        <p:spPr>
          <a:xfrm>
            <a:off x="4258774" y="1728913"/>
            <a:ext cx="73969" cy="0"/>
          </a:xfrm>
          <a:custGeom>
            <a:avLst/>
            <a:gdLst/>
            <a:ahLst/>
            <a:cxnLst/>
            <a:rect l="l" t="t" r="r" b="b"/>
            <a:pathLst>
              <a:path w="140334">
                <a:moveTo>
                  <a:pt x="0" y="0"/>
                </a:moveTo>
                <a:lnTo>
                  <a:pt x="139769" y="0"/>
                </a:lnTo>
              </a:path>
            </a:pathLst>
          </a:custGeom>
          <a:ln w="11825">
            <a:solidFill>
              <a:srgbClr val="000000"/>
            </a:solidFill>
          </a:ln>
        </p:spPr>
        <p:txBody>
          <a:bodyPr wrap="square" lIns="0" tIns="0" rIns="0" bIns="0" rtlCol="0"/>
          <a:lstStyle/>
          <a:p>
            <a:endParaRPr sz="949"/>
          </a:p>
        </p:txBody>
      </p:sp>
      <p:sp>
        <p:nvSpPr>
          <p:cNvPr id="1094" name="object 1094"/>
          <p:cNvSpPr/>
          <p:nvPr/>
        </p:nvSpPr>
        <p:spPr>
          <a:xfrm>
            <a:off x="4136071" y="2118340"/>
            <a:ext cx="24768" cy="17739"/>
          </a:xfrm>
          <a:custGeom>
            <a:avLst/>
            <a:gdLst/>
            <a:ahLst/>
            <a:cxnLst/>
            <a:rect l="l" t="t" r="r" b="b"/>
            <a:pathLst>
              <a:path w="46989" h="33654">
                <a:moveTo>
                  <a:pt x="46558" y="33464"/>
                </a:moveTo>
                <a:lnTo>
                  <a:pt x="24456" y="19387"/>
                </a:lnTo>
                <a:lnTo>
                  <a:pt x="0" y="0"/>
                </a:lnTo>
              </a:path>
            </a:pathLst>
          </a:custGeom>
          <a:ln w="11825">
            <a:solidFill>
              <a:srgbClr val="000000"/>
            </a:solidFill>
          </a:ln>
        </p:spPr>
        <p:txBody>
          <a:bodyPr wrap="square" lIns="0" tIns="0" rIns="0" bIns="0" rtlCol="0"/>
          <a:lstStyle/>
          <a:p>
            <a:endParaRPr sz="949"/>
          </a:p>
        </p:txBody>
      </p:sp>
      <p:sp>
        <p:nvSpPr>
          <p:cNvPr id="1095" name="object 1095"/>
          <p:cNvSpPr/>
          <p:nvPr/>
        </p:nvSpPr>
        <p:spPr>
          <a:xfrm>
            <a:off x="4381477" y="1830436"/>
            <a:ext cx="66605" cy="288177"/>
          </a:xfrm>
          <a:custGeom>
            <a:avLst/>
            <a:gdLst/>
            <a:ahLst/>
            <a:cxnLst/>
            <a:rect l="l" t="t" r="r" b="b"/>
            <a:pathLst>
              <a:path w="126365" h="546735">
                <a:moveTo>
                  <a:pt x="0" y="546217"/>
                </a:moveTo>
                <a:lnTo>
                  <a:pt x="31049" y="516742"/>
                </a:lnTo>
                <a:lnTo>
                  <a:pt x="75375" y="457548"/>
                </a:lnTo>
                <a:lnTo>
                  <a:pt x="106639" y="390531"/>
                </a:lnTo>
                <a:lnTo>
                  <a:pt x="123517" y="318533"/>
                </a:lnTo>
                <a:lnTo>
                  <a:pt x="126313" y="281614"/>
                </a:lnTo>
                <a:lnTo>
                  <a:pt x="125294" y="244604"/>
                </a:lnTo>
                <a:lnTo>
                  <a:pt x="111895" y="171877"/>
                </a:lnTo>
                <a:lnTo>
                  <a:pt x="83891" y="103435"/>
                </a:lnTo>
                <a:lnTo>
                  <a:pt x="42461" y="42179"/>
                </a:lnTo>
                <a:lnTo>
                  <a:pt x="17240" y="15071"/>
                </a:lnTo>
                <a:lnTo>
                  <a:pt x="0" y="0"/>
                </a:lnTo>
              </a:path>
            </a:pathLst>
          </a:custGeom>
          <a:ln w="11825">
            <a:solidFill>
              <a:srgbClr val="000000"/>
            </a:solidFill>
          </a:ln>
        </p:spPr>
        <p:txBody>
          <a:bodyPr wrap="square" lIns="0" tIns="0" rIns="0" bIns="0" rtlCol="0"/>
          <a:lstStyle/>
          <a:p>
            <a:endParaRPr sz="949"/>
          </a:p>
        </p:txBody>
      </p:sp>
      <p:sp>
        <p:nvSpPr>
          <p:cNvPr id="1096" name="object 1096"/>
          <p:cNvSpPr/>
          <p:nvPr/>
        </p:nvSpPr>
        <p:spPr>
          <a:xfrm>
            <a:off x="4013369" y="1728914"/>
            <a:ext cx="0" cy="1345159"/>
          </a:xfrm>
          <a:custGeom>
            <a:avLst/>
            <a:gdLst/>
            <a:ahLst/>
            <a:cxnLst/>
            <a:rect l="l" t="t" r="r" b="b"/>
            <a:pathLst>
              <a:path h="2552065">
                <a:moveTo>
                  <a:pt x="0" y="2551849"/>
                </a:moveTo>
                <a:lnTo>
                  <a:pt x="0" y="0"/>
                </a:lnTo>
              </a:path>
            </a:pathLst>
          </a:custGeom>
          <a:ln w="11825">
            <a:solidFill>
              <a:srgbClr val="000000"/>
            </a:solidFill>
          </a:ln>
        </p:spPr>
        <p:txBody>
          <a:bodyPr wrap="square" lIns="0" tIns="0" rIns="0" bIns="0" rtlCol="0"/>
          <a:lstStyle/>
          <a:p>
            <a:endParaRPr sz="949"/>
          </a:p>
        </p:txBody>
      </p:sp>
      <p:sp>
        <p:nvSpPr>
          <p:cNvPr id="1097" name="object 1097"/>
          <p:cNvSpPr/>
          <p:nvPr/>
        </p:nvSpPr>
        <p:spPr>
          <a:xfrm>
            <a:off x="4136072" y="1664771"/>
            <a:ext cx="38825" cy="555267"/>
          </a:xfrm>
          <a:custGeom>
            <a:avLst/>
            <a:gdLst/>
            <a:ahLst/>
            <a:cxnLst/>
            <a:rect l="l" t="t" r="r" b="b"/>
            <a:pathLst>
              <a:path w="73660" h="1053464">
                <a:moveTo>
                  <a:pt x="0" y="121693"/>
                </a:moveTo>
                <a:lnTo>
                  <a:pt x="0" y="1052869"/>
                </a:lnTo>
              </a:path>
              <a:path w="73660" h="1053464">
                <a:moveTo>
                  <a:pt x="46558" y="228958"/>
                </a:moveTo>
                <a:lnTo>
                  <a:pt x="46558" y="517443"/>
                </a:lnTo>
              </a:path>
              <a:path w="73660" h="1053464">
                <a:moveTo>
                  <a:pt x="46558" y="945605"/>
                </a:moveTo>
                <a:lnTo>
                  <a:pt x="46558" y="657119"/>
                </a:lnTo>
              </a:path>
              <a:path w="73660" h="1053464">
                <a:moveTo>
                  <a:pt x="73143" y="228958"/>
                </a:moveTo>
                <a:lnTo>
                  <a:pt x="73143" y="0"/>
                </a:lnTo>
              </a:path>
            </a:pathLst>
          </a:custGeom>
          <a:ln w="11825">
            <a:solidFill>
              <a:srgbClr val="000000"/>
            </a:solidFill>
          </a:ln>
        </p:spPr>
        <p:txBody>
          <a:bodyPr wrap="square" lIns="0" tIns="0" rIns="0" bIns="0" rtlCol="0"/>
          <a:lstStyle/>
          <a:p>
            <a:endParaRPr sz="949"/>
          </a:p>
        </p:txBody>
      </p:sp>
      <p:sp>
        <p:nvSpPr>
          <p:cNvPr id="1098" name="object 1098"/>
          <p:cNvSpPr/>
          <p:nvPr/>
        </p:nvSpPr>
        <p:spPr>
          <a:xfrm>
            <a:off x="4258774" y="1728914"/>
            <a:ext cx="0" cy="491004"/>
          </a:xfrm>
          <a:custGeom>
            <a:avLst/>
            <a:gdLst/>
            <a:ahLst/>
            <a:cxnLst/>
            <a:rect l="l" t="t" r="r" b="b"/>
            <a:pathLst>
              <a:path h="931545">
                <a:moveTo>
                  <a:pt x="0" y="931176"/>
                </a:moveTo>
                <a:lnTo>
                  <a:pt x="0" y="0"/>
                </a:lnTo>
              </a:path>
            </a:pathLst>
          </a:custGeom>
          <a:ln w="11825">
            <a:solidFill>
              <a:srgbClr val="000000"/>
            </a:solidFill>
          </a:ln>
        </p:spPr>
        <p:txBody>
          <a:bodyPr wrap="square" lIns="0" tIns="0" rIns="0" bIns="0" rtlCol="0"/>
          <a:lstStyle/>
          <a:p>
            <a:endParaRPr sz="949"/>
          </a:p>
        </p:txBody>
      </p:sp>
      <p:sp>
        <p:nvSpPr>
          <p:cNvPr id="1099" name="object 1099"/>
          <p:cNvSpPr/>
          <p:nvPr/>
        </p:nvSpPr>
        <p:spPr>
          <a:xfrm>
            <a:off x="4381477" y="1772937"/>
            <a:ext cx="0" cy="446824"/>
          </a:xfrm>
          <a:custGeom>
            <a:avLst/>
            <a:gdLst/>
            <a:ahLst/>
            <a:cxnLst/>
            <a:rect l="l" t="t" r="r" b="b"/>
            <a:pathLst>
              <a:path h="847725">
                <a:moveTo>
                  <a:pt x="0" y="847655"/>
                </a:moveTo>
                <a:lnTo>
                  <a:pt x="0" y="0"/>
                </a:lnTo>
              </a:path>
            </a:pathLst>
          </a:custGeom>
          <a:ln w="11825">
            <a:solidFill>
              <a:srgbClr val="000000"/>
            </a:solidFill>
          </a:ln>
        </p:spPr>
        <p:txBody>
          <a:bodyPr wrap="square" lIns="0" tIns="0" rIns="0" bIns="0" rtlCol="0"/>
          <a:lstStyle/>
          <a:p>
            <a:endParaRPr sz="949"/>
          </a:p>
        </p:txBody>
      </p:sp>
      <p:sp>
        <p:nvSpPr>
          <p:cNvPr id="1100" name="object 1100"/>
          <p:cNvSpPr/>
          <p:nvPr/>
        </p:nvSpPr>
        <p:spPr>
          <a:xfrm>
            <a:off x="9283095" y="3009358"/>
            <a:ext cx="17404" cy="10041"/>
          </a:xfrm>
          <a:custGeom>
            <a:avLst/>
            <a:gdLst/>
            <a:ahLst/>
            <a:cxnLst/>
            <a:rect l="l" t="t" r="r" b="b"/>
            <a:pathLst>
              <a:path w="33019" h="19050">
                <a:moveTo>
                  <a:pt x="0" y="0"/>
                </a:moveTo>
                <a:lnTo>
                  <a:pt x="32922" y="19007"/>
                </a:lnTo>
              </a:path>
            </a:pathLst>
          </a:custGeom>
          <a:ln w="11825">
            <a:solidFill>
              <a:srgbClr val="000000"/>
            </a:solidFill>
          </a:ln>
        </p:spPr>
        <p:txBody>
          <a:bodyPr wrap="square" lIns="0" tIns="0" rIns="0" bIns="0" rtlCol="0"/>
          <a:lstStyle/>
          <a:p>
            <a:endParaRPr sz="949"/>
          </a:p>
        </p:txBody>
      </p:sp>
      <p:sp>
        <p:nvSpPr>
          <p:cNvPr id="1101" name="object 1101"/>
          <p:cNvSpPr/>
          <p:nvPr/>
        </p:nvSpPr>
        <p:spPr>
          <a:xfrm>
            <a:off x="8970746" y="2027536"/>
            <a:ext cx="330014" cy="992050"/>
          </a:xfrm>
          <a:custGeom>
            <a:avLst/>
            <a:gdLst/>
            <a:ahLst/>
            <a:cxnLst/>
            <a:rect l="l" t="t" r="r" b="b"/>
            <a:pathLst>
              <a:path w="626109" h="1882139">
                <a:moveTo>
                  <a:pt x="0" y="38015"/>
                </a:moveTo>
                <a:lnTo>
                  <a:pt x="0" y="0"/>
                </a:lnTo>
              </a:path>
              <a:path w="626109" h="1882139">
                <a:moveTo>
                  <a:pt x="0" y="0"/>
                </a:moveTo>
                <a:lnTo>
                  <a:pt x="625519" y="361148"/>
                </a:lnTo>
              </a:path>
              <a:path w="626109" h="1882139">
                <a:moveTo>
                  <a:pt x="625519" y="1881742"/>
                </a:moveTo>
                <a:lnTo>
                  <a:pt x="625519" y="361148"/>
                </a:lnTo>
              </a:path>
            </a:pathLst>
          </a:custGeom>
          <a:ln w="11825">
            <a:solidFill>
              <a:srgbClr val="000000"/>
            </a:solidFill>
          </a:ln>
        </p:spPr>
        <p:txBody>
          <a:bodyPr wrap="square" lIns="0" tIns="0" rIns="0" bIns="0" rtlCol="0"/>
          <a:lstStyle/>
          <a:p>
            <a:endParaRPr sz="949"/>
          </a:p>
        </p:txBody>
      </p:sp>
      <p:sp>
        <p:nvSpPr>
          <p:cNvPr id="1102" name="object 1102"/>
          <p:cNvSpPr/>
          <p:nvPr/>
        </p:nvSpPr>
        <p:spPr>
          <a:xfrm>
            <a:off x="10636712" y="645608"/>
            <a:ext cx="36817" cy="12719"/>
          </a:xfrm>
          <a:custGeom>
            <a:avLst/>
            <a:gdLst/>
            <a:ahLst/>
            <a:cxnLst/>
            <a:rect l="l" t="t" r="r" b="b"/>
            <a:pathLst>
              <a:path w="69850" h="24130">
                <a:moveTo>
                  <a:pt x="49190" y="16423"/>
                </a:moveTo>
                <a:lnTo>
                  <a:pt x="22584" y="24088"/>
                </a:lnTo>
                <a:lnTo>
                  <a:pt x="17832" y="23544"/>
                </a:lnTo>
                <a:lnTo>
                  <a:pt x="13383" y="22301"/>
                </a:lnTo>
                <a:lnTo>
                  <a:pt x="9279" y="20377"/>
                </a:lnTo>
                <a:lnTo>
                  <a:pt x="5559" y="17784"/>
                </a:lnTo>
                <a:lnTo>
                  <a:pt x="2259" y="14554"/>
                </a:lnTo>
                <a:lnTo>
                  <a:pt x="0" y="11610"/>
                </a:lnTo>
              </a:path>
              <a:path w="69850" h="24130">
                <a:moveTo>
                  <a:pt x="49190" y="16423"/>
                </a:moveTo>
                <a:lnTo>
                  <a:pt x="54750" y="12895"/>
                </a:lnTo>
                <a:lnTo>
                  <a:pt x="60204" y="8813"/>
                </a:lnTo>
                <a:lnTo>
                  <a:pt x="65575" y="4155"/>
                </a:lnTo>
                <a:lnTo>
                  <a:pt x="69771" y="0"/>
                </a:lnTo>
              </a:path>
            </a:pathLst>
          </a:custGeom>
          <a:ln w="11825">
            <a:solidFill>
              <a:srgbClr val="000000"/>
            </a:solidFill>
          </a:ln>
        </p:spPr>
        <p:txBody>
          <a:bodyPr wrap="square" lIns="0" tIns="0" rIns="0" bIns="0" rtlCol="0"/>
          <a:lstStyle/>
          <a:p>
            <a:endParaRPr sz="949"/>
          </a:p>
        </p:txBody>
      </p:sp>
      <p:sp>
        <p:nvSpPr>
          <p:cNvPr id="1103" name="object 1103"/>
          <p:cNvSpPr/>
          <p:nvPr/>
        </p:nvSpPr>
        <p:spPr>
          <a:xfrm>
            <a:off x="10310379" y="2436283"/>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104" name="object 1104"/>
          <p:cNvSpPr/>
          <p:nvPr/>
        </p:nvSpPr>
        <p:spPr>
          <a:xfrm>
            <a:off x="10720085" y="724382"/>
            <a:ext cx="109447" cy="82671"/>
          </a:xfrm>
          <a:custGeom>
            <a:avLst/>
            <a:gdLst/>
            <a:ahLst/>
            <a:cxnLst/>
            <a:rect l="l" t="t" r="r" b="b"/>
            <a:pathLst>
              <a:path w="207644" h="156844">
                <a:moveTo>
                  <a:pt x="175224" y="0"/>
                </a:moveTo>
                <a:lnTo>
                  <a:pt x="0" y="101168"/>
                </a:lnTo>
              </a:path>
              <a:path w="207644" h="156844">
                <a:moveTo>
                  <a:pt x="207154" y="55304"/>
                </a:moveTo>
                <a:lnTo>
                  <a:pt x="31929" y="156471"/>
                </a:lnTo>
              </a:path>
            </a:pathLst>
          </a:custGeom>
          <a:ln w="11825">
            <a:solidFill>
              <a:srgbClr val="000000"/>
            </a:solidFill>
          </a:ln>
        </p:spPr>
        <p:txBody>
          <a:bodyPr wrap="square" lIns="0" tIns="0" rIns="0" bIns="0" rtlCol="0"/>
          <a:lstStyle/>
          <a:p>
            <a:endParaRPr sz="949"/>
          </a:p>
        </p:txBody>
      </p:sp>
      <p:sp>
        <p:nvSpPr>
          <p:cNvPr id="1105" name="object 1105"/>
          <p:cNvSpPr/>
          <p:nvPr/>
        </p:nvSpPr>
        <p:spPr>
          <a:xfrm>
            <a:off x="10327732" y="2316059"/>
            <a:ext cx="52213" cy="40164"/>
          </a:xfrm>
          <a:custGeom>
            <a:avLst/>
            <a:gdLst/>
            <a:ahLst/>
            <a:cxnLst/>
            <a:rect l="l" t="t" r="r" b="b"/>
            <a:pathLst>
              <a:path w="99059" h="76200">
                <a:moveTo>
                  <a:pt x="0" y="57024"/>
                </a:moveTo>
                <a:lnTo>
                  <a:pt x="32922" y="76031"/>
                </a:lnTo>
              </a:path>
              <a:path w="99059" h="76200">
                <a:moveTo>
                  <a:pt x="65844" y="57024"/>
                </a:moveTo>
                <a:lnTo>
                  <a:pt x="0" y="19008"/>
                </a:lnTo>
              </a:path>
              <a:path w="99059" h="76200">
                <a:moveTo>
                  <a:pt x="98766" y="38015"/>
                </a:moveTo>
                <a:lnTo>
                  <a:pt x="32922" y="0"/>
                </a:lnTo>
              </a:path>
            </a:pathLst>
          </a:custGeom>
          <a:ln w="11825">
            <a:solidFill>
              <a:srgbClr val="000000"/>
            </a:solidFill>
          </a:ln>
        </p:spPr>
        <p:txBody>
          <a:bodyPr wrap="square" lIns="0" tIns="0" rIns="0" bIns="0" rtlCol="0"/>
          <a:lstStyle/>
          <a:p>
            <a:endParaRPr sz="949"/>
          </a:p>
        </p:txBody>
      </p:sp>
      <p:sp>
        <p:nvSpPr>
          <p:cNvPr id="1106" name="object 1106"/>
          <p:cNvSpPr/>
          <p:nvPr/>
        </p:nvSpPr>
        <p:spPr>
          <a:xfrm>
            <a:off x="9791745" y="356284"/>
            <a:ext cx="19747" cy="1290937"/>
          </a:xfrm>
          <a:custGeom>
            <a:avLst/>
            <a:gdLst/>
            <a:ahLst/>
            <a:cxnLst/>
            <a:rect l="l" t="t" r="r" b="b"/>
            <a:pathLst>
              <a:path w="37465" h="2449195">
                <a:moveTo>
                  <a:pt x="0" y="0"/>
                </a:moveTo>
                <a:lnTo>
                  <a:pt x="36986" y="2449117"/>
                </a:lnTo>
              </a:path>
            </a:pathLst>
          </a:custGeom>
          <a:ln w="5912">
            <a:solidFill>
              <a:srgbClr val="000000"/>
            </a:solidFill>
            <a:prstDash val="sysDashDotDot"/>
          </a:ln>
        </p:spPr>
        <p:txBody>
          <a:bodyPr wrap="square" lIns="0" tIns="0" rIns="0" bIns="0" rtlCol="0"/>
          <a:lstStyle/>
          <a:p>
            <a:endParaRPr sz="949"/>
          </a:p>
        </p:txBody>
      </p:sp>
      <p:sp>
        <p:nvSpPr>
          <p:cNvPr id="1107" name="object 1107"/>
          <p:cNvSpPr/>
          <p:nvPr/>
        </p:nvSpPr>
        <p:spPr>
          <a:xfrm>
            <a:off x="10820859" y="725217"/>
            <a:ext cx="12049" cy="28449"/>
          </a:xfrm>
          <a:custGeom>
            <a:avLst/>
            <a:gdLst/>
            <a:ahLst/>
            <a:cxnLst/>
            <a:rect l="l" t="t" r="r" b="b"/>
            <a:pathLst>
              <a:path w="22859" h="53975">
                <a:moveTo>
                  <a:pt x="15963" y="53722"/>
                </a:moveTo>
                <a:lnTo>
                  <a:pt x="22572" y="39658"/>
                </a:lnTo>
                <a:lnTo>
                  <a:pt x="22516" y="37164"/>
                </a:lnTo>
                <a:lnTo>
                  <a:pt x="3332" y="2210"/>
                </a:lnTo>
                <a:lnTo>
                  <a:pt x="1664" y="1031"/>
                </a:lnTo>
                <a:lnTo>
                  <a:pt x="0" y="0"/>
                </a:lnTo>
              </a:path>
            </a:pathLst>
          </a:custGeom>
          <a:ln w="11825">
            <a:solidFill>
              <a:srgbClr val="000000"/>
            </a:solidFill>
          </a:ln>
        </p:spPr>
        <p:txBody>
          <a:bodyPr wrap="square" lIns="0" tIns="0" rIns="0" bIns="0" rtlCol="0"/>
          <a:lstStyle/>
          <a:p>
            <a:endParaRPr sz="949"/>
          </a:p>
        </p:txBody>
      </p:sp>
      <p:sp>
        <p:nvSpPr>
          <p:cNvPr id="1108" name="object 1108"/>
          <p:cNvSpPr/>
          <p:nvPr/>
        </p:nvSpPr>
        <p:spPr>
          <a:xfrm>
            <a:off x="10802773" y="873238"/>
            <a:ext cx="12384" cy="23764"/>
          </a:xfrm>
          <a:custGeom>
            <a:avLst/>
            <a:gdLst/>
            <a:ahLst/>
            <a:cxnLst/>
            <a:rect l="l" t="t" r="r" b="b"/>
            <a:pathLst>
              <a:path w="23494" h="45085">
                <a:moveTo>
                  <a:pt x="23374" y="0"/>
                </a:moveTo>
                <a:lnTo>
                  <a:pt x="0" y="32589"/>
                </a:lnTo>
                <a:lnTo>
                  <a:pt x="497" y="37748"/>
                </a:lnTo>
                <a:lnTo>
                  <a:pt x="2000" y="42843"/>
                </a:lnTo>
                <a:lnTo>
                  <a:pt x="2943" y="44998"/>
                </a:lnTo>
              </a:path>
            </a:pathLst>
          </a:custGeom>
          <a:ln w="11825">
            <a:solidFill>
              <a:srgbClr val="000000"/>
            </a:solidFill>
          </a:ln>
        </p:spPr>
        <p:txBody>
          <a:bodyPr wrap="square" lIns="0" tIns="0" rIns="0" bIns="0" rtlCol="0"/>
          <a:lstStyle/>
          <a:p>
            <a:endParaRPr sz="949"/>
          </a:p>
        </p:txBody>
      </p:sp>
      <p:sp>
        <p:nvSpPr>
          <p:cNvPr id="1109" name="object 1109"/>
          <p:cNvSpPr/>
          <p:nvPr/>
        </p:nvSpPr>
        <p:spPr>
          <a:xfrm>
            <a:off x="9845213" y="1434423"/>
            <a:ext cx="152958" cy="88361"/>
          </a:xfrm>
          <a:custGeom>
            <a:avLst/>
            <a:gdLst/>
            <a:ahLst/>
            <a:cxnLst/>
            <a:rect l="l" t="t" r="r" b="b"/>
            <a:pathLst>
              <a:path w="290194" h="167639">
                <a:moveTo>
                  <a:pt x="289926" y="0"/>
                </a:moveTo>
                <a:lnTo>
                  <a:pt x="0" y="167392"/>
                </a:lnTo>
              </a:path>
            </a:pathLst>
          </a:custGeom>
          <a:ln w="11825">
            <a:solidFill>
              <a:srgbClr val="000000"/>
            </a:solidFill>
          </a:ln>
        </p:spPr>
        <p:txBody>
          <a:bodyPr wrap="square" lIns="0" tIns="0" rIns="0" bIns="0" rtlCol="0"/>
          <a:lstStyle/>
          <a:p>
            <a:endParaRPr sz="949"/>
          </a:p>
        </p:txBody>
      </p:sp>
      <p:grpSp>
        <p:nvGrpSpPr>
          <p:cNvPr id="1110" name="object 1110"/>
          <p:cNvGrpSpPr/>
          <p:nvPr/>
        </p:nvGrpSpPr>
        <p:grpSpPr>
          <a:xfrm>
            <a:off x="8967629" y="356366"/>
            <a:ext cx="879591" cy="1674503"/>
            <a:chOff x="15500168" y="676104"/>
            <a:chExt cx="1668780" cy="3176905"/>
          </a:xfrm>
        </p:grpSpPr>
        <p:sp>
          <p:nvSpPr>
            <p:cNvPr id="1111" name="object 1111"/>
            <p:cNvSpPr/>
            <p:nvPr/>
          </p:nvSpPr>
          <p:spPr>
            <a:xfrm>
              <a:off x="15506081" y="2927746"/>
              <a:ext cx="1591945" cy="919480"/>
            </a:xfrm>
            <a:custGeom>
              <a:avLst/>
              <a:gdLst/>
              <a:ahLst/>
              <a:cxnLst/>
              <a:rect l="l" t="t" r="r" b="b"/>
              <a:pathLst>
                <a:path w="1591944" h="919479">
                  <a:moveTo>
                    <a:pt x="1591625" y="0"/>
                  </a:moveTo>
                  <a:lnTo>
                    <a:pt x="0" y="918939"/>
                  </a:lnTo>
                </a:path>
              </a:pathLst>
            </a:custGeom>
            <a:ln w="11825">
              <a:solidFill>
                <a:srgbClr val="000000"/>
              </a:solidFill>
            </a:ln>
          </p:spPr>
          <p:txBody>
            <a:bodyPr wrap="square" lIns="0" tIns="0" rIns="0" bIns="0" rtlCol="0"/>
            <a:lstStyle/>
            <a:p>
              <a:endParaRPr sz="949"/>
            </a:p>
          </p:txBody>
        </p:sp>
        <p:sp>
          <p:nvSpPr>
            <p:cNvPr id="1112" name="object 1112"/>
            <p:cNvSpPr/>
            <p:nvPr/>
          </p:nvSpPr>
          <p:spPr>
            <a:xfrm>
              <a:off x="17112357" y="679060"/>
              <a:ext cx="53340" cy="2464435"/>
            </a:xfrm>
            <a:custGeom>
              <a:avLst/>
              <a:gdLst/>
              <a:ahLst/>
              <a:cxnLst/>
              <a:rect l="l" t="t" r="r" b="b"/>
              <a:pathLst>
                <a:path w="53340" h="2464435">
                  <a:moveTo>
                    <a:pt x="0" y="0"/>
                  </a:moveTo>
                  <a:lnTo>
                    <a:pt x="19975" y="2464277"/>
                  </a:lnTo>
                </a:path>
                <a:path w="53340" h="2464435">
                  <a:moveTo>
                    <a:pt x="48180" y="3080"/>
                  </a:moveTo>
                  <a:lnTo>
                    <a:pt x="53298" y="2456556"/>
                  </a:lnTo>
                </a:path>
              </a:pathLst>
            </a:custGeom>
            <a:ln w="5912">
              <a:solidFill>
                <a:srgbClr val="000000"/>
              </a:solidFill>
              <a:prstDash val="sysDashDotDot"/>
            </a:ln>
          </p:spPr>
          <p:txBody>
            <a:bodyPr wrap="square" lIns="0" tIns="0" rIns="0" bIns="0" rtlCol="0"/>
            <a:lstStyle/>
            <a:p>
              <a:endParaRPr sz="949"/>
            </a:p>
          </p:txBody>
        </p:sp>
      </p:grpSp>
      <p:sp>
        <p:nvSpPr>
          <p:cNvPr id="1113" name="object 1113"/>
          <p:cNvSpPr/>
          <p:nvPr/>
        </p:nvSpPr>
        <p:spPr>
          <a:xfrm>
            <a:off x="10856745" y="890419"/>
            <a:ext cx="5020" cy="7029"/>
          </a:xfrm>
          <a:custGeom>
            <a:avLst/>
            <a:gdLst/>
            <a:ahLst/>
            <a:cxnLst/>
            <a:rect l="l" t="t" r="r" b="b"/>
            <a:pathLst>
              <a:path w="9525" h="13335">
                <a:moveTo>
                  <a:pt x="0" y="13028"/>
                </a:moveTo>
                <a:lnTo>
                  <a:pt x="9267" y="1308"/>
                </a:lnTo>
                <a:lnTo>
                  <a:pt x="9353" y="0"/>
                </a:lnTo>
              </a:path>
            </a:pathLst>
          </a:custGeom>
          <a:ln w="11825">
            <a:solidFill>
              <a:srgbClr val="000000"/>
            </a:solidFill>
          </a:ln>
        </p:spPr>
        <p:txBody>
          <a:bodyPr wrap="square" lIns="0" tIns="0" rIns="0" bIns="0" rtlCol="0"/>
          <a:lstStyle/>
          <a:p>
            <a:endParaRPr sz="949"/>
          </a:p>
        </p:txBody>
      </p:sp>
      <p:sp>
        <p:nvSpPr>
          <p:cNvPr id="1114" name="object 1114"/>
          <p:cNvSpPr/>
          <p:nvPr/>
        </p:nvSpPr>
        <p:spPr>
          <a:xfrm>
            <a:off x="10859721" y="938773"/>
            <a:ext cx="5690" cy="5355"/>
          </a:xfrm>
          <a:custGeom>
            <a:avLst/>
            <a:gdLst/>
            <a:ahLst/>
            <a:cxnLst/>
            <a:rect l="l" t="t" r="r" b="b"/>
            <a:pathLst>
              <a:path w="10794" h="10160">
                <a:moveTo>
                  <a:pt x="0" y="10083"/>
                </a:moveTo>
                <a:lnTo>
                  <a:pt x="3464" y="7795"/>
                </a:lnTo>
                <a:lnTo>
                  <a:pt x="6341" y="5311"/>
                </a:lnTo>
                <a:lnTo>
                  <a:pt x="8647" y="2606"/>
                </a:lnTo>
                <a:lnTo>
                  <a:pt x="10211" y="0"/>
                </a:lnTo>
              </a:path>
            </a:pathLst>
          </a:custGeom>
          <a:ln w="11825">
            <a:solidFill>
              <a:srgbClr val="000000"/>
            </a:solidFill>
          </a:ln>
        </p:spPr>
        <p:txBody>
          <a:bodyPr wrap="square" lIns="0" tIns="0" rIns="0" bIns="0" rtlCol="0"/>
          <a:lstStyle/>
          <a:p>
            <a:endParaRPr sz="949"/>
          </a:p>
        </p:txBody>
      </p:sp>
      <p:sp>
        <p:nvSpPr>
          <p:cNvPr id="1115" name="object 1115"/>
          <p:cNvSpPr/>
          <p:nvPr/>
        </p:nvSpPr>
        <p:spPr>
          <a:xfrm>
            <a:off x="10802773" y="918527"/>
            <a:ext cx="12049" cy="23764"/>
          </a:xfrm>
          <a:custGeom>
            <a:avLst/>
            <a:gdLst/>
            <a:ahLst/>
            <a:cxnLst/>
            <a:rect l="l" t="t" r="r" b="b"/>
            <a:pathLst>
              <a:path w="22859" h="45085">
                <a:moveTo>
                  <a:pt x="22772" y="0"/>
                </a:moveTo>
                <a:lnTo>
                  <a:pt x="0" y="32199"/>
                </a:lnTo>
                <a:lnTo>
                  <a:pt x="497" y="37360"/>
                </a:lnTo>
                <a:lnTo>
                  <a:pt x="2000" y="42454"/>
                </a:lnTo>
                <a:lnTo>
                  <a:pt x="2943" y="44609"/>
                </a:lnTo>
              </a:path>
            </a:pathLst>
          </a:custGeom>
          <a:ln w="11825">
            <a:solidFill>
              <a:srgbClr val="000000"/>
            </a:solidFill>
          </a:ln>
        </p:spPr>
        <p:txBody>
          <a:bodyPr wrap="square" lIns="0" tIns="0" rIns="0" bIns="0" rtlCol="0"/>
          <a:lstStyle/>
          <a:p>
            <a:endParaRPr sz="949"/>
          </a:p>
        </p:txBody>
      </p:sp>
      <p:sp>
        <p:nvSpPr>
          <p:cNvPr id="1116" name="object 1116"/>
          <p:cNvSpPr/>
          <p:nvPr/>
        </p:nvSpPr>
        <p:spPr>
          <a:xfrm>
            <a:off x="10874597" y="896956"/>
            <a:ext cx="11045" cy="10710"/>
          </a:xfrm>
          <a:custGeom>
            <a:avLst/>
            <a:gdLst/>
            <a:ahLst/>
            <a:cxnLst/>
            <a:rect l="l" t="t" r="r" b="b"/>
            <a:pathLst>
              <a:path w="20955" h="20319">
                <a:moveTo>
                  <a:pt x="0" y="20180"/>
                </a:moveTo>
                <a:lnTo>
                  <a:pt x="5994" y="16299"/>
                </a:lnTo>
                <a:lnTo>
                  <a:pt x="11143" y="12111"/>
                </a:lnTo>
                <a:lnTo>
                  <a:pt x="15470" y="7586"/>
                </a:lnTo>
                <a:lnTo>
                  <a:pt x="18899" y="2813"/>
                </a:lnTo>
                <a:lnTo>
                  <a:pt x="20430" y="0"/>
                </a:lnTo>
              </a:path>
            </a:pathLst>
          </a:custGeom>
          <a:ln w="11825">
            <a:solidFill>
              <a:srgbClr val="000000"/>
            </a:solidFill>
          </a:ln>
        </p:spPr>
        <p:txBody>
          <a:bodyPr wrap="square" lIns="0" tIns="0" rIns="0" bIns="0" rtlCol="0"/>
          <a:lstStyle/>
          <a:p>
            <a:endParaRPr sz="949"/>
          </a:p>
        </p:txBody>
      </p:sp>
      <p:sp>
        <p:nvSpPr>
          <p:cNvPr id="1117" name="object 1117"/>
          <p:cNvSpPr/>
          <p:nvPr/>
        </p:nvSpPr>
        <p:spPr>
          <a:xfrm>
            <a:off x="10874597" y="942040"/>
            <a:ext cx="11045" cy="10710"/>
          </a:xfrm>
          <a:custGeom>
            <a:avLst/>
            <a:gdLst/>
            <a:ahLst/>
            <a:cxnLst/>
            <a:rect l="l" t="t" r="r" b="b"/>
            <a:pathLst>
              <a:path w="20955" h="20319">
                <a:moveTo>
                  <a:pt x="0" y="20179"/>
                </a:moveTo>
                <a:lnTo>
                  <a:pt x="5994" y="16298"/>
                </a:lnTo>
                <a:lnTo>
                  <a:pt x="11143" y="12110"/>
                </a:lnTo>
                <a:lnTo>
                  <a:pt x="15470" y="7585"/>
                </a:lnTo>
                <a:lnTo>
                  <a:pt x="18899" y="2811"/>
                </a:lnTo>
                <a:lnTo>
                  <a:pt x="20430" y="0"/>
                </a:lnTo>
              </a:path>
            </a:pathLst>
          </a:custGeom>
          <a:ln w="11825">
            <a:solidFill>
              <a:srgbClr val="000000"/>
            </a:solidFill>
          </a:ln>
        </p:spPr>
        <p:txBody>
          <a:bodyPr wrap="square" lIns="0" tIns="0" rIns="0" bIns="0" rtlCol="0"/>
          <a:lstStyle/>
          <a:p>
            <a:endParaRPr sz="949"/>
          </a:p>
        </p:txBody>
      </p:sp>
      <p:sp>
        <p:nvSpPr>
          <p:cNvPr id="1118" name="object 1118"/>
          <p:cNvSpPr/>
          <p:nvPr/>
        </p:nvSpPr>
        <p:spPr>
          <a:xfrm>
            <a:off x="9798472" y="1632565"/>
            <a:ext cx="69618" cy="27445"/>
          </a:xfrm>
          <a:custGeom>
            <a:avLst/>
            <a:gdLst/>
            <a:ahLst/>
            <a:cxnLst/>
            <a:rect l="l" t="t" r="r" b="b"/>
            <a:pathLst>
              <a:path w="132080" h="52069">
                <a:moveTo>
                  <a:pt x="23803" y="0"/>
                </a:moveTo>
                <a:lnTo>
                  <a:pt x="0" y="13743"/>
                </a:lnTo>
              </a:path>
              <a:path w="132080" h="52069">
                <a:moveTo>
                  <a:pt x="24088" y="18842"/>
                </a:moveTo>
                <a:lnTo>
                  <a:pt x="16461" y="23246"/>
                </a:lnTo>
              </a:path>
              <a:path w="132080" h="52069">
                <a:moveTo>
                  <a:pt x="65844" y="51758"/>
                </a:moveTo>
                <a:lnTo>
                  <a:pt x="131688" y="13743"/>
                </a:lnTo>
              </a:path>
            </a:pathLst>
          </a:custGeom>
          <a:ln w="11825">
            <a:solidFill>
              <a:srgbClr val="000000"/>
            </a:solidFill>
          </a:ln>
        </p:spPr>
        <p:txBody>
          <a:bodyPr wrap="square" lIns="0" tIns="0" rIns="0" bIns="0" rtlCol="0"/>
          <a:lstStyle/>
          <a:p>
            <a:endParaRPr sz="949"/>
          </a:p>
        </p:txBody>
      </p:sp>
      <p:sp>
        <p:nvSpPr>
          <p:cNvPr id="1119" name="object 1119"/>
          <p:cNvSpPr/>
          <p:nvPr/>
        </p:nvSpPr>
        <p:spPr>
          <a:xfrm>
            <a:off x="10557777" y="774310"/>
            <a:ext cx="136223" cy="116810"/>
          </a:xfrm>
          <a:custGeom>
            <a:avLst/>
            <a:gdLst/>
            <a:ahLst/>
            <a:cxnLst/>
            <a:rect l="l" t="t" r="r" b="b"/>
            <a:pathLst>
              <a:path w="258444" h="221614">
                <a:moveTo>
                  <a:pt x="110088" y="85535"/>
                </a:moveTo>
                <a:lnTo>
                  <a:pt x="0" y="221101"/>
                </a:lnTo>
              </a:path>
              <a:path w="258444" h="221614">
                <a:moveTo>
                  <a:pt x="184162" y="42767"/>
                </a:moveTo>
                <a:lnTo>
                  <a:pt x="150123" y="84685"/>
                </a:lnTo>
              </a:path>
              <a:path w="258444" h="221614">
                <a:moveTo>
                  <a:pt x="258237" y="0"/>
                </a:moveTo>
                <a:lnTo>
                  <a:pt x="224198" y="41918"/>
                </a:lnTo>
              </a:path>
            </a:pathLst>
          </a:custGeom>
          <a:ln w="11825">
            <a:solidFill>
              <a:srgbClr val="000000"/>
            </a:solidFill>
          </a:ln>
        </p:spPr>
        <p:txBody>
          <a:bodyPr wrap="square" lIns="0" tIns="0" rIns="0" bIns="0" rtlCol="0"/>
          <a:lstStyle/>
          <a:p>
            <a:endParaRPr sz="949"/>
          </a:p>
        </p:txBody>
      </p:sp>
      <p:sp>
        <p:nvSpPr>
          <p:cNvPr id="1120" name="object 1120"/>
          <p:cNvSpPr/>
          <p:nvPr/>
        </p:nvSpPr>
        <p:spPr>
          <a:xfrm>
            <a:off x="9798472" y="1626846"/>
            <a:ext cx="69618" cy="33135"/>
          </a:xfrm>
          <a:custGeom>
            <a:avLst/>
            <a:gdLst/>
            <a:ahLst/>
            <a:cxnLst/>
            <a:rect l="l" t="t" r="r" b="b"/>
            <a:pathLst>
              <a:path w="132080" h="62864">
                <a:moveTo>
                  <a:pt x="0" y="24595"/>
                </a:moveTo>
                <a:lnTo>
                  <a:pt x="65844" y="62611"/>
                </a:lnTo>
              </a:path>
              <a:path w="132080" h="62864">
                <a:moveTo>
                  <a:pt x="115227" y="34098"/>
                </a:moveTo>
                <a:lnTo>
                  <a:pt x="89130" y="19030"/>
                </a:lnTo>
              </a:path>
              <a:path w="132080" h="62864">
                <a:moveTo>
                  <a:pt x="131688" y="24595"/>
                </a:moveTo>
                <a:lnTo>
                  <a:pt x="89089" y="0"/>
                </a:lnTo>
              </a:path>
            </a:pathLst>
          </a:custGeom>
          <a:ln w="11825">
            <a:solidFill>
              <a:srgbClr val="000000"/>
            </a:solidFill>
          </a:ln>
        </p:spPr>
        <p:txBody>
          <a:bodyPr wrap="square" lIns="0" tIns="0" rIns="0" bIns="0" rtlCol="0"/>
          <a:lstStyle/>
          <a:p>
            <a:endParaRPr sz="949"/>
          </a:p>
        </p:txBody>
      </p:sp>
      <p:sp>
        <p:nvSpPr>
          <p:cNvPr id="1121" name="object 1121"/>
          <p:cNvSpPr/>
          <p:nvPr/>
        </p:nvSpPr>
        <p:spPr>
          <a:xfrm>
            <a:off x="10327732" y="2336097"/>
            <a:ext cx="69618" cy="60246"/>
          </a:xfrm>
          <a:custGeom>
            <a:avLst/>
            <a:gdLst/>
            <a:ahLst/>
            <a:cxnLst/>
            <a:rect l="l" t="t" r="r" b="b"/>
            <a:pathLst>
              <a:path w="132080" h="114300">
                <a:moveTo>
                  <a:pt x="32922" y="114046"/>
                </a:moveTo>
                <a:lnTo>
                  <a:pt x="0" y="57024"/>
                </a:lnTo>
              </a:path>
              <a:path w="132080" h="114300">
                <a:moveTo>
                  <a:pt x="32922" y="38015"/>
                </a:moveTo>
                <a:lnTo>
                  <a:pt x="65844" y="95038"/>
                </a:lnTo>
              </a:path>
              <a:path w="132080" h="114300">
                <a:moveTo>
                  <a:pt x="98766" y="76030"/>
                </a:moveTo>
                <a:lnTo>
                  <a:pt x="65844" y="19008"/>
                </a:lnTo>
              </a:path>
              <a:path w="132080" h="114300">
                <a:moveTo>
                  <a:pt x="98766" y="0"/>
                </a:moveTo>
                <a:lnTo>
                  <a:pt x="131688" y="57023"/>
                </a:lnTo>
              </a:path>
            </a:pathLst>
          </a:custGeom>
          <a:ln w="11825">
            <a:solidFill>
              <a:srgbClr val="000000"/>
            </a:solidFill>
          </a:ln>
        </p:spPr>
        <p:txBody>
          <a:bodyPr wrap="square" lIns="0" tIns="0" rIns="0" bIns="0" rtlCol="0"/>
          <a:lstStyle/>
          <a:p>
            <a:endParaRPr sz="949"/>
          </a:p>
        </p:txBody>
      </p:sp>
      <p:grpSp>
        <p:nvGrpSpPr>
          <p:cNvPr id="1122" name="object 1122"/>
          <p:cNvGrpSpPr/>
          <p:nvPr/>
        </p:nvGrpSpPr>
        <p:grpSpPr>
          <a:xfrm>
            <a:off x="9297331" y="1431307"/>
            <a:ext cx="1103171" cy="1005104"/>
            <a:chOff x="16125687" y="2715507"/>
            <a:chExt cx="2092960" cy="1906905"/>
          </a:xfrm>
        </p:grpSpPr>
        <p:pic>
          <p:nvPicPr>
            <p:cNvPr id="1123" name="object 1123"/>
            <p:cNvPicPr/>
            <p:nvPr/>
          </p:nvPicPr>
          <p:blipFill>
            <a:blip r:embed="rId53" cstate="print"/>
            <a:stretch>
              <a:fillRect/>
            </a:stretch>
          </p:blipFill>
          <p:spPr>
            <a:xfrm>
              <a:off x="17975907" y="2943603"/>
              <a:ext cx="209358" cy="106865"/>
            </a:xfrm>
            <a:prstGeom prst="rect">
              <a:avLst/>
            </a:prstGeom>
          </p:spPr>
        </p:pic>
        <p:sp>
          <p:nvSpPr>
            <p:cNvPr id="1124" name="object 1124"/>
            <p:cNvSpPr/>
            <p:nvPr/>
          </p:nvSpPr>
          <p:spPr>
            <a:xfrm>
              <a:off x="16131599" y="2721420"/>
              <a:ext cx="2080895" cy="1901189"/>
            </a:xfrm>
            <a:custGeom>
              <a:avLst/>
              <a:gdLst/>
              <a:ahLst/>
              <a:cxnLst/>
              <a:rect l="l" t="t" r="r" b="b"/>
              <a:pathLst>
                <a:path w="2080894" h="1901189">
                  <a:moveTo>
                    <a:pt x="0" y="1486413"/>
                  </a:moveTo>
                  <a:lnTo>
                    <a:pt x="1948986" y="361149"/>
                  </a:lnTo>
                </a:path>
                <a:path w="2080894" h="1901189">
                  <a:moveTo>
                    <a:pt x="2014830" y="361149"/>
                  </a:moveTo>
                  <a:lnTo>
                    <a:pt x="1981908" y="380157"/>
                  </a:lnTo>
                </a:path>
                <a:path w="2080894" h="1901189">
                  <a:moveTo>
                    <a:pt x="2047752" y="342141"/>
                  </a:moveTo>
                  <a:lnTo>
                    <a:pt x="2080674" y="323133"/>
                  </a:lnTo>
                </a:path>
                <a:path w="2080894" h="1901189">
                  <a:moveTo>
                    <a:pt x="2014830" y="339201"/>
                  </a:moveTo>
                  <a:lnTo>
                    <a:pt x="2001469" y="338007"/>
                  </a:lnTo>
                </a:path>
                <a:path w="2080894" h="1901189">
                  <a:moveTo>
                    <a:pt x="2014830" y="437178"/>
                  </a:moveTo>
                  <a:lnTo>
                    <a:pt x="2047752" y="418171"/>
                  </a:lnTo>
                </a:path>
                <a:path w="2080894" h="1901189">
                  <a:moveTo>
                    <a:pt x="1948986" y="475193"/>
                  </a:moveTo>
                  <a:lnTo>
                    <a:pt x="1981908" y="456187"/>
                  </a:lnTo>
                </a:path>
                <a:path w="2080894" h="1901189">
                  <a:moveTo>
                    <a:pt x="2014830" y="437179"/>
                  </a:moveTo>
                  <a:lnTo>
                    <a:pt x="1981908" y="456187"/>
                  </a:lnTo>
                </a:path>
                <a:path w="2080894" h="1901189">
                  <a:moveTo>
                    <a:pt x="2047752" y="418171"/>
                  </a:moveTo>
                  <a:lnTo>
                    <a:pt x="2080674" y="399163"/>
                  </a:lnTo>
                </a:path>
                <a:path w="2080894" h="1901189">
                  <a:moveTo>
                    <a:pt x="1948986" y="361149"/>
                  </a:moveTo>
                  <a:lnTo>
                    <a:pt x="1323466" y="0"/>
                  </a:lnTo>
                </a:path>
                <a:path w="2080894" h="1901189">
                  <a:moveTo>
                    <a:pt x="1883142" y="285119"/>
                  </a:moveTo>
                  <a:lnTo>
                    <a:pt x="1948986" y="323134"/>
                  </a:lnTo>
                </a:path>
                <a:path w="2080894" h="1901189">
                  <a:moveTo>
                    <a:pt x="1916064" y="266110"/>
                  </a:moveTo>
                  <a:lnTo>
                    <a:pt x="1981908" y="304126"/>
                  </a:lnTo>
                </a:path>
                <a:path w="2080894" h="1901189">
                  <a:moveTo>
                    <a:pt x="2014830" y="302634"/>
                  </a:moveTo>
                  <a:lnTo>
                    <a:pt x="1948986" y="264619"/>
                  </a:lnTo>
                </a:path>
                <a:path w="2080894" h="1901189">
                  <a:moveTo>
                    <a:pt x="2014830" y="285119"/>
                  </a:moveTo>
                  <a:lnTo>
                    <a:pt x="1948986" y="247103"/>
                  </a:lnTo>
                </a:path>
                <a:path w="2080894" h="1901189">
                  <a:moveTo>
                    <a:pt x="2047752" y="266110"/>
                  </a:moveTo>
                  <a:lnTo>
                    <a:pt x="1981908" y="228095"/>
                  </a:lnTo>
                </a:path>
                <a:path w="2080894" h="1901189">
                  <a:moveTo>
                    <a:pt x="1948986" y="1881742"/>
                  </a:moveTo>
                  <a:lnTo>
                    <a:pt x="1948986" y="361149"/>
                  </a:lnTo>
                </a:path>
                <a:path w="2080894" h="1901189">
                  <a:moveTo>
                    <a:pt x="1981908" y="380157"/>
                  </a:moveTo>
                  <a:lnTo>
                    <a:pt x="1981908" y="456187"/>
                  </a:lnTo>
                </a:path>
                <a:path w="2080894" h="1901189">
                  <a:moveTo>
                    <a:pt x="1981908" y="1824720"/>
                  </a:moveTo>
                  <a:lnTo>
                    <a:pt x="1981908" y="1900750"/>
                  </a:lnTo>
                </a:path>
                <a:path w="2080894" h="1901189">
                  <a:moveTo>
                    <a:pt x="2014830" y="302634"/>
                  </a:moveTo>
                  <a:lnTo>
                    <a:pt x="2014830" y="339201"/>
                  </a:lnTo>
                </a:path>
                <a:path w="2080894" h="1901189">
                  <a:moveTo>
                    <a:pt x="2014830" y="361149"/>
                  </a:moveTo>
                  <a:lnTo>
                    <a:pt x="2014830" y="437179"/>
                  </a:lnTo>
                </a:path>
                <a:path w="2080894" h="1901189">
                  <a:moveTo>
                    <a:pt x="2014830" y="1805713"/>
                  </a:moveTo>
                  <a:lnTo>
                    <a:pt x="2014830" y="1881742"/>
                  </a:lnTo>
                </a:path>
                <a:path w="2080894" h="1901189">
                  <a:moveTo>
                    <a:pt x="2047752" y="1862735"/>
                  </a:moveTo>
                  <a:lnTo>
                    <a:pt x="2047752" y="1786705"/>
                  </a:lnTo>
                </a:path>
                <a:path w="2080894" h="1901189">
                  <a:moveTo>
                    <a:pt x="2047752" y="418171"/>
                  </a:moveTo>
                  <a:lnTo>
                    <a:pt x="2047752" y="342141"/>
                  </a:lnTo>
                </a:path>
                <a:path w="2080894" h="1901189">
                  <a:moveTo>
                    <a:pt x="2080674" y="1843727"/>
                  </a:moveTo>
                  <a:lnTo>
                    <a:pt x="2080674" y="1767697"/>
                  </a:lnTo>
                </a:path>
                <a:path w="2080894" h="1901189">
                  <a:moveTo>
                    <a:pt x="2080674" y="399163"/>
                  </a:moveTo>
                  <a:lnTo>
                    <a:pt x="2080674" y="323133"/>
                  </a:lnTo>
                </a:path>
              </a:pathLst>
            </a:custGeom>
            <a:ln w="11825">
              <a:solidFill>
                <a:srgbClr val="000000"/>
              </a:solidFill>
            </a:ln>
          </p:spPr>
          <p:txBody>
            <a:bodyPr wrap="square" lIns="0" tIns="0" rIns="0" bIns="0" rtlCol="0"/>
            <a:lstStyle/>
            <a:p>
              <a:endParaRPr sz="949"/>
            </a:p>
          </p:txBody>
        </p:sp>
      </p:grpSp>
      <p:sp>
        <p:nvSpPr>
          <p:cNvPr id="1125" name="object 1125"/>
          <p:cNvSpPr/>
          <p:nvPr/>
        </p:nvSpPr>
        <p:spPr>
          <a:xfrm>
            <a:off x="10677232" y="581549"/>
            <a:ext cx="15396" cy="35143"/>
          </a:xfrm>
          <a:custGeom>
            <a:avLst/>
            <a:gdLst/>
            <a:ahLst/>
            <a:cxnLst/>
            <a:rect l="l" t="t" r="r" b="b"/>
            <a:pathLst>
              <a:path w="29209" h="66675">
                <a:moveTo>
                  <a:pt x="24829" y="66232"/>
                </a:moveTo>
                <a:lnTo>
                  <a:pt x="26329" y="60517"/>
                </a:lnTo>
                <a:lnTo>
                  <a:pt x="27676" y="53535"/>
                </a:lnTo>
                <a:lnTo>
                  <a:pt x="28488" y="46740"/>
                </a:lnTo>
                <a:lnTo>
                  <a:pt x="28761" y="40194"/>
                </a:lnTo>
                <a:lnTo>
                  <a:pt x="28488" y="33963"/>
                </a:lnTo>
                <a:lnTo>
                  <a:pt x="8124" y="1729"/>
                </a:lnTo>
                <a:lnTo>
                  <a:pt x="3677" y="485"/>
                </a:lnTo>
                <a:lnTo>
                  <a:pt x="0" y="0"/>
                </a:lnTo>
              </a:path>
            </a:pathLst>
          </a:custGeom>
          <a:ln w="11825">
            <a:solidFill>
              <a:srgbClr val="000000"/>
            </a:solidFill>
          </a:ln>
        </p:spPr>
        <p:txBody>
          <a:bodyPr wrap="square" lIns="0" tIns="0" rIns="0" bIns="0" rtlCol="0"/>
          <a:lstStyle/>
          <a:p>
            <a:endParaRPr sz="949"/>
          </a:p>
        </p:txBody>
      </p:sp>
      <p:sp>
        <p:nvSpPr>
          <p:cNvPr id="1126" name="object 1126"/>
          <p:cNvSpPr/>
          <p:nvPr/>
        </p:nvSpPr>
        <p:spPr>
          <a:xfrm>
            <a:off x="10327732" y="1574687"/>
            <a:ext cx="69618" cy="60246"/>
          </a:xfrm>
          <a:custGeom>
            <a:avLst/>
            <a:gdLst/>
            <a:ahLst/>
            <a:cxnLst/>
            <a:rect l="l" t="t" r="r" b="b"/>
            <a:pathLst>
              <a:path w="132080" h="114300">
                <a:moveTo>
                  <a:pt x="32922" y="114046"/>
                </a:moveTo>
                <a:lnTo>
                  <a:pt x="0" y="57024"/>
                </a:lnTo>
              </a:path>
              <a:path w="132080" h="114300">
                <a:moveTo>
                  <a:pt x="32922" y="38015"/>
                </a:moveTo>
                <a:lnTo>
                  <a:pt x="65844" y="95038"/>
                </a:lnTo>
              </a:path>
              <a:path w="132080" h="114300">
                <a:moveTo>
                  <a:pt x="98766" y="76030"/>
                </a:moveTo>
                <a:lnTo>
                  <a:pt x="65844" y="19008"/>
                </a:lnTo>
              </a:path>
              <a:path w="132080" h="114300">
                <a:moveTo>
                  <a:pt x="98766" y="0"/>
                </a:moveTo>
                <a:lnTo>
                  <a:pt x="131688" y="57023"/>
                </a:lnTo>
              </a:path>
            </a:pathLst>
          </a:custGeom>
          <a:ln w="11825">
            <a:solidFill>
              <a:srgbClr val="000000"/>
            </a:solidFill>
          </a:ln>
        </p:spPr>
        <p:txBody>
          <a:bodyPr wrap="square" lIns="0" tIns="0" rIns="0" bIns="0" rtlCol="0"/>
          <a:lstStyle/>
          <a:p>
            <a:endParaRPr sz="949"/>
          </a:p>
        </p:txBody>
      </p:sp>
      <p:sp>
        <p:nvSpPr>
          <p:cNvPr id="1127" name="object 1127"/>
          <p:cNvSpPr/>
          <p:nvPr/>
        </p:nvSpPr>
        <p:spPr>
          <a:xfrm>
            <a:off x="10815093" y="868189"/>
            <a:ext cx="71960" cy="157644"/>
          </a:xfrm>
          <a:custGeom>
            <a:avLst/>
            <a:gdLst/>
            <a:ahLst/>
            <a:cxnLst/>
            <a:rect l="l" t="t" r="r" b="b"/>
            <a:pathLst>
              <a:path w="136525" h="299085">
                <a:moveTo>
                  <a:pt x="133322" y="54576"/>
                </a:moveTo>
                <a:lnTo>
                  <a:pt x="134264" y="52422"/>
                </a:lnTo>
                <a:lnTo>
                  <a:pt x="135768" y="47327"/>
                </a:lnTo>
                <a:lnTo>
                  <a:pt x="136265" y="42168"/>
                </a:lnTo>
                <a:lnTo>
                  <a:pt x="135768" y="37008"/>
                </a:lnTo>
                <a:lnTo>
                  <a:pt x="106212" y="6137"/>
                </a:lnTo>
                <a:lnTo>
                  <a:pt x="91078" y="646"/>
                </a:lnTo>
                <a:lnTo>
                  <a:pt x="88376" y="0"/>
                </a:lnTo>
              </a:path>
              <a:path w="136525" h="299085">
                <a:moveTo>
                  <a:pt x="133322" y="140111"/>
                </a:moveTo>
                <a:lnTo>
                  <a:pt x="134264" y="137956"/>
                </a:lnTo>
                <a:lnTo>
                  <a:pt x="135768" y="132862"/>
                </a:lnTo>
                <a:lnTo>
                  <a:pt x="136265" y="127701"/>
                </a:lnTo>
                <a:lnTo>
                  <a:pt x="135768" y="122541"/>
                </a:lnTo>
                <a:lnTo>
                  <a:pt x="118852" y="98967"/>
                </a:lnTo>
                <a:lnTo>
                  <a:pt x="113492" y="95501"/>
                </a:lnTo>
              </a:path>
              <a:path w="136525" h="299085">
                <a:moveTo>
                  <a:pt x="133320" y="54585"/>
                </a:moveTo>
                <a:lnTo>
                  <a:pt x="94882" y="133909"/>
                </a:lnTo>
              </a:path>
              <a:path w="136525" h="299085">
                <a:moveTo>
                  <a:pt x="133320" y="140118"/>
                </a:moveTo>
                <a:lnTo>
                  <a:pt x="56446" y="298768"/>
                </a:lnTo>
              </a:path>
              <a:path w="136525" h="299085">
                <a:moveTo>
                  <a:pt x="24515" y="0"/>
                </a:moveTo>
                <a:lnTo>
                  <a:pt x="21812" y="646"/>
                </a:lnTo>
                <a:lnTo>
                  <a:pt x="13976" y="3144"/>
                </a:lnTo>
                <a:lnTo>
                  <a:pt x="6722" y="6117"/>
                </a:lnTo>
                <a:lnTo>
                  <a:pt x="0" y="9578"/>
                </a:lnTo>
              </a:path>
            </a:pathLst>
          </a:custGeom>
          <a:ln w="11825">
            <a:solidFill>
              <a:srgbClr val="000000"/>
            </a:solidFill>
          </a:ln>
        </p:spPr>
        <p:txBody>
          <a:bodyPr wrap="square" lIns="0" tIns="0" rIns="0" bIns="0" rtlCol="0"/>
          <a:lstStyle/>
          <a:p>
            <a:endParaRPr sz="949"/>
          </a:p>
        </p:txBody>
      </p:sp>
      <p:sp>
        <p:nvSpPr>
          <p:cNvPr id="1128" name="object 1128"/>
          <p:cNvSpPr/>
          <p:nvPr/>
        </p:nvSpPr>
        <p:spPr>
          <a:xfrm>
            <a:off x="10327732" y="2316059"/>
            <a:ext cx="17404" cy="10041"/>
          </a:xfrm>
          <a:custGeom>
            <a:avLst/>
            <a:gdLst/>
            <a:ahLst/>
            <a:cxnLst/>
            <a:rect l="l" t="t" r="r" b="b"/>
            <a:pathLst>
              <a:path w="33019" h="19050">
                <a:moveTo>
                  <a:pt x="0" y="19008"/>
                </a:moveTo>
                <a:lnTo>
                  <a:pt x="32922" y="0"/>
                </a:lnTo>
              </a:path>
            </a:pathLst>
          </a:custGeom>
          <a:ln w="11825">
            <a:solidFill>
              <a:srgbClr val="000000"/>
            </a:solidFill>
          </a:ln>
        </p:spPr>
        <p:txBody>
          <a:bodyPr wrap="square" lIns="0" tIns="0" rIns="0" bIns="0" rtlCol="0"/>
          <a:lstStyle/>
          <a:p>
            <a:endParaRPr sz="949"/>
          </a:p>
        </p:txBody>
      </p:sp>
      <p:sp>
        <p:nvSpPr>
          <p:cNvPr id="1129" name="object 1129"/>
          <p:cNvSpPr/>
          <p:nvPr/>
        </p:nvSpPr>
        <p:spPr>
          <a:xfrm>
            <a:off x="10327732" y="2336097"/>
            <a:ext cx="52213" cy="30123"/>
          </a:xfrm>
          <a:custGeom>
            <a:avLst/>
            <a:gdLst/>
            <a:ahLst/>
            <a:cxnLst/>
            <a:rect l="l" t="t" r="r" b="b"/>
            <a:pathLst>
              <a:path w="99059" h="57150">
                <a:moveTo>
                  <a:pt x="0" y="57024"/>
                </a:moveTo>
                <a:lnTo>
                  <a:pt x="32922" y="38015"/>
                </a:lnTo>
              </a:path>
              <a:path w="99059" h="57150">
                <a:moveTo>
                  <a:pt x="65844" y="19008"/>
                </a:moveTo>
                <a:lnTo>
                  <a:pt x="98766" y="0"/>
                </a:lnTo>
              </a:path>
            </a:pathLst>
          </a:custGeom>
          <a:ln w="11825">
            <a:solidFill>
              <a:srgbClr val="000000"/>
            </a:solidFill>
          </a:ln>
        </p:spPr>
        <p:txBody>
          <a:bodyPr wrap="square" lIns="0" tIns="0" rIns="0" bIns="0" rtlCol="0"/>
          <a:lstStyle/>
          <a:p>
            <a:endParaRPr sz="949"/>
          </a:p>
        </p:txBody>
      </p:sp>
      <p:sp>
        <p:nvSpPr>
          <p:cNvPr id="1130" name="object 1130"/>
          <p:cNvSpPr/>
          <p:nvPr/>
        </p:nvSpPr>
        <p:spPr>
          <a:xfrm>
            <a:off x="10557777" y="831240"/>
            <a:ext cx="169023" cy="59911"/>
          </a:xfrm>
          <a:custGeom>
            <a:avLst/>
            <a:gdLst/>
            <a:ahLst/>
            <a:cxnLst/>
            <a:rect l="l" t="t" r="r" b="b"/>
            <a:pathLst>
              <a:path w="320675" h="113664">
                <a:moveTo>
                  <a:pt x="172447" y="85535"/>
                </a:moveTo>
                <a:lnTo>
                  <a:pt x="0" y="113092"/>
                </a:lnTo>
              </a:path>
              <a:path w="320675" h="113664">
                <a:moveTo>
                  <a:pt x="246522" y="42767"/>
                </a:moveTo>
                <a:lnTo>
                  <a:pt x="193201" y="51288"/>
                </a:lnTo>
              </a:path>
              <a:path w="320675" h="113664">
                <a:moveTo>
                  <a:pt x="320596" y="0"/>
                </a:moveTo>
                <a:lnTo>
                  <a:pt x="267275" y="8521"/>
                </a:lnTo>
              </a:path>
            </a:pathLst>
          </a:custGeom>
          <a:ln w="11825">
            <a:solidFill>
              <a:srgbClr val="000000"/>
            </a:solidFill>
          </a:ln>
        </p:spPr>
        <p:txBody>
          <a:bodyPr wrap="square" lIns="0" tIns="0" rIns="0" bIns="0" rtlCol="0"/>
          <a:lstStyle/>
          <a:p>
            <a:endParaRPr sz="949"/>
          </a:p>
        </p:txBody>
      </p:sp>
      <p:sp>
        <p:nvSpPr>
          <p:cNvPr id="1131" name="object 1131"/>
          <p:cNvSpPr/>
          <p:nvPr/>
        </p:nvSpPr>
        <p:spPr>
          <a:xfrm>
            <a:off x="10828015" y="758980"/>
            <a:ext cx="33805" cy="141243"/>
          </a:xfrm>
          <a:custGeom>
            <a:avLst/>
            <a:gdLst/>
            <a:ahLst/>
            <a:cxnLst/>
            <a:rect l="l" t="t" r="r" b="b"/>
            <a:pathLst>
              <a:path w="64134" h="267969">
                <a:moveTo>
                  <a:pt x="0" y="249354"/>
                </a:moveTo>
                <a:lnTo>
                  <a:pt x="29651" y="267748"/>
                </a:lnTo>
                <a:lnTo>
                  <a:pt x="34207" y="267747"/>
                </a:lnTo>
                <a:lnTo>
                  <a:pt x="38718" y="267375"/>
                </a:lnTo>
                <a:lnTo>
                  <a:pt x="43087" y="266631"/>
                </a:lnTo>
                <a:lnTo>
                  <a:pt x="47233" y="265541"/>
                </a:lnTo>
                <a:lnTo>
                  <a:pt x="51025" y="264132"/>
                </a:lnTo>
                <a:lnTo>
                  <a:pt x="54507" y="262396"/>
                </a:lnTo>
              </a:path>
              <a:path w="64134" h="267969">
                <a:moveTo>
                  <a:pt x="0" y="0"/>
                </a:moveTo>
                <a:lnTo>
                  <a:pt x="0" y="249361"/>
                </a:lnTo>
              </a:path>
              <a:path w="64134" h="267969">
                <a:moveTo>
                  <a:pt x="63861" y="11"/>
                </a:moveTo>
                <a:lnTo>
                  <a:pt x="63861" y="249361"/>
                </a:lnTo>
              </a:path>
            </a:pathLst>
          </a:custGeom>
          <a:ln w="11825">
            <a:solidFill>
              <a:srgbClr val="000000"/>
            </a:solidFill>
          </a:ln>
        </p:spPr>
        <p:txBody>
          <a:bodyPr wrap="square" lIns="0" tIns="0" rIns="0" bIns="0" rtlCol="0"/>
          <a:lstStyle/>
          <a:p>
            <a:endParaRPr sz="949"/>
          </a:p>
        </p:txBody>
      </p:sp>
      <p:sp>
        <p:nvSpPr>
          <p:cNvPr id="1132" name="object 1132"/>
          <p:cNvSpPr/>
          <p:nvPr/>
        </p:nvSpPr>
        <p:spPr>
          <a:xfrm>
            <a:off x="10345085" y="2366153"/>
            <a:ext cx="52213" cy="30123"/>
          </a:xfrm>
          <a:custGeom>
            <a:avLst/>
            <a:gdLst/>
            <a:ahLst/>
            <a:cxnLst/>
            <a:rect l="l" t="t" r="r" b="b"/>
            <a:pathLst>
              <a:path w="99059" h="57150">
                <a:moveTo>
                  <a:pt x="0" y="57023"/>
                </a:moveTo>
                <a:lnTo>
                  <a:pt x="32922" y="38015"/>
                </a:lnTo>
              </a:path>
              <a:path w="99059" h="57150">
                <a:moveTo>
                  <a:pt x="65844" y="19007"/>
                </a:moveTo>
                <a:lnTo>
                  <a:pt x="98766" y="0"/>
                </a:lnTo>
              </a:path>
            </a:pathLst>
          </a:custGeom>
          <a:ln w="11825">
            <a:solidFill>
              <a:srgbClr val="000000"/>
            </a:solidFill>
          </a:ln>
        </p:spPr>
        <p:txBody>
          <a:bodyPr wrap="square" lIns="0" tIns="0" rIns="0" bIns="0" rtlCol="0"/>
          <a:lstStyle/>
          <a:p>
            <a:endParaRPr sz="949"/>
          </a:p>
        </p:txBody>
      </p:sp>
      <p:sp>
        <p:nvSpPr>
          <p:cNvPr id="1133" name="object 1133"/>
          <p:cNvSpPr/>
          <p:nvPr/>
        </p:nvSpPr>
        <p:spPr>
          <a:xfrm>
            <a:off x="9300448" y="2406227"/>
            <a:ext cx="1096811" cy="613170"/>
          </a:xfrm>
          <a:custGeom>
            <a:avLst/>
            <a:gdLst/>
            <a:ahLst/>
            <a:cxnLst/>
            <a:rect l="l" t="t" r="r" b="b"/>
            <a:pathLst>
              <a:path w="2080894" h="1163320">
                <a:moveTo>
                  <a:pt x="0" y="1163280"/>
                </a:moveTo>
                <a:lnTo>
                  <a:pt x="1948986" y="38015"/>
                </a:lnTo>
              </a:path>
              <a:path w="2080894" h="1163320">
                <a:moveTo>
                  <a:pt x="1948986" y="76030"/>
                </a:moveTo>
                <a:lnTo>
                  <a:pt x="2080674" y="0"/>
                </a:lnTo>
              </a:path>
            </a:pathLst>
          </a:custGeom>
          <a:ln w="11825">
            <a:solidFill>
              <a:srgbClr val="000000"/>
            </a:solidFill>
          </a:ln>
        </p:spPr>
        <p:txBody>
          <a:bodyPr wrap="square" lIns="0" tIns="0" rIns="0" bIns="0" rtlCol="0"/>
          <a:lstStyle/>
          <a:p>
            <a:endParaRPr sz="949"/>
          </a:p>
        </p:txBody>
      </p:sp>
      <p:pic>
        <p:nvPicPr>
          <p:cNvPr id="1134" name="object 1134"/>
          <p:cNvPicPr/>
          <p:nvPr/>
        </p:nvPicPr>
        <p:blipFill>
          <a:blip r:embed="rId54" cstate="print"/>
          <a:stretch>
            <a:fillRect/>
          </a:stretch>
        </p:blipFill>
        <p:spPr>
          <a:xfrm>
            <a:off x="10612688" y="789411"/>
            <a:ext cx="89136" cy="90031"/>
          </a:xfrm>
          <a:prstGeom prst="rect">
            <a:avLst/>
          </a:prstGeom>
        </p:spPr>
      </p:pic>
      <p:sp>
        <p:nvSpPr>
          <p:cNvPr id="1135" name="object 1135"/>
          <p:cNvSpPr/>
          <p:nvPr/>
        </p:nvSpPr>
        <p:spPr>
          <a:xfrm>
            <a:off x="10584553" y="574828"/>
            <a:ext cx="78320" cy="76981"/>
          </a:xfrm>
          <a:custGeom>
            <a:avLst/>
            <a:gdLst/>
            <a:ahLst/>
            <a:cxnLst/>
            <a:rect l="l" t="t" r="r" b="b"/>
            <a:pathLst>
              <a:path w="148590" h="146050">
                <a:moveTo>
                  <a:pt x="98960" y="145901"/>
                </a:moveTo>
                <a:lnTo>
                  <a:pt x="0" y="0"/>
                </a:lnTo>
              </a:path>
              <a:path w="148590" h="146050">
                <a:moveTo>
                  <a:pt x="98958" y="145898"/>
                </a:moveTo>
                <a:lnTo>
                  <a:pt x="91704" y="118124"/>
                </a:lnTo>
                <a:lnTo>
                  <a:pt x="91979" y="111577"/>
                </a:lnTo>
                <a:lnTo>
                  <a:pt x="104518" y="69379"/>
                </a:lnTo>
                <a:lnTo>
                  <a:pt x="126549" y="37791"/>
                </a:lnTo>
                <a:lnTo>
                  <a:pt x="142591" y="23886"/>
                </a:lnTo>
                <a:lnTo>
                  <a:pt x="148149" y="20358"/>
                </a:lnTo>
              </a:path>
            </a:pathLst>
          </a:custGeom>
          <a:ln w="11825">
            <a:solidFill>
              <a:srgbClr val="000000"/>
            </a:solidFill>
          </a:ln>
        </p:spPr>
        <p:txBody>
          <a:bodyPr wrap="square" lIns="0" tIns="0" rIns="0" bIns="0" rtlCol="0"/>
          <a:lstStyle/>
          <a:p>
            <a:endParaRPr sz="949"/>
          </a:p>
        </p:txBody>
      </p:sp>
      <p:pic>
        <p:nvPicPr>
          <p:cNvPr id="1136" name="object 1136"/>
          <p:cNvPicPr/>
          <p:nvPr/>
        </p:nvPicPr>
        <p:blipFill>
          <a:blip r:embed="rId55" cstate="print"/>
          <a:stretch>
            <a:fillRect/>
          </a:stretch>
        </p:blipFill>
        <p:spPr>
          <a:xfrm>
            <a:off x="10801207" y="893839"/>
            <a:ext cx="76506" cy="134943"/>
          </a:xfrm>
          <a:prstGeom prst="rect">
            <a:avLst/>
          </a:prstGeom>
        </p:spPr>
      </p:pic>
      <p:sp>
        <p:nvSpPr>
          <p:cNvPr id="1137" name="object 1137"/>
          <p:cNvSpPr/>
          <p:nvPr/>
        </p:nvSpPr>
        <p:spPr>
          <a:xfrm>
            <a:off x="10584553" y="574828"/>
            <a:ext cx="92712" cy="11045"/>
          </a:xfrm>
          <a:custGeom>
            <a:avLst/>
            <a:gdLst/>
            <a:ahLst/>
            <a:cxnLst/>
            <a:rect l="l" t="t" r="r" b="b"/>
            <a:pathLst>
              <a:path w="175894" h="20955">
                <a:moveTo>
                  <a:pt x="175832" y="12751"/>
                </a:moveTo>
                <a:lnTo>
                  <a:pt x="153708" y="17468"/>
                </a:lnTo>
                <a:lnTo>
                  <a:pt x="148149" y="20358"/>
                </a:lnTo>
              </a:path>
              <a:path w="175894" h="20955">
                <a:moveTo>
                  <a:pt x="175834" y="12752"/>
                </a:moveTo>
                <a:lnTo>
                  <a:pt x="0" y="0"/>
                </a:lnTo>
              </a:path>
            </a:pathLst>
          </a:custGeom>
          <a:ln w="11825">
            <a:solidFill>
              <a:srgbClr val="000000"/>
            </a:solidFill>
          </a:ln>
        </p:spPr>
        <p:txBody>
          <a:bodyPr wrap="square" lIns="0" tIns="0" rIns="0" bIns="0" rtlCol="0"/>
          <a:lstStyle/>
          <a:p>
            <a:endParaRPr sz="949"/>
          </a:p>
        </p:txBody>
      </p:sp>
      <p:sp>
        <p:nvSpPr>
          <p:cNvPr id="1138" name="object 1138"/>
          <p:cNvSpPr/>
          <p:nvPr/>
        </p:nvSpPr>
        <p:spPr>
          <a:xfrm>
            <a:off x="10693892" y="769985"/>
            <a:ext cx="20082" cy="4351"/>
          </a:xfrm>
          <a:custGeom>
            <a:avLst/>
            <a:gdLst/>
            <a:ahLst/>
            <a:cxnLst/>
            <a:rect l="l" t="t" r="r" b="b"/>
            <a:pathLst>
              <a:path w="38100" h="8255">
                <a:moveTo>
                  <a:pt x="38056" y="6096"/>
                </a:moveTo>
                <a:lnTo>
                  <a:pt x="33312" y="3647"/>
                </a:lnTo>
                <a:lnTo>
                  <a:pt x="28669" y="1814"/>
                </a:lnTo>
                <a:lnTo>
                  <a:pt x="24104" y="594"/>
                </a:lnTo>
                <a:lnTo>
                  <a:pt x="19691" y="0"/>
                </a:lnTo>
                <a:lnTo>
                  <a:pt x="15480" y="48"/>
                </a:lnTo>
                <a:lnTo>
                  <a:pt x="11516" y="729"/>
                </a:lnTo>
                <a:lnTo>
                  <a:pt x="7843" y="2046"/>
                </a:lnTo>
                <a:lnTo>
                  <a:pt x="4501" y="3972"/>
                </a:lnTo>
                <a:lnTo>
                  <a:pt x="1527" y="6499"/>
                </a:lnTo>
                <a:lnTo>
                  <a:pt x="0" y="8201"/>
                </a:lnTo>
              </a:path>
            </a:pathLst>
          </a:custGeom>
          <a:ln w="11825">
            <a:solidFill>
              <a:srgbClr val="000000"/>
            </a:solidFill>
          </a:ln>
        </p:spPr>
        <p:txBody>
          <a:bodyPr wrap="square" lIns="0" tIns="0" rIns="0" bIns="0" rtlCol="0"/>
          <a:lstStyle/>
          <a:p>
            <a:endParaRPr sz="949"/>
          </a:p>
        </p:txBody>
      </p:sp>
      <p:sp>
        <p:nvSpPr>
          <p:cNvPr id="1139" name="object 1139"/>
          <p:cNvSpPr/>
          <p:nvPr/>
        </p:nvSpPr>
        <p:spPr>
          <a:xfrm>
            <a:off x="10654226" y="634487"/>
            <a:ext cx="166681" cy="91038"/>
          </a:xfrm>
          <a:custGeom>
            <a:avLst/>
            <a:gdLst/>
            <a:ahLst/>
            <a:cxnLst/>
            <a:rect l="l" t="t" r="r" b="b"/>
            <a:pathLst>
              <a:path w="316230" h="172719">
                <a:moveTo>
                  <a:pt x="316139" y="172133"/>
                </a:moveTo>
                <a:lnTo>
                  <a:pt x="305886" y="169057"/>
                </a:lnTo>
                <a:lnTo>
                  <a:pt x="304193" y="169184"/>
                </a:lnTo>
                <a:lnTo>
                  <a:pt x="302611" y="169521"/>
                </a:lnTo>
                <a:lnTo>
                  <a:pt x="301144" y="170055"/>
                </a:lnTo>
                <a:lnTo>
                  <a:pt x="300173" y="170551"/>
                </a:lnTo>
              </a:path>
              <a:path w="316230" h="172719">
                <a:moveTo>
                  <a:pt x="290038" y="167457"/>
                </a:moveTo>
                <a:lnTo>
                  <a:pt x="0" y="0"/>
                </a:lnTo>
              </a:path>
            </a:pathLst>
          </a:custGeom>
          <a:ln w="11825">
            <a:solidFill>
              <a:srgbClr val="000000"/>
            </a:solidFill>
          </a:ln>
        </p:spPr>
        <p:txBody>
          <a:bodyPr wrap="square" lIns="0" tIns="0" rIns="0" bIns="0" rtlCol="0"/>
          <a:lstStyle/>
          <a:p>
            <a:endParaRPr sz="949"/>
          </a:p>
        </p:txBody>
      </p:sp>
      <p:sp>
        <p:nvSpPr>
          <p:cNvPr id="1140" name="object 1140"/>
          <p:cNvSpPr/>
          <p:nvPr/>
        </p:nvSpPr>
        <p:spPr>
          <a:xfrm>
            <a:off x="10713952" y="773199"/>
            <a:ext cx="24098" cy="58237"/>
          </a:xfrm>
          <a:custGeom>
            <a:avLst/>
            <a:gdLst/>
            <a:ahLst/>
            <a:cxnLst/>
            <a:rect l="l" t="t" r="r" b="b"/>
            <a:pathLst>
              <a:path w="45719" h="110490">
                <a:moveTo>
                  <a:pt x="0" y="0"/>
                </a:moveTo>
                <a:lnTo>
                  <a:pt x="30215" y="30838"/>
                </a:lnTo>
                <a:lnTo>
                  <a:pt x="44168" y="66800"/>
                </a:lnTo>
                <a:lnTo>
                  <a:pt x="45154" y="78210"/>
                </a:lnTo>
                <a:lnTo>
                  <a:pt x="44909" y="83519"/>
                </a:lnTo>
                <a:lnTo>
                  <a:pt x="26542" y="109648"/>
                </a:lnTo>
                <a:lnTo>
                  <a:pt x="24294" y="110119"/>
                </a:lnTo>
              </a:path>
            </a:pathLst>
          </a:custGeom>
          <a:ln w="11825">
            <a:solidFill>
              <a:srgbClr val="000000"/>
            </a:solidFill>
          </a:ln>
        </p:spPr>
        <p:txBody>
          <a:bodyPr wrap="square" lIns="0" tIns="0" rIns="0" bIns="0" rtlCol="0"/>
          <a:lstStyle/>
          <a:p>
            <a:endParaRPr sz="949"/>
          </a:p>
        </p:txBody>
      </p:sp>
      <p:sp>
        <p:nvSpPr>
          <p:cNvPr id="1141" name="object 1141"/>
          <p:cNvSpPr/>
          <p:nvPr/>
        </p:nvSpPr>
        <p:spPr>
          <a:xfrm>
            <a:off x="10650739" y="604576"/>
            <a:ext cx="173375" cy="89030"/>
          </a:xfrm>
          <a:custGeom>
            <a:avLst/>
            <a:gdLst/>
            <a:ahLst/>
            <a:cxnLst/>
            <a:rect l="l" t="t" r="r" b="b"/>
            <a:pathLst>
              <a:path w="328930" h="168909">
                <a:moveTo>
                  <a:pt x="6614" y="56747"/>
                </a:moveTo>
                <a:lnTo>
                  <a:pt x="0" y="42130"/>
                </a:lnTo>
                <a:lnTo>
                  <a:pt x="196" y="38615"/>
                </a:lnTo>
                <a:lnTo>
                  <a:pt x="19606" y="4970"/>
                </a:lnTo>
                <a:lnTo>
                  <a:pt x="22578" y="3024"/>
                </a:lnTo>
              </a:path>
              <a:path w="328930" h="168909">
                <a:moveTo>
                  <a:pt x="38544" y="1443"/>
                </a:moveTo>
                <a:lnTo>
                  <a:pt x="36322" y="479"/>
                </a:lnTo>
                <a:lnTo>
                  <a:pt x="33868" y="0"/>
                </a:lnTo>
                <a:lnTo>
                  <a:pt x="31217" y="24"/>
                </a:lnTo>
                <a:lnTo>
                  <a:pt x="28422" y="539"/>
                </a:lnTo>
                <a:lnTo>
                  <a:pt x="25549" y="1538"/>
                </a:lnTo>
                <a:lnTo>
                  <a:pt x="22578" y="3024"/>
                </a:lnTo>
              </a:path>
              <a:path w="328930" h="168909">
                <a:moveTo>
                  <a:pt x="328548" y="168879"/>
                </a:moveTo>
                <a:lnTo>
                  <a:pt x="38544" y="1443"/>
                </a:lnTo>
              </a:path>
            </a:pathLst>
          </a:custGeom>
          <a:ln w="11825">
            <a:solidFill>
              <a:srgbClr val="000000"/>
            </a:solidFill>
          </a:ln>
        </p:spPr>
        <p:txBody>
          <a:bodyPr wrap="square" lIns="0" tIns="0" rIns="0" bIns="0" rtlCol="0"/>
          <a:lstStyle/>
          <a:p>
            <a:endParaRPr sz="949"/>
          </a:p>
        </p:txBody>
      </p:sp>
      <p:sp>
        <p:nvSpPr>
          <p:cNvPr id="1142" name="object 1142"/>
          <p:cNvSpPr/>
          <p:nvPr/>
        </p:nvSpPr>
        <p:spPr>
          <a:xfrm>
            <a:off x="5418873" y="4045580"/>
            <a:ext cx="1130281" cy="354112"/>
          </a:xfrm>
          <a:custGeom>
            <a:avLst/>
            <a:gdLst/>
            <a:ahLst/>
            <a:cxnLst/>
            <a:rect l="l" t="t" r="r" b="b"/>
            <a:pathLst>
              <a:path w="2144395" h="671829">
                <a:moveTo>
                  <a:pt x="2144047" y="0"/>
                </a:moveTo>
                <a:lnTo>
                  <a:pt x="2093266" y="2061"/>
                </a:lnTo>
                <a:lnTo>
                  <a:pt x="2042554" y="4731"/>
                </a:lnTo>
                <a:lnTo>
                  <a:pt x="1991916" y="8008"/>
                </a:lnTo>
                <a:lnTo>
                  <a:pt x="1941356" y="11889"/>
                </a:lnTo>
                <a:lnTo>
                  <a:pt x="1890880" y="16373"/>
                </a:lnTo>
                <a:lnTo>
                  <a:pt x="1840494" y="21459"/>
                </a:lnTo>
                <a:lnTo>
                  <a:pt x="1790201" y="27144"/>
                </a:lnTo>
                <a:lnTo>
                  <a:pt x="1740008" y="33428"/>
                </a:lnTo>
                <a:lnTo>
                  <a:pt x="1689919" y="40308"/>
                </a:lnTo>
                <a:lnTo>
                  <a:pt x="1639941" y="47783"/>
                </a:lnTo>
                <a:lnTo>
                  <a:pt x="1590077" y="55852"/>
                </a:lnTo>
                <a:lnTo>
                  <a:pt x="1540333" y="64513"/>
                </a:lnTo>
                <a:lnTo>
                  <a:pt x="1490714" y="73763"/>
                </a:lnTo>
                <a:lnTo>
                  <a:pt x="1441226" y="83603"/>
                </a:lnTo>
                <a:lnTo>
                  <a:pt x="1391874" y="94029"/>
                </a:lnTo>
                <a:lnTo>
                  <a:pt x="1342662" y="105040"/>
                </a:lnTo>
                <a:lnTo>
                  <a:pt x="1293596" y="116635"/>
                </a:lnTo>
                <a:lnTo>
                  <a:pt x="1244681" y="128812"/>
                </a:lnTo>
                <a:lnTo>
                  <a:pt x="1195923" y="141570"/>
                </a:lnTo>
                <a:lnTo>
                  <a:pt x="1147326" y="154906"/>
                </a:lnTo>
                <a:lnTo>
                  <a:pt x="1098896" y="168820"/>
                </a:lnTo>
                <a:lnTo>
                  <a:pt x="1050637" y="183309"/>
                </a:lnTo>
                <a:lnTo>
                  <a:pt x="1002556" y="198372"/>
                </a:lnTo>
                <a:lnTo>
                  <a:pt x="954656" y="214007"/>
                </a:lnTo>
                <a:lnTo>
                  <a:pt x="906944" y="230213"/>
                </a:lnTo>
                <a:lnTo>
                  <a:pt x="859424" y="246988"/>
                </a:lnTo>
                <a:lnTo>
                  <a:pt x="812102" y="264331"/>
                </a:lnTo>
                <a:lnTo>
                  <a:pt x="764983" y="282239"/>
                </a:lnTo>
                <a:lnTo>
                  <a:pt x="718072" y="300712"/>
                </a:lnTo>
                <a:lnTo>
                  <a:pt x="671374" y="319747"/>
                </a:lnTo>
                <a:lnTo>
                  <a:pt x="624894" y="339344"/>
                </a:lnTo>
                <a:lnTo>
                  <a:pt x="578638" y="359499"/>
                </a:lnTo>
                <a:lnTo>
                  <a:pt x="532611" y="380213"/>
                </a:lnTo>
                <a:lnTo>
                  <a:pt x="486817" y="401482"/>
                </a:lnTo>
                <a:lnTo>
                  <a:pt x="441262" y="423306"/>
                </a:lnTo>
                <a:lnTo>
                  <a:pt x="395952" y="445683"/>
                </a:lnTo>
                <a:lnTo>
                  <a:pt x="350891" y="468611"/>
                </a:lnTo>
                <a:lnTo>
                  <a:pt x="306084" y="492089"/>
                </a:lnTo>
                <a:lnTo>
                  <a:pt x="261537" y="516115"/>
                </a:lnTo>
                <a:lnTo>
                  <a:pt x="217255" y="540687"/>
                </a:lnTo>
                <a:lnTo>
                  <a:pt x="173243" y="565804"/>
                </a:lnTo>
                <a:lnTo>
                  <a:pt x="129507" y="591465"/>
                </a:lnTo>
                <a:lnTo>
                  <a:pt x="86050" y="617667"/>
                </a:lnTo>
                <a:lnTo>
                  <a:pt x="42880" y="644408"/>
                </a:lnTo>
                <a:lnTo>
                  <a:pt x="0" y="671688"/>
                </a:lnTo>
              </a:path>
            </a:pathLst>
          </a:custGeom>
          <a:ln w="3175">
            <a:solidFill>
              <a:srgbClr val="000000"/>
            </a:solidFill>
          </a:ln>
        </p:spPr>
        <p:txBody>
          <a:bodyPr wrap="square" lIns="0" tIns="0" rIns="0" bIns="0" rtlCol="0"/>
          <a:lstStyle/>
          <a:p>
            <a:endParaRPr sz="949"/>
          </a:p>
        </p:txBody>
      </p:sp>
      <p:sp>
        <p:nvSpPr>
          <p:cNvPr id="1143" name="object 1143"/>
          <p:cNvSpPr/>
          <p:nvPr/>
        </p:nvSpPr>
        <p:spPr>
          <a:xfrm>
            <a:off x="4398934" y="4497013"/>
            <a:ext cx="880930" cy="1716676"/>
          </a:xfrm>
          <a:custGeom>
            <a:avLst/>
            <a:gdLst/>
            <a:ahLst/>
            <a:cxnLst/>
            <a:rect l="l" t="t" r="r" b="b"/>
            <a:pathLst>
              <a:path w="1671320" h="3256915">
                <a:moveTo>
                  <a:pt x="1671087" y="0"/>
                </a:moveTo>
                <a:lnTo>
                  <a:pt x="1631452" y="30430"/>
                </a:lnTo>
                <a:lnTo>
                  <a:pt x="1592232" y="61283"/>
                </a:lnTo>
                <a:lnTo>
                  <a:pt x="1553429" y="92556"/>
                </a:lnTo>
                <a:lnTo>
                  <a:pt x="1515045" y="124242"/>
                </a:lnTo>
                <a:lnTo>
                  <a:pt x="1477083" y="156339"/>
                </a:lnTo>
                <a:lnTo>
                  <a:pt x="1439545" y="188841"/>
                </a:lnTo>
                <a:lnTo>
                  <a:pt x="1402434" y="221744"/>
                </a:lnTo>
                <a:lnTo>
                  <a:pt x="1365751" y="255044"/>
                </a:lnTo>
                <a:lnTo>
                  <a:pt x="1329499" y="288736"/>
                </a:lnTo>
                <a:lnTo>
                  <a:pt x="1293681" y="322816"/>
                </a:lnTo>
                <a:lnTo>
                  <a:pt x="1258298" y="357279"/>
                </a:lnTo>
                <a:lnTo>
                  <a:pt x="1223352" y="392121"/>
                </a:lnTo>
                <a:lnTo>
                  <a:pt x="1188847" y="427337"/>
                </a:lnTo>
                <a:lnTo>
                  <a:pt x="1154784" y="462923"/>
                </a:lnTo>
                <a:lnTo>
                  <a:pt x="1121165" y="498875"/>
                </a:lnTo>
                <a:lnTo>
                  <a:pt x="1087993" y="535188"/>
                </a:lnTo>
                <a:lnTo>
                  <a:pt x="1055271" y="571858"/>
                </a:lnTo>
                <a:lnTo>
                  <a:pt x="1023000" y="608880"/>
                </a:lnTo>
                <a:lnTo>
                  <a:pt x="991182" y="646249"/>
                </a:lnTo>
                <a:lnTo>
                  <a:pt x="959821" y="683962"/>
                </a:lnTo>
                <a:lnTo>
                  <a:pt x="928918" y="722014"/>
                </a:lnTo>
                <a:lnTo>
                  <a:pt x="898475" y="760400"/>
                </a:lnTo>
                <a:lnTo>
                  <a:pt x="868495" y="799116"/>
                </a:lnTo>
                <a:lnTo>
                  <a:pt x="838980" y="838158"/>
                </a:lnTo>
                <a:lnTo>
                  <a:pt x="809933" y="877521"/>
                </a:lnTo>
                <a:lnTo>
                  <a:pt x="781355" y="917201"/>
                </a:lnTo>
                <a:lnTo>
                  <a:pt x="753249" y="957193"/>
                </a:lnTo>
                <a:lnTo>
                  <a:pt x="725617" y="997493"/>
                </a:lnTo>
                <a:lnTo>
                  <a:pt x="698462" y="1038096"/>
                </a:lnTo>
                <a:lnTo>
                  <a:pt x="671786" y="1078998"/>
                </a:lnTo>
                <a:lnTo>
                  <a:pt x="645590" y="1120195"/>
                </a:lnTo>
                <a:lnTo>
                  <a:pt x="619878" y="1161681"/>
                </a:lnTo>
                <a:lnTo>
                  <a:pt x="594652" y="1203454"/>
                </a:lnTo>
                <a:lnTo>
                  <a:pt x="569913" y="1245507"/>
                </a:lnTo>
                <a:lnTo>
                  <a:pt x="545664" y="1287837"/>
                </a:lnTo>
                <a:lnTo>
                  <a:pt x="521908" y="1330440"/>
                </a:lnTo>
                <a:lnTo>
                  <a:pt x="498647" y="1373310"/>
                </a:lnTo>
                <a:lnTo>
                  <a:pt x="475883" y="1416444"/>
                </a:lnTo>
                <a:lnTo>
                  <a:pt x="453617" y="1459837"/>
                </a:lnTo>
                <a:lnTo>
                  <a:pt x="431854" y="1503484"/>
                </a:lnTo>
                <a:lnTo>
                  <a:pt x="410594" y="1547381"/>
                </a:lnTo>
                <a:lnTo>
                  <a:pt x="389840" y="1591524"/>
                </a:lnTo>
                <a:lnTo>
                  <a:pt x="369595" y="1635909"/>
                </a:lnTo>
                <a:lnTo>
                  <a:pt x="349860" y="1680530"/>
                </a:lnTo>
                <a:lnTo>
                  <a:pt x="330638" y="1725383"/>
                </a:lnTo>
                <a:lnTo>
                  <a:pt x="311932" y="1770464"/>
                </a:lnTo>
                <a:lnTo>
                  <a:pt x="293743" y="1815769"/>
                </a:lnTo>
                <a:lnTo>
                  <a:pt x="276073" y="1861293"/>
                </a:lnTo>
                <a:lnTo>
                  <a:pt x="258926" y="1907031"/>
                </a:lnTo>
                <a:lnTo>
                  <a:pt x="242303" y="1952980"/>
                </a:lnTo>
                <a:lnTo>
                  <a:pt x="226207" y="1999134"/>
                </a:lnTo>
                <a:lnTo>
                  <a:pt x="210639" y="2045489"/>
                </a:lnTo>
                <a:lnTo>
                  <a:pt x="195603" y="2092041"/>
                </a:lnTo>
                <a:lnTo>
                  <a:pt x="181100" y="2138786"/>
                </a:lnTo>
                <a:lnTo>
                  <a:pt x="167133" y="2185718"/>
                </a:lnTo>
                <a:lnTo>
                  <a:pt x="153704" y="2232834"/>
                </a:lnTo>
                <a:lnTo>
                  <a:pt x="140815" y="2280130"/>
                </a:lnTo>
                <a:lnTo>
                  <a:pt x="128468" y="2327599"/>
                </a:lnTo>
                <a:lnTo>
                  <a:pt x="116667" y="2375239"/>
                </a:lnTo>
                <a:lnTo>
                  <a:pt x="105412" y="2423045"/>
                </a:lnTo>
                <a:lnTo>
                  <a:pt x="94707" y="2471012"/>
                </a:lnTo>
                <a:lnTo>
                  <a:pt x="84553" y="2519135"/>
                </a:lnTo>
                <a:lnTo>
                  <a:pt x="74954" y="2567412"/>
                </a:lnTo>
                <a:lnTo>
                  <a:pt x="65911" y="2615836"/>
                </a:lnTo>
                <a:lnTo>
                  <a:pt x="57426" y="2664403"/>
                </a:lnTo>
                <a:lnTo>
                  <a:pt x="49502" y="2713110"/>
                </a:lnTo>
                <a:lnTo>
                  <a:pt x="42141" y="2761952"/>
                </a:lnTo>
                <a:lnTo>
                  <a:pt x="35345" y="2810923"/>
                </a:lnTo>
                <a:lnTo>
                  <a:pt x="29117" y="2860021"/>
                </a:lnTo>
                <a:lnTo>
                  <a:pt x="23459" y="2909240"/>
                </a:lnTo>
                <a:lnTo>
                  <a:pt x="18373" y="2958575"/>
                </a:lnTo>
                <a:lnTo>
                  <a:pt x="13861" y="3008023"/>
                </a:lnTo>
                <a:lnTo>
                  <a:pt x="9926" y="3057579"/>
                </a:lnTo>
                <a:lnTo>
                  <a:pt x="6570" y="3107239"/>
                </a:lnTo>
                <a:lnTo>
                  <a:pt x="3796" y="3156998"/>
                </a:lnTo>
                <a:lnTo>
                  <a:pt x="1605" y="3206852"/>
                </a:lnTo>
                <a:lnTo>
                  <a:pt x="0" y="3256795"/>
                </a:lnTo>
              </a:path>
            </a:pathLst>
          </a:custGeom>
          <a:ln w="3175">
            <a:solidFill>
              <a:srgbClr val="000000"/>
            </a:solidFill>
          </a:ln>
        </p:spPr>
        <p:txBody>
          <a:bodyPr wrap="square" lIns="0" tIns="0" rIns="0" bIns="0" rtlCol="0"/>
          <a:lstStyle/>
          <a:p>
            <a:endParaRPr sz="949"/>
          </a:p>
        </p:txBody>
      </p:sp>
      <p:sp>
        <p:nvSpPr>
          <p:cNvPr id="1144" name="object 1144"/>
          <p:cNvSpPr/>
          <p:nvPr/>
        </p:nvSpPr>
        <p:spPr>
          <a:xfrm>
            <a:off x="7063038" y="5820710"/>
            <a:ext cx="17739" cy="68613"/>
          </a:xfrm>
          <a:custGeom>
            <a:avLst/>
            <a:gdLst/>
            <a:ahLst/>
            <a:cxnLst/>
            <a:rect l="l" t="t" r="r" b="b"/>
            <a:pathLst>
              <a:path w="33654" h="130175">
                <a:moveTo>
                  <a:pt x="33221" y="64808"/>
                </a:moveTo>
                <a:lnTo>
                  <a:pt x="30963" y="83663"/>
                </a:lnTo>
                <a:lnTo>
                  <a:pt x="24432" y="101222"/>
                </a:lnTo>
                <a:lnTo>
                  <a:pt x="13989" y="116775"/>
                </a:lnTo>
                <a:lnTo>
                  <a:pt x="0" y="129616"/>
                </a:lnTo>
              </a:path>
              <a:path w="33654" h="130175">
                <a:moveTo>
                  <a:pt x="0" y="0"/>
                </a:moveTo>
                <a:lnTo>
                  <a:pt x="13989" y="12841"/>
                </a:lnTo>
                <a:lnTo>
                  <a:pt x="24432" y="28394"/>
                </a:lnTo>
                <a:lnTo>
                  <a:pt x="30963" y="45953"/>
                </a:lnTo>
                <a:lnTo>
                  <a:pt x="33221" y="64808"/>
                </a:lnTo>
              </a:path>
            </a:pathLst>
          </a:custGeom>
          <a:ln w="11825">
            <a:solidFill>
              <a:srgbClr val="000000"/>
            </a:solidFill>
          </a:ln>
        </p:spPr>
        <p:txBody>
          <a:bodyPr wrap="square" lIns="0" tIns="0" rIns="0" bIns="0" rtlCol="0"/>
          <a:lstStyle/>
          <a:p>
            <a:endParaRPr sz="949"/>
          </a:p>
        </p:txBody>
      </p:sp>
      <p:sp>
        <p:nvSpPr>
          <p:cNvPr id="1145" name="object 1145"/>
          <p:cNvSpPr/>
          <p:nvPr/>
        </p:nvSpPr>
        <p:spPr>
          <a:xfrm>
            <a:off x="7013909" y="5889029"/>
            <a:ext cx="8033" cy="4686"/>
          </a:xfrm>
          <a:custGeom>
            <a:avLst/>
            <a:gdLst/>
            <a:ahLst/>
            <a:cxnLst/>
            <a:rect l="l" t="t" r="r" b="b"/>
            <a:pathLst>
              <a:path w="15240" h="8890">
                <a:moveTo>
                  <a:pt x="11620" y="6943"/>
                </a:moveTo>
                <a:lnTo>
                  <a:pt x="12622" y="7431"/>
                </a:lnTo>
                <a:lnTo>
                  <a:pt x="13633" y="7898"/>
                </a:lnTo>
                <a:lnTo>
                  <a:pt x="14654" y="8344"/>
                </a:lnTo>
              </a:path>
              <a:path w="15240" h="8890">
                <a:moveTo>
                  <a:pt x="0" y="0"/>
                </a:moveTo>
                <a:lnTo>
                  <a:pt x="2979" y="2142"/>
                </a:lnTo>
                <a:lnTo>
                  <a:pt x="6102" y="4076"/>
                </a:lnTo>
                <a:lnTo>
                  <a:pt x="9348" y="5789"/>
                </a:lnTo>
              </a:path>
            </a:pathLst>
          </a:custGeom>
          <a:ln w="11825">
            <a:solidFill>
              <a:srgbClr val="000000"/>
            </a:solidFill>
          </a:ln>
        </p:spPr>
        <p:txBody>
          <a:bodyPr wrap="square" lIns="0" tIns="0" rIns="0" bIns="0" rtlCol="0"/>
          <a:lstStyle/>
          <a:p>
            <a:endParaRPr sz="949"/>
          </a:p>
        </p:txBody>
      </p:sp>
      <p:sp>
        <p:nvSpPr>
          <p:cNvPr id="1146" name="object 1146"/>
          <p:cNvSpPr/>
          <p:nvPr/>
        </p:nvSpPr>
        <p:spPr>
          <a:xfrm>
            <a:off x="7013909" y="5812794"/>
            <a:ext cx="24768" cy="8033"/>
          </a:xfrm>
          <a:custGeom>
            <a:avLst/>
            <a:gdLst/>
            <a:ahLst/>
            <a:cxnLst/>
            <a:rect l="l" t="t" r="r" b="b"/>
            <a:pathLst>
              <a:path w="46990" h="15240">
                <a:moveTo>
                  <a:pt x="46603" y="0"/>
                </a:moveTo>
                <a:lnTo>
                  <a:pt x="34175" y="973"/>
                </a:lnTo>
                <a:lnTo>
                  <a:pt x="22121" y="3846"/>
                </a:lnTo>
                <a:lnTo>
                  <a:pt x="10658" y="8551"/>
                </a:lnTo>
                <a:lnTo>
                  <a:pt x="0" y="15016"/>
                </a:lnTo>
              </a:path>
            </a:pathLst>
          </a:custGeom>
          <a:ln w="11825">
            <a:solidFill>
              <a:srgbClr val="000000"/>
            </a:solidFill>
          </a:ln>
        </p:spPr>
        <p:txBody>
          <a:bodyPr wrap="square" lIns="0" tIns="0" rIns="0" bIns="0" rtlCol="0"/>
          <a:lstStyle/>
          <a:p>
            <a:endParaRPr sz="949"/>
          </a:p>
        </p:txBody>
      </p:sp>
      <p:sp>
        <p:nvSpPr>
          <p:cNvPr id="1147" name="object 1147"/>
          <p:cNvSpPr/>
          <p:nvPr/>
        </p:nvSpPr>
        <p:spPr>
          <a:xfrm>
            <a:off x="7633062" y="4521981"/>
            <a:ext cx="21755" cy="21755"/>
          </a:xfrm>
          <a:custGeom>
            <a:avLst/>
            <a:gdLst/>
            <a:ahLst/>
            <a:cxnLst/>
            <a:rect l="l" t="t" r="r" b="b"/>
            <a:pathLst>
              <a:path w="41275" h="41275">
                <a:moveTo>
                  <a:pt x="0" y="0"/>
                </a:moveTo>
                <a:lnTo>
                  <a:pt x="7242" y="13083"/>
                </a:lnTo>
                <a:lnTo>
                  <a:pt x="16707" y="24495"/>
                </a:lnTo>
                <a:lnTo>
                  <a:pt x="28120" y="33961"/>
                </a:lnTo>
                <a:lnTo>
                  <a:pt x="41203" y="41203"/>
                </a:lnTo>
              </a:path>
            </a:pathLst>
          </a:custGeom>
          <a:ln w="11825">
            <a:solidFill>
              <a:srgbClr val="000000"/>
            </a:solidFill>
          </a:ln>
        </p:spPr>
        <p:txBody>
          <a:bodyPr wrap="square" lIns="0" tIns="0" rIns="0" bIns="0" rtlCol="0"/>
          <a:lstStyle/>
          <a:p>
            <a:endParaRPr sz="949"/>
          </a:p>
        </p:txBody>
      </p:sp>
      <p:sp>
        <p:nvSpPr>
          <p:cNvPr id="1148" name="object 1148"/>
          <p:cNvSpPr/>
          <p:nvPr/>
        </p:nvSpPr>
        <p:spPr>
          <a:xfrm>
            <a:off x="7633061" y="4463461"/>
            <a:ext cx="80328" cy="80328"/>
          </a:xfrm>
          <a:custGeom>
            <a:avLst/>
            <a:gdLst/>
            <a:ahLst/>
            <a:cxnLst/>
            <a:rect l="l" t="t" r="r" b="b"/>
            <a:pathLst>
              <a:path w="152400" h="152400">
                <a:moveTo>
                  <a:pt x="152227" y="68152"/>
                </a:moveTo>
                <a:lnTo>
                  <a:pt x="151535" y="94217"/>
                </a:lnTo>
                <a:lnTo>
                  <a:pt x="142785" y="118104"/>
                </a:lnTo>
                <a:lnTo>
                  <a:pt x="126975" y="138033"/>
                </a:lnTo>
                <a:lnTo>
                  <a:pt x="105101" y="152227"/>
                </a:lnTo>
              </a:path>
              <a:path w="152400" h="152400">
                <a:moveTo>
                  <a:pt x="84075" y="0"/>
                </a:moveTo>
                <a:lnTo>
                  <a:pt x="108976" y="7732"/>
                </a:lnTo>
                <a:lnTo>
                  <a:pt x="129597" y="22629"/>
                </a:lnTo>
                <a:lnTo>
                  <a:pt x="144494" y="43250"/>
                </a:lnTo>
                <a:lnTo>
                  <a:pt x="152227" y="68152"/>
                </a:lnTo>
              </a:path>
              <a:path w="152400" h="152400">
                <a:moveTo>
                  <a:pt x="0" y="47125"/>
                </a:moveTo>
                <a:lnTo>
                  <a:pt x="14193" y="25252"/>
                </a:lnTo>
                <a:lnTo>
                  <a:pt x="34122" y="9441"/>
                </a:lnTo>
                <a:lnTo>
                  <a:pt x="58009" y="692"/>
                </a:lnTo>
                <a:lnTo>
                  <a:pt x="84075" y="0"/>
                </a:lnTo>
              </a:path>
            </a:pathLst>
          </a:custGeom>
          <a:ln w="11825">
            <a:solidFill>
              <a:srgbClr val="000000"/>
            </a:solidFill>
          </a:ln>
        </p:spPr>
        <p:txBody>
          <a:bodyPr wrap="square" lIns="0" tIns="0" rIns="0" bIns="0" rtlCol="0"/>
          <a:lstStyle/>
          <a:p>
            <a:endParaRPr sz="949"/>
          </a:p>
        </p:txBody>
      </p:sp>
      <p:sp>
        <p:nvSpPr>
          <p:cNvPr id="1149" name="object 1149"/>
          <p:cNvSpPr/>
          <p:nvPr/>
        </p:nvSpPr>
        <p:spPr>
          <a:xfrm>
            <a:off x="7063040" y="5826052"/>
            <a:ext cx="13388" cy="57903"/>
          </a:xfrm>
          <a:custGeom>
            <a:avLst/>
            <a:gdLst/>
            <a:ahLst/>
            <a:cxnLst/>
            <a:rect l="l" t="t" r="r" b="b"/>
            <a:pathLst>
              <a:path w="25400" h="109854">
                <a:moveTo>
                  <a:pt x="25235" y="54673"/>
                </a:moveTo>
                <a:lnTo>
                  <a:pt x="23544" y="70172"/>
                </a:lnTo>
                <a:lnTo>
                  <a:pt x="18622" y="84781"/>
                </a:lnTo>
                <a:lnTo>
                  <a:pt x="10698" y="98003"/>
                </a:lnTo>
                <a:lnTo>
                  <a:pt x="0" y="109346"/>
                </a:lnTo>
              </a:path>
              <a:path w="25400" h="109854">
                <a:moveTo>
                  <a:pt x="0" y="0"/>
                </a:moveTo>
                <a:lnTo>
                  <a:pt x="10698" y="11342"/>
                </a:lnTo>
                <a:lnTo>
                  <a:pt x="18622" y="24565"/>
                </a:lnTo>
                <a:lnTo>
                  <a:pt x="23544" y="39173"/>
                </a:lnTo>
                <a:lnTo>
                  <a:pt x="25235" y="54673"/>
                </a:lnTo>
              </a:path>
            </a:pathLst>
          </a:custGeom>
          <a:ln w="11825">
            <a:solidFill>
              <a:srgbClr val="000000"/>
            </a:solidFill>
          </a:ln>
        </p:spPr>
        <p:txBody>
          <a:bodyPr wrap="square" lIns="0" tIns="0" rIns="0" bIns="0" rtlCol="0"/>
          <a:lstStyle/>
          <a:p>
            <a:endParaRPr sz="949"/>
          </a:p>
        </p:txBody>
      </p:sp>
      <p:sp>
        <p:nvSpPr>
          <p:cNvPr id="1150" name="object 1150"/>
          <p:cNvSpPr/>
          <p:nvPr/>
        </p:nvSpPr>
        <p:spPr>
          <a:xfrm>
            <a:off x="7013908" y="5817002"/>
            <a:ext cx="24768" cy="9372"/>
          </a:xfrm>
          <a:custGeom>
            <a:avLst/>
            <a:gdLst/>
            <a:ahLst/>
            <a:cxnLst/>
            <a:rect l="l" t="t" r="r" b="b"/>
            <a:pathLst>
              <a:path w="46990" h="17779">
                <a:moveTo>
                  <a:pt x="9324" y="10430"/>
                </a:moveTo>
                <a:lnTo>
                  <a:pt x="6041" y="12423"/>
                </a:lnTo>
                <a:lnTo>
                  <a:pt x="2922" y="14677"/>
                </a:lnTo>
                <a:lnTo>
                  <a:pt x="0" y="17169"/>
                </a:lnTo>
              </a:path>
              <a:path w="46990" h="17779">
                <a:moveTo>
                  <a:pt x="46606" y="0"/>
                </a:moveTo>
                <a:lnTo>
                  <a:pt x="41624" y="0"/>
                </a:lnTo>
                <a:lnTo>
                  <a:pt x="36655" y="518"/>
                </a:lnTo>
                <a:lnTo>
                  <a:pt x="31781" y="1546"/>
                </a:lnTo>
              </a:path>
            </a:pathLst>
          </a:custGeom>
          <a:ln w="11825">
            <a:solidFill>
              <a:srgbClr val="000000"/>
            </a:solidFill>
          </a:ln>
        </p:spPr>
        <p:txBody>
          <a:bodyPr wrap="square" lIns="0" tIns="0" rIns="0" bIns="0" rtlCol="0"/>
          <a:lstStyle/>
          <a:p>
            <a:endParaRPr sz="949"/>
          </a:p>
        </p:txBody>
      </p:sp>
      <p:sp>
        <p:nvSpPr>
          <p:cNvPr id="1151" name="object 1151"/>
          <p:cNvSpPr/>
          <p:nvPr/>
        </p:nvSpPr>
        <p:spPr>
          <a:xfrm>
            <a:off x="7013908" y="5883687"/>
            <a:ext cx="5020" cy="3682"/>
          </a:xfrm>
          <a:custGeom>
            <a:avLst/>
            <a:gdLst/>
            <a:ahLst/>
            <a:cxnLst/>
            <a:rect l="l" t="t" r="r" b="b"/>
            <a:pathLst>
              <a:path w="9525" h="6984">
                <a:moveTo>
                  <a:pt x="0" y="0"/>
                </a:moveTo>
                <a:lnTo>
                  <a:pt x="2922" y="2491"/>
                </a:lnTo>
                <a:lnTo>
                  <a:pt x="6041" y="4745"/>
                </a:lnTo>
                <a:lnTo>
                  <a:pt x="9324" y="6738"/>
                </a:lnTo>
              </a:path>
            </a:pathLst>
          </a:custGeom>
          <a:ln w="11825">
            <a:solidFill>
              <a:srgbClr val="000000"/>
            </a:solidFill>
          </a:ln>
        </p:spPr>
        <p:txBody>
          <a:bodyPr wrap="square" lIns="0" tIns="0" rIns="0" bIns="0" rtlCol="0"/>
          <a:lstStyle/>
          <a:p>
            <a:endParaRPr sz="949"/>
          </a:p>
        </p:txBody>
      </p:sp>
      <p:sp>
        <p:nvSpPr>
          <p:cNvPr id="1152" name="object 1152"/>
          <p:cNvSpPr/>
          <p:nvPr/>
        </p:nvSpPr>
        <p:spPr>
          <a:xfrm>
            <a:off x="7637698" y="4467718"/>
            <a:ext cx="71626" cy="71626"/>
          </a:xfrm>
          <a:custGeom>
            <a:avLst/>
            <a:gdLst/>
            <a:ahLst/>
            <a:cxnLst/>
            <a:rect l="l" t="t" r="r" b="b"/>
            <a:pathLst>
              <a:path w="135890" h="135890">
                <a:moveTo>
                  <a:pt x="135354" y="60011"/>
                </a:moveTo>
                <a:lnTo>
                  <a:pt x="135214" y="82882"/>
                </a:lnTo>
                <a:lnTo>
                  <a:pt x="128135" y="104068"/>
                </a:lnTo>
                <a:lnTo>
                  <a:pt x="114898" y="122062"/>
                </a:lnTo>
                <a:lnTo>
                  <a:pt x="96286" y="135354"/>
                </a:lnTo>
              </a:path>
              <a:path w="135890" h="135890">
                <a:moveTo>
                  <a:pt x="75342" y="0"/>
                </a:moveTo>
                <a:lnTo>
                  <a:pt x="97100" y="7045"/>
                </a:lnTo>
                <a:lnTo>
                  <a:pt x="115157" y="20197"/>
                </a:lnTo>
                <a:lnTo>
                  <a:pt x="128309" y="38253"/>
                </a:lnTo>
                <a:lnTo>
                  <a:pt x="135354" y="60011"/>
                </a:lnTo>
              </a:path>
              <a:path w="135890" h="135890">
                <a:moveTo>
                  <a:pt x="0" y="39067"/>
                </a:moveTo>
                <a:lnTo>
                  <a:pt x="13291" y="20456"/>
                </a:lnTo>
                <a:lnTo>
                  <a:pt x="31286" y="7219"/>
                </a:lnTo>
                <a:lnTo>
                  <a:pt x="52472" y="139"/>
                </a:lnTo>
                <a:lnTo>
                  <a:pt x="75342" y="0"/>
                </a:lnTo>
              </a:path>
              <a:path w="135890" h="135890">
                <a:moveTo>
                  <a:pt x="0" y="102927"/>
                </a:moveTo>
                <a:lnTo>
                  <a:pt x="6032" y="112945"/>
                </a:lnTo>
                <a:lnTo>
                  <a:pt x="13556" y="121798"/>
                </a:lnTo>
                <a:lnTo>
                  <a:pt x="22409" y="129322"/>
                </a:lnTo>
                <a:lnTo>
                  <a:pt x="32426" y="135354"/>
                </a:lnTo>
              </a:path>
            </a:pathLst>
          </a:custGeom>
          <a:ln w="11825">
            <a:solidFill>
              <a:srgbClr val="000000"/>
            </a:solidFill>
          </a:ln>
        </p:spPr>
        <p:txBody>
          <a:bodyPr wrap="square" lIns="0" tIns="0" rIns="0" bIns="0" rtlCol="0"/>
          <a:lstStyle/>
          <a:p>
            <a:endParaRPr sz="949"/>
          </a:p>
        </p:txBody>
      </p:sp>
      <p:sp>
        <p:nvSpPr>
          <p:cNvPr id="1153" name="object 1153"/>
          <p:cNvSpPr/>
          <p:nvPr/>
        </p:nvSpPr>
        <p:spPr>
          <a:xfrm>
            <a:off x="7013933" y="5290437"/>
            <a:ext cx="24768" cy="49201"/>
          </a:xfrm>
          <a:custGeom>
            <a:avLst/>
            <a:gdLst/>
            <a:ahLst/>
            <a:cxnLst/>
            <a:rect l="l" t="t" r="r" b="b"/>
            <a:pathLst>
              <a:path w="46990" h="93345">
                <a:moveTo>
                  <a:pt x="46557" y="46558"/>
                </a:moveTo>
                <a:lnTo>
                  <a:pt x="42899" y="64681"/>
                </a:lnTo>
                <a:lnTo>
                  <a:pt x="32921" y="79480"/>
                </a:lnTo>
                <a:lnTo>
                  <a:pt x="18122" y="89458"/>
                </a:lnTo>
                <a:lnTo>
                  <a:pt x="0" y="93117"/>
                </a:lnTo>
              </a:path>
              <a:path w="46990" h="93345">
                <a:moveTo>
                  <a:pt x="0" y="0"/>
                </a:moveTo>
                <a:lnTo>
                  <a:pt x="18122" y="3658"/>
                </a:lnTo>
                <a:lnTo>
                  <a:pt x="32921" y="13636"/>
                </a:lnTo>
                <a:lnTo>
                  <a:pt x="42899" y="28435"/>
                </a:lnTo>
                <a:lnTo>
                  <a:pt x="46557" y="46558"/>
                </a:lnTo>
              </a:path>
            </a:pathLst>
          </a:custGeom>
          <a:ln w="11825">
            <a:solidFill>
              <a:srgbClr val="000000"/>
            </a:solidFill>
          </a:ln>
        </p:spPr>
        <p:txBody>
          <a:bodyPr wrap="square" lIns="0" tIns="0" rIns="0" bIns="0" rtlCol="0"/>
          <a:lstStyle/>
          <a:p>
            <a:endParaRPr sz="949"/>
          </a:p>
        </p:txBody>
      </p:sp>
      <p:sp>
        <p:nvSpPr>
          <p:cNvPr id="1154" name="object 1154"/>
          <p:cNvSpPr/>
          <p:nvPr/>
        </p:nvSpPr>
        <p:spPr>
          <a:xfrm>
            <a:off x="7013933" y="6222977"/>
            <a:ext cx="24768" cy="49201"/>
          </a:xfrm>
          <a:custGeom>
            <a:avLst/>
            <a:gdLst/>
            <a:ahLst/>
            <a:cxnLst/>
            <a:rect l="l" t="t" r="r" b="b"/>
            <a:pathLst>
              <a:path w="46990" h="93345">
                <a:moveTo>
                  <a:pt x="46557" y="46558"/>
                </a:moveTo>
                <a:lnTo>
                  <a:pt x="42899" y="64681"/>
                </a:lnTo>
                <a:lnTo>
                  <a:pt x="32921" y="79480"/>
                </a:lnTo>
                <a:lnTo>
                  <a:pt x="18122" y="89458"/>
                </a:lnTo>
                <a:lnTo>
                  <a:pt x="0" y="93117"/>
                </a:lnTo>
              </a:path>
              <a:path w="46990" h="93345">
                <a:moveTo>
                  <a:pt x="0" y="0"/>
                </a:moveTo>
                <a:lnTo>
                  <a:pt x="18122" y="3658"/>
                </a:lnTo>
                <a:lnTo>
                  <a:pt x="32921" y="13636"/>
                </a:lnTo>
                <a:lnTo>
                  <a:pt x="42899" y="28436"/>
                </a:lnTo>
                <a:lnTo>
                  <a:pt x="46557" y="46558"/>
                </a:lnTo>
              </a:path>
            </a:pathLst>
          </a:custGeom>
          <a:ln w="11825">
            <a:solidFill>
              <a:srgbClr val="000000"/>
            </a:solidFill>
          </a:ln>
        </p:spPr>
        <p:txBody>
          <a:bodyPr wrap="square" lIns="0" tIns="0" rIns="0" bIns="0" rtlCol="0"/>
          <a:lstStyle/>
          <a:p>
            <a:endParaRPr sz="949"/>
          </a:p>
        </p:txBody>
      </p:sp>
      <p:pic>
        <p:nvPicPr>
          <p:cNvPr id="1155" name="object 1155"/>
          <p:cNvPicPr/>
          <p:nvPr/>
        </p:nvPicPr>
        <p:blipFill>
          <a:blip r:embed="rId56" cstate="print"/>
          <a:stretch>
            <a:fillRect/>
          </a:stretch>
        </p:blipFill>
        <p:spPr>
          <a:xfrm>
            <a:off x="9013483" y="4464601"/>
            <a:ext cx="77577" cy="77577"/>
          </a:xfrm>
          <a:prstGeom prst="rect">
            <a:avLst/>
          </a:prstGeom>
        </p:spPr>
      </p:pic>
      <p:pic>
        <p:nvPicPr>
          <p:cNvPr id="1156" name="object 1156"/>
          <p:cNvPicPr/>
          <p:nvPr/>
        </p:nvPicPr>
        <p:blipFill>
          <a:blip r:embed="rId57" cstate="print"/>
          <a:stretch>
            <a:fillRect/>
          </a:stretch>
        </p:blipFill>
        <p:spPr>
          <a:xfrm>
            <a:off x="3239879" y="4464601"/>
            <a:ext cx="77577" cy="77577"/>
          </a:xfrm>
          <a:prstGeom prst="rect">
            <a:avLst/>
          </a:prstGeom>
        </p:spPr>
      </p:pic>
      <p:pic>
        <p:nvPicPr>
          <p:cNvPr id="1157" name="object 1157"/>
          <p:cNvPicPr/>
          <p:nvPr/>
        </p:nvPicPr>
        <p:blipFill>
          <a:blip r:embed="rId58" cstate="print"/>
          <a:stretch>
            <a:fillRect/>
          </a:stretch>
        </p:blipFill>
        <p:spPr>
          <a:xfrm>
            <a:off x="2724791" y="5818092"/>
            <a:ext cx="39893" cy="73553"/>
          </a:xfrm>
          <a:prstGeom prst="rect">
            <a:avLst/>
          </a:prstGeom>
        </p:spPr>
      </p:pic>
      <p:sp>
        <p:nvSpPr>
          <p:cNvPr id="1158" name="object 1158"/>
          <p:cNvSpPr/>
          <p:nvPr/>
        </p:nvSpPr>
        <p:spPr>
          <a:xfrm>
            <a:off x="7063059" y="2542001"/>
            <a:ext cx="17739" cy="68613"/>
          </a:xfrm>
          <a:custGeom>
            <a:avLst/>
            <a:gdLst/>
            <a:ahLst/>
            <a:cxnLst/>
            <a:rect l="l" t="t" r="r" b="b"/>
            <a:pathLst>
              <a:path w="33654" h="130175">
                <a:moveTo>
                  <a:pt x="33181" y="64779"/>
                </a:moveTo>
                <a:lnTo>
                  <a:pt x="30926" y="83622"/>
                </a:lnTo>
                <a:lnTo>
                  <a:pt x="24403" y="101171"/>
                </a:lnTo>
                <a:lnTo>
                  <a:pt x="13973" y="116719"/>
                </a:lnTo>
                <a:lnTo>
                  <a:pt x="0" y="129559"/>
                </a:lnTo>
              </a:path>
              <a:path w="33654" h="130175">
                <a:moveTo>
                  <a:pt x="0" y="0"/>
                </a:moveTo>
                <a:lnTo>
                  <a:pt x="13973" y="12840"/>
                </a:lnTo>
                <a:lnTo>
                  <a:pt x="24403" y="28388"/>
                </a:lnTo>
                <a:lnTo>
                  <a:pt x="30926" y="45936"/>
                </a:lnTo>
                <a:lnTo>
                  <a:pt x="33181" y="64779"/>
                </a:lnTo>
              </a:path>
            </a:pathLst>
          </a:custGeom>
          <a:ln w="11825">
            <a:solidFill>
              <a:srgbClr val="000000"/>
            </a:solidFill>
          </a:ln>
        </p:spPr>
        <p:txBody>
          <a:bodyPr wrap="square" lIns="0" tIns="0" rIns="0" bIns="0" rtlCol="0"/>
          <a:lstStyle/>
          <a:p>
            <a:endParaRPr sz="949"/>
          </a:p>
        </p:txBody>
      </p:sp>
      <p:sp>
        <p:nvSpPr>
          <p:cNvPr id="1159" name="object 1159"/>
          <p:cNvSpPr/>
          <p:nvPr/>
        </p:nvSpPr>
        <p:spPr>
          <a:xfrm>
            <a:off x="7013889" y="2537596"/>
            <a:ext cx="8033" cy="4686"/>
          </a:xfrm>
          <a:custGeom>
            <a:avLst/>
            <a:gdLst/>
            <a:ahLst/>
            <a:cxnLst/>
            <a:rect l="l" t="t" r="r" b="b"/>
            <a:pathLst>
              <a:path w="15240" h="8889">
                <a:moveTo>
                  <a:pt x="14657" y="0"/>
                </a:moveTo>
                <a:lnTo>
                  <a:pt x="13606" y="459"/>
                </a:lnTo>
                <a:lnTo>
                  <a:pt x="12567" y="940"/>
                </a:lnTo>
                <a:lnTo>
                  <a:pt x="11537" y="1444"/>
                </a:lnTo>
              </a:path>
              <a:path w="15240" h="8889">
                <a:moveTo>
                  <a:pt x="9354" y="2555"/>
                </a:moveTo>
                <a:lnTo>
                  <a:pt x="6106" y="4271"/>
                </a:lnTo>
                <a:lnTo>
                  <a:pt x="2981" y="6209"/>
                </a:lnTo>
                <a:lnTo>
                  <a:pt x="0" y="8356"/>
                </a:lnTo>
              </a:path>
            </a:pathLst>
          </a:custGeom>
          <a:ln w="11825">
            <a:solidFill>
              <a:srgbClr val="000000"/>
            </a:solidFill>
          </a:ln>
        </p:spPr>
        <p:txBody>
          <a:bodyPr wrap="square" lIns="0" tIns="0" rIns="0" bIns="0" rtlCol="0"/>
          <a:lstStyle/>
          <a:p>
            <a:endParaRPr sz="949"/>
          </a:p>
        </p:txBody>
      </p:sp>
      <p:sp>
        <p:nvSpPr>
          <p:cNvPr id="1160" name="object 1160"/>
          <p:cNvSpPr/>
          <p:nvPr/>
        </p:nvSpPr>
        <p:spPr>
          <a:xfrm>
            <a:off x="7013889" y="2610290"/>
            <a:ext cx="24768" cy="8033"/>
          </a:xfrm>
          <a:custGeom>
            <a:avLst/>
            <a:gdLst/>
            <a:ahLst/>
            <a:cxnLst/>
            <a:rect l="l" t="t" r="r" b="b"/>
            <a:pathLst>
              <a:path w="46990" h="15239">
                <a:moveTo>
                  <a:pt x="0" y="0"/>
                </a:moveTo>
                <a:lnTo>
                  <a:pt x="2981" y="2146"/>
                </a:lnTo>
                <a:lnTo>
                  <a:pt x="6106" y="4084"/>
                </a:lnTo>
                <a:lnTo>
                  <a:pt x="9354" y="5800"/>
                </a:lnTo>
              </a:path>
              <a:path w="46990" h="15239">
                <a:moveTo>
                  <a:pt x="11537" y="6911"/>
                </a:moveTo>
                <a:lnTo>
                  <a:pt x="19922" y="10439"/>
                </a:lnTo>
                <a:lnTo>
                  <a:pt x="28625" y="12985"/>
                </a:lnTo>
                <a:lnTo>
                  <a:pt x="37561" y="14526"/>
                </a:lnTo>
                <a:lnTo>
                  <a:pt x="46643" y="15044"/>
                </a:lnTo>
              </a:path>
            </a:pathLst>
          </a:custGeom>
          <a:ln w="11825">
            <a:solidFill>
              <a:srgbClr val="000000"/>
            </a:solidFill>
          </a:ln>
        </p:spPr>
        <p:txBody>
          <a:bodyPr wrap="square" lIns="0" tIns="0" rIns="0" bIns="0" rtlCol="0"/>
          <a:lstStyle/>
          <a:p>
            <a:endParaRPr sz="949"/>
          </a:p>
        </p:txBody>
      </p:sp>
      <p:sp>
        <p:nvSpPr>
          <p:cNvPr id="1161" name="object 1161"/>
          <p:cNvSpPr/>
          <p:nvPr/>
        </p:nvSpPr>
        <p:spPr>
          <a:xfrm>
            <a:off x="7633070" y="3052948"/>
            <a:ext cx="21755" cy="21755"/>
          </a:xfrm>
          <a:custGeom>
            <a:avLst/>
            <a:gdLst/>
            <a:ahLst/>
            <a:cxnLst/>
            <a:rect l="l" t="t" r="r" b="b"/>
            <a:pathLst>
              <a:path w="41275" h="41275">
                <a:moveTo>
                  <a:pt x="41150" y="0"/>
                </a:moveTo>
                <a:lnTo>
                  <a:pt x="28087" y="7237"/>
                </a:lnTo>
                <a:lnTo>
                  <a:pt x="16691" y="16691"/>
                </a:lnTo>
                <a:lnTo>
                  <a:pt x="7237" y="28087"/>
                </a:lnTo>
                <a:lnTo>
                  <a:pt x="0" y="41150"/>
                </a:lnTo>
              </a:path>
            </a:pathLst>
          </a:custGeom>
          <a:ln w="11825">
            <a:solidFill>
              <a:srgbClr val="000000"/>
            </a:solidFill>
          </a:ln>
        </p:spPr>
        <p:txBody>
          <a:bodyPr wrap="square" lIns="0" tIns="0" rIns="0" bIns="0" rtlCol="0"/>
          <a:lstStyle/>
          <a:p>
            <a:endParaRPr sz="949"/>
          </a:p>
        </p:txBody>
      </p:sp>
      <p:sp>
        <p:nvSpPr>
          <p:cNvPr id="1162" name="object 1162"/>
          <p:cNvSpPr/>
          <p:nvPr/>
        </p:nvSpPr>
        <p:spPr>
          <a:xfrm>
            <a:off x="7633070" y="3052947"/>
            <a:ext cx="80328" cy="80328"/>
          </a:xfrm>
          <a:custGeom>
            <a:avLst/>
            <a:gdLst/>
            <a:ahLst/>
            <a:cxnLst/>
            <a:rect l="l" t="t" r="r" b="b"/>
            <a:pathLst>
              <a:path w="152400" h="152400">
                <a:moveTo>
                  <a:pt x="84072" y="152208"/>
                </a:moveTo>
                <a:lnTo>
                  <a:pt x="58013" y="151522"/>
                </a:lnTo>
                <a:lnTo>
                  <a:pt x="34130" y="142782"/>
                </a:lnTo>
                <a:lnTo>
                  <a:pt x="14199" y="126983"/>
                </a:lnTo>
                <a:lnTo>
                  <a:pt x="0" y="105122"/>
                </a:lnTo>
              </a:path>
              <a:path w="152400" h="152400">
                <a:moveTo>
                  <a:pt x="152209" y="84071"/>
                </a:moveTo>
                <a:lnTo>
                  <a:pt x="144476" y="108966"/>
                </a:lnTo>
                <a:lnTo>
                  <a:pt x="129581" y="129581"/>
                </a:lnTo>
                <a:lnTo>
                  <a:pt x="108966" y="144475"/>
                </a:lnTo>
                <a:lnTo>
                  <a:pt x="84072" y="152208"/>
                </a:lnTo>
              </a:path>
              <a:path w="152400" h="152400">
                <a:moveTo>
                  <a:pt x="105122" y="0"/>
                </a:moveTo>
                <a:lnTo>
                  <a:pt x="126984" y="14199"/>
                </a:lnTo>
                <a:lnTo>
                  <a:pt x="142782" y="34129"/>
                </a:lnTo>
                <a:lnTo>
                  <a:pt x="151522" y="58013"/>
                </a:lnTo>
                <a:lnTo>
                  <a:pt x="152209" y="84071"/>
                </a:lnTo>
              </a:path>
            </a:pathLst>
          </a:custGeom>
          <a:ln w="11825">
            <a:solidFill>
              <a:srgbClr val="000000"/>
            </a:solidFill>
          </a:ln>
        </p:spPr>
        <p:txBody>
          <a:bodyPr wrap="square" lIns="0" tIns="0" rIns="0" bIns="0" rtlCol="0"/>
          <a:lstStyle/>
          <a:p>
            <a:endParaRPr sz="949"/>
          </a:p>
        </p:txBody>
      </p:sp>
      <p:sp>
        <p:nvSpPr>
          <p:cNvPr id="1163" name="object 1163"/>
          <p:cNvSpPr/>
          <p:nvPr/>
        </p:nvSpPr>
        <p:spPr>
          <a:xfrm>
            <a:off x="7063031" y="2547333"/>
            <a:ext cx="13388" cy="57903"/>
          </a:xfrm>
          <a:custGeom>
            <a:avLst/>
            <a:gdLst/>
            <a:ahLst/>
            <a:cxnLst/>
            <a:rect l="l" t="t" r="r" b="b"/>
            <a:pathLst>
              <a:path w="25400" h="109854">
                <a:moveTo>
                  <a:pt x="25251" y="54681"/>
                </a:moveTo>
                <a:lnTo>
                  <a:pt x="23556" y="70181"/>
                </a:lnTo>
                <a:lnTo>
                  <a:pt x="18630" y="84789"/>
                </a:lnTo>
                <a:lnTo>
                  <a:pt x="10701" y="98010"/>
                </a:lnTo>
                <a:lnTo>
                  <a:pt x="0" y="109350"/>
                </a:lnTo>
              </a:path>
              <a:path w="25400" h="109854">
                <a:moveTo>
                  <a:pt x="27" y="0"/>
                </a:moveTo>
                <a:lnTo>
                  <a:pt x="10723" y="11345"/>
                </a:lnTo>
                <a:lnTo>
                  <a:pt x="18645" y="24570"/>
                </a:lnTo>
                <a:lnTo>
                  <a:pt x="23564" y="39180"/>
                </a:lnTo>
                <a:lnTo>
                  <a:pt x="25251" y="54681"/>
                </a:lnTo>
              </a:path>
            </a:pathLst>
          </a:custGeom>
          <a:ln w="11825">
            <a:solidFill>
              <a:srgbClr val="000000"/>
            </a:solidFill>
          </a:ln>
        </p:spPr>
        <p:txBody>
          <a:bodyPr wrap="square" lIns="0" tIns="0" rIns="0" bIns="0" rtlCol="0"/>
          <a:lstStyle/>
          <a:p>
            <a:endParaRPr sz="949"/>
          </a:p>
        </p:txBody>
      </p:sp>
      <p:sp>
        <p:nvSpPr>
          <p:cNvPr id="1164" name="object 1164"/>
          <p:cNvSpPr/>
          <p:nvPr/>
        </p:nvSpPr>
        <p:spPr>
          <a:xfrm>
            <a:off x="7013903" y="2543774"/>
            <a:ext cx="5020" cy="3682"/>
          </a:xfrm>
          <a:custGeom>
            <a:avLst/>
            <a:gdLst/>
            <a:ahLst/>
            <a:cxnLst/>
            <a:rect l="l" t="t" r="r" b="b"/>
            <a:pathLst>
              <a:path w="9525" h="6985">
                <a:moveTo>
                  <a:pt x="9343" y="0"/>
                </a:moveTo>
                <a:lnTo>
                  <a:pt x="6053" y="1996"/>
                </a:lnTo>
                <a:lnTo>
                  <a:pt x="2928" y="4254"/>
                </a:lnTo>
                <a:lnTo>
                  <a:pt x="0" y="6752"/>
                </a:lnTo>
              </a:path>
            </a:pathLst>
          </a:custGeom>
          <a:ln w="11825">
            <a:solidFill>
              <a:srgbClr val="000000"/>
            </a:solidFill>
          </a:ln>
        </p:spPr>
        <p:txBody>
          <a:bodyPr wrap="square" lIns="0" tIns="0" rIns="0" bIns="0" rtlCol="0"/>
          <a:lstStyle/>
          <a:p>
            <a:endParaRPr sz="949"/>
          </a:p>
        </p:txBody>
      </p:sp>
      <p:sp>
        <p:nvSpPr>
          <p:cNvPr id="1165" name="object 1165"/>
          <p:cNvSpPr/>
          <p:nvPr/>
        </p:nvSpPr>
        <p:spPr>
          <a:xfrm>
            <a:off x="7013917" y="2604969"/>
            <a:ext cx="24768" cy="9372"/>
          </a:xfrm>
          <a:custGeom>
            <a:avLst/>
            <a:gdLst/>
            <a:ahLst/>
            <a:cxnLst/>
            <a:rect l="l" t="t" r="r" b="b"/>
            <a:pathLst>
              <a:path w="46990" h="17779">
                <a:moveTo>
                  <a:pt x="43139" y="17073"/>
                </a:moveTo>
                <a:lnTo>
                  <a:pt x="44289" y="17128"/>
                </a:lnTo>
                <a:lnTo>
                  <a:pt x="45439" y="17155"/>
                </a:lnTo>
                <a:lnTo>
                  <a:pt x="46590" y="17155"/>
                </a:lnTo>
              </a:path>
              <a:path w="46990" h="17779">
                <a:moveTo>
                  <a:pt x="0" y="0"/>
                </a:moveTo>
                <a:lnTo>
                  <a:pt x="2916" y="2484"/>
                </a:lnTo>
                <a:lnTo>
                  <a:pt x="6027" y="4732"/>
                </a:lnTo>
                <a:lnTo>
                  <a:pt x="9301" y="6720"/>
                </a:lnTo>
              </a:path>
            </a:pathLst>
          </a:custGeom>
          <a:ln w="11825">
            <a:solidFill>
              <a:srgbClr val="000000"/>
            </a:solidFill>
          </a:ln>
        </p:spPr>
        <p:txBody>
          <a:bodyPr wrap="square" lIns="0" tIns="0" rIns="0" bIns="0" rtlCol="0"/>
          <a:lstStyle/>
          <a:p>
            <a:endParaRPr sz="949"/>
          </a:p>
        </p:txBody>
      </p:sp>
      <p:sp>
        <p:nvSpPr>
          <p:cNvPr id="1166" name="object 1166"/>
          <p:cNvSpPr/>
          <p:nvPr/>
        </p:nvSpPr>
        <p:spPr>
          <a:xfrm>
            <a:off x="7637698" y="3057575"/>
            <a:ext cx="17404" cy="17404"/>
          </a:xfrm>
          <a:custGeom>
            <a:avLst/>
            <a:gdLst/>
            <a:ahLst/>
            <a:cxnLst/>
            <a:rect l="l" t="t" r="r" b="b"/>
            <a:pathLst>
              <a:path w="33019" h="33020">
                <a:moveTo>
                  <a:pt x="32426" y="0"/>
                </a:moveTo>
                <a:lnTo>
                  <a:pt x="22409" y="6032"/>
                </a:lnTo>
                <a:lnTo>
                  <a:pt x="13556" y="13556"/>
                </a:lnTo>
                <a:lnTo>
                  <a:pt x="6032" y="22409"/>
                </a:lnTo>
                <a:lnTo>
                  <a:pt x="0" y="32426"/>
                </a:lnTo>
              </a:path>
            </a:pathLst>
          </a:custGeom>
          <a:ln w="11825">
            <a:solidFill>
              <a:srgbClr val="000000"/>
            </a:solidFill>
          </a:ln>
        </p:spPr>
        <p:txBody>
          <a:bodyPr wrap="square" lIns="0" tIns="0" rIns="0" bIns="0" rtlCol="0"/>
          <a:lstStyle/>
          <a:p>
            <a:endParaRPr sz="949"/>
          </a:p>
        </p:txBody>
      </p:sp>
      <p:sp>
        <p:nvSpPr>
          <p:cNvPr id="1167" name="object 1167"/>
          <p:cNvSpPr/>
          <p:nvPr/>
        </p:nvSpPr>
        <p:spPr>
          <a:xfrm>
            <a:off x="7637698" y="3057574"/>
            <a:ext cx="71626" cy="71626"/>
          </a:xfrm>
          <a:custGeom>
            <a:avLst/>
            <a:gdLst/>
            <a:ahLst/>
            <a:cxnLst/>
            <a:rect l="l" t="t" r="r" b="b"/>
            <a:pathLst>
              <a:path w="135890" h="135889">
                <a:moveTo>
                  <a:pt x="75342" y="135354"/>
                </a:moveTo>
                <a:lnTo>
                  <a:pt x="52472" y="135214"/>
                </a:lnTo>
                <a:lnTo>
                  <a:pt x="31286" y="128135"/>
                </a:lnTo>
                <a:lnTo>
                  <a:pt x="13291" y="114898"/>
                </a:lnTo>
                <a:lnTo>
                  <a:pt x="0" y="96286"/>
                </a:lnTo>
              </a:path>
              <a:path w="135890" h="135889">
                <a:moveTo>
                  <a:pt x="135354" y="75342"/>
                </a:moveTo>
                <a:lnTo>
                  <a:pt x="128309" y="97100"/>
                </a:lnTo>
                <a:lnTo>
                  <a:pt x="115157" y="115157"/>
                </a:lnTo>
                <a:lnTo>
                  <a:pt x="97100" y="128309"/>
                </a:lnTo>
                <a:lnTo>
                  <a:pt x="75342" y="135354"/>
                </a:lnTo>
              </a:path>
              <a:path w="135890" h="135889">
                <a:moveTo>
                  <a:pt x="96286" y="0"/>
                </a:moveTo>
                <a:lnTo>
                  <a:pt x="114898" y="13291"/>
                </a:lnTo>
                <a:lnTo>
                  <a:pt x="128135" y="31285"/>
                </a:lnTo>
                <a:lnTo>
                  <a:pt x="135214" y="52472"/>
                </a:lnTo>
                <a:lnTo>
                  <a:pt x="135354" y="75342"/>
                </a:lnTo>
              </a:path>
            </a:pathLst>
          </a:custGeom>
          <a:ln w="11825">
            <a:solidFill>
              <a:srgbClr val="000000"/>
            </a:solidFill>
          </a:ln>
        </p:spPr>
        <p:txBody>
          <a:bodyPr wrap="square" lIns="0" tIns="0" rIns="0" bIns="0" rtlCol="0"/>
          <a:lstStyle/>
          <a:p>
            <a:endParaRPr sz="949"/>
          </a:p>
        </p:txBody>
      </p:sp>
      <p:sp>
        <p:nvSpPr>
          <p:cNvPr id="1168" name="object 1168"/>
          <p:cNvSpPr/>
          <p:nvPr/>
        </p:nvSpPr>
        <p:spPr>
          <a:xfrm>
            <a:off x="7013934" y="2993334"/>
            <a:ext cx="5020" cy="669"/>
          </a:xfrm>
          <a:custGeom>
            <a:avLst/>
            <a:gdLst/>
            <a:ahLst/>
            <a:cxnLst/>
            <a:rect l="l" t="t" r="r" b="b"/>
            <a:pathLst>
              <a:path w="9525" h="1270">
                <a:moveTo>
                  <a:pt x="9312" y="940"/>
                </a:moveTo>
                <a:lnTo>
                  <a:pt x="6247" y="315"/>
                </a:lnTo>
                <a:lnTo>
                  <a:pt x="3127" y="0"/>
                </a:lnTo>
                <a:lnTo>
                  <a:pt x="0" y="0"/>
                </a:lnTo>
              </a:path>
            </a:pathLst>
          </a:custGeom>
          <a:ln w="11825">
            <a:solidFill>
              <a:srgbClr val="000000"/>
            </a:solidFill>
          </a:ln>
        </p:spPr>
        <p:txBody>
          <a:bodyPr wrap="square" lIns="0" tIns="0" rIns="0" bIns="0" rtlCol="0"/>
          <a:lstStyle/>
          <a:p>
            <a:endParaRPr sz="949"/>
          </a:p>
        </p:txBody>
      </p:sp>
      <p:sp>
        <p:nvSpPr>
          <p:cNvPr id="1169" name="object 1169"/>
          <p:cNvSpPr/>
          <p:nvPr/>
        </p:nvSpPr>
        <p:spPr>
          <a:xfrm>
            <a:off x="7013934" y="3041919"/>
            <a:ext cx="5020" cy="669"/>
          </a:xfrm>
          <a:custGeom>
            <a:avLst/>
            <a:gdLst/>
            <a:ahLst/>
            <a:cxnLst/>
            <a:rect l="l" t="t" r="r" b="b"/>
            <a:pathLst>
              <a:path w="9525" h="1270">
                <a:moveTo>
                  <a:pt x="0" y="940"/>
                </a:moveTo>
                <a:lnTo>
                  <a:pt x="3127" y="940"/>
                </a:lnTo>
                <a:lnTo>
                  <a:pt x="6247" y="625"/>
                </a:lnTo>
                <a:lnTo>
                  <a:pt x="9312" y="0"/>
                </a:lnTo>
              </a:path>
            </a:pathLst>
          </a:custGeom>
          <a:ln w="11825">
            <a:solidFill>
              <a:srgbClr val="000000"/>
            </a:solidFill>
          </a:ln>
        </p:spPr>
        <p:txBody>
          <a:bodyPr wrap="square" lIns="0" tIns="0" rIns="0" bIns="0" rtlCol="0"/>
          <a:lstStyle/>
          <a:p>
            <a:endParaRPr sz="949"/>
          </a:p>
        </p:txBody>
      </p:sp>
      <p:sp>
        <p:nvSpPr>
          <p:cNvPr id="1170" name="object 1170"/>
          <p:cNvSpPr/>
          <p:nvPr/>
        </p:nvSpPr>
        <p:spPr>
          <a:xfrm>
            <a:off x="6438478" y="2307382"/>
            <a:ext cx="650657" cy="650657"/>
          </a:xfrm>
          <a:custGeom>
            <a:avLst/>
            <a:gdLst/>
            <a:ahLst/>
            <a:cxnLst/>
            <a:rect l="l" t="t" r="r" b="b"/>
            <a:pathLst>
              <a:path w="1234440" h="1234439">
                <a:moveTo>
                  <a:pt x="1234215" y="617107"/>
                </a:moveTo>
                <a:lnTo>
                  <a:pt x="1232359" y="568881"/>
                </a:lnTo>
                <a:lnTo>
                  <a:pt x="1226880" y="521669"/>
                </a:lnTo>
                <a:lnTo>
                  <a:pt x="1217917" y="475610"/>
                </a:lnTo>
                <a:lnTo>
                  <a:pt x="1205606" y="430841"/>
                </a:lnTo>
                <a:lnTo>
                  <a:pt x="1190086" y="387498"/>
                </a:lnTo>
                <a:lnTo>
                  <a:pt x="1171492" y="345719"/>
                </a:lnTo>
                <a:lnTo>
                  <a:pt x="1149962" y="305641"/>
                </a:lnTo>
                <a:lnTo>
                  <a:pt x="1125634" y="267402"/>
                </a:lnTo>
                <a:lnTo>
                  <a:pt x="1098644" y="231138"/>
                </a:lnTo>
                <a:lnTo>
                  <a:pt x="1069130" y="196987"/>
                </a:lnTo>
                <a:lnTo>
                  <a:pt x="1037228" y="165085"/>
                </a:lnTo>
                <a:lnTo>
                  <a:pt x="1003077" y="135571"/>
                </a:lnTo>
                <a:lnTo>
                  <a:pt x="966813" y="108581"/>
                </a:lnTo>
                <a:lnTo>
                  <a:pt x="928574" y="84253"/>
                </a:lnTo>
                <a:lnTo>
                  <a:pt x="888496" y="62723"/>
                </a:lnTo>
                <a:lnTo>
                  <a:pt x="846717" y="44129"/>
                </a:lnTo>
                <a:lnTo>
                  <a:pt x="803374" y="28608"/>
                </a:lnTo>
                <a:lnTo>
                  <a:pt x="758605" y="16298"/>
                </a:lnTo>
                <a:lnTo>
                  <a:pt x="712546" y="7335"/>
                </a:lnTo>
                <a:lnTo>
                  <a:pt x="665334" y="1856"/>
                </a:lnTo>
                <a:lnTo>
                  <a:pt x="617108" y="0"/>
                </a:lnTo>
                <a:lnTo>
                  <a:pt x="568881" y="1856"/>
                </a:lnTo>
                <a:lnTo>
                  <a:pt x="521670" y="7335"/>
                </a:lnTo>
                <a:lnTo>
                  <a:pt x="475610" y="16298"/>
                </a:lnTo>
                <a:lnTo>
                  <a:pt x="430841" y="28608"/>
                </a:lnTo>
                <a:lnTo>
                  <a:pt x="387498" y="44129"/>
                </a:lnTo>
                <a:lnTo>
                  <a:pt x="345719" y="62723"/>
                </a:lnTo>
                <a:lnTo>
                  <a:pt x="305641" y="84253"/>
                </a:lnTo>
                <a:lnTo>
                  <a:pt x="267402" y="108581"/>
                </a:lnTo>
                <a:lnTo>
                  <a:pt x="231138" y="135571"/>
                </a:lnTo>
                <a:lnTo>
                  <a:pt x="196987" y="165085"/>
                </a:lnTo>
                <a:lnTo>
                  <a:pt x="165085" y="196987"/>
                </a:lnTo>
                <a:lnTo>
                  <a:pt x="135571" y="231138"/>
                </a:lnTo>
                <a:lnTo>
                  <a:pt x="108581" y="267402"/>
                </a:lnTo>
                <a:lnTo>
                  <a:pt x="84253" y="305641"/>
                </a:lnTo>
                <a:lnTo>
                  <a:pt x="62723" y="345719"/>
                </a:lnTo>
                <a:lnTo>
                  <a:pt x="44129" y="387498"/>
                </a:lnTo>
                <a:lnTo>
                  <a:pt x="28608" y="430841"/>
                </a:lnTo>
                <a:lnTo>
                  <a:pt x="16298" y="475610"/>
                </a:lnTo>
                <a:lnTo>
                  <a:pt x="7335" y="521669"/>
                </a:lnTo>
                <a:lnTo>
                  <a:pt x="1856" y="568881"/>
                </a:lnTo>
                <a:lnTo>
                  <a:pt x="0" y="617107"/>
                </a:lnTo>
                <a:lnTo>
                  <a:pt x="1856" y="665334"/>
                </a:lnTo>
                <a:lnTo>
                  <a:pt x="7335" y="712545"/>
                </a:lnTo>
                <a:lnTo>
                  <a:pt x="16298" y="758605"/>
                </a:lnTo>
                <a:lnTo>
                  <a:pt x="28608" y="803374"/>
                </a:lnTo>
                <a:lnTo>
                  <a:pt x="44129" y="846717"/>
                </a:lnTo>
                <a:lnTo>
                  <a:pt x="62723" y="888496"/>
                </a:lnTo>
                <a:lnTo>
                  <a:pt x="84253" y="928574"/>
                </a:lnTo>
                <a:lnTo>
                  <a:pt x="108581" y="966813"/>
                </a:lnTo>
                <a:lnTo>
                  <a:pt x="135571" y="1003077"/>
                </a:lnTo>
                <a:lnTo>
                  <a:pt x="165085" y="1037228"/>
                </a:lnTo>
                <a:lnTo>
                  <a:pt x="196987" y="1069129"/>
                </a:lnTo>
                <a:lnTo>
                  <a:pt x="231138" y="1098644"/>
                </a:lnTo>
                <a:lnTo>
                  <a:pt x="267402" y="1125633"/>
                </a:lnTo>
                <a:lnTo>
                  <a:pt x="305641" y="1149962"/>
                </a:lnTo>
                <a:lnTo>
                  <a:pt x="345719" y="1171492"/>
                </a:lnTo>
                <a:lnTo>
                  <a:pt x="387498" y="1190086"/>
                </a:lnTo>
                <a:lnTo>
                  <a:pt x="430841" y="1205606"/>
                </a:lnTo>
                <a:lnTo>
                  <a:pt x="475610" y="1217917"/>
                </a:lnTo>
                <a:lnTo>
                  <a:pt x="521670" y="1226880"/>
                </a:lnTo>
                <a:lnTo>
                  <a:pt x="568881" y="1232358"/>
                </a:lnTo>
                <a:lnTo>
                  <a:pt x="617108" y="1234215"/>
                </a:lnTo>
                <a:lnTo>
                  <a:pt x="665334" y="1232358"/>
                </a:lnTo>
                <a:lnTo>
                  <a:pt x="712546" y="1226880"/>
                </a:lnTo>
                <a:lnTo>
                  <a:pt x="758605" y="1217917"/>
                </a:lnTo>
                <a:lnTo>
                  <a:pt x="803374" y="1205606"/>
                </a:lnTo>
                <a:lnTo>
                  <a:pt x="846717" y="1190086"/>
                </a:lnTo>
                <a:lnTo>
                  <a:pt x="888496" y="1171492"/>
                </a:lnTo>
                <a:lnTo>
                  <a:pt x="928574" y="1149962"/>
                </a:lnTo>
                <a:lnTo>
                  <a:pt x="966813" y="1125633"/>
                </a:lnTo>
                <a:lnTo>
                  <a:pt x="1003077" y="1098644"/>
                </a:lnTo>
                <a:lnTo>
                  <a:pt x="1037228" y="1069129"/>
                </a:lnTo>
                <a:lnTo>
                  <a:pt x="1069130" y="1037228"/>
                </a:lnTo>
                <a:lnTo>
                  <a:pt x="1098644" y="1003077"/>
                </a:lnTo>
                <a:lnTo>
                  <a:pt x="1125634" y="966813"/>
                </a:lnTo>
                <a:lnTo>
                  <a:pt x="1149962" y="928574"/>
                </a:lnTo>
                <a:lnTo>
                  <a:pt x="1171492" y="888496"/>
                </a:lnTo>
                <a:lnTo>
                  <a:pt x="1190086" y="846717"/>
                </a:lnTo>
                <a:lnTo>
                  <a:pt x="1205606" y="803374"/>
                </a:lnTo>
                <a:lnTo>
                  <a:pt x="1217917" y="758605"/>
                </a:lnTo>
                <a:lnTo>
                  <a:pt x="1226880" y="712545"/>
                </a:lnTo>
                <a:lnTo>
                  <a:pt x="1232359" y="665334"/>
                </a:lnTo>
                <a:lnTo>
                  <a:pt x="1234215" y="617107"/>
                </a:lnTo>
              </a:path>
            </a:pathLst>
          </a:custGeom>
          <a:ln w="3175">
            <a:solidFill>
              <a:srgbClr val="000000"/>
            </a:solidFill>
            <a:prstDash val="lgDashDot"/>
          </a:ln>
        </p:spPr>
        <p:txBody>
          <a:bodyPr wrap="square" lIns="0" tIns="0" rIns="0" bIns="0" rtlCol="0"/>
          <a:lstStyle/>
          <a:p>
            <a:endParaRPr sz="949"/>
          </a:p>
        </p:txBody>
      </p:sp>
      <p:sp>
        <p:nvSpPr>
          <p:cNvPr id="1171" name="object 1171"/>
          <p:cNvSpPr/>
          <p:nvPr/>
        </p:nvSpPr>
        <p:spPr>
          <a:xfrm>
            <a:off x="4381700" y="1803596"/>
            <a:ext cx="87691" cy="341729"/>
          </a:xfrm>
          <a:custGeom>
            <a:avLst/>
            <a:gdLst/>
            <a:ahLst/>
            <a:cxnLst/>
            <a:rect l="l" t="t" r="r" b="b"/>
            <a:pathLst>
              <a:path w="166370" h="648335">
                <a:moveTo>
                  <a:pt x="165907" y="323899"/>
                </a:moveTo>
                <a:lnTo>
                  <a:pt x="163051" y="371595"/>
                </a:lnTo>
                <a:lnTo>
                  <a:pt x="154633" y="418114"/>
                </a:lnTo>
                <a:lnTo>
                  <a:pt x="140880" y="463016"/>
                </a:lnTo>
                <a:lnTo>
                  <a:pt x="122017" y="505858"/>
                </a:lnTo>
                <a:lnTo>
                  <a:pt x="98272" y="546199"/>
                </a:lnTo>
                <a:lnTo>
                  <a:pt x="69869" y="583597"/>
                </a:lnTo>
                <a:lnTo>
                  <a:pt x="37037" y="617611"/>
                </a:lnTo>
                <a:lnTo>
                  <a:pt x="0" y="647798"/>
                </a:lnTo>
              </a:path>
              <a:path w="166370" h="648335">
                <a:moveTo>
                  <a:pt x="0" y="0"/>
                </a:moveTo>
                <a:lnTo>
                  <a:pt x="37037" y="30187"/>
                </a:lnTo>
                <a:lnTo>
                  <a:pt x="69869" y="64201"/>
                </a:lnTo>
                <a:lnTo>
                  <a:pt x="98272" y="101599"/>
                </a:lnTo>
                <a:lnTo>
                  <a:pt x="122017" y="141940"/>
                </a:lnTo>
                <a:lnTo>
                  <a:pt x="140880" y="184783"/>
                </a:lnTo>
                <a:lnTo>
                  <a:pt x="154633" y="229684"/>
                </a:lnTo>
                <a:lnTo>
                  <a:pt x="163051" y="276204"/>
                </a:lnTo>
                <a:lnTo>
                  <a:pt x="165907" y="323899"/>
                </a:lnTo>
              </a:path>
            </a:pathLst>
          </a:custGeom>
          <a:ln w="11825">
            <a:solidFill>
              <a:srgbClr val="000000"/>
            </a:solidFill>
          </a:ln>
        </p:spPr>
        <p:txBody>
          <a:bodyPr wrap="square" lIns="0" tIns="0" rIns="0" bIns="0" rtlCol="0"/>
          <a:lstStyle/>
          <a:p>
            <a:endParaRPr sz="949"/>
          </a:p>
        </p:txBody>
      </p:sp>
      <p:sp>
        <p:nvSpPr>
          <p:cNvPr id="1172" name="object 1172"/>
          <p:cNvSpPr/>
          <p:nvPr/>
        </p:nvSpPr>
        <p:spPr>
          <a:xfrm>
            <a:off x="4135849" y="1781573"/>
            <a:ext cx="38825" cy="22090"/>
          </a:xfrm>
          <a:custGeom>
            <a:avLst/>
            <a:gdLst/>
            <a:ahLst/>
            <a:cxnLst/>
            <a:rect l="l" t="t" r="r" b="b"/>
            <a:pathLst>
              <a:path w="73660" h="41910">
                <a:moveTo>
                  <a:pt x="73286" y="0"/>
                </a:moveTo>
                <a:lnTo>
                  <a:pt x="68036" y="2295"/>
                </a:lnTo>
                <a:lnTo>
                  <a:pt x="62836" y="4704"/>
                </a:lnTo>
                <a:lnTo>
                  <a:pt x="57689" y="7224"/>
                </a:lnTo>
              </a:path>
              <a:path w="73660" h="41910">
                <a:moveTo>
                  <a:pt x="46772" y="12779"/>
                </a:moveTo>
                <a:lnTo>
                  <a:pt x="34709" y="19422"/>
                </a:lnTo>
                <a:lnTo>
                  <a:pt x="22885" y="26474"/>
                </a:lnTo>
                <a:lnTo>
                  <a:pt x="11312" y="33929"/>
                </a:lnTo>
                <a:lnTo>
                  <a:pt x="0" y="41782"/>
                </a:lnTo>
              </a:path>
            </a:pathLst>
          </a:custGeom>
          <a:ln w="11825">
            <a:solidFill>
              <a:srgbClr val="000000"/>
            </a:solidFill>
          </a:ln>
        </p:spPr>
        <p:txBody>
          <a:bodyPr wrap="square" lIns="0" tIns="0" rIns="0" bIns="0" rtlCol="0"/>
          <a:lstStyle/>
          <a:p>
            <a:endParaRPr sz="949"/>
          </a:p>
        </p:txBody>
      </p:sp>
      <p:pic>
        <p:nvPicPr>
          <p:cNvPr id="1173" name="object 1173"/>
          <p:cNvPicPr/>
          <p:nvPr/>
        </p:nvPicPr>
        <p:blipFill>
          <a:blip r:embed="rId59" cstate="print"/>
          <a:stretch>
            <a:fillRect/>
          </a:stretch>
        </p:blipFill>
        <p:spPr>
          <a:xfrm>
            <a:off x="4132732" y="2141925"/>
            <a:ext cx="129159" cy="45884"/>
          </a:xfrm>
          <a:prstGeom prst="rect">
            <a:avLst/>
          </a:prstGeom>
        </p:spPr>
      </p:pic>
      <p:pic>
        <p:nvPicPr>
          <p:cNvPr id="1174" name="object 1174"/>
          <p:cNvPicPr/>
          <p:nvPr/>
        </p:nvPicPr>
        <p:blipFill>
          <a:blip r:embed="rId60" cstate="print"/>
          <a:stretch>
            <a:fillRect/>
          </a:stretch>
        </p:blipFill>
        <p:spPr>
          <a:xfrm>
            <a:off x="10803932" y="684163"/>
            <a:ext cx="81491" cy="81794"/>
          </a:xfrm>
          <a:prstGeom prst="rect">
            <a:avLst/>
          </a:prstGeom>
        </p:spPr>
      </p:pic>
      <p:sp>
        <p:nvSpPr>
          <p:cNvPr id="1175" name="object 1175"/>
          <p:cNvSpPr/>
          <p:nvPr/>
        </p:nvSpPr>
        <p:spPr>
          <a:xfrm>
            <a:off x="4973874" y="5348874"/>
            <a:ext cx="0" cy="374864"/>
          </a:xfrm>
          <a:custGeom>
            <a:avLst/>
            <a:gdLst/>
            <a:ahLst/>
            <a:cxnLst/>
            <a:rect l="l" t="t" r="r" b="b"/>
            <a:pathLst>
              <a:path h="711200">
                <a:moveTo>
                  <a:pt x="0" y="0"/>
                </a:moveTo>
                <a:lnTo>
                  <a:pt x="0" y="710627"/>
                </a:lnTo>
              </a:path>
            </a:pathLst>
          </a:custGeom>
          <a:ln w="3175">
            <a:solidFill>
              <a:srgbClr val="000000"/>
            </a:solidFill>
          </a:ln>
        </p:spPr>
        <p:txBody>
          <a:bodyPr wrap="square" lIns="0" tIns="0" rIns="0" bIns="0" rtlCol="0"/>
          <a:lstStyle/>
          <a:p>
            <a:endParaRPr sz="949"/>
          </a:p>
        </p:txBody>
      </p:sp>
      <p:sp>
        <p:nvSpPr>
          <p:cNvPr id="1176" name="object 1176"/>
          <p:cNvSpPr/>
          <p:nvPr/>
        </p:nvSpPr>
        <p:spPr>
          <a:xfrm>
            <a:off x="4973874" y="5820831"/>
            <a:ext cx="0" cy="392938"/>
          </a:xfrm>
          <a:custGeom>
            <a:avLst/>
            <a:gdLst/>
            <a:ahLst/>
            <a:cxnLst/>
            <a:rect l="l" t="t" r="r" b="b"/>
            <a:pathLst>
              <a:path h="745490">
                <a:moveTo>
                  <a:pt x="0" y="745208"/>
                </a:moveTo>
                <a:lnTo>
                  <a:pt x="0" y="0"/>
                </a:lnTo>
              </a:path>
            </a:pathLst>
          </a:custGeom>
          <a:ln w="3175">
            <a:solidFill>
              <a:srgbClr val="000000"/>
            </a:solidFill>
          </a:ln>
        </p:spPr>
        <p:txBody>
          <a:bodyPr wrap="square" lIns="0" tIns="0" rIns="0" bIns="0" rtlCol="0"/>
          <a:lstStyle/>
          <a:p>
            <a:endParaRPr sz="949"/>
          </a:p>
        </p:txBody>
      </p:sp>
      <p:sp>
        <p:nvSpPr>
          <p:cNvPr id="1177" name="object 1177"/>
          <p:cNvSpPr/>
          <p:nvPr/>
        </p:nvSpPr>
        <p:spPr>
          <a:xfrm>
            <a:off x="6366510" y="6467761"/>
            <a:ext cx="564639" cy="0"/>
          </a:xfrm>
          <a:custGeom>
            <a:avLst/>
            <a:gdLst/>
            <a:ahLst/>
            <a:cxnLst/>
            <a:rect l="l" t="t" r="r" b="b"/>
            <a:pathLst>
              <a:path w="1071245">
                <a:moveTo>
                  <a:pt x="1070879" y="0"/>
                </a:moveTo>
                <a:lnTo>
                  <a:pt x="0" y="0"/>
                </a:lnTo>
              </a:path>
            </a:pathLst>
          </a:custGeom>
          <a:ln w="3175">
            <a:solidFill>
              <a:srgbClr val="000000"/>
            </a:solidFill>
          </a:ln>
        </p:spPr>
        <p:txBody>
          <a:bodyPr wrap="square" lIns="0" tIns="0" rIns="0" bIns="0" rtlCol="0"/>
          <a:lstStyle/>
          <a:p>
            <a:endParaRPr sz="949"/>
          </a:p>
        </p:txBody>
      </p:sp>
      <p:sp>
        <p:nvSpPr>
          <p:cNvPr id="1178" name="object 1178"/>
          <p:cNvSpPr/>
          <p:nvPr/>
        </p:nvSpPr>
        <p:spPr>
          <a:xfrm>
            <a:off x="5595031" y="6467761"/>
            <a:ext cx="528156" cy="0"/>
          </a:xfrm>
          <a:custGeom>
            <a:avLst/>
            <a:gdLst/>
            <a:ahLst/>
            <a:cxnLst/>
            <a:rect l="l" t="t" r="r" b="b"/>
            <a:pathLst>
              <a:path w="1002029">
                <a:moveTo>
                  <a:pt x="0" y="0"/>
                </a:moveTo>
                <a:lnTo>
                  <a:pt x="1001715" y="0"/>
                </a:lnTo>
              </a:path>
            </a:pathLst>
          </a:custGeom>
          <a:ln w="3175">
            <a:solidFill>
              <a:srgbClr val="000000"/>
            </a:solidFill>
          </a:ln>
        </p:spPr>
        <p:txBody>
          <a:bodyPr wrap="square" lIns="0" tIns="0" rIns="0" bIns="0" rtlCol="0"/>
          <a:lstStyle/>
          <a:p>
            <a:endParaRPr sz="949"/>
          </a:p>
        </p:txBody>
      </p:sp>
      <p:sp>
        <p:nvSpPr>
          <p:cNvPr id="1179" name="object 1179"/>
          <p:cNvSpPr/>
          <p:nvPr/>
        </p:nvSpPr>
        <p:spPr>
          <a:xfrm>
            <a:off x="6840495" y="6384575"/>
            <a:ext cx="90704" cy="0"/>
          </a:xfrm>
          <a:custGeom>
            <a:avLst/>
            <a:gdLst/>
            <a:ahLst/>
            <a:cxnLst/>
            <a:rect l="l" t="t" r="r" b="b"/>
            <a:pathLst>
              <a:path w="172084">
                <a:moveTo>
                  <a:pt x="171624" y="0"/>
                </a:moveTo>
                <a:lnTo>
                  <a:pt x="0" y="0"/>
                </a:lnTo>
              </a:path>
            </a:pathLst>
          </a:custGeom>
          <a:ln w="3175">
            <a:solidFill>
              <a:srgbClr val="000000"/>
            </a:solidFill>
          </a:ln>
        </p:spPr>
        <p:txBody>
          <a:bodyPr wrap="square" lIns="0" tIns="0" rIns="0" bIns="0" rtlCol="0"/>
          <a:lstStyle/>
          <a:p>
            <a:endParaRPr sz="949"/>
          </a:p>
        </p:txBody>
      </p:sp>
      <p:sp>
        <p:nvSpPr>
          <p:cNvPr id="1180" name="object 1180"/>
          <p:cNvSpPr/>
          <p:nvPr/>
        </p:nvSpPr>
        <p:spPr>
          <a:xfrm>
            <a:off x="7096911" y="6384575"/>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181" name="object 1181"/>
          <p:cNvSpPr/>
          <p:nvPr/>
        </p:nvSpPr>
        <p:spPr>
          <a:xfrm>
            <a:off x="5426162" y="4982930"/>
            <a:ext cx="0" cy="288177"/>
          </a:xfrm>
          <a:custGeom>
            <a:avLst/>
            <a:gdLst/>
            <a:ahLst/>
            <a:cxnLst/>
            <a:rect l="l" t="t" r="r" b="b"/>
            <a:pathLst>
              <a:path h="546734">
                <a:moveTo>
                  <a:pt x="0" y="546454"/>
                </a:moveTo>
                <a:lnTo>
                  <a:pt x="0" y="0"/>
                </a:lnTo>
              </a:path>
            </a:pathLst>
          </a:custGeom>
          <a:ln w="3175">
            <a:solidFill>
              <a:srgbClr val="000000"/>
            </a:solidFill>
          </a:ln>
        </p:spPr>
        <p:txBody>
          <a:bodyPr wrap="square" lIns="0" tIns="0" rIns="0" bIns="0" rtlCol="0"/>
          <a:lstStyle/>
          <a:p>
            <a:endParaRPr sz="949"/>
          </a:p>
        </p:txBody>
      </p:sp>
      <p:sp>
        <p:nvSpPr>
          <p:cNvPr id="1182" name="object 1182"/>
          <p:cNvSpPr/>
          <p:nvPr/>
        </p:nvSpPr>
        <p:spPr>
          <a:xfrm>
            <a:off x="4359209" y="6272058"/>
            <a:ext cx="1047611" cy="0"/>
          </a:xfrm>
          <a:custGeom>
            <a:avLst/>
            <a:gdLst/>
            <a:ahLst/>
            <a:cxnLst/>
            <a:rect l="l" t="t" r="r" b="b"/>
            <a:pathLst>
              <a:path w="1987550">
                <a:moveTo>
                  <a:pt x="1987289" y="0"/>
                </a:moveTo>
                <a:lnTo>
                  <a:pt x="0" y="0"/>
                </a:lnTo>
              </a:path>
            </a:pathLst>
          </a:custGeom>
          <a:ln w="3175">
            <a:solidFill>
              <a:srgbClr val="000000"/>
            </a:solidFill>
          </a:ln>
        </p:spPr>
        <p:txBody>
          <a:bodyPr wrap="square" lIns="0" tIns="0" rIns="0" bIns="0" rtlCol="0"/>
          <a:lstStyle/>
          <a:p>
            <a:endParaRPr sz="949"/>
          </a:p>
        </p:txBody>
      </p:sp>
      <p:sp>
        <p:nvSpPr>
          <p:cNvPr id="1183" name="object 1183"/>
          <p:cNvSpPr/>
          <p:nvPr/>
        </p:nvSpPr>
        <p:spPr>
          <a:xfrm>
            <a:off x="5512053" y="5165907"/>
            <a:ext cx="0" cy="105096"/>
          </a:xfrm>
          <a:custGeom>
            <a:avLst/>
            <a:gdLst/>
            <a:ahLst/>
            <a:cxnLst/>
            <a:rect l="l" t="t" r="r" b="b"/>
            <a:pathLst>
              <a:path h="199390">
                <a:moveTo>
                  <a:pt x="0" y="199306"/>
                </a:moveTo>
                <a:lnTo>
                  <a:pt x="0" y="0"/>
                </a:lnTo>
              </a:path>
            </a:pathLst>
          </a:custGeom>
          <a:ln w="3175">
            <a:solidFill>
              <a:srgbClr val="000000"/>
            </a:solidFill>
          </a:ln>
        </p:spPr>
        <p:txBody>
          <a:bodyPr wrap="square" lIns="0" tIns="0" rIns="0" bIns="0" rtlCol="0"/>
          <a:lstStyle/>
          <a:p>
            <a:endParaRPr sz="949"/>
          </a:p>
        </p:txBody>
      </p:sp>
      <p:sp>
        <p:nvSpPr>
          <p:cNvPr id="1184" name="object 1184"/>
          <p:cNvSpPr/>
          <p:nvPr/>
        </p:nvSpPr>
        <p:spPr>
          <a:xfrm>
            <a:off x="5536594" y="6291537"/>
            <a:ext cx="0" cy="215212"/>
          </a:xfrm>
          <a:custGeom>
            <a:avLst/>
            <a:gdLst/>
            <a:ahLst/>
            <a:cxnLst/>
            <a:rect l="l" t="t" r="r" b="b"/>
            <a:pathLst>
              <a:path h="408304">
                <a:moveTo>
                  <a:pt x="0" y="0"/>
                </a:moveTo>
                <a:lnTo>
                  <a:pt x="0" y="408247"/>
                </a:lnTo>
              </a:path>
            </a:pathLst>
          </a:custGeom>
          <a:ln w="3175">
            <a:solidFill>
              <a:srgbClr val="000000"/>
            </a:solidFill>
          </a:ln>
        </p:spPr>
        <p:txBody>
          <a:bodyPr wrap="square" lIns="0" tIns="0" rIns="0" bIns="0" rtlCol="0"/>
          <a:lstStyle/>
          <a:p>
            <a:endParaRPr sz="949"/>
          </a:p>
        </p:txBody>
      </p:sp>
      <p:sp>
        <p:nvSpPr>
          <p:cNvPr id="1185" name="object 1185"/>
          <p:cNvSpPr/>
          <p:nvPr/>
        </p:nvSpPr>
        <p:spPr>
          <a:xfrm>
            <a:off x="6626558" y="3940775"/>
            <a:ext cx="290185" cy="146264"/>
          </a:xfrm>
          <a:custGeom>
            <a:avLst/>
            <a:gdLst/>
            <a:ahLst/>
            <a:cxnLst/>
            <a:rect l="l" t="t" r="r" b="b"/>
            <a:pathLst>
              <a:path w="550545" h="277495">
                <a:moveTo>
                  <a:pt x="0" y="277200"/>
                </a:moveTo>
                <a:lnTo>
                  <a:pt x="550195" y="0"/>
                </a:lnTo>
              </a:path>
            </a:pathLst>
          </a:custGeom>
          <a:ln w="3175">
            <a:solidFill>
              <a:srgbClr val="000000"/>
            </a:solidFill>
          </a:ln>
        </p:spPr>
        <p:txBody>
          <a:bodyPr wrap="square" lIns="0" tIns="0" rIns="0" bIns="0" rtlCol="0"/>
          <a:lstStyle/>
          <a:p>
            <a:endParaRPr sz="949"/>
          </a:p>
        </p:txBody>
      </p:sp>
      <p:sp>
        <p:nvSpPr>
          <p:cNvPr id="1186" name="object 1186"/>
          <p:cNvSpPr/>
          <p:nvPr/>
        </p:nvSpPr>
        <p:spPr>
          <a:xfrm>
            <a:off x="4934916" y="5290437"/>
            <a:ext cx="471927" cy="0"/>
          </a:xfrm>
          <a:custGeom>
            <a:avLst/>
            <a:gdLst/>
            <a:ahLst/>
            <a:cxnLst/>
            <a:rect l="l" t="t" r="r" b="b"/>
            <a:pathLst>
              <a:path w="895350">
                <a:moveTo>
                  <a:pt x="895046" y="0"/>
                </a:moveTo>
                <a:lnTo>
                  <a:pt x="0" y="0"/>
                </a:lnTo>
              </a:path>
            </a:pathLst>
          </a:custGeom>
          <a:ln w="3175">
            <a:solidFill>
              <a:srgbClr val="000000"/>
            </a:solidFill>
          </a:ln>
        </p:spPr>
        <p:txBody>
          <a:bodyPr wrap="square" lIns="0" tIns="0" rIns="0" bIns="0" rtlCol="0"/>
          <a:lstStyle/>
          <a:p>
            <a:endParaRPr sz="949"/>
          </a:p>
        </p:txBody>
      </p:sp>
      <p:sp>
        <p:nvSpPr>
          <p:cNvPr id="1187" name="object 1187"/>
          <p:cNvSpPr/>
          <p:nvPr/>
        </p:nvSpPr>
        <p:spPr>
          <a:xfrm>
            <a:off x="5270329" y="5204864"/>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188" name="object 1188"/>
          <p:cNvSpPr/>
          <p:nvPr/>
        </p:nvSpPr>
        <p:spPr>
          <a:xfrm>
            <a:off x="5570490" y="5204864"/>
            <a:ext cx="76981" cy="0"/>
          </a:xfrm>
          <a:custGeom>
            <a:avLst/>
            <a:gdLst/>
            <a:ahLst/>
            <a:cxnLst/>
            <a:rect l="l" t="t" r="r" b="b"/>
            <a:pathLst>
              <a:path w="146050">
                <a:moveTo>
                  <a:pt x="0" y="0"/>
                </a:moveTo>
                <a:lnTo>
                  <a:pt x="145858" y="0"/>
                </a:lnTo>
              </a:path>
            </a:pathLst>
          </a:custGeom>
          <a:ln w="3175">
            <a:solidFill>
              <a:srgbClr val="000000"/>
            </a:solidFill>
          </a:ln>
        </p:spPr>
        <p:txBody>
          <a:bodyPr wrap="square" lIns="0" tIns="0" rIns="0" bIns="0" rtlCol="0"/>
          <a:lstStyle/>
          <a:p>
            <a:endParaRPr sz="949"/>
          </a:p>
        </p:txBody>
      </p:sp>
      <p:sp>
        <p:nvSpPr>
          <p:cNvPr id="1189" name="object 1189"/>
          <p:cNvSpPr/>
          <p:nvPr/>
        </p:nvSpPr>
        <p:spPr>
          <a:xfrm>
            <a:off x="6289026" y="5021888"/>
            <a:ext cx="641954" cy="0"/>
          </a:xfrm>
          <a:custGeom>
            <a:avLst/>
            <a:gdLst/>
            <a:ahLst/>
            <a:cxnLst/>
            <a:rect l="l" t="t" r="r" b="b"/>
            <a:pathLst>
              <a:path w="1217929">
                <a:moveTo>
                  <a:pt x="1217884" y="0"/>
                </a:moveTo>
                <a:lnTo>
                  <a:pt x="0" y="0"/>
                </a:lnTo>
              </a:path>
            </a:pathLst>
          </a:custGeom>
          <a:ln w="3175">
            <a:solidFill>
              <a:srgbClr val="000000"/>
            </a:solidFill>
          </a:ln>
        </p:spPr>
        <p:txBody>
          <a:bodyPr wrap="square" lIns="0" tIns="0" rIns="0" bIns="0" rtlCol="0"/>
          <a:lstStyle/>
          <a:p>
            <a:endParaRPr sz="949"/>
          </a:p>
        </p:txBody>
      </p:sp>
      <p:sp>
        <p:nvSpPr>
          <p:cNvPr id="1190" name="object 1190"/>
          <p:cNvSpPr/>
          <p:nvPr/>
        </p:nvSpPr>
        <p:spPr>
          <a:xfrm>
            <a:off x="5484598" y="5021888"/>
            <a:ext cx="560957" cy="0"/>
          </a:xfrm>
          <a:custGeom>
            <a:avLst/>
            <a:gdLst/>
            <a:ahLst/>
            <a:cxnLst/>
            <a:rect l="l" t="t" r="r" b="b"/>
            <a:pathLst>
              <a:path w="1064259">
                <a:moveTo>
                  <a:pt x="0" y="0"/>
                </a:moveTo>
                <a:lnTo>
                  <a:pt x="1064226" y="0"/>
                </a:lnTo>
              </a:path>
            </a:pathLst>
          </a:custGeom>
          <a:ln w="3175">
            <a:solidFill>
              <a:srgbClr val="000000"/>
            </a:solidFill>
          </a:ln>
        </p:spPr>
        <p:txBody>
          <a:bodyPr wrap="square" lIns="0" tIns="0" rIns="0" bIns="0" rtlCol="0"/>
          <a:lstStyle/>
          <a:p>
            <a:endParaRPr sz="949"/>
          </a:p>
        </p:txBody>
      </p:sp>
      <p:sp>
        <p:nvSpPr>
          <p:cNvPr id="1191" name="object 1191"/>
          <p:cNvSpPr/>
          <p:nvPr/>
        </p:nvSpPr>
        <p:spPr>
          <a:xfrm>
            <a:off x="6989393" y="6320813"/>
            <a:ext cx="0" cy="186093"/>
          </a:xfrm>
          <a:custGeom>
            <a:avLst/>
            <a:gdLst/>
            <a:ahLst/>
            <a:cxnLst/>
            <a:rect l="l" t="t" r="r" b="b"/>
            <a:pathLst>
              <a:path h="353059">
                <a:moveTo>
                  <a:pt x="0" y="0"/>
                </a:moveTo>
                <a:lnTo>
                  <a:pt x="0" y="352703"/>
                </a:lnTo>
              </a:path>
            </a:pathLst>
          </a:custGeom>
          <a:ln w="3175">
            <a:solidFill>
              <a:srgbClr val="000000"/>
            </a:solidFill>
          </a:ln>
        </p:spPr>
        <p:txBody>
          <a:bodyPr wrap="square" lIns="0" tIns="0" rIns="0" bIns="0" rtlCol="0"/>
          <a:lstStyle/>
          <a:p>
            <a:endParaRPr sz="949"/>
          </a:p>
        </p:txBody>
      </p:sp>
      <p:sp>
        <p:nvSpPr>
          <p:cNvPr id="1192" name="object 1192"/>
          <p:cNvSpPr/>
          <p:nvPr/>
        </p:nvSpPr>
        <p:spPr>
          <a:xfrm>
            <a:off x="6989393" y="4982930"/>
            <a:ext cx="0" cy="263743"/>
          </a:xfrm>
          <a:custGeom>
            <a:avLst/>
            <a:gdLst/>
            <a:ahLst/>
            <a:cxnLst/>
            <a:rect l="l" t="t" r="r" b="b"/>
            <a:pathLst>
              <a:path h="500379">
                <a:moveTo>
                  <a:pt x="0" y="499895"/>
                </a:moveTo>
                <a:lnTo>
                  <a:pt x="0" y="0"/>
                </a:lnTo>
              </a:path>
            </a:pathLst>
          </a:custGeom>
          <a:ln w="3175">
            <a:solidFill>
              <a:srgbClr val="000000"/>
            </a:solidFill>
          </a:ln>
        </p:spPr>
        <p:txBody>
          <a:bodyPr wrap="square" lIns="0" tIns="0" rIns="0" bIns="0" rtlCol="0"/>
          <a:lstStyle/>
          <a:p>
            <a:endParaRPr sz="949"/>
          </a:p>
        </p:txBody>
      </p:sp>
      <p:sp>
        <p:nvSpPr>
          <p:cNvPr id="1193" name="object 1193"/>
          <p:cNvSpPr/>
          <p:nvPr/>
        </p:nvSpPr>
        <p:spPr>
          <a:xfrm>
            <a:off x="7038474" y="6320373"/>
            <a:ext cx="0" cy="103422"/>
          </a:xfrm>
          <a:custGeom>
            <a:avLst/>
            <a:gdLst/>
            <a:ahLst/>
            <a:cxnLst/>
            <a:rect l="l" t="t" r="r" b="b"/>
            <a:pathLst>
              <a:path h="196215">
                <a:moveTo>
                  <a:pt x="0" y="0"/>
                </a:moveTo>
                <a:lnTo>
                  <a:pt x="0" y="195719"/>
                </a:lnTo>
              </a:path>
            </a:pathLst>
          </a:custGeom>
          <a:ln w="3175">
            <a:solidFill>
              <a:srgbClr val="000000"/>
            </a:solidFill>
          </a:ln>
        </p:spPr>
        <p:txBody>
          <a:bodyPr wrap="square" lIns="0" tIns="0" rIns="0" bIns="0" rtlCol="0"/>
          <a:lstStyle/>
          <a:p>
            <a:endParaRPr sz="949"/>
          </a:p>
        </p:txBody>
      </p:sp>
      <p:sp>
        <p:nvSpPr>
          <p:cNvPr id="1194" name="object 1194"/>
          <p:cNvSpPr/>
          <p:nvPr/>
        </p:nvSpPr>
        <p:spPr>
          <a:xfrm>
            <a:off x="6916559" y="3940775"/>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195" name="object 1195"/>
          <p:cNvSpPr/>
          <p:nvPr/>
        </p:nvSpPr>
        <p:spPr>
          <a:xfrm>
            <a:off x="8792504" y="6419855"/>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196" name="object 1196"/>
          <p:cNvSpPr/>
          <p:nvPr/>
        </p:nvSpPr>
        <p:spPr>
          <a:xfrm>
            <a:off x="9186080" y="6414449"/>
            <a:ext cx="324994" cy="0"/>
          </a:xfrm>
          <a:custGeom>
            <a:avLst/>
            <a:gdLst/>
            <a:ahLst/>
            <a:cxnLst/>
            <a:rect l="l" t="t" r="r" b="b"/>
            <a:pathLst>
              <a:path w="616584">
                <a:moveTo>
                  <a:pt x="0" y="0"/>
                </a:moveTo>
                <a:lnTo>
                  <a:pt x="616322" y="0"/>
                </a:lnTo>
              </a:path>
            </a:pathLst>
          </a:custGeom>
          <a:ln w="3175">
            <a:solidFill>
              <a:srgbClr val="000000"/>
            </a:solidFill>
          </a:ln>
        </p:spPr>
        <p:txBody>
          <a:bodyPr wrap="square" lIns="0" tIns="0" rIns="0" bIns="0" rtlCol="0"/>
          <a:lstStyle/>
          <a:p>
            <a:endParaRPr sz="949"/>
          </a:p>
        </p:txBody>
      </p:sp>
      <p:sp>
        <p:nvSpPr>
          <p:cNvPr id="1197" name="object 1197"/>
          <p:cNvSpPr/>
          <p:nvPr/>
        </p:nvSpPr>
        <p:spPr>
          <a:xfrm>
            <a:off x="9569373" y="6414449"/>
            <a:ext cx="158313" cy="0"/>
          </a:xfrm>
          <a:custGeom>
            <a:avLst/>
            <a:gdLst/>
            <a:ahLst/>
            <a:cxnLst/>
            <a:rect l="l" t="t" r="r" b="b"/>
            <a:pathLst>
              <a:path w="300355">
                <a:moveTo>
                  <a:pt x="0" y="0"/>
                </a:moveTo>
                <a:lnTo>
                  <a:pt x="300298" y="0"/>
                </a:lnTo>
              </a:path>
            </a:pathLst>
          </a:custGeom>
          <a:ln w="3175">
            <a:solidFill>
              <a:srgbClr val="000000"/>
            </a:solidFill>
          </a:ln>
        </p:spPr>
        <p:txBody>
          <a:bodyPr wrap="square" lIns="0" tIns="0" rIns="0" bIns="0" rtlCol="0"/>
          <a:lstStyle/>
          <a:p>
            <a:endParaRPr sz="949"/>
          </a:p>
        </p:txBody>
      </p:sp>
      <p:sp>
        <p:nvSpPr>
          <p:cNvPr id="1198" name="object 1198"/>
          <p:cNvSpPr/>
          <p:nvPr/>
        </p:nvSpPr>
        <p:spPr>
          <a:xfrm>
            <a:off x="9588852" y="6272058"/>
            <a:ext cx="680780" cy="0"/>
          </a:xfrm>
          <a:custGeom>
            <a:avLst/>
            <a:gdLst/>
            <a:ahLst/>
            <a:cxnLst/>
            <a:rect l="l" t="t" r="r" b="b"/>
            <a:pathLst>
              <a:path w="1291590">
                <a:moveTo>
                  <a:pt x="0" y="0"/>
                </a:moveTo>
                <a:lnTo>
                  <a:pt x="1291216" y="0"/>
                </a:lnTo>
              </a:path>
            </a:pathLst>
          </a:custGeom>
          <a:ln w="3175">
            <a:solidFill>
              <a:srgbClr val="000000"/>
            </a:solidFill>
          </a:ln>
        </p:spPr>
        <p:txBody>
          <a:bodyPr wrap="square" lIns="0" tIns="0" rIns="0" bIns="0" rtlCol="0"/>
          <a:lstStyle/>
          <a:p>
            <a:endParaRPr sz="949"/>
          </a:p>
        </p:txBody>
      </p:sp>
      <p:sp>
        <p:nvSpPr>
          <p:cNvPr id="1199" name="object 1199"/>
          <p:cNvSpPr/>
          <p:nvPr/>
        </p:nvSpPr>
        <p:spPr>
          <a:xfrm>
            <a:off x="8836464" y="6247517"/>
            <a:ext cx="193791" cy="0"/>
          </a:xfrm>
          <a:custGeom>
            <a:avLst/>
            <a:gdLst/>
            <a:ahLst/>
            <a:cxnLst/>
            <a:rect l="l" t="t" r="r" b="b"/>
            <a:pathLst>
              <a:path w="367665">
                <a:moveTo>
                  <a:pt x="367651" y="0"/>
                </a:moveTo>
                <a:lnTo>
                  <a:pt x="0" y="0"/>
                </a:lnTo>
              </a:path>
            </a:pathLst>
          </a:custGeom>
          <a:ln w="3175">
            <a:solidFill>
              <a:srgbClr val="000000"/>
            </a:solidFill>
          </a:ln>
        </p:spPr>
        <p:txBody>
          <a:bodyPr wrap="square" lIns="0" tIns="0" rIns="0" bIns="0" rtlCol="0"/>
          <a:lstStyle/>
          <a:p>
            <a:endParaRPr sz="949"/>
          </a:p>
        </p:txBody>
      </p:sp>
      <p:sp>
        <p:nvSpPr>
          <p:cNvPr id="1200" name="object 1200"/>
          <p:cNvSpPr/>
          <p:nvPr/>
        </p:nvSpPr>
        <p:spPr>
          <a:xfrm>
            <a:off x="8836463" y="5854869"/>
            <a:ext cx="597774" cy="0"/>
          </a:xfrm>
          <a:custGeom>
            <a:avLst/>
            <a:gdLst/>
            <a:ahLst/>
            <a:cxnLst/>
            <a:rect l="l" t="t" r="r" b="b"/>
            <a:pathLst>
              <a:path w="1134109">
                <a:moveTo>
                  <a:pt x="1133867" y="0"/>
                </a:moveTo>
                <a:lnTo>
                  <a:pt x="0" y="0"/>
                </a:lnTo>
              </a:path>
            </a:pathLst>
          </a:custGeom>
          <a:ln w="3175">
            <a:solidFill>
              <a:srgbClr val="000000"/>
            </a:solidFill>
          </a:ln>
        </p:spPr>
        <p:txBody>
          <a:bodyPr wrap="square" lIns="0" tIns="0" rIns="0" bIns="0" rtlCol="0"/>
          <a:lstStyle/>
          <a:p>
            <a:endParaRPr sz="949"/>
          </a:p>
        </p:txBody>
      </p:sp>
      <p:sp>
        <p:nvSpPr>
          <p:cNvPr id="1201" name="object 1201"/>
          <p:cNvSpPr/>
          <p:nvPr/>
        </p:nvSpPr>
        <p:spPr>
          <a:xfrm>
            <a:off x="10009942" y="5854869"/>
            <a:ext cx="709564" cy="0"/>
          </a:xfrm>
          <a:custGeom>
            <a:avLst/>
            <a:gdLst/>
            <a:ahLst/>
            <a:cxnLst/>
            <a:rect l="l" t="t" r="r" b="b"/>
            <a:pathLst>
              <a:path w="1346200">
                <a:moveTo>
                  <a:pt x="0" y="0"/>
                </a:moveTo>
                <a:lnTo>
                  <a:pt x="1346063" y="0"/>
                </a:lnTo>
              </a:path>
            </a:pathLst>
          </a:custGeom>
          <a:ln w="3175">
            <a:solidFill>
              <a:srgbClr val="000000"/>
            </a:solidFill>
          </a:ln>
        </p:spPr>
        <p:txBody>
          <a:bodyPr wrap="square" lIns="0" tIns="0" rIns="0" bIns="0" rtlCol="0"/>
          <a:lstStyle/>
          <a:p>
            <a:endParaRPr sz="949"/>
          </a:p>
        </p:txBody>
      </p:sp>
      <p:sp>
        <p:nvSpPr>
          <p:cNvPr id="1202" name="object 1202"/>
          <p:cNvSpPr/>
          <p:nvPr/>
        </p:nvSpPr>
        <p:spPr>
          <a:xfrm>
            <a:off x="9909904" y="5505208"/>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03" name="object 1203"/>
          <p:cNvSpPr/>
          <p:nvPr/>
        </p:nvSpPr>
        <p:spPr>
          <a:xfrm>
            <a:off x="8875422" y="5373415"/>
            <a:ext cx="0" cy="164672"/>
          </a:xfrm>
          <a:custGeom>
            <a:avLst/>
            <a:gdLst/>
            <a:ahLst/>
            <a:cxnLst/>
            <a:rect l="l" t="t" r="r" b="b"/>
            <a:pathLst>
              <a:path h="312420">
                <a:moveTo>
                  <a:pt x="0" y="0"/>
                </a:moveTo>
                <a:lnTo>
                  <a:pt x="0" y="311878"/>
                </a:lnTo>
              </a:path>
            </a:pathLst>
          </a:custGeom>
          <a:ln w="3175">
            <a:solidFill>
              <a:srgbClr val="000000"/>
            </a:solidFill>
          </a:ln>
        </p:spPr>
        <p:txBody>
          <a:bodyPr wrap="square" lIns="0" tIns="0" rIns="0" bIns="0" rtlCol="0"/>
          <a:lstStyle/>
          <a:p>
            <a:endParaRPr sz="949"/>
          </a:p>
        </p:txBody>
      </p:sp>
      <p:sp>
        <p:nvSpPr>
          <p:cNvPr id="1204" name="object 1204"/>
          <p:cNvSpPr/>
          <p:nvPr/>
        </p:nvSpPr>
        <p:spPr>
          <a:xfrm>
            <a:off x="8875422" y="5913306"/>
            <a:ext cx="0" cy="124843"/>
          </a:xfrm>
          <a:custGeom>
            <a:avLst/>
            <a:gdLst/>
            <a:ahLst/>
            <a:cxnLst/>
            <a:rect l="l" t="t" r="r" b="b"/>
            <a:pathLst>
              <a:path h="236854">
                <a:moveTo>
                  <a:pt x="0" y="0"/>
                </a:moveTo>
                <a:lnTo>
                  <a:pt x="0" y="236817"/>
                </a:lnTo>
              </a:path>
            </a:pathLst>
          </a:custGeom>
          <a:ln w="3175">
            <a:solidFill>
              <a:srgbClr val="000000"/>
            </a:solidFill>
          </a:ln>
        </p:spPr>
        <p:txBody>
          <a:bodyPr wrap="square" lIns="0" tIns="0" rIns="0" bIns="0" rtlCol="0"/>
          <a:lstStyle/>
          <a:p>
            <a:endParaRPr sz="949"/>
          </a:p>
        </p:txBody>
      </p:sp>
      <p:sp>
        <p:nvSpPr>
          <p:cNvPr id="1205" name="object 1205"/>
          <p:cNvSpPr/>
          <p:nvPr/>
        </p:nvSpPr>
        <p:spPr>
          <a:xfrm>
            <a:off x="8875422" y="6135524"/>
            <a:ext cx="0" cy="53887"/>
          </a:xfrm>
          <a:custGeom>
            <a:avLst/>
            <a:gdLst/>
            <a:ahLst/>
            <a:cxnLst/>
            <a:rect l="l" t="t" r="r" b="b"/>
            <a:pathLst>
              <a:path h="102234">
                <a:moveTo>
                  <a:pt x="0" y="101607"/>
                </a:moveTo>
                <a:lnTo>
                  <a:pt x="0" y="0"/>
                </a:lnTo>
              </a:path>
            </a:pathLst>
          </a:custGeom>
          <a:ln w="3175">
            <a:solidFill>
              <a:srgbClr val="000000"/>
            </a:solidFill>
          </a:ln>
        </p:spPr>
        <p:txBody>
          <a:bodyPr wrap="square" lIns="0" tIns="0" rIns="0" bIns="0" rtlCol="0"/>
          <a:lstStyle/>
          <a:p>
            <a:endParaRPr sz="949"/>
          </a:p>
        </p:txBody>
      </p:sp>
      <p:sp>
        <p:nvSpPr>
          <p:cNvPr id="1206" name="object 1206"/>
          <p:cNvSpPr/>
          <p:nvPr/>
        </p:nvSpPr>
        <p:spPr>
          <a:xfrm>
            <a:off x="8875422" y="5635197"/>
            <a:ext cx="0" cy="161325"/>
          </a:xfrm>
          <a:custGeom>
            <a:avLst/>
            <a:gdLst/>
            <a:ahLst/>
            <a:cxnLst/>
            <a:rect l="l" t="t" r="r" b="b"/>
            <a:pathLst>
              <a:path h="306070">
                <a:moveTo>
                  <a:pt x="0" y="305899"/>
                </a:moveTo>
                <a:lnTo>
                  <a:pt x="0" y="0"/>
                </a:lnTo>
              </a:path>
            </a:pathLst>
          </a:custGeom>
          <a:ln w="3175">
            <a:solidFill>
              <a:srgbClr val="000000"/>
            </a:solidFill>
          </a:ln>
        </p:spPr>
        <p:txBody>
          <a:bodyPr wrap="square" lIns="0" tIns="0" rIns="0" bIns="0" rtlCol="0"/>
          <a:lstStyle/>
          <a:p>
            <a:endParaRPr sz="949"/>
          </a:p>
        </p:txBody>
      </p:sp>
      <p:sp>
        <p:nvSpPr>
          <p:cNvPr id="1207" name="object 1207"/>
          <p:cNvSpPr/>
          <p:nvPr/>
        </p:nvSpPr>
        <p:spPr>
          <a:xfrm>
            <a:off x="8836464" y="5314977"/>
            <a:ext cx="193791" cy="0"/>
          </a:xfrm>
          <a:custGeom>
            <a:avLst/>
            <a:gdLst/>
            <a:ahLst/>
            <a:cxnLst/>
            <a:rect l="l" t="t" r="r" b="b"/>
            <a:pathLst>
              <a:path w="367665">
                <a:moveTo>
                  <a:pt x="367651" y="0"/>
                </a:moveTo>
                <a:lnTo>
                  <a:pt x="0" y="0"/>
                </a:lnTo>
              </a:path>
            </a:pathLst>
          </a:custGeom>
          <a:ln w="3175">
            <a:solidFill>
              <a:srgbClr val="000000"/>
            </a:solidFill>
          </a:ln>
        </p:spPr>
        <p:txBody>
          <a:bodyPr wrap="square" lIns="0" tIns="0" rIns="0" bIns="0" rtlCol="0"/>
          <a:lstStyle/>
          <a:p>
            <a:endParaRPr sz="949"/>
          </a:p>
        </p:txBody>
      </p:sp>
      <p:sp>
        <p:nvSpPr>
          <p:cNvPr id="1208" name="object 1208"/>
          <p:cNvSpPr/>
          <p:nvPr/>
        </p:nvSpPr>
        <p:spPr>
          <a:xfrm>
            <a:off x="8625452" y="5132086"/>
            <a:ext cx="409338" cy="129194"/>
          </a:xfrm>
          <a:custGeom>
            <a:avLst/>
            <a:gdLst/>
            <a:ahLst/>
            <a:cxnLst/>
            <a:rect l="l" t="t" r="r" b="b"/>
            <a:pathLst>
              <a:path w="776605" h="245109">
                <a:moveTo>
                  <a:pt x="776226" y="244772"/>
                </a:moveTo>
                <a:lnTo>
                  <a:pt x="0" y="0"/>
                </a:lnTo>
              </a:path>
            </a:pathLst>
          </a:custGeom>
          <a:ln w="3175">
            <a:solidFill>
              <a:srgbClr val="000000"/>
            </a:solidFill>
          </a:ln>
        </p:spPr>
        <p:txBody>
          <a:bodyPr wrap="square" lIns="0" tIns="0" rIns="0" bIns="0" rtlCol="0"/>
          <a:lstStyle/>
          <a:p>
            <a:endParaRPr sz="949"/>
          </a:p>
        </p:txBody>
      </p:sp>
      <p:sp>
        <p:nvSpPr>
          <p:cNvPr id="1209" name="object 1209"/>
          <p:cNvSpPr/>
          <p:nvPr/>
        </p:nvSpPr>
        <p:spPr>
          <a:xfrm>
            <a:off x="9103103" y="5050516"/>
            <a:ext cx="0" cy="228265"/>
          </a:xfrm>
          <a:custGeom>
            <a:avLst/>
            <a:gdLst/>
            <a:ahLst/>
            <a:cxnLst/>
            <a:rect l="l" t="t" r="r" b="b"/>
            <a:pathLst>
              <a:path h="433070">
                <a:moveTo>
                  <a:pt x="0" y="433039"/>
                </a:moveTo>
                <a:lnTo>
                  <a:pt x="0" y="0"/>
                </a:lnTo>
              </a:path>
            </a:pathLst>
          </a:custGeom>
          <a:ln w="3175">
            <a:solidFill>
              <a:srgbClr val="000000"/>
            </a:solidFill>
          </a:ln>
        </p:spPr>
        <p:txBody>
          <a:bodyPr wrap="square" lIns="0" tIns="0" rIns="0" bIns="0" rtlCol="0"/>
          <a:lstStyle/>
          <a:p>
            <a:endParaRPr sz="949"/>
          </a:p>
        </p:txBody>
      </p:sp>
      <p:sp>
        <p:nvSpPr>
          <p:cNvPr id="1210" name="object 1210"/>
          <p:cNvSpPr/>
          <p:nvPr/>
        </p:nvSpPr>
        <p:spPr>
          <a:xfrm>
            <a:off x="9127643" y="6344913"/>
            <a:ext cx="0" cy="108777"/>
          </a:xfrm>
          <a:custGeom>
            <a:avLst/>
            <a:gdLst/>
            <a:ahLst/>
            <a:cxnLst/>
            <a:rect l="l" t="t" r="r" b="b"/>
            <a:pathLst>
              <a:path h="206375">
                <a:moveTo>
                  <a:pt x="0" y="0"/>
                </a:moveTo>
                <a:lnTo>
                  <a:pt x="0" y="205838"/>
                </a:lnTo>
              </a:path>
            </a:pathLst>
          </a:custGeom>
          <a:ln w="3175">
            <a:solidFill>
              <a:srgbClr val="000000"/>
            </a:solidFill>
          </a:ln>
        </p:spPr>
        <p:txBody>
          <a:bodyPr wrap="square" lIns="0" tIns="0" rIns="0" bIns="0" rtlCol="0"/>
          <a:lstStyle/>
          <a:p>
            <a:endParaRPr sz="949"/>
          </a:p>
        </p:txBody>
      </p:sp>
      <p:sp>
        <p:nvSpPr>
          <p:cNvPr id="1211" name="object 1211"/>
          <p:cNvSpPr/>
          <p:nvPr/>
        </p:nvSpPr>
        <p:spPr>
          <a:xfrm>
            <a:off x="8547537" y="5132086"/>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212" name="object 1212"/>
          <p:cNvSpPr/>
          <p:nvPr/>
        </p:nvSpPr>
        <p:spPr>
          <a:xfrm>
            <a:off x="9161540" y="5089474"/>
            <a:ext cx="349427" cy="0"/>
          </a:xfrm>
          <a:custGeom>
            <a:avLst/>
            <a:gdLst/>
            <a:ahLst/>
            <a:cxnLst/>
            <a:rect l="l" t="t" r="r" b="b"/>
            <a:pathLst>
              <a:path w="662940">
                <a:moveTo>
                  <a:pt x="662881" y="0"/>
                </a:moveTo>
                <a:lnTo>
                  <a:pt x="0" y="0"/>
                </a:lnTo>
              </a:path>
            </a:pathLst>
          </a:custGeom>
          <a:ln w="3175">
            <a:solidFill>
              <a:srgbClr val="000000"/>
            </a:solidFill>
          </a:ln>
        </p:spPr>
        <p:txBody>
          <a:bodyPr wrap="square" lIns="0" tIns="0" rIns="0" bIns="0" rtlCol="0"/>
          <a:lstStyle/>
          <a:p>
            <a:endParaRPr sz="949"/>
          </a:p>
        </p:txBody>
      </p:sp>
      <p:sp>
        <p:nvSpPr>
          <p:cNvPr id="1213" name="object 1213"/>
          <p:cNvSpPr/>
          <p:nvPr/>
        </p:nvSpPr>
        <p:spPr>
          <a:xfrm>
            <a:off x="8948221" y="5089474"/>
            <a:ext cx="154966" cy="0"/>
          </a:xfrm>
          <a:custGeom>
            <a:avLst/>
            <a:gdLst/>
            <a:ahLst/>
            <a:cxnLst/>
            <a:rect l="l" t="t" r="r" b="b"/>
            <a:pathLst>
              <a:path w="294005">
                <a:moveTo>
                  <a:pt x="293844" y="0"/>
                </a:moveTo>
                <a:lnTo>
                  <a:pt x="0" y="0"/>
                </a:lnTo>
              </a:path>
            </a:pathLst>
          </a:custGeom>
          <a:ln w="3175">
            <a:solidFill>
              <a:srgbClr val="000000"/>
            </a:solidFill>
          </a:ln>
        </p:spPr>
        <p:txBody>
          <a:bodyPr wrap="square" lIns="0" tIns="0" rIns="0" bIns="0" rtlCol="0"/>
          <a:lstStyle/>
          <a:p>
            <a:endParaRPr sz="949"/>
          </a:p>
        </p:txBody>
      </p:sp>
      <p:sp>
        <p:nvSpPr>
          <p:cNvPr id="1214" name="object 1214"/>
          <p:cNvSpPr/>
          <p:nvPr/>
        </p:nvSpPr>
        <p:spPr>
          <a:xfrm>
            <a:off x="9569373" y="6320373"/>
            <a:ext cx="0" cy="133210"/>
          </a:xfrm>
          <a:custGeom>
            <a:avLst/>
            <a:gdLst/>
            <a:ahLst/>
            <a:cxnLst/>
            <a:rect l="l" t="t" r="r" b="b"/>
            <a:pathLst>
              <a:path h="252729">
                <a:moveTo>
                  <a:pt x="0" y="0"/>
                </a:moveTo>
                <a:lnTo>
                  <a:pt x="0" y="252397"/>
                </a:lnTo>
              </a:path>
            </a:pathLst>
          </a:custGeom>
          <a:ln w="3175">
            <a:solidFill>
              <a:srgbClr val="000000"/>
            </a:solidFill>
          </a:ln>
        </p:spPr>
        <p:txBody>
          <a:bodyPr wrap="square" lIns="0" tIns="0" rIns="0" bIns="0" rtlCol="0"/>
          <a:lstStyle/>
          <a:p>
            <a:endParaRPr sz="949"/>
          </a:p>
        </p:txBody>
      </p:sp>
      <p:sp>
        <p:nvSpPr>
          <p:cNvPr id="1215" name="object 1215"/>
          <p:cNvSpPr/>
          <p:nvPr/>
        </p:nvSpPr>
        <p:spPr>
          <a:xfrm>
            <a:off x="9569373" y="5050516"/>
            <a:ext cx="0" cy="220567"/>
          </a:xfrm>
          <a:custGeom>
            <a:avLst/>
            <a:gdLst/>
            <a:ahLst/>
            <a:cxnLst/>
            <a:rect l="l" t="t" r="r" b="b"/>
            <a:pathLst>
              <a:path h="418465">
                <a:moveTo>
                  <a:pt x="0" y="418228"/>
                </a:moveTo>
                <a:lnTo>
                  <a:pt x="0" y="0"/>
                </a:lnTo>
              </a:path>
            </a:pathLst>
          </a:custGeom>
          <a:ln w="3175">
            <a:solidFill>
              <a:srgbClr val="000000"/>
            </a:solidFill>
          </a:ln>
        </p:spPr>
        <p:txBody>
          <a:bodyPr wrap="square" lIns="0" tIns="0" rIns="0" bIns="0" rtlCol="0"/>
          <a:lstStyle/>
          <a:p>
            <a:endParaRPr sz="949"/>
          </a:p>
        </p:txBody>
      </p:sp>
      <p:sp>
        <p:nvSpPr>
          <p:cNvPr id="1216" name="object 1216"/>
          <p:cNvSpPr/>
          <p:nvPr/>
        </p:nvSpPr>
        <p:spPr>
          <a:xfrm>
            <a:off x="9519525" y="4505140"/>
            <a:ext cx="1200234" cy="0"/>
          </a:xfrm>
          <a:custGeom>
            <a:avLst/>
            <a:gdLst/>
            <a:ahLst/>
            <a:cxnLst/>
            <a:rect l="l" t="t" r="r" b="b"/>
            <a:pathLst>
              <a:path w="2277109">
                <a:moveTo>
                  <a:pt x="0" y="0"/>
                </a:moveTo>
                <a:lnTo>
                  <a:pt x="2276494" y="0"/>
                </a:lnTo>
              </a:path>
            </a:pathLst>
          </a:custGeom>
          <a:ln w="3175">
            <a:solidFill>
              <a:srgbClr val="000000"/>
            </a:solidFill>
          </a:ln>
        </p:spPr>
        <p:txBody>
          <a:bodyPr wrap="square" lIns="0" tIns="0" rIns="0" bIns="0" rtlCol="0"/>
          <a:lstStyle/>
          <a:p>
            <a:endParaRPr sz="949"/>
          </a:p>
        </p:txBody>
      </p:sp>
      <p:sp>
        <p:nvSpPr>
          <p:cNvPr id="1217" name="object 1217"/>
          <p:cNvSpPr/>
          <p:nvPr/>
        </p:nvSpPr>
        <p:spPr>
          <a:xfrm>
            <a:off x="9642940" y="5505208"/>
            <a:ext cx="267090" cy="267090"/>
          </a:xfrm>
          <a:custGeom>
            <a:avLst/>
            <a:gdLst/>
            <a:ahLst/>
            <a:cxnLst/>
            <a:rect l="l" t="t" r="r" b="b"/>
            <a:pathLst>
              <a:path w="506730" h="506729">
                <a:moveTo>
                  <a:pt x="0" y="506490"/>
                </a:moveTo>
                <a:lnTo>
                  <a:pt x="506489" y="0"/>
                </a:lnTo>
              </a:path>
            </a:pathLst>
          </a:custGeom>
          <a:ln w="3175">
            <a:solidFill>
              <a:srgbClr val="000000"/>
            </a:solidFill>
          </a:ln>
        </p:spPr>
        <p:txBody>
          <a:bodyPr wrap="square" lIns="0" tIns="0" rIns="0" bIns="0" rtlCol="0"/>
          <a:lstStyle/>
          <a:p>
            <a:endParaRPr sz="949"/>
          </a:p>
        </p:txBody>
      </p:sp>
      <p:sp>
        <p:nvSpPr>
          <p:cNvPr id="1218" name="object 1218"/>
          <p:cNvSpPr/>
          <p:nvPr/>
        </p:nvSpPr>
        <p:spPr>
          <a:xfrm>
            <a:off x="10230476" y="5913306"/>
            <a:ext cx="0" cy="80328"/>
          </a:xfrm>
          <a:custGeom>
            <a:avLst/>
            <a:gdLst/>
            <a:ahLst/>
            <a:cxnLst/>
            <a:rect l="l" t="t" r="r" b="b"/>
            <a:pathLst>
              <a:path h="152400">
                <a:moveTo>
                  <a:pt x="0" y="0"/>
                </a:moveTo>
                <a:lnTo>
                  <a:pt x="0" y="152064"/>
                </a:lnTo>
              </a:path>
            </a:pathLst>
          </a:custGeom>
          <a:ln w="3175">
            <a:solidFill>
              <a:srgbClr val="000000"/>
            </a:solidFill>
          </a:ln>
        </p:spPr>
        <p:txBody>
          <a:bodyPr wrap="square" lIns="0" tIns="0" rIns="0" bIns="0" rtlCol="0"/>
          <a:lstStyle/>
          <a:p>
            <a:endParaRPr sz="949"/>
          </a:p>
        </p:txBody>
      </p:sp>
      <p:sp>
        <p:nvSpPr>
          <p:cNvPr id="1219" name="object 1219"/>
          <p:cNvSpPr/>
          <p:nvPr/>
        </p:nvSpPr>
        <p:spPr>
          <a:xfrm>
            <a:off x="10230476" y="6090852"/>
            <a:ext cx="0" cy="122835"/>
          </a:xfrm>
          <a:custGeom>
            <a:avLst/>
            <a:gdLst/>
            <a:ahLst/>
            <a:cxnLst/>
            <a:rect l="l" t="t" r="r" b="b"/>
            <a:pathLst>
              <a:path h="233045">
                <a:moveTo>
                  <a:pt x="0" y="232919"/>
                </a:moveTo>
                <a:lnTo>
                  <a:pt x="0" y="0"/>
                </a:lnTo>
              </a:path>
            </a:pathLst>
          </a:custGeom>
          <a:ln w="3175">
            <a:solidFill>
              <a:srgbClr val="000000"/>
            </a:solidFill>
          </a:ln>
        </p:spPr>
        <p:txBody>
          <a:bodyPr wrap="square" lIns="0" tIns="0" rIns="0" bIns="0" rtlCol="0"/>
          <a:lstStyle/>
          <a:p>
            <a:endParaRPr sz="949"/>
          </a:p>
        </p:txBody>
      </p:sp>
      <p:sp>
        <p:nvSpPr>
          <p:cNvPr id="1220" name="object 1220"/>
          <p:cNvSpPr/>
          <p:nvPr/>
        </p:nvSpPr>
        <p:spPr>
          <a:xfrm>
            <a:off x="8870420" y="6316868"/>
            <a:ext cx="173040" cy="103088"/>
          </a:xfrm>
          <a:custGeom>
            <a:avLst/>
            <a:gdLst/>
            <a:ahLst/>
            <a:cxnLst/>
            <a:rect l="l" t="t" r="r" b="b"/>
            <a:pathLst>
              <a:path w="328294" h="195579">
                <a:moveTo>
                  <a:pt x="327913" y="0"/>
                </a:moveTo>
                <a:lnTo>
                  <a:pt x="0" y="195389"/>
                </a:lnTo>
              </a:path>
            </a:pathLst>
          </a:custGeom>
          <a:ln w="3175">
            <a:solidFill>
              <a:srgbClr val="000000"/>
            </a:solidFill>
          </a:ln>
        </p:spPr>
        <p:txBody>
          <a:bodyPr wrap="square" lIns="0" tIns="0" rIns="0" bIns="0" rtlCol="0"/>
          <a:lstStyle/>
          <a:p>
            <a:endParaRPr sz="949"/>
          </a:p>
        </p:txBody>
      </p:sp>
      <p:sp>
        <p:nvSpPr>
          <p:cNvPr id="1221" name="object 1221"/>
          <p:cNvSpPr/>
          <p:nvPr/>
        </p:nvSpPr>
        <p:spPr>
          <a:xfrm>
            <a:off x="10680476" y="4563578"/>
            <a:ext cx="0" cy="567986"/>
          </a:xfrm>
          <a:custGeom>
            <a:avLst/>
            <a:gdLst/>
            <a:ahLst/>
            <a:cxnLst/>
            <a:rect l="l" t="t" r="r" b="b"/>
            <a:pathLst>
              <a:path h="1077595">
                <a:moveTo>
                  <a:pt x="0" y="0"/>
                </a:moveTo>
                <a:lnTo>
                  <a:pt x="0" y="1077109"/>
                </a:lnTo>
              </a:path>
            </a:pathLst>
          </a:custGeom>
          <a:ln w="3175">
            <a:solidFill>
              <a:srgbClr val="000000"/>
            </a:solidFill>
          </a:ln>
        </p:spPr>
        <p:txBody>
          <a:bodyPr wrap="square" lIns="0" tIns="0" rIns="0" bIns="0" rtlCol="0"/>
          <a:lstStyle/>
          <a:p>
            <a:endParaRPr sz="949"/>
          </a:p>
        </p:txBody>
      </p:sp>
      <p:sp>
        <p:nvSpPr>
          <p:cNvPr id="1222" name="object 1222"/>
          <p:cNvSpPr/>
          <p:nvPr/>
        </p:nvSpPr>
        <p:spPr>
          <a:xfrm>
            <a:off x="10680476" y="5228702"/>
            <a:ext cx="0" cy="567986"/>
          </a:xfrm>
          <a:custGeom>
            <a:avLst/>
            <a:gdLst/>
            <a:ahLst/>
            <a:cxnLst/>
            <a:rect l="l" t="t" r="r" b="b"/>
            <a:pathLst>
              <a:path h="1077595">
                <a:moveTo>
                  <a:pt x="0" y="1077109"/>
                </a:moveTo>
                <a:lnTo>
                  <a:pt x="0" y="0"/>
                </a:lnTo>
              </a:path>
            </a:pathLst>
          </a:custGeom>
          <a:ln w="3175">
            <a:solidFill>
              <a:srgbClr val="000000"/>
            </a:solidFill>
          </a:ln>
        </p:spPr>
        <p:txBody>
          <a:bodyPr wrap="square" lIns="0" tIns="0" rIns="0" bIns="0" rtlCol="0"/>
          <a:lstStyle/>
          <a:p>
            <a:endParaRPr sz="949"/>
          </a:p>
        </p:txBody>
      </p:sp>
      <p:sp>
        <p:nvSpPr>
          <p:cNvPr id="1223" name="object 1223"/>
          <p:cNvSpPr/>
          <p:nvPr/>
        </p:nvSpPr>
        <p:spPr>
          <a:xfrm>
            <a:off x="3276906" y="6382341"/>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24" name="object 1224"/>
          <p:cNvSpPr/>
          <p:nvPr/>
        </p:nvSpPr>
        <p:spPr>
          <a:xfrm>
            <a:off x="1625711" y="5557469"/>
            <a:ext cx="0" cy="219898"/>
          </a:xfrm>
          <a:custGeom>
            <a:avLst/>
            <a:gdLst/>
            <a:ahLst/>
            <a:cxnLst/>
            <a:rect l="l" t="t" r="r" b="b"/>
            <a:pathLst>
              <a:path h="417195">
                <a:moveTo>
                  <a:pt x="0" y="0"/>
                </a:moveTo>
                <a:lnTo>
                  <a:pt x="0" y="416870"/>
                </a:lnTo>
              </a:path>
            </a:pathLst>
          </a:custGeom>
          <a:ln w="3175">
            <a:solidFill>
              <a:srgbClr val="000000"/>
            </a:solidFill>
          </a:ln>
        </p:spPr>
        <p:txBody>
          <a:bodyPr wrap="square" lIns="0" tIns="0" rIns="0" bIns="0" rtlCol="0"/>
          <a:lstStyle/>
          <a:p>
            <a:endParaRPr sz="949"/>
          </a:p>
        </p:txBody>
      </p:sp>
      <p:sp>
        <p:nvSpPr>
          <p:cNvPr id="1225" name="object 1225"/>
          <p:cNvSpPr/>
          <p:nvPr/>
        </p:nvSpPr>
        <p:spPr>
          <a:xfrm>
            <a:off x="1625711" y="5874590"/>
            <a:ext cx="0" cy="339051"/>
          </a:xfrm>
          <a:custGeom>
            <a:avLst/>
            <a:gdLst/>
            <a:ahLst/>
            <a:cxnLst/>
            <a:rect l="l" t="t" r="r" b="b"/>
            <a:pathLst>
              <a:path h="643254">
                <a:moveTo>
                  <a:pt x="0" y="643215"/>
                </a:moveTo>
                <a:lnTo>
                  <a:pt x="0" y="0"/>
                </a:lnTo>
              </a:path>
            </a:pathLst>
          </a:custGeom>
          <a:ln w="3175">
            <a:solidFill>
              <a:srgbClr val="000000"/>
            </a:solidFill>
          </a:ln>
        </p:spPr>
        <p:txBody>
          <a:bodyPr wrap="square" lIns="0" tIns="0" rIns="0" bIns="0" rtlCol="0"/>
          <a:lstStyle/>
          <a:p>
            <a:endParaRPr sz="949"/>
          </a:p>
        </p:txBody>
      </p:sp>
      <p:sp>
        <p:nvSpPr>
          <p:cNvPr id="1226" name="object 1226"/>
          <p:cNvSpPr/>
          <p:nvPr/>
        </p:nvSpPr>
        <p:spPr>
          <a:xfrm>
            <a:off x="1586753" y="6272058"/>
            <a:ext cx="1155384" cy="0"/>
          </a:xfrm>
          <a:custGeom>
            <a:avLst/>
            <a:gdLst/>
            <a:ahLst/>
            <a:cxnLst/>
            <a:rect l="l" t="t" r="r" b="b"/>
            <a:pathLst>
              <a:path w="2192020">
                <a:moveTo>
                  <a:pt x="2191927" y="0"/>
                </a:moveTo>
                <a:lnTo>
                  <a:pt x="0" y="0"/>
                </a:lnTo>
              </a:path>
            </a:pathLst>
          </a:custGeom>
          <a:ln w="3175">
            <a:solidFill>
              <a:srgbClr val="000000"/>
            </a:solidFill>
          </a:ln>
        </p:spPr>
        <p:txBody>
          <a:bodyPr wrap="square" lIns="0" tIns="0" rIns="0" bIns="0" rtlCol="0"/>
          <a:lstStyle/>
          <a:p>
            <a:endParaRPr sz="949"/>
          </a:p>
        </p:txBody>
      </p:sp>
      <p:sp>
        <p:nvSpPr>
          <p:cNvPr id="1227" name="object 1227"/>
          <p:cNvSpPr/>
          <p:nvPr/>
        </p:nvSpPr>
        <p:spPr>
          <a:xfrm>
            <a:off x="2182382" y="6063464"/>
            <a:ext cx="715254" cy="0"/>
          </a:xfrm>
          <a:custGeom>
            <a:avLst/>
            <a:gdLst/>
            <a:ahLst/>
            <a:cxnLst/>
            <a:rect l="l" t="t" r="r" b="b"/>
            <a:pathLst>
              <a:path w="1356995">
                <a:moveTo>
                  <a:pt x="1356372" y="0"/>
                </a:moveTo>
                <a:lnTo>
                  <a:pt x="0" y="0"/>
                </a:lnTo>
              </a:path>
            </a:pathLst>
          </a:custGeom>
          <a:ln w="3175">
            <a:solidFill>
              <a:srgbClr val="000000"/>
            </a:solidFill>
          </a:ln>
        </p:spPr>
        <p:txBody>
          <a:bodyPr wrap="square" lIns="0" tIns="0" rIns="0" bIns="0" rtlCol="0"/>
          <a:lstStyle/>
          <a:p>
            <a:endParaRPr sz="949"/>
          </a:p>
        </p:txBody>
      </p:sp>
      <p:sp>
        <p:nvSpPr>
          <p:cNvPr id="1228" name="object 1228"/>
          <p:cNvSpPr/>
          <p:nvPr/>
        </p:nvSpPr>
        <p:spPr>
          <a:xfrm>
            <a:off x="1893744" y="5839684"/>
            <a:ext cx="0" cy="149946"/>
          </a:xfrm>
          <a:custGeom>
            <a:avLst/>
            <a:gdLst/>
            <a:ahLst/>
            <a:cxnLst/>
            <a:rect l="l" t="t" r="r" b="b"/>
            <a:pathLst>
              <a:path h="284479">
                <a:moveTo>
                  <a:pt x="0" y="0"/>
                </a:moveTo>
                <a:lnTo>
                  <a:pt x="0" y="284020"/>
                </a:lnTo>
              </a:path>
            </a:pathLst>
          </a:custGeom>
          <a:ln w="3175">
            <a:solidFill>
              <a:srgbClr val="000000"/>
            </a:solidFill>
          </a:ln>
        </p:spPr>
        <p:txBody>
          <a:bodyPr wrap="square" lIns="0" tIns="0" rIns="0" bIns="0" rtlCol="0"/>
          <a:lstStyle/>
          <a:p>
            <a:endParaRPr sz="949"/>
          </a:p>
        </p:txBody>
      </p:sp>
      <p:sp>
        <p:nvSpPr>
          <p:cNvPr id="1229" name="object 1229"/>
          <p:cNvSpPr/>
          <p:nvPr/>
        </p:nvSpPr>
        <p:spPr>
          <a:xfrm>
            <a:off x="1893744" y="6086783"/>
            <a:ext cx="0" cy="126851"/>
          </a:xfrm>
          <a:custGeom>
            <a:avLst/>
            <a:gdLst/>
            <a:ahLst/>
            <a:cxnLst/>
            <a:rect l="l" t="t" r="r" b="b"/>
            <a:pathLst>
              <a:path h="240665">
                <a:moveTo>
                  <a:pt x="0" y="240639"/>
                </a:moveTo>
                <a:lnTo>
                  <a:pt x="0" y="0"/>
                </a:lnTo>
              </a:path>
            </a:pathLst>
          </a:custGeom>
          <a:ln w="3175">
            <a:solidFill>
              <a:srgbClr val="000000"/>
            </a:solidFill>
          </a:ln>
        </p:spPr>
        <p:txBody>
          <a:bodyPr wrap="square" lIns="0" tIns="0" rIns="0" bIns="0" rtlCol="0"/>
          <a:lstStyle/>
          <a:p>
            <a:endParaRPr sz="949"/>
          </a:p>
        </p:txBody>
      </p:sp>
      <p:sp>
        <p:nvSpPr>
          <p:cNvPr id="1230" name="object 1230"/>
          <p:cNvSpPr/>
          <p:nvPr/>
        </p:nvSpPr>
        <p:spPr>
          <a:xfrm>
            <a:off x="1854786" y="5781247"/>
            <a:ext cx="1042590" cy="0"/>
          </a:xfrm>
          <a:custGeom>
            <a:avLst/>
            <a:gdLst/>
            <a:ahLst/>
            <a:cxnLst/>
            <a:rect l="l" t="t" r="r" b="b"/>
            <a:pathLst>
              <a:path w="1978025">
                <a:moveTo>
                  <a:pt x="1977894" y="0"/>
                </a:moveTo>
                <a:lnTo>
                  <a:pt x="0" y="0"/>
                </a:lnTo>
              </a:path>
            </a:pathLst>
          </a:custGeom>
          <a:ln w="3175">
            <a:solidFill>
              <a:srgbClr val="000000"/>
            </a:solidFill>
          </a:ln>
        </p:spPr>
        <p:txBody>
          <a:bodyPr wrap="square" lIns="0" tIns="0" rIns="0" bIns="0" rtlCol="0"/>
          <a:lstStyle/>
          <a:p>
            <a:endParaRPr sz="949"/>
          </a:p>
        </p:txBody>
      </p:sp>
      <p:sp>
        <p:nvSpPr>
          <p:cNvPr id="1231" name="object 1231"/>
          <p:cNvSpPr/>
          <p:nvPr/>
        </p:nvSpPr>
        <p:spPr>
          <a:xfrm>
            <a:off x="2530222" y="5633977"/>
            <a:ext cx="362145" cy="114802"/>
          </a:xfrm>
          <a:custGeom>
            <a:avLst/>
            <a:gdLst/>
            <a:ahLst/>
            <a:cxnLst/>
            <a:rect l="l" t="t" r="r" b="b"/>
            <a:pathLst>
              <a:path w="687070" h="217804">
                <a:moveTo>
                  <a:pt x="686775" y="217753"/>
                </a:moveTo>
                <a:lnTo>
                  <a:pt x="0" y="0"/>
                </a:lnTo>
              </a:path>
            </a:pathLst>
          </a:custGeom>
          <a:ln w="3175">
            <a:solidFill>
              <a:srgbClr val="000000"/>
            </a:solidFill>
          </a:ln>
        </p:spPr>
        <p:txBody>
          <a:bodyPr wrap="square" lIns="0" tIns="0" rIns="0" bIns="0" rtlCol="0"/>
          <a:lstStyle/>
          <a:p>
            <a:endParaRPr sz="949"/>
          </a:p>
        </p:txBody>
      </p:sp>
      <p:sp>
        <p:nvSpPr>
          <p:cNvPr id="1232" name="object 1232"/>
          <p:cNvSpPr/>
          <p:nvPr/>
        </p:nvSpPr>
        <p:spPr>
          <a:xfrm>
            <a:off x="2221340" y="6330495"/>
            <a:ext cx="0" cy="97398"/>
          </a:xfrm>
          <a:custGeom>
            <a:avLst/>
            <a:gdLst/>
            <a:ahLst/>
            <a:cxnLst/>
            <a:rect l="l" t="t" r="r" b="b"/>
            <a:pathLst>
              <a:path h="184784">
                <a:moveTo>
                  <a:pt x="0" y="0"/>
                </a:moveTo>
                <a:lnTo>
                  <a:pt x="0" y="184780"/>
                </a:lnTo>
              </a:path>
            </a:pathLst>
          </a:custGeom>
          <a:ln w="3175">
            <a:solidFill>
              <a:srgbClr val="000000"/>
            </a:solidFill>
          </a:ln>
        </p:spPr>
        <p:txBody>
          <a:bodyPr wrap="square" lIns="0" tIns="0" rIns="0" bIns="0" rtlCol="0"/>
          <a:lstStyle/>
          <a:p>
            <a:endParaRPr sz="949"/>
          </a:p>
        </p:txBody>
      </p:sp>
      <p:sp>
        <p:nvSpPr>
          <p:cNvPr id="1233" name="object 1233"/>
          <p:cNvSpPr/>
          <p:nvPr/>
        </p:nvSpPr>
        <p:spPr>
          <a:xfrm>
            <a:off x="2221340" y="5907631"/>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234" name="object 1234"/>
          <p:cNvSpPr/>
          <p:nvPr/>
        </p:nvSpPr>
        <p:spPr>
          <a:xfrm>
            <a:off x="2476655" y="5633977"/>
            <a:ext cx="53887" cy="0"/>
          </a:xfrm>
          <a:custGeom>
            <a:avLst/>
            <a:gdLst/>
            <a:ahLst/>
            <a:cxnLst/>
            <a:rect l="l" t="t" r="r" b="b"/>
            <a:pathLst>
              <a:path w="102235">
                <a:moveTo>
                  <a:pt x="101629" y="0"/>
                </a:moveTo>
                <a:lnTo>
                  <a:pt x="0" y="0"/>
                </a:lnTo>
              </a:path>
            </a:pathLst>
          </a:custGeom>
          <a:ln w="3175">
            <a:solidFill>
              <a:srgbClr val="000000"/>
            </a:solidFill>
          </a:ln>
        </p:spPr>
        <p:txBody>
          <a:bodyPr wrap="square" lIns="0" tIns="0" rIns="0" bIns="0" rtlCol="0"/>
          <a:lstStyle/>
          <a:p>
            <a:endParaRPr sz="949"/>
          </a:p>
        </p:txBody>
      </p:sp>
      <p:sp>
        <p:nvSpPr>
          <p:cNvPr id="1235" name="object 1235"/>
          <p:cNvSpPr/>
          <p:nvPr/>
        </p:nvSpPr>
        <p:spPr>
          <a:xfrm>
            <a:off x="3236191" y="5600740"/>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36" name="object 1236"/>
          <p:cNvSpPr/>
          <p:nvPr/>
        </p:nvSpPr>
        <p:spPr>
          <a:xfrm>
            <a:off x="2994702" y="6063464"/>
            <a:ext cx="282487" cy="318969"/>
          </a:xfrm>
          <a:custGeom>
            <a:avLst/>
            <a:gdLst/>
            <a:ahLst/>
            <a:cxnLst/>
            <a:rect l="l" t="t" r="r" b="b"/>
            <a:pathLst>
              <a:path w="535939" h="605154">
                <a:moveTo>
                  <a:pt x="0" y="0"/>
                </a:moveTo>
                <a:lnTo>
                  <a:pt x="535403" y="604983"/>
                </a:lnTo>
              </a:path>
            </a:pathLst>
          </a:custGeom>
          <a:ln w="3175">
            <a:solidFill>
              <a:srgbClr val="000000"/>
            </a:solidFill>
          </a:ln>
        </p:spPr>
        <p:txBody>
          <a:bodyPr wrap="square" lIns="0" tIns="0" rIns="0" bIns="0" rtlCol="0"/>
          <a:lstStyle/>
          <a:p>
            <a:endParaRPr sz="949"/>
          </a:p>
        </p:txBody>
      </p:sp>
      <p:sp>
        <p:nvSpPr>
          <p:cNvPr id="1237" name="object 1237"/>
          <p:cNvSpPr/>
          <p:nvPr/>
        </p:nvSpPr>
        <p:spPr>
          <a:xfrm>
            <a:off x="1586753" y="5210145"/>
            <a:ext cx="1408082" cy="289181"/>
          </a:xfrm>
          <a:custGeom>
            <a:avLst/>
            <a:gdLst/>
            <a:ahLst/>
            <a:cxnLst/>
            <a:rect l="l" t="t" r="r" b="b"/>
            <a:pathLst>
              <a:path w="2671445" h="548640">
                <a:moveTo>
                  <a:pt x="2486411" y="548081"/>
                </a:moveTo>
                <a:lnTo>
                  <a:pt x="0" y="548081"/>
                </a:lnTo>
              </a:path>
              <a:path w="2671445" h="548640">
                <a:moveTo>
                  <a:pt x="2671192" y="548081"/>
                </a:moveTo>
                <a:lnTo>
                  <a:pt x="1520576" y="0"/>
                </a:lnTo>
              </a:path>
              <a:path w="2671445" h="548640">
                <a:moveTo>
                  <a:pt x="1520576" y="0"/>
                </a:moveTo>
                <a:lnTo>
                  <a:pt x="1372752" y="0"/>
                </a:lnTo>
              </a:path>
            </a:pathLst>
          </a:custGeom>
          <a:ln w="3175">
            <a:solidFill>
              <a:srgbClr val="000000"/>
            </a:solidFill>
          </a:ln>
        </p:spPr>
        <p:txBody>
          <a:bodyPr wrap="square" lIns="0" tIns="0" rIns="0" bIns="0" rtlCol="0"/>
          <a:lstStyle/>
          <a:p>
            <a:endParaRPr sz="949"/>
          </a:p>
        </p:txBody>
      </p:sp>
      <p:sp>
        <p:nvSpPr>
          <p:cNvPr id="1238" name="object 1238"/>
          <p:cNvSpPr/>
          <p:nvPr/>
        </p:nvSpPr>
        <p:spPr>
          <a:xfrm>
            <a:off x="3429622" y="5148539"/>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39" name="object 1239"/>
          <p:cNvSpPr/>
          <p:nvPr/>
        </p:nvSpPr>
        <p:spPr>
          <a:xfrm>
            <a:off x="2761567" y="4982755"/>
            <a:ext cx="0" cy="288511"/>
          </a:xfrm>
          <a:custGeom>
            <a:avLst/>
            <a:gdLst/>
            <a:ahLst/>
            <a:cxnLst/>
            <a:rect l="l" t="t" r="r" b="b"/>
            <a:pathLst>
              <a:path h="547370">
                <a:moveTo>
                  <a:pt x="0" y="546785"/>
                </a:moveTo>
                <a:lnTo>
                  <a:pt x="0" y="0"/>
                </a:lnTo>
              </a:path>
            </a:pathLst>
          </a:custGeom>
          <a:ln w="3175">
            <a:solidFill>
              <a:srgbClr val="000000"/>
            </a:solidFill>
          </a:ln>
        </p:spPr>
        <p:txBody>
          <a:bodyPr wrap="square" lIns="0" tIns="0" rIns="0" bIns="0" rtlCol="0"/>
          <a:lstStyle/>
          <a:p>
            <a:endParaRPr sz="949"/>
          </a:p>
        </p:txBody>
      </p:sp>
      <p:sp>
        <p:nvSpPr>
          <p:cNvPr id="1240" name="object 1240"/>
          <p:cNvSpPr/>
          <p:nvPr/>
        </p:nvSpPr>
        <p:spPr>
          <a:xfrm>
            <a:off x="2820004" y="5021713"/>
            <a:ext cx="349427" cy="0"/>
          </a:xfrm>
          <a:custGeom>
            <a:avLst/>
            <a:gdLst/>
            <a:ahLst/>
            <a:cxnLst/>
            <a:rect l="l" t="t" r="r" b="b"/>
            <a:pathLst>
              <a:path w="662939">
                <a:moveTo>
                  <a:pt x="662881" y="0"/>
                </a:moveTo>
                <a:lnTo>
                  <a:pt x="0" y="0"/>
                </a:lnTo>
              </a:path>
            </a:pathLst>
          </a:custGeom>
          <a:ln w="3175">
            <a:solidFill>
              <a:srgbClr val="000000"/>
            </a:solidFill>
          </a:ln>
        </p:spPr>
        <p:txBody>
          <a:bodyPr wrap="square" lIns="0" tIns="0" rIns="0" bIns="0" rtlCol="0"/>
          <a:lstStyle/>
          <a:p>
            <a:endParaRPr sz="949"/>
          </a:p>
        </p:txBody>
      </p:sp>
      <p:sp>
        <p:nvSpPr>
          <p:cNvPr id="1241" name="object 1241"/>
          <p:cNvSpPr/>
          <p:nvPr/>
        </p:nvSpPr>
        <p:spPr>
          <a:xfrm>
            <a:off x="2662454" y="5021713"/>
            <a:ext cx="99406" cy="0"/>
          </a:xfrm>
          <a:custGeom>
            <a:avLst/>
            <a:gdLst/>
            <a:ahLst/>
            <a:cxnLst/>
            <a:rect l="l" t="t" r="r" b="b"/>
            <a:pathLst>
              <a:path w="188595">
                <a:moveTo>
                  <a:pt x="188040" y="0"/>
                </a:moveTo>
                <a:lnTo>
                  <a:pt x="0" y="0"/>
                </a:lnTo>
              </a:path>
            </a:pathLst>
          </a:custGeom>
          <a:ln w="3175">
            <a:solidFill>
              <a:srgbClr val="000000"/>
            </a:solidFill>
          </a:ln>
        </p:spPr>
        <p:txBody>
          <a:bodyPr wrap="square" lIns="0" tIns="0" rIns="0" bIns="0" rtlCol="0"/>
          <a:lstStyle/>
          <a:p>
            <a:endParaRPr sz="949"/>
          </a:p>
        </p:txBody>
      </p:sp>
      <p:sp>
        <p:nvSpPr>
          <p:cNvPr id="1242" name="object 1242"/>
          <p:cNvSpPr/>
          <p:nvPr/>
        </p:nvSpPr>
        <p:spPr>
          <a:xfrm>
            <a:off x="3178133" y="4982756"/>
            <a:ext cx="251694" cy="492343"/>
          </a:xfrm>
          <a:custGeom>
            <a:avLst/>
            <a:gdLst/>
            <a:ahLst/>
            <a:cxnLst/>
            <a:rect l="l" t="t" r="r" b="b"/>
            <a:pathLst>
              <a:path w="477520" h="934084">
                <a:moveTo>
                  <a:pt x="94299" y="572853"/>
                </a:moveTo>
                <a:lnTo>
                  <a:pt x="94299" y="0"/>
                </a:lnTo>
              </a:path>
              <a:path w="477520" h="934084">
                <a:moveTo>
                  <a:pt x="0" y="934068"/>
                </a:moveTo>
                <a:lnTo>
                  <a:pt x="477128" y="314530"/>
                </a:lnTo>
              </a:path>
            </a:pathLst>
          </a:custGeom>
          <a:ln w="3175">
            <a:solidFill>
              <a:srgbClr val="000000"/>
            </a:solidFill>
          </a:ln>
        </p:spPr>
        <p:txBody>
          <a:bodyPr wrap="square" lIns="0" tIns="0" rIns="0" bIns="0" rtlCol="0"/>
          <a:lstStyle/>
          <a:p>
            <a:endParaRPr sz="949"/>
          </a:p>
        </p:txBody>
      </p:sp>
      <p:sp>
        <p:nvSpPr>
          <p:cNvPr id="1243" name="object 1243"/>
          <p:cNvSpPr/>
          <p:nvPr/>
        </p:nvSpPr>
        <p:spPr>
          <a:xfrm>
            <a:off x="3073755" y="5600741"/>
            <a:ext cx="162664" cy="109781"/>
          </a:xfrm>
          <a:custGeom>
            <a:avLst/>
            <a:gdLst/>
            <a:ahLst/>
            <a:cxnLst/>
            <a:rect l="l" t="t" r="r" b="b"/>
            <a:pathLst>
              <a:path w="308610" h="208279">
                <a:moveTo>
                  <a:pt x="0" y="207687"/>
                </a:moveTo>
                <a:lnTo>
                  <a:pt x="308175" y="0"/>
                </a:lnTo>
              </a:path>
            </a:pathLst>
          </a:custGeom>
          <a:ln w="3175">
            <a:solidFill>
              <a:srgbClr val="000000"/>
            </a:solidFill>
          </a:ln>
        </p:spPr>
        <p:txBody>
          <a:bodyPr wrap="square" lIns="0" tIns="0" rIns="0" bIns="0" rtlCol="0"/>
          <a:lstStyle/>
          <a:p>
            <a:endParaRPr sz="949"/>
          </a:p>
        </p:txBody>
      </p:sp>
      <p:sp>
        <p:nvSpPr>
          <p:cNvPr id="1244" name="object 1244"/>
          <p:cNvSpPr/>
          <p:nvPr/>
        </p:nvSpPr>
        <p:spPr>
          <a:xfrm>
            <a:off x="5187511" y="2634583"/>
            <a:ext cx="0" cy="102083"/>
          </a:xfrm>
          <a:custGeom>
            <a:avLst/>
            <a:gdLst/>
            <a:ahLst/>
            <a:cxnLst/>
            <a:rect l="l" t="t" r="r" b="b"/>
            <a:pathLst>
              <a:path h="193675">
                <a:moveTo>
                  <a:pt x="0" y="0"/>
                </a:moveTo>
                <a:lnTo>
                  <a:pt x="0" y="193320"/>
                </a:lnTo>
              </a:path>
            </a:pathLst>
          </a:custGeom>
          <a:ln w="3175">
            <a:solidFill>
              <a:srgbClr val="000000"/>
            </a:solidFill>
          </a:ln>
        </p:spPr>
        <p:txBody>
          <a:bodyPr wrap="square" lIns="0" tIns="0" rIns="0" bIns="0" rtlCol="0"/>
          <a:lstStyle/>
          <a:p>
            <a:endParaRPr sz="949"/>
          </a:p>
        </p:txBody>
      </p:sp>
      <p:sp>
        <p:nvSpPr>
          <p:cNvPr id="1245" name="object 1245"/>
          <p:cNvSpPr/>
          <p:nvPr/>
        </p:nvSpPr>
        <p:spPr>
          <a:xfrm>
            <a:off x="5187511" y="2833875"/>
            <a:ext cx="0" cy="150280"/>
          </a:xfrm>
          <a:custGeom>
            <a:avLst/>
            <a:gdLst/>
            <a:ahLst/>
            <a:cxnLst/>
            <a:rect l="l" t="t" r="r" b="b"/>
            <a:pathLst>
              <a:path h="285114">
                <a:moveTo>
                  <a:pt x="0" y="284780"/>
                </a:moveTo>
                <a:lnTo>
                  <a:pt x="0" y="0"/>
                </a:lnTo>
              </a:path>
            </a:pathLst>
          </a:custGeom>
          <a:ln w="3175">
            <a:solidFill>
              <a:srgbClr val="000000"/>
            </a:solidFill>
          </a:ln>
        </p:spPr>
        <p:txBody>
          <a:bodyPr wrap="square" lIns="0" tIns="0" rIns="0" bIns="0" rtlCol="0"/>
          <a:lstStyle/>
          <a:p>
            <a:endParaRPr sz="949"/>
          </a:p>
        </p:txBody>
      </p:sp>
      <p:sp>
        <p:nvSpPr>
          <p:cNvPr id="1246" name="object 1246"/>
          <p:cNvSpPr/>
          <p:nvPr/>
        </p:nvSpPr>
        <p:spPr>
          <a:xfrm>
            <a:off x="7950254" y="3429365"/>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47" name="object 1247"/>
          <p:cNvSpPr/>
          <p:nvPr/>
        </p:nvSpPr>
        <p:spPr>
          <a:xfrm>
            <a:off x="7735093" y="3091496"/>
            <a:ext cx="576018" cy="0"/>
          </a:xfrm>
          <a:custGeom>
            <a:avLst/>
            <a:gdLst/>
            <a:ahLst/>
            <a:cxnLst/>
            <a:rect l="l" t="t" r="r" b="b"/>
            <a:pathLst>
              <a:path w="1092834">
                <a:moveTo>
                  <a:pt x="0" y="0"/>
                </a:moveTo>
                <a:lnTo>
                  <a:pt x="1092532" y="0"/>
                </a:lnTo>
              </a:path>
            </a:pathLst>
          </a:custGeom>
          <a:ln w="3175">
            <a:solidFill>
              <a:srgbClr val="000000"/>
            </a:solidFill>
          </a:ln>
        </p:spPr>
        <p:txBody>
          <a:bodyPr wrap="square" lIns="0" tIns="0" rIns="0" bIns="0" rtlCol="0"/>
          <a:lstStyle/>
          <a:p>
            <a:endParaRPr sz="949"/>
          </a:p>
        </p:txBody>
      </p:sp>
      <p:sp>
        <p:nvSpPr>
          <p:cNvPr id="1248" name="object 1248"/>
          <p:cNvSpPr/>
          <p:nvPr/>
        </p:nvSpPr>
        <p:spPr>
          <a:xfrm>
            <a:off x="5148553" y="3042415"/>
            <a:ext cx="252364" cy="0"/>
          </a:xfrm>
          <a:custGeom>
            <a:avLst/>
            <a:gdLst/>
            <a:ahLst/>
            <a:cxnLst/>
            <a:rect l="l" t="t" r="r" b="b"/>
            <a:pathLst>
              <a:path w="478790">
                <a:moveTo>
                  <a:pt x="478659" y="0"/>
                </a:moveTo>
                <a:lnTo>
                  <a:pt x="0" y="0"/>
                </a:lnTo>
              </a:path>
            </a:pathLst>
          </a:custGeom>
          <a:ln w="3175">
            <a:solidFill>
              <a:srgbClr val="000000"/>
            </a:solidFill>
          </a:ln>
        </p:spPr>
        <p:txBody>
          <a:bodyPr wrap="square" lIns="0" tIns="0" rIns="0" bIns="0" rtlCol="0"/>
          <a:lstStyle/>
          <a:p>
            <a:endParaRPr sz="949"/>
          </a:p>
        </p:txBody>
      </p:sp>
      <p:sp>
        <p:nvSpPr>
          <p:cNvPr id="1249" name="object 1249"/>
          <p:cNvSpPr/>
          <p:nvPr/>
        </p:nvSpPr>
        <p:spPr>
          <a:xfrm>
            <a:off x="7126688" y="2060304"/>
            <a:ext cx="698519" cy="469584"/>
          </a:xfrm>
          <a:custGeom>
            <a:avLst/>
            <a:gdLst/>
            <a:ahLst/>
            <a:cxnLst/>
            <a:rect l="l" t="t" r="r" b="b"/>
            <a:pathLst>
              <a:path w="1325244" h="890904">
                <a:moveTo>
                  <a:pt x="0" y="890464"/>
                </a:moveTo>
                <a:lnTo>
                  <a:pt x="1325092" y="0"/>
                </a:lnTo>
              </a:path>
            </a:pathLst>
          </a:custGeom>
          <a:ln w="3175">
            <a:solidFill>
              <a:srgbClr val="000000"/>
            </a:solidFill>
          </a:ln>
        </p:spPr>
        <p:txBody>
          <a:bodyPr wrap="square" lIns="0" tIns="0" rIns="0" bIns="0" rtlCol="0"/>
          <a:lstStyle/>
          <a:p>
            <a:endParaRPr sz="949"/>
          </a:p>
        </p:txBody>
      </p:sp>
      <p:sp>
        <p:nvSpPr>
          <p:cNvPr id="1250" name="object 1250"/>
          <p:cNvSpPr/>
          <p:nvPr/>
        </p:nvSpPr>
        <p:spPr>
          <a:xfrm>
            <a:off x="6109133" y="1978037"/>
            <a:ext cx="383566" cy="383566"/>
          </a:xfrm>
          <a:custGeom>
            <a:avLst/>
            <a:gdLst/>
            <a:ahLst/>
            <a:cxnLst/>
            <a:rect l="l" t="t" r="r" b="b"/>
            <a:pathLst>
              <a:path w="727709" h="727710">
                <a:moveTo>
                  <a:pt x="727191" y="727191"/>
                </a:moveTo>
                <a:lnTo>
                  <a:pt x="0" y="0"/>
                </a:lnTo>
              </a:path>
            </a:pathLst>
          </a:custGeom>
          <a:ln w="3175">
            <a:solidFill>
              <a:srgbClr val="000000"/>
            </a:solidFill>
          </a:ln>
        </p:spPr>
        <p:txBody>
          <a:bodyPr wrap="square" lIns="0" tIns="0" rIns="0" bIns="0" rtlCol="0"/>
          <a:lstStyle/>
          <a:p>
            <a:endParaRPr sz="949"/>
          </a:p>
        </p:txBody>
      </p:sp>
      <p:sp>
        <p:nvSpPr>
          <p:cNvPr id="1251" name="object 1251"/>
          <p:cNvSpPr/>
          <p:nvPr/>
        </p:nvSpPr>
        <p:spPr>
          <a:xfrm>
            <a:off x="6989393" y="1932219"/>
            <a:ext cx="0" cy="572337"/>
          </a:xfrm>
          <a:custGeom>
            <a:avLst/>
            <a:gdLst/>
            <a:ahLst/>
            <a:cxnLst/>
            <a:rect l="l" t="t" r="r" b="b"/>
            <a:pathLst>
              <a:path h="1085850">
                <a:moveTo>
                  <a:pt x="0" y="1085270"/>
                </a:moveTo>
                <a:lnTo>
                  <a:pt x="0" y="0"/>
                </a:lnTo>
              </a:path>
            </a:pathLst>
          </a:custGeom>
          <a:ln w="3175">
            <a:solidFill>
              <a:srgbClr val="000000"/>
            </a:solidFill>
          </a:ln>
        </p:spPr>
        <p:txBody>
          <a:bodyPr wrap="square" lIns="0" tIns="0" rIns="0" bIns="0" rtlCol="0"/>
          <a:lstStyle/>
          <a:p>
            <a:endParaRPr sz="949"/>
          </a:p>
        </p:txBody>
      </p:sp>
      <p:sp>
        <p:nvSpPr>
          <p:cNvPr id="1252" name="object 1252"/>
          <p:cNvSpPr/>
          <p:nvPr/>
        </p:nvSpPr>
        <p:spPr>
          <a:xfrm>
            <a:off x="5148553" y="2576145"/>
            <a:ext cx="258053" cy="0"/>
          </a:xfrm>
          <a:custGeom>
            <a:avLst/>
            <a:gdLst/>
            <a:ahLst/>
            <a:cxnLst/>
            <a:rect l="l" t="t" r="r" b="b"/>
            <a:pathLst>
              <a:path w="489584">
                <a:moveTo>
                  <a:pt x="489507" y="0"/>
                </a:moveTo>
                <a:lnTo>
                  <a:pt x="0" y="0"/>
                </a:lnTo>
              </a:path>
            </a:pathLst>
          </a:custGeom>
          <a:ln w="3175">
            <a:solidFill>
              <a:srgbClr val="000000"/>
            </a:solidFill>
          </a:ln>
        </p:spPr>
        <p:txBody>
          <a:bodyPr wrap="square" lIns="0" tIns="0" rIns="0" bIns="0" rtlCol="0"/>
          <a:lstStyle/>
          <a:p>
            <a:endParaRPr sz="949"/>
          </a:p>
        </p:txBody>
      </p:sp>
      <p:sp>
        <p:nvSpPr>
          <p:cNvPr id="1253" name="object 1253"/>
          <p:cNvSpPr/>
          <p:nvPr/>
        </p:nvSpPr>
        <p:spPr>
          <a:xfrm>
            <a:off x="7101947" y="2576145"/>
            <a:ext cx="535854" cy="0"/>
          </a:xfrm>
          <a:custGeom>
            <a:avLst/>
            <a:gdLst/>
            <a:ahLst/>
            <a:cxnLst/>
            <a:rect l="l" t="t" r="r" b="b"/>
            <a:pathLst>
              <a:path w="1016634">
                <a:moveTo>
                  <a:pt x="0" y="0"/>
                </a:moveTo>
                <a:lnTo>
                  <a:pt x="1016345" y="0"/>
                </a:lnTo>
              </a:path>
            </a:pathLst>
          </a:custGeom>
          <a:ln w="3175">
            <a:solidFill>
              <a:srgbClr val="000000"/>
            </a:solidFill>
          </a:ln>
        </p:spPr>
        <p:txBody>
          <a:bodyPr wrap="square" lIns="0" tIns="0" rIns="0" bIns="0" rtlCol="0"/>
          <a:lstStyle/>
          <a:p>
            <a:endParaRPr sz="949"/>
          </a:p>
        </p:txBody>
      </p:sp>
      <p:sp>
        <p:nvSpPr>
          <p:cNvPr id="1254" name="object 1254"/>
          <p:cNvSpPr/>
          <p:nvPr/>
        </p:nvSpPr>
        <p:spPr>
          <a:xfrm>
            <a:off x="7709125" y="2576145"/>
            <a:ext cx="602125" cy="0"/>
          </a:xfrm>
          <a:custGeom>
            <a:avLst/>
            <a:gdLst/>
            <a:ahLst/>
            <a:cxnLst/>
            <a:rect l="l" t="t" r="r" b="b"/>
            <a:pathLst>
              <a:path w="1142365">
                <a:moveTo>
                  <a:pt x="0" y="0"/>
                </a:moveTo>
                <a:lnTo>
                  <a:pt x="1141799" y="0"/>
                </a:lnTo>
              </a:path>
            </a:pathLst>
          </a:custGeom>
          <a:ln w="3175">
            <a:solidFill>
              <a:srgbClr val="000000"/>
            </a:solidFill>
          </a:ln>
        </p:spPr>
        <p:txBody>
          <a:bodyPr wrap="square" lIns="0" tIns="0" rIns="0" bIns="0" rtlCol="0"/>
          <a:lstStyle/>
          <a:p>
            <a:endParaRPr sz="949"/>
          </a:p>
        </p:txBody>
      </p:sp>
      <p:sp>
        <p:nvSpPr>
          <p:cNvPr id="1255" name="object 1255"/>
          <p:cNvSpPr/>
          <p:nvPr/>
        </p:nvSpPr>
        <p:spPr>
          <a:xfrm>
            <a:off x="7038474" y="1696021"/>
            <a:ext cx="0" cy="439796"/>
          </a:xfrm>
          <a:custGeom>
            <a:avLst/>
            <a:gdLst/>
            <a:ahLst/>
            <a:cxnLst/>
            <a:rect l="l" t="t" r="r" b="b"/>
            <a:pathLst>
              <a:path h="834389">
                <a:moveTo>
                  <a:pt x="0" y="833930"/>
                </a:moveTo>
                <a:lnTo>
                  <a:pt x="0" y="0"/>
                </a:lnTo>
              </a:path>
            </a:pathLst>
          </a:custGeom>
          <a:ln w="3175">
            <a:solidFill>
              <a:srgbClr val="000000"/>
            </a:solidFill>
          </a:ln>
        </p:spPr>
        <p:txBody>
          <a:bodyPr wrap="square" lIns="0" tIns="0" rIns="0" bIns="0" rtlCol="0"/>
          <a:lstStyle/>
          <a:p>
            <a:endParaRPr sz="949"/>
          </a:p>
        </p:txBody>
      </p:sp>
      <p:sp>
        <p:nvSpPr>
          <p:cNvPr id="1256" name="object 1256"/>
          <p:cNvSpPr/>
          <p:nvPr/>
        </p:nvSpPr>
        <p:spPr>
          <a:xfrm>
            <a:off x="7724315" y="3174905"/>
            <a:ext cx="226257" cy="254706"/>
          </a:xfrm>
          <a:custGeom>
            <a:avLst/>
            <a:gdLst/>
            <a:ahLst/>
            <a:cxnLst/>
            <a:rect l="l" t="t" r="r" b="b"/>
            <a:pathLst>
              <a:path w="429259" h="483234">
                <a:moveTo>
                  <a:pt x="0" y="0"/>
                </a:moveTo>
                <a:lnTo>
                  <a:pt x="428657" y="482766"/>
                </a:lnTo>
              </a:path>
            </a:pathLst>
          </a:custGeom>
          <a:ln w="3175">
            <a:solidFill>
              <a:srgbClr val="000000"/>
            </a:solidFill>
          </a:ln>
        </p:spPr>
        <p:txBody>
          <a:bodyPr wrap="square" lIns="0" tIns="0" rIns="0" bIns="0" rtlCol="0"/>
          <a:lstStyle/>
          <a:p>
            <a:endParaRPr sz="949"/>
          </a:p>
        </p:txBody>
      </p:sp>
      <p:sp>
        <p:nvSpPr>
          <p:cNvPr id="1257" name="object 1257"/>
          <p:cNvSpPr/>
          <p:nvPr/>
        </p:nvSpPr>
        <p:spPr>
          <a:xfrm>
            <a:off x="7825126" y="2060304"/>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58" name="object 1258"/>
          <p:cNvSpPr/>
          <p:nvPr/>
        </p:nvSpPr>
        <p:spPr>
          <a:xfrm>
            <a:off x="6031218" y="1978037"/>
            <a:ext cx="77985" cy="0"/>
          </a:xfrm>
          <a:custGeom>
            <a:avLst/>
            <a:gdLst/>
            <a:ahLst/>
            <a:cxnLst/>
            <a:rect l="l" t="t" r="r" b="b"/>
            <a:pathLst>
              <a:path w="147954">
                <a:moveTo>
                  <a:pt x="147824" y="0"/>
                </a:moveTo>
                <a:lnTo>
                  <a:pt x="0" y="0"/>
                </a:lnTo>
              </a:path>
            </a:pathLst>
          </a:custGeom>
          <a:ln w="3175">
            <a:solidFill>
              <a:srgbClr val="000000"/>
            </a:solidFill>
          </a:ln>
        </p:spPr>
        <p:txBody>
          <a:bodyPr wrap="square" lIns="0" tIns="0" rIns="0" bIns="0" rtlCol="0"/>
          <a:lstStyle/>
          <a:p>
            <a:endParaRPr sz="949"/>
          </a:p>
        </p:txBody>
      </p:sp>
      <p:sp>
        <p:nvSpPr>
          <p:cNvPr id="1259" name="object 1259"/>
          <p:cNvSpPr/>
          <p:nvPr/>
        </p:nvSpPr>
        <p:spPr>
          <a:xfrm>
            <a:off x="6718298" y="1971178"/>
            <a:ext cx="212869" cy="0"/>
          </a:xfrm>
          <a:custGeom>
            <a:avLst/>
            <a:gdLst/>
            <a:ahLst/>
            <a:cxnLst/>
            <a:rect l="l" t="t" r="r" b="b"/>
            <a:pathLst>
              <a:path w="403859">
                <a:moveTo>
                  <a:pt x="403459" y="0"/>
                </a:moveTo>
                <a:lnTo>
                  <a:pt x="0" y="0"/>
                </a:lnTo>
              </a:path>
            </a:pathLst>
          </a:custGeom>
          <a:ln w="3175">
            <a:solidFill>
              <a:srgbClr val="000000"/>
            </a:solidFill>
          </a:ln>
        </p:spPr>
        <p:txBody>
          <a:bodyPr wrap="square" lIns="0" tIns="0" rIns="0" bIns="0" rtlCol="0"/>
          <a:lstStyle/>
          <a:p>
            <a:endParaRPr sz="949"/>
          </a:p>
        </p:txBody>
      </p:sp>
      <p:sp>
        <p:nvSpPr>
          <p:cNvPr id="1260" name="object 1260"/>
          <p:cNvSpPr/>
          <p:nvPr/>
        </p:nvSpPr>
        <p:spPr>
          <a:xfrm>
            <a:off x="7096911" y="1971178"/>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261" name="object 1261"/>
          <p:cNvSpPr/>
          <p:nvPr/>
        </p:nvSpPr>
        <p:spPr>
          <a:xfrm>
            <a:off x="7671620" y="2188200"/>
            <a:ext cx="0" cy="438122"/>
          </a:xfrm>
          <a:custGeom>
            <a:avLst/>
            <a:gdLst/>
            <a:ahLst/>
            <a:cxnLst/>
            <a:rect l="l" t="t" r="r" b="b"/>
            <a:pathLst>
              <a:path h="831214">
                <a:moveTo>
                  <a:pt x="0" y="830590"/>
                </a:moveTo>
                <a:lnTo>
                  <a:pt x="0" y="0"/>
                </a:lnTo>
              </a:path>
            </a:pathLst>
          </a:custGeom>
          <a:ln w="3175">
            <a:solidFill>
              <a:srgbClr val="000000"/>
            </a:solidFill>
          </a:ln>
        </p:spPr>
        <p:txBody>
          <a:bodyPr wrap="square" lIns="0" tIns="0" rIns="0" bIns="0" rtlCol="0"/>
          <a:lstStyle/>
          <a:p>
            <a:endParaRPr sz="949"/>
          </a:p>
        </p:txBody>
      </p:sp>
      <p:sp>
        <p:nvSpPr>
          <p:cNvPr id="1262" name="object 1262"/>
          <p:cNvSpPr/>
          <p:nvPr/>
        </p:nvSpPr>
        <p:spPr>
          <a:xfrm>
            <a:off x="7671620" y="1696022"/>
            <a:ext cx="0" cy="443477"/>
          </a:xfrm>
          <a:custGeom>
            <a:avLst/>
            <a:gdLst/>
            <a:ahLst/>
            <a:cxnLst/>
            <a:rect l="l" t="t" r="r" b="b"/>
            <a:pathLst>
              <a:path h="841375">
                <a:moveTo>
                  <a:pt x="0" y="841198"/>
                </a:moveTo>
                <a:lnTo>
                  <a:pt x="0" y="0"/>
                </a:lnTo>
              </a:path>
            </a:pathLst>
          </a:custGeom>
          <a:ln w="3175">
            <a:solidFill>
              <a:srgbClr val="000000"/>
            </a:solidFill>
          </a:ln>
        </p:spPr>
        <p:txBody>
          <a:bodyPr wrap="square" lIns="0" tIns="0" rIns="0" bIns="0" rtlCol="0"/>
          <a:lstStyle/>
          <a:p>
            <a:endParaRPr sz="949"/>
          </a:p>
        </p:txBody>
      </p:sp>
      <p:sp>
        <p:nvSpPr>
          <p:cNvPr id="1263" name="object 1263"/>
          <p:cNvSpPr/>
          <p:nvPr/>
        </p:nvSpPr>
        <p:spPr>
          <a:xfrm>
            <a:off x="7444434" y="1734980"/>
            <a:ext cx="169023" cy="0"/>
          </a:xfrm>
          <a:custGeom>
            <a:avLst/>
            <a:gdLst/>
            <a:ahLst/>
            <a:cxnLst/>
            <a:rect l="l" t="t" r="r" b="b"/>
            <a:pathLst>
              <a:path w="320675">
                <a:moveTo>
                  <a:pt x="320153" y="0"/>
                </a:moveTo>
                <a:lnTo>
                  <a:pt x="0" y="0"/>
                </a:lnTo>
              </a:path>
            </a:pathLst>
          </a:custGeom>
          <a:ln w="3175">
            <a:solidFill>
              <a:srgbClr val="000000"/>
            </a:solidFill>
          </a:ln>
        </p:spPr>
        <p:txBody>
          <a:bodyPr wrap="square" lIns="0" tIns="0" rIns="0" bIns="0" rtlCol="0"/>
          <a:lstStyle/>
          <a:p>
            <a:endParaRPr sz="949"/>
          </a:p>
        </p:txBody>
      </p:sp>
      <p:sp>
        <p:nvSpPr>
          <p:cNvPr id="1264" name="object 1264"/>
          <p:cNvSpPr/>
          <p:nvPr/>
        </p:nvSpPr>
        <p:spPr>
          <a:xfrm>
            <a:off x="7096911" y="1734980"/>
            <a:ext cx="104092" cy="0"/>
          </a:xfrm>
          <a:custGeom>
            <a:avLst/>
            <a:gdLst/>
            <a:ahLst/>
            <a:cxnLst/>
            <a:rect l="l" t="t" r="r" b="b"/>
            <a:pathLst>
              <a:path w="197484">
                <a:moveTo>
                  <a:pt x="0" y="0"/>
                </a:moveTo>
                <a:lnTo>
                  <a:pt x="197377" y="0"/>
                </a:lnTo>
              </a:path>
            </a:pathLst>
          </a:custGeom>
          <a:ln w="3175">
            <a:solidFill>
              <a:srgbClr val="000000"/>
            </a:solidFill>
          </a:ln>
        </p:spPr>
        <p:txBody>
          <a:bodyPr wrap="square" lIns="0" tIns="0" rIns="0" bIns="0" rtlCol="0"/>
          <a:lstStyle/>
          <a:p>
            <a:endParaRPr sz="949"/>
          </a:p>
        </p:txBody>
      </p:sp>
      <p:sp>
        <p:nvSpPr>
          <p:cNvPr id="1265" name="object 1265"/>
          <p:cNvSpPr/>
          <p:nvPr/>
        </p:nvSpPr>
        <p:spPr>
          <a:xfrm>
            <a:off x="8271994" y="2634582"/>
            <a:ext cx="0" cy="146264"/>
          </a:xfrm>
          <a:custGeom>
            <a:avLst/>
            <a:gdLst/>
            <a:ahLst/>
            <a:cxnLst/>
            <a:rect l="l" t="t" r="r" b="b"/>
            <a:pathLst>
              <a:path h="277495">
                <a:moveTo>
                  <a:pt x="0" y="0"/>
                </a:moveTo>
                <a:lnTo>
                  <a:pt x="0" y="277244"/>
                </a:lnTo>
              </a:path>
            </a:pathLst>
          </a:custGeom>
          <a:ln w="3175">
            <a:solidFill>
              <a:srgbClr val="000000"/>
            </a:solidFill>
          </a:ln>
        </p:spPr>
        <p:txBody>
          <a:bodyPr wrap="square" lIns="0" tIns="0" rIns="0" bIns="0" rtlCol="0"/>
          <a:lstStyle/>
          <a:p>
            <a:endParaRPr sz="949"/>
          </a:p>
        </p:txBody>
      </p:sp>
      <p:sp>
        <p:nvSpPr>
          <p:cNvPr id="1266" name="object 1266"/>
          <p:cNvSpPr/>
          <p:nvPr/>
        </p:nvSpPr>
        <p:spPr>
          <a:xfrm>
            <a:off x="8271994" y="2878109"/>
            <a:ext cx="0" cy="154966"/>
          </a:xfrm>
          <a:custGeom>
            <a:avLst/>
            <a:gdLst/>
            <a:ahLst/>
            <a:cxnLst/>
            <a:rect l="l" t="t" r="r" b="b"/>
            <a:pathLst>
              <a:path h="294004">
                <a:moveTo>
                  <a:pt x="0" y="293974"/>
                </a:moveTo>
                <a:lnTo>
                  <a:pt x="0" y="0"/>
                </a:lnTo>
              </a:path>
            </a:pathLst>
          </a:custGeom>
          <a:ln w="3175">
            <a:solidFill>
              <a:srgbClr val="000000"/>
            </a:solidFill>
          </a:ln>
        </p:spPr>
        <p:txBody>
          <a:bodyPr wrap="square" lIns="0" tIns="0" rIns="0" bIns="0" rtlCol="0"/>
          <a:lstStyle/>
          <a:p>
            <a:endParaRPr sz="949"/>
          </a:p>
        </p:txBody>
      </p:sp>
      <p:sp>
        <p:nvSpPr>
          <p:cNvPr id="1267" name="object 1267"/>
          <p:cNvSpPr/>
          <p:nvPr/>
        </p:nvSpPr>
        <p:spPr>
          <a:xfrm>
            <a:off x="1651088" y="2584919"/>
            <a:ext cx="0" cy="128859"/>
          </a:xfrm>
          <a:custGeom>
            <a:avLst/>
            <a:gdLst/>
            <a:ahLst/>
            <a:cxnLst/>
            <a:rect l="l" t="t" r="r" b="b"/>
            <a:pathLst>
              <a:path h="244475">
                <a:moveTo>
                  <a:pt x="0" y="0"/>
                </a:moveTo>
                <a:lnTo>
                  <a:pt x="0" y="243851"/>
                </a:lnTo>
              </a:path>
            </a:pathLst>
          </a:custGeom>
          <a:ln w="3175">
            <a:solidFill>
              <a:srgbClr val="000000"/>
            </a:solidFill>
          </a:ln>
        </p:spPr>
        <p:txBody>
          <a:bodyPr wrap="square" lIns="0" tIns="0" rIns="0" bIns="0" rtlCol="0"/>
          <a:lstStyle/>
          <a:p>
            <a:endParaRPr sz="949"/>
          </a:p>
        </p:txBody>
      </p:sp>
      <p:sp>
        <p:nvSpPr>
          <p:cNvPr id="1268" name="object 1268"/>
          <p:cNvSpPr/>
          <p:nvPr/>
        </p:nvSpPr>
        <p:spPr>
          <a:xfrm>
            <a:off x="1651088" y="2771886"/>
            <a:ext cx="0" cy="225588"/>
          </a:xfrm>
          <a:custGeom>
            <a:avLst/>
            <a:gdLst/>
            <a:ahLst/>
            <a:cxnLst/>
            <a:rect l="l" t="t" r="r" b="b"/>
            <a:pathLst>
              <a:path h="427989">
                <a:moveTo>
                  <a:pt x="0" y="0"/>
                </a:moveTo>
                <a:lnTo>
                  <a:pt x="0" y="427621"/>
                </a:lnTo>
              </a:path>
            </a:pathLst>
          </a:custGeom>
          <a:ln w="3175">
            <a:solidFill>
              <a:srgbClr val="000000"/>
            </a:solidFill>
          </a:ln>
        </p:spPr>
        <p:txBody>
          <a:bodyPr wrap="square" lIns="0" tIns="0" rIns="0" bIns="0" rtlCol="0"/>
          <a:lstStyle/>
          <a:p>
            <a:endParaRPr sz="949"/>
          </a:p>
        </p:txBody>
      </p:sp>
      <p:sp>
        <p:nvSpPr>
          <p:cNvPr id="1269" name="object 1269"/>
          <p:cNvSpPr/>
          <p:nvPr/>
        </p:nvSpPr>
        <p:spPr>
          <a:xfrm>
            <a:off x="1651088" y="2032756"/>
            <a:ext cx="0" cy="435445"/>
          </a:xfrm>
          <a:custGeom>
            <a:avLst/>
            <a:gdLst/>
            <a:ahLst/>
            <a:cxnLst/>
            <a:rect l="l" t="t" r="r" b="b"/>
            <a:pathLst>
              <a:path h="826135">
                <a:moveTo>
                  <a:pt x="0" y="825836"/>
                </a:moveTo>
                <a:lnTo>
                  <a:pt x="0" y="0"/>
                </a:lnTo>
              </a:path>
            </a:pathLst>
          </a:custGeom>
          <a:ln w="3175">
            <a:solidFill>
              <a:srgbClr val="000000"/>
            </a:solidFill>
          </a:ln>
        </p:spPr>
        <p:txBody>
          <a:bodyPr wrap="square" lIns="0" tIns="0" rIns="0" bIns="0" rtlCol="0"/>
          <a:lstStyle/>
          <a:p>
            <a:endParaRPr sz="949"/>
          </a:p>
        </p:txBody>
      </p:sp>
      <p:sp>
        <p:nvSpPr>
          <p:cNvPr id="1270" name="object 1270"/>
          <p:cNvSpPr/>
          <p:nvPr/>
        </p:nvSpPr>
        <p:spPr>
          <a:xfrm>
            <a:off x="1651088" y="1534746"/>
            <a:ext cx="0" cy="439796"/>
          </a:xfrm>
          <a:custGeom>
            <a:avLst/>
            <a:gdLst/>
            <a:ahLst/>
            <a:cxnLst/>
            <a:rect l="l" t="t" r="r" b="b"/>
            <a:pathLst>
              <a:path h="834389">
                <a:moveTo>
                  <a:pt x="0" y="833966"/>
                </a:moveTo>
                <a:lnTo>
                  <a:pt x="0" y="0"/>
                </a:lnTo>
              </a:path>
            </a:pathLst>
          </a:custGeom>
          <a:ln w="3175">
            <a:solidFill>
              <a:srgbClr val="000000"/>
            </a:solidFill>
          </a:ln>
        </p:spPr>
        <p:txBody>
          <a:bodyPr wrap="square" lIns="0" tIns="0" rIns="0" bIns="0" rtlCol="0"/>
          <a:lstStyle/>
          <a:p>
            <a:endParaRPr sz="949"/>
          </a:p>
        </p:txBody>
      </p:sp>
      <p:sp>
        <p:nvSpPr>
          <p:cNvPr id="1271" name="object 1271"/>
          <p:cNvSpPr/>
          <p:nvPr/>
        </p:nvSpPr>
        <p:spPr>
          <a:xfrm>
            <a:off x="1951712" y="3430704"/>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272" name="object 1272"/>
          <p:cNvSpPr/>
          <p:nvPr/>
        </p:nvSpPr>
        <p:spPr>
          <a:xfrm>
            <a:off x="2050127" y="2665805"/>
            <a:ext cx="106100" cy="106100"/>
          </a:xfrm>
          <a:custGeom>
            <a:avLst/>
            <a:gdLst/>
            <a:ahLst/>
            <a:cxnLst/>
            <a:rect l="l" t="t" r="r" b="b"/>
            <a:pathLst>
              <a:path w="201294" h="201295">
                <a:moveTo>
                  <a:pt x="0" y="177723"/>
                </a:moveTo>
                <a:lnTo>
                  <a:pt x="23534" y="201258"/>
                </a:lnTo>
              </a:path>
              <a:path w="201294" h="201295">
                <a:moveTo>
                  <a:pt x="0" y="88861"/>
                </a:moveTo>
                <a:lnTo>
                  <a:pt x="112395" y="201258"/>
                </a:lnTo>
              </a:path>
              <a:path w="201294" h="201295">
                <a:moveTo>
                  <a:pt x="0" y="0"/>
                </a:moveTo>
                <a:lnTo>
                  <a:pt x="201257" y="201258"/>
                </a:lnTo>
              </a:path>
            </a:pathLst>
          </a:custGeom>
          <a:ln w="3175">
            <a:solidFill>
              <a:srgbClr val="000000"/>
            </a:solidFill>
          </a:ln>
        </p:spPr>
        <p:txBody>
          <a:bodyPr wrap="square" lIns="0" tIns="0" rIns="0" bIns="0" rtlCol="0"/>
          <a:lstStyle/>
          <a:p>
            <a:endParaRPr sz="949"/>
          </a:p>
        </p:txBody>
      </p:sp>
      <p:sp>
        <p:nvSpPr>
          <p:cNvPr id="1273" name="object 1273"/>
          <p:cNvSpPr/>
          <p:nvPr/>
        </p:nvSpPr>
        <p:spPr>
          <a:xfrm>
            <a:off x="2050127" y="1603184"/>
            <a:ext cx="0" cy="904024"/>
          </a:xfrm>
          <a:custGeom>
            <a:avLst/>
            <a:gdLst/>
            <a:ahLst/>
            <a:cxnLst/>
            <a:rect l="l" t="t" r="r" b="b"/>
            <a:pathLst>
              <a:path h="1715135">
                <a:moveTo>
                  <a:pt x="0" y="1714744"/>
                </a:moveTo>
                <a:lnTo>
                  <a:pt x="0" y="0"/>
                </a:lnTo>
              </a:path>
            </a:pathLst>
          </a:custGeom>
          <a:ln w="3175">
            <a:solidFill>
              <a:srgbClr val="000000"/>
            </a:solidFill>
          </a:ln>
        </p:spPr>
        <p:txBody>
          <a:bodyPr wrap="square" lIns="0" tIns="0" rIns="0" bIns="0" rtlCol="0"/>
          <a:lstStyle/>
          <a:p>
            <a:endParaRPr sz="949"/>
          </a:p>
        </p:txBody>
      </p:sp>
      <p:sp>
        <p:nvSpPr>
          <p:cNvPr id="1274" name="object 1274"/>
          <p:cNvSpPr/>
          <p:nvPr/>
        </p:nvSpPr>
        <p:spPr>
          <a:xfrm>
            <a:off x="1651088" y="2997280"/>
            <a:ext cx="53887" cy="0"/>
          </a:xfrm>
          <a:custGeom>
            <a:avLst/>
            <a:gdLst/>
            <a:ahLst/>
            <a:cxnLst/>
            <a:rect l="l" t="t" r="r" b="b"/>
            <a:pathLst>
              <a:path w="102235">
                <a:moveTo>
                  <a:pt x="0" y="0"/>
                </a:moveTo>
                <a:lnTo>
                  <a:pt x="101629" y="0"/>
                </a:lnTo>
              </a:path>
            </a:pathLst>
          </a:custGeom>
          <a:ln w="3175">
            <a:solidFill>
              <a:srgbClr val="000000"/>
            </a:solidFill>
          </a:ln>
        </p:spPr>
        <p:txBody>
          <a:bodyPr wrap="square" lIns="0" tIns="0" rIns="0" bIns="0" rtlCol="0"/>
          <a:lstStyle/>
          <a:p>
            <a:endParaRPr sz="949"/>
          </a:p>
        </p:txBody>
      </p:sp>
      <p:sp>
        <p:nvSpPr>
          <p:cNvPr id="1275" name="object 1275"/>
          <p:cNvSpPr/>
          <p:nvPr/>
        </p:nvSpPr>
        <p:spPr>
          <a:xfrm>
            <a:off x="1612130" y="1261013"/>
            <a:ext cx="683457" cy="2169859"/>
          </a:xfrm>
          <a:custGeom>
            <a:avLst/>
            <a:gdLst/>
            <a:ahLst/>
            <a:cxnLst/>
            <a:rect l="l" t="t" r="r" b="b"/>
            <a:pathLst>
              <a:path w="1296670" h="4116704">
                <a:moveTo>
                  <a:pt x="830978" y="2576340"/>
                </a:moveTo>
                <a:lnTo>
                  <a:pt x="1121097" y="2866461"/>
                </a:lnTo>
              </a:path>
              <a:path w="1296670" h="4116704">
                <a:moveTo>
                  <a:pt x="830978" y="2487478"/>
                </a:moveTo>
                <a:lnTo>
                  <a:pt x="1209959" y="2866461"/>
                </a:lnTo>
              </a:path>
              <a:path w="1296670" h="4116704">
                <a:moveTo>
                  <a:pt x="833233" y="2400872"/>
                </a:moveTo>
                <a:lnTo>
                  <a:pt x="1296566" y="2864205"/>
                </a:lnTo>
              </a:path>
              <a:path w="1296670" h="4116704">
                <a:moveTo>
                  <a:pt x="922095" y="2400872"/>
                </a:moveTo>
                <a:lnTo>
                  <a:pt x="1296566" y="2775343"/>
                </a:lnTo>
              </a:path>
              <a:path w="1296670" h="4116704">
                <a:moveTo>
                  <a:pt x="1010956" y="2400872"/>
                </a:moveTo>
                <a:lnTo>
                  <a:pt x="1296566" y="2686481"/>
                </a:lnTo>
              </a:path>
              <a:path w="1296670" h="4116704">
                <a:moveTo>
                  <a:pt x="1099818" y="2400872"/>
                </a:moveTo>
                <a:lnTo>
                  <a:pt x="1296566" y="2597619"/>
                </a:lnTo>
              </a:path>
              <a:path w="1296670" h="4116704">
                <a:moveTo>
                  <a:pt x="1188680" y="2400872"/>
                </a:moveTo>
                <a:lnTo>
                  <a:pt x="1296566" y="2508757"/>
                </a:lnTo>
              </a:path>
              <a:path w="1296670" h="4116704">
                <a:moveTo>
                  <a:pt x="1277542" y="2400872"/>
                </a:moveTo>
                <a:lnTo>
                  <a:pt x="1296566" y="2419895"/>
                </a:lnTo>
              </a:path>
              <a:path w="1296670" h="4116704">
                <a:moveTo>
                  <a:pt x="1296566" y="2363916"/>
                </a:moveTo>
                <a:lnTo>
                  <a:pt x="1296566" y="0"/>
                </a:lnTo>
              </a:path>
              <a:path w="1296670" h="4116704">
                <a:moveTo>
                  <a:pt x="1166666" y="2795682"/>
                </a:moveTo>
                <a:lnTo>
                  <a:pt x="792085" y="4116384"/>
                </a:lnTo>
              </a:path>
              <a:path w="1296670" h="4116704">
                <a:moveTo>
                  <a:pt x="794021" y="2866461"/>
                </a:moveTo>
                <a:lnTo>
                  <a:pt x="0" y="2866461"/>
                </a:lnTo>
              </a:path>
              <a:path w="1296670" h="4116704">
                <a:moveTo>
                  <a:pt x="794021" y="2400872"/>
                </a:moveTo>
                <a:lnTo>
                  <a:pt x="0" y="2400872"/>
                </a:lnTo>
              </a:path>
              <a:path w="1296670" h="4116704">
                <a:moveTo>
                  <a:pt x="720109" y="723084"/>
                </a:moveTo>
                <a:lnTo>
                  <a:pt x="535329" y="723084"/>
                </a:lnTo>
              </a:path>
            </a:pathLst>
          </a:custGeom>
          <a:ln w="3175">
            <a:solidFill>
              <a:srgbClr val="000000"/>
            </a:solidFill>
          </a:ln>
        </p:spPr>
        <p:txBody>
          <a:bodyPr wrap="square" lIns="0" tIns="0" rIns="0" bIns="0" rtlCol="0"/>
          <a:lstStyle/>
          <a:p>
            <a:endParaRPr sz="949"/>
          </a:p>
        </p:txBody>
      </p:sp>
      <p:sp>
        <p:nvSpPr>
          <p:cNvPr id="1276" name="object 1276"/>
          <p:cNvSpPr/>
          <p:nvPr/>
        </p:nvSpPr>
        <p:spPr>
          <a:xfrm>
            <a:off x="2353970" y="1642141"/>
            <a:ext cx="97063" cy="0"/>
          </a:xfrm>
          <a:custGeom>
            <a:avLst/>
            <a:gdLst/>
            <a:ahLst/>
            <a:cxnLst/>
            <a:rect l="l" t="t" r="r" b="b"/>
            <a:pathLst>
              <a:path w="184150">
                <a:moveTo>
                  <a:pt x="0" y="0"/>
                </a:moveTo>
                <a:lnTo>
                  <a:pt x="183833" y="0"/>
                </a:lnTo>
              </a:path>
            </a:pathLst>
          </a:custGeom>
          <a:ln w="3175">
            <a:solidFill>
              <a:srgbClr val="000000"/>
            </a:solidFill>
          </a:ln>
        </p:spPr>
        <p:txBody>
          <a:bodyPr wrap="square" lIns="0" tIns="0" rIns="0" bIns="0" rtlCol="0"/>
          <a:lstStyle/>
          <a:p>
            <a:endParaRPr sz="949"/>
          </a:p>
        </p:txBody>
      </p:sp>
      <p:sp>
        <p:nvSpPr>
          <p:cNvPr id="1277" name="object 1277"/>
          <p:cNvSpPr/>
          <p:nvPr/>
        </p:nvSpPr>
        <p:spPr>
          <a:xfrm>
            <a:off x="1597521" y="1534746"/>
            <a:ext cx="53887" cy="0"/>
          </a:xfrm>
          <a:custGeom>
            <a:avLst/>
            <a:gdLst/>
            <a:ahLst/>
            <a:cxnLst/>
            <a:rect l="l" t="t" r="r" b="b"/>
            <a:pathLst>
              <a:path w="102234">
                <a:moveTo>
                  <a:pt x="101629" y="0"/>
                </a:moveTo>
                <a:lnTo>
                  <a:pt x="0" y="0"/>
                </a:lnTo>
              </a:path>
            </a:pathLst>
          </a:custGeom>
          <a:ln w="3175">
            <a:solidFill>
              <a:srgbClr val="000000"/>
            </a:solidFill>
          </a:ln>
        </p:spPr>
        <p:txBody>
          <a:bodyPr wrap="square" lIns="0" tIns="0" rIns="0" bIns="0" rtlCol="0"/>
          <a:lstStyle/>
          <a:p>
            <a:endParaRPr sz="949"/>
          </a:p>
        </p:txBody>
      </p:sp>
      <p:sp>
        <p:nvSpPr>
          <p:cNvPr id="1278" name="object 1278"/>
          <p:cNvSpPr/>
          <p:nvPr/>
        </p:nvSpPr>
        <p:spPr>
          <a:xfrm>
            <a:off x="3251847" y="1299972"/>
            <a:ext cx="703204" cy="0"/>
          </a:xfrm>
          <a:custGeom>
            <a:avLst/>
            <a:gdLst/>
            <a:ahLst/>
            <a:cxnLst/>
            <a:rect l="l" t="t" r="r" b="b"/>
            <a:pathLst>
              <a:path w="1334135">
                <a:moveTo>
                  <a:pt x="1333910" y="0"/>
                </a:moveTo>
                <a:lnTo>
                  <a:pt x="0" y="0"/>
                </a:lnTo>
              </a:path>
            </a:pathLst>
          </a:custGeom>
          <a:ln w="3175">
            <a:solidFill>
              <a:srgbClr val="000000"/>
            </a:solidFill>
          </a:ln>
        </p:spPr>
        <p:txBody>
          <a:bodyPr wrap="square" lIns="0" tIns="0" rIns="0" bIns="0" rtlCol="0"/>
          <a:lstStyle/>
          <a:p>
            <a:endParaRPr sz="949"/>
          </a:p>
        </p:txBody>
      </p:sp>
      <p:sp>
        <p:nvSpPr>
          <p:cNvPr id="1279" name="object 1279"/>
          <p:cNvSpPr/>
          <p:nvPr/>
        </p:nvSpPr>
        <p:spPr>
          <a:xfrm>
            <a:off x="2353970" y="1299972"/>
            <a:ext cx="703204" cy="0"/>
          </a:xfrm>
          <a:custGeom>
            <a:avLst/>
            <a:gdLst/>
            <a:ahLst/>
            <a:cxnLst/>
            <a:rect l="l" t="t" r="r" b="b"/>
            <a:pathLst>
              <a:path w="1334135">
                <a:moveTo>
                  <a:pt x="0" y="0"/>
                </a:moveTo>
                <a:lnTo>
                  <a:pt x="1333910" y="0"/>
                </a:lnTo>
              </a:path>
            </a:pathLst>
          </a:custGeom>
          <a:ln w="3175">
            <a:solidFill>
              <a:srgbClr val="000000"/>
            </a:solidFill>
          </a:ln>
        </p:spPr>
        <p:txBody>
          <a:bodyPr wrap="square" lIns="0" tIns="0" rIns="0" bIns="0" rtlCol="0"/>
          <a:lstStyle/>
          <a:p>
            <a:endParaRPr sz="949"/>
          </a:p>
        </p:txBody>
      </p:sp>
      <p:sp>
        <p:nvSpPr>
          <p:cNvPr id="1280" name="object 1280"/>
          <p:cNvSpPr/>
          <p:nvPr/>
        </p:nvSpPr>
        <p:spPr>
          <a:xfrm>
            <a:off x="4013369" y="1261013"/>
            <a:ext cx="0" cy="448498"/>
          </a:xfrm>
          <a:custGeom>
            <a:avLst/>
            <a:gdLst/>
            <a:ahLst/>
            <a:cxnLst/>
            <a:rect l="l" t="t" r="r" b="b"/>
            <a:pathLst>
              <a:path h="850900">
                <a:moveTo>
                  <a:pt x="0" y="850754"/>
                </a:moveTo>
                <a:lnTo>
                  <a:pt x="0" y="0"/>
                </a:lnTo>
              </a:path>
            </a:pathLst>
          </a:custGeom>
          <a:ln w="3175">
            <a:solidFill>
              <a:srgbClr val="000000"/>
            </a:solidFill>
          </a:ln>
        </p:spPr>
        <p:txBody>
          <a:bodyPr wrap="square" lIns="0" tIns="0" rIns="0" bIns="0" rtlCol="0"/>
          <a:lstStyle/>
          <a:p>
            <a:endParaRPr sz="949"/>
          </a:p>
        </p:txBody>
      </p:sp>
      <p:sp>
        <p:nvSpPr>
          <p:cNvPr id="1281" name="object 1281"/>
          <p:cNvSpPr/>
          <p:nvPr/>
        </p:nvSpPr>
        <p:spPr>
          <a:xfrm>
            <a:off x="6911476" y="6247517"/>
            <a:ext cx="205171" cy="0"/>
          </a:xfrm>
          <a:custGeom>
            <a:avLst/>
            <a:gdLst/>
            <a:ahLst/>
            <a:cxnLst/>
            <a:rect l="l" t="t" r="r" b="b"/>
            <a:pathLst>
              <a:path w="389254">
                <a:moveTo>
                  <a:pt x="0" y="0"/>
                </a:moveTo>
                <a:lnTo>
                  <a:pt x="38188" y="0"/>
                </a:lnTo>
              </a:path>
              <a:path w="389254">
                <a:moveTo>
                  <a:pt x="48829" y="0"/>
                </a:moveTo>
                <a:lnTo>
                  <a:pt x="59473" y="0"/>
                </a:lnTo>
              </a:path>
              <a:path w="389254">
                <a:moveTo>
                  <a:pt x="70116" y="0"/>
                </a:moveTo>
                <a:lnTo>
                  <a:pt x="108302" y="0"/>
                </a:lnTo>
              </a:path>
              <a:path w="389254">
                <a:moveTo>
                  <a:pt x="118946" y="0"/>
                </a:moveTo>
                <a:lnTo>
                  <a:pt x="129587" y="0"/>
                </a:lnTo>
              </a:path>
              <a:path w="389254">
                <a:moveTo>
                  <a:pt x="140231" y="0"/>
                </a:moveTo>
                <a:lnTo>
                  <a:pt x="178418" y="0"/>
                </a:lnTo>
              </a:path>
              <a:path w="389254">
                <a:moveTo>
                  <a:pt x="189060" y="0"/>
                </a:moveTo>
                <a:lnTo>
                  <a:pt x="199703" y="0"/>
                </a:lnTo>
              </a:path>
              <a:path w="389254">
                <a:moveTo>
                  <a:pt x="210346" y="0"/>
                </a:moveTo>
                <a:lnTo>
                  <a:pt x="248533" y="0"/>
                </a:lnTo>
              </a:path>
              <a:path w="389254">
                <a:moveTo>
                  <a:pt x="259176" y="0"/>
                </a:moveTo>
                <a:lnTo>
                  <a:pt x="269818" y="0"/>
                </a:lnTo>
              </a:path>
              <a:path w="389254">
                <a:moveTo>
                  <a:pt x="280461" y="0"/>
                </a:moveTo>
                <a:lnTo>
                  <a:pt x="318647" y="0"/>
                </a:lnTo>
              </a:path>
              <a:path w="389254">
                <a:moveTo>
                  <a:pt x="329291" y="0"/>
                </a:moveTo>
                <a:lnTo>
                  <a:pt x="329293" y="0"/>
                </a:lnTo>
              </a:path>
              <a:path w="389254">
                <a:moveTo>
                  <a:pt x="329293" y="0"/>
                </a:moveTo>
                <a:lnTo>
                  <a:pt x="339934" y="0"/>
                </a:lnTo>
              </a:path>
              <a:path w="389254">
                <a:moveTo>
                  <a:pt x="350576" y="0"/>
                </a:moveTo>
                <a:lnTo>
                  <a:pt x="388764" y="0"/>
                </a:lnTo>
              </a:path>
              <a:path w="389254">
                <a:moveTo>
                  <a:pt x="388764" y="0"/>
                </a:moveTo>
                <a:lnTo>
                  <a:pt x="388766" y="0"/>
                </a:lnTo>
              </a:path>
            </a:pathLst>
          </a:custGeom>
          <a:ln w="3175">
            <a:solidFill>
              <a:srgbClr val="000000"/>
            </a:solidFill>
          </a:ln>
        </p:spPr>
        <p:txBody>
          <a:bodyPr wrap="square" lIns="0" tIns="0" rIns="0" bIns="0" rtlCol="0"/>
          <a:lstStyle/>
          <a:p>
            <a:endParaRPr sz="949"/>
          </a:p>
        </p:txBody>
      </p:sp>
      <p:sp>
        <p:nvSpPr>
          <p:cNvPr id="1282" name="object 1282"/>
          <p:cNvSpPr/>
          <p:nvPr/>
        </p:nvSpPr>
        <p:spPr>
          <a:xfrm>
            <a:off x="5373178" y="6063464"/>
            <a:ext cx="216886" cy="0"/>
          </a:xfrm>
          <a:custGeom>
            <a:avLst/>
            <a:gdLst/>
            <a:ahLst/>
            <a:cxnLst/>
            <a:rect l="l" t="t" r="r" b="b"/>
            <a:pathLst>
              <a:path w="411479">
                <a:moveTo>
                  <a:pt x="411301" y="0"/>
                </a:moveTo>
                <a:lnTo>
                  <a:pt x="369358" y="0"/>
                </a:lnTo>
              </a:path>
              <a:path w="411479">
                <a:moveTo>
                  <a:pt x="358715" y="0"/>
                </a:moveTo>
                <a:lnTo>
                  <a:pt x="348073" y="0"/>
                </a:lnTo>
              </a:path>
              <a:path w="411479">
                <a:moveTo>
                  <a:pt x="337429" y="0"/>
                </a:moveTo>
                <a:lnTo>
                  <a:pt x="295486" y="0"/>
                </a:lnTo>
              </a:path>
              <a:path w="411479">
                <a:moveTo>
                  <a:pt x="284843" y="0"/>
                </a:moveTo>
                <a:lnTo>
                  <a:pt x="274201" y="0"/>
                </a:lnTo>
              </a:path>
              <a:path w="411479">
                <a:moveTo>
                  <a:pt x="263558" y="0"/>
                </a:moveTo>
                <a:lnTo>
                  <a:pt x="221615" y="0"/>
                </a:lnTo>
              </a:path>
              <a:path w="411479">
                <a:moveTo>
                  <a:pt x="210972" y="0"/>
                </a:moveTo>
                <a:lnTo>
                  <a:pt x="200329" y="0"/>
                </a:lnTo>
              </a:path>
              <a:path w="411479">
                <a:moveTo>
                  <a:pt x="189686" y="0"/>
                </a:moveTo>
                <a:lnTo>
                  <a:pt x="147743" y="0"/>
                </a:lnTo>
              </a:path>
              <a:path w="411479">
                <a:moveTo>
                  <a:pt x="137100" y="0"/>
                </a:moveTo>
                <a:lnTo>
                  <a:pt x="126457" y="0"/>
                </a:lnTo>
              </a:path>
              <a:path w="411479">
                <a:moveTo>
                  <a:pt x="115815" y="0"/>
                </a:moveTo>
                <a:lnTo>
                  <a:pt x="73871" y="0"/>
                </a:lnTo>
              </a:path>
              <a:path w="411479">
                <a:moveTo>
                  <a:pt x="63229" y="0"/>
                </a:moveTo>
                <a:lnTo>
                  <a:pt x="52587" y="0"/>
                </a:lnTo>
              </a:path>
              <a:path w="411479">
                <a:moveTo>
                  <a:pt x="41943" y="0"/>
                </a:moveTo>
                <a:lnTo>
                  <a:pt x="0" y="0"/>
                </a:lnTo>
              </a:path>
            </a:pathLst>
          </a:custGeom>
          <a:ln w="3175">
            <a:solidFill>
              <a:srgbClr val="000000"/>
            </a:solidFill>
          </a:ln>
        </p:spPr>
        <p:txBody>
          <a:bodyPr wrap="square" lIns="0" tIns="0" rIns="0" bIns="0" rtlCol="0"/>
          <a:lstStyle/>
          <a:p>
            <a:endParaRPr sz="949"/>
          </a:p>
        </p:txBody>
      </p:sp>
      <p:sp>
        <p:nvSpPr>
          <p:cNvPr id="1283" name="object 1283"/>
          <p:cNvSpPr/>
          <p:nvPr/>
        </p:nvSpPr>
        <p:spPr>
          <a:xfrm>
            <a:off x="6911476" y="5854869"/>
            <a:ext cx="205171" cy="0"/>
          </a:xfrm>
          <a:custGeom>
            <a:avLst/>
            <a:gdLst/>
            <a:ahLst/>
            <a:cxnLst/>
            <a:rect l="l" t="t" r="r" b="b"/>
            <a:pathLst>
              <a:path w="389254">
                <a:moveTo>
                  <a:pt x="388766" y="0"/>
                </a:moveTo>
                <a:lnTo>
                  <a:pt x="350579" y="0"/>
                </a:lnTo>
              </a:path>
              <a:path w="389254">
                <a:moveTo>
                  <a:pt x="339936" y="0"/>
                </a:moveTo>
                <a:lnTo>
                  <a:pt x="329294" y="0"/>
                </a:lnTo>
              </a:path>
              <a:path w="389254">
                <a:moveTo>
                  <a:pt x="318651" y="0"/>
                </a:moveTo>
                <a:lnTo>
                  <a:pt x="280463" y="0"/>
                </a:lnTo>
              </a:path>
              <a:path w="389254">
                <a:moveTo>
                  <a:pt x="269822" y="0"/>
                </a:moveTo>
                <a:lnTo>
                  <a:pt x="259178" y="0"/>
                </a:lnTo>
              </a:path>
              <a:path w="389254">
                <a:moveTo>
                  <a:pt x="248537" y="0"/>
                </a:moveTo>
                <a:lnTo>
                  <a:pt x="210349" y="0"/>
                </a:lnTo>
              </a:path>
              <a:path w="389254">
                <a:moveTo>
                  <a:pt x="199705" y="0"/>
                </a:moveTo>
                <a:lnTo>
                  <a:pt x="189064" y="0"/>
                </a:lnTo>
              </a:path>
              <a:path w="389254">
                <a:moveTo>
                  <a:pt x="178420" y="0"/>
                </a:moveTo>
                <a:lnTo>
                  <a:pt x="140234" y="0"/>
                </a:lnTo>
              </a:path>
              <a:path w="389254">
                <a:moveTo>
                  <a:pt x="129590" y="0"/>
                </a:moveTo>
                <a:lnTo>
                  <a:pt x="118949" y="0"/>
                </a:lnTo>
              </a:path>
              <a:path w="389254">
                <a:moveTo>
                  <a:pt x="108305" y="0"/>
                </a:moveTo>
                <a:lnTo>
                  <a:pt x="70118" y="0"/>
                </a:lnTo>
              </a:path>
              <a:path w="389254">
                <a:moveTo>
                  <a:pt x="59476" y="0"/>
                </a:moveTo>
                <a:lnTo>
                  <a:pt x="59474" y="0"/>
                </a:lnTo>
              </a:path>
              <a:path w="389254">
                <a:moveTo>
                  <a:pt x="59474" y="0"/>
                </a:moveTo>
                <a:lnTo>
                  <a:pt x="48833" y="0"/>
                </a:lnTo>
              </a:path>
              <a:path w="389254">
                <a:moveTo>
                  <a:pt x="38191" y="0"/>
                </a:moveTo>
                <a:lnTo>
                  <a:pt x="4" y="0"/>
                </a:lnTo>
              </a:path>
              <a:path w="389254">
                <a:moveTo>
                  <a:pt x="4" y="0"/>
                </a:moveTo>
                <a:lnTo>
                  <a:pt x="0" y="0"/>
                </a:lnTo>
              </a:path>
            </a:pathLst>
          </a:custGeom>
          <a:ln w="3175">
            <a:solidFill>
              <a:srgbClr val="000000"/>
            </a:solidFill>
          </a:ln>
        </p:spPr>
        <p:txBody>
          <a:bodyPr wrap="square" lIns="0" tIns="0" rIns="0" bIns="0" rtlCol="0"/>
          <a:lstStyle/>
          <a:p>
            <a:endParaRPr sz="949"/>
          </a:p>
        </p:txBody>
      </p:sp>
      <p:sp>
        <p:nvSpPr>
          <p:cNvPr id="1284" name="object 1284"/>
          <p:cNvSpPr/>
          <p:nvPr/>
        </p:nvSpPr>
        <p:spPr>
          <a:xfrm>
            <a:off x="5373178" y="5781247"/>
            <a:ext cx="216886" cy="0"/>
          </a:xfrm>
          <a:custGeom>
            <a:avLst/>
            <a:gdLst/>
            <a:ahLst/>
            <a:cxnLst/>
            <a:rect l="l" t="t" r="r" b="b"/>
            <a:pathLst>
              <a:path w="411479">
                <a:moveTo>
                  <a:pt x="411301" y="0"/>
                </a:moveTo>
                <a:lnTo>
                  <a:pt x="369358" y="0"/>
                </a:lnTo>
              </a:path>
              <a:path w="411479">
                <a:moveTo>
                  <a:pt x="358715" y="0"/>
                </a:moveTo>
                <a:lnTo>
                  <a:pt x="348073" y="0"/>
                </a:lnTo>
              </a:path>
              <a:path w="411479">
                <a:moveTo>
                  <a:pt x="337429" y="0"/>
                </a:moveTo>
                <a:lnTo>
                  <a:pt x="295486" y="0"/>
                </a:lnTo>
              </a:path>
              <a:path w="411479">
                <a:moveTo>
                  <a:pt x="284843" y="0"/>
                </a:moveTo>
                <a:lnTo>
                  <a:pt x="274201" y="0"/>
                </a:lnTo>
              </a:path>
              <a:path w="411479">
                <a:moveTo>
                  <a:pt x="263558" y="0"/>
                </a:moveTo>
                <a:lnTo>
                  <a:pt x="221615" y="0"/>
                </a:lnTo>
              </a:path>
              <a:path w="411479">
                <a:moveTo>
                  <a:pt x="210972" y="0"/>
                </a:moveTo>
                <a:lnTo>
                  <a:pt x="200329" y="0"/>
                </a:lnTo>
              </a:path>
              <a:path w="411479">
                <a:moveTo>
                  <a:pt x="189686" y="0"/>
                </a:moveTo>
                <a:lnTo>
                  <a:pt x="147743" y="0"/>
                </a:lnTo>
              </a:path>
              <a:path w="411479">
                <a:moveTo>
                  <a:pt x="137100" y="0"/>
                </a:moveTo>
                <a:lnTo>
                  <a:pt x="126457" y="0"/>
                </a:lnTo>
              </a:path>
              <a:path w="411479">
                <a:moveTo>
                  <a:pt x="115815" y="0"/>
                </a:moveTo>
                <a:lnTo>
                  <a:pt x="73871" y="0"/>
                </a:lnTo>
              </a:path>
              <a:path w="411479">
                <a:moveTo>
                  <a:pt x="63229" y="0"/>
                </a:moveTo>
                <a:lnTo>
                  <a:pt x="52587" y="0"/>
                </a:lnTo>
              </a:path>
              <a:path w="411479">
                <a:moveTo>
                  <a:pt x="41943" y="0"/>
                </a:moveTo>
                <a:lnTo>
                  <a:pt x="0" y="0"/>
                </a:lnTo>
              </a:path>
            </a:pathLst>
          </a:custGeom>
          <a:ln w="3175">
            <a:solidFill>
              <a:srgbClr val="000000"/>
            </a:solidFill>
          </a:ln>
        </p:spPr>
        <p:txBody>
          <a:bodyPr wrap="square" lIns="0" tIns="0" rIns="0" bIns="0" rtlCol="0"/>
          <a:lstStyle/>
          <a:p>
            <a:endParaRPr sz="949"/>
          </a:p>
        </p:txBody>
      </p:sp>
      <p:sp>
        <p:nvSpPr>
          <p:cNvPr id="1285" name="object 1285"/>
          <p:cNvSpPr/>
          <p:nvPr/>
        </p:nvSpPr>
        <p:spPr>
          <a:xfrm>
            <a:off x="5373178" y="5499031"/>
            <a:ext cx="216886" cy="0"/>
          </a:xfrm>
          <a:custGeom>
            <a:avLst/>
            <a:gdLst/>
            <a:ahLst/>
            <a:cxnLst/>
            <a:rect l="l" t="t" r="r" b="b"/>
            <a:pathLst>
              <a:path w="411479">
                <a:moveTo>
                  <a:pt x="411301" y="0"/>
                </a:moveTo>
                <a:lnTo>
                  <a:pt x="369358" y="0"/>
                </a:lnTo>
              </a:path>
              <a:path w="411479">
                <a:moveTo>
                  <a:pt x="358715" y="0"/>
                </a:moveTo>
                <a:lnTo>
                  <a:pt x="348073" y="0"/>
                </a:lnTo>
              </a:path>
              <a:path w="411479">
                <a:moveTo>
                  <a:pt x="337429" y="0"/>
                </a:moveTo>
                <a:lnTo>
                  <a:pt x="295486" y="0"/>
                </a:lnTo>
              </a:path>
              <a:path w="411479">
                <a:moveTo>
                  <a:pt x="284843" y="0"/>
                </a:moveTo>
                <a:lnTo>
                  <a:pt x="274201" y="0"/>
                </a:lnTo>
              </a:path>
              <a:path w="411479">
                <a:moveTo>
                  <a:pt x="263558" y="0"/>
                </a:moveTo>
                <a:lnTo>
                  <a:pt x="221615" y="0"/>
                </a:lnTo>
              </a:path>
              <a:path w="411479">
                <a:moveTo>
                  <a:pt x="210972" y="0"/>
                </a:moveTo>
                <a:lnTo>
                  <a:pt x="200329" y="0"/>
                </a:lnTo>
              </a:path>
              <a:path w="411479">
                <a:moveTo>
                  <a:pt x="189686" y="0"/>
                </a:moveTo>
                <a:lnTo>
                  <a:pt x="147743" y="0"/>
                </a:lnTo>
              </a:path>
              <a:path w="411479">
                <a:moveTo>
                  <a:pt x="137100" y="0"/>
                </a:moveTo>
                <a:lnTo>
                  <a:pt x="126457" y="0"/>
                </a:lnTo>
              </a:path>
              <a:path w="411479">
                <a:moveTo>
                  <a:pt x="115815" y="0"/>
                </a:moveTo>
                <a:lnTo>
                  <a:pt x="73871" y="0"/>
                </a:lnTo>
              </a:path>
              <a:path w="411479">
                <a:moveTo>
                  <a:pt x="63229" y="0"/>
                </a:moveTo>
                <a:lnTo>
                  <a:pt x="52587" y="0"/>
                </a:lnTo>
              </a:path>
              <a:path w="411479">
                <a:moveTo>
                  <a:pt x="41943" y="0"/>
                </a:moveTo>
                <a:lnTo>
                  <a:pt x="0" y="0"/>
                </a:lnTo>
              </a:path>
            </a:pathLst>
          </a:custGeom>
          <a:ln w="3175">
            <a:solidFill>
              <a:srgbClr val="000000"/>
            </a:solidFill>
          </a:ln>
        </p:spPr>
        <p:txBody>
          <a:bodyPr wrap="square" lIns="0" tIns="0" rIns="0" bIns="0" rtlCol="0"/>
          <a:lstStyle/>
          <a:p>
            <a:endParaRPr sz="949"/>
          </a:p>
        </p:txBody>
      </p:sp>
      <p:sp>
        <p:nvSpPr>
          <p:cNvPr id="1286" name="object 1286"/>
          <p:cNvSpPr/>
          <p:nvPr/>
        </p:nvSpPr>
        <p:spPr>
          <a:xfrm>
            <a:off x="6911476" y="5314977"/>
            <a:ext cx="205171" cy="0"/>
          </a:xfrm>
          <a:custGeom>
            <a:avLst/>
            <a:gdLst/>
            <a:ahLst/>
            <a:cxnLst/>
            <a:rect l="l" t="t" r="r" b="b"/>
            <a:pathLst>
              <a:path w="389254">
                <a:moveTo>
                  <a:pt x="0" y="0"/>
                </a:moveTo>
                <a:lnTo>
                  <a:pt x="38188" y="0"/>
                </a:lnTo>
              </a:path>
              <a:path w="389254">
                <a:moveTo>
                  <a:pt x="48829" y="0"/>
                </a:moveTo>
                <a:lnTo>
                  <a:pt x="59473" y="0"/>
                </a:lnTo>
              </a:path>
              <a:path w="389254">
                <a:moveTo>
                  <a:pt x="70116" y="0"/>
                </a:moveTo>
                <a:lnTo>
                  <a:pt x="108302" y="0"/>
                </a:lnTo>
              </a:path>
              <a:path w="389254">
                <a:moveTo>
                  <a:pt x="118946" y="0"/>
                </a:moveTo>
                <a:lnTo>
                  <a:pt x="129587" y="0"/>
                </a:lnTo>
              </a:path>
              <a:path w="389254">
                <a:moveTo>
                  <a:pt x="140231" y="0"/>
                </a:moveTo>
                <a:lnTo>
                  <a:pt x="178418" y="0"/>
                </a:lnTo>
              </a:path>
              <a:path w="389254">
                <a:moveTo>
                  <a:pt x="189060" y="0"/>
                </a:moveTo>
                <a:lnTo>
                  <a:pt x="199703" y="0"/>
                </a:lnTo>
              </a:path>
              <a:path w="389254">
                <a:moveTo>
                  <a:pt x="210346" y="0"/>
                </a:moveTo>
                <a:lnTo>
                  <a:pt x="248533" y="0"/>
                </a:lnTo>
              </a:path>
              <a:path w="389254">
                <a:moveTo>
                  <a:pt x="259176" y="0"/>
                </a:moveTo>
                <a:lnTo>
                  <a:pt x="269818" y="0"/>
                </a:lnTo>
              </a:path>
              <a:path w="389254">
                <a:moveTo>
                  <a:pt x="280461" y="0"/>
                </a:moveTo>
                <a:lnTo>
                  <a:pt x="318647" y="0"/>
                </a:lnTo>
              </a:path>
              <a:path w="389254">
                <a:moveTo>
                  <a:pt x="329291" y="0"/>
                </a:moveTo>
                <a:lnTo>
                  <a:pt x="329293" y="0"/>
                </a:lnTo>
              </a:path>
              <a:path w="389254">
                <a:moveTo>
                  <a:pt x="329293" y="0"/>
                </a:moveTo>
                <a:lnTo>
                  <a:pt x="339934" y="0"/>
                </a:lnTo>
              </a:path>
              <a:path w="389254">
                <a:moveTo>
                  <a:pt x="350576" y="0"/>
                </a:moveTo>
                <a:lnTo>
                  <a:pt x="388764" y="0"/>
                </a:lnTo>
              </a:path>
              <a:path w="389254">
                <a:moveTo>
                  <a:pt x="388764" y="0"/>
                </a:moveTo>
                <a:lnTo>
                  <a:pt x="388766" y="0"/>
                </a:lnTo>
              </a:path>
            </a:pathLst>
          </a:custGeom>
          <a:ln w="3175">
            <a:solidFill>
              <a:srgbClr val="000000"/>
            </a:solidFill>
          </a:ln>
        </p:spPr>
        <p:txBody>
          <a:bodyPr wrap="square" lIns="0" tIns="0" rIns="0" bIns="0" rtlCol="0"/>
          <a:lstStyle/>
          <a:p>
            <a:endParaRPr sz="949"/>
          </a:p>
        </p:txBody>
      </p:sp>
      <p:sp>
        <p:nvSpPr>
          <p:cNvPr id="1287" name="object 1287"/>
          <p:cNvSpPr/>
          <p:nvPr/>
        </p:nvSpPr>
        <p:spPr>
          <a:xfrm>
            <a:off x="6604017" y="3639506"/>
            <a:ext cx="14392" cy="1704292"/>
          </a:xfrm>
          <a:custGeom>
            <a:avLst/>
            <a:gdLst/>
            <a:ahLst/>
            <a:cxnLst/>
            <a:rect l="l" t="t" r="r" b="b"/>
            <a:pathLst>
              <a:path w="27304" h="3233420">
                <a:moveTo>
                  <a:pt x="0" y="0"/>
                </a:moveTo>
                <a:lnTo>
                  <a:pt x="267" y="32088"/>
                </a:lnTo>
              </a:path>
              <a:path w="27304" h="3233420">
                <a:moveTo>
                  <a:pt x="356" y="42731"/>
                </a:moveTo>
                <a:lnTo>
                  <a:pt x="446" y="53373"/>
                </a:lnTo>
              </a:path>
              <a:path w="27304" h="3233420">
                <a:moveTo>
                  <a:pt x="535" y="64015"/>
                </a:moveTo>
                <a:lnTo>
                  <a:pt x="803" y="96105"/>
                </a:lnTo>
              </a:path>
              <a:path w="27304" h="3233420">
                <a:moveTo>
                  <a:pt x="892" y="106747"/>
                </a:moveTo>
                <a:lnTo>
                  <a:pt x="981" y="117389"/>
                </a:lnTo>
              </a:path>
              <a:path w="27304" h="3233420">
                <a:moveTo>
                  <a:pt x="1070" y="128031"/>
                </a:moveTo>
                <a:lnTo>
                  <a:pt x="1338" y="160120"/>
                </a:lnTo>
              </a:path>
              <a:path w="27304" h="3233420">
                <a:moveTo>
                  <a:pt x="1427" y="170762"/>
                </a:moveTo>
                <a:lnTo>
                  <a:pt x="1515" y="181404"/>
                </a:lnTo>
              </a:path>
              <a:path w="27304" h="3233420">
                <a:moveTo>
                  <a:pt x="1604" y="192047"/>
                </a:moveTo>
                <a:lnTo>
                  <a:pt x="1873" y="224136"/>
                </a:lnTo>
              </a:path>
              <a:path w="27304" h="3233420">
                <a:moveTo>
                  <a:pt x="1962" y="234778"/>
                </a:moveTo>
                <a:lnTo>
                  <a:pt x="2052" y="245420"/>
                </a:lnTo>
              </a:path>
              <a:path w="27304" h="3233420">
                <a:moveTo>
                  <a:pt x="2141" y="256062"/>
                </a:moveTo>
                <a:lnTo>
                  <a:pt x="2410" y="288151"/>
                </a:lnTo>
              </a:path>
              <a:path w="27304" h="3233420">
                <a:moveTo>
                  <a:pt x="2498" y="298793"/>
                </a:moveTo>
                <a:lnTo>
                  <a:pt x="2587" y="309435"/>
                </a:lnTo>
              </a:path>
              <a:path w="27304" h="3233420">
                <a:moveTo>
                  <a:pt x="2676" y="320078"/>
                </a:moveTo>
                <a:lnTo>
                  <a:pt x="2944" y="352167"/>
                </a:lnTo>
              </a:path>
              <a:path w="27304" h="3233420">
                <a:moveTo>
                  <a:pt x="3033" y="362809"/>
                </a:moveTo>
                <a:lnTo>
                  <a:pt x="3121" y="373452"/>
                </a:lnTo>
              </a:path>
              <a:path w="27304" h="3233420">
                <a:moveTo>
                  <a:pt x="3210" y="384094"/>
                </a:moveTo>
                <a:lnTo>
                  <a:pt x="3479" y="416183"/>
                </a:lnTo>
              </a:path>
              <a:path w="27304" h="3233420">
                <a:moveTo>
                  <a:pt x="3568" y="426825"/>
                </a:moveTo>
                <a:lnTo>
                  <a:pt x="3658" y="437467"/>
                </a:lnTo>
              </a:path>
              <a:path w="27304" h="3233420">
                <a:moveTo>
                  <a:pt x="3747" y="448109"/>
                </a:moveTo>
                <a:lnTo>
                  <a:pt x="4015" y="480198"/>
                </a:lnTo>
              </a:path>
              <a:path w="27304" h="3233420">
                <a:moveTo>
                  <a:pt x="4104" y="490840"/>
                </a:moveTo>
                <a:lnTo>
                  <a:pt x="4193" y="501483"/>
                </a:lnTo>
              </a:path>
              <a:path w="27304" h="3233420">
                <a:moveTo>
                  <a:pt x="4282" y="512125"/>
                </a:moveTo>
                <a:lnTo>
                  <a:pt x="4550" y="544214"/>
                </a:lnTo>
              </a:path>
              <a:path w="27304" h="3233420">
                <a:moveTo>
                  <a:pt x="4639" y="554856"/>
                </a:moveTo>
                <a:lnTo>
                  <a:pt x="4727" y="565498"/>
                </a:lnTo>
              </a:path>
              <a:path w="27304" h="3233420">
                <a:moveTo>
                  <a:pt x="4817" y="576141"/>
                </a:moveTo>
                <a:lnTo>
                  <a:pt x="5085" y="608230"/>
                </a:lnTo>
              </a:path>
              <a:path w="27304" h="3233420">
                <a:moveTo>
                  <a:pt x="5174" y="618872"/>
                </a:moveTo>
                <a:lnTo>
                  <a:pt x="5264" y="629514"/>
                </a:lnTo>
              </a:path>
              <a:path w="27304" h="3233420">
                <a:moveTo>
                  <a:pt x="5353" y="640156"/>
                </a:moveTo>
                <a:lnTo>
                  <a:pt x="5622" y="672245"/>
                </a:lnTo>
              </a:path>
              <a:path w="27304" h="3233420">
                <a:moveTo>
                  <a:pt x="5710" y="682888"/>
                </a:moveTo>
                <a:lnTo>
                  <a:pt x="5799" y="693530"/>
                </a:lnTo>
              </a:path>
              <a:path w="27304" h="3233420">
                <a:moveTo>
                  <a:pt x="5888" y="704172"/>
                </a:moveTo>
                <a:lnTo>
                  <a:pt x="6156" y="736261"/>
                </a:lnTo>
              </a:path>
              <a:path w="27304" h="3233420">
                <a:moveTo>
                  <a:pt x="6245" y="746903"/>
                </a:moveTo>
                <a:lnTo>
                  <a:pt x="6333" y="757545"/>
                </a:lnTo>
              </a:path>
              <a:path w="27304" h="3233420">
                <a:moveTo>
                  <a:pt x="6422" y="768187"/>
                </a:moveTo>
                <a:lnTo>
                  <a:pt x="6691" y="800276"/>
                </a:lnTo>
              </a:path>
              <a:path w="27304" h="3233420">
                <a:moveTo>
                  <a:pt x="6780" y="810919"/>
                </a:moveTo>
                <a:lnTo>
                  <a:pt x="6870" y="821561"/>
                </a:lnTo>
              </a:path>
              <a:path w="27304" h="3233420">
                <a:moveTo>
                  <a:pt x="6959" y="832203"/>
                </a:moveTo>
                <a:lnTo>
                  <a:pt x="7228" y="864293"/>
                </a:lnTo>
              </a:path>
              <a:path w="27304" h="3233420">
                <a:moveTo>
                  <a:pt x="7316" y="874935"/>
                </a:moveTo>
                <a:lnTo>
                  <a:pt x="7405" y="885577"/>
                </a:lnTo>
              </a:path>
              <a:path w="27304" h="3233420">
                <a:moveTo>
                  <a:pt x="7493" y="896219"/>
                </a:moveTo>
                <a:lnTo>
                  <a:pt x="7762" y="928308"/>
                </a:lnTo>
              </a:path>
              <a:path w="27304" h="3233420">
                <a:moveTo>
                  <a:pt x="7851" y="938950"/>
                </a:moveTo>
                <a:lnTo>
                  <a:pt x="7939" y="949592"/>
                </a:lnTo>
              </a:path>
              <a:path w="27304" h="3233420">
                <a:moveTo>
                  <a:pt x="8028" y="960235"/>
                </a:moveTo>
                <a:lnTo>
                  <a:pt x="8297" y="992324"/>
                </a:lnTo>
              </a:path>
              <a:path w="27304" h="3233420">
                <a:moveTo>
                  <a:pt x="8386" y="1002966"/>
                </a:moveTo>
                <a:lnTo>
                  <a:pt x="8476" y="1013608"/>
                </a:lnTo>
              </a:path>
              <a:path w="27304" h="3233420">
                <a:moveTo>
                  <a:pt x="8565" y="1024250"/>
                </a:moveTo>
                <a:lnTo>
                  <a:pt x="8833" y="1056339"/>
                </a:lnTo>
              </a:path>
              <a:path w="27304" h="3233420">
                <a:moveTo>
                  <a:pt x="8922" y="1066982"/>
                </a:moveTo>
                <a:lnTo>
                  <a:pt x="9011" y="1077623"/>
                </a:lnTo>
              </a:path>
              <a:path w="27304" h="3233420">
                <a:moveTo>
                  <a:pt x="9099" y="1088266"/>
                </a:moveTo>
                <a:lnTo>
                  <a:pt x="9368" y="1120355"/>
                </a:lnTo>
              </a:path>
              <a:path w="27304" h="3233420">
                <a:moveTo>
                  <a:pt x="9457" y="1130997"/>
                </a:moveTo>
                <a:lnTo>
                  <a:pt x="9545" y="1141640"/>
                </a:lnTo>
              </a:path>
              <a:path w="27304" h="3233420">
                <a:moveTo>
                  <a:pt x="9635" y="1152282"/>
                </a:moveTo>
                <a:lnTo>
                  <a:pt x="9903" y="1184371"/>
                </a:lnTo>
              </a:path>
              <a:path w="27304" h="3233420">
                <a:moveTo>
                  <a:pt x="9992" y="1195013"/>
                </a:moveTo>
                <a:lnTo>
                  <a:pt x="10082" y="1205655"/>
                </a:lnTo>
              </a:path>
              <a:path w="27304" h="3233420">
                <a:moveTo>
                  <a:pt x="10171" y="1216297"/>
                </a:moveTo>
                <a:lnTo>
                  <a:pt x="10440" y="1248386"/>
                </a:lnTo>
              </a:path>
              <a:path w="27304" h="3233420">
                <a:moveTo>
                  <a:pt x="10528" y="1259028"/>
                </a:moveTo>
                <a:lnTo>
                  <a:pt x="10616" y="1269671"/>
                </a:lnTo>
              </a:path>
              <a:path w="27304" h="3233420">
                <a:moveTo>
                  <a:pt x="10705" y="1280313"/>
                </a:moveTo>
                <a:lnTo>
                  <a:pt x="10974" y="1312402"/>
                </a:lnTo>
              </a:path>
              <a:path w="27304" h="3233420">
                <a:moveTo>
                  <a:pt x="11063" y="1323044"/>
                </a:moveTo>
                <a:lnTo>
                  <a:pt x="11151" y="1333687"/>
                </a:lnTo>
              </a:path>
              <a:path w="27304" h="3233420">
                <a:moveTo>
                  <a:pt x="11240" y="1344329"/>
                </a:moveTo>
                <a:lnTo>
                  <a:pt x="11509" y="1376417"/>
                </a:lnTo>
              </a:path>
              <a:path w="27304" h="3233420">
                <a:moveTo>
                  <a:pt x="11598" y="1387060"/>
                </a:moveTo>
                <a:lnTo>
                  <a:pt x="11688" y="1397702"/>
                </a:lnTo>
              </a:path>
              <a:path w="27304" h="3233420">
                <a:moveTo>
                  <a:pt x="11777" y="1408344"/>
                </a:moveTo>
                <a:lnTo>
                  <a:pt x="12046" y="1440433"/>
                </a:lnTo>
              </a:path>
              <a:path w="27304" h="3233420">
                <a:moveTo>
                  <a:pt x="12133" y="1451075"/>
                </a:moveTo>
                <a:lnTo>
                  <a:pt x="12222" y="1461718"/>
                </a:lnTo>
              </a:path>
              <a:path w="27304" h="3233420">
                <a:moveTo>
                  <a:pt x="12311" y="1472360"/>
                </a:moveTo>
                <a:lnTo>
                  <a:pt x="12580" y="1504449"/>
                </a:lnTo>
              </a:path>
              <a:path w="27304" h="3233420">
                <a:moveTo>
                  <a:pt x="12669" y="1515091"/>
                </a:moveTo>
                <a:lnTo>
                  <a:pt x="12757" y="1525733"/>
                </a:lnTo>
              </a:path>
              <a:path w="27304" h="3233420">
                <a:moveTo>
                  <a:pt x="12846" y="1536375"/>
                </a:moveTo>
                <a:lnTo>
                  <a:pt x="13115" y="1568464"/>
                </a:lnTo>
              </a:path>
              <a:path w="27304" h="3233420">
                <a:moveTo>
                  <a:pt x="13204" y="1579107"/>
                </a:moveTo>
                <a:lnTo>
                  <a:pt x="13294" y="1589749"/>
                </a:lnTo>
              </a:path>
              <a:path w="27304" h="3233420">
                <a:moveTo>
                  <a:pt x="13383" y="1600391"/>
                </a:moveTo>
                <a:lnTo>
                  <a:pt x="13650" y="1632480"/>
                </a:lnTo>
              </a:path>
              <a:path w="27304" h="3233420">
                <a:moveTo>
                  <a:pt x="13739" y="1643122"/>
                </a:moveTo>
                <a:lnTo>
                  <a:pt x="13828" y="1653764"/>
                </a:lnTo>
              </a:path>
              <a:path w="27304" h="3233420">
                <a:moveTo>
                  <a:pt x="13917" y="1664406"/>
                </a:moveTo>
                <a:lnTo>
                  <a:pt x="14186" y="1696496"/>
                </a:lnTo>
              </a:path>
              <a:path w="27304" h="3233420">
                <a:moveTo>
                  <a:pt x="14275" y="1707138"/>
                </a:moveTo>
                <a:lnTo>
                  <a:pt x="14363" y="1717780"/>
                </a:lnTo>
              </a:path>
              <a:path w="27304" h="3233420">
                <a:moveTo>
                  <a:pt x="14453" y="1728422"/>
                </a:moveTo>
                <a:lnTo>
                  <a:pt x="14721" y="1760511"/>
                </a:lnTo>
              </a:path>
              <a:path w="27304" h="3233420">
                <a:moveTo>
                  <a:pt x="14810" y="1771153"/>
                </a:moveTo>
                <a:lnTo>
                  <a:pt x="14900" y="1781796"/>
                </a:lnTo>
              </a:path>
              <a:path w="27304" h="3233420">
                <a:moveTo>
                  <a:pt x="14989" y="1792438"/>
                </a:moveTo>
                <a:lnTo>
                  <a:pt x="15256" y="1824527"/>
                </a:lnTo>
              </a:path>
              <a:path w="27304" h="3233420">
                <a:moveTo>
                  <a:pt x="15345" y="1835169"/>
                </a:moveTo>
                <a:lnTo>
                  <a:pt x="15434" y="1845811"/>
                </a:lnTo>
              </a:path>
              <a:path w="27304" h="3233420">
                <a:moveTo>
                  <a:pt x="15523" y="1856454"/>
                </a:moveTo>
                <a:lnTo>
                  <a:pt x="15792" y="1888543"/>
                </a:lnTo>
              </a:path>
              <a:path w="27304" h="3233420">
                <a:moveTo>
                  <a:pt x="15881" y="1899185"/>
                </a:moveTo>
                <a:lnTo>
                  <a:pt x="15969" y="1909828"/>
                </a:lnTo>
              </a:path>
              <a:path w="27304" h="3233420">
                <a:moveTo>
                  <a:pt x="16058" y="1920470"/>
                </a:moveTo>
                <a:lnTo>
                  <a:pt x="16327" y="1952559"/>
                </a:lnTo>
              </a:path>
              <a:path w="27304" h="3233420">
                <a:moveTo>
                  <a:pt x="16416" y="1963202"/>
                </a:moveTo>
                <a:lnTo>
                  <a:pt x="16506" y="1973844"/>
                </a:lnTo>
              </a:path>
              <a:path w="27304" h="3233420">
                <a:moveTo>
                  <a:pt x="16595" y="1984486"/>
                </a:moveTo>
                <a:lnTo>
                  <a:pt x="16861" y="2016575"/>
                </a:lnTo>
              </a:path>
              <a:path w="27304" h="3233420">
                <a:moveTo>
                  <a:pt x="16951" y="2027218"/>
                </a:moveTo>
                <a:lnTo>
                  <a:pt x="17040" y="2037861"/>
                </a:lnTo>
              </a:path>
              <a:path w="27304" h="3233420">
                <a:moveTo>
                  <a:pt x="17129" y="2048503"/>
                </a:moveTo>
                <a:lnTo>
                  <a:pt x="17398" y="2080592"/>
                </a:lnTo>
              </a:path>
              <a:path w="27304" h="3233420">
                <a:moveTo>
                  <a:pt x="17487" y="2091234"/>
                </a:moveTo>
                <a:lnTo>
                  <a:pt x="17575" y="2101877"/>
                </a:lnTo>
              </a:path>
              <a:path w="27304" h="3233420">
                <a:moveTo>
                  <a:pt x="17664" y="2112519"/>
                </a:moveTo>
                <a:lnTo>
                  <a:pt x="17933" y="2144608"/>
                </a:lnTo>
              </a:path>
              <a:path w="27304" h="3233420">
                <a:moveTo>
                  <a:pt x="18022" y="2155251"/>
                </a:moveTo>
                <a:lnTo>
                  <a:pt x="18112" y="2165893"/>
                </a:lnTo>
              </a:path>
              <a:path w="27304" h="3233420">
                <a:moveTo>
                  <a:pt x="18201" y="2176536"/>
                </a:moveTo>
                <a:lnTo>
                  <a:pt x="18468" y="2208625"/>
                </a:lnTo>
              </a:path>
              <a:path w="27304" h="3233420">
                <a:moveTo>
                  <a:pt x="18557" y="2219267"/>
                </a:moveTo>
                <a:lnTo>
                  <a:pt x="18646" y="2229909"/>
                </a:lnTo>
              </a:path>
              <a:path w="27304" h="3233420">
                <a:moveTo>
                  <a:pt x="18735" y="2240552"/>
                </a:moveTo>
                <a:lnTo>
                  <a:pt x="19004" y="2272641"/>
                </a:lnTo>
              </a:path>
              <a:path w="27304" h="3233420">
                <a:moveTo>
                  <a:pt x="19093" y="2283283"/>
                </a:moveTo>
                <a:lnTo>
                  <a:pt x="19181" y="2293926"/>
                </a:lnTo>
              </a:path>
              <a:path w="27304" h="3233420">
                <a:moveTo>
                  <a:pt x="19271" y="2304569"/>
                </a:moveTo>
                <a:lnTo>
                  <a:pt x="19539" y="2336658"/>
                </a:lnTo>
              </a:path>
              <a:path w="27304" h="3233420">
                <a:moveTo>
                  <a:pt x="19628" y="2347300"/>
                </a:moveTo>
                <a:lnTo>
                  <a:pt x="19718" y="2357942"/>
                </a:lnTo>
              </a:path>
              <a:path w="27304" h="3233420">
                <a:moveTo>
                  <a:pt x="19807" y="2368585"/>
                </a:moveTo>
                <a:lnTo>
                  <a:pt x="20074" y="2400674"/>
                </a:lnTo>
              </a:path>
              <a:path w="27304" h="3233420">
                <a:moveTo>
                  <a:pt x="20163" y="2411316"/>
                </a:moveTo>
                <a:lnTo>
                  <a:pt x="20252" y="2421959"/>
                </a:lnTo>
              </a:path>
              <a:path w="27304" h="3233420">
                <a:moveTo>
                  <a:pt x="20341" y="2432601"/>
                </a:moveTo>
                <a:lnTo>
                  <a:pt x="20610" y="2464690"/>
                </a:lnTo>
              </a:path>
              <a:path w="27304" h="3233420">
                <a:moveTo>
                  <a:pt x="20699" y="2475333"/>
                </a:moveTo>
                <a:lnTo>
                  <a:pt x="20787" y="2485975"/>
                </a:lnTo>
              </a:path>
              <a:path w="27304" h="3233420">
                <a:moveTo>
                  <a:pt x="20876" y="2496618"/>
                </a:moveTo>
                <a:lnTo>
                  <a:pt x="21145" y="2528707"/>
                </a:lnTo>
              </a:path>
              <a:path w="27304" h="3233420">
                <a:moveTo>
                  <a:pt x="21234" y="2539349"/>
                </a:moveTo>
                <a:lnTo>
                  <a:pt x="21324" y="2549992"/>
                </a:lnTo>
              </a:path>
              <a:path w="27304" h="3233420">
                <a:moveTo>
                  <a:pt x="21413" y="2560634"/>
                </a:moveTo>
                <a:lnTo>
                  <a:pt x="21679" y="2592723"/>
                </a:lnTo>
              </a:path>
              <a:path w="27304" h="3233420">
                <a:moveTo>
                  <a:pt x="21769" y="2603366"/>
                </a:moveTo>
                <a:lnTo>
                  <a:pt x="21858" y="2614008"/>
                </a:lnTo>
              </a:path>
              <a:path w="27304" h="3233420">
                <a:moveTo>
                  <a:pt x="21947" y="2624651"/>
                </a:moveTo>
                <a:lnTo>
                  <a:pt x="22216" y="2656740"/>
                </a:lnTo>
              </a:path>
              <a:path w="27304" h="3233420">
                <a:moveTo>
                  <a:pt x="22305" y="2667382"/>
                </a:moveTo>
                <a:lnTo>
                  <a:pt x="22393" y="2678024"/>
                </a:lnTo>
              </a:path>
              <a:path w="27304" h="3233420">
                <a:moveTo>
                  <a:pt x="22483" y="2688667"/>
                </a:moveTo>
                <a:lnTo>
                  <a:pt x="22751" y="2720756"/>
                </a:lnTo>
              </a:path>
              <a:path w="27304" h="3233420">
                <a:moveTo>
                  <a:pt x="22840" y="2731398"/>
                </a:moveTo>
                <a:lnTo>
                  <a:pt x="22930" y="2742041"/>
                </a:lnTo>
              </a:path>
              <a:path w="27304" h="3233420">
                <a:moveTo>
                  <a:pt x="23019" y="2752684"/>
                </a:moveTo>
                <a:lnTo>
                  <a:pt x="23286" y="2784772"/>
                </a:lnTo>
              </a:path>
              <a:path w="27304" h="3233420">
                <a:moveTo>
                  <a:pt x="23375" y="2795415"/>
                </a:moveTo>
                <a:lnTo>
                  <a:pt x="23464" y="2806057"/>
                </a:lnTo>
              </a:path>
              <a:path w="27304" h="3233420">
                <a:moveTo>
                  <a:pt x="23553" y="2816700"/>
                </a:moveTo>
                <a:lnTo>
                  <a:pt x="23822" y="2848789"/>
                </a:lnTo>
              </a:path>
              <a:path w="27304" h="3233420">
                <a:moveTo>
                  <a:pt x="23911" y="2859431"/>
                </a:moveTo>
                <a:lnTo>
                  <a:pt x="23999" y="2870074"/>
                </a:lnTo>
              </a:path>
              <a:path w="27304" h="3233420">
                <a:moveTo>
                  <a:pt x="24089" y="2880716"/>
                </a:moveTo>
                <a:lnTo>
                  <a:pt x="24357" y="2912805"/>
                </a:lnTo>
              </a:path>
              <a:path w="27304" h="3233420">
                <a:moveTo>
                  <a:pt x="24446" y="2923448"/>
                </a:moveTo>
                <a:lnTo>
                  <a:pt x="24536" y="2934090"/>
                </a:lnTo>
              </a:path>
              <a:path w="27304" h="3233420">
                <a:moveTo>
                  <a:pt x="24625" y="2944732"/>
                </a:moveTo>
                <a:lnTo>
                  <a:pt x="24892" y="2976821"/>
                </a:lnTo>
              </a:path>
              <a:path w="27304" h="3233420">
                <a:moveTo>
                  <a:pt x="24981" y="2987464"/>
                </a:moveTo>
                <a:lnTo>
                  <a:pt x="25070" y="2998106"/>
                </a:lnTo>
              </a:path>
              <a:path w="27304" h="3233420">
                <a:moveTo>
                  <a:pt x="25159" y="3008749"/>
                </a:moveTo>
                <a:lnTo>
                  <a:pt x="25428" y="3040838"/>
                </a:lnTo>
              </a:path>
              <a:path w="27304" h="3233420">
                <a:moveTo>
                  <a:pt x="25517" y="3051480"/>
                </a:moveTo>
                <a:lnTo>
                  <a:pt x="25605" y="3062123"/>
                </a:lnTo>
              </a:path>
              <a:path w="27304" h="3233420">
                <a:moveTo>
                  <a:pt x="25694" y="3072765"/>
                </a:moveTo>
                <a:lnTo>
                  <a:pt x="25963" y="3104854"/>
                </a:lnTo>
              </a:path>
              <a:path w="27304" h="3233420">
                <a:moveTo>
                  <a:pt x="26052" y="3115497"/>
                </a:moveTo>
                <a:lnTo>
                  <a:pt x="26142" y="3126139"/>
                </a:lnTo>
              </a:path>
              <a:path w="27304" h="3233420">
                <a:moveTo>
                  <a:pt x="26231" y="3136782"/>
                </a:moveTo>
                <a:lnTo>
                  <a:pt x="26497" y="3168871"/>
                </a:lnTo>
              </a:path>
              <a:path w="27304" h="3233420">
                <a:moveTo>
                  <a:pt x="26523" y="3179517"/>
                </a:moveTo>
                <a:lnTo>
                  <a:pt x="26612" y="3190160"/>
                </a:lnTo>
              </a:path>
              <a:path w="27304" h="3233420">
                <a:moveTo>
                  <a:pt x="26701" y="3200802"/>
                </a:moveTo>
                <a:lnTo>
                  <a:pt x="26969" y="3232891"/>
                </a:lnTo>
              </a:path>
            </a:pathLst>
          </a:custGeom>
          <a:ln w="3175">
            <a:solidFill>
              <a:srgbClr val="000000"/>
            </a:solidFill>
          </a:ln>
        </p:spPr>
        <p:txBody>
          <a:bodyPr wrap="square" lIns="0" tIns="0" rIns="0" bIns="0" rtlCol="0"/>
          <a:lstStyle/>
          <a:p>
            <a:endParaRPr sz="949"/>
          </a:p>
        </p:txBody>
      </p:sp>
      <p:grpSp>
        <p:nvGrpSpPr>
          <p:cNvPr id="1288" name="object 1288"/>
          <p:cNvGrpSpPr/>
          <p:nvPr/>
        </p:nvGrpSpPr>
        <p:grpSpPr>
          <a:xfrm>
            <a:off x="7037695" y="5806103"/>
            <a:ext cx="1673" cy="495690"/>
            <a:chOff x="11838654" y="11015467"/>
            <a:chExt cx="3175" cy="940435"/>
          </a:xfrm>
        </p:grpSpPr>
        <p:sp>
          <p:nvSpPr>
            <p:cNvPr id="1289" name="object 1289"/>
            <p:cNvSpPr/>
            <p:nvPr/>
          </p:nvSpPr>
          <p:spPr>
            <a:xfrm>
              <a:off x="11840132" y="11015467"/>
              <a:ext cx="0" cy="874394"/>
            </a:xfrm>
            <a:custGeom>
              <a:avLst/>
              <a:gdLst/>
              <a:ahLst/>
              <a:cxnLst/>
              <a:rect l="l" t="t" r="r" b="b"/>
              <a:pathLst>
                <a:path h="874395">
                  <a:moveTo>
                    <a:pt x="0" y="0"/>
                  </a:moveTo>
                  <a:lnTo>
                    <a:pt x="0" y="874015"/>
                  </a:lnTo>
                </a:path>
              </a:pathLst>
            </a:custGeom>
            <a:ln w="3175">
              <a:solidFill>
                <a:srgbClr val="000000"/>
              </a:solidFill>
              <a:prstDash val="dash"/>
            </a:ln>
          </p:spPr>
          <p:txBody>
            <a:bodyPr wrap="square" lIns="0" tIns="0" rIns="0" bIns="0" rtlCol="0"/>
            <a:lstStyle/>
            <a:p>
              <a:endParaRPr sz="949"/>
            </a:p>
          </p:txBody>
        </p:sp>
        <p:sp>
          <p:nvSpPr>
            <p:cNvPr id="1290" name="object 1290"/>
            <p:cNvSpPr/>
            <p:nvPr/>
          </p:nvSpPr>
          <p:spPr>
            <a:xfrm>
              <a:off x="11840132" y="11900125"/>
              <a:ext cx="0" cy="54610"/>
            </a:xfrm>
            <a:custGeom>
              <a:avLst/>
              <a:gdLst/>
              <a:ahLst/>
              <a:cxnLst/>
              <a:rect l="l" t="t" r="r" b="b"/>
              <a:pathLst>
                <a:path h="54609">
                  <a:moveTo>
                    <a:pt x="0" y="0"/>
                  </a:moveTo>
                  <a:lnTo>
                    <a:pt x="0" y="1"/>
                  </a:lnTo>
                </a:path>
                <a:path h="54609">
                  <a:moveTo>
                    <a:pt x="0" y="1"/>
                  </a:moveTo>
                  <a:lnTo>
                    <a:pt x="0" y="10642"/>
                  </a:lnTo>
                </a:path>
                <a:path h="54609">
                  <a:moveTo>
                    <a:pt x="0" y="21285"/>
                  </a:moveTo>
                  <a:lnTo>
                    <a:pt x="0" y="54067"/>
                  </a:lnTo>
                </a:path>
                <a:path h="54609">
                  <a:moveTo>
                    <a:pt x="0" y="54067"/>
                  </a:moveTo>
                  <a:lnTo>
                    <a:pt x="0" y="54068"/>
                  </a:lnTo>
                </a:path>
              </a:pathLst>
            </a:custGeom>
            <a:ln w="3175">
              <a:solidFill>
                <a:srgbClr val="000000"/>
              </a:solidFill>
            </a:ln>
          </p:spPr>
          <p:txBody>
            <a:bodyPr wrap="square" lIns="0" tIns="0" rIns="0" bIns="0" rtlCol="0"/>
            <a:lstStyle/>
            <a:p>
              <a:endParaRPr sz="949"/>
            </a:p>
          </p:txBody>
        </p:sp>
      </p:grpSp>
      <p:grpSp>
        <p:nvGrpSpPr>
          <p:cNvPr id="1291" name="object 1291"/>
          <p:cNvGrpSpPr/>
          <p:nvPr/>
        </p:nvGrpSpPr>
        <p:grpSpPr>
          <a:xfrm>
            <a:off x="7238462" y="4504362"/>
            <a:ext cx="477282" cy="1673"/>
            <a:chOff x="12219555" y="8545774"/>
            <a:chExt cx="905510" cy="3175"/>
          </a:xfrm>
        </p:grpSpPr>
        <p:sp>
          <p:nvSpPr>
            <p:cNvPr id="1292" name="object 1292"/>
            <p:cNvSpPr/>
            <p:nvPr/>
          </p:nvSpPr>
          <p:spPr>
            <a:xfrm>
              <a:off x="13089909" y="8547252"/>
              <a:ext cx="34925" cy="0"/>
            </a:xfrm>
            <a:custGeom>
              <a:avLst/>
              <a:gdLst/>
              <a:ahLst/>
              <a:cxnLst/>
              <a:rect l="l" t="t" r="r" b="b"/>
              <a:pathLst>
                <a:path w="34925">
                  <a:moveTo>
                    <a:pt x="34907" y="0"/>
                  </a:moveTo>
                  <a:lnTo>
                    <a:pt x="0" y="0"/>
                  </a:lnTo>
                </a:path>
              </a:pathLst>
            </a:custGeom>
            <a:ln w="3175">
              <a:solidFill>
                <a:srgbClr val="000000"/>
              </a:solidFill>
            </a:ln>
          </p:spPr>
          <p:txBody>
            <a:bodyPr wrap="square" lIns="0" tIns="0" rIns="0" bIns="0" rtlCol="0"/>
            <a:lstStyle/>
            <a:p>
              <a:endParaRPr sz="949"/>
            </a:p>
          </p:txBody>
        </p:sp>
        <p:sp>
          <p:nvSpPr>
            <p:cNvPr id="1293" name="object 1293"/>
            <p:cNvSpPr/>
            <p:nvPr/>
          </p:nvSpPr>
          <p:spPr>
            <a:xfrm>
              <a:off x="12287872" y="8547252"/>
              <a:ext cx="791845" cy="0"/>
            </a:xfrm>
            <a:custGeom>
              <a:avLst/>
              <a:gdLst/>
              <a:ahLst/>
              <a:cxnLst/>
              <a:rect l="l" t="t" r="r" b="b"/>
              <a:pathLst>
                <a:path w="791844">
                  <a:moveTo>
                    <a:pt x="0" y="0"/>
                  </a:moveTo>
                  <a:lnTo>
                    <a:pt x="791394" y="0"/>
                  </a:lnTo>
                </a:path>
              </a:pathLst>
            </a:custGeom>
            <a:ln w="3175">
              <a:solidFill>
                <a:srgbClr val="000000"/>
              </a:solidFill>
              <a:prstDash val="dash"/>
            </a:ln>
          </p:spPr>
          <p:txBody>
            <a:bodyPr wrap="square" lIns="0" tIns="0" rIns="0" bIns="0" rtlCol="0"/>
            <a:lstStyle/>
            <a:p>
              <a:endParaRPr sz="949"/>
            </a:p>
          </p:txBody>
        </p:sp>
        <p:sp>
          <p:nvSpPr>
            <p:cNvPr id="1294" name="object 1294"/>
            <p:cNvSpPr/>
            <p:nvPr/>
          </p:nvSpPr>
          <p:spPr>
            <a:xfrm>
              <a:off x="12221033" y="8547252"/>
              <a:ext cx="56515" cy="0"/>
            </a:xfrm>
            <a:custGeom>
              <a:avLst/>
              <a:gdLst/>
              <a:ahLst/>
              <a:cxnLst/>
              <a:rect l="l" t="t" r="r" b="b"/>
              <a:pathLst>
                <a:path w="56515">
                  <a:moveTo>
                    <a:pt x="56194" y="0"/>
                  </a:moveTo>
                  <a:lnTo>
                    <a:pt x="56193" y="0"/>
                  </a:lnTo>
                </a:path>
                <a:path w="56515">
                  <a:moveTo>
                    <a:pt x="56193" y="0"/>
                  </a:moveTo>
                  <a:lnTo>
                    <a:pt x="45553" y="0"/>
                  </a:lnTo>
                </a:path>
                <a:path w="56515">
                  <a:moveTo>
                    <a:pt x="34909" y="0"/>
                  </a:moveTo>
                  <a:lnTo>
                    <a:pt x="1" y="0"/>
                  </a:lnTo>
                </a:path>
                <a:path w="56515">
                  <a:moveTo>
                    <a:pt x="1" y="0"/>
                  </a:moveTo>
                  <a:lnTo>
                    <a:pt x="0" y="0"/>
                  </a:lnTo>
                </a:path>
              </a:pathLst>
            </a:custGeom>
            <a:ln w="3175">
              <a:solidFill>
                <a:srgbClr val="000000"/>
              </a:solidFill>
            </a:ln>
          </p:spPr>
          <p:txBody>
            <a:bodyPr wrap="square" lIns="0" tIns="0" rIns="0" bIns="0" rtlCol="0"/>
            <a:lstStyle/>
            <a:p>
              <a:endParaRPr sz="949"/>
            </a:p>
          </p:txBody>
        </p:sp>
      </p:grpSp>
      <p:grpSp>
        <p:nvGrpSpPr>
          <p:cNvPr id="1295" name="object 1295"/>
          <p:cNvGrpSpPr/>
          <p:nvPr/>
        </p:nvGrpSpPr>
        <p:grpSpPr>
          <a:xfrm>
            <a:off x="7670841" y="4456375"/>
            <a:ext cx="1673" cy="446824"/>
            <a:chOff x="13039872" y="8454732"/>
            <a:chExt cx="3175" cy="847725"/>
          </a:xfrm>
        </p:grpSpPr>
        <p:sp>
          <p:nvSpPr>
            <p:cNvPr id="1296" name="object 1296"/>
            <p:cNvSpPr/>
            <p:nvPr/>
          </p:nvSpPr>
          <p:spPr>
            <a:xfrm>
              <a:off x="13041350" y="8454732"/>
              <a:ext cx="0" cy="36195"/>
            </a:xfrm>
            <a:custGeom>
              <a:avLst/>
              <a:gdLst/>
              <a:ahLst/>
              <a:cxnLst/>
              <a:rect l="l" t="t" r="r" b="b"/>
              <a:pathLst>
                <a:path h="36195">
                  <a:moveTo>
                    <a:pt x="0" y="0"/>
                  </a:moveTo>
                  <a:lnTo>
                    <a:pt x="0" y="35615"/>
                  </a:lnTo>
                </a:path>
              </a:pathLst>
            </a:custGeom>
            <a:ln w="3175">
              <a:solidFill>
                <a:srgbClr val="000000"/>
              </a:solidFill>
            </a:ln>
          </p:spPr>
          <p:txBody>
            <a:bodyPr wrap="square" lIns="0" tIns="0" rIns="0" bIns="0" rtlCol="0"/>
            <a:lstStyle/>
            <a:p>
              <a:endParaRPr sz="949"/>
            </a:p>
          </p:txBody>
        </p:sp>
        <p:sp>
          <p:nvSpPr>
            <p:cNvPr id="1297" name="object 1297"/>
            <p:cNvSpPr/>
            <p:nvPr/>
          </p:nvSpPr>
          <p:spPr>
            <a:xfrm>
              <a:off x="13041350" y="8500990"/>
              <a:ext cx="0" cy="732790"/>
            </a:xfrm>
            <a:custGeom>
              <a:avLst/>
              <a:gdLst/>
              <a:ahLst/>
              <a:cxnLst/>
              <a:rect l="l" t="t" r="r" b="b"/>
              <a:pathLst>
                <a:path h="732790">
                  <a:moveTo>
                    <a:pt x="0" y="0"/>
                  </a:moveTo>
                  <a:lnTo>
                    <a:pt x="0" y="732328"/>
                  </a:lnTo>
                </a:path>
              </a:pathLst>
            </a:custGeom>
            <a:ln w="3175">
              <a:solidFill>
                <a:srgbClr val="000000"/>
              </a:solidFill>
              <a:prstDash val="lgDash"/>
            </a:ln>
          </p:spPr>
          <p:txBody>
            <a:bodyPr wrap="square" lIns="0" tIns="0" rIns="0" bIns="0" rtlCol="0"/>
            <a:lstStyle/>
            <a:p>
              <a:endParaRPr sz="949"/>
            </a:p>
          </p:txBody>
        </p:sp>
        <p:sp>
          <p:nvSpPr>
            <p:cNvPr id="1298" name="object 1298"/>
            <p:cNvSpPr/>
            <p:nvPr/>
          </p:nvSpPr>
          <p:spPr>
            <a:xfrm>
              <a:off x="13041350" y="9243961"/>
              <a:ext cx="0" cy="57150"/>
            </a:xfrm>
            <a:custGeom>
              <a:avLst/>
              <a:gdLst/>
              <a:ahLst/>
              <a:cxnLst/>
              <a:rect l="l" t="t" r="r" b="b"/>
              <a:pathLst>
                <a:path h="57150">
                  <a:moveTo>
                    <a:pt x="0" y="0"/>
                  </a:moveTo>
                  <a:lnTo>
                    <a:pt x="0" y="2"/>
                  </a:lnTo>
                </a:path>
                <a:path h="57150">
                  <a:moveTo>
                    <a:pt x="0" y="2"/>
                  </a:moveTo>
                  <a:lnTo>
                    <a:pt x="0" y="10642"/>
                  </a:lnTo>
                </a:path>
                <a:path h="57150">
                  <a:moveTo>
                    <a:pt x="0" y="21285"/>
                  </a:moveTo>
                  <a:lnTo>
                    <a:pt x="0" y="56900"/>
                  </a:lnTo>
                </a:path>
                <a:path h="57150">
                  <a:moveTo>
                    <a:pt x="0" y="56900"/>
                  </a:moveTo>
                  <a:lnTo>
                    <a:pt x="0" y="56902"/>
                  </a:lnTo>
                </a:path>
              </a:pathLst>
            </a:custGeom>
            <a:ln w="3175">
              <a:solidFill>
                <a:srgbClr val="000000"/>
              </a:solidFill>
            </a:ln>
          </p:spPr>
          <p:txBody>
            <a:bodyPr wrap="square" lIns="0" tIns="0" rIns="0" bIns="0" rtlCol="0"/>
            <a:lstStyle/>
            <a:p>
              <a:endParaRPr sz="949"/>
            </a:p>
          </p:txBody>
        </p:sp>
      </p:grpSp>
      <p:sp>
        <p:nvSpPr>
          <p:cNvPr id="1299" name="object 1299"/>
          <p:cNvSpPr/>
          <p:nvPr/>
        </p:nvSpPr>
        <p:spPr>
          <a:xfrm>
            <a:off x="9049727" y="6247517"/>
            <a:ext cx="155970" cy="0"/>
          </a:xfrm>
          <a:custGeom>
            <a:avLst/>
            <a:gdLst/>
            <a:ahLst/>
            <a:cxnLst/>
            <a:rect l="l" t="t" r="r" b="b"/>
            <a:pathLst>
              <a:path w="295909">
                <a:moveTo>
                  <a:pt x="147824" y="0"/>
                </a:moveTo>
                <a:lnTo>
                  <a:pt x="142501" y="0"/>
                </a:lnTo>
              </a:path>
              <a:path w="295909">
                <a:moveTo>
                  <a:pt x="131859" y="0"/>
                </a:moveTo>
                <a:lnTo>
                  <a:pt x="81892" y="0"/>
                </a:lnTo>
              </a:path>
              <a:path w="295909">
                <a:moveTo>
                  <a:pt x="71251" y="0"/>
                </a:moveTo>
                <a:lnTo>
                  <a:pt x="60609" y="0"/>
                </a:lnTo>
              </a:path>
              <a:path w="295909">
                <a:moveTo>
                  <a:pt x="49966" y="0"/>
                </a:moveTo>
                <a:lnTo>
                  <a:pt x="0" y="0"/>
                </a:lnTo>
              </a:path>
              <a:path w="295909">
                <a:moveTo>
                  <a:pt x="147824" y="0"/>
                </a:moveTo>
                <a:lnTo>
                  <a:pt x="153146" y="0"/>
                </a:lnTo>
              </a:path>
              <a:path w="295909">
                <a:moveTo>
                  <a:pt x="163788" y="0"/>
                </a:moveTo>
                <a:lnTo>
                  <a:pt x="213754" y="0"/>
                </a:lnTo>
              </a:path>
              <a:path w="295909">
                <a:moveTo>
                  <a:pt x="224396" y="0"/>
                </a:moveTo>
                <a:lnTo>
                  <a:pt x="235039"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300" name="object 1300"/>
          <p:cNvGrpSpPr/>
          <p:nvPr/>
        </p:nvGrpSpPr>
        <p:grpSpPr>
          <a:xfrm>
            <a:off x="9453590" y="5854090"/>
            <a:ext cx="537193" cy="1673"/>
            <a:chOff x="16422143" y="11106509"/>
            <a:chExt cx="1019175" cy="3175"/>
          </a:xfrm>
        </p:grpSpPr>
        <p:sp>
          <p:nvSpPr>
            <p:cNvPr id="1301" name="object 1301"/>
            <p:cNvSpPr/>
            <p:nvPr/>
          </p:nvSpPr>
          <p:spPr>
            <a:xfrm>
              <a:off x="16422143" y="11107987"/>
              <a:ext cx="34290" cy="0"/>
            </a:xfrm>
            <a:custGeom>
              <a:avLst/>
              <a:gdLst/>
              <a:ahLst/>
              <a:cxnLst/>
              <a:rect l="l" t="t" r="r" b="b"/>
              <a:pathLst>
                <a:path w="34290">
                  <a:moveTo>
                    <a:pt x="0" y="0"/>
                  </a:moveTo>
                  <a:lnTo>
                    <a:pt x="33727" y="0"/>
                  </a:lnTo>
                </a:path>
              </a:pathLst>
            </a:custGeom>
            <a:ln w="3175">
              <a:solidFill>
                <a:srgbClr val="000000"/>
              </a:solidFill>
            </a:ln>
          </p:spPr>
          <p:txBody>
            <a:bodyPr wrap="square" lIns="0" tIns="0" rIns="0" bIns="0" rtlCol="0"/>
            <a:lstStyle/>
            <a:p>
              <a:endParaRPr sz="949"/>
            </a:p>
          </p:txBody>
        </p:sp>
        <p:sp>
          <p:nvSpPr>
            <p:cNvPr id="1302" name="object 1302"/>
            <p:cNvSpPr/>
            <p:nvPr/>
          </p:nvSpPr>
          <p:spPr>
            <a:xfrm>
              <a:off x="16466513" y="11107987"/>
              <a:ext cx="974725" cy="0"/>
            </a:xfrm>
            <a:custGeom>
              <a:avLst/>
              <a:gdLst/>
              <a:ahLst/>
              <a:cxnLst/>
              <a:rect l="l" t="t" r="r" b="b"/>
              <a:pathLst>
                <a:path w="974725">
                  <a:moveTo>
                    <a:pt x="0" y="0"/>
                  </a:moveTo>
                  <a:lnTo>
                    <a:pt x="974198" y="0"/>
                  </a:lnTo>
                </a:path>
              </a:pathLst>
            </a:custGeom>
            <a:ln w="3175">
              <a:solidFill>
                <a:srgbClr val="000000"/>
              </a:solidFill>
              <a:prstDash val="lgDash"/>
            </a:ln>
          </p:spPr>
          <p:txBody>
            <a:bodyPr wrap="square" lIns="0" tIns="0" rIns="0" bIns="0" rtlCol="0"/>
            <a:lstStyle/>
            <a:p>
              <a:endParaRPr sz="949"/>
            </a:p>
          </p:txBody>
        </p:sp>
      </p:grpSp>
      <p:sp>
        <p:nvSpPr>
          <p:cNvPr id="1303" name="object 1303"/>
          <p:cNvSpPr/>
          <p:nvPr/>
        </p:nvSpPr>
        <p:spPr>
          <a:xfrm>
            <a:off x="9049727" y="5314977"/>
            <a:ext cx="155970" cy="0"/>
          </a:xfrm>
          <a:custGeom>
            <a:avLst/>
            <a:gdLst/>
            <a:ahLst/>
            <a:cxnLst/>
            <a:rect l="l" t="t" r="r" b="b"/>
            <a:pathLst>
              <a:path w="295909">
                <a:moveTo>
                  <a:pt x="147824" y="0"/>
                </a:moveTo>
                <a:lnTo>
                  <a:pt x="142501" y="0"/>
                </a:lnTo>
              </a:path>
              <a:path w="295909">
                <a:moveTo>
                  <a:pt x="131859" y="0"/>
                </a:moveTo>
                <a:lnTo>
                  <a:pt x="81892" y="0"/>
                </a:lnTo>
              </a:path>
              <a:path w="295909">
                <a:moveTo>
                  <a:pt x="71251" y="0"/>
                </a:moveTo>
                <a:lnTo>
                  <a:pt x="60609" y="0"/>
                </a:lnTo>
              </a:path>
              <a:path w="295909">
                <a:moveTo>
                  <a:pt x="49966" y="0"/>
                </a:moveTo>
                <a:lnTo>
                  <a:pt x="0" y="0"/>
                </a:lnTo>
              </a:path>
              <a:path w="295909">
                <a:moveTo>
                  <a:pt x="147824" y="0"/>
                </a:moveTo>
                <a:lnTo>
                  <a:pt x="153146" y="0"/>
                </a:lnTo>
              </a:path>
              <a:path w="295909">
                <a:moveTo>
                  <a:pt x="163788" y="0"/>
                </a:moveTo>
                <a:lnTo>
                  <a:pt x="213754" y="0"/>
                </a:lnTo>
              </a:path>
              <a:path w="295909">
                <a:moveTo>
                  <a:pt x="224396" y="0"/>
                </a:moveTo>
                <a:lnTo>
                  <a:pt x="235039"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304" name="object 1304"/>
          <p:cNvGrpSpPr/>
          <p:nvPr/>
        </p:nvGrpSpPr>
        <p:grpSpPr>
          <a:xfrm>
            <a:off x="9053242" y="4456375"/>
            <a:ext cx="1673" cy="495690"/>
            <a:chOff x="15662595" y="8454732"/>
            <a:chExt cx="3175" cy="940435"/>
          </a:xfrm>
        </p:grpSpPr>
        <p:sp>
          <p:nvSpPr>
            <p:cNvPr id="1305" name="object 1305"/>
            <p:cNvSpPr/>
            <p:nvPr/>
          </p:nvSpPr>
          <p:spPr>
            <a:xfrm>
              <a:off x="15664074" y="8454732"/>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306" name="object 1306"/>
            <p:cNvSpPr/>
            <p:nvPr/>
          </p:nvSpPr>
          <p:spPr>
            <a:xfrm>
              <a:off x="15664074" y="8498157"/>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307" name="object 1307"/>
            <p:cNvSpPr/>
            <p:nvPr/>
          </p:nvSpPr>
          <p:spPr>
            <a:xfrm>
              <a:off x="15664074" y="9339390"/>
              <a:ext cx="0" cy="54610"/>
            </a:xfrm>
            <a:custGeom>
              <a:avLst/>
              <a:gdLst/>
              <a:ahLst/>
              <a:cxnLst/>
              <a:rect l="l" t="t" r="r" b="b"/>
              <a:pathLst>
                <a:path h="54609">
                  <a:moveTo>
                    <a:pt x="0" y="0"/>
                  </a:moveTo>
                  <a:lnTo>
                    <a:pt x="0" y="1"/>
                  </a:lnTo>
                </a:path>
                <a:path h="54609">
                  <a:moveTo>
                    <a:pt x="0" y="1"/>
                  </a:moveTo>
                  <a:lnTo>
                    <a:pt x="0" y="10643"/>
                  </a:lnTo>
                </a:path>
                <a:path h="54609">
                  <a:moveTo>
                    <a:pt x="0" y="21285"/>
                  </a:moveTo>
                  <a:lnTo>
                    <a:pt x="0" y="54067"/>
                  </a:lnTo>
                </a:path>
                <a:path h="54609">
                  <a:moveTo>
                    <a:pt x="0" y="54067"/>
                  </a:moveTo>
                  <a:lnTo>
                    <a:pt x="0" y="54069"/>
                  </a:lnTo>
                </a:path>
              </a:pathLst>
            </a:custGeom>
            <a:ln w="3175">
              <a:solidFill>
                <a:srgbClr val="000000"/>
              </a:solidFill>
            </a:ln>
          </p:spPr>
          <p:txBody>
            <a:bodyPr wrap="square" lIns="0" tIns="0" rIns="0" bIns="0" rtlCol="0"/>
            <a:lstStyle/>
            <a:p>
              <a:endParaRPr sz="949"/>
            </a:p>
          </p:txBody>
        </p:sp>
      </p:grpSp>
      <p:sp>
        <p:nvSpPr>
          <p:cNvPr id="1308" name="object 1308"/>
          <p:cNvSpPr/>
          <p:nvPr/>
        </p:nvSpPr>
        <p:spPr>
          <a:xfrm>
            <a:off x="9127643" y="5314978"/>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76572"/>
                </a:lnTo>
              </a:path>
              <a:path h="147954">
                <a:moveTo>
                  <a:pt x="0" y="76572"/>
                </a:moveTo>
                <a:lnTo>
                  <a:pt x="0" y="87215"/>
                </a:lnTo>
              </a:path>
              <a:path h="147954">
                <a:moveTo>
                  <a:pt x="0" y="97857"/>
                </a:moveTo>
                <a:lnTo>
                  <a:pt x="0" y="147823"/>
                </a:lnTo>
              </a:path>
              <a:path h="147954">
                <a:moveTo>
                  <a:pt x="0" y="147823"/>
                </a:moveTo>
                <a:lnTo>
                  <a:pt x="0" y="147824"/>
                </a:lnTo>
              </a:path>
            </a:pathLst>
          </a:custGeom>
          <a:ln w="3175">
            <a:solidFill>
              <a:srgbClr val="000000"/>
            </a:solidFill>
          </a:ln>
        </p:spPr>
        <p:txBody>
          <a:bodyPr wrap="square" lIns="0" tIns="0" rIns="0" bIns="0" rtlCol="0"/>
          <a:lstStyle/>
          <a:p>
            <a:endParaRPr sz="949"/>
          </a:p>
        </p:txBody>
      </p:sp>
      <p:grpSp>
        <p:nvGrpSpPr>
          <p:cNvPr id="1309" name="object 1309"/>
          <p:cNvGrpSpPr/>
          <p:nvPr/>
        </p:nvGrpSpPr>
        <p:grpSpPr>
          <a:xfrm>
            <a:off x="9126864" y="6168822"/>
            <a:ext cx="1673" cy="157644"/>
            <a:chOff x="15802272" y="11703626"/>
            <a:chExt cx="3175" cy="299085"/>
          </a:xfrm>
        </p:grpSpPr>
        <p:sp>
          <p:nvSpPr>
            <p:cNvPr id="1310" name="object 1310"/>
            <p:cNvSpPr/>
            <p:nvPr/>
          </p:nvSpPr>
          <p:spPr>
            <a:xfrm>
              <a:off x="15803750" y="11786999"/>
              <a:ext cx="0" cy="213995"/>
            </a:xfrm>
            <a:custGeom>
              <a:avLst/>
              <a:gdLst/>
              <a:ahLst/>
              <a:cxnLst/>
              <a:rect l="l" t="t" r="r" b="b"/>
              <a:pathLst>
                <a:path h="213995">
                  <a:moveTo>
                    <a:pt x="0" y="65930"/>
                  </a:moveTo>
                  <a:lnTo>
                    <a:pt x="0" y="71251"/>
                  </a:lnTo>
                </a:path>
                <a:path h="213995">
                  <a:moveTo>
                    <a:pt x="0" y="81894"/>
                  </a:moveTo>
                  <a:lnTo>
                    <a:pt x="0" y="131859"/>
                  </a:lnTo>
                </a:path>
                <a:path h="213995">
                  <a:moveTo>
                    <a:pt x="0" y="142502"/>
                  </a:moveTo>
                  <a:lnTo>
                    <a:pt x="0" y="142502"/>
                  </a:lnTo>
                </a:path>
                <a:path h="213995">
                  <a:moveTo>
                    <a:pt x="0" y="142502"/>
                  </a:moveTo>
                  <a:lnTo>
                    <a:pt x="0" y="153145"/>
                  </a:lnTo>
                </a:path>
                <a:path h="213995">
                  <a:moveTo>
                    <a:pt x="0" y="163788"/>
                  </a:moveTo>
                  <a:lnTo>
                    <a:pt x="0" y="213754"/>
                  </a:lnTo>
                </a:path>
                <a:path h="213995">
                  <a:moveTo>
                    <a:pt x="0" y="213754"/>
                  </a:moveTo>
                  <a:lnTo>
                    <a:pt x="0" y="213754"/>
                  </a:lnTo>
                </a:path>
                <a:path h="213995">
                  <a:moveTo>
                    <a:pt x="0" y="65930"/>
                  </a:moveTo>
                  <a:lnTo>
                    <a:pt x="0" y="60608"/>
                  </a:lnTo>
                </a:path>
                <a:path h="213995">
                  <a:moveTo>
                    <a:pt x="0" y="49965"/>
                  </a:moveTo>
                  <a:lnTo>
                    <a:pt x="0" y="0"/>
                  </a:lnTo>
                </a:path>
              </a:pathLst>
            </a:custGeom>
            <a:ln w="3175">
              <a:solidFill>
                <a:srgbClr val="000000"/>
              </a:solidFill>
            </a:ln>
          </p:spPr>
          <p:txBody>
            <a:bodyPr wrap="square" lIns="0" tIns="0" rIns="0" bIns="0" rtlCol="0"/>
            <a:lstStyle/>
            <a:p>
              <a:endParaRPr sz="949"/>
            </a:p>
          </p:txBody>
        </p:sp>
        <p:sp>
          <p:nvSpPr>
            <p:cNvPr id="1311" name="object 1311"/>
            <p:cNvSpPr/>
            <p:nvPr/>
          </p:nvSpPr>
          <p:spPr>
            <a:xfrm>
              <a:off x="15802272" y="11774878"/>
              <a:ext cx="3175" cy="3175"/>
            </a:xfrm>
            <a:custGeom>
              <a:avLst/>
              <a:gdLst/>
              <a:ahLst/>
              <a:cxnLst/>
              <a:rect l="l" t="t" r="r" b="b"/>
              <a:pathLst>
                <a:path w="3175" h="3175">
                  <a:moveTo>
                    <a:pt x="0" y="1478"/>
                  </a:moveTo>
                  <a:lnTo>
                    <a:pt x="432" y="432"/>
                  </a:lnTo>
                  <a:lnTo>
                    <a:pt x="1477" y="0"/>
                  </a:lnTo>
                  <a:lnTo>
                    <a:pt x="2523" y="432"/>
                  </a:lnTo>
                  <a:lnTo>
                    <a:pt x="2956" y="1478"/>
                  </a:lnTo>
                  <a:lnTo>
                    <a:pt x="2523" y="2523"/>
                  </a:lnTo>
                  <a:lnTo>
                    <a:pt x="1477" y="2956"/>
                  </a:lnTo>
                  <a:lnTo>
                    <a:pt x="432" y="2523"/>
                  </a:lnTo>
                  <a:lnTo>
                    <a:pt x="0" y="1478"/>
                  </a:lnTo>
                  <a:close/>
                </a:path>
              </a:pathLst>
            </a:custGeom>
            <a:solidFill>
              <a:srgbClr val="000000"/>
            </a:solidFill>
          </p:spPr>
          <p:txBody>
            <a:bodyPr wrap="square" lIns="0" tIns="0" rIns="0" bIns="0" rtlCol="0"/>
            <a:lstStyle/>
            <a:p>
              <a:endParaRPr sz="949"/>
            </a:p>
          </p:txBody>
        </p:sp>
        <p:sp>
          <p:nvSpPr>
            <p:cNvPr id="1312" name="object 1312"/>
            <p:cNvSpPr/>
            <p:nvPr/>
          </p:nvSpPr>
          <p:spPr>
            <a:xfrm>
              <a:off x="15803750" y="11705104"/>
              <a:ext cx="0" cy="71755"/>
            </a:xfrm>
            <a:custGeom>
              <a:avLst/>
              <a:gdLst/>
              <a:ahLst/>
              <a:cxnLst/>
              <a:rect l="l" t="t" r="r" b="b"/>
              <a:pathLst>
                <a:path h="71754">
                  <a:moveTo>
                    <a:pt x="0" y="71251"/>
                  </a:moveTo>
                  <a:lnTo>
                    <a:pt x="0" y="60609"/>
                  </a:lnTo>
                </a:path>
                <a:path h="71754">
                  <a:moveTo>
                    <a:pt x="0" y="49966"/>
                  </a:moveTo>
                  <a:lnTo>
                    <a:pt x="0" y="0"/>
                  </a:lnTo>
                </a:path>
                <a:path h="71754">
                  <a:moveTo>
                    <a:pt x="0" y="0"/>
                  </a:moveTo>
                  <a:lnTo>
                    <a:pt x="0" y="0"/>
                  </a:lnTo>
                </a:path>
              </a:pathLst>
            </a:custGeom>
            <a:ln w="3175">
              <a:solidFill>
                <a:srgbClr val="000000"/>
              </a:solidFill>
            </a:ln>
          </p:spPr>
          <p:txBody>
            <a:bodyPr wrap="square" lIns="0" tIns="0" rIns="0" bIns="0" rtlCol="0"/>
            <a:lstStyle/>
            <a:p>
              <a:endParaRPr sz="949"/>
            </a:p>
          </p:txBody>
        </p:sp>
      </p:grpSp>
      <p:sp>
        <p:nvSpPr>
          <p:cNvPr id="1313" name="object 1313"/>
          <p:cNvSpPr/>
          <p:nvPr/>
        </p:nvSpPr>
        <p:spPr>
          <a:xfrm>
            <a:off x="9127643" y="5237062"/>
            <a:ext cx="0" cy="77985"/>
          </a:xfrm>
          <a:custGeom>
            <a:avLst/>
            <a:gdLst/>
            <a:ahLst/>
            <a:cxnLst/>
            <a:rect l="l" t="t" r="r" b="b"/>
            <a:pathLst>
              <a:path h="147954">
                <a:moveTo>
                  <a:pt x="0" y="147824"/>
                </a:moveTo>
                <a:lnTo>
                  <a:pt x="0" y="142502"/>
                </a:lnTo>
              </a:path>
              <a:path h="147954">
                <a:moveTo>
                  <a:pt x="0" y="131859"/>
                </a:moveTo>
                <a:lnTo>
                  <a:pt x="0" y="81894"/>
                </a:lnTo>
              </a:path>
              <a:path h="147954">
                <a:moveTo>
                  <a:pt x="0" y="71251"/>
                </a:moveTo>
                <a:lnTo>
                  <a:pt x="0" y="60608"/>
                </a:lnTo>
              </a:path>
              <a:path h="147954">
                <a:moveTo>
                  <a:pt x="0" y="49966"/>
                </a:moveTo>
                <a:lnTo>
                  <a:pt x="0" y="0"/>
                </a:lnTo>
              </a:path>
            </a:pathLst>
          </a:custGeom>
          <a:ln w="3175">
            <a:solidFill>
              <a:srgbClr val="000000"/>
            </a:solidFill>
          </a:ln>
        </p:spPr>
        <p:txBody>
          <a:bodyPr wrap="square" lIns="0" tIns="0" rIns="0" bIns="0" rtlCol="0"/>
          <a:lstStyle/>
          <a:p>
            <a:endParaRPr sz="949"/>
          </a:p>
        </p:txBody>
      </p:sp>
      <p:grpSp>
        <p:nvGrpSpPr>
          <p:cNvPr id="1314" name="object 1314"/>
          <p:cNvGrpSpPr/>
          <p:nvPr/>
        </p:nvGrpSpPr>
        <p:grpSpPr>
          <a:xfrm>
            <a:off x="9568594" y="5776953"/>
            <a:ext cx="1673" cy="524809"/>
            <a:chOff x="16640331" y="10960163"/>
            <a:chExt cx="3175" cy="995680"/>
          </a:xfrm>
        </p:grpSpPr>
        <p:sp>
          <p:nvSpPr>
            <p:cNvPr id="1315" name="object 1315"/>
            <p:cNvSpPr/>
            <p:nvPr/>
          </p:nvSpPr>
          <p:spPr>
            <a:xfrm>
              <a:off x="16641809" y="11015468"/>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316" name="object 1316"/>
            <p:cNvSpPr/>
            <p:nvPr/>
          </p:nvSpPr>
          <p:spPr>
            <a:xfrm>
              <a:off x="16641809" y="11058893"/>
              <a:ext cx="0" cy="831215"/>
            </a:xfrm>
            <a:custGeom>
              <a:avLst/>
              <a:gdLst/>
              <a:ahLst/>
              <a:cxnLst/>
              <a:rect l="l" t="t" r="r" b="b"/>
              <a:pathLst>
                <a:path h="831215">
                  <a:moveTo>
                    <a:pt x="0" y="0"/>
                  </a:moveTo>
                  <a:lnTo>
                    <a:pt x="0" y="830590"/>
                  </a:lnTo>
                </a:path>
              </a:pathLst>
            </a:custGeom>
            <a:ln w="3175">
              <a:solidFill>
                <a:srgbClr val="000000"/>
              </a:solidFill>
              <a:prstDash val="lgDash"/>
            </a:ln>
          </p:spPr>
          <p:txBody>
            <a:bodyPr wrap="square" lIns="0" tIns="0" rIns="0" bIns="0" rtlCol="0"/>
            <a:lstStyle/>
            <a:p>
              <a:endParaRPr sz="949"/>
            </a:p>
          </p:txBody>
        </p:sp>
        <p:sp>
          <p:nvSpPr>
            <p:cNvPr id="1317" name="object 1317"/>
            <p:cNvSpPr/>
            <p:nvPr/>
          </p:nvSpPr>
          <p:spPr>
            <a:xfrm>
              <a:off x="16641809" y="10960163"/>
              <a:ext cx="0" cy="994410"/>
            </a:xfrm>
            <a:custGeom>
              <a:avLst/>
              <a:gdLst/>
              <a:ahLst/>
              <a:cxnLst/>
              <a:rect l="l" t="t" r="r" b="b"/>
              <a:pathLst>
                <a:path h="994409">
                  <a:moveTo>
                    <a:pt x="0" y="939962"/>
                  </a:moveTo>
                  <a:lnTo>
                    <a:pt x="0" y="939963"/>
                  </a:lnTo>
                </a:path>
                <a:path h="994409">
                  <a:moveTo>
                    <a:pt x="0" y="939963"/>
                  </a:moveTo>
                  <a:lnTo>
                    <a:pt x="0" y="950604"/>
                  </a:lnTo>
                </a:path>
                <a:path h="994409">
                  <a:moveTo>
                    <a:pt x="0" y="961247"/>
                  </a:moveTo>
                  <a:lnTo>
                    <a:pt x="0" y="994029"/>
                  </a:lnTo>
                </a:path>
                <a:path h="994409">
                  <a:moveTo>
                    <a:pt x="0" y="994029"/>
                  </a:moveTo>
                  <a:lnTo>
                    <a:pt x="0" y="994030"/>
                  </a:lnTo>
                </a:path>
                <a:path h="994409">
                  <a:moveTo>
                    <a:pt x="0" y="55304"/>
                  </a:moveTo>
                  <a:lnTo>
                    <a:pt x="0" y="49983"/>
                  </a:lnTo>
                </a:path>
                <a:path h="994409">
                  <a:moveTo>
                    <a:pt x="0" y="39340"/>
                  </a:moveTo>
                  <a:lnTo>
                    <a:pt x="0" y="0"/>
                  </a:lnTo>
                </a:path>
              </a:pathLst>
            </a:custGeom>
            <a:ln w="3175">
              <a:solidFill>
                <a:srgbClr val="000000"/>
              </a:solidFill>
            </a:ln>
          </p:spPr>
          <p:txBody>
            <a:bodyPr wrap="square" lIns="0" tIns="0" rIns="0" bIns="0" rtlCol="0"/>
            <a:lstStyle/>
            <a:p>
              <a:endParaRPr sz="949"/>
            </a:p>
          </p:txBody>
        </p:sp>
      </p:grpSp>
      <p:grpSp>
        <p:nvGrpSpPr>
          <p:cNvPr id="1318" name="object 1318"/>
          <p:cNvGrpSpPr/>
          <p:nvPr/>
        </p:nvGrpSpPr>
        <p:grpSpPr>
          <a:xfrm>
            <a:off x="8938238" y="4504362"/>
            <a:ext cx="561961" cy="1673"/>
            <a:chOff x="15444407" y="8545774"/>
            <a:chExt cx="1066165" cy="3175"/>
          </a:xfrm>
        </p:grpSpPr>
        <p:sp>
          <p:nvSpPr>
            <p:cNvPr id="1319" name="object 1319"/>
            <p:cNvSpPr/>
            <p:nvPr/>
          </p:nvSpPr>
          <p:spPr>
            <a:xfrm>
              <a:off x="15444407" y="8547252"/>
              <a:ext cx="33020" cy="0"/>
            </a:xfrm>
            <a:custGeom>
              <a:avLst/>
              <a:gdLst/>
              <a:ahLst/>
              <a:cxnLst/>
              <a:rect l="l" t="t" r="r" b="b"/>
              <a:pathLst>
                <a:path w="33019">
                  <a:moveTo>
                    <a:pt x="0" y="0"/>
                  </a:moveTo>
                  <a:lnTo>
                    <a:pt x="32648" y="0"/>
                  </a:lnTo>
                </a:path>
              </a:pathLst>
            </a:custGeom>
            <a:ln w="3175">
              <a:solidFill>
                <a:srgbClr val="000000"/>
              </a:solidFill>
            </a:ln>
          </p:spPr>
          <p:txBody>
            <a:bodyPr wrap="square" lIns="0" tIns="0" rIns="0" bIns="0" rtlCol="0"/>
            <a:lstStyle/>
            <a:p>
              <a:endParaRPr sz="949"/>
            </a:p>
          </p:txBody>
        </p:sp>
        <p:sp>
          <p:nvSpPr>
            <p:cNvPr id="1320" name="object 1320"/>
            <p:cNvSpPr/>
            <p:nvPr/>
          </p:nvSpPr>
          <p:spPr>
            <a:xfrm>
              <a:off x="15487698" y="8547252"/>
              <a:ext cx="1022985" cy="0"/>
            </a:xfrm>
            <a:custGeom>
              <a:avLst/>
              <a:gdLst/>
              <a:ahLst/>
              <a:cxnLst/>
              <a:rect l="l" t="t" r="r" b="b"/>
              <a:pathLst>
                <a:path w="1022984">
                  <a:moveTo>
                    <a:pt x="0" y="0"/>
                  </a:moveTo>
                  <a:lnTo>
                    <a:pt x="1022583" y="0"/>
                  </a:lnTo>
                </a:path>
              </a:pathLst>
            </a:custGeom>
            <a:ln w="3175">
              <a:solidFill>
                <a:srgbClr val="000000"/>
              </a:solidFill>
              <a:prstDash val="lgDash"/>
            </a:ln>
          </p:spPr>
          <p:txBody>
            <a:bodyPr wrap="square" lIns="0" tIns="0" rIns="0" bIns="0" rtlCol="0"/>
            <a:lstStyle/>
            <a:p>
              <a:endParaRPr sz="949"/>
            </a:p>
          </p:txBody>
        </p:sp>
      </p:grpSp>
      <p:sp>
        <p:nvSpPr>
          <p:cNvPr id="1321" name="object 1321"/>
          <p:cNvSpPr/>
          <p:nvPr/>
        </p:nvSpPr>
        <p:spPr>
          <a:xfrm>
            <a:off x="2916786" y="6063464"/>
            <a:ext cx="155970" cy="0"/>
          </a:xfrm>
          <a:custGeom>
            <a:avLst/>
            <a:gdLst/>
            <a:ahLst/>
            <a:cxnLst/>
            <a:rect l="l" t="t" r="r" b="b"/>
            <a:pathLst>
              <a:path w="295910">
                <a:moveTo>
                  <a:pt x="147824" y="0"/>
                </a:moveTo>
                <a:lnTo>
                  <a:pt x="142503" y="0"/>
                </a:lnTo>
              </a:path>
              <a:path w="295910">
                <a:moveTo>
                  <a:pt x="131860" y="0"/>
                </a:moveTo>
                <a:lnTo>
                  <a:pt x="81894" y="0"/>
                </a:lnTo>
              </a:path>
              <a:path w="295910">
                <a:moveTo>
                  <a:pt x="71251" y="0"/>
                </a:moveTo>
                <a:lnTo>
                  <a:pt x="60608" y="0"/>
                </a:lnTo>
              </a:path>
              <a:path w="295910">
                <a:moveTo>
                  <a:pt x="49966" y="0"/>
                </a:moveTo>
                <a:lnTo>
                  <a:pt x="0" y="0"/>
                </a:lnTo>
              </a:path>
              <a:path w="295910">
                <a:moveTo>
                  <a:pt x="147824" y="0"/>
                </a:moveTo>
                <a:lnTo>
                  <a:pt x="153145" y="0"/>
                </a:lnTo>
              </a:path>
              <a:path w="295910">
                <a:moveTo>
                  <a:pt x="163788" y="0"/>
                </a:moveTo>
                <a:lnTo>
                  <a:pt x="213754" y="0"/>
                </a:lnTo>
              </a:path>
              <a:path w="295910">
                <a:moveTo>
                  <a:pt x="224397" y="0"/>
                </a:moveTo>
                <a:lnTo>
                  <a:pt x="235040"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grpSp>
        <p:nvGrpSpPr>
          <p:cNvPr id="1322" name="object 1322"/>
          <p:cNvGrpSpPr/>
          <p:nvPr/>
        </p:nvGrpSpPr>
        <p:grpSpPr>
          <a:xfrm>
            <a:off x="2339697" y="5854090"/>
            <a:ext cx="537862" cy="1673"/>
            <a:chOff x="2925509" y="11106509"/>
            <a:chExt cx="1020444" cy="3175"/>
          </a:xfrm>
        </p:grpSpPr>
        <p:sp>
          <p:nvSpPr>
            <p:cNvPr id="1323" name="object 1323"/>
            <p:cNvSpPr/>
            <p:nvPr/>
          </p:nvSpPr>
          <p:spPr>
            <a:xfrm>
              <a:off x="3911829" y="11107987"/>
              <a:ext cx="34290" cy="0"/>
            </a:xfrm>
            <a:custGeom>
              <a:avLst/>
              <a:gdLst/>
              <a:ahLst/>
              <a:cxnLst/>
              <a:rect l="l" t="t" r="r" b="b"/>
              <a:pathLst>
                <a:path w="34289">
                  <a:moveTo>
                    <a:pt x="33727" y="0"/>
                  </a:moveTo>
                  <a:lnTo>
                    <a:pt x="0" y="0"/>
                  </a:lnTo>
                </a:path>
              </a:pathLst>
            </a:custGeom>
            <a:ln w="3175">
              <a:solidFill>
                <a:srgbClr val="000000"/>
              </a:solidFill>
            </a:ln>
          </p:spPr>
          <p:txBody>
            <a:bodyPr wrap="square" lIns="0" tIns="0" rIns="0" bIns="0" rtlCol="0"/>
            <a:lstStyle/>
            <a:p>
              <a:endParaRPr sz="949"/>
            </a:p>
          </p:txBody>
        </p:sp>
        <p:sp>
          <p:nvSpPr>
            <p:cNvPr id="1324" name="object 1324"/>
            <p:cNvSpPr/>
            <p:nvPr/>
          </p:nvSpPr>
          <p:spPr>
            <a:xfrm>
              <a:off x="2992645" y="11107987"/>
              <a:ext cx="908685" cy="0"/>
            </a:xfrm>
            <a:custGeom>
              <a:avLst/>
              <a:gdLst/>
              <a:ahLst/>
              <a:cxnLst/>
              <a:rect l="l" t="t" r="r" b="b"/>
              <a:pathLst>
                <a:path w="908685">
                  <a:moveTo>
                    <a:pt x="0" y="0"/>
                  </a:moveTo>
                  <a:lnTo>
                    <a:pt x="908541" y="0"/>
                  </a:lnTo>
                </a:path>
              </a:pathLst>
            </a:custGeom>
            <a:ln w="3175">
              <a:solidFill>
                <a:srgbClr val="000000"/>
              </a:solidFill>
              <a:prstDash val="dash"/>
            </a:ln>
          </p:spPr>
          <p:txBody>
            <a:bodyPr wrap="square" lIns="0" tIns="0" rIns="0" bIns="0" rtlCol="0"/>
            <a:lstStyle/>
            <a:p>
              <a:endParaRPr sz="949"/>
            </a:p>
          </p:txBody>
        </p:sp>
        <p:sp>
          <p:nvSpPr>
            <p:cNvPr id="1325" name="object 1325"/>
            <p:cNvSpPr/>
            <p:nvPr/>
          </p:nvSpPr>
          <p:spPr>
            <a:xfrm>
              <a:off x="2926987" y="11107987"/>
              <a:ext cx="55244" cy="0"/>
            </a:xfrm>
            <a:custGeom>
              <a:avLst/>
              <a:gdLst/>
              <a:ahLst/>
              <a:cxnLst/>
              <a:rect l="l" t="t" r="r" b="b"/>
              <a:pathLst>
                <a:path w="55244">
                  <a:moveTo>
                    <a:pt x="55014" y="0"/>
                  </a:moveTo>
                  <a:lnTo>
                    <a:pt x="55013" y="0"/>
                  </a:lnTo>
                </a:path>
                <a:path w="55244">
                  <a:moveTo>
                    <a:pt x="55013" y="0"/>
                  </a:moveTo>
                  <a:lnTo>
                    <a:pt x="44371" y="0"/>
                  </a:lnTo>
                </a:path>
                <a:path w="55244">
                  <a:moveTo>
                    <a:pt x="33729" y="0"/>
                  </a:moveTo>
                  <a:lnTo>
                    <a:pt x="1" y="0"/>
                  </a:lnTo>
                </a:path>
                <a:path w="55244">
                  <a:moveTo>
                    <a:pt x="1" y="0"/>
                  </a:moveTo>
                  <a:lnTo>
                    <a:pt x="0" y="0"/>
                  </a:lnTo>
                </a:path>
              </a:pathLst>
            </a:custGeom>
            <a:ln w="3175">
              <a:solidFill>
                <a:srgbClr val="000000"/>
              </a:solidFill>
            </a:ln>
          </p:spPr>
          <p:txBody>
            <a:bodyPr wrap="square" lIns="0" tIns="0" rIns="0" bIns="0" rtlCol="0"/>
            <a:lstStyle/>
            <a:p>
              <a:endParaRPr sz="949"/>
            </a:p>
          </p:txBody>
        </p:sp>
      </p:grpSp>
      <p:sp>
        <p:nvSpPr>
          <p:cNvPr id="1326" name="object 1326"/>
          <p:cNvSpPr/>
          <p:nvPr/>
        </p:nvSpPr>
        <p:spPr>
          <a:xfrm>
            <a:off x="2916786" y="5781247"/>
            <a:ext cx="155970" cy="0"/>
          </a:xfrm>
          <a:custGeom>
            <a:avLst/>
            <a:gdLst/>
            <a:ahLst/>
            <a:cxnLst/>
            <a:rect l="l" t="t" r="r" b="b"/>
            <a:pathLst>
              <a:path w="295910">
                <a:moveTo>
                  <a:pt x="147824" y="0"/>
                </a:moveTo>
                <a:lnTo>
                  <a:pt x="142503" y="0"/>
                </a:lnTo>
              </a:path>
              <a:path w="295910">
                <a:moveTo>
                  <a:pt x="131860" y="0"/>
                </a:moveTo>
                <a:lnTo>
                  <a:pt x="81894" y="0"/>
                </a:lnTo>
              </a:path>
              <a:path w="295910">
                <a:moveTo>
                  <a:pt x="71251" y="0"/>
                </a:moveTo>
                <a:lnTo>
                  <a:pt x="60608" y="0"/>
                </a:lnTo>
              </a:path>
              <a:path w="295910">
                <a:moveTo>
                  <a:pt x="49966" y="0"/>
                </a:moveTo>
                <a:lnTo>
                  <a:pt x="0" y="0"/>
                </a:lnTo>
              </a:path>
              <a:path w="295910">
                <a:moveTo>
                  <a:pt x="147824" y="0"/>
                </a:moveTo>
                <a:lnTo>
                  <a:pt x="153145" y="0"/>
                </a:lnTo>
              </a:path>
              <a:path w="295910">
                <a:moveTo>
                  <a:pt x="163788" y="0"/>
                </a:moveTo>
                <a:lnTo>
                  <a:pt x="213754" y="0"/>
                </a:lnTo>
              </a:path>
              <a:path w="295910">
                <a:moveTo>
                  <a:pt x="224397" y="0"/>
                </a:moveTo>
                <a:lnTo>
                  <a:pt x="235040"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sp>
        <p:nvSpPr>
          <p:cNvPr id="1327" name="object 1327"/>
          <p:cNvSpPr/>
          <p:nvPr/>
        </p:nvSpPr>
        <p:spPr>
          <a:xfrm>
            <a:off x="2916786" y="5499031"/>
            <a:ext cx="155970" cy="0"/>
          </a:xfrm>
          <a:custGeom>
            <a:avLst/>
            <a:gdLst/>
            <a:ahLst/>
            <a:cxnLst/>
            <a:rect l="l" t="t" r="r" b="b"/>
            <a:pathLst>
              <a:path w="295910">
                <a:moveTo>
                  <a:pt x="147824" y="0"/>
                </a:moveTo>
                <a:lnTo>
                  <a:pt x="142503" y="0"/>
                </a:lnTo>
              </a:path>
              <a:path w="295910">
                <a:moveTo>
                  <a:pt x="131860" y="0"/>
                </a:moveTo>
                <a:lnTo>
                  <a:pt x="81894" y="0"/>
                </a:lnTo>
              </a:path>
              <a:path w="295910">
                <a:moveTo>
                  <a:pt x="71251" y="0"/>
                </a:moveTo>
                <a:lnTo>
                  <a:pt x="60608" y="0"/>
                </a:lnTo>
              </a:path>
              <a:path w="295910">
                <a:moveTo>
                  <a:pt x="49966" y="0"/>
                </a:moveTo>
                <a:lnTo>
                  <a:pt x="0" y="0"/>
                </a:lnTo>
              </a:path>
              <a:path w="295910">
                <a:moveTo>
                  <a:pt x="147824" y="0"/>
                </a:moveTo>
                <a:lnTo>
                  <a:pt x="153145" y="0"/>
                </a:lnTo>
              </a:path>
              <a:path w="295910">
                <a:moveTo>
                  <a:pt x="163788" y="0"/>
                </a:moveTo>
                <a:lnTo>
                  <a:pt x="213754" y="0"/>
                </a:lnTo>
              </a:path>
              <a:path w="295910">
                <a:moveTo>
                  <a:pt x="224397" y="0"/>
                </a:moveTo>
                <a:lnTo>
                  <a:pt x="235040"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grpSp>
        <p:nvGrpSpPr>
          <p:cNvPr id="1328" name="object 1328"/>
          <p:cNvGrpSpPr/>
          <p:nvPr/>
        </p:nvGrpSpPr>
        <p:grpSpPr>
          <a:xfrm>
            <a:off x="2760789" y="5806103"/>
            <a:ext cx="1673" cy="495690"/>
            <a:chOff x="3724412" y="11015467"/>
            <a:chExt cx="3175" cy="940435"/>
          </a:xfrm>
        </p:grpSpPr>
        <p:sp>
          <p:nvSpPr>
            <p:cNvPr id="1329" name="object 1329"/>
            <p:cNvSpPr/>
            <p:nvPr/>
          </p:nvSpPr>
          <p:spPr>
            <a:xfrm>
              <a:off x="3725890" y="11015467"/>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330" name="object 1330"/>
            <p:cNvSpPr/>
            <p:nvPr/>
          </p:nvSpPr>
          <p:spPr>
            <a:xfrm>
              <a:off x="3725890" y="11058892"/>
              <a:ext cx="0" cy="831215"/>
            </a:xfrm>
            <a:custGeom>
              <a:avLst/>
              <a:gdLst/>
              <a:ahLst/>
              <a:cxnLst/>
              <a:rect l="l" t="t" r="r" b="b"/>
              <a:pathLst>
                <a:path h="831215">
                  <a:moveTo>
                    <a:pt x="0" y="0"/>
                  </a:moveTo>
                  <a:lnTo>
                    <a:pt x="0" y="830590"/>
                  </a:lnTo>
                </a:path>
              </a:pathLst>
            </a:custGeom>
            <a:ln w="3175">
              <a:solidFill>
                <a:srgbClr val="000000"/>
              </a:solidFill>
              <a:prstDash val="lgDash"/>
            </a:ln>
          </p:spPr>
          <p:txBody>
            <a:bodyPr wrap="square" lIns="0" tIns="0" rIns="0" bIns="0" rtlCol="0"/>
            <a:lstStyle/>
            <a:p>
              <a:endParaRPr sz="949"/>
            </a:p>
          </p:txBody>
        </p:sp>
        <p:sp>
          <p:nvSpPr>
            <p:cNvPr id="1331" name="object 1331"/>
            <p:cNvSpPr/>
            <p:nvPr/>
          </p:nvSpPr>
          <p:spPr>
            <a:xfrm>
              <a:off x="3725890" y="11900125"/>
              <a:ext cx="0" cy="54610"/>
            </a:xfrm>
            <a:custGeom>
              <a:avLst/>
              <a:gdLst/>
              <a:ahLst/>
              <a:cxnLst/>
              <a:rect l="l" t="t" r="r" b="b"/>
              <a:pathLst>
                <a:path h="54609">
                  <a:moveTo>
                    <a:pt x="0" y="0"/>
                  </a:moveTo>
                  <a:lnTo>
                    <a:pt x="0" y="1"/>
                  </a:lnTo>
                </a:path>
                <a:path h="54609">
                  <a:moveTo>
                    <a:pt x="0" y="1"/>
                  </a:moveTo>
                  <a:lnTo>
                    <a:pt x="0" y="10642"/>
                  </a:lnTo>
                </a:path>
                <a:path h="54609">
                  <a:moveTo>
                    <a:pt x="0" y="21285"/>
                  </a:moveTo>
                  <a:lnTo>
                    <a:pt x="0" y="54067"/>
                  </a:lnTo>
                </a:path>
                <a:path h="54609">
                  <a:moveTo>
                    <a:pt x="0" y="54067"/>
                  </a:moveTo>
                  <a:lnTo>
                    <a:pt x="0" y="54068"/>
                  </a:lnTo>
                </a:path>
              </a:pathLst>
            </a:custGeom>
            <a:ln w="3175">
              <a:solidFill>
                <a:srgbClr val="000000"/>
              </a:solidFill>
            </a:ln>
          </p:spPr>
          <p:txBody>
            <a:bodyPr wrap="square" lIns="0" tIns="0" rIns="0" bIns="0" rtlCol="0"/>
            <a:lstStyle/>
            <a:p>
              <a:endParaRPr sz="949"/>
            </a:p>
          </p:txBody>
        </p:sp>
      </p:grpSp>
      <p:sp>
        <p:nvSpPr>
          <p:cNvPr id="1332" name="object 1332"/>
          <p:cNvSpPr/>
          <p:nvPr/>
        </p:nvSpPr>
        <p:spPr>
          <a:xfrm>
            <a:off x="2994702" y="5499031"/>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76573"/>
                </a:lnTo>
              </a:path>
              <a:path h="147954">
                <a:moveTo>
                  <a:pt x="0" y="76573"/>
                </a:moveTo>
                <a:lnTo>
                  <a:pt x="0" y="87215"/>
                </a:lnTo>
              </a:path>
              <a:path h="147954">
                <a:moveTo>
                  <a:pt x="0" y="97857"/>
                </a:moveTo>
                <a:lnTo>
                  <a:pt x="0" y="147824"/>
                </a:lnTo>
              </a:path>
              <a:path h="147954">
                <a:moveTo>
                  <a:pt x="0" y="147824"/>
                </a:moveTo>
                <a:lnTo>
                  <a:pt x="0" y="147824"/>
                </a:lnTo>
              </a:path>
            </a:pathLst>
          </a:custGeom>
          <a:ln w="3175">
            <a:solidFill>
              <a:srgbClr val="000000"/>
            </a:solidFill>
          </a:ln>
        </p:spPr>
        <p:txBody>
          <a:bodyPr wrap="square" lIns="0" tIns="0" rIns="0" bIns="0" rtlCol="0"/>
          <a:lstStyle/>
          <a:p>
            <a:endParaRPr sz="949"/>
          </a:p>
        </p:txBody>
      </p:sp>
      <p:sp>
        <p:nvSpPr>
          <p:cNvPr id="1333" name="object 1333"/>
          <p:cNvSpPr/>
          <p:nvPr/>
        </p:nvSpPr>
        <p:spPr>
          <a:xfrm>
            <a:off x="2994702" y="5781248"/>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76573"/>
                </a:lnTo>
              </a:path>
              <a:path h="147954">
                <a:moveTo>
                  <a:pt x="0" y="76573"/>
                </a:moveTo>
                <a:lnTo>
                  <a:pt x="0" y="87215"/>
                </a:lnTo>
              </a:path>
              <a:path h="147954">
                <a:moveTo>
                  <a:pt x="0" y="97858"/>
                </a:moveTo>
                <a:lnTo>
                  <a:pt x="0" y="147824"/>
                </a:lnTo>
              </a:path>
              <a:path h="147954">
                <a:moveTo>
                  <a:pt x="0" y="147824"/>
                </a:moveTo>
                <a:lnTo>
                  <a:pt x="0" y="147824"/>
                </a:lnTo>
              </a:path>
            </a:pathLst>
          </a:custGeom>
          <a:ln w="3175">
            <a:solidFill>
              <a:srgbClr val="000000"/>
            </a:solidFill>
          </a:ln>
        </p:spPr>
        <p:txBody>
          <a:bodyPr wrap="square" lIns="0" tIns="0" rIns="0" bIns="0" rtlCol="0"/>
          <a:lstStyle/>
          <a:p>
            <a:endParaRPr sz="949"/>
          </a:p>
        </p:txBody>
      </p:sp>
      <p:grpSp>
        <p:nvGrpSpPr>
          <p:cNvPr id="1334" name="object 1334"/>
          <p:cNvGrpSpPr/>
          <p:nvPr/>
        </p:nvGrpSpPr>
        <p:grpSpPr>
          <a:xfrm>
            <a:off x="2993924" y="5984768"/>
            <a:ext cx="1673" cy="157644"/>
            <a:chOff x="4166721" y="11354435"/>
            <a:chExt cx="3175" cy="299085"/>
          </a:xfrm>
        </p:grpSpPr>
        <p:sp>
          <p:nvSpPr>
            <p:cNvPr id="1335" name="object 1335"/>
            <p:cNvSpPr/>
            <p:nvPr/>
          </p:nvSpPr>
          <p:spPr>
            <a:xfrm>
              <a:off x="4168199" y="11503738"/>
              <a:ext cx="0" cy="66040"/>
            </a:xfrm>
            <a:custGeom>
              <a:avLst/>
              <a:gdLst/>
              <a:ahLst/>
              <a:cxnLst/>
              <a:rect l="l" t="t" r="r" b="b"/>
              <a:pathLst>
                <a:path h="66040">
                  <a:moveTo>
                    <a:pt x="0" y="0"/>
                  </a:moveTo>
                  <a:lnTo>
                    <a:pt x="0" y="5321"/>
                  </a:lnTo>
                </a:path>
                <a:path h="66040">
                  <a:moveTo>
                    <a:pt x="0" y="15964"/>
                  </a:moveTo>
                  <a:lnTo>
                    <a:pt x="0" y="65930"/>
                  </a:lnTo>
                </a:path>
              </a:pathLst>
            </a:custGeom>
            <a:ln w="3175">
              <a:solidFill>
                <a:srgbClr val="000000"/>
              </a:solidFill>
            </a:ln>
          </p:spPr>
          <p:txBody>
            <a:bodyPr wrap="square" lIns="0" tIns="0" rIns="0" bIns="0" rtlCol="0"/>
            <a:lstStyle/>
            <a:p>
              <a:endParaRPr sz="949"/>
            </a:p>
          </p:txBody>
        </p:sp>
        <p:sp>
          <p:nvSpPr>
            <p:cNvPr id="1336" name="object 1336"/>
            <p:cNvSpPr/>
            <p:nvPr/>
          </p:nvSpPr>
          <p:spPr>
            <a:xfrm>
              <a:off x="4166721" y="11578832"/>
              <a:ext cx="3175" cy="3175"/>
            </a:xfrm>
            <a:custGeom>
              <a:avLst/>
              <a:gdLst/>
              <a:ahLst/>
              <a:cxnLst/>
              <a:rect l="l" t="t" r="r" b="b"/>
              <a:pathLst>
                <a:path w="3175" h="3175">
                  <a:moveTo>
                    <a:pt x="0" y="1478"/>
                  </a:moveTo>
                  <a:lnTo>
                    <a:pt x="432" y="432"/>
                  </a:lnTo>
                  <a:lnTo>
                    <a:pt x="1478" y="0"/>
                  </a:lnTo>
                  <a:lnTo>
                    <a:pt x="2523" y="432"/>
                  </a:lnTo>
                  <a:lnTo>
                    <a:pt x="2956" y="1478"/>
                  </a:lnTo>
                  <a:lnTo>
                    <a:pt x="2523" y="2523"/>
                  </a:lnTo>
                  <a:lnTo>
                    <a:pt x="1478" y="2956"/>
                  </a:lnTo>
                  <a:lnTo>
                    <a:pt x="432" y="2523"/>
                  </a:lnTo>
                  <a:lnTo>
                    <a:pt x="0" y="1478"/>
                  </a:lnTo>
                  <a:close/>
                </a:path>
              </a:pathLst>
            </a:custGeom>
            <a:solidFill>
              <a:srgbClr val="000000"/>
            </a:solidFill>
          </p:spPr>
          <p:txBody>
            <a:bodyPr wrap="square" lIns="0" tIns="0" rIns="0" bIns="0" rtlCol="0"/>
            <a:lstStyle/>
            <a:p>
              <a:endParaRPr sz="949"/>
            </a:p>
          </p:txBody>
        </p:sp>
        <p:sp>
          <p:nvSpPr>
            <p:cNvPr id="1337" name="object 1337"/>
            <p:cNvSpPr/>
            <p:nvPr/>
          </p:nvSpPr>
          <p:spPr>
            <a:xfrm>
              <a:off x="4168199" y="11355913"/>
              <a:ext cx="0" cy="295910"/>
            </a:xfrm>
            <a:custGeom>
              <a:avLst/>
              <a:gdLst/>
              <a:ahLst/>
              <a:cxnLst/>
              <a:rect l="l" t="t" r="r" b="b"/>
              <a:pathLst>
                <a:path h="295909">
                  <a:moveTo>
                    <a:pt x="0" y="224397"/>
                  </a:moveTo>
                  <a:lnTo>
                    <a:pt x="0" y="235039"/>
                  </a:lnTo>
                </a:path>
                <a:path h="295909">
                  <a:moveTo>
                    <a:pt x="0" y="245682"/>
                  </a:moveTo>
                  <a:lnTo>
                    <a:pt x="0" y="295648"/>
                  </a:lnTo>
                </a:path>
                <a:path h="295909">
                  <a:moveTo>
                    <a:pt x="0" y="295648"/>
                  </a:moveTo>
                  <a:lnTo>
                    <a:pt x="0" y="295648"/>
                  </a:lnTo>
                </a:path>
                <a:path h="295909">
                  <a:moveTo>
                    <a:pt x="0" y="147824"/>
                  </a:moveTo>
                  <a:lnTo>
                    <a:pt x="0" y="142502"/>
                  </a:lnTo>
                </a:path>
                <a:path h="295909">
                  <a:moveTo>
                    <a:pt x="0" y="131860"/>
                  </a:moveTo>
                  <a:lnTo>
                    <a:pt x="0" y="81894"/>
                  </a:lnTo>
                </a:path>
                <a:path h="295909">
                  <a:moveTo>
                    <a:pt x="0" y="71251"/>
                  </a:moveTo>
                  <a:lnTo>
                    <a:pt x="0" y="71251"/>
                  </a:lnTo>
                </a:path>
                <a:path h="295909">
                  <a:moveTo>
                    <a:pt x="0" y="71251"/>
                  </a:moveTo>
                  <a:lnTo>
                    <a:pt x="0" y="60609"/>
                  </a:lnTo>
                </a:path>
                <a:path h="295909">
                  <a:moveTo>
                    <a:pt x="0" y="49966"/>
                  </a:moveTo>
                  <a:lnTo>
                    <a:pt x="0" y="0"/>
                  </a:lnTo>
                </a:path>
                <a:path h="295909">
                  <a:moveTo>
                    <a:pt x="0" y="0"/>
                  </a:moveTo>
                  <a:lnTo>
                    <a:pt x="0" y="0"/>
                  </a:lnTo>
                </a:path>
              </a:pathLst>
            </a:custGeom>
            <a:ln w="3175">
              <a:solidFill>
                <a:srgbClr val="000000"/>
              </a:solidFill>
            </a:ln>
          </p:spPr>
          <p:txBody>
            <a:bodyPr wrap="square" lIns="0" tIns="0" rIns="0" bIns="0" rtlCol="0"/>
            <a:lstStyle/>
            <a:p>
              <a:endParaRPr sz="949"/>
            </a:p>
          </p:txBody>
        </p:sp>
      </p:grpSp>
      <p:sp>
        <p:nvSpPr>
          <p:cNvPr id="1338" name="object 1338"/>
          <p:cNvSpPr/>
          <p:nvPr/>
        </p:nvSpPr>
        <p:spPr>
          <a:xfrm>
            <a:off x="2994702" y="5703331"/>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71251"/>
                </a:lnTo>
              </a:path>
              <a:path h="147954">
                <a:moveTo>
                  <a:pt x="0" y="71251"/>
                </a:moveTo>
                <a:lnTo>
                  <a:pt x="0" y="60609"/>
                </a:lnTo>
              </a:path>
              <a:path h="147954">
                <a:moveTo>
                  <a:pt x="0" y="49966"/>
                </a:moveTo>
                <a:lnTo>
                  <a:pt x="0" y="0"/>
                </a:lnTo>
              </a:path>
              <a:path h="147954">
                <a:moveTo>
                  <a:pt x="0" y="0"/>
                </a:moveTo>
                <a:lnTo>
                  <a:pt x="0" y="0"/>
                </a:lnTo>
              </a:path>
            </a:pathLst>
          </a:custGeom>
          <a:ln w="3175">
            <a:solidFill>
              <a:srgbClr val="000000"/>
            </a:solidFill>
          </a:ln>
        </p:spPr>
        <p:txBody>
          <a:bodyPr wrap="square" lIns="0" tIns="0" rIns="0" bIns="0" rtlCol="0"/>
          <a:lstStyle/>
          <a:p>
            <a:endParaRPr sz="949"/>
          </a:p>
        </p:txBody>
      </p:sp>
      <p:sp>
        <p:nvSpPr>
          <p:cNvPr id="1339" name="object 1339"/>
          <p:cNvSpPr/>
          <p:nvPr/>
        </p:nvSpPr>
        <p:spPr>
          <a:xfrm>
            <a:off x="2994702" y="5421115"/>
            <a:ext cx="0" cy="77985"/>
          </a:xfrm>
          <a:custGeom>
            <a:avLst/>
            <a:gdLst/>
            <a:ahLst/>
            <a:cxnLst/>
            <a:rect l="l" t="t" r="r" b="b"/>
            <a:pathLst>
              <a:path h="147954">
                <a:moveTo>
                  <a:pt x="0" y="147824"/>
                </a:moveTo>
                <a:lnTo>
                  <a:pt x="0" y="142503"/>
                </a:lnTo>
              </a:path>
              <a:path h="147954">
                <a:moveTo>
                  <a:pt x="0" y="131860"/>
                </a:moveTo>
                <a:lnTo>
                  <a:pt x="0" y="81894"/>
                </a:lnTo>
              </a:path>
              <a:path h="147954">
                <a:moveTo>
                  <a:pt x="0" y="71251"/>
                </a:moveTo>
                <a:lnTo>
                  <a:pt x="0" y="60608"/>
                </a:lnTo>
              </a:path>
              <a:path h="147954">
                <a:moveTo>
                  <a:pt x="0" y="49966"/>
                </a:moveTo>
                <a:lnTo>
                  <a:pt x="0" y="0"/>
                </a:lnTo>
              </a:path>
            </a:pathLst>
          </a:custGeom>
          <a:ln w="3175">
            <a:solidFill>
              <a:srgbClr val="000000"/>
            </a:solidFill>
          </a:ln>
        </p:spPr>
        <p:txBody>
          <a:bodyPr wrap="square" lIns="0" tIns="0" rIns="0" bIns="0" rtlCol="0"/>
          <a:lstStyle/>
          <a:p>
            <a:endParaRPr sz="949"/>
          </a:p>
        </p:txBody>
      </p:sp>
      <p:grpSp>
        <p:nvGrpSpPr>
          <p:cNvPr id="1340" name="object 1340"/>
          <p:cNvGrpSpPr/>
          <p:nvPr/>
        </p:nvGrpSpPr>
        <p:grpSpPr>
          <a:xfrm>
            <a:off x="3276139" y="4456375"/>
            <a:ext cx="1673" cy="495690"/>
            <a:chOff x="4702147" y="8454732"/>
            <a:chExt cx="3175" cy="940435"/>
          </a:xfrm>
        </p:grpSpPr>
        <p:sp>
          <p:nvSpPr>
            <p:cNvPr id="1341" name="object 1341"/>
            <p:cNvSpPr/>
            <p:nvPr/>
          </p:nvSpPr>
          <p:spPr>
            <a:xfrm>
              <a:off x="4703625" y="8454732"/>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342" name="object 1342"/>
            <p:cNvSpPr/>
            <p:nvPr/>
          </p:nvSpPr>
          <p:spPr>
            <a:xfrm>
              <a:off x="4703625" y="8498157"/>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343" name="object 1343"/>
            <p:cNvSpPr/>
            <p:nvPr/>
          </p:nvSpPr>
          <p:spPr>
            <a:xfrm>
              <a:off x="4703625" y="9339390"/>
              <a:ext cx="0" cy="54610"/>
            </a:xfrm>
            <a:custGeom>
              <a:avLst/>
              <a:gdLst/>
              <a:ahLst/>
              <a:cxnLst/>
              <a:rect l="l" t="t" r="r" b="b"/>
              <a:pathLst>
                <a:path h="54609">
                  <a:moveTo>
                    <a:pt x="0" y="0"/>
                  </a:moveTo>
                  <a:lnTo>
                    <a:pt x="0" y="1"/>
                  </a:lnTo>
                </a:path>
                <a:path h="54609">
                  <a:moveTo>
                    <a:pt x="0" y="1"/>
                  </a:moveTo>
                  <a:lnTo>
                    <a:pt x="0" y="10643"/>
                  </a:lnTo>
                </a:path>
                <a:path h="54609">
                  <a:moveTo>
                    <a:pt x="0" y="21285"/>
                  </a:moveTo>
                  <a:lnTo>
                    <a:pt x="0" y="54067"/>
                  </a:lnTo>
                </a:path>
                <a:path h="54609">
                  <a:moveTo>
                    <a:pt x="0" y="54067"/>
                  </a:moveTo>
                  <a:lnTo>
                    <a:pt x="0" y="54069"/>
                  </a:lnTo>
                </a:path>
              </a:pathLst>
            </a:custGeom>
            <a:ln w="3175">
              <a:solidFill>
                <a:srgbClr val="000000"/>
              </a:solidFill>
            </a:ln>
          </p:spPr>
          <p:txBody>
            <a:bodyPr wrap="square" lIns="0" tIns="0" rIns="0" bIns="0" rtlCol="0"/>
            <a:lstStyle/>
            <a:p>
              <a:endParaRPr sz="949"/>
            </a:p>
          </p:txBody>
        </p:sp>
      </p:grpSp>
      <p:grpSp>
        <p:nvGrpSpPr>
          <p:cNvPr id="1344" name="object 1344"/>
          <p:cNvGrpSpPr/>
          <p:nvPr/>
        </p:nvGrpSpPr>
        <p:grpSpPr>
          <a:xfrm>
            <a:off x="2830115" y="4504362"/>
            <a:ext cx="562630" cy="1673"/>
            <a:chOff x="3855940" y="8545774"/>
            <a:chExt cx="1067435" cy="3175"/>
          </a:xfrm>
        </p:grpSpPr>
        <p:sp>
          <p:nvSpPr>
            <p:cNvPr id="1345" name="object 1345"/>
            <p:cNvSpPr/>
            <p:nvPr/>
          </p:nvSpPr>
          <p:spPr>
            <a:xfrm>
              <a:off x="4890644" y="8547252"/>
              <a:ext cx="33020" cy="0"/>
            </a:xfrm>
            <a:custGeom>
              <a:avLst/>
              <a:gdLst/>
              <a:ahLst/>
              <a:cxnLst/>
              <a:rect l="l" t="t" r="r" b="b"/>
              <a:pathLst>
                <a:path w="33020">
                  <a:moveTo>
                    <a:pt x="32648" y="0"/>
                  </a:moveTo>
                  <a:lnTo>
                    <a:pt x="0" y="0"/>
                  </a:lnTo>
                </a:path>
              </a:pathLst>
            </a:custGeom>
            <a:ln w="3175">
              <a:solidFill>
                <a:srgbClr val="000000"/>
              </a:solidFill>
            </a:ln>
          </p:spPr>
          <p:txBody>
            <a:bodyPr wrap="square" lIns="0" tIns="0" rIns="0" bIns="0" rtlCol="0"/>
            <a:lstStyle/>
            <a:p>
              <a:endParaRPr sz="949"/>
            </a:p>
          </p:txBody>
        </p:sp>
        <p:sp>
          <p:nvSpPr>
            <p:cNvPr id="1346" name="object 1346"/>
            <p:cNvSpPr/>
            <p:nvPr/>
          </p:nvSpPr>
          <p:spPr>
            <a:xfrm>
              <a:off x="3921998" y="8547252"/>
              <a:ext cx="959485" cy="0"/>
            </a:xfrm>
            <a:custGeom>
              <a:avLst/>
              <a:gdLst/>
              <a:ahLst/>
              <a:cxnLst/>
              <a:rect l="l" t="t" r="r" b="b"/>
              <a:pathLst>
                <a:path w="959485">
                  <a:moveTo>
                    <a:pt x="0" y="0"/>
                  </a:moveTo>
                  <a:lnTo>
                    <a:pt x="959481" y="0"/>
                  </a:lnTo>
                </a:path>
              </a:pathLst>
            </a:custGeom>
            <a:ln w="3175">
              <a:solidFill>
                <a:srgbClr val="000000"/>
              </a:solidFill>
              <a:prstDash val="dash"/>
            </a:ln>
          </p:spPr>
          <p:txBody>
            <a:bodyPr wrap="square" lIns="0" tIns="0" rIns="0" bIns="0" rtlCol="0"/>
            <a:lstStyle/>
            <a:p>
              <a:endParaRPr sz="949"/>
            </a:p>
          </p:txBody>
        </p:sp>
        <p:sp>
          <p:nvSpPr>
            <p:cNvPr id="1347" name="object 1347"/>
            <p:cNvSpPr/>
            <p:nvPr/>
          </p:nvSpPr>
          <p:spPr>
            <a:xfrm>
              <a:off x="3857419" y="8547252"/>
              <a:ext cx="53975" cy="0"/>
            </a:xfrm>
            <a:custGeom>
              <a:avLst/>
              <a:gdLst/>
              <a:ahLst/>
              <a:cxnLst/>
              <a:rect l="l" t="t" r="r" b="b"/>
              <a:pathLst>
                <a:path w="53975">
                  <a:moveTo>
                    <a:pt x="53936" y="0"/>
                  </a:moveTo>
                  <a:lnTo>
                    <a:pt x="53933" y="0"/>
                  </a:lnTo>
                </a:path>
                <a:path w="53975">
                  <a:moveTo>
                    <a:pt x="53933" y="0"/>
                  </a:moveTo>
                  <a:lnTo>
                    <a:pt x="43293" y="0"/>
                  </a:lnTo>
                </a:path>
                <a:path w="53975">
                  <a:moveTo>
                    <a:pt x="32651" y="0"/>
                  </a:moveTo>
                  <a:lnTo>
                    <a:pt x="2" y="0"/>
                  </a:lnTo>
                </a:path>
                <a:path w="53975">
                  <a:moveTo>
                    <a:pt x="2" y="0"/>
                  </a:moveTo>
                  <a:lnTo>
                    <a:pt x="0" y="0"/>
                  </a:lnTo>
                </a:path>
              </a:pathLst>
            </a:custGeom>
            <a:ln w="3175">
              <a:solidFill>
                <a:srgbClr val="000000"/>
              </a:solidFill>
            </a:ln>
          </p:spPr>
          <p:txBody>
            <a:bodyPr wrap="square" lIns="0" tIns="0" rIns="0" bIns="0" rtlCol="0"/>
            <a:lstStyle/>
            <a:p>
              <a:endParaRPr sz="949"/>
            </a:p>
          </p:txBody>
        </p:sp>
      </p:grpSp>
      <p:grpSp>
        <p:nvGrpSpPr>
          <p:cNvPr id="1348" name="object 1348"/>
          <p:cNvGrpSpPr/>
          <p:nvPr/>
        </p:nvGrpSpPr>
        <p:grpSpPr>
          <a:xfrm>
            <a:off x="7186949" y="3090717"/>
            <a:ext cx="528826" cy="1673"/>
            <a:chOff x="12121823" y="5863776"/>
            <a:chExt cx="1003300" cy="3175"/>
          </a:xfrm>
        </p:grpSpPr>
        <p:sp>
          <p:nvSpPr>
            <p:cNvPr id="1349" name="object 1349"/>
            <p:cNvSpPr/>
            <p:nvPr/>
          </p:nvSpPr>
          <p:spPr>
            <a:xfrm>
              <a:off x="13092156" y="5865255"/>
              <a:ext cx="33020" cy="0"/>
            </a:xfrm>
            <a:custGeom>
              <a:avLst/>
              <a:gdLst/>
              <a:ahLst/>
              <a:cxnLst/>
              <a:rect l="l" t="t" r="r" b="b"/>
              <a:pathLst>
                <a:path w="33019">
                  <a:moveTo>
                    <a:pt x="32661" y="0"/>
                  </a:moveTo>
                  <a:lnTo>
                    <a:pt x="0" y="0"/>
                  </a:lnTo>
                </a:path>
              </a:pathLst>
            </a:custGeom>
            <a:ln w="3175">
              <a:solidFill>
                <a:srgbClr val="000000"/>
              </a:solidFill>
            </a:ln>
          </p:spPr>
          <p:txBody>
            <a:bodyPr wrap="square" lIns="0" tIns="0" rIns="0" bIns="0" rtlCol="0"/>
            <a:lstStyle/>
            <a:p>
              <a:endParaRPr sz="949"/>
            </a:p>
          </p:txBody>
        </p:sp>
        <p:sp>
          <p:nvSpPr>
            <p:cNvPr id="1350" name="object 1350"/>
            <p:cNvSpPr/>
            <p:nvPr/>
          </p:nvSpPr>
          <p:spPr>
            <a:xfrm>
              <a:off x="12187897" y="5865255"/>
              <a:ext cx="894080" cy="0"/>
            </a:xfrm>
            <a:custGeom>
              <a:avLst/>
              <a:gdLst/>
              <a:ahLst/>
              <a:cxnLst/>
              <a:rect l="l" t="t" r="r" b="b"/>
              <a:pathLst>
                <a:path w="894080">
                  <a:moveTo>
                    <a:pt x="0" y="0"/>
                  </a:moveTo>
                  <a:lnTo>
                    <a:pt x="893615" y="0"/>
                  </a:lnTo>
                </a:path>
              </a:pathLst>
            </a:custGeom>
            <a:ln w="3175">
              <a:solidFill>
                <a:srgbClr val="000000"/>
              </a:solidFill>
              <a:prstDash val="dash"/>
            </a:ln>
          </p:spPr>
          <p:txBody>
            <a:bodyPr wrap="square" lIns="0" tIns="0" rIns="0" bIns="0" rtlCol="0"/>
            <a:lstStyle/>
            <a:p>
              <a:endParaRPr sz="949"/>
            </a:p>
          </p:txBody>
        </p:sp>
        <p:sp>
          <p:nvSpPr>
            <p:cNvPr id="1351" name="object 1351"/>
            <p:cNvSpPr/>
            <p:nvPr/>
          </p:nvSpPr>
          <p:spPr>
            <a:xfrm>
              <a:off x="12123301" y="5865255"/>
              <a:ext cx="53975" cy="0"/>
            </a:xfrm>
            <a:custGeom>
              <a:avLst/>
              <a:gdLst/>
              <a:ahLst/>
              <a:cxnLst/>
              <a:rect l="l" t="t" r="r" b="b"/>
              <a:pathLst>
                <a:path w="53975">
                  <a:moveTo>
                    <a:pt x="53953" y="0"/>
                  </a:moveTo>
                  <a:lnTo>
                    <a:pt x="53948" y="0"/>
                  </a:lnTo>
                </a:path>
                <a:path w="53975">
                  <a:moveTo>
                    <a:pt x="53948" y="0"/>
                  </a:moveTo>
                  <a:lnTo>
                    <a:pt x="43309" y="0"/>
                  </a:lnTo>
                </a:path>
                <a:path w="53975">
                  <a:moveTo>
                    <a:pt x="32667" y="0"/>
                  </a:moveTo>
                  <a:lnTo>
                    <a:pt x="5" y="0"/>
                  </a:lnTo>
                </a:path>
                <a:path w="53975">
                  <a:moveTo>
                    <a:pt x="5" y="0"/>
                  </a:moveTo>
                  <a:lnTo>
                    <a:pt x="0" y="0"/>
                  </a:lnTo>
                </a:path>
              </a:pathLst>
            </a:custGeom>
            <a:ln w="3175">
              <a:solidFill>
                <a:srgbClr val="000000"/>
              </a:solidFill>
            </a:ln>
          </p:spPr>
          <p:txBody>
            <a:bodyPr wrap="square" lIns="0" tIns="0" rIns="0" bIns="0" rtlCol="0"/>
            <a:lstStyle/>
            <a:p>
              <a:endParaRPr sz="949"/>
            </a:p>
          </p:txBody>
        </p:sp>
      </p:grpSp>
      <p:grpSp>
        <p:nvGrpSpPr>
          <p:cNvPr id="1352" name="object 1352"/>
          <p:cNvGrpSpPr/>
          <p:nvPr/>
        </p:nvGrpSpPr>
        <p:grpSpPr>
          <a:xfrm>
            <a:off x="6553804" y="2575367"/>
            <a:ext cx="528826" cy="1673"/>
            <a:chOff x="10920606" y="4886042"/>
            <a:chExt cx="1003300" cy="3175"/>
          </a:xfrm>
        </p:grpSpPr>
        <p:sp>
          <p:nvSpPr>
            <p:cNvPr id="1353" name="object 1353"/>
            <p:cNvSpPr/>
            <p:nvPr/>
          </p:nvSpPr>
          <p:spPr>
            <a:xfrm>
              <a:off x="11890939" y="4887520"/>
              <a:ext cx="33020" cy="0"/>
            </a:xfrm>
            <a:custGeom>
              <a:avLst/>
              <a:gdLst/>
              <a:ahLst/>
              <a:cxnLst/>
              <a:rect l="l" t="t" r="r" b="b"/>
              <a:pathLst>
                <a:path w="33020">
                  <a:moveTo>
                    <a:pt x="32661" y="0"/>
                  </a:moveTo>
                  <a:lnTo>
                    <a:pt x="0" y="0"/>
                  </a:lnTo>
                </a:path>
              </a:pathLst>
            </a:custGeom>
            <a:ln w="3175">
              <a:solidFill>
                <a:srgbClr val="000000"/>
              </a:solidFill>
            </a:ln>
          </p:spPr>
          <p:txBody>
            <a:bodyPr wrap="square" lIns="0" tIns="0" rIns="0" bIns="0" rtlCol="0"/>
            <a:lstStyle/>
            <a:p>
              <a:endParaRPr sz="949"/>
            </a:p>
          </p:txBody>
        </p:sp>
        <p:sp>
          <p:nvSpPr>
            <p:cNvPr id="1354" name="object 1354"/>
            <p:cNvSpPr/>
            <p:nvPr/>
          </p:nvSpPr>
          <p:spPr>
            <a:xfrm>
              <a:off x="10986680" y="4887520"/>
              <a:ext cx="894080" cy="0"/>
            </a:xfrm>
            <a:custGeom>
              <a:avLst/>
              <a:gdLst/>
              <a:ahLst/>
              <a:cxnLst/>
              <a:rect l="l" t="t" r="r" b="b"/>
              <a:pathLst>
                <a:path w="894079">
                  <a:moveTo>
                    <a:pt x="0" y="0"/>
                  </a:moveTo>
                  <a:lnTo>
                    <a:pt x="893615" y="0"/>
                  </a:lnTo>
                </a:path>
              </a:pathLst>
            </a:custGeom>
            <a:ln w="3175">
              <a:solidFill>
                <a:srgbClr val="000000"/>
              </a:solidFill>
              <a:prstDash val="dash"/>
            </a:ln>
          </p:spPr>
          <p:txBody>
            <a:bodyPr wrap="square" lIns="0" tIns="0" rIns="0" bIns="0" rtlCol="0"/>
            <a:lstStyle/>
            <a:p>
              <a:endParaRPr sz="949"/>
            </a:p>
          </p:txBody>
        </p:sp>
        <p:sp>
          <p:nvSpPr>
            <p:cNvPr id="1355" name="object 1355"/>
            <p:cNvSpPr/>
            <p:nvPr/>
          </p:nvSpPr>
          <p:spPr>
            <a:xfrm>
              <a:off x="10922084" y="4887520"/>
              <a:ext cx="53975" cy="0"/>
            </a:xfrm>
            <a:custGeom>
              <a:avLst/>
              <a:gdLst/>
              <a:ahLst/>
              <a:cxnLst/>
              <a:rect l="l" t="t" r="r" b="b"/>
              <a:pathLst>
                <a:path w="53975">
                  <a:moveTo>
                    <a:pt x="53953" y="0"/>
                  </a:moveTo>
                  <a:lnTo>
                    <a:pt x="53947" y="0"/>
                  </a:lnTo>
                </a:path>
                <a:path w="53975">
                  <a:moveTo>
                    <a:pt x="53947" y="0"/>
                  </a:moveTo>
                  <a:lnTo>
                    <a:pt x="43309" y="0"/>
                  </a:lnTo>
                </a:path>
                <a:path w="53975">
                  <a:moveTo>
                    <a:pt x="32667" y="0"/>
                  </a:moveTo>
                  <a:lnTo>
                    <a:pt x="5" y="0"/>
                  </a:lnTo>
                </a:path>
                <a:path w="53975">
                  <a:moveTo>
                    <a:pt x="5" y="0"/>
                  </a:moveTo>
                  <a:lnTo>
                    <a:pt x="0" y="0"/>
                  </a:lnTo>
                </a:path>
              </a:pathLst>
            </a:custGeom>
            <a:ln w="3175">
              <a:solidFill>
                <a:srgbClr val="000000"/>
              </a:solidFill>
            </a:ln>
          </p:spPr>
          <p:txBody>
            <a:bodyPr wrap="square" lIns="0" tIns="0" rIns="0" bIns="0" rtlCol="0"/>
            <a:lstStyle/>
            <a:p>
              <a:endParaRPr sz="949"/>
            </a:p>
          </p:txBody>
        </p:sp>
      </p:grpSp>
      <p:grpSp>
        <p:nvGrpSpPr>
          <p:cNvPr id="1356" name="object 1356"/>
          <p:cNvGrpSpPr/>
          <p:nvPr/>
        </p:nvGrpSpPr>
        <p:grpSpPr>
          <a:xfrm>
            <a:off x="7037695" y="2154275"/>
            <a:ext cx="1673" cy="537862"/>
            <a:chOff x="11838654" y="4087139"/>
            <a:chExt cx="3175" cy="1020444"/>
          </a:xfrm>
        </p:grpSpPr>
        <p:sp>
          <p:nvSpPr>
            <p:cNvPr id="1357" name="object 1357"/>
            <p:cNvSpPr/>
            <p:nvPr/>
          </p:nvSpPr>
          <p:spPr>
            <a:xfrm>
              <a:off x="11840132" y="5073458"/>
              <a:ext cx="0" cy="34290"/>
            </a:xfrm>
            <a:custGeom>
              <a:avLst/>
              <a:gdLst/>
              <a:ahLst/>
              <a:cxnLst/>
              <a:rect l="l" t="t" r="r" b="b"/>
              <a:pathLst>
                <a:path h="34289">
                  <a:moveTo>
                    <a:pt x="0" y="33728"/>
                  </a:moveTo>
                  <a:lnTo>
                    <a:pt x="0" y="0"/>
                  </a:lnTo>
                </a:path>
              </a:pathLst>
            </a:custGeom>
            <a:ln w="3175">
              <a:solidFill>
                <a:srgbClr val="000000"/>
              </a:solidFill>
            </a:ln>
          </p:spPr>
          <p:txBody>
            <a:bodyPr wrap="square" lIns="0" tIns="0" rIns="0" bIns="0" rtlCol="0"/>
            <a:lstStyle/>
            <a:p>
              <a:endParaRPr sz="949"/>
            </a:p>
          </p:txBody>
        </p:sp>
        <p:sp>
          <p:nvSpPr>
            <p:cNvPr id="1358" name="object 1358"/>
            <p:cNvSpPr/>
            <p:nvPr/>
          </p:nvSpPr>
          <p:spPr>
            <a:xfrm>
              <a:off x="11840132" y="4154277"/>
              <a:ext cx="0" cy="908685"/>
            </a:xfrm>
            <a:custGeom>
              <a:avLst/>
              <a:gdLst/>
              <a:ahLst/>
              <a:cxnLst/>
              <a:rect l="l" t="t" r="r" b="b"/>
              <a:pathLst>
                <a:path h="908685">
                  <a:moveTo>
                    <a:pt x="0" y="0"/>
                  </a:moveTo>
                  <a:lnTo>
                    <a:pt x="0" y="908538"/>
                  </a:lnTo>
                </a:path>
              </a:pathLst>
            </a:custGeom>
            <a:ln w="3175">
              <a:solidFill>
                <a:srgbClr val="000000"/>
              </a:solidFill>
              <a:prstDash val="dash"/>
            </a:ln>
          </p:spPr>
          <p:txBody>
            <a:bodyPr wrap="square" lIns="0" tIns="0" rIns="0" bIns="0" rtlCol="0"/>
            <a:lstStyle/>
            <a:p>
              <a:endParaRPr sz="949"/>
            </a:p>
          </p:txBody>
        </p:sp>
        <p:sp>
          <p:nvSpPr>
            <p:cNvPr id="1359" name="object 1359"/>
            <p:cNvSpPr/>
            <p:nvPr/>
          </p:nvSpPr>
          <p:spPr>
            <a:xfrm>
              <a:off x="11840132" y="4088617"/>
              <a:ext cx="0" cy="55244"/>
            </a:xfrm>
            <a:custGeom>
              <a:avLst/>
              <a:gdLst/>
              <a:ahLst/>
              <a:cxnLst/>
              <a:rect l="l" t="t" r="r" b="b"/>
              <a:pathLst>
                <a:path h="55245">
                  <a:moveTo>
                    <a:pt x="0" y="55017"/>
                  </a:moveTo>
                  <a:lnTo>
                    <a:pt x="0" y="55014"/>
                  </a:lnTo>
                </a:path>
                <a:path h="55245">
                  <a:moveTo>
                    <a:pt x="0" y="55014"/>
                  </a:moveTo>
                  <a:lnTo>
                    <a:pt x="0" y="44374"/>
                  </a:lnTo>
                </a:path>
                <a:path h="55245">
                  <a:moveTo>
                    <a:pt x="0" y="33731"/>
                  </a:moveTo>
                  <a:lnTo>
                    <a:pt x="0" y="4"/>
                  </a:lnTo>
                </a:path>
                <a:path h="55245">
                  <a:moveTo>
                    <a:pt x="0" y="4"/>
                  </a:moveTo>
                  <a:lnTo>
                    <a:pt x="0" y="0"/>
                  </a:lnTo>
                </a:path>
              </a:pathLst>
            </a:custGeom>
            <a:ln w="3175">
              <a:solidFill>
                <a:srgbClr val="000000"/>
              </a:solidFill>
            </a:ln>
          </p:spPr>
          <p:txBody>
            <a:bodyPr wrap="square" lIns="0" tIns="0" rIns="0" bIns="0" rtlCol="0"/>
            <a:lstStyle/>
            <a:p>
              <a:endParaRPr sz="949"/>
            </a:p>
          </p:txBody>
        </p:sp>
      </p:grpSp>
      <p:grpSp>
        <p:nvGrpSpPr>
          <p:cNvPr id="1360" name="object 1360"/>
          <p:cNvGrpSpPr/>
          <p:nvPr/>
        </p:nvGrpSpPr>
        <p:grpSpPr>
          <a:xfrm>
            <a:off x="7670841" y="2644693"/>
            <a:ext cx="1673" cy="562630"/>
            <a:chOff x="13039872" y="5017570"/>
            <a:chExt cx="3175" cy="1067435"/>
          </a:xfrm>
        </p:grpSpPr>
        <p:sp>
          <p:nvSpPr>
            <p:cNvPr id="1361" name="object 1361"/>
            <p:cNvSpPr/>
            <p:nvPr/>
          </p:nvSpPr>
          <p:spPr>
            <a:xfrm>
              <a:off x="13041350" y="6052273"/>
              <a:ext cx="0" cy="33020"/>
            </a:xfrm>
            <a:custGeom>
              <a:avLst/>
              <a:gdLst/>
              <a:ahLst/>
              <a:cxnLst/>
              <a:rect l="l" t="t" r="r" b="b"/>
              <a:pathLst>
                <a:path h="33020">
                  <a:moveTo>
                    <a:pt x="0" y="32648"/>
                  </a:moveTo>
                  <a:lnTo>
                    <a:pt x="0" y="0"/>
                  </a:lnTo>
                </a:path>
              </a:pathLst>
            </a:custGeom>
            <a:ln w="3175">
              <a:solidFill>
                <a:srgbClr val="000000"/>
              </a:solidFill>
            </a:ln>
          </p:spPr>
          <p:txBody>
            <a:bodyPr wrap="square" lIns="0" tIns="0" rIns="0" bIns="0" rtlCol="0"/>
            <a:lstStyle/>
            <a:p>
              <a:endParaRPr sz="949"/>
            </a:p>
          </p:txBody>
        </p:sp>
        <p:sp>
          <p:nvSpPr>
            <p:cNvPr id="1362" name="object 1362"/>
            <p:cNvSpPr/>
            <p:nvPr/>
          </p:nvSpPr>
          <p:spPr>
            <a:xfrm>
              <a:off x="13041350" y="5083629"/>
              <a:ext cx="0" cy="959485"/>
            </a:xfrm>
            <a:custGeom>
              <a:avLst/>
              <a:gdLst/>
              <a:ahLst/>
              <a:cxnLst/>
              <a:rect l="l" t="t" r="r" b="b"/>
              <a:pathLst>
                <a:path h="959485">
                  <a:moveTo>
                    <a:pt x="0" y="0"/>
                  </a:moveTo>
                  <a:lnTo>
                    <a:pt x="0" y="959480"/>
                  </a:lnTo>
                </a:path>
              </a:pathLst>
            </a:custGeom>
            <a:ln w="3175">
              <a:solidFill>
                <a:srgbClr val="000000"/>
              </a:solidFill>
              <a:prstDash val="dash"/>
            </a:ln>
          </p:spPr>
          <p:txBody>
            <a:bodyPr wrap="square" lIns="0" tIns="0" rIns="0" bIns="0" rtlCol="0"/>
            <a:lstStyle/>
            <a:p>
              <a:endParaRPr sz="949"/>
            </a:p>
          </p:txBody>
        </p:sp>
        <p:sp>
          <p:nvSpPr>
            <p:cNvPr id="1363" name="object 1363"/>
            <p:cNvSpPr/>
            <p:nvPr/>
          </p:nvSpPr>
          <p:spPr>
            <a:xfrm>
              <a:off x="13041350" y="5019048"/>
              <a:ext cx="0" cy="53975"/>
            </a:xfrm>
            <a:custGeom>
              <a:avLst/>
              <a:gdLst/>
              <a:ahLst/>
              <a:cxnLst/>
              <a:rect l="l" t="t" r="r" b="b"/>
              <a:pathLst>
                <a:path h="53975">
                  <a:moveTo>
                    <a:pt x="0" y="53937"/>
                  </a:moveTo>
                  <a:lnTo>
                    <a:pt x="0" y="53933"/>
                  </a:lnTo>
                </a:path>
                <a:path h="53975">
                  <a:moveTo>
                    <a:pt x="0" y="53933"/>
                  </a:moveTo>
                  <a:lnTo>
                    <a:pt x="0" y="43295"/>
                  </a:lnTo>
                </a:path>
                <a:path h="53975">
                  <a:moveTo>
                    <a:pt x="0" y="32652"/>
                  </a:moveTo>
                  <a:lnTo>
                    <a:pt x="0" y="4"/>
                  </a:lnTo>
                </a:path>
                <a:path h="53975">
                  <a:moveTo>
                    <a:pt x="0" y="4"/>
                  </a:moveTo>
                  <a:lnTo>
                    <a:pt x="0" y="0"/>
                  </a:lnTo>
                </a:path>
              </a:pathLst>
            </a:custGeom>
            <a:ln w="3175">
              <a:solidFill>
                <a:srgbClr val="000000"/>
              </a:solidFill>
            </a:ln>
          </p:spPr>
          <p:txBody>
            <a:bodyPr wrap="square" lIns="0" tIns="0" rIns="0" bIns="0" rtlCol="0"/>
            <a:lstStyle/>
            <a:p>
              <a:endParaRPr sz="949"/>
            </a:p>
          </p:txBody>
        </p:sp>
      </p:grpSp>
      <p:sp>
        <p:nvSpPr>
          <p:cNvPr id="1364" name="object 1364"/>
          <p:cNvSpPr/>
          <p:nvPr/>
        </p:nvSpPr>
        <p:spPr>
          <a:xfrm>
            <a:off x="6593628" y="2686577"/>
            <a:ext cx="6359" cy="49201"/>
          </a:xfrm>
          <a:custGeom>
            <a:avLst/>
            <a:gdLst/>
            <a:ahLst/>
            <a:cxnLst/>
            <a:rect l="l" t="t" r="r" b="b"/>
            <a:pathLst>
              <a:path w="12065" h="93345">
                <a:moveTo>
                  <a:pt x="0" y="93118"/>
                </a:moveTo>
                <a:lnTo>
                  <a:pt x="11825" y="93118"/>
                </a:lnTo>
                <a:lnTo>
                  <a:pt x="11825" y="0"/>
                </a:lnTo>
                <a:lnTo>
                  <a:pt x="0" y="0"/>
                </a:lnTo>
                <a:lnTo>
                  <a:pt x="0" y="93118"/>
                </a:lnTo>
                <a:close/>
              </a:path>
            </a:pathLst>
          </a:custGeom>
          <a:solidFill>
            <a:srgbClr val="000000"/>
          </a:solidFill>
        </p:spPr>
        <p:txBody>
          <a:bodyPr wrap="square" lIns="0" tIns="0" rIns="0" bIns="0" rtlCol="0"/>
          <a:lstStyle/>
          <a:p>
            <a:endParaRPr sz="949"/>
          </a:p>
        </p:txBody>
      </p:sp>
      <p:sp>
        <p:nvSpPr>
          <p:cNvPr id="1365" name="object 1365"/>
          <p:cNvSpPr/>
          <p:nvPr/>
        </p:nvSpPr>
        <p:spPr>
          <a:xfrm>
            <a:off x="6596745" y="2683463"/>
            <a:ext cx="52213" cy="55560"/>
          </a:xfrm>
          <a:custGeom>
            <a:avLst/>
            <a:gdLst/>
            <a:ahLst/>
            <a:cxnLst/>
            <a:rect l="l" t="t" r="r" b="b"/>
            <a:pathLst>
              <a:path w="99059" h="105410">
                <a:moveTo>
                  <a:pt x="99021" y="5918"/>
                </a:moveTo>
                <a:lnTo>
                  <a:pt x="93116" y="5918"/>
                </a:lnTo>
                <a:lnTo>
                  <a:pt x="93116" y="0"/>
                </a:lnTo>
                <a:lnTo>
                  <a:pt x="0" y="0"/>
                </a:lnTo>
                <a:lnTo>
                  <a:pt x="0" y="11823"/>
                </a:lnTo>
                <a:lnTo>
                  <a:pt x="87198" y="11823"/>
                </a:lnTo>
                <a:lnTo>
                  <a:pt x="87198" y="93116"/>
                </a:lnTo>
                <a:lnTo>
                  <a:pt x="0" y="93116"/>
                </a:lnTo>
                <a:lnTo>
                  <a:pt x="0" y="104940"/>
                </a:lnTo>
                <a:lnTo>
                  <a:pt x="93116" y="104940"/>
                </a:lnTo>
                <a:lnTo>
                  <a:pt x="93116" y="99034"/>
                </a:lnTo>
                <a:lnTo>
                  <a:pt x="99021" y="99034"/>
                </a:lnTo>
                <a:lnTo>
                  <a:pt x="99021" y="5918"/>
                </a:lnTo>
                <a:close/>
              </a:path>
            </a:pathLst>
          </a:custGeom>
          <a:solidFill>
            <a:srgbClr val="000000"/>
          </a:solidFill>
        </p:spPr>
        <p:txBody>
          <a:bodyPr wrap="square" lIns="0" tIns="0" rIns="0" bIns="0" rtlCol="0"/>
          <a:lstStyle/>
          <a:p>
            <a:endParaRPr sz="949"/>
          </a:p>
        </p:txBody>
      </p:sp>
      <p:sp>
        <p:nvSpPr>
          <p:cNvPr id="1366" name="object 1366"/>
          <p:cNvSpPr/>
          <p:nvPr/>
        </p:nvSpPr>
        <p:spPr>
          <a:xfrm>
            <a:off x="9798472" y="1626846"/>
            <a:ext cx="69618" cy="33135"/>
          </a:xfrm>
          <a:custGeom>
            <a:avLst/>
            <a:gdLst/>
            <a:ahLst/>
            <a:cxnLst/>
            <a:rect l="l" t="t" r="r" b="b"/>
            <a:pathLst>
              <a:path w="132080" h="62864">
                <a:moveTo>
                  <a:pt x="23803" y="10852"/>
                </a:moveTo>
                <a:lnTo>
                  <a:pt x="0" y="24595"/>
                </a:lnTo>
              </a:path>
              <a:path w="132080" h="62864">
                <a:moveTo>
                  <a:pt x="65844" y="62611"/>
                </a:moveTo>
                <a:lnTo>
                  <a:pt x="131688" y="24595"/>
                </a:lnTo>
              </a:path>
              <a:path w="132080" h="62864">
                <a:moveTo>
                  <a:pt x="0" y="24595"/>
                </a:moveTo>
                <a:lnTo>
                  <a:pt x="65844" y="62611"/>
                </a:lnTo>
              </a:path>
              <a:path w="132080" h="62864">
                <a:moveTo>
                  <a:pt x="131688" y="24595"/>
                </a:moveTo>
                <a:lnTo>
                  <a:pt x="89089" y="0"/>
                </a:lnTo>
              </a:path>
            </a:pathLst>
          </a:custGeom>
          <a:ln w="11825">
            <a:solidFill>
              <a:srgbClr val="000000"/>
            </a:solidFill>
          </a:ln>
        </p:spPr>
        <p:txBody>
          <a:bodyPr wrap="square" lIns="0" tIns="0" rIns="0" bIns="0" rtlCol="0"/>
          <a:lstStyle/>
          <a:p>
            <a:endParaRPr sz="949"/>
          </a:p>
        </p:txBody>
      </p:sp>
      <p:sp>
        <p:nvSpPr>
          <p:cNvPr id="1367" name="object 1367"/>
          <p:cNvSpPr/>
          <p:nvPr/>
        </p:nvSpPr>
        <p:spPr>
          <a:xfrm>
            <a:off x="6596744" y="2686577"/>
            <a:ext cx="49201" cy="49201"/>
          </a:xfrm>
          <a:custGeom>
            <a:avLst/>
            <a:gdLst/>
            <a:ahLst/>
            <a:cxnLst/>
            <a:rect l="l" t="t" r="r" b="b"/>
            <a:pathLst>
              <a:path w="93345" h="93345">
                <a:moveTo>
                  <a:pt x="0" y="88410"/>
                </a:moveTo>
                <a:lnTo>
                  <a:pt x="4707" y="93117"/>
                </a:lnTo>
              </a:path>
              <a:path w="93345" h="93345">
                <a:moveTo>
                  <a:pt x="0" y="70638"/>
                </a:moveTo>
                <a:lnTo>
                  <a:pt x="22479" y="93117"/>
                </a:lnTo>
              </a:path>
              <a:path w="93345" h="93345">
                <a:moveTo>
                  <a:pt x="0" y="52866"/>
                </a:moveTo>
                <a:lnTo>
                  <a:pt x="40252" y="93117"/>
                </a:lnTo>
              </a:path>
              <a:path w="93345" h="93345">
                <a:moveTo>
                  <a:pt x="0" y="35093"/>
                </a:moveTo>
                <a:lnTo>
                  <a:pt x="58024" y="93117"/>
                </a:lnTo>
              </a:path>
              <a:path w="93345" h="93345">
                <a:moveTo>
                  <a:pt x="0" y="17321"/>
                </a:moveTo>
                <a:lnTo>
                  <a:pt x="75796" y="93117"/>
                </a:lnTo>
              </a:path>
              <a:path w="93345" h="93345">
                <a:moveTo>
                  <a:pt x="451" y="0"/>
                </a:moveTo>
                <a:lnTo>
                  <a:pt x="93117" y="92666"/>
                </a:lnTo>
              </a:path>
              <a:path w="93345" h="93345">
                <a:moveTo>
                  <a:pt x="18223" y="0"/>
                </a:moveTo>
                <a:lnTo>
                  <a:pt x="93117" y="74894"/>
                </a:lnTo>
              </a:path>
              <a:path w="93345" h="93345">
                <a:moveTo>
                  <a:pt x="35996" y="0"/>
                </a:moveTo>
                <a:lnTo>
                  <a:pt x="93117" y="57122"/>
                </a:lnTo>
              </a:path>
              <a:path w="93345" h="93345">
                <a:moveTo>
                  <a:pt x="53768" y="0"/>
                </a:moveTo>
                <a:lnTo>
                  <a:pt x="93117" y="39349"/>
                </a:lnTo>
              </a:path>
              <a:path w="93345" h="93345">
                <a:moveTo>
                  <a:pt x="71541" y="0"/>
                </a:moveTo>
                <a:lnTo>
                  <a:pt x="93117" y="21577"/>
                </a:lnTo>
              </a:path>
              <a:path w="93345" h="93345">
                <a:moveTo>
                  <a:pt x="89313" y="0"/>
                </a:moveTo>
                <a:lnTo>
                  <a:pt x="93117" y="3804"/>
                </a:lnTo>
              </a:path>
            </a:pathLst>
          </a:custGeom>
          <a:ln w="3175">
            <a:solidFill>
              <a:srgbClr val="000000"/>
            </a:solidFill>
          </a:ln>
        </p:spPr>
        <p:txBody>
          <a:bodyPr wrap="square" lIns="0" tIns="0" rIns="0" bIns="0" rtlCol="0"/>
          <a:lstStyle/>
          <a:p>
            <a:endParaRPr sz="949"/>
          </a:p>
        </p:txBody>
      </p:sp>
      <p:sp>
        <p:nvSpPr>
          <p:cNvPr id="1368" name="object 1368"/>
          <p:cNvSpPr/>
          <p:nvPr/>
        </p:nvSpPr>
        <p:spPr>
          <a:xfrm>
            <a:off x="9798641" y="1632063"/>
            <a:ext cx="69283" cy="23094"/>
          </a:xfrm>
          <a:custGeom>
            <a:avLst/>
            <a:gdLst/>
            <a:ahLst/>
            <a:cxnLst/>
            <a:rect l="l" t="t" r="r" b="b"/>
            <a:pathLst>
              <a:path w="131444" h="43814">
                <a:moveTo>
                  <a:pt x="49629" y="43533"/>
                </a:moveTo>
                <a:lnTo>
                  <a:pt x="81420" y="43533"/>
                </a:lnTo>
              </a:path>
              <a:path w="131444" h="43814">
                <a:moveTo>
                  <a:pt x="24497" y="29022"/>
                </a:moveTo>
                <a:lnTo>
                  <a:pt x="106555" y="29022"/>
                </a:lnTo>
              </a:path>
              <a:path w="131444" h="43814">
                <a:moveTo>
                  <a:pt x="0" y="14511"/>
                </a:moveTo>
                <a:lnTo>
                  <a:pt x="23689" y="14511"/>
                </a:lnTo>
              </a:path>
              <a:path w="131444" h="43814">
                <a:moveTo>
                  <a:pt x="88821" y="14511"/>
                </a:moveTo>
                <a:lnTo>
                  <a:pt x="131050" y="14511"/>
                </a:lnTo>
              </a:path>
              <a:path w="131444" h="43814">
                <a:moveTo>
                  <a:pt x="88791" y="0"/>
                </a:moveTo>
                <a:lnTo>
                  <a:pt x="105917" y="0"/>
                </a:lnTo>
              </a:path>
            </a:pathLst>
          </a:custGeom>
          <a:ln w="3175">
            <a:solidFill>
              <a:srgbClr val="000000"/>
            </a:solidFill>
          </a:ln>
        </p:spPr>
        <p:txBody>
          <a:bodyPr wrap="square" lIns="0" tIns="0" rIns="0" bIns="0" rtlCol="0"/>
          <a:lstStyle/>
          <a:p>
            <a:endParaRPr sz="949"/>
          </a:p>
        </p:txBody>
      </p:sp>
      <p:sp>
        <p:nvSpPr>
          <p:cNvPr id="1369" name="object 1369"/>
          <p:cNvSpPr/>
          <p:nvPr/>
        </p:nvSpPr>
        <p:spPr>
          <a:xfrm>
            <a:off x="5426162" y="5290437"/>
            <a:ext cx="86018" cy="981675"/>
          </a:xfrm>
          <a:custGeom>
            <a:avLst/>
            <a:gdLst/>
            <a:ahLst/>
            <a:cxnLst/>
            <a:rect l="l" t="t" r="r" b="b"/>
            <a:pathLst>
              <a:path w="163195" h="1862454">
                <a:moveTo>
                  <a:pt x="0" y="1862352"/>
                </a:moveTo>
                <a:lnTo>
                  <a:pt x="0" y="0"/>
                </a:lnTo>
              </a:path>
              <a:path w="163195" h="1862454">
                <a:moveTo>
                  <a:pt x="0" y="1862352"/>
                </a:moveTo>
                <a:lnTo>
                  <a:pt x="162955" y="1862352"/>
                </a:lnTo>
              </a:path>
              <a:path w="163195" h="1862454">
                <a:moveTo>
                  <a:pt x="162955" y="1862352"/>
                </a:moveTo>
                <a:lnTo>
                  <a:pt x="162955" y="0"/>
                </a:lnTo>
              </a:path>
              <a:path w="163195" h="1862454">
                <a:moveTo>
                  <a:pt x="0" y="0"/>
                </a:moveTo>
                <a:lnTo>
                  <a:pt x="162955" y="0"/>
                </a:lnTo>
              </a:path>
            </a:pathLst>
          </a:custGeom>
          <a:ln w="11825">
            <a:solidFill>
              <a:srgbClr val="000000"/>
            </a:solidFill>
          </a:ln>
        </p:spPr>
        <p:txBody>
          <a:bodyPr wrap="square" lIns="0" tIns="0" rIns="0" bIns="0" rtlCol="0"/>
          <a:lstStyle/>
          <a:p>
            <a:endParaRPr sz="949"/>
          </a:p>
        </p:txBody>
      </p:sp>
      <p:sp>
        <p:nvSpPr>
          <p:cNvPr id="1370" name="object 1370"/>
          <p:cNvSpPr/>
          <p:nvPr/>
        </p:nvSpPr>
        <p:spPr>
          <a:xfrm>
            <a:off x="2761567" y="6272058"/>
            <a:ext cx="466572" cy="0"/>
          </a:xfrm>
          <a:custGeom>
            <a:avLst/>
            <a:gdLst/>
            <a:ahLst/>
            <a:cxnLst/>
            <a:rect l="l" t="t" r="r" b="b"/>
            <a:pathLst>
              <a:path w="885189">
                <a:moveTo>
                  <a:pt x="0" y="0"/>
                </a:moveTo>
                <a:lnTo>
                  <a:pt x="884617" y="0"/>
                </a:lnTo>
              </a:path>
            </a:pathLst>
          </a:custGeom>
          <a:ln w="11825">
            <a:solidFill>
              <a:srgbClr val="000000"/>
            </a:solidFill>
          </a:ln>
        </p:spPr>
        <p:txBody>
          <a:bodyPr wrap="square" lIns="0" tIns="0" rIns="0" bIns="0" rtlCol="0"/>
          <a:lstStyle/>
          <a:p>
            <a:endParaRPr sz="949"/>
          </a:p>
        </p:txBody>
      </p:sp>
      <p:sp>
        <p:nvSpPr>
          <p:cNvPr id="1371" name="object 1371"/>
          <p:cNvSpPr/>
          <p:nvPr/>
        </p:nvSpPr>
        <p:spPr>
          <a:xfrm>
            <a:off x="2761567" y="5290437"/>
            <a:ext cx="466572" cy="981675"/>
          </a:xfrm>
          <a:custGeom>
            <a:avLst/>
            <a:gdLst/>
            <a:ahLst/>
            <a:cxnLst/>
            <a:rect l="l" t="t" r="r" b="b"/>
            <a:pathLst>
              <a:path w="885189" h="1862454">
                <a:moveTo>
                  <a:pt x="884617" y="0"/>
                </a:moveTo>
                <a:lnTo>
                  <a:pt x="0" y="0"/>
                </a:lnTo>
              </a:path>
              <a:path w="885189" h="1862454">
                <a:moveTo>
                  <a:pt x="0" y="0"/>
                </a:moveTo>
                <a:lnTo>
                  <a:pt x="0" y="1862352"/>
                </a:lnTo>
              </a:path>
              <a:path w="885189" h="1862454">
                <a:moveTo>
                  <a:pt x="884617" y="1862352"/>
                </a:moveTo>
                <a:lnTo>
                  <a:pt x="884617" y="0"/>
                </a:lnTo>
              </a:path>
            </a:pathLst>
          </a:custGeom>
          <a:ln w="11825">
            <a:solidFill>
              <a:srgbClr val="000000"/>
            </a:solidFill>
          </a:ln>
        </p:spPr>
        <p:txBody>
          <a:bodyPr wrap="square" lIns="0" tIns="0" rIns="0" bIns="0" rtlCol="0"/>
          <a:lstStyle/>
          <a:p>
            <a:endParaRPr sz="949"/>
          </a:p>
        </p:txBody>
      </p:sp>
      <p:sp>
        <p:nvSpPr>
          <p:cNvPr id="1372" name="object 1372"/>
          <p:cNvSpPr/>
          <p:nvPr/>
        </p:nvSpPr>
        <p:spPr>
          <a:xfrm>
            <a:off x="5426162" y="2576145"/>
            <a:ext cx="0" cy="466572"/>
          </a:xfrm>
          <a:custGeom>
            <a:avLst/>
            <a:gdLst/>
            <a:ahLst/>
            <a:cxnLst/>
            <a:rect l="l" t="t" r="r" b="b"/>
            <a:pathLst>
              <a:path h="885189">
                <a:moveTo>
                  <a:pt x="0" y="884617"/>
                </a:moveTo>
                <a:lnTo>
                  <a:pt x="0" y="0"/>
                </a:lnTo>
              </a:path>
            </a:pathLst>
          </a:custGeom>
          <a:ln w="11825">
            <a:solidFill>
              <a:srgbClr val="000000"/>
            </a:solidFill>
          </a:ln>
        </p:spPr>
        <p:txBody>
          <a:bodyPr wrap="square" lIns="0" tIns="0" rIns="0" bIns="0" rtlCol="0"/>
          <a:lstStyle/>
          <a:p>
            <a:endParaRPr sz="949"/>
          </a:p>
        </p:txBody>
      </p:sp>
      <p:sp>
        <p:nvSpPr>
          <p:cNvPr id="1373" name="object 1373"/>
          <p:cNvSpPr/>
          <p:nvPr/>
        </p:nvSpPr>
        <p:spPr>
          <a:xfrm>
            <a:off x="5426162" y="2576145"/>
            <a:ext cx="86018" cy="466572"/>
          </a:xfrm>
          <a:custGeom>
            <a:avLst/>
            <a:gdLst/>
            <a:ahLst/>
            <a:cxnLst/>
            <a:rect l="l" t="t" r="r" b="b"/>
            <a:pathLst>
              <a:path w="163195" h="885189">
                <a:moveTo>
                  <a:pt x="162955" y="884617"/>
                </a:moveTo>
                <a:lnTo>
                  <a:pt x="162955" y="0"/>
                </a:lnTo>
              </a:path>
              <a:path w="163195" h="885189">
                <a:moveTo>
                  <a:pt x="0" y="884617"/>
                </a:moveTo>
                <a:lnTo>
                  <a:pt x="162955" y="884617"/>
                </a:lnTo>
              </a:path>
              <a:path w="163195" h="885189">
                <a:moveTo>
                  <a:pt x="0" y="0"/>
                </a:moveTo>
                <a:lnTo>
                  <a:pt x="162955" y="0"/>
                </a:lnTo>
              </a:path>
            </a:pathLst>
          </a:custGeom>
          <a:ln w="11825">
            <a:solidFill>
              <a:srgbClr val="000000"/>
            </a:solidFill>
          </a:ln>
        </p:spPr>
        <p:txBody>
          <a:bodyPr wrap="square" lIns="0" tIns="0" rIns="0" bIns="0" rtlCol="0"/>
          <a:lstStyle/>
          <a:p>
            <a:endParaRPr sz="949"/>
          </a:p>
        </p:txBody>
      </p:sp>
      <p:sp>
        <p:nvSpPr>
          <p:cNvPr id="1374" name="object 1374"/>
          <p:cNvSpPr/>
          <p:nvPr/>
        </p:nvSpPr>
        <p:spPr>
          <a:xfrm>
            <a:off x="8892658" y="2874104"/>
            <a:ext cx="330014" cy="190444"/>
          </a:xfrm>
          <a:custGeom>
            <a:avLst/>
            <a:gdLst/>
            <a:ahLst/>
            <a:cxnLst/>
            <a:rect l="l" t="t" r="r" b="b"/>
            <a:pathLst>
              <a:path w="626109" h="361314">
                <a:moveTo>
                  <a:pt x="0" y="0"/>
                </a:moveTo>
                <a:lnTo>
                  <a:pt x="625519" y="361149"/>
                </a:lnTo>
              </a:path>
            </a:pathLst>
          </a:custGeom>
          <a:ln w="11825">
            <a:solidFill>
              <a:srgbClr val="000000"/>
            </a:solidFill>
          </a:ln>
        </p:spPr>
        <p:txBody>
          <a:bodyPr wrap="square" lIns="0" tIns="0" rIns="0" bIns="0" rtlCol="0"/>
          <a:lstStyle/>
          <a:p>
            <a:endParaRPr sz="949"/>
          </a:p>
        </p:txBody>
      </p:sp>
      <p:pic>
        <p:nvPicPr>
          <p:cNvPr id="1375" name="object 1375"/>
          <p:cNvPicPr/>
          <p:nvPr/>
        </p:nvPicPr>
        <p:blipFill>
          <a:blip r:embed="rId61" cstate="print"/>
          <a:stretch>
            <a:fillRect/>
          </a:stretch>
        </p:blipFill>
        <p:spPr>
          <a:xfrm>
            <a:off x="9019687" y="2753345"/>
            <a:ext cx="75644" cy="91243"/>
          </a:xfrm>
          <a:prstGeom prst="rect">
            <a:avLst/>
          </a:prstGeom>
        </p:spPr>
      </p:pic>
      <p:pic>
        <p:nvPicPr>
          <p:cNvPr id="1376" name="object 1376"/>
          <p:cNvPicPr/>
          <p:nvPr/>
        </p:nvPicPr>
        <p:blipFill>
          <a:blip r:embed="rId62" cstate="print"/>
          <a:stretch>
            <a:fillRect/>
          </a:stretch>
        </p:blipFill>
        <p:spPr>
          <a:xfrm>
            <a:off x="9019687" y="2522918"/>
            <a:ext cx="75644" cy="91243"/>
          </a:xfrm>
          <a:prstGeom prst="rect">
            <a:avLst/>
          </a:prstGeom>
        </p:spPr>
      </p:pic>
      <p:sp>
        <p:nvSpPr>
          <p:cNvPr id="1377" name="object 1377"/>
          <p:cNvSpPr/>
          <p:nvPr/>
        </p:nvSpPr>
        <p:spPr>
          <a:xfrm>
            <a:off x="8892658" y="2072620"/>
            <a:ext cx="0" cy="801606"/>
          </a:xfrm>
          <a:custGeom>
            <a:avLst/>
            <a:gdLst/>
            <a:ahLst/>
            <a:cxnLst/>
            <a:rect l="l" t="t" r="r" b="b"/>
            <a:pathLst>
              <a:path h="1520825">
                <a:moveTo>
                  <a:pt x="0" y="0"/>
                </a:moveTo>
                <a:lnTo>
                  <a:pt x="0" y="1520593"/>
                </a:lnTo>
              </a:path>
            </a:pathLst>
          </a:custGeom>
          <a:ln w="11825">
            <a:solidFill>
              <a:srgbClr val="000000"/>
            </a:solidFill>
          </a:ln>
        </p:spPr>
        <p:txBody>
          <a:bodyPr wrap="square" lIns="0" tIns="0" rIns="0" bIns="0" rtlCol="0"/>
          <a:lstStyle/>
          <a:p>
            <a:endParaRPr sz="949"/>
          </a:p>
        </p:txBody>
      </p:sp>
      <p:pic>
        <p:nvPicPr>
          <p:cNvPr id="1378" name="object 1378"/>
          <p:cNvPicPr/>
          <p:nvPr/>
        </p:nvPicPr>
        <p:blipFill>
          <a:blip r:embed="rId62" cstate="print"/>
          <a:stretch>
            <a:fillRect/>
          </a:stretch>
        </p:blipFill>
        <p:spPr>
          <a:xfrm>
            <a:off x="9019687" y="2292492"/>
            <a:ext cx="75644" cy="91243"/>
          </a:xfrm>
          <a:prstGeom prst="rect">
            <a:avLst/>
          </a:prstGeom>
        </p:spPr>
      </p:pic>
      <p:sp>
        <p:nvSpPr>
          <p:cNvPr id="1379" name="object 1379"/>
          <p:cNvSpPr/>
          <p:nvPr/>
        </p:nvSpPr>
        <p:spPr>
          <a:xfrm>
            <a:off x="8892658" y="2037554"/>
            <a:ext cx="390595" cy="1027193"/>
          </a:xfrm>
          <a:custGeom>
            <a:avLst/>
            <a:gdLst/>
            <a:ahLst/>
            <a:cxnLst/>
            <a:rect l="l" t="t" r="r" b="b"/>
            <a:pathLst>
              <a:path w="741044" h="1948814">
                <a:moveTo>
                  <a:pt x="625519" y="1948269"/>
                </a:moveTo>
                <a:lnTo>
                  <a:pt x="625519" y="427676"/>
                </a:lnTo>
              </a:path>
              <a:path w="741044" h="1948814">
                <a:moveTo>
                  <a:pt x="625519" y="427676"/>
                </a:moveTo>
                <a:lnTo>
                  <a:pt x="0" y="66527"/>
                </a:lnTo>
              </a:path>
              <a:path w="741044" h="1948814">
                <a:moveTo>
                  <a:pt x="740746" y="361149"/>
                </a:moveTo>
                <a:lnTo>
                  <a:pt x="115227" y="0"/>
                </a:lnTo>
              </a:path>
              <a:path w="741044" h="1948814">
                <a:moveTo>
                  <a:pt x="740746" y="1881742"/>
                </a:moveTo>
                <a:lnTo>
                  <a:pt x="740746" y="361149"/>
                </a:lnTo>
              </a:path>
              <a:path w="741044" h="1948814">
                <a:moveTo>
                  <a:pt x="0" y="66527"/>
                </a:moveTo>
                <a:lnTo>
                  <a:pt x="115227" y="0"/>
                </a:lnTo>
              </a:path>
              <a:path w="741044" h="1948814">
                <a:moveTo>
                  <a:pt x="625519" y="427676"/>
                </a:moveTo>
                <a:lnTo>
                  <a:pt x="740746" y="361149"/>
                </a:lnTo>
              </a:path>
              <a:path w="741044" h="1948814">
                <a:moveTo>
                  <a:pt x="266199" y="489586"/>
                </a:moveTo>
                <a:lnTo>
                  <a:pt x="271510" y="487151"/>
                </a:lnTo>
                <a:lnTo>
                  <a:pt x="277543" y="485662"/>
                </a:lnTo>
                <a:lnTo>
                  <a:pt x="284032" y="485230"/>
                </a:lnTo>
                <a:lnTo>
                  <a:pt x="290897" y="485896"/>
                </a:lnTo>
                <a:lnTo>
                  <a:pt x="298038" y="487623"/>
                </a:lnTo>
                <a:lnTo>
                  <a:pt x="305309" y="490388"/>
                </a:lnTo>
                <a:lnTo>
                  <a:pt x="312760" y="494198"/>
                </a:lnTo>
              </a:path>
              <a:path w="741044" h="1948814">
                <a:moveTo>
                  <a:pt x="359320" y="650869"/>
                </a:moveTo>
                <a:lnTo>
                  <a:pt x="354009" y="653304"/>
                </a:lnTo>
                <a:lnTo>
                  <a:pt x="347976" y="654793"/>
                </a:lnTo>
                <a:lnTo>
                  <a:pt x="341486" y="655226"/>
                </a:lnTo>
                <a:lnTo>
                  <a:pt x="334621" y="654560"/>
                </a:lnTo>
                <a:lnTo>
                  <a:pt x="327481" y="652833"/>
                </a:lnTo>
                <a:lnTo>
                  <a:pt x="320209" y="650068"/>
                </a:lnTo>
                <a:lnTo>
                  <a:pt x="312760" y="646257"/>
                </a:lnTo>
              </a:path>
              <a:path w="741044" h="1948814">
                <a:moveTo>
                  <a:pt x="266199" y="926757"/>
                </a:moveTo>
                <a:lnTo>
                  <a:pt x="271510" y="924322"/>
                </a:lnTo>
                <a:lnTo>
                  <a:pt x="277543" y="922833"/>
                </a:lnTo>
                <a:lnTo>
                  <a:pt x="284032" y="922400"/>
                </a:lnTo>
                <a:lnTo>
                  <a:pt x="290897" y="923066"/>
                </a:lnTo>
                <a:lnTo>
                  <a:pt x="298038" y="924794"/>
                </a:lnTo>
                <a:lnTo>
                  <a:pt x="305309" y="927558"/>
                </a:lnTo>
                <a:lnTo>
                  <a:pt x="312760" y="931369"/>
                </a:lnTo>
              </a:path>
              <a:path w="741044" h="1948814">
                <a:moveTo>
                  <a:pt x="359320" y="1088040"/>
                </a:moveTo>
                <a:lnTo>
                  <a:pt x="354009" y="1090475"/>
                </a:lnTo>
                <a:lnTo>
                  <a:pt x="347976" y="1091964"/>
                </a:lnTo>
                <a:lnTo>
                  <a:pt x="341486" y="1092396"/>
                </a:lnTo>
                <a:lnTo>
                  <a:pt x="334621" y="1091731"/>
                </a:lnTo>
                <a:lnTo>
                  <a:pt x="327481" y="1090003"/>
                </a:lnTo>
                <a:lnTo>
                  <a:pt x="320209" y="1087238"/>
                </a:lnTo>
                <a:lnTo>
                  <a:pt x="312760" y="1083428"/>
                </a:lnTo>
              </a:path>
              <a:path w="741044" h="1948814">
                <a:moveTo>
                  <a:pt x="266199" y="1363927"/>
                </a:moveTo>
                <a:lnTo>
                  <a:pt x="271510" y="1361492"/>
                </a:lnTo>
                <a:lnTo>
                  <a:pt x="277543" y="1360003"/>
                </a:lnTo>
                <a:lnTo>
                  <a:pt x="284032" y="1359571"/>
                </a:lnTo>
                <a:lnTo>
                  <a:pt x="290897" y="1360237"/>
                </a:lnTo>
                <a:lnTo>
                  <a:pt x="298038" y="1361964"/>
                </a:lnTo>
                <a:lnTo>
                  <a:pt x="305309" y="1364729"/>
                </a:lnTo>
                <a:lnTo>
                  <a:pt x="312760" y="1368539"/>
                </a:lnTo>
              </a:path>
              <a:path w="741044" h="1948814">
                <a:moveTo>
                  <a:pt x="359320" y="1525210"/>
                </a:moveTo>
                <a:lnTo>
                  <a:pt x="354009" y="1527646"/>
                </a:lnTo>
                <a:lnTo>
                  <a:pt x="347976" y="1529134"/>
                </a:lnTo>
                <a:lnTo>
                  <a:pt x="341486" y="1529567"/>
                </a:lnTo>
                <a:lnTo>
                  <a:pt x="334621" y="1528901"/>
                </a:lnTo>
                <a:lnTo>
                  <a:pt x="327481" y="1527174"/>
                </a:lnTo>
                <a:lnTo>
                  <a:pt x="320209" y="1524409"/>
                </a:lnTo>
                <a:lnTo>
                  <a:pt x="312760" y="1520599"/>
                </a:lnTo>
              </a:path>
              <a:path w="741044" h="1948814">
                <a:moveTo>
                  <a:pt x="625519" y="1948269"/>
                </a:moveTo>
                <a:lnTo>
                  <a:pt x="740746" y="1881742"/>
                </a:lnTo>
              </a:path>
            </a:pathLst>
          </a:custGeom>
          <a:ln w="11825">
            <a:solidFill>
              <a:srgbClr val="000000"/>
            </a:solidFill>
          </a:ln>
        </p:spPr>
        <p:txBody>
          <a:bodyPr wrap="square" lIns="0" tIns="0" rIns="0" bIns="0" rtlCol="0"/>
          <a:lstStyle/>
          <a:p>
            <a:endParaRPr sz="949"/>
          </a:p>
        </p:txBody>
      </p:sp>
      <p:pic>
        <p:nvPicPr>
          <p:cNvPr id="1380" name="object 1380"/>
          <p:cNvPicPr/>
          <p:nvPr/>
        </p:nvPicPr>
        <p:blipFill>
          <a:blip r:embed="rId63" cstate="print"/>
          <a:stretch>
            <a:fillRect/>
          </a:stretch>
        </p:blipFill>
        <p:spPr>
          <a:xfrm>
            <a:off x="2942505" y="6011266"/>
            <a:ext cx="104395" cy="104395"/>
          </a:xfrm>
          <a:prstGeom prst="rect">
            <a:avLst/>
          </a:prstGeom>
        </p:spPr>
      </p:pic>
      <p:pic>
        <p:nvPicPr>
          <p:cNvPr id="1381" name="object 1381"/>
          <p:cNvPicPr/>
          <p:nvPr/>
        </p:nvPicPr>
        <p:blipFill>
          <a:blip r:embed="rId63" cstate="print"/>
          <a:stretch>
            <a:fillRect/>
          </a:stretch>
        </p:blipFill>
        <p:spPr>
          <a:xfrm>
            <a:off x="2942505" y="5446834"/>
            <a:ext cx="104395" cy="104395"/>
          </a:xfrm>
          <a:prstGeom prst="rect">
            <a:avLst/>
          </a:prstGeom>
        </p:spPr>
      </p:pic>
      <p:pic>
        <p:nvPicPr>
          <p:cNvPr id="1382" name="object 1382"/>
          <p:cNvPicPr/>
          <p:nvPr/>
        </p:nvPicPr>
        <p:blipFill>
          <a:blip r:embed="rId64" cstate="print"/>
          <a:stretch>
            <a:fillRect/>
          </a:stretch>
        </p:blipFill>
        <p:spPr>
          <a:xfrm>
            <a:off x="2942505" y="5729050"/>
            <a:ext cx="104395" cy="104395"/>
          </a:xfrm>
          <a:prstGeom prst="rect">
            <a:avLst/>
          </a:prstGeom>
        </p:spPr>
      </p:pic>
      <p:sp>
        <p:nvSpPr>
          <p:cNvPr id="1383" name="TextBox 1382">
            <a:extLst>
              <a:ext uri="{FF2B5EF4-FFF2-40B4-BE49-F238E27FC236}">
                <a16:creationId xmlns:a16="http://schemas.microsoft.com/office/drawing/2014/main" id="{11C4B279-48B1-008C-C8D2-160A8739DBCE}"/>
              </a:ext>
            </a:extLst>
          </p:cNvPr>
          <p:cNvSpPr txBox="1"/>
          <p:nvPr/>
        </p:nvSpPr>
        <p:spPr>
          <a:xfrm>
            <a:off x="5281606" y="171394"/>
            <a:ext cx="4237122" cy="369332"/>
          </a:xfrm>
          <a:prstGeom prst="rect">
            <a:avLst/>
          </a:prstGeom>
          <a:noFill/>
        </p:spPr>
        <p:txBody>
          <a:bodyPr wrap="none" rtlCol="0">
            <a:spAutoFit/>
          </a:bodyPr>
          <a:lstStyle/>
          <a:p>
            <a:r>
              <a:rPr lang="en-US" b="1" dirty="0"/>
              <a:t>Instrument D (or UV-IFS) Dimensions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19FBC-1E80-5953-A3A1-CD1287874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14C75-00EC-CF41-7FE1-4B78F97BAA5F}"/>
              </a:ext>
            </a:extLst>
          </p:cNvPr>
          <p:cNvSpPr>
            <a:spLocks noGrp="1"/>
          </p:cNvSpPr>
          <p:nvPr>
            <p:ph type="ctrTitle"/>
          </p:nvPr>
        </p:nvSpPr>
        <p:spPr>
          <a:xfrm>
            <a:off x="297366" y="1304656"/>
            <a:ext cx="11597268" cy="1551164"/>
          </a:xfrm>
        </p:spPr>
        <p:txBody>
          <a:bodyPr/>
          <a:lstStyle/>
          <a:p>
            <a:pPr algn="ctr"/>
            <a:r>
              <a:rPr lang="en-US" sz="4400" b="1" spc="-20" dirty="0">
                <a:latin typeface="+mj-lt"/>
                <a:cs typeface="Calibri"/>
              </a:rPr>
              <a:t>HWO TMPO Extra Instrument (XI)</a:t>
            </a:r>
            <a:br>
              <a:rPr lang="en-US" sz="4400" b="1" spc="-20" dirty="0">
                <a:latin typeface="+mj-lt"/>
                <a:cs typeface="Calibri"/>
              </a:rPr>
            </a:br>
            <a:r>
              <a:rPr lang="en-US" sz="3000" spc="-20" dirty="0">
                <a:latin typeface="+mj-lt"/>
                <a:cs typeface="Calibri"/>
              </a:rPr>
              <a:t>Design Assumptions &amp; Guidelines</a:t>
            </a:r>
            <a:endParaRPr lang="en-US" sz="3000" i="1" dirty="0">
              <a:solidFill>
                <a:srgbClr val="FF0000"/>
              </a:solidFill>
              <a:latin typeface="+mj-lt"/>
              <a:cs typeface="Calibri"/>
            </a:endParaRPr>
          </a:p>
        </p:txBody>
      </p:sp>
      <p:sp>
        <p:nvSpPr>
          <p:cNvPr id="3" name="Subtitle 2">
            <a:extLst>
              <a:ext uri="{FF2B5EF4-FFF2-40B4-BE49-F238E27FC236}">
                <a16:creationId xmlns:a16="http://schemas.microsoft.com/office/drawing/2014/main" id="{51297CEA-C656-C2CF-827B-C11568E500F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52278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ADD1D-8B1B-1A8F-204E-6B633BA159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91BBD6-F2C8-8EC4-060E-79AB7E729995}"/>
              </a:ext>
            </a:extLst>
          </p:cNvPr>
          <p:cNvSpPr>
            <a:spLocks noGrp="1"/>
          </p:cNvSpPr>
          <p:nvPr>
            <p:ph type="title"/>
          </p:nvPr>
        </p:nvSpPr>
        <p:spPr/>
        <p:txBody>
          <a:bodyPr/>
          <a:lstStyle/>
          <a:p>
            <a:r>
              <a:rPr lang="en-US" sz="2800" dirty="0">
                <a:cs typeface="Helvetica"/>
              </a:rPr>
              <a:t>Assumptions &amp; Guidelines</a:t>
            </a:r>
            <a:endParaRPr lang="en-US" dirty="0"/>
          </a:p>
        </p:txBody>
      </p:sp>
      <p:sp>
        <p:nvSpPr>
          <p:cNvPr id="3" name="Content Placeholder 2">
            <a:extLst>
              <a:ext uri="{FF2B5EF4-FFF2-40B4-BE49-F238E27FC236}">
                <a16:creationId xmlns:a16="http://schemas.microsoft.com/office/drawing/2014/main" id="{D74E7520-AB8C-FC1D-C29A-77C6E58578E7}"/>
              </a:ext>
            </a:extLst>
          </p:cNvPr>
          <p:cNvSpPr>
            <a:spLocks noGrp="1"/>
          </p:cNvSpPr>
          <p:nvPr>
            <p:ph idx="1"/>
          </p:nvPr>
        </p:nvSpPr>
        <p:spPr>
          <a:xfrm>
            <a:off x="209552" y="939966"/>
            <a:ext cx="11728449" cy="5486400"/>
          </a:xfrm>
        </p:spPr>
        <p:txBody>
          <a:bodyPr/>
          <a:lstStyle/>
          <a:p>
            <a:pPr>
              <a:spcBef>
                <a:spcPts val="0"/>
              </a:spcBef>
              <a:spcAft>
                <a:spcPts val="400"/>
              </a:spcAft>
            </a:pPr>
            <a:r>
              <a:rPr lang="en-US" sz="2000" b="0" dirty="0">
                <a:cs typeface="Helvetica"/>
              </a:rPr>
              <a:t>The Extra Instrument (XI) is reserved for additional instrument candidates, including a NUV Coronagraph, UV Spectropolarimeter, and others</a:t>
            </a:r>
          </a:p>
          <a:p>
            <a:pPr>
              <a:spcBef>
                <a:spcPts val="0"/>
              </a:spcBef>
              <a:spcAft>
                <a:spcPts val="400"/>
              </a:spcAft>
            </a:pPr>
            <a:r>
              <a:rPr lang="en-US" sz="2000" b="0" dirty="0">
                <a:cs typeface="Helvetica"/>
              </a:rPr>
              <a:t>For EAC-5, the government team did not develop a concept for </a:t>
            </a:r>
            <a:r>
              <a:rPr lang="en-US" sz="2000" u="sng" dirty="0">
                <a:cs typeface="Helvetica"/>
              </a:rPr>
              <a:t>Instrument E</a:t>
            </a:r>
            <a:r>
              <a:rPr lang="en-US" sz="2000" b="0" dirty="0">
                <a:cs typeface="Helvetica"/>
              </a:rPr>
              <a:t> but has provided preliminary mass, power, and volume allocations</a:t>
            </a:r>
          </a:p>
          <a:p>
            <a:pPr>
              <a:spcBef>
                <a:spcPts val="0"/>
              </a:spcBef>
              <a:spcAft>
                <a:spcPts val="400"/>
              </a:spcAft>
            </a:pPr>
            <a:r>
              <a:rPr lang="en-US" sz="2000" b="0" dirty="0">
                <a:cs typeface="Helvetica"/>
              </a:rPr>
              <a:t>Accommodation Guidelines (preliminary):</a:t>
            </a:r>
            <a:endParaRPr lang="en-US" sz="2000" dirty="0">
              <a:cs typeface="Helvetica"/>
            </a:endParaRPr>
          </a:p>
          <a:p>
            <a:pPr marL="800100" lvl="1" indent="-342900">
              <a:spcBef>
                <a:spcPts val="0"/>
              </a:spcBef>
              <a:spcAft>
                <a:spcPts val="400"/>
              </a:spcAft>
              <a:buAutoNum type="arabicPeriod"/>
            </a:pPr>
            <a:r>
              <a:rPr lang="en-US" dirty="0">
                <a:cs typeface="Helvetica"/>
              </a:rPr>
              <a:t>Volume </a:t>
            </a:r>
          </a:p>
          <a:p>
            <a:pPr marL="1200150" lvl="2" indent="-342900">
              <a:spcBef>
                <a:spcPts val="0"/>
              </a:spcBef>
              <a:spcAft>
                <a:spcPts val="400"/>
              </a:spcAft>
            </a:pPr>
            <a:r>
              <a:rPr lang="en-US" dirty="0">
                <a:cs typeface="Helvetica"/>
              </a:rPr>
              <a:t>See slide 65</a:t>
            </a:r>
          </a:p>
          <a:p>
            <a:pPr marL="800100" lvl="1" indent="-342900">
              <a:spcBef>
                <a:spcPts val="0"/>
              </a:spcBef>
              <a:spcAft>
                <a:spcPts val="400"/>
              </a:spcAft>
              <a:buAutoNum type="arabicPeriod"/>
            </a:pPr>
            <a:r>
              <a:rPr lang="en-US" dirty="0">
                <a:cs typeface="Helvetica"/>
              </a:rPr>
              <a:t>Mass </a:t>
            </a:r>
          </a:p>
          <a:p>
            <a:pPr lvl="2">
              <a:spcBef>
                <a:spcPts val="0"/>
              </a:spcBef>
              <a:spcAft>
                <a:spcPts val="400"/>
              </a:spcAft>
              <a:buFont typeface="Arial"/>
              <a:buChar char="•"/>
            </a:pPr>
            <a:r>
              <a:rPr lang="en-US" dirty="0">
                <a:cs typeface="Helvetica"/>
              </a:rPr>
              <a:t>200 kg</a:t>
            </a:r>
          </a:p>
          <a:p>
            <a:pPr marL="800100" lvl="1" indent="-342900">
              <a:spcBef>
                <a:spcPts val="0"/>
              </a:spcBef>
              <a:spcAft>
                <a:spcPts val="400"/>
              </a:spcAft>
              <a:buAutoNum type="arabicPeriod"/>
            </a:pPr>
            <a:r>
              <a:rPr lang="en-US" dirty="0">
                <a:cs typeface="Helvetica"/>
              </a:rPr>
              <a:t>Power </a:t>
            </a:r>
          </a:p>
          <a:p>
            <a:pPr marL="1200150" lvl="2" indent="-342900">
              <a:spcBef>
                <a:spcPts val="0"/>
              </a:spcBef>
              <a:spcAft>
                <a:spcPts val="400"/>
              </a:spcAft>
            </a:pPr>
            <a:r>
              <a:rPr lang="en-US" dirty="0">
                <a:cs typeface="Helvetica"/>
              </a:rPr>
              <a:t>200 W</a:t>
            </a:r>
          </a:p>
        </p:txBody>
      </p:sp>
    </p:spTree>
    <p:extLst>
      <p:ext uri="{BB962C8B-B14F-4D97-AF65-F5344CB8AC3E}">
        <p14:creationId xmlns:p14="http://schemas.microsoft.com/office/powerpoint/2010/main" val="38249031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1E6EB-FEB0-A5DB-18D1-2166DC40C29B}"/>
            </a:ext>
          </a:extLst>
        </p:cNvPr>
        <p:cNvGrpSpPr/>
        <p:nvPr/>
      </p:nvGrpSpPr>
      <p:grpSpPr>
        <a:xfrm>
          <a:off x="0" y="0"/>
          <a:ext cx="0" cy="0"/>
          <a:chOff x="0" y="0"/>
          <a:chExt cx="0" cy="0"/>
        </a:xfrm>
      </p:grpSpPr>
      <p:pic>
        <p:nvPicPr>
          <p:cNvPr id="38" name="Picture 37">
            <a:extLst>
              <a:ext uri="{FF2B5EF4-FFF2-40B4-BE49-F238E27FC236}">
                <a16:creationId xmlns:a16="http://schemas.microsoft.com/office/drawing/2014/main" id="{8C693EB0-309D-AFB0-2443-A2EB87A91AC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31279" t="70602" r="60487" b="8831"/>
          <a:stretch>
            <a:fillRect/>
          </a:stretch>
        </p:blipFill>
        <p:spPr>
          <a:xfrm>
            <a:off x="8171893" y="2197516"/>
            <a:ext cx="2623790" cy="3573396"/>
          </a:xfrm>
          <a:prstGeom prst="rect">
            <a:avLst/>
          </a:prstGeom>
        </p:spPr>
      </p:pic>
      <p:pic>
        <p:nvPicPr>
          <p:cNvPr id="4" name="Picture 3">
            <a:extLst>
              <a:ext uri="{FF2B5EF4-FFF2-40B4-BE49-F238E27FC236}">
                <a16:creationId xmlns:a16="http://schemas.microsoft.com/office/drawing/2014/main" id="{385EE2D3-6094-2E99-FE20-28ED0DDAA62C}"/>
              </a:ext>
            </a:extLst>
          </p:cNvPr>
          <p:cNvPicPr>
            <a:picLocks noChangeAspect="1"/>
          </p:cNvPicPr>
          <p:nvPr/>
        </p:nvPicPr>
        <p:blipFill>
          <a:blip r:embed="rId3">
            <a:alphaModFix/>
            <a:extLst>
              <a:ext uri="{28A0092B-C50C-407E-A947-70E740481C1C}">
                <a14:useLocalDpi xmlns:a14="http://schemas.microsoft.com/office/drawing/2010/main" val="0"/>
              </a:ext>
            </a:extLst>
          </a:blip>
          <a:srcRect l="30882" t="11409" r="29575" b="7975"/>
          <a:stretch>
            <a:fillRect/>
          </a:stretch>
        </p:blipFill>
        <p:spPr>
          <a:xfrm>
            <a:off x="2973700" y="904152"/>
            <a:ext cx="5205100" cy="5785574"/>
          </a:xfrm>
          <a:prstGeom prst="rect">
            <a:avLst/>
          </a:prstGeom>
        </p:spPr>
      </p:pic>
      <p:sp>
        <p:nvSpPr>
          <p:cNvPr id="5" name="Title 4">
            <a:extLst>
              <a:ext uri="{FF2B5EF4-FFF2-40B4-BE49-F238E27FC236}">
                <a16:creationId xmlns:a16="http://schemas.microsoft.com/office/drawing/2014/main" id="{A54153C4-6792-76DA-B664-1A4E996F5E17}"/>
              </a:ext>
            </a:extLst>
          </p:cNvPr>
          <p:cNvSpPr>
            <a:spLocks noGrp="1"/>
          </p:cNvSpPr>
          <p:nvPr>
            <p:ph type="title"/>
          </p:nvPr>
        </p:nvSpPr>
        <p:spPr/>
        <p:txBody>
          <a:bodyPr/>
          <a:lstStyle/>
          <a:p>
            <a:r>
              <a:rPr lang="en-US" dirty="0"/>
              <a:t>Instrument E Overview </a:t>
            </a:r>
            <a:r>
              <a:rPr lang="en-US" b="0" i="1" dirty="0"/>
              <a:t>(dimensions next page)</a:t>
            </a:r>
          </a:p>
        </p:txBody>
      </p:sp>
      <p:sp>
        <p:nvSpPr>
          <p:cNvPr id="8" name="TextBox 7">
            <a:extLst>
              <a:ext uri="{FF2B5EF4-FFF2-40B4-BE49-F238E27FC236}">
                <a16:creationId xmlns:a16="http://schemas.microsoft.com/office/drawing/2014/main" id="{D9809029-1685-E7B5-0979-E8B465375ECC}"/>
              </a:ext>
            </a:extLst>
          </p:cNvPr>
          <p:cNvSpPr txBox="1"/>
          <p:nvPr/>
        </p:nvSpPr>
        <p:spPr>
          <a:xfrm>
            <a:off x="2456913" y="5229480"/>
            <a:ext cx="861237" cy="369332"/>
          </a:xfrm>
          <a:prstGeom prst="rect">
            <a:avLst/>
          </a:prstGeom>
          <a:noFill/>
        </p:spPr>
        <p:txBody>
          <a:bodyPr wrap="square" rtlCol="0">
            <a:spAutoFit/>
          </a:bodyPr>
          <a:lstStyle/>
          <a:p>
            <a:r>
              <a:rPr lang="en-US" dirty="0">
                <a:solidFill>
                  <a:srgbClr val="000DFF"/>
                </a:solidFill>
              </a:rPr>
              <a:t>2DOR</a:t>
            </a:r>
          </a:p>
        </p:txBody>
      </p:sp>
      <p:cxnSp>
        <p:nvCxnSpPr>
          <p:cNvPr id="13" name="Straight Arrow Connector 12">
            <a:extLst>
              <a:ext uri="{FF2B5EF4-FFF2-40B4-BE49-F238E27FC236}">
                <a16:creationId xmlns:a16="http://schemas.microsoft.com/office/drawing/2014/main" id="{294EF7AD-FA7B-EB70-5455-11566B1F888F}"/>
              </a:ext>
            </a:extLst>
          </p:cNvPr>
          <p:cNvCxnSpPr>
            <a:cxnSpLocks/>
            <a:stCxn id="7" idx="1"/>
          </p:cNvCxnSpPr>
          <p:nvPr/>
        </p:nvCxnSpPr>
        <p:spPr bwMode="auto">
          <a:xfrm flipH="1">
            <a:off x="4020108" y="5816600"/>
            <a:ext cx="527443" cy="16161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TextBox 9">
            <a:extLst>
              <a:ext uri="{FF2B5EF4-FFF2-40B4-BE49-F238E27FC236}">
                <a16:creationId xmlns:a16="http://schemas.microsoft.com/office/drawing/2014/main" id="{B3626BF9-9685-7D2A-2714-6AE3319F60E8}"/>
              </a:ext>
            </a:extLst>
          </p:cNvPr>
          <p:cNvSpPr txBox="1"/>
          <p:nvPr/>
        </p:nvSpPr>
        <p:spPr>
          <a:xfrm>
            <a:off x="1990443" y="5994098"/>
            <a:ext cx="861237" cy="369332"/>
          </a:xfrm>
          <a:prstGeom prst="rect">
            <a:avLst/>
          </a:prstGeom>
          <a:noFill/>
        </p:spPr>
        <p:txBody>
          <a:bodyPr wrap="square" rtlCol="0">
            <a:spAutoFit/>
          </a:bodyPr>
          <a:lstStyle/>
          <a:p>
            <a:r>
              <a:rPr lang="en-US" dirty="0">
                <a:solidFill>
                  <a:srgbClr val="FF0000"/>
                </a:solidFill>
              </a:rPr>
              <a:t>1DOR</a:t>
            </a:r>
          </a:p>
        </p:txBody>
      </p:sp>
      <p:sp>
        <p:nvSpPr>
          <p:cNvPr id="7" name="TextBox 6">
            <a:extLst>
              <a:ext uri="{FF2B5EF4-FFF2-40B4-BE49-F238E27FC236}">
                <a16:creationId xmlns:a16="http://schemas.microsoft.com/office/drawing/2014/main" id="{68048FCF-2C57-1C4E-BC8F-B0702DE86CB9}"/>
              </a:ext>
            </a:extLst>
          </p:cNvPr>
          <p:cNvSpPr txBox="1"/>
          <p:nvPr/>
        </p:nvSpPr>
        <p:spPr>
          <a:xfrm>
            <a:off x="4547551" y="5493434"/>
            <a:ext cx="2106841" cy="646331"/>
          </a:xfrm>
          <a:prstGeom prst="rect">
            <a:avLst/>
          </a:prstGeom>
          <a:solidFill>
            <a:schemeClr val="accent2">
              <a:lumMod val="20000"/>
              <a:lumOff val="80000"/>
            </a:schemeClr>
          </a:solidFill>
        </p:spPr>
        <p:txBody>
          <a:bodyPr wrap="square" rtlCol="0">
            <a:spAutoFit/>
          </a:bodyPr>
          <a:lstStyle/>
          <a:p>
            <a:r>
              <a:rPr lang="en-US" dirty="0"/>
              <a:t>3DOR </a:t>
            </a:r>
            <a:br>
              <a:rPr lang="en-US" dirty="0"/>
            </a:br>
            <a:r>
              <a:rPr lang="en-US" dirty="0"/>
              <a:t>(E_ CS @ center)</a:t>
            </a:r>
          </a:p>
        </p:txBody>
      </p:sp>
      <p:cxnSp>
        <p:nvCxnSpPr>
          <p:cNvPr id="17" name="Straight Arrow Connector 16">
            <a:extLst>
              <a:ext uri="{FF2B5EF4-FFF2-40B4-BE49-F238E27FC236}">
                <a16:creationId xmlns:a16="http://schemas.microsoft.com/office/drawing/2014/main" id="{32CC41BE-8E17-8D59-4159-5E9C25F0C9FF}"/>
              </a:ext>
            </a:extLst>
          </p:cNvPr>
          <p:cNvCxnSpPr>
            <a:cxnSpLocks/>
            <a:stCxn id="10" idx="3"/>
          </p:cNvCxnSpPr>
          <p:nvPr/>
        </p:nvCxnSpPr>
        <p:spPr bwMode="auto">
          <a:xfrm>
            <a:off x="2851680" y="6178764"/>
            <a:ext cx="820625" cy="43222"/>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cxnSp>
        <p:nvCxnSpPr>
          <p:cNvPr id="18" name="Straight Arrow Connector 17">
            <a:extLst>
              <a:ext uri="{FF2B5EF4-FFF2-40B4-BE49-F238E27FC236}">
                <a16:creationId xmlns:a16="http://schemas.microsoft.com/office/drawing/2014/main" id="{C2FC24E3-1F69-3DDB-0788-D231201CC862}"/>
              </a:ext>
            </a:extLst>
          </p:cNvPr>
          <p:cNvCxnSpPr>
            <a:cxnSpLocks/>
            <a:stCxn id="8" idx="3"/>
          </p:cNvCxnSpPr>
          <p:nvPr/>
        </p:nvCxnSpPr>
        <p:spPr bwMode="auto">
          <a:xfrm>
            <a:off x="3318150" y="5414146"/>
            <a:ext cx="349798" cy="132579"/>
          </a:xfrm>
          <a:prstGeom prst="straightConnector1">
            <a:avLst/>
          </a:prstGeom>
          <a:solidFill>
            <a:schemeClr val="accent1"/>
          </a:solidFill>
          <a:ln w="9525" cap="flat" cmpd="sng" algn="ctr">
            <a:solidFill>
              <a:srgbClr val="000DFF"/>
            </a:solidFill>
            <a:prstDash val="solid"/>
            <a:round/>
            <a:headEnd type="none" w="med" len="med"/>
            <a:tailEnd type="triangle"/>
          </a:ln>
          <a:effectLst/>
        </p:spPr>
      </p:cxnSp>
      <p:grpSp>
        <p:nvGrpSpPr>
          <p:cNvPr id="12" name="Group 11">
            <a:extLst>
              <a:ext uri="{FF2B5EF4-FFF2-40B4-BE49-F238E27FC236}">
                <a16:creationId xmlns:a16="http://schemas.microsoft.com/office/drawing/2014/main" id="{9A971408-C38E-CF40-E6AA-6A2B370EED00}"/>
              </a:ext>
            </a:extLst>
          </p:cNvPr>
          <p:cNvGrpSpPr/>
          <p:nvPr/>
        </p:nvGrpSpPr>
        <p:grpSpPr>
          <a:xfrm>
            <a:off x="10057535" y="3760563"/>
            <a:ext cx="1568417" cy="1176920"/>
            <a:chOff x="9880965" y="4820507"/>
            <a:chExt cx="1568417" cy="1176920"/>
          </a:xfrm>
        </p:grpSpPr>
        <p:sp>
          <p:nvSpPr>
            <p:cNvPr id="14" name="TextBox 13">
              <a:extLst>
                <a:ext uri="{FF2B5EF4-FFF2-40B4-BE49-F238E27FC236}">
                  <a16:creationId xmlns:a16="http://schemas.microsoft.com/office/drawing/2014/main" id="{B709EEA0-30F1-920B-7D85-04E1AADC7BA4}"/>
                </a:ext>
              </a:extLst>
            </p:cNvPr>
            <p:cNvSpPr txBox="1"/>
            <p:nvPr/>
          </p:nvSpPr>
          <p:spPr>
            <a:xfrm>
              <a:off x="10763297" y="5492368"/>
              <a:ext cx="686085" cy="307777"/>
            </a:xfrm>
            <a:prstGeom prst="rect">
              <a:avLst/>
            </a:prstGeom>
            <a:noFill/>
          </p:spPr>
          <p:txBody>
            <a:bodyPr wrap="none" lIns="0" tIns="0" rIns="0" bIns="0" rtlCol="0">
              <a:spAutoFit/>
            </a:bodyPr>
            <a:lstStyle/>
            <a:p>
              <a:r>
                <a:rPr lang="en-US" sz="2000" b="1" dirty="0"/>
                <a:t>E_CS</a:t>
              </a:r>
            </a:p>
          </p:txBody>
        </p:sp>
        <p:sp>
          <p:nvSpPr>
            <p:cNvPr id="15" name="TextBox 14">
              <a:extLst>
                <a:ext uri="{FF2B5EF4-FFF2-40B4-BE49-F238E27FC236}">
                  <a16:creationId xmlns:a16="http://schemas.microsoft.com/office/drawing/2014/main" id="{D5FC70AB-9636-E04D-1685-0E64B1841AEE}"/>
                </a:ext>
              </a:extLst>
            </p:cNvPr>
            <p:cNvSpPr txBox="1"/>
            <p:nvPr/>
          </p:nvSpPr>
          <p:spPr>
            <a:xfrm>
              <a:off x="9926196" y="4820507"/>
              <a:ext cx="256480" cy="276999"/>
            </a:xfrm>
            <a:prstGeom prst="rect">
              <a:avLst/>
            </a:prstGeom>
            <a:solidFill>
              <a:schemeClr val="bg1"/>
            </a:solidFill>
          </p:spPr>
          <p:txBody>
            <a:bodyPr wrap="none" lIns="0" tIns="0" rIns="0" bIns="0" rtlCol="0">
              <a:spAutoFit/>
            </a:bodyPr>
            <a:lstStyle/>
            <a:p>
              <a:r>
                <a:rPr lang="en-US" b="1" dirty="0"/>
                <a:t>E</a:t>
              </a:r>
              <a:r>
                <a:rPr lang="en-US" baseline="-25000" dirty="0">
                  <a:solidFill>
                    <a:srgbClr val="FF0000"/>
                  </a:solidFill>
                </a:rPr>
                <a:t>X</a:t>
              </a:r>
            </a:p>
          </p:txBody>
        </p:sp>
        <p:sp>
          <p:nvSpPr>
            <p:cNvPr id="19" name="TextBox 18">
              <a:extLst>
                <a:ext uri="{FF2B5EF4-FFF2-40B4-BE49-F238E27FC236}">
                  <a16:creationId xmlns:a16="http://schemas.microsoft.com/office/drawing/2014/main" id="{11A46009-4499-207D-37B0-07FE7ACC9A6E}"/>
                </a:ext>
              </a:extLst>
            </p:cNvPr>
            <p:cNvSpPr txBox="1"/>
            <p:nvPr/>
          </p:nvSpPr>
          <p:spPr>
            <a:xfrm>
              <a:off x="10473370" y="5720428"/>
              <a:ext cx="256480" cy="276999"/>
            </a:xfrm>
            <a:prstGeom prst="rect">
              <a:avLst/>
            </a:prstGeom>
            <a:noFill/>
          </p:spPr>
          <p:txBody>
            <a:bodyPr wrap="none" lIns="0" tIns="0" rIns="0" bIns="0" rtlCol="0">
              <a:spAutoFit/>
            </a:bodyPr>
            <a:lstStyle/>
            <a:p>
              <a:r>
                <a:rPr lang="en-US" b="1" dirty="0"/>
                <a:t>E</a:t>
              </a:r>
              <a:r>
                <a:rPr lang="en-US" baseline="-25000" dirty="0">
                  <a:solidFill>
                    <a:srgbClr val="008000"/>
                  </a:solidFill>
                </a:rPr>
                <a:t>Y</a:t>
              </a:r>
            </a:p>
          </p:txBody>
        </p:sp>
        <p:sp>
          <p:nvSpPr>
            <p:cNvPr id="21" name="TextBox 20">
              <a:extLst>
                <a:ext uri="{FF2B5EF4-FFF2-40B4-BE49-F238E27FC236}">
                  <a16:creationId xmlns:a16="http://schemas.microsoft.com/office/drawing/2014/main" id="{2AB9FBD2-6CC1-C7D3-3F5C-AF3BDE3E23CF}"/>
                </a:ext>
              </a:extLst>
            </p:cNvPr>
            <p:cNvSpPr txBox="1"/>
            <p:nvPr/>
          </p:nvSpPr>
          <p:spPr>
            <a:xfrm>
              <a:off x="9880965" y="5497974"/>
              <a:ext cx="296999" cy="276999"/>
            </a:xfrm>
            <a:prstGeom prst="rect">
              <a:avLst/>
            </a:prstGeom>
            <a:solidFill>
              <a:schemeClr val="bg1"/>
            </a:solidFill>
          </p:spPr>
          <p:txBody>
            <a:bodyPr wrap="square" lIns="0" tIns="0" rIns="0" bIns="0" rtlCol="0">
              <a:spAutoFit/>
            </a:bodyPr>
            <a:lstStyle/>
            <a:p>
              <a:r>
                <a:rPr lang="en-US" b="1" dirty="0"/>
                <a:t>E</a:t>
              </a:r>
              <a:r>
                <a:rPr lang="en-US" baseline="-25000" dirty="0">
                  <a:solidFill>
                    <a:srgbClr val="000DFF"/>
                  </a:solidFill>
                </a:rPr>
                <a:t>Z</a:t>
              </a:r>
            </a:p>
          </p:txBody>
        </p:sp>
      </p:grpSp>
      <p:grpSp>
        <p:nvGrpSpPr>
          <p:cNvPr id="22" name="Group 21">
            <a:extLst>
              <a:ext uri="{FF2B5EF4-FFF2-40B4-BE49-F238E27FC236}">
                <a16:creationId xmlns:a16="http://schemas.microsoft.com/office/drawing/2014/main" id="{8E3853AD-0B44-3801-926F-9476492DFE5A}"/>
              </a:ext>
            </a:extLst>
          </p:cNvPr>
          <p:cNvGrpSpPr/>
          <p:nvPr/>
        </p:nvGrpSpPr>
        <p:grpSpPr>
          <a:xfrm>
            <a:off x="3456797" y="4503969"/>
            <a:ext cx="1592075" cy="810637"/>
            <a:chOff x="3679182" y="5234332"/>
            <a:chExt cx="1592075" cy="810637"/>
          </a:xfrm>
        </p:grpSpPr>
        <p:sp>
          <p:nvSpPr>
            <p:cNvPr id="23" name="TextBox 22">
              <a:extLst>
                <a:ext uri="{FF2B5EF4-FFF2-40B4-BE49-F238E27FC236}">
                  <a16:creationId xmlns:a16="http://schemas.microsoft.com/office/drawing/2014/main" id="{4DE091E2-FCBF-4ECB-3139-74C53F470B16}"/>
                </a:ext>
              </a:extLst>
            </p:cNvPr>
            <p:cNvSpPr txBox="1"/>
            <p:nvPr/>
          </p:nvSpPr>
          <p:spPr>
            <a:xfrm>
              <a:off x="4232511" y="5300938"/>
              <a:ext cx="1038746" cy="276999"/>
            </a:xfrm>
            <a:prstGeom prst="rect">
              <a:avLst/>
            </a:prstGeom>
            <a:noFill/>
          </p:spPr>
          <p:txBody>
            <a:bodyPr wrap="none" lIns="0" tIns="0" rIns="0" bIns="0" rtlCol="0">
              <a:spAutoFit/>
            </a:bodyPr>
            <a:lstStyle/>
            <a:p>
              <a:r>
                <a:rPr lang="en-US" dirty="0">
                  <a:solidFill>
                    <a:srgbClr val="7030A0"/>
                  </a:solidFill>
                </a:rPr>
                <a:t>Optics CS</a:t>
              </a:r>
            </a:p>
          </p:txBody>
        </p:sp>
        <p:sp>
          <p:nvSpPr>
            <p:cNvPr id="25" name="TextBox 24">
              <a:extLst>
                <a:ext uri="{FF2B5EF4-FFF2-40B4-BE49-F238E27FC236}">
                  <a16:creationId xmlns:a16="http://schemas.microsoft.com/office/drawing/2014/main" id="{35AE3A3A-D013-D9CD-D6B3-CDCC3EA45C68}"/>
                </a:ext>
              </a:extLst>
            </p:cNvPr>
            <p:cNvSpPr txBox="1"/>
            <p:nvPr/>
          </p:nvSpPr>
          <p:spPr>
            <a:xfrm>
              <a:off x="3679182" y="5234332"/>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FF0000"/>
                  </a:solidFill>
                </a:rPr>
                <a:t>X</a:t>
              </a:r>
            </a:p>
          </p:txBody>
        </p:sp>
        <p:sp>
          <p:nvSpPr>
            <p:cNvPr id="26" name="TextBox 25">
              <a:extLst>
                <a:ext uri="{FF2B5EF4-FFF2-40B4-BE49-F238E27FC236}">
                  <a16:creationId xmlns:a16="http://schemas.microsoft.com/office/drawing/2014/main" id="{6672137E-B49F-837F-EB0C-2D0DD8FE29E5}"/>
                </a:ext>
              </a:extLst>
            </p:cNvPr>
            <p:cNvSpPr txBox="1"/>
            <p:nvPr/>
          </p:nvSpPr>
          <p:spPr>
            <a:xfrm>
              <a:off x="4169141" y="5767970"/>
              <a:ext cx="256480" cy="276999"/>
            </a:xfrm>
            <a:prstGeom prst="rect">
              <a:avLst/>
            </a:prstGeom>
            <a:noFill/>
          </p:spPr>
          <p:txBody>
            <a:bodyPr wrap="none" lIns="0" tIns="0" rIns="0" bIns="0" rtlCol="0">
              <a:spAutoFit/>
            </a:bodyPr>
            <a:lstStyle/>
            <a:p>
              <a:r>
                <a:rPr lang="en-US" dirty="0">
                  <a:solidFill>
                    <a:srgbClr val="7030A0"/>
                  </a:solidFill>
                </a:rPr>
                <a:t>V</a:t>
              </a:r>
              <a:r>
                <a:rPr lang="en-US" baseline="-25000" dirty="0">
                  <a:solidFill>
                    <a:srgbClr val="008000"/>
                  </a:solidFill>
                </a:rPr>
                <a:t>Y</a:t>
              </a:r>
            </a:p>
          </p:txBody>
        </p:sp>
        <p:sp>
          <p:nvSpPr>
            <p:cNvPr id="28" name="TextBox 27">
              <a:extLst>
                <a:ext uri="{FF2B5EF4-FFF2-40B4-BE49-F238E27FC236}">
                  <a16:creationId xmlns:a16="http://schemas.microsoft.com/office/drawing/2014/main" id="{CE24D655-094C-F23B-E001-9A7C09844956}"/>
                </a:ext>
              </a:extLst>
            </p:cNvPr>
            <p:cNvSpPr txBox="1"/>
            <p:nvPr/>
          </p:nvSpPr>
          <p:spPr>
            <a:xfrm>
              <a:off x="3689797" y="5577937"/>
              <a:ext cx="317801" cy="276999"/>
            </a:xfrm>
            <a:prstGeom prst="rect">
              <a:avLst/>
            </a:prstGeom>
            <a:noFill/>
          </p:spPr>
          <p:txBody>
            <a:bodyPr wrap="square" lIns="0" tIns="0" rIns="0" bIns="0" rtlCol="0">
              <a:spAutoFit/>
            </a:bodyPr>
            <a:lstStyle/>
            <a:p>
              <a:r>
                <a:rPr lang="en-US" dirty="0">
                  <a:solidFill>
                    <a:srgbClr val="7030A0"/>
                  </a:solidFill>
                </a:rPr>
                <a:t>V</a:t>
              </a:r>
              <a:r>
                <a:rPr lang="en-US" baseline="-25000" dirty="0">
                  <a:solidFill>
                    <a:srgbClr val="000DFF"/>
                  </a:solidFill>
                </a:rPr>
                <a:t>Z</a:t>
              </a:r>
            </a:p>
          </p:txBody>
        </p:sp>
      </p:grpSp>
    </p:spTree>
    <p:extLst>
      <p:ext uri="{BB962C8B-B14F-4D97-AF65-F5344CB8AC3E}">
        <p14:creationId xmlns:p14="http://schemas.microsoft.com/office/powerpoint/2010/main" val="13211146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114897" y="2144940"/>
            <a:ext cx="152003" cy="157846"/>
          </a:xfrm>
          <a:prstGeom prst="rect">
            <a:avLst/>
          </a:prstGeom>
        </p:spPr>
      </p:pic>
      <p:sp>
        <p:nvSpPr>
          <p:cNvPr id="3" name="object 3"/>
          <p:cNvSpPr/>
          <p:nvPr/>
        </p:nvSpPr>
        <p:spPr>
          <a:xfrm>
            <a:off x="1875089" y="1734563"/>
            <a:ext cx="752405" cy="781524"/>
          </a:xfrm>
          <a:custGeom>
            <a:avLst/>
            <a:gdLst/>
            <a:ahLst/>
            <a:cxnLst/>
            <a:rect l="l" t="t" r="r" b="b"/>
            <a:pathLst>
              <a:path w="1427479" h="1482725">
                <a:moveTo>
                  <a:pt x="26161" y="555975"/>
                </a:moveTo>
                <a:lnTo>
                  <a:pt x="575799" y="6336"/>
                </a:lnTo>
              </a:path>
              <a:path w="1427479" h="1482725">
                <a:moveTo>
                  <a:pt x="0" y="788976"/>
                </a:moveTo>
                <a:lnTo>
                  <a:pt x="788975" y="0"/>
                </a:lnTo>
              </a:path>
              <a:path w="1427479" h="1482725">
                <a:moveTo>
                  <a:pt x="34735" y="961079"/>
                </a:moveTo>
                <a:lnTo>
                  <a:pt x="952826" y="42989"/>
                </a:lnTo>
              </a:path>
              <a:path w="1427479" h="1482725">
                <a:moveTo>
                  <a:pt x="98322" y="1104333"/>
                </a:moveTo>
                <a:lnTo>
                  <a:pt x="1089581" y="113073"/>
                </a:lnTo>
              </a:path>
              <a:path w="1427479" h="1482725">
                <a:moveTo>
                  <a:pt x="184278" y="1225216"/>
                </a:moveTo>
                <a:lnTo>
                  <a:pt x="1204663" y="204831"/>
                </a:lnTo>
              </a:path>
              <a:path w="1427479" h="1482725">
                <a:moveTo>
                  <a:pt x="290523" y="1325811"/>
                </a:moveTo>
                <a:lnTo>
                  <a:pt x="1299681" y="316652"/>
                </a:lnTo>
              </a:path>
              <a:path w="1427479" h="1482725">
                <a:moveTo>
                  <a:pt x="417569" y="1405604"/>
                </a:moveTo>
                <a:lnTo>
                  <a:pt x="1373667" y="449506"/>
                </a:lnTo>
              </a:path>
              <a:path w="1427479" h="1482725">
                <a:moveTo>
                  <a:pt x="568974" y="1461039"/>
                </a:moveTo>
                <a:lnTo>
                  <a:pt x="1422527" y="607486"/>
                </a:lnTo>
              </a:path>
              <a:path w="1427479" h="1482725">
                <a:moveTo>
                  <a:pt x="754272" y="1482581"/>
                </a:moveTo>
                <a:lnTo>
                  <a:pt x="1427147" y="809706"/>
                </a:lnTo>
              </a:path>
              <a:path w="1427479" h="1482725">
                <a:moveTo>
                  <a:pt x="1050992" y="1392700"/>
                </a:moveTo>
                <a:lnTo>
                  <a:pt x="1321223" y="1122470"/>
                </a:lnTo>
              </a:path>
            </a:pathLst>
          </a:custGeom>
          <a:ln w="3175">
            <a:solidFill>
              <a:srgbClr val="000000"/>
            </a:solidFill>
          </a:ln>
        </p:spPr>
        <p:txBody>
          <a:bodyPr wrap="square" lIns="0" tIns="0" rIns="0" bIns="0" rtlCol="0"/>
          <a:lstStyle/>
          <a:p>
            <a:endParaRPr sz="949"/>
          </a:p>
        </p:txBody>
      </p:sp>
      <p:pic>
        <p:nvPicPr>
          <p:cNvPr id="4" name="object 4"/>
          <p:cNvPicPr/>
          <p:nvPr/>
        </p:nvPicPr>
        <p:blipFill>
          <a:blip r:embed="rId3" cstate="print"/>
          <a:stretch>
            <a:fillRect/>
          </a:stretch>
        </p:blipFill>
        <p:spPr>
          <a:xfrm>
            <a:off x="9675136" y="5372533"/>
            <a:ext cx="38989" cy="77947"/>
          </a:xfrm>
          <a:prstGeom prst="rect">
            <a:avLst/>
          </a:prstGeom>
        </p:spPr>
      </p:pic>
      <p:sp>
        <p:nvSpPr>
          <p:cNvPr id="5" name="object 5"/>
          <p:cNvSpPr/>
          <p:nvPr/>
        </p:nvSpPr>
        <p:spPr>
          <a:xfrm>
            <a:off x="9675151" y="5489423"/>
            <a:ext cx="39160" cy="77985"/>
          </a:xfrm>
          <a:custGeom>
            <a:avLst/>
            <a:gdLst/>
            <a:ahLst/>
            <a:cxnLst/>
            <a:rect l="l" t="t" r="r" b="b"/>
            <a:pathLst>
              <a:path w="74294" h="147954">
                <a:moveTo>
                  <a:pt x="73912" y="147824"/>
                </a:moveTo>
                <a:lnTo>
                  <a:pt x="0" y="147824"/>
                </a:lnTo>
                <a:lnTo>
                  <a:pt x="0" y="0"/>
                </a:lnTo>
                <a:lnTo>
                  <a:pt x="73912" y="0"/>
                </a:lnTo>
              </a:path>
              <a:path w="74294" h="147954">
                <a:moveTo>
                  <a:pt x="0" y="73912"/>
                </a:moveTo>
                <a:lnTo>
                  <a:pt x="46195" y="73912"/>
                </a:lnTo>
              </a:path>
            </a:pathLst>
          </a:custGeom>
          <a:ln w="11825">
            <a:solidFill>
              <a:srgbClr val="000000"/>
            </a:solidFill>
          </a:ln>
        </p:spPr>
        <p:txBody>
          <a:bodyPr wrap="square" lIns="0" tIns="0" rIns="0" bIns="0" rtlCol="0"/>
          <a:lstStyle/>
          <a:p>
            <a:endParaRPr sz="949"/>
          </a:p>
        </p:txBody>
      </p:sp>
      <p:grpSp>
        <p:nvGrpSpPr>
          <p:cNvPr id="6" name="object 6"/>
          <p:cNvGrpSpPr/>
          <p:nvPr/>
        </p:nvGrpSpPr>
        <p:grpSpPr>
          <a:xfrm>
            <a:off x="8434164" y="5390032"/>
            <a:ext cx="39160" cy="77985"/>
            <a:chOff x="14488066" y="10226087"/>
            <a:chExt cx="74295" cy="147955"/>
          </a:xfrm>
        </p:grpSpPr>
        <p:sp>
          <p:nvSpPr>
            <p:cNvPr id="7" name="object 7"/>
            <p:cNvSpPr/>
            <p:nvPr/>
          </p:nvSpPr>
          <p:spPr>
            <a:xfrm>
              <a:off x="14488095" y="10226117"/>
              <a:ext cx="74295" cy="147955"/>
            </a:xfrm>
            <a:custGeom>
              <a:avLst/>
              <a:gdLst/>
              <a:ahLst/>
              <a:cxnLst/>
              <a:rect l="l" t="t" r="r" b="b"/>
              <a:pathLst>
                <a:path w="74294" h="147954">
                  <a:moveTo>
                    <a:pt x="73912" y="0"/>
                  </a:moveTo>
                  <a:lnTo>
                    <a:pt x="0" y="0"/>
                  </a:lnTo>
                  <a:lnTo>
                    <a:pt x="36956" y="147824"/>
                  </a:lnTo>
                  <a:lnTo>
                    <a:pt x="73912" y="0"/>
                  </a:lnTo>
                  <a:close/>
                </a:path>
              </a:pathLst>
            </a:custGeom>
            <a:solidFill>
              <a:srgbClr val="000000"/>
            </a:solidFill>
          </p:spPr>
          <p:txBody>
            <a:bodyPr wrap="square" lIns="0" tIns="0" rIns="0" bIns="0" rtlCol="0"/>
            <a:lstStyle/>
            <a:p>
              <a:endParaRPr sz="949"/>
            </a:p>
          </p:txBody>
        </p:sp>
        <p:sp>
          <p:nvSpPr>
            <p:cNvPr id="8" name="object 8"/>
            <p:cNvSpPr/>
            <p:nvPr/>
          </p:nvSpPr>
          <p:spPr>
            <a:xfrm>
              <a:off x="14488095" y="10226117"/>
              <a:ext cx="74295" cy="147955"/>
            </a:xfrm>
            <a:custGeom>
              <a:avLst/>
              <a:gdLst/>
              <a:ahLst/>
              <a:cxnLst/>
              <a:rect l="l" t="t" r="r" b="b"/>
              <a:pathLst>
                <a:path w="74294" h="147954">
                  <a:moveTo>
                    <a:pt x="36956" y="147824"/>
                  </a:moveTo>
                  <a:lnTo>
                    <a:pt x="0" y="0"/>
                  </a:lnTo>
                  <a:lnTo>
                    <a:pt x="73912" y="0"/>
                  </a:lnTo>
                  <a:lnTo>
                    <a:pt x="36956" y="147824"/>
                  </a:lnTo>
                  <a:close/>
                </a:path>
              </a:pathLst>
            </a:custGeom>
            <a:ln w="3175">
              <a:solidFill>
                <a:srgbClr val="000000"/>
              </a:solidFill>
            </a:ln>
          </p:spPr>
          <p:txBody>
            <a:bodyPr wrap="square" lIns="0" tIns="0" rIns="0" bIns="0" rtlCol="0"/>
            <a:lstStyle/>
            <a:p>
              <a:endParaRPr sz="949"/>
            </a:p>
          </p:txBody>
        </p:sp>
      </p:grpSp>
      <p:sp>
        <p:nvSpPr>
          <p:cNvPr id="9" name="object 9"/>
          <p:cNvSpPr/>
          <p:nvPr/>
        </p:nvSpPr>
        <p:spPr>
          <a:xfrm>
            <a:off x="8434179" y="5506921"/>
            <a:ext cx="39160" cy="77985"/>
          </a:xfrm>
          <a:custGeom>
            <a:avLst/>
            <a:gdLst/>
            <a:ahLst/>
            <a:cxnLst/>
            <a:rect l="l" t="t" r="r" b="b"/>
            <a:pathLst>
              <a:path w="74294" h="147954">
                <a:moveTo>
                  <a:pt x="73912" y="147824"/>
                </a:moveTo>
                <a:lnTo>
                  <a:pt x="0" y="147824"/>
                </a:lnTo>
                <a:lnTo>
                  <a:pt x="0" y="0"/>
                </a:lnTo>
                <a:lnTo>
                  <a:pt x="73912" y="0"/>
                </a:lnTo>
              </a:path>
              <a:path w="74294" h="147954">
                <a:moveTo>
                  <a:pt x="0" y="73912"/>
                </a:moveTo>
                <a:lnTo>
                  <a:pt x="46195" y="73912"/>
                </a:lnTo>
              </a:path>
            </a:pathLst>
          </a:custGeom>
          <a:ln w="11825">
            <a:solidFill>
              <a:srgbClr val="000000"/>
            </a:solidFill>
          </a:ln>
        </p:spPr>
        <p:txBody>
          <a:bodyPr wrap="square" lIns="0" tIns="0" rIns="0" bIns="0" rtlCol="0"/>
          <a:lstStyle/>
          <a:p>
            <a:endParaRPr sz="949"/>
          </a:p>
        </p:txBody>
      </p:sp>
      <p:sp>
        <p:nvSpPr>
          <p:cNvPr id="10" name="object 10"/>
          <p:cNvSpPr/>
          <p:nvPr/>
        </p:nvSpPr>
        <p:spPr>
          <a:xfrm>
            <a:off x="8453658" y="5316995"/>
            <a:ext cx="0" cy="73299"/>
          </a:xfrm>
          <a:custGeom>
            <a:avLst/>
            <a:gdLst/>
            <a:ahLst/>
            <a:cxnLst/>
            <a:rect l="l" t="t" r="r" b="b"/>
            <a:pathLst>
              <a:path h="139065">
                <a:moveTo>
                  <a:pt x="0" y="138596"/>
                </a:moveTo>
                <a:lnTo>
                  <a:pt x="0" y="0"/>
                </a:lnTo>
              </a:path>
            </a:pathLst>
          </a:custGeom>
          <a:ln w="11825">
            <a:solidFill>
              <a:srgbClr val="000000"/>
            </a:solidFill>
          </a:ln>
        </p:spPr>
        <p:txBody>
          <a:bodyPr wrap="square" lIns="0" tIns="0" rIns="0" bIns="0" rtlCol="0"/>
          <a:lstStyle/>
          <a:p>
            <a:endParaRPr sz="949"/>
          </a:p>
        </p:txBody>
      </p:sp>
      <p:sp>
        <p:nvSpPr>
          <p:cNvPr id="11" name="object 11"/>
          <p:cNvSpPr/>
          <p:nvPr/>
        </p:nvSpPr>
        <p:spPr>
          <a:xfrm>
            <a:off x="9029661" y="5316994"/>
            <a:ext cx="665049" cy="0"/>
          </a:xfrm>
          <a:custGeom>
            <a:avLst/>
            <a:gdLst/>
            <a:ahLst/>
            <a:cxnLst/>
            <a:rect l="l" t="t" r="r" b="b"/>
            <a:pathLst>
              <a:path w="1261744">
                <a:moveTo>
                  <a:pt x="1261594" y="0"/>
                </a:moveTo>
                <a:lnTo>
                  <a:pt x="0" y="0"/>
                </a:lnTo>
              </a:path>
            </a:pathLst>
          </a:custGeom>
          <a:ln w="11825">
            <a:solidFill>
              <a:srgbClr val="000000"/>
            </a:solidFill>
            <a:prstDash val="sysDashDotDot"/>
          </a:ln>
        </p:spPr>
        <p:txBody>
          <a:bodyPr wrap="square" lIns="0" tIns="0" rIns="0" bIns="0" rtlCol="0"/>
          <a:lstStyle/>
          <a:p>
            <a:endParaRPr sz="949"/>
          </a:p>
        </p:txBody>
      </p:sp>
      <p:sp>
        <p:nvSpPr>
          <p:cNvPr id="12" name="object 12"/>
          <p:cNvSpPr/>
          <p:nvPr/>
        </p:nvSpPr>
        <p:spPr>
          <a:xfrm>
            <a:off x="8453658" y="5316994"/>
            <a:ext cx="183416" cy="0"/>
          </a:xfrm>
          <a:custGeom>
            <a:avLst/>
            <a:gdLst/>
            <a:ahLst/>
            <a:cxnLst/>
            <a:rect l="l" t="t" r="r" b="b"/>
            <a:pathLst>
              <a:path w="347980">
                <a:moveTo>
                  <a:pt x="347864" y="0"/>
                </a:moveTo>
                <a:lnTo>
                  <a:pt x="0" y="0"/>
                </a:lnTo>
              </a:path>
            </a:pathLst>
          </a:custGeom>
          <a:ln w="11825">
            <a:solidFill>
              <a:srgbClr val="000000"/>
            </a:solidFill>
            <a:prstDash val="sysDashDotDot"/>
          </a:ln>
        </p:spPr>
        <p:txBody>
          <a:bodyPr wrap="square" lIns="0" tIns="0" rIns="0" bIns="0" rtlCol="0"/>
          <a:lstStyle/>
          <a:p>
            <a:endParaRPr sz="949"/>
          </a:p>
        </p:txBody>
      </p:sp>
      <p:sp>
        <p:nvSpPr>
          <p:cNvPr id="13" name="object 13"/>
          <p:cNvSpPr/>
          <p:nvPr/>
        </p:nvSpPr>
        <p:spPr>
          <a:xfrm>
            <a:off x="9694630" y="5316995"/>
            <a:ext cx="0" cy="55560"/>
          </a:xfrm>
          <a:custGeom>
            <a:avLst/>
            <a:gdLst/>
            <a:ahLst/>
            <a:cxnLst/>
            <a:rect l="l" t="t" r="r" b="b"/>
            <a:pathLst>
              <a:path h="105409">
                <a:moveTo>
                  <a:pt x="0" y="105398"/>
                </a:moveTo>
                <a:lnTo>
                  <a:pt x="0" y="0"/>
                </a:lnTo>
              </a:path>
            </a:pathLst>
          </a:custGeom>
          <a:ln w="11825">
            <a:solidFill>
              <a:srgbClr val="000000"/>
            </a:solidFill>
          </a:ln>
        </p:spPr>
        <p:txBody>
          <a:bodyPr wrap="square" lIns="0" tIns="0" rIns="0" bIns="0" rtlCol="0"/>
          <a:lstStyle/>
          <a:p>
            <a:endParaRPr sz="949"/>
          </a:p>
        </p:txBody>
      </p:sp>
      <p:pic>
        <p:nvPicPr>
          <p:cNvPr id="14" name="object 14"/>
          <p:cNvPicPr/>
          <p:nvPr/>
        </p:nvPicPr>
        <p:blipFill>
          <a:blip r:embed="rId4" cstate="print"/>
          <a:stretch>
            <a:fillRect/>
          </a:stretch>
        </p:blipFill>
        <p:spPr>
          <a:xfrm>
            <a:off x="8142291" y="6698594"/>
            <a:ext cx="84149" cy="117264"/>
          </a:xfrm>
          <a:prstGeom prst="rect">
            <a:avLst/>
          </a:prstGeom>
        </p:spPr>
      </p:pic>
      <p:pic>
        <p:nvPicPr>
          <p:cNvPr id="15" name="object 15"/>
          <p:cNvPicPr/>
          <p:nvPr/>
        </p:nvPicPr>
        <p:blipFill>
          <a:blip r:embed="rId5" cstate="print"/>
          <a:stretch>
            <a:fillRect/>
          </a:stretch>
        </p:blipFill>
        <p:spPr>
          <a:xfrm>
            <a:off x="11251210" y="3762034"/>
            <a:ext cx="84149" cy="117264"/>
          </a:xfrm>
          <a:prstGeom prst="rect">
            <a:avLst/>
          </a:prstGeom>
        </p:spPr>
      </p:pic>
      <p:sp>
        <p:nvSpPr>
          <p:cNvPr id="16" name="object 16"/>
          <p:cNvSpPr/>
          <p:nvPr/>
        </p:nvSpPr>
        <p:spPr>
          <a:xfrm>
            <a:off x="10176798" y="6740983"/>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17" name="object 17"/>
          <p:cNvPicPr/>
          <p:nvPr/>
        </p:nvPicPr>
        <p:blipFill>
          <a:blip r:embed="rId6" cstate="print"/>
          <a:stretch>
            <a:fillRect/>
          </a:stretch>
        </p:blipFill>
        <p:spPr>
          <a:xfrm>
            <a:off x="7653529" y="6733175"/>
            <a:ext cx="35374" cy="64514"/>
          </a:xfrm>
          <a:prstGeom prst="rect">
            <a:avLst/>
          </a:prstGeom>
        </p:spPr>
      </p:pic>
      <p:sp>
        <p:nvSpPr>
          <p:cNvPr id="18" name="object 18"/>
          <p:cNvSpPr/>
          <p:nvPr/>
        </p:nvSpPr>
        <p:spPr>
          <a:xfrm>
            <a:off x="5019685" y="6740983"/>
            <a:ext cx="32801" cy="58572"/>
          </a:xfrm>
          <a:custGeom>
            <a:avLst/>
            <a:gdLst/>
            <a:ahLst/>
            <a:cxnLst/>
            <a:rect l="l" t="t" r="r" b="b"/>
            <a:pathLst>
              <a:path w="62229" h="111125">
                <a:moveTo>
                  <a:pt x="6910" y="9214"/>
                </a:moveTo>
                <a:lnTo>
                  <a:pt x="20732" y="0"/>
                </a:lnTo>
                <a:lnTo>
                  <a:pt x="34553" y="0"/>
                </a:lnTo>
                <a:lnTo>
                  <a:pt x="48374" y="9214"/>
                </a:lnTo>
                <a:lnTo>
                  <a:pt x="55286" y="18428"/>
                </a:lnTo>
                <a:lnTo>
                  <a:pt x="55286" y="27643"/>
                </a:lnTo>
                <a:lnTo>
                  <a:pt x="48374" y="36857"/>
                </a:lnTo>
                <a:lnTo>
                  <a:pt x="34553" y="46071"/>
                </a:lnTo>
                <a:lnTo>
                  <a:pt x="48374" y="55286"/>
                </a:lnTo>
                <a:lnTo>
                  <a:pt x="55286" y="64500"/>
                </a:lnTo>
                <a:lnTo>
                  <a:pt x="62196" y="73715"/>
                </a:lnTo>
                <a:lnTo>
                  <a:pt x="62196" y="82929"/>
                </a:lnTo>
                <a:lnTo>
                  <a:pt x="55286" y="92143"/>
                </a:lnTo>
                <a:lnTo>
                  <a:pt x="48374" y="101358"/>
                </a:lnTo>
                <a:lnTo>
                  <a:pt x="34553" y="110572"/>
                </a:lnTo>
                <a:lnTo>
                  <a:pt x="20732" y="110572"/>
                </a:lnTo>
                <a:lnTo>
                  <a:pt x="6910" y="101358"/>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19" name="object 19"/>
          <p:cNvSpPr/>
          <p:nvPr/>
        </p:nvSpPr>
        <p:spPr>
          <a:xfrm>
            <a:off x="2363956" y="6726907"/>
            <a:ext cx="32801" cy="58572"/>
          </a:xfrm>
          <a:custGeom>
            <a:avLst/>
            <a:gdLst/>
            <a:ahLst/>
            <a:cxnLst/>
            <a:rect l="l" t="t" r="r" b="b"/>
            <a:pathLst>
              <a:path w="62230" h="111125">
                <a:moveTo>
                  <a:pt x="48375" y="110572"/>
                </a:moveTo>
                <a:lnTo>
                  <a:pt x="48375" y="0"/>
                </a:lnTo>
                <a:lnTo>
                  <a:pt x="0" y="82929"/>
                </a:lnTo>
                <a:lnTo>
                  <a:pt x="62196" y="82929"/>
                </a:lnTo>
              </a:path>
            </a:pathLst>
          </a:custGeom>
          <a:ln w="11825">
            <a:solidFill>
              <a:srgbClr val="000000"/>
            </a:solidFill>
          </a:ln>
        </p:spPr>
        <p:txBody>
          <a:bodyPr wrap="square" lIns="0" tIns="0" rIns="0" bIns="0" rtlCol="0"/>
          <a:lstStyle/>
          <a:p>
            <a:endParaRPr sz="949"/>
          </a:p>
        </p:txBody>
      </p:sp>
      <p:sp>
        <p:nvSpPr>
          <p:cNvPr id="20" name="object 20"/>
          <p:cNvSpPr/>
          <p:nvPr/>
        </p:nvSpPr>
        <p:spPr>
          <a:xfrm>
            <a:off x="10171770" y="80399"/>
            <a:ext cx="0" cy="58572"/>
          </a:xfrm>
          <a:custGeom>
            <a:avLst/>
            <a:gdLst/>
            <a:ahLst/>
            <a:cxnLst/>
            <a:rect l="l" t="t" r="r" b="b"/>
            <a:pathLst>
              <a:path h="111125">
                <a:moveTo>
                  <a:pt x="0" y="0"/>
                </a:moveTo>
                <a:lnTo>
                  <a:pt x="0" y="110572"/>
                </a:lnTo>
              </a:path>
            </a:pathLst>
          </a:custGeom>
          <a:ln w="11825">
            <a:solidFill>
              <a:srgbClr val="000000"/>
            </a:solidFill>
          </a:ln>
        </p:spPr>
        <p:txBody>
          <a:bodyPr wrap="square" lIns="0" tIns="0" rIns="0" bIns="0" rtlCol="0"/>
          <a:lstStyle/>
          <a:p>
            <a:endParaRPr sz="949"/>
          </a:p>
        </p:txBody>
      </p:sp>
      <p:pic>
        <p:nvPicPr>
          <p:cNvPr id="21" name="object 21"/>
          <p:cNvPicPr/>
          <p:nvPr/>
        </p:nvPicPr>
        <p:blipFill>
          <a:blip r:embed="rId6" cstate="print"/>
          <a:stretch>
            <a:fillRect/>
          </a:stretch>
        </p:blipFill>
        <p:spPr>
          <a:xfrm>
            <a:off x="7648502" y="72590"/>
            <a:ext cx="35374" cy="64515"/>
          </a:xfrm>
          <a:prstGeom prst="rect">
            <a:avLst/>
          </a:prstGeom>
        </p:spPr>
      </p:pic>
      <p:sp>
        <p:nvSpPr>
          <p:cNvPr id="22" name="object 22"/>
          <p:cNvSpPr/>
          <p:nvPr/>
        </p:nvSpPr>
        <p:spPr>
          <a:xfrm>
            <a:off x="5014658" y="80399"/>
            <a:ext cx="32801" cy="58572"/>
          </a:xfrm>
          <a:custGeom>
            <a:avLst/>
            <a:gdLst/>
            <a:ahLst/>
            <a:cxnLst/>
            <a:rect l="l" t="t" r="r" b="b"/>
            <a:pathLst>
              <a:path w="62229" h="111125">
                <a:moveTo>
                  <a:pt x="6910" y="9213"/>
                </a:moveTo>
                <a:lnTo>
                  <a:pt x="20732" y="0"/>
                </a:lnTo>
                <a:lnTo>
                  <a:pt x="34553" y="0"/>
                </a:lnTo>
                <a:lnTo>
                  <a:pt x="48375" y="9213"/>
                </a:lnTo>
                <a:lnTo>
                  <a:pt x="55286" y="18427"/>
                </a:lnTo>
                <a:lnTo>
                  <a:pt x="55286" y="27642"/>
                </a:lnTo>
                <a:lnTo>
                  <a:pt x="48375" y="36856"/>
                </a:lnTo>
                <a:lnTo>
                  <a:pt x="34553" y="46071"/>
                </a:lnTo>
                <a:lnTo>
                  <a:pt x="48375" y="55286"/>
                </a:lnTo>
                <a:lnTo>
                  <a:pt x="55286" y="64500"/>
                </a:lnTo>
                <a:lnTo>
                  <a:pt x="62196" y="73714"/>
                </a:lnTo>
                <a:lnTo>
                  <a:pt x="62196" y="82928"/>
                </a:lnTo>
                <a:lnTo>
                  <a:pt x="55286" y="92143"/>
                </a:lnTo>
                <a:lnTo>
                  <a:pt x="48375" y="101357"/>
                </a:lnTo>
                <a:lnTo>
                  <a:pt x="34553" y="110572"/>
                </a:lnTo>
                <a:lnTo>
                  <a:pt x="20732" y="110572"/>
                </a:lnTo>
                <a:lnTo>
                  <a:pt x="6910" y="101357"/>
                </a:lnTo>
                <a:lnTo>
                  <a:pt x="0" y="92143"/>
                </a:lnTo>
              </a:path>
              <a:path w="62229" h="111125">
                <a:moveTo>
                  <a:pt x="20732" y="46071"/>
                </a:moveTo>
                <a:lnTo>
                  <a:pt x="34553" y="46071"/>
                </a:lnTo>
              </a:path>
            </a:pathLst>
          </a:custGeom>
          <a:ln w="11825">
            <a:solidFill>
              <a:srgbClr val="000000"/>
            </a:solidFill>
          </a:ln>
        </p:spPr>
        <p:txBody>
          <a:bodyPr wrap="square" lIns="0" tIns="0" rIns="0" bIns="0" rtlCol="0"/>
          <a:lstStyle/>
          <a:p>
            <a:endParaRPr sz="949"/>
          </a:p>
        </p:txBody>
      </p:sp>
      <p:sp>
        <p:nvSpPr>
          <p:cNvPr id="23" name="object 23"/>
          <p:cNvSpPr/>
          <p:nvPr/>
        </p:nvSpPr>
        <p:spPr>
          <a:xfrm>
            <a:off x="2358928" y="66322"/>
            <a:ext cx="32801" cy="58572"/>
          </a:xfrm>
          <a:custGeom>
            <a:avLst/>
            <a:gdLst/>
            <a:ahLst/>
            <a:cxnLst/>
            <a:rect l="l" t="t" r="r" b="b"/>
            <a:pathLst>
              <a:path w="62230" h="111125">
                <a:moveTo>
                  <a:pt x="48375" y="110572"/>
                </a:moveTo>
                <a:lnTo>
                  <a:pt x="48375" y="0"/>
                </a:lnTo>
                <a:lnTo>
                  <a:pt x="0" y="82930"/>
                </a:lnTo>
                <a:lnTo>
                  <a:pt x="62197" y="82930"/>
                </a:lnTo>
              </a:path>
            </a:pathLst>
          </a:custGeom>
          <a:ln w="11825">
            <a:solidFill>
              <a:srgbClr val="000000"/>
            </a:solidFill>
          </a:ln>
        </p:spPr>
        <p:txBody>
          <a:bodyPr wrap="square" lIns="0" tIns="0" rIns="0" bIns="0" rtlCol="0"/>
          <a:lstStyle/>
          <a:p>
            <a:endParaRPr sz="949"/>
          </a:p>
        </p:txBody>
      </p:sp>
      <p:sp>
        <p:nvSpPr>
          <p:cNvPr id="24" name="object 24"/>
          <p:cNvSpPr/>
          <p:nvPr/>
        </p:nvSpPr>
        <p:spPr>
          <a:xfrm>
            <a:off x="11279471" y="5959218"/>
            <a:ext cx="36482" cy="58572"/>
          </a:xfrm>
          <a:custGeom>
            <a:avLst/>
            <a:gdLst/>
            <a:ahLst/>
            <a:cxnLst/>
            <a:rect l="l" t="t" r="r" b="b"/>
            <a:pathLst>
              <a:path w="69215" h="111125">
                <a:moveTo>
                  <a:pt x="0" y="110572"/>
                </a:moveTo>
                <a:lnTo>
                  <a:pt x="34554" y="0"/>
                </a:lnTo>
                <a:lnTo>
                  <a:pt x="69108" y="110572"/>
                </a:lnTo>
              </a:path>
              <a:path w="69215" h="111125">
                <a:moveTo>
                  <a:pt x="13820" y="73714"/>
                </a:moveTo>
                <a:lnTo>
                  <a:pt x="55285" y="73714"/>
                </a:lnTo>
              </a:path>
            </a:pathLst>
          </a:custGeom>
          <a:ln w="11825">
            <a:solidFill>
              <a:srgbClr val="000000"/>
            </a:solidFill>
          </a:ln>
        </p:spPr>
        <p:txBody>
          <a:bodyPr wrap="square" lIns="0" tIns="0" rIns="0" bIns="0" rtlCol="0"/>
          <a:lstStyle/>
          <a:p>
            <a:endParaRPr sz="949"/>
          </a:p>
        </p:txBody>
      </p:sp>
      <p:pic>
        <p:nvPicPr>
          <p:cNvPr id="25" name="object 25"/>
          <p:cNvPicPr/>
          <p:nvPr/>
        </p:nvPicPr>
        <p:blipFill>
          <a:blip r:embed="rId7" cstate="print"/>
          <a:stretch>
            <a:fillRect/>
          </a:stretch>
        </p:blipFill>
        <p:spPr>
          <a:xfrm>
            <a:off x="11272711" y="2530670"/>
            <a:ext cx="42659" cy="64514"/>
          </a:xfrm>
          <a:prstGeom prst="rect">
            <a:avLst/>
          </a:prstGeom>
        </p:spPr>
      </p:pic>
      <p:pic>
        <p:nvPicPr>
          <p:cNvPr id="26" name="object 26"/>
          <p:cNvPicPr/>
          <p:nvPr/>
        </p:nvPicPr>
        <p:blipFill>
          <a:blip r:embed="rId8" cstate="print"/>
          <a:stretch>
            <a:fillRect/>
          </a:stretch>
        </p:blipFill>
        <p:spPr>
          <a:xfrm>
            <a:off x="11275422" y="815668"/>
            <a:ext cx="39016" cy="64514"/>
          </a:xfrm>
          <a:prstGeom prst="rect">
            <a:avLst/>
          </a:prstGeom>
        </p:spPr>
      </p:pic>
      <p:sp>
        <p:nvSpPr>
          <p:cNvPr id="27" name="object 27"/>
          <p:cNvSpPr/>
          <p:nvPr/>
        </p:nvSpPr>
        <p:spPr>
          <a:xfrm>
            <a:off x="892323" y="5959218"/>
            <a:ext cx="36482" cy="58572"/>
          </a:xfrm>
          <a:custGeom>
            <a:avLst/>
            <a:gdLst/>
            <a:ahLst/>
            <a:cxnLst/>
            <a:rect l="l" t="t" r="r" b="b"/>
            <a:pathLst>
              <a:path w="69214" h="111125">
                <a:moveTo>
                  <a:pt x="0" y="110572"/>
                </a:moveTo>
                <a:lnTo>
                  <a:pt x="34553" y="0"/>
                </a:lnTo>
                <a:lnTo>
                  <a:pt x="69107" y="110572"/>
                </a:lnTo>
              </a:path>
              <a:path w="69214" h="111125">
                <a:moveTo>
                  <a:pt x="13821" y="73714"/>
                </a:moveTo>
                <a:lnTo>
                  <a:pt x="55286" y="73714"/>
                </a:lnTo>
              </a:path>
            </a:pathLst>
          </a:custGeom>
          <a:ln w="11825">
            <a:solidFill>
              <a:srgbClr val="000000"/>
            </a:solidFill>
          </a:ln>
        </p:spPr>
        <p:txBody>
          <a:bodyPr wrap="square" lIns="0" tIns="0" rIns="0" bIns="0" rtlCol="0"/>
          <a:lstStyle/>
          <a:p>
            <a:endParaRPr sz="949"/>
          </a:p>
        </p:txBody>
      </p:sp>
      <p:pic>
        <p:nvPicPr>
          <p:cNvPr id="28" name="object 28"/>
          <p:cNvPicPr/>
          <p:nvPr/>
        </p:nvPicPr>
        <p:blipFill>
          <a:blip r:embed="rId9" cstate="print"/>
          <a:stretch>
            <a:fillRect/>
          </a:stretch>
        </p:blipFill>
        <p:spPr>
          <a:xfrm>
            <a:off x="885564" y="2530670"/>
            <a:ext cx="42659" cy="64514"/>
          </a:xfrm>
          <a:prstGeom prst="rect">
            <a:avLst/>
          </a:prstGeom>
        </p:spPr>
      </p:pic>
      <p:pic>
        <p:nvPicPr>
          <p:cNvPr id="29" name="object 29"/>
          <p:cNvPicPr/>
          <p:nvPr/>
        </p:nvPicPr>
        <p:blipFill>
          <a:blip r:embed="rId8" cstate="print"/>
          <a:stretch>
            <a:fillRect/>
          </a:stretch>
        </p:blipFill>
        <p:spPr>
          <a:xfrm>
            <a:off x="888275" y="815668"/>
            <a:ext cx="39016" cy="64514"/>
          </a:xfrm>
          <a:prstGeom prst="rect">
            <a:avLst/>
          </a:prstGeom>
        </p:spPr>
      </p:pic>
      <p:sp>
        <p:nvSpPr>
          <p:cNvPr id="30" name="object 30"/>
          <p:cNvSpPr/>
          <p:nvPr/>
        </p:nvSpPr>
        <p:spPr>
          <a:xfrm>
            <a:off x="897871" y="4239225"/>
            <a:ext cx="32801" cy="58572"/>
          </a:xfrm>
          <a:custGeom>
            <a:avLst/>
            <a:gdLst/>
            <a:ahLst/>
            <a:cxnLst/>
            <a:rect l="l" t="t" r="r" b="b"/>
            <a:pathLst>
              <a:path w="62229" h="111125">
                <a:moveTo>
                  <a:pt x="0" y="0"/>
                </a:moveTo>
                <a:lnTo>
                  <a:pt x="0" y="110572"/>
                </a:lnTo>
                <a:lnTo>
                  <a:pt x="48375" y="110572"/>
                </a:lnTo>
                <a:lnTo>
                  <a:pt x="55286" y="101358"/>
                </a:lnTo>
                <a:lnTo>
                  <a:pt x="62197" y="92144"/>
                </a:lnTo>
                <a:lnTo>
                  <a:pt x="62197" y="64500"/>
                </a:lnTo>
                <a:lnTo>
                  <a:pt x="55286" y="55286"/>
                </a:lnTo>
                <a:lnTo>
                  <a:pt x="48375" y="46071"/>
                </a:lnTo>
                <a:lnTo>
                  <a:pt x="55286" y="36857"/>
                </a:lnTo>
                <a:lnTo>
                  <a:pt x="55286" y="9214"/>
                </a:lnTo>
                <a:lnTo>
                  <a:pt x="48375" y="0"/>
                </a:lnTo>
                <a:lnTo>
                  <a:pt x="0" y="0"/>
                </a:lnTo>
              </a:path>
              <a:path w="62229" h="111125">
                <a:moveTo>
                  <a:pt x="0" y="46071"/>
                </a:moveTo>
                <a:lnTo>
                  <a:pt x="48375" y="46071"/>
                </a:lnTo>
              </a:path>
            </a:pathLst>
          </a:custGeom>
          <a:ln w="11825">
            <a:solidFill>
              <a:srgbClr val="000000"/>
            </a:solidFill>
          </a:ln>
        </p:spPr>
        <p:txBody>
          <a:bodyPr wrap="square" lIns="0" tIns="0" rIns="0" bIns="0" rtlCol="0"/>
          <a:lstStyle/>
          <a:p>
            <a:endParaRPr sz="949"/>
          </a:p>
        </p:txBody>
      </p:sp>
      <p:sp>
        <p:nvSpPr>
          <p:cNvPr id="31" name="object 31"/>
          <p:cNvSpPr/>
          <p:nvPr/>
        </p:nvSpPr>
        <p:spPr>
          <a:xfrm>
            <a:off x="10966464" y="6731176"/>
            <a:ext cx="63928" cy="25102"/>
          </a:xfrm>
          <a:custGeom>
            <a:avLst/>
            <a:gdLst/>
            <a:ahLst/>
            <a:cxnLst/>
            <a:rect l="l" t="t" r="r" b="b"/>
            <a:pathLst>
              <a:path w="121284" h="47625">
                <a:moveTo>
                  <a:pt x="0" y="47303"/>
                </a:moveTo>
                <a:lnTo>
                  <a:pt x="0" y="0"/>
                </a:lnTo>
                <a:lnTo>
                  <a:pt x="14782" y="0"/>
                </a:lnTo>
                <a:lnTo>
                  <a:pt x="20695" y="3942"/>
                </a:lnTo>
                <a:lnTo>
                  <a:pt x="23652" y="7884"/>
                </a:lnTo>
                <a:lnTo>
                  <a:pt x="23652" y="15767"/>
                </a:lnTo>
                <a:lnTo>
                  <a:pt x="20695" y="19709"/>
                </a:lnTo>
                <a:lnTo>
                  <a:pt x="14782" y="23651"/>
                </a:lnTo>
                <a:lnTo>
                  <a:pt x="0" y="23651"/>
                </a:lnTo>
              </a:path>
              <a:path w="121284" h="47625">
                <a:moveTo>
                  <a:pt x="14782" y="23651"/>
                </a:moveTo>
                <a:lnTo>
                  <a:pt x="23652" y="47303"/>
                </a:lnTo>
              </a:path>
              <a:path w="121284" h="47625">
                <a:moveTo>
                  <a:pt x="70956" y="47303"/>
                </a:moveTo>
                <a:lnTo>
                  <a:pt x="47305" y="47303"/>
                </a:lnTo>
                <a:lnTo>
                  <a:pt x="47305" y="0"/>
                </a:lnTo>
                <a:lnTo>
                  <a:pt x="70956" y="0"/>
                </a:lnTo>
              </a:path>
              <a:path w="121284" h="47625">
                <a:moveTo>
                  <a:pt x="47305" y="23651"/>
                </a:moveTo>
                <a:lnTo>
                  <a:pt x="62086" y="23651"/>
                </a:lnTo>
              </a:path>
              <a:path w="121284" h="47625">
                <a:moveTo>
                  <a:pt x="91652" y="0"/>
                </a:moveTo>
                <a:lnTo>
                  <a:pt x="106433" y="47303"/>
                </a:lnTo>
                <a:lnTo>
                  <a:pt x="121217" y="0"/>
                </a:lnTo>
              </a:path>
            </a:pathLst>
          </a:custGeom>
          <a:ln w="11825">
            <a:solidFill>
              <a:srgbClr val="000000"/>
            </a:solidFill>
          </a:ln>
        </p:spPr>
        <p:txBody>
          <a:bodyPr wrap="square" lIns="0" tIns="0" rIns="0" bIns="0" rtlCol="0"/>
          <a:lstStyle/>
          <a:p>
            <a:endParaRPr sz="949"/>
          </a:p>
        </p:txBody>
      </p:sp>
      <p:sp>
        <p:nvSpPr>
          <p:cNvPr id="32" name="object 32"/>
          <p:cNvSpPr/>
          <p:nvPr/>
        </p:nvSpPr>
        <p:spPr>
          <a:xfrm>
            <a:off x="11066197" y="6731176"/>
            <a:ext cx="163668" cy="25102"/>
          </a:xfrm>
          <a:custGeom>
            <a:avLst/>
            <a:gdLst/>
            <a:ahLst/>
            <a:cxnLst/>
            <a:rect l="l" t="t" r="r" b="b"/>
            <a:pathLst>
              <a:path w="310515" h="47625">
                <a:moveTo>
                  <a:pt x="11825" y="47303"/>
                </a:moveTo>
                <a:lnTo>
                  <a:pt x="5914" y="43361"/>
                </a:lnTo>
                <a:lnTo>
                  <a:pt x="2957" y="39419"/>
                </a:lnTo>
                <a:lnTo>
                  <a:pt x="0" y="31535"/>
                </a:lnTo>
                <a:lnTo>
                  <a:pt x="0" y="15767"/>
                </a:lnTo>
                <a:lnTo>
                  <a:pt x="2957" y="7884"/>
                </a:lnTo>
                <a:lnTo>
                  <a:pt x="5914" y="3942"/>
                </a:lnTo>
                <a:lnTo>
                  <a:pt x="11825" y="0"/>
                </a:lnTo>
                <a:lnTo>
                  <a:pt x="17740" y="3942"/>
                </a:lnTo>
                <a:lnTo>
                  <a:pt x="20695" y="7884"/>
                </a:lnTo>
                <a:lnTo>
                  <a:pt x="23650" y="15767"/>
                </a:lnTo>
                <a:lnTo>
                  <a:pt x="23650" y="31535"/>
                </a:lnTo>
                <a:lnTo>
                  <a:pt x="20695" y="39419"/>
                </a:lnTo>
                <a:lnTo>
                  <a:pt x="17740" y="43361"/>
                </a:lnTo>
                <a:lnTo>
                  <a:pt x="11825" y="47303"/>
                </a:lnTo>
              </a:path>
              <a:path w="310515" h="47625">
                <a:moveTo>
                  <a:pt x="50261" y="3942"/>
                </a:moveTo>
                <a:lnTo>
                  <a:pt x="56173" y="0"/>
                </a:lnTo>
                <a:lnTo>
                  <a:pt x="62086" y="0"/>
                </a:lnTo>
                <a:lnTo>
                  <a:pt x="67999" y="3942"/>
                </a:lnTo>
                <a:lnTo>
                  <a:pt x="70956" y="7884"/>
                </a:lnTo>
                <a:lnTo>
                  <a:pt x="70956" y="11825"/>
                </a:lnTo>
                <a:lnTo>
                  <a:pt x="67999" y="15767"/>
                </a:lnTo>
                <a:lnTo>
                  <a:pt x="62086" y="19709"/>
                </a:lnTo>
                <a:lnTo>
                  <a:pt x="67999" y="23651"/>
                </a:lnTo>
                <a:lnTo>
                  <a:pt x="70956" y="27593"/>
                </a:lnTo>
                <a:lnTo>
                  <a:pt x="73912" y="31535"/>
                </a:lnTo>
                <a:lnTo>
                  <a:pt x="73912" y="35477"/>
                </a:lnTo>
                <a:lnTo>
                  <a:pt x="70956" y="39419"/>
                </a:lnTo>
                <a:lnTo>
                  <a:pt x="67999" y="43361"/>
                </a:lnTo>
                <a:lnTo>
                  <a:pt x="62086" y="47303"/>
                </a:lnTo>
                <a:lnTo>
                  <a:pt x="56173" y="47303"/>
                </a:lnTo>
                <a:lnTo>
                  <a:pt x="50261" y="43361"/>
                </a:lnTo>
                <a:lnTo>
                  <a:pt x="47303" y="39419"/>
                </a:lnTo>
              </a:path>
              <a:path w="310515" h="47625">
                <a:moveTo>
                  <a:pt x="56173" y="19709"/>
                </a:moveTo>
                <a:lnTo>
                  <a:pt x="62086" y="19709"/>
                </a:lnTo>
              </a:path>
              <a:path w="310515" h="47625">
                <a:moveTo>
                  <a:pt x="97563" y="47303"/>
                </a:moveTo>
                <a:lnTo>
                  <a:pt x="115303" y="0"/>
                </a:lnTo>
              </a:path>
              <a:path w="310515" h="47625">
                <a:moveTo>
                  <a:pt x="141911" y="7884"/>
                </a:moveTo>
                <a:lnTo>
                  <a:pt x="144868" y="3942"/>
                </a:lnTo>
                <a:lnTo>
                  <a:pt x="150781" y="0"/>
                </a:lnTo>
                <a:lnTo>
                  <a:pt x="156694" y="0"/>
                </a:lnTo>
                <a:lnTo>
                  <a:pt x="162607" y="3942"/>
                </a:lnTo>
                <a:lnTo>
                  <a:pt x="165564" y="7884"/>
                </a:lnTo>
                <a:lnTo>
                  <a:pt x="165564" y="15767"/>
                </a:lnTo>
                <a:lnTo>
                  <a:pt x="162607" y="19709"/>
                </a:lnTo>
                <a:lnTo>
                  <a:pt x="156694" y="23651"/>
                </a:lnTo>
                <a:lnTo>
                  <a:pt x="150781" y="27593"/>
                </a:lnTo>
                <a:lnTo>
                  <a:pt x="144868" y="35477"/>
                </a:lnTo>
                <a:lnTo>
                  <a:pt x="141911" y="47303"/>
                </a:lnTo>
                <a:lnTo>
                  <a:pt x="165564" y="47303"/>
                </a:lnTo>
              </a:path>
              <a:path w="310515" h="47625">
                <a:moveTo>
                  <a:pt x="201040" y="47303"/>
                </a:moveTo>
                <a:lnTo>
                  <a:pt x="195128" y="43361"/>
                </a:lnTo>
                <a:lnTo>
                  <a:pt x="192170" y="39419"/>
                </a:lnTo>
                <a:lnTo>
                  <a:pt x="189215" y="31535"/>
                </a:lnTo>
                <a:lnTo>
                  <a:pt x="189215" y="15767"/>
                </a:lnTo>
                <a:lnTo>
                  <a:pt x="192170" y="7884"/>
                </a:lnTo>
                <a:lnTo>
                  <a:pt x="195128" y="3942"/>
                </a:lnTo>
                <a:lnTo>
                  <a:pt x="201040" y="0"/>
                </a:lnTo>
                <a:lnTo>
                  <a:pt x="206955" y="3942"/>
                </a:lnTo>
                <a:lnTo>
                  <a:pt x="209910" y="7884"/>
                </a:lnTo>
                <a:lnTo>
                  <a:pt x="212866" y="15767"/>
                </a:lnTo>
                <a:lnTo>
                  <a:pt x="212866" y="31535"/>
                </a:lnTo>
                <a:lnTo>
                  <a:pt x="209910" y="39419"/>
                </a:lnTo>
                <a:lnTo>
                  <a:pt x="206955" y="43361"/>
                </a:lnTo>
                <a:lnTo>
                  <a:pt x="201040" y="47303"/>
                </a:lnTo>
              </a:path>
              <a:path w="310515" h="47625">
                <a:moveTo>
                  <a:pt x="236519" y="7884"/>
                </a:moveTo>
                <a:lnTo>
                  <a:pt x="239476" y="3942"/>
                </a:lnTo>
                <a:lnTo>
                  <a:pt x="245387" y="0"/>
                </a:lnTo>
                <a:lnTo>
                  <a:pt x="251301" y="0"/>
                </a:lnTo>
                <a:lnTo>
                  <a:pt x="257214" y="3942"/>
                </a:lnTo>
                <a:lnTo>
                  <a:pt x="260172" y="7884"/>
                </a:lnTo>
                <a:lnTo>
                  <a:pt x="260172" y="15767"/>
                </a:lnTo>
                <a:lnTo>
                  <a:pt x="257214" y="19709"/>
                </a:lnTo>
                <a:lnTo>
                  <a:pt x="251301" y="23651"/>
                </a:lnTo>
                <a:lnTo>
                  <a:pt x="245387" y="27593"/>
                </a:lnTo>
                <a:lnTo>
                  <a:pt x="239476" y="35477"/>
                </a:lnTo>
                <a:lnTo>
                  <a:pt x="236519" y="47303"/>
                </a:lnTo>
                <a:lnTo>
                  <a:pt x="260172" y="47303"/>
                </a:lnTo>
              </a:path>
              <a:path w="310515" h="47625">
                <a:moveTo>
                  <a:pt x="304518" y="47303"/>
                </a:moveTo>
                <a:lnTo>
                  <a:pt x="304518" y="0"/>
                </a:lnTo>
                <a:lnTo>
                  <a:pt x="283823" y="35477"/>
                </a:lnTo>
                <a:lnTo>
                  <a:pt x="310431" y="35477"/>
                </a:lnTo>
              </a:path>
            </a:pathLst>
          </a:custGeom>
          <a:ln w="11825">
            <a:solidFill>
              <a:srgbClr val="000000"/>
            </a:solidFill>
          </a:ln>
        </p:spPr>
        <p:txBody>
          <a:bodyPr wrap="square" lIns="0" tIns="0" rIns="0" bIns="0" rtlCol="0"/>
          <a:lstStyle/>
          <a:p>
            <a:endParaRPr sz="949"/>
          </a:p>
        </p:txBody>
      </p:sp>
      <p:sp>
        <p:nvSpPr>
          <p:cNvPr id="33" name="object 33"/>
          <p:cNvSpPr/>
          <p:nvPr/>
        </p:nvSpPr>
        <p:spPr>
          <a:xfrm>
            <a:off x="1276547" y="2858586"/>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34" name="object 34"/>
          <p:cNvSpPr/>
          <p:nvPr/>
        </p:nvSpPr>
        <p:spPr>
          <a:xfrm>
            <a:off x="1310026" y="2858586"/>
            <a:ext cx="76312" cy="48866"/>
          </a:xfrm>
          <a:custGeom>
            <a:avLst/>
            <a:gdLst/>
            <a:ahLst/>
            <a:cxnLst/>
            <a:rect l="l" t="t" r="r" b="b"/>
            <a:pathLst>
              <a:path w="144780" h="92710">
                <a:moveTo>
                  <a:pt x="23097" y="92390"/>
                </a:moveTo>
                <a:lnTo>
                  <a:pt x="11548" y="84691"/>
                </a:lnTo>
                <a:lnTo>
                  <a:pt x="5774" y="76991"/>
                </a:lnTo>
                <a:lnTo>
                  <a:pt x="0" y="69292"/>
                </a:lnTo>
                <a:lnTo>
                  <a:pt x="0" y="61593"/>
                </a:lnTo>
                <a:lnTo>
                  <a:pt x="5774" y="53894"/>
                </a:lnTo>
                <a:lnTo>
                  <a:pt x="11548" y="46195"/>
                </a:lnTo>
                <a:lnTo>
                  <a:pt x="23097" y="38496"/>
                </a:lnTo>
                <a:lnTo>
                  <a:pt x="34646" y="38496"/>
                </a:lnTo>
                <a:lnTo>
                  <a:pt x="46195" y="46195"/>
                </a:lnTo>
                <a:lnTo>
                  <a:pt x="51969" y="53894"/>
                </a:lnTo>
                <a:lnTo>
                  <a:pt x="57743" y="61593"/>
                </a:lnTo>
                <a:lnTo>
                  <a:pt x="57743" y="69292"/>
                </a:lnTo>
                <a:lnTo>
                  <a:pt x="51969" y="76991"/>
                </a:lnTo>
                <a:lnTo>
                  <a:pt x="46195" y="84691"/>
                </a:lnTo>
                <a:lnTo>
                  <a:pt x="34646" y="92390"/>
                </a:lnTo>
                <a:lnTo>
                  <a:pt x="23097" y="92390"/>
                </a:lnTo>
              </a:path>
              <a:path w="144780" h="92710">
                <a:moveTo>
                  <a:pt x="23097" y="38496"/>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6"/>
                </a:lnTo>
              </a:path>
              <a:path w="144780" h="92710">
                <a:moveTo>
                  <a:pt x="121262" y="92390"/>
                </a:moveTo>
                <a:lnTo>
                  <a:pt x="109713" y="84691"/>
                </a:lnTo>
                <a:lnTo>
                  <a:pt x="103938" y="76991"/>
                </a:lnTo>
                <a:lnTo>
                  <a:pt x="98164" y="61593"/>
                </a:lnTo>
                <a:lnTo>
                  <a:pt x="98164" y="30796"/>
                </a:lnTo>
                <a:lnTo>
                  <a:pt x="103938" y="15398"/>
                </a:lnTo>
                <a:lnTo>
                  <a:pt x="109713" y="7699"/>
                </a:lnTo>
                <a:lnTo>
                  <a:pt x="121262" y="0"/>
                </a:lnTo>
                <a:lnTo>
                  <a:pt x="132810" y="7699"/>
                </a:lnTo>
                <a:lnTo>
                  <a:pt x="138585" y="15398"/>
                </a:lnTo>
                <a:lnTo>
                  <a:pt x="144359" y="30796"/>
                </a:lnTo>
                <a:lnTo>
                  <a:pt x="144359" y="61593"/>
                </a:lnTo>
                <a:lnTo>
                  <a:pt x="138585" y="76991"/>
                </a:lnTo>
                <a:lnTo>
                  <a:pt x="132810" y="84691"/>
                </a:lnTo>
                <a:lnTo>
                  <a:pt x="121262" y="92390"/>
                </a:lnTo>
              </a:path>
            </a:pathLst>
          </a:custGeom>
          <a:ln w="3175">
            <a:solidFill>
              <a:srgbClr val="000000"/>
            </a:solidFill>
          </a:ln>
        </p:spPr>
        <p:txBody>
          <a:bodyPr wrap="square" lIns="0" tIns="0" rIns="0" bIns="0" rtlCol="0"/>
          <a:lstStyle/>
          <a:p>
            <a:endParaRPr sz="949"/>
          </a:p>
        </p:txBody>
      </p:sp>
      <p:grpSp>
        <p:nvGrpSpPr>
          <p:cNvPr id="35" name="object 35"/>
          <p:cNvGrpSpPr/>
          <p:nvPr/>
        </p:nvGrpSpPr>
        <p:grpSpPr>
          <a:xfrm>
            <a:off x="1466452" y="2504675"/>
            <a:ext cx="19747" cy="58572"/>
            <a:chOff x="1268768" y="4751925"/>
            <a:chExt cx="37465" cy="111125"/>
          </a:xfrm>
        </p:grpSpPr>
        <p:sp>
          <p:nvSpPr>
            <p:cNvPr id="36" name="object 36"/>
            <p:cNvSpPr/>
            <p:nvPr/>
          </p:nvSpPr>
          <p:spPr>
            <a:xfrm>
              <a:off x="1268798" y="475195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7" name="object 37"/>
            <p:cNvSpPr/>
            <p:nvPr/>
          </p:nvSpPr>
          <p:spPr>
            <a:xfrm>
              <a:off x="1268798" y="475195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38" name="object 38"/>
          <p:cNvGrpSpPr/>
          <p:nvPr/>
        </p:nvGrpSpPr>
        <p:grpSpPr>
          <a:xfrm>
            <a:off x="1466452" y="2121384"/>
            <a:ext cx="19747" cy="58572"/>
            <a:chOff x="1268768" y="4024735"/>
            <a:chExt cx="37465" cy="111125"/>
          </a:xfrm>
        </p:grpSpPr>
        <p:sp>
          <p:nvSpPr>
            <p:cNvPr id="39" name="object 39"/>
            <p:cNvSpPr/>
            <p:nvPr/>
          </p:nvSpPr>
          <p:spPr>
            <a:xfrm>
              <a:off x="1268798" y="4024764"/>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40" name="object 40"/>
            <p:cNvSpPr/>
            <p:nvPr/>
          </p:nvSpPr>
          <p:spPr>
            <a:xfrm>
              <a:off x="1268798" y="4024764"/>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41" name="object 41"/>
          <p:cNvSpPr/>
          <p:nvPr/>
        </p:nvSpPr>
        <p:spPr>
          <a:xfrm>
            <a:off x="9349311" y="558713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2" name="object 42"/>
          <p:cNvSpPr/>
          <p:nvPr/>
        </p:nvSpPr>
        <p:spPr>
          <a:xfrm>
            <a:off x="9398008" y="5587133"/>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3" name="object 43"/>
          <p:cNvSpPr/>
          <p:nvPr/>
        </p:nvSpPr>
        <p:spPr>
          <a:xfrm>
            <a:off x="9434532" y="5587133"/>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44" name="object 44"/>
          <p:cNvGrpSpPr/>
          <p:nvPr/>
        </p:nvGrpSpPr>
        <p:grpSpPr>
          <a:xfrm>
            <a:off x="9412603" y="5822975"/>
            <a:ext cx="19747" cy="58572"/>
            <a:chOff x="16344382" y="11047476"/>
            <a:chExt cx="37465" cy="111125"/>
          </a:xfrm>
        </p:grpSpPr>
        <p:sp>
          <p:nvSpPr>
            <p:cNvPr id="45" name="object 45"/>
            <p:cNvSpPr/>
            <p:nvPr/>
          </p:nvSpPr>
          <p:spPr>
            <a:xfrm>
              <a:off x="16344411" y="1104750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46" name="object 46"/>
            <p:cNvSpPr/>
            <p:nvPr/>
          </p:nvSpPr>
          <p:spPr>
            <a:xfrm>
              <a:off x="16344411" y="1104750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47" name="object 47"/>
          <p:cNvGrpSpPr/>
          <p:nvPr/>
        </p:nvGrpSpPr>
        <p:grpSpPr>
          <a:xfrm>
            <a:off x="9412603" y="5341520"/>
            <a:ext cx="19747" cy="58572"/>
            <a:chOff x="16344382" y="10134050"/>
            <a:chExt cx="37465" cy="111125"/>
          </a:xfrm>
        </p:grpSpPr>
        <p:sp>
          <p:nvSpPr>
            <p:cNvPr id="48" name="object 48"/>
            <p:cNvSpPr/>
            <p:nvPr/>
          </p:nvSpPr>
          <p:spPr>
            <a:xfrm>
              <a:off x="16344411" y="10134079"/>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49" name="object 49"/>
            <p:cNvSpPr/>
            <p:nvPr/>
          </p:nvSpPr>
          <p:spPr>
            <a:xfrm>
              <a:off x="16344411" y="10134079"/>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50" name="object 50"/>
          <p:cNvSpPr/>
          <p:nvPr/>
        </p:nvSpPr>
        <p:spPr>
          <a:xfrm>
            <a:off x="9358442" y="6053402"/>
            <a:ext cx="124843" cy="48866"/>
          </a:xfrm>
          <a:custGeom>
            <a:avLst/>
            <a:gdLst/>
            <a:ahLst/>
            <a:cxnLst/>
            <a:rect l="l" t="t" r="r" b="b"/>
            <a:pathLst>
              <a:path w="236855"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236855"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236855" h="92709">
                <a:moveTo>
                  <a:pt x="121262" y="92390"/>
                </a:moveTo>
                <a:lnTo>
                  <a:pt x="109713" y="84690"/>
                </a:lnTo>
                <a:lnTo>
                  <a:pt x="103938" y="76991"/>
                </a:lnTo>
                <a:lnTo>
                  <a:pt x="98164" y="61593"/>
                </a:lnTo>
                <a:lnTo>
                  <a:pt x="98164" y="30796"/>
                </a:lnTo>
                <a:lnTo>
                  <a:pt x="103938" y="15398"/>
                </a:lnTo>
                <a:lnTo>
                  <a:pt x="109713" y="7699"/>
                </a:lnTo>
                <a:lnTo>
                  <a:pt x="121262" y="0"/>
                </a:lnTo>
                <a:lnTo>
                  <a:pt x="132810" y="7699"/>
                </a:lnTo>
                <a:lnTo>
                  <a:pt x="138585" y="15398"/>
                </a:lnTo>
                <a:lnTo>
                  <a:pt x="144359" y="30796"/>
                </a:lnTo>
                <a:lnTo>
                  <a:pt x="144359" y="61593"/>
                </a:lnTo>
                <a:lnTo>
                  <a:pt x="138585" y="76991"/>
                </a:lnTo>
                <a:lnTo>
                  <a:pt x="132810" y="84690"/>
                </a:lnTo>
                <a:lnTo>
                  <a:pt x="121262" y="92390"/>
                </a:lnTo>
              </a:path>
              <a:path w="236855" h="92709">
                <a:moveTo>
                  <a:pt x="213652" y="92390"/>
                </a:moveTo>
                <a:lnTo>
                  <a:pt x="202103" y="84690"/>
                </a:lnTo>
                <a:lnTo>
                  <a:pt x="196329" y="76991"/>
                </a:lnTo>
                <a:lnTo>
                  <a:pt x="190554" y="61593"/>
                </a:lnTo>
                <a:lnTo>
                  <a:pt x="190554" y="30796"/>
                </a:lnTo>
                <a:lnTo>
                  <a:pt x="196329" y="15398"/>
                </a:lnTo>
                <a:lnTo>
                  <a:pt x="202103" y="7699"/>
                </a:lnTo>
                <a:lnTo>
                  <a:pt x="213652" y="0"/>
                </a:lnTo>
                <a:lnTo>
                  <a:pt x="225200" y="7699"/>
                </a:lnTo>
                <a:lnTo>
                  <a:pt x="230975" y="15398"/>
                </a:lnTo>
                <a:lnTo>
                  <a:pt x="236749" y="30796"/>
                </a:lnTo>
                <a:lnTo>
                  <a:pt x="236749" y="61593"/>
                </a:lnTo>
                <a:lnTo>
                  <a:pt x="230975" y="76991"/>
                </a:lnTo>
                <a:lnTo>
                  <a:pt x="225200" y="84690"/>
                </a:lnTo>
                <a:lnTo>
                  <a:pt x="213652" y="92390"/>
                </a:lnTo>
              </a:path>
            </a:pathLst>
          </a:custGeom>
          <a:ln w="3175">
            <a:solidFill>
              <a:srgbClr val="000000"/>
            </a:solidFill>
          </a:ln>
        </p:spPr>
        <p:txBody>
          <a:bodyPr wrap="square" lIns="0" tIns="0" rIns="0" bIns="0" rtlCol="0"/>
          <a:lstStyle/>
          <a:p>
            <a:endParaRPr sz="949"/>
          </a:p>
        </p:txBody>
      </p:sp>
      <p:grpSp>
        <p:nvGrpSpPr>
          <p:cNvPr id="51" name="object 51"/>
          <p:cNvGrpSpPr/>
          <p:nvPr/>
        </p:nvGrpSpPr>
        <p:grpSpPr>
          <a:xfrm>
            <a:off x="9412603" y="5881411"/>
            <a:ext cx="19747" cy="58572"/>
            <a:chOff x="16344382" y="11158343"/>
            <a:chExt cx="37465" cy="111125"/>
          </a:xfrm>
        </p:grpSpPr>
        <p:sp>
          <p:nvSpPr>
            <p:cNvPr id="52" name="object 52"/>
            <p:cNvSpPr/>
            <p:nvPr/>
          </p:nvSpPr>
          <p:spPr>
            <a:xfrm>
              <a:off x="16344411" y="11158373"/>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53" name="object 53"/>
            <p:cNvSpPr/>
            <p:nvPr/>
          </p:nvSpPr>
          <p:spPr>
            <a:xfrm>
              <a:off x="16344411" y="11158373"/>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54" name="object 54"/>
          <p:cNvGrpSpPr/>
          <p:nvPr/>
        </p:nvGrpSpPr>
        <p:grpSpPr>
          <a:xfrm>
            <a:off x="9412603" y="6215623"/>
            <a:ext cx="19747" cy="58572"/>
            <a:chOff x="16344382" y="11792417"/>
            <a:chExt cx="37465" cy="111125"/>
          </a:xfrm>
        </p:grpSpPr>
        <p:sp>
          <p:nvSpPr>
            <p:cNvPr id="55" name="object 55"/>
            <p:cNvSpPr/>
            <p:nvPr/>
          </p:nvSpPr>
          <p:spPr>
            <a:xfrm>
              <a:off x="16344411" y="11792446"/>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56" name="object 56"/>
            <p:cNvSpPr/>
            <p:nvPr/>
          </p:nvSpPr>
          <p:spPr>
            <a:xfrm>
              <a:off x="16344411" y="11792446"/>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57" name="object 57"/>
          <p:cNvSpPr/>
          <p:nvPr/>
        </p:nvSpPr>
        <p:spPr>
          <a:xfrm>
            <a:off x="8096950" y="6061239"/>
            <a:ext cx="124843" cy="48866"/>
          </a:xfrm>
          <a:custGeom>
            <a:avLst/>
            <a:gdLst/>
            <a:ahLst/>
            <a:cxnLst/>
            <a:rect l="l" t="t" r="r" b="b"/>
            <a:pathLst>
              <a:path w="236855"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236855"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236855" h="92709">
                <a:moveTo>
                  <a:pt x="144359" y="0"/>
                </a:moveTo>
                <a:lnTo>
                  <a:pt x="109713" y="0"/>
                </a:lnTo>
                <a:lnTo>
                  <a:pt x="103938" y="38495"/>
                </a:lnTo>
                <a:lnTo>
                  <a:pt x="115487" y="30796"/>
                </a:lnTo>
                <a:lnTo>
                  <a:pt x="127036" y="30796"/>
                </a:lnTo>
                <a:lnTo>
                  <a:pt x="138585" y="38495"/>
                </a:lnTo>
                <a:lnTo>
                  <a:pt x="144359" y="46195"/>
                </a:lnTo>
                <a:lnTo>
                  <a:pt x="150134" y="61593"/>
                </a:lnTo>
                <a:lnTo>
                  <a:pt x="144359" y="76991"/>
                </a:lnTo>
                <a:lnTo>
                  <a:pt x="138585" y="84690"/>
                </a:lnTo>
                <a:lnTo>
                  <a:pt x="127036" y="92390"/>
                </a:lnTo>
                <a:lnTo>
                  <a:pt x="115487" y="92390"/>
                </a:lnTo>
                <a:lnTo>
                  <a:pt x="103938" y="84690"/>
                </a:lnTo>
                <a:lnTo>
                  <a:pt x="98164" y="76991"/>
                </a:lnTo>
              </a:path>
              <a:path w="236855" h="92709">
                <a:moveTo>
                  <a:pt x="213652" y="92390"/>
                </a:moveTo>
                <a:lnTo>
                  <a:pt x="202103" y="84690"/>
                </a:lnTo>
                <a:lnTo>
                  <a:pt x="196329" y="76991"/>
                </a:lnTo>
                <a:lnTo>
                  <a:pt x="190554" y="61593"/>
                </a:lnTo>
                <a:lnTo>
                  <a:pt x="190554" y="30796"/>
                </a:lnTo>
                <a:lnTo>
                  <a:pt x="196329" y="15398"/>
                </a:lnTo>
                <a:lnTo>
                  <a:pt x="202103" y="7699"/>
                </a:lnTo>
                <a:lnTo>
                  <a:pt x="213652" y="0"/>
                </a:lnTo>
                <a:lnTo>
                  <a:pt x="225200" y="7699"/>
                </a:lnTo>
                <a:lnTo>
                  <a:pt x="230975" y="15398"/>
                </a:lnTo>
                <a:lnTo>
                  <a:pt x="236749" y="30796"/>
                </a:lnTo>
                <a:lnTo>
                  <a:pt x="236749" y="61593"/>
                </a:lnTo>
                <a:lnTo>
                  <a:pt x="230975" y="76991"/>
                </a:lnTo>
                <a:lnTo>
                  <a:pt x="225200" y="84690"/>
                </a:lnTo>
                <a:lnTo>
                  <a:pt x="213652" y="92390"/>
                </a:lnTo>
              </a:path>
            </a:pathLst>
          </a:custGeom>
          <a:ln w="3175">
            <a:solidFill>
              <a:srgbClr val="000000"/>
            </a:solidFill>
          </a:ln>
        </p:spPr>
        <p:txBody>
          <a:bodyPr wrap="square" lIns="0" tIns="0" rIns="0" bIns="0" rtlCol="0"/>
          <a:lstStyle/>
          <a:p>
            <a:endParaRPr sz="949"/>
          </a:p>
        </p:txBody>
      </p:sp>
      <p:grpSp>
        <p:nvGrpSpPr>
          <p:cNvPr id="58" name="object 58"/>
          <p:cNvGrpSpPr/>
          <p:nvPr/>
        </p:nvGrpSpPr>
        <p:grpSpPr>
          <a:xfrm>
            <a:off x="8151111" y="5881411"/>
            <a:ext cx="19747" cy="58572"/>
            <a:chOff x="13951052" y="11158343"/>
            <a:chExt cx="37465" cy="111125"/>
          </a:xfrm>
        </p:grpSpPr>
        <p:sp>
          <p:nvSpPr>
            <p:cNvPr id="59" name="object 59"/>
            <p:cNvSpPr/>
            <p:nvPr/>
          </p:nvSpPr>
          <p:spPr>
            <a:xfrm>
              <a:off x="13951081" y="11158373"/>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60" name="object 60"/>
            <p:cNvSpPr/>
            <p:nvPr/>
          </p:nvSpPr>
          <p:spPr>
            <a:xfrm>
              <a:off x="13951081" y="11158373"/>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61" name="object 61"/>
          <p:cNvGrpSpPr/>
          <p:nvPr/>
        </p:nvGrpSpPr>
        <p:grpSpPr>
          <a:xfrm>
            <a:off x="8151111" y="6240163"/>
            <a:ext cx="19747" cy="58572"/>
            <a:chOff x="13951052" y="11838975"/>
            <a:chExt cx="37465" cy="111125"/>
          </a:xfrm>
        </p:grpSpPr>
        <p:sp>
          <p:nvSpPr>
            <p:cNvPr id="62" name="object 62"/>
            <p:cNvSpPr/>
            <p:nvPr/>
          </p:nvSpPr>
          <p:spPr>
            <a:xfrm>
              <a:off x="13951081" y="1183900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63" name="object 63"/>
            <p:cNvSpPr/>
            <p:nvPr/>
          </p:nvSpPr>
          <p:spPr>
            <a:xfrm>
              <a:off x="13951081" y="1183900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64" name="object 64"/>
          <p:cNvSpPr/>
          <p:nvPr/>
        </p:nvSpPr>
        <p:spPr>
          <a:xfrm>
            <a:off x="8299948" y="5062988"/>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65" name="object 65"/>
          <p:cNvGrpSpPr/>
          <p:nvPr/>
        </p:nvGrpSpPr>
        <p:grpSpPr>
          <a:xfrm>
            <a:off x="8636998" y="5077582"/>
            <a:ext cx="58572" cy="19747"/>
            <a:chOff x="14872887" y="9633301"/>
            <a:chExt cx="111125" cy="37465"/>
          </a:xfrm>
        </p:grpSpPr>
        <p:sp>
          <p:nvSpPr>
            <p:cNvPr id="66" name="object 66"/>
            <p:cNvSpPr/>
            <p:nvPr/>
          </p:nvSpPr>
          <p:spPr>
            <a:xfrm>
              <a:off x="14872917" y="9633331"/>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67" name="object 67"/>
            <p:cNvSpPr/>
            <p:nvPr/>
          </p:nvSpPr>
          <p:spPr>
            <a:xfrm>
              <a:off x="14872917" y="9633331"/>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68" name="object 68"/>
          <p:cNvGrpSpPr/>
          <p:nvPr/>
        </p:nvGrpSpPr>
        <p:grpSpPr>
          <a:xfrm>
            <a:off x="9044831" y="5077582"/>
            <a:ext cx="58572" cy="19747"/>
            <a:chOff x="15646637" y="9633301"/>
            <a:chExt cx="111125" cy="37465"/>
          </a:xfrm>
        </p:grpSpPr>
        <p:sp>
          <p:nvSpPr>
            <p:cNvPr id="69" name="object 69"/>
            <p:cNvSpPr/>
            <p:nvPr/>
          </p:nvSpPr>
          <p:spPr>
            <a:xfrm>
              <a:off x="15646666" y="9633331"/>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70" name="object 70"/>
            <p:cNvSpPr/>
            <p:nvPr/>
          </p:nvSpPr>
          <p:spPr>
            <a:xfrm>
              <a:off x="15646666" y="9633331"/>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71" name="object 71"/>
          <p:cNvSpPr/>
          <p:nvPr/>
        </p:nvSpPr>
        <p:spPr>
          <a:xfrm>
            <a:off x="9910499" y="5110231"/>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15487" y="92390"/>
                </a:moveTo>
                <a:lnTo>
                  <a:pt x="121262" y="53894"/>
                </a:lnTo>
                <a:lnTo>
                  <a:pt x="127036" y="30796"/>
                </a:lnTo>
                <a:lnTo>
                  <a:pt x="132810" y="15398"/>
                </a:lnTo>
                <a:lnTo>
                  <a:pt x="138585" y="0"/>
                </a:lnTo>
                <a:lnTo>
                  <a:pt x="92390" y="0"/>
                </a:lnTo>
              </a:path>
              <a:path w="323850" h="92709">
                <a:moveTo>
                  <a:pt x="230975" y="0"/>
                </a:moveTo>
                <a:lnTo>
                  <a:pt x="196329" y="0"/>
                </a:lnTo>
                <a:lnTo>
                  <a:pt x="190554" y="38495"/>
                </a:lnTo>
                <a:lnTo>
                  <a:pt x="202103" y="30796"/>
                </a:lnTo>
                <a:lnTo>
                  <a:pt x="213652" y="30796"/>
                </a:lnTo>
                <a:lnTo>
                  <a:pt x="225200" y="38495"/>
                </a:lnTo>
                <a:lnTo>
                  <a:pt x="230975" y="46195"/>
                </a:lnTo>
                <a:lnTo>
                  <a:pt x="236749" y="61593"/>
                </a:lnTo>
                <a:lnTo>
                  <a:pt x="230975" y="76992"/>
                </a:lnTo>
                <a:lnTo>
                  <a:pt x="225200" y="84690"/>
                </a:lnTo>
                <a:lnTo>
                  <a:pt x="213652" y="92390"/>
                </a:lnTo>
                <a:lnTo>
                  <a:pt x="202103" y="92390"/>
                </a:lnTo>
                <a:lnTo>
                  <a:pt x="190554" y="84690"/>
                </a:lnTo>
                <a:lnTo>
                  <a:pt x="184780" y="76992"/>
                </a:lnTo>
              </a:path>
              <a:path w="323850" h="92709">
                <a:moveTo>
                  <a:pt x="300268" y="92390"/>
                </a:moveTo>
                <a:lnTo>
                  <a:pt x="288719" y="84690"/>
                </a:lnTo>
                <a:lnTo>
                  <a:pt x="282944" y="76992"/>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2"/>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72" name="object 72"/>
          <p:cNvGrpSpPr/>
          <p:nvPr/>
        </p:nvGrpSpPr>
        <p:grpSpPr>
          <a:xfrm>
            <a:off x="9985965" y="5822975"/>
            <a:ext cx="19747" cy="58572"/>
            <a:chOff x="17432177" y="11047476"/>
            <a:chExt cx="37465" cy="111125"/>
          </a:xfrm>
        </p:grpSpPr>
        <p:sp>
          <p:nvSpPr>
            <p:cNvPr id="73" name="object 73"/>
            <p:cNvSpPr/>
            <p:nvPr/>
          </p:nvSpPr>
          <p:spPr>
            <a:xfrm>
              <a:off x="17432207" y="1104750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74" name="object 74"/>
            <p:cNvSpPr/>
            <p:nvPr/>
          </p:nvSpPr>
          <p:spPr>
            <a:xfrm>
              <a:off x="17432207" y="1104750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75" name="object 75"/>
          <p:cNvGrpSpPr/>
          <p:nvPr/>
        </p:nvGrpSpPr>
        <p:grpSpPr>
          <a:xfrm>
            <a:off x="9985965" y="4531683"/>
            <a:ext cx="19747" cy="58572"/>
            <a:chOff x="17432177" y="8597608"/>
            <a:chExt cx="37465" cy="111125"/>
          </a:xfrm>
        </p:grpSpPr>
        <p:sp>
          <p:nvSpPr>
            <p:cNvPr id="76" name="object 76"/>
            <p:cNvSpPr/>
            <p:nvPr/>
          </p:nvSpPr>
          <p:spPr>
            <a:xfrm>
              <a:off x="17432207" y="8597638"/>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77" name="object 77"/>
            <p:cNvSpPr/>
            <p:nvPr/>
          </p:nvSpPr>
          <p:spPr>
            <a:xfrm>
              <a:off x="17432207" y="8597638"/>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78" name="object 78"/>
          <p:cNvSpPr/>
          <p:nvPr/>
        </p:nvSpPr>
        <p:spPr>
          <a:xfrm>
            <a:off x="6856608" y="418055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79" name="object 79"/>
          <p:cNvSpPr/>
          <p:nvPr/>
        </p:nvSpPr>
        <p:spPr>
          <a:xfrm>
            <a:off x="6893132" y="4180556"/>
            <a:ext cx="121831" cy="48866"/>
          </a:xfrm>
          <a:custGeom>
            <a:avLst/>
            <a:gdLst/>
            <a:ahLst/>
            <a:cxnLst/>
            <a:rect l="l" t="t" r="r" b="b"/>
            <a:pathLst>
              <a:path w="231140" h="92709">
                <a:moveTo>
                  <a:pt x="0" y="15398"/>
                </a:moveTo>
                <a:lnTo>
                  <a:pt x="5774" y="7699"/>
                </a:lnTo>
                <a:lnTo>
                  <a:pt x="17323" y="0"/>
                </a:lnTo>
                <a:lnTo>
                  <a:pt x="28871" y="0"/>
                </a:lnTo>
                <a:lnTo>
                  <a:pt x="40420" y="7699"/>
                </a:lnTo>
                <a:lnTo>
                  <a:pt x="46195" y="15398"/>
                </a:lnTo>
                <a:lnTo>
                  <a:pt x="46195" y="30797"/>
                </a:lnTo>
                <a:lnTo>
                  <a:pt x="40420" y="38495"/>
                </a:lnTo>
                <a:lnTo>
                  <a:pt x="28871" y="46195"/>
                </a:lnTo>
                <a:lnTo>
                  <a:pt x="17323" y="53894"/>
                </a:lnTo>
                <a:lnTo>
                  <a:pt x="5774" y="69292"/>
                </a:lnTo>
                <a:lnTo>
                  <a:pt x="0" y="92390"/>
                </a:lnTo>
                <a:lnTo>
                  <a:pt x="46195" y="92390"/>
                </a:lnTo>
              </a:path>
              <a:path w="231140" h="92709">
                <a:moveTo>
                  <a:pt x="138585" y="30797"/>
                </a:moveTo>
                <a:lnTo>
                  <a:pt x="132810" y="46195"/>
                </a:lnTo>
                <a:lnTo>
                  <a:pt x="115487" y="53894"/>
                </a:lnTo>
                <a:lnTo>
                  <a:pt x="98164" y="46195"/>
                </a:lnTo>
                <a:lnTo>
                  <a:pt x="92390" y="30797"/>
                </a:lnTo>
                <a:lnTo>
                  <a:pt x="98164" y="15398"/>
                </a:lnTo>
                <a:lnTo>
                  <a:pt x="103938" y="7699"/>
                </a:lnTo>
                <a:lnTo>
                  <a:pt x="115487" y="0"/>
                </a:lnTo>
                <a:lnTo>
                  <a:pt x="127036" y="7699"/>
                </a:lnTo>
                <a:lnTo>
                  <a:pt x="132810" y="15398"/>
                </a:lnTo>
                <a:lnTo>
                  <a:pt x="138585" y="30797"/>
                </a:lnTo>
                <a:lnTo>
                  <a:pt x="138585" y="61593"/>
                </a:lnTo>
                <a:lnTo>
                  <a:pt x="132810" y="76992"/>
                </a:lnTo>
                <a:lnTo>
                  <a:pt x="127036" y="84690"/>
                </a:lnTo>
                <a:lnTo>
                  <a:pt x="115487" y="92390"/>
                </a:lnTo>
                <a:lnTo>
                  <a:pt x="103938" y="84690"/>
                </a:lnTo>
                <a:lnTo>
                  <a:pt x="98164" y="76992"/>
                </a:lnTo>
              </a:path>
              <a:path w="231140" h="92709">
                <a:moveTo>
                  <a:pt x="207877" y="92390"/>
                </a:moveTo>
                <a:lnTo>
                  <a:pt x="196329" y="84690"/>
                </a:lnTo>
                <a:lnTo>
                  <a:pt x="190554" y="76992"/>
                </a:lnTo>
                <a:lnTo>
                  <a:pt x="184780" y="61593"/>
                </a:lnTo>
                <a:lnTo>
                  <a:pt x="184780" y="30797"/>
                </a:lnTo>
                <a:lnTo>
                  <a:pt x="190554" y="15398"/>
                </a:lnTo>
                <a:lnTo>
                  <a:pt x="196329" y="7699"/>
                </a:lnTo>
                <a:lnTo>
                  <a:pt x="207877" y="0"/>
                </a:lnTo>
                <a:lnTo>
                  <a:pt x="219426" y="7699"/>
                </a:lnTo>
                <a:lnTo>
                  <a:pt x="225200" y="15398"/>
                </a:lnTo>
                <a:lnTo>
                  <a:pt x="230975" y="30797"/>
                </a:lnTo>
                <a:lnTo>
                  <a:pt x="230975" y="61593"/>
                </a:lnTo>
                <a:lnTo>
                  <a:pt x="225200" y="76992"/>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80" name="object 80"/>
          <p:cNvGrpSpPr/>
          <p:nvPr/>
        </p:nvGrpSpPr>
        <p:grpSpPr>
          <a:xfrm>
            <a:off x="6613067" y="4195149"/>
            <a:ext cx="58572" cy="19747"/>
            <a:chOff x="11033041" y="7959130"/>
            <a:chExt cx="111125" cy="37465"/>
          </a:xfrm>
        </p:grpSpPr>
        <p:sp>
          <p:nvSpPr>
            <p:cNvPr id="81" name="object 81"/>
            <p:cNvSpPr/>
            <p:nvPr/>
          </p:nvSpPr>
          <p:spPr>
            <a:xfrm>
              <a:off x="11033070" y="7959160"/>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82" name="object 82"/>
            <p:cNvSpPr/>
            <p:nvPr/>
          </p:nvSpPr>
          <p:spPr>
            <a:xfrm>
              <a:off x="11033070" y="7959160"/>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83" name="object 83"/>
          <p:cNvGrpSpPr/>
          <p:nvPr/>
        </p:nvGrpSpPr>
        <p:grpSpPr>
          <a:xfrm>
            <a:off x="7187776" y="4195149"/>
            <a:ext cx="58572" cy="19747"/>
            <a:chOff x="12123390" y="7959130"/>
            <a:chExt cx="111125" cy="37465"/>
          </a:xfrm>
        </p:grpSpPr>
        <p:sp>
          <p:nvSpPr>
            <p:cNvPr id="84" name="object 84"/>
            <p:cNvSpPr/>
            <p:nvPr/>
          </p:nvSpPr>
          <p:spPr>
            <a:xfrm>
              <a:off x="12123419" y="7959160"/>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85" name="object 85"/>
            <p:cNvSpPr/>
            <p:nvPr/>
          </p:nvSpPr>
          <p:spPr>
            <a:xfrm>
              <a:off x="12123419" y="7959160"/>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86" name="object 86"/>
          <p:cNvSpPr/>
          <p:nvPr/>
        </p:nvSpPr>
        <p:spPr>
          <a:xfrm>
            <a:off x="4830258" y="4511122"/>
            <a:ext cx="76312" cy="48866"/>
          </a:xfrm>
          <a:custGeom>
            <a:avLst/>
            <a:gdLst/>
            <a:ahLst/>
            <a:cxnLst/>
            <a:rect l="l" t="t" r="r" b="b"/>
            <a:pathLst>
              <a:path w="144779"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144779"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144779" h="92709">
                <a:moveTo>
                  <a:pt x="144359" y="30796"/>
                </a:moveTo>
                <a:lnTo>
                  <a:pt x="138585" y="46195"/>
                </a:lnTo>
                <a:lnTo>
                  <a:pt x="121262" y="53894"/>
                </a:lnTo>
                <a:lnTo>
                  <a:pt x="103938" y="46195"/>
                </a:lnTo>
                <a:lnTo>
                  <a:pt x="98164" y="30796"/>
                </a:lnTo>
                <a:lnTo>
                  <a:pt x="103938" y="15398"/>
                </a:lnTo>
                <a:lnTo>
                  <a:pt x="109713" y="7699"/>
                </a:lnTo>
                <a:lnTo>
                  <a:pt x="121262" y="0"/>
                </a:lnTo>
                <a:lnTo>
                  <a:pt x="132810" y="7699"/>
                </a:lnTo>
                <a:lnTo>
                  <a:pt x="138585" y="15398"/>
                </a:lnTo>
                <a:lnTo>
                  <a:pt x="144359" y="30796"/>
                </a:lnTo>
                <a:lnTo>
                  <a:pt x="144359" y="61593"/>
                </a:lnTo>
                <a:lnTo>
                  <a:pt x="138585" y="76991"/>
                </a:lnTo>
                <a:lnTo>
                  <a:pt x="132810" y="84690"/>
                </a:lnTo>
                <a:lnTo>
                  <a:pt x="121262" y="92390"/>
                </a:lnTo>
                <a:lnTo>
                  <a:pt x="109713" y="84690"/>
                </a:lnTo>
                <a:lnTo>
                  <a:pt x="103938" y="76991"/>
                </a:lnTo>
              </a:path>
            </a:pathLst>
          </a:custGeom>
          <a:ln w="3175">
            <a:solidFill>
              <a:srgbClr val="000000"/>
            </a:solidFill>
          </a:ln>
        </p:spPr>
        <p:txBody>
          <a:bodyPr wrap="square" lIns="0" tIns="0" rIns="0" bIns="0" rtlCol="0"/>
          <a:lstStyle/>
          <a:p>
            <a:endParaRPr sz="949"/>
          </a:p>
        </p:txBody>
      </p:sp>
      <p:sp>
        <p:nvSpPr>
          <p:cNvPr id="87" name="object 87"/>
          <p:cNvSpPr/>
          <p:nvPr/>
        </p:nvSpPr>
        <p:spPr>
          <a:xfrm>
            <a:off x="4939828" y="4555761"/>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grpSp>
        <p:nvGrpSpPr>
          <p:cNvPr id="88" name="object 88"/>
          <p:cNvGrpSpPr/>
          <p:nvPr/>
        </p:nvGrpSpPr>
        <p:grpSpPr>
          <a:xfrm>
            <a:off x="4978616" y="4510343"/>
            <a:ext cx="59577" cy="50540"/>
            <a:chOff x="7932124" y="8557122"/>
            <a:chExt cx="113030" cy="95885"/>
          </a:xfrm>
        </p:grpSpPr>
        <p:sp>
          <p:nvSpPr>
            <p:cNvPr id="89" name="object 89"/>
            <p:cNvSpPr/>
            <p:nvPr/>
          </p:nvSpPr>
          <p:spPr>
            <a:xfrm>
              <a:off x="7933602" y="8558600"/>
              <a:ext cx="46355" cy="92710"/>
            </a:xfrm>
            <a:custGeom>
              <a:avLst/>
              <a:gdLst/>
              <a:ahLst/>
              <a:cxnLst/>
              <a:rect l="l" t="t" r="r" b="b"/>
              <a:pathLst>
                <a:path w="46354" h="92709">
                  <a:moveTo>
                    <a:pt x="0" y="61593"/>
                  </a:moveTo>
                  <a:lnTo>
                    <a:pt x="5774" y="46195"/>
                  </a:lnTo>
                  <a:lnTo>
                    <a:pt x="23097" y="38495"/>
                  </a:lnTo>
                  <a:lnTo>
                    <a:pt x="40420" y="46195"/>
                  </a:lnTo>
                  <a:lnTo>
                    <a:pt x="46195" y="61593"/>
                  </a:lnTo>
                  <a:lnTo>
                    <a:pt x="40420" y="76991"/>
                  </a:lnTo>
                  <a:lnTo>
                    <a:pt x="34646" y="84690"/>
                  </a:lnTo>
                  <a:lnTo>
                    <a:pt x="23097" y="92390"/>
                  </a:lnTo>
                  <a:lnTo>
                    <a:pt x="11548" y="84690"/>
                  </a:lnTo>
                  <a:lnTo>
                    <a:pt x="5774" y="76991"/>
                  </a:lnTo>
                  <a:lnTo>
                    <a:pt x="0" y="61593"/>
                  </a:lnTo>
                  <a:lnTo>
                    <a:pt x="0" y="30796"/>
                  </a:lnTo>
                  <a:lnTo>
                    <a:pt x="5774" y="15398"/>
                  </a:lnTo>
                  <a:lnTo>
                    <a:pt x="11548" y="7699"/>
                  </a:lnTo>
                  <a:lnTo>
                    <a:pt x="23097" y="0"/>
                  </a:lnTo>
                  <a:lnTo>
                    <a:pt x="34646" y="7699"/>
                  </a:lnTo>
                  <a:lnTo>
                    <a:pt x="40420" y="15398"/>
                  </a:lnTo>
                </a:path>
              </a:pathLst>
            </a:custGeom>
            <a:ln w="3175">
              <a:solidFill>
                <a:srgbClr val="000000"/>
              </a:solidFill>
            </a:ln>
          </p:spPr>
          <p:txBody>
            <a:bodyPr wrap="square" lIns="0" tIns="0" rIns="0" bIns="0" rtlCol="0"/>
            <a:lstStyle/>
            <a:p>
              <a:endParaRPr sz="949"/>
            </a:p>
          </p:txBody>
        </p:sp>
        <p:sp>
          <p:nvSpPr>
            <p:cNvPr id="90" name="object 90"/>
            <p:cNvSpPr/>
            <p:nvPr/>
          </p:nvSpPr>
          <p:spPr>
            <a:xfrm>
              <a:off x="8023126" y="8558600"/>
              <a:ext cx="8890" cy="1270"/>
            </a:xfrm>
            <a:custGeom>
              <a:avLst/>
              <a:gdLst/>
              <a:ahLst/>
              <a:cxnLst/>
              <a:rect l="l" t="t" r="r" b="b"/>
              <a:pathLst>
                <a:path w="8890" h="1270">
                  <a:moveTo>
                    <a:pt x="4720" y="0"/>
                  </a:moveTo>
                  <a:lnTo>
                    <a:pt x="0" y="674"/>
                  </a:lnTo>
                  <a:lnTo>
                    <a:pt x="8766" y="674"/>
                  </a:lnTo>
                  <a:lnTo>
                    <a:pt x="4720" y="0"/>
                  </a:lnTo>
                  <a:close/>
                </a:path>
              </a:pathLst>
            </a:custGeom>
            <a:solidFill>
              <a:srgbClr val="000000"/>
            </a:solidFill>
          </p:spPr>
          <p:txBody>
            <a:bodyPr wrap="square" lIns="0" tIns="0" rIns="0" bIns="0" rtlCol="0"/>
            <a:lstStyle/>
            <a:p>
              <a:endParaRPr sz="949"/>
            </a:p>
          </p:txBody>
        </p:sp>
        <p:sp>
          <p:nvSpPr>
            <p:cNvPr id="91" name="object 91"/>
            <p:cNvSpPr/>
            <p:nvPr/>
          </p:nvSpPr>
          <p:spPr>
            <a:xfrm>
              <a:off x="8023126" y="8558600"/>
              <a:ext cx="8890" cy="1270"/>
            </a:xfrm>
            <a:custGeom>
              <a:avLst/>
              <a:gdLst/>
              <a:ahLst/>
              <a:cxnLst/>
              <a:rect l="l" t="t" r="r" b="b"/>
              <a:pathLst>
                <a:path w="8890" h="1270">
                  <a:moveTo>
                    <a:pt x="0" y="674"/>
                  </a:moveTo>
                  <a:lnTo>
                    <a:pt x="4720" y="0"/>
                  </a:lnTo>
                  <a:lnTo>
                    <a:pt x="8766" y="674"/>
                  </a:lnTo>
                  <a:lnTo>
                    <a:pt x="0" y="674"/>
                  </a:lnTo>
                  <a:close/>
                </a:path>
              </a:pathLst>
            </a:custGeom>
            <a:ln w="3175">
              <a:solidFill>
                <a:srgbClr val="000000"/>
              </a:solidFill>
            </a:ln>
          </p:spPr>
          <p:txBody>
            <a:bodyPr wrap="square" lIns="0" tIns="0" rIns="0" bIns="0" rtlCol="0"/>
            <a:lstStyle/>
            <a:p>
              <a:endParaRPr sz="949"/>
            </a:p>
          </p:txBody>
        </p:sp>
        <p:sp>
          <p:nvSpPr>
            <p:cNvPr id="92" name="object 92"/>
            <p:cNvSpPr/>
            <p:nvPr/>
          </p:nvSpPr>
          <p:spPr>
            <a:xfrm>
              <a:off x="8019080" y="8559275"/>
              <a:ext cx="13335" cy="2540"/>
            </a:xfrm>
            <a:custGeom>
              <a:avLst/>
              <a:gdLst/>
              <a:ahLst/>
              <a:cxnLst/>
              <a:rect l="l" t="t" r="r" b="b"/>
              <a:pathLst>
                <a:path w="13334" h="2540">
                  <a:moveTo>
                    <a:pt x="12812" y="0"/>
                  </a:moveTo>
                  <a:lnTo>
                    <a:pt x="4046" y="0"/>
                  </a:lnTo>
                  <a:lnTo>
                    <a:pt x="0" y="2023"/>
                  </a:lnTo>
                  <a:lnTo>
                    <a:pt x="12812" y="0"/>
                  </a:lnTo>
                  <a:close/>
                </a:path>
              </a:pathLst>
            </a:custGeom>
            <a:solidFill>
              <a:srgbClr val="000000"/>
            </a:solidFill>
          </p:spPr>
          <p:txBody>
            <a:bodyPr wrap="square" lIns="0" tIns="0" rIns="0" bIns="0" rtlCol="0"/>
            <a:lstStyle/>
            <a:p>
              <a:endParaRPr sz="949"/>
            </a:p>
          </p:txBody>
        </p:sp>
        <p:sp>
          <p:nvSpPr>
            <p:cNvPr id="93" name="object 93"/>
            <p:cNvSpPr/>
            <p:nvPr/>
          </p:nvSpPr>
          <p:spPr>
            <a:xfrm>
              <a:off x="8019080" y="8559275"/>
              <a:ext cx="13335" cy="2540"/>
            </a:xfrm>
            <a:custGeom>
              <a:avLst/>
              <a:gdLst/>
              <a:ahLst/>
              <a:cxnLst/>
              <a:rect l="l" t="t" r="r" b="b"/>
              <a:pathLst>
                <a:path w="13334" h="2540">
                  <a:moveTo>
                    <a:pt x="12812" y="0"/>
                  </a:moveTo>
                  <a:lnTo>
                    <a:pt x="0" y="2023"/>
                  </a:lnTo>
                  <a:lnTo>
                    <a:pt x="4046" y="0"/>
                  </a:lnTo>
                  <a:lnTo>
                    <a:pt x="12812" y="0"/>
                  </a:lnTo>
                  <a:close/>
                </a:path>
              </a:pathLst>
            </a:custGeom>
            <a:ln w="3175">
              <a:solidFill>
                <a:srgbClr val="000000"/>
              </a:solidFill>
            </a:ln>
          </p:spPr>
          <p:txBody>
            <a:bodyPr wrap="square" lIns="0" tIns="0" rIns="0" bIns="0" rtlCol="0"/>
            <a:lstStyle/>
            <a:p>
              <a:endParaRPr sz="949"/>
            </a:p>
          </p:txBody>
        </p:sp>
        <p:sp>
          <p:nvSpPr>
            <p:cNvPr id="94" name="object 94"/>
            <p:cNvSpPr/>
            <p:nvPr/>
          </p:nvSpPr>
          <p:spPr>
            <a:xfrm>
              <a:off x="8019080" y="8559275"/>
              <a:ext cx="17780" cy="2540"/>
            </a:xfrm>
            <a:custGeom>
              <a:avLst/>
              <a:gdLst/>
              <a:ahLst/>
              <a:cxnLst/>
              <a:rect l="l" t="t" r="r" b="b"/>
              <a:pathLst>
                <a:path w="17779" h="2540">
                  <a:moveTo>
                    <a:pt x="12812" y="0"/>
                  </a:moveTo>
                  <a:lnTo>
                    <a:pt x="0" y="2023"/>
                  </a:lnTo>
                  <a:lnTo>
                    <a:pt x="17533" y="2023"/>
                  </a:lnTo>
                  <a:lnTo>
                    <a:pt x="12812" y="0"/>
                  </a:lnTo>
                  <a:close/>
                </a:path>
              </a:pathLst>
            </a:custGeom>
            <a:solidFill>
              <a:srgbClr val="000000"/>
            </a:solidFill>
          </p:spPr>
          <p:txBody>
            <a:bodyPr wrap="square" lIns="0" tIns="0" rIns="0" bIns="0" rtlCol="0"/>
            <a:lstStyle/>
            <a:p>
              <a:endParaRPr sz="949"/>
            </a:p>
          </p:txBody>
        </p:sp>
        <p:sp>
          <p:nvSpPr>
            <p:cNvPr id="95" name="object 95"/>
            <p:cNvSpPr/>
            <p:nvPr/>
          </p:nvSpPr>
          <p:spPr>
            <a:xfrm>
              <a:off x="8019080" y="8559275"/>
              <a:ext cx="17780" cy="2540"/>
            </a:xfrm>
            <a:custGeom>
              <a:avLst/>
              <a:gdLst/>
              <a:ahLst/>
              <a:cxnLst/>
              <a:rect l="l" t="t" r="r" b="b"/>
              <a:pathLst>
                <a:path w="17779" h="2540">
                  <a:moveTo>
                    <a:pt x="0" y="2023"/>
                  </a:moveTo>
                  <a:lnTo>
                    <a:pt x="12812" y="0"/>
                  </a:lnTo>
                  <a:lnTo>
                    <a:pt x="17533" y="2023"/>
                  </a:lnTo>
                  <a:lnTo>
                    <a:pt x="0" y="2023"/>
                  </a:lnTo>
                  <a:close/>
                </a:path>
              </a:pathLst>
            </a:custGeom>
            <a:ln w="3175">
              <a:solidFill>
                <a:srgbClr val="000000"/>
              </a:solidFill>
            </a:ln>
          </p:spPr>
          <p:txBody>
            <a:bodyPr wrap="square" lIns="0" tIns="0" rIns="0" bIns="0" rtlCol="0"/>
            <a:lstStyle/>
            <a:p>
              <a:endParaRPr sz="949"/>
            </a:p>
          </p:txBody>
        </p:sp>
        <p:sp>
          <p:nvSpPr>
            <p:cNvPr id="96" name="object 96"/>
            <p:cNvSpPr/>
            <p:nvPr/>
          </p:nvSpPr>
          <p:spPr>
            <a:xfrm>
              <a:off x="8015708" y="8561298"/>
              <a:ext cx="20955" cy="3175"/>
            </a:xfrm>
            <a:custGeom>
              <a:avLst/>
              <a:gdLst/>
              <a:ahLst/>
              <a:cxnLst/>
              <a:rect l="l" t="t" r="r" b="b"/>
              <a:pathLst>
                <a:path w="20954" h="3175">
                  <a:moveTo>
                    <a:pt x="20905" y="0"/>
                  </a:moveTo>
                  <a:lnTo>
                    <a:pt x="3371" y="0"/>
                  </a:lnTo>
                  <a:lnTo>
                    <a:pt x="0" y="2697"/>
                  </a:lnTo>
                  <a:lnTo>
                    <a:pt x="20905" y="0"/>
                  </a:lnTo>
                  <a:close/>
                </a:path>
              </a:pathLst>
            </a:custGeom>
            <a:solidFill>
              <a:srgbClr val="000000"/>
            </a:solidFill>
          </p:spPr>
          <p:txBody>
            <a:bodyPr wrap="square" lIns="0" tIns="0" rIns="0" bIns="0" rtlCol="0"/>
            <a:lstStyle/>
            <a:p>
              <a:endParaRPr sz="949"/>
            </a:p>
          </p:txBody>
        </p:sp>
        <p:sp>
          <p:nvSpPr>
            <p:cNvPr id="97" name="object 97"/>
            <p:cNvSpPr/>
            <p:nvPr/>
          </p:nvSpPr>
          <p:spPr>
            <a:xfrm>
              <a:off x="8015708" y="8561298"/>
              <a:ext cx="20955" cy="3175"/>
            </a:xfrm>
            <a:custGeom>
              <a:avLst/>
              <a:gdLst/>
              <a:ahLst/>
              <a:cxnLst/>
              <a:rect l="l" t="t" r="r" b="b"/>
              <a:pathLst>
                <a:path w="20954" h="3175">
                  <a:moveTo>
                    <a:pt x="20905" y="0"/>
                  </a:moveTo>
                  <a:lnTo>
                    <a:pt x="0" y="2697"/>
                  </a:lnTo>
                  <a:lnTo>
                    <a:pt x="3371" y="0"/>
                  </a:lnTo>
                  <a:lnTo>
                    <a:pt x="20905" y="0"/>
                  </a:lnTo>
                  <a:close/>
                </a:path>
              </a:pathLst>
            </a:custGeom>
            <a:ln w="3175">
              <a:solidFill>
                <a:srgbClr val="000000"/>
              </a:solidFill>
            </a:ln>
          </p:spPr>
          <p:txBody>
            <a:bodyPr wrap="square" lIns="0" tIns="0" rIns="0" bIns="0" rtlCol="0"/>
            <a:lstStyle/>
            <a:p>
              <a:endParaRPr sz="949"/>
            </a:p>
          </p:txBody>
        </p:sp>
        <p:sp>
          <p:nvSpPr>
            <p:cNvPr id="98" name="object 98"/>
            <p:cNvSpPr/>
            <p:nvPr/>
          </p:nvSpPr>
          <p:spPr>
            <a:xfrm>
              <a:off x="8015708" y="8561298"/>
              <a:ext cx="24765" cy="3175"/>
            </a:xfrm>
            <a:custGeom>
              <a:avLst/>
              <a:gdLst/>
              <a:ahLst/>
              <a:cxnLst/>
              <a:rect l="l" t="t" r="r" b="b"/>
              <a:pathLst>
                <a:path w="24765" h="3175">
                  <a:moveTo>
                    <a:pt x="20905" y="0"/>
                  </a:moveTo>
                  <a:lnTo>
                    <a:pt x="0" y="2697"/>
                  </a:lnTo>
                  <a:lnTo>
                    <a:pt x="24277" y="2697"/>
                  </a:lnTo>
                  <a:lnTo>
                    <a:pt x="20905" y="0"/>
                  </a:lnTo>
                  <a:close/>
                </a:path>
              </a:pathLst>
            </a:custGeom>
            <a:solidFill>
              <a:srgbClr val="000000"/>
            </a:solidFill>
          </p:spPr>
          <p:txBody>
            <a:bodyPr wrap="square" lIns="0" tIns="0" rIns="0" bIns="0" rtlCol="0"/>
            <a:lstStyle/>
            <a:p>
              <a:endParaRPr sz="949"/>
            </a:p>
          </p:txBody>
        </p:sp>
        <p:sp>
          <p:nvSpPr>
            <p:cNvPr id="99" name="object 99"/>
            <p:cNvSpPr/>
            <p:nvPr/>
          </p:nvSpPr>
          <p:spPr>
            <a:xfrm>
              <a:off x="8015708" y="8561298"/>
              <a:ext cx="24765" cy="3175"/>
            </a:xfrm>
            <a:custGeom>
              <a:avLst/>
              <a:gdLst/>
              <a:ahLst/>
              <a:cxnLst/>
              <a:rect l="l" t="t" r="r" b="b"/>
              <a:pathLst>
                <a:path w="24765" h="3175">
                  <a:moveTo>
                    <a:pt x="0" y="2697"/>
                  </a:moveTo>
                  <a:lnTo>
                    <a:pt x="20905" y="0"/>
                  </a:lnTo>
                  <a:lnTo>
                    <a:pt x="24277" y="2697"/>
                  </a:lnTo>
                  <a:lnTo>
                    <a:pt x="0" y="2697"/>
                  </a:lnTo>
                  <a:close/>
                </a:path>
              </a:pathLst>
            </a:custGeom>
            <a:ln w="3175">
              <a:solidFill>
                <a:srgbClr val="000000"/>
              </a:solidFill>
            </a:ln>
          </p:spPr>
          <p:txBody>
            <a:bodyPr wrap="square" lIns="0" tIns="0" rIns="0" bIns="0" rtlCol="0"/>
            <a:lstStyle/>
            <a:p>
              <a:endParaRPr sz="949"/>
            </a:p>
          </p:txBody>
        </p:sp>
        <p:sp>
          <p:nvSpPr>
            <p:cNvPr id="100" name="object 100"/>
            <p:cNvSpPr/>
            <p:nvPr/>
          </p:nvSpPr>
          <p:spPr>
            <a:xfrm>
              <a:off x="8013010" y="8565344"/>
              <a:ext cx="15240" cy="2540"/>
            </a:xfrm>
            <a:custGeom>
              <a:avLst/>
              <a:gdLst/>
              <a:ahLst/>
              <a:cxnLst/>
              <a:rect l="l" t="t" r="r" b="b"/>
              <a:pathLst>
                <a:path w="15240" h="2540">
                  <a:moveTo>
                    <a:pt x="14836" y="0"/>
                  </a:moveTo>
                  <a:lnTo>
                    <a:pt x="0" y="2023"/>
                  </a:lnTo>
                  <a:lnTo>
                    <a:pt x="12138" y="674"/>
                  </a:lnTo>
                  <a:lnTo>
                    <a:pt x="14836" y="0"/>
                  </a:lnTo>
                  <a:close/>
                </a:path>
              </a:pathLst>
            </a:custGeom>
            <a:solidFill>
              <a:srgbClr val="000000"/>
            </a:solidFill>
          </p:spPr>
          <p:txBody>
            <a:bodyPr wrap="square" lIns="0" tIns="0" rIns="0" bIns="0" rtlCol="0"/>
            <a:lstStyle/>
            <a:p>
              <a:endParaRPr sz="949"/>
            </a:p>
          </p:txBody>
        </p:sp>
        <p:sp>
          <p:nvSpPr>
            <p:cNvPr id="101" name="object 101"/>
            <p:cNvSpPr/>
            <p:nvPr/>
          </p:nvSpPr>
          <p:spPr>
            <a:xfrm>
              <a:off x="8013010" y="8565344"/>
              <a:ext cx="15240" cy="2540"/>
            </a:xfrm>
            <a:custGeom>
              <a:avLst/>
              <a:gdLst/>
              <a:ahLst/>
              <a:cxnLst/>
              <a:rect l="l" t="t" r="r" b="b"/>
              <a:pathLst>
                <a:path w="15240" h="2540">
                  <a:moveTo>
                    <a:pt x="14836" y="0"/>
                  </a:moveTo>
                  <a:lnTo>
                    <a:pt x="12138" y="674"/>
                  </a:lnTo>
                  <a:lnTo>
                    <a:pt x="0" y="2023"/>
                  </a:lnTo>
                  <a:lnTo>
                    <a:pt x="14836" y="0"/>
                  </a:lnTo>
                  <a:close/>
                </a:path>
              </a:pathLst>
            </a:custGeom>
            <a:ln w="3175">
              <a:solidFill>
                <a:srgbClr val="000000"/>
              </a:solidFill>
            </a:ln>
          </p:spPr>
          <p:txBody>
            <a:bodyPr wrap="square" lIns="0" tIns="0" rIns="0" bIns="0" rtlCol="0"/>
            <a:lstStyle/>
            <a:p>
              <a:endParaRPr sz="949"/>
            </a:p>
          </p:txBody>
        </p:sp>
        <p:sp>
          <p:nvSpPr>
            <p:cNvPr id="102" name="object 102"/>
            <p:cNvSpPr/>
            <p:nvPr/>
          </p:nvSpPr>
          <p:spPr>
            <a:xfrm>
              <a:off x="8015708" y="8563995"/>
              <a:ext cx="24765" cy="1905"/>
            </a:xfrm>
            <a:custGeom>
              <a:avLst/>
              <a:gdLst/>
              <a:ahLst/>
              <a:cxnLst/>
              <a:rect l="l" t="t" r="r" b="b"/>
              <a:pathLst>
                <a:path w="24765" h="1904">
                  <a:moveTo>
                    <a:pt x="24277" y="0"/>
                  </a:moveTo>
                  <a:lnTo>
                    <a:pt x="0" y="0"/>
                  </a:lnTo>
                  <a:lnTo>
                    <a:pt x="12138" y="1348"/>
                  </a:lnTo>
                  <a:lnTo>
                    <a:pt x="24277" y="0"/>
                  </a:lnTo>
                  <a:close/>
                </a:path>
              </a:pathLst>
            </a:custGeom>
            <a:solidFill>
              <a:srgbClr val="000000"/>
            </a:solidFill>
          </p:spPr>
          <p:txBody>
            <a:bodyPr wrap="square" lIns="0" tIns="0" rIns="0" bIns="0" rtlCol="0"/>
            <a:lstStyle/>
            <a:p>
              <a:endParaRPr sz="949"/>
            </a:p>
          </p:txBody>
        </p:sp>
        <p:sp>
          <p:nvSpPr>
            <p:cNvPr id="103" name="object 103"/>
            <p:cNvSpPr/>
            <p:nvPr/>
          </p:nvSpPr>
          <p:spPr>
            <a:xfrm>
              <a:off x="8015708" y="8563995"/>
              <a:ext cx="24765" cy="1905"/>
            </a:xfrm>
            <a:custGeom>
              <a:avLst/>
              <a:gdLst/>
              <a:ahLst/>
              <a:cxnLst/>
              <a:rect l="l" t="t" r="r" b="b"/>
              <a:pathLst>
                <a:path w="24765" h="1904">
                  <a:moveTo>
                    <a:pt x="0" y="0"/>
                  </a:moveTo>
                  <a:lnTo>
                    <a:pt x="24277" y="0"/>
                  </a:lnTo>
                  <a:lnTo>
                    <a:pt x="12138" y="1348"/>
                  </a:lnTo>
                  <a:lnTo>
                    <a:pt x="0" y="0"/>
                  </a:lnTo>
                  <a:close/>
                </a:path>
              </a:pathLst>
            </a:custGeom>
            <a:ln w="3175">
              <a:solidFill>
                <a:srgbClr val="000000"/>
              </a:solidFill>
            </a:ln>
          </p:spPr>
          <p:txBody>
            <a:bodyPr wrap="square" lIns="0" tIns="0" rIns="0" bIns="0" rtlCol="0"/>
            <a:lstStyle/>
            <a:p>
              <a:endParaRPr sz="949"/>
            </a:p>
          </p:txBody>
        </p:sp>
        <p:sp>
          <p:nvSpPr>
            <p:cNvPr id="104" name="object 104"/>
            <p:cNvSpPr/>
            <p:nvPr/>
          </p:nvSpPr>
          <p:spPr>
            <a:xfrm>
              <a:off x="8013010" y="8563995"/>
              <a:ext cx="15240" cy="3810"/>
            </a:xfrm>
            <a:custGeom>
              <a:avLst/>
              <a:gdLst/>
              <a:ahLst/>
              <a:cxnLst/>
              <a:rect l="l" t="t" r="r" b="b"/>
              <a:pathLst>
                <a:path w="15240" h="3809">
                  <a:moveTo>
                    <a:pt x="2697" y="0"/>
                  </a:moveTo>
                  <a:lnTo>
                    <a:pt x="0" y="3371"/>
                  </a:lnTo>
                  <a:lnTo>
                    <a:pt x="14836" y="1348"/>
                  </a:lnTo>
                  <a:lnTo>
                    <a:pt x="2697" y="0"/>
                  </a:lnTo>
                  <a:close/>
                </a:path>
              </a:pathLst>
            </a:custGeom>
            <a:solidFill>
              <a:srgbClr val="000000"/>
            </a:solidFill>
          </p:spPr>
          <p:txBody>
            <a:bodyPr wrap="square" lIns="0" tIns="0" rIns="0" bIns="0" rtlCol="0"/>
            <a:lstStyle/>
            <a:p>
              <a:endParaRPr sz="949"/>
            </a:p>
          </p:txBody>
        </p:sp>
        <p:sp>
          <p:nvSpPr>
            <p:cNvPr id="105" name="object 105"/>
            <p:cNvSpPr/>
            <p:nvPr/>
          </p:nvSpPr>
          <p:spPr>
            <a:xfrm>
              <a:off x="8013010" y="8563995"/>
              <a:ext cx="15240" cy="3810"/>
            </a:xfrm>
            <a:custGeom>
              <a:avLst/>
              <a:gdLst/>
              <a:ahLst/>
              <a:cxnLst/>
              <a:rect l="l" t="t" r="r" b="b"/>
              <a:pathLst>
                <a:path w="15240" h="3809">
                  <a:moveTo>
                    <a:pt x="14836" y="1348"/>
                  </a:moveTo>
                  <a:lnTo>
                    <a:pt x="0" y="3371"/>
                  </a:lnTo>
                  <a:lnTo>
                    <a:pt x="2697" y="0"/>
                  </a:lnTo>
                  <a:lnTo>
                    <a:pt x="14836" y="1348"/>
                  </a:lnTo>
                  <a:close/>
                </a:path>
              </a:pathLst>
            </a:custGeom>
            <a:ln w="3175">
              <a:solidFill>
                <a:srgbClr val="000000"/>
              </a:solidFill>
            </a:ln>
          </p:spPr>
          <p:txBody>
            <a:bodyPr wrap="square" lIns="0" tIns="0" rIns="0" bIns="0" rtlCol="0"/>
            <a:lstStyle/>
            <a:p>
              <a:endParaRPr sz="949"/>
            </a:p>
          </p:txBody>
        </p:sp>
        <p:sp>
          <p:nvSpPr>
            <p:cNvPr id="106" name="object 106"/>
            <p:cNvSpPr/>
            <p:nvPr/>
          </p:nvSpPr>
          <p:spPr>
            <a:xfrm>
              <a:off x="8013010" y="8566018"/>
              <a:ext cx="12700" cy="1905"/>
            </a:xfrm>
            <a:custGeom>
              <a:avLst/>
              <a:gdLst/>
              <a:ahLst/>
              <a:cxnLst/>
              <a:rect l="l" t="t" r="r" b="b"/>
              <a:pathLst>
                <a:path w="12700" h="1904">
                  <a:moveTo>
                    <a:pt x="12138" y="0"/>
                  </a:moveTo>
                  <a:lnTo>
                    <a:pt x="0" y="1348"/>
                  </a:lnTo>
                  <a:lnTo>
                    <a:pt x="9441" y="1348"/>
                  </a:lnTo>
                  <a:lnTo>
                    <a:pt x="12138" y="0"/>
                  </a:lnTo>
                  <a:close/>
                </a:path>
              </a:pathLst>
            </a:custGeom>
            <a:solidFill>
              <a:srgbClr val="000000"/>
            </a:solidFill>
          </p:spPr>
          <p:txBody>
            <a:bodyPr wrap="square" lIns="0" tIns="0" rIns="0" bIns="0" rtlCol="0"/>
            <a:lstStyle/>
            <a:p>
              <a:endParaRPr sz="949"/>
            </a:p>
          </p:txBody>
        </p:sp>
        <p:sp>
          <p:nvSpPr>
            <p:cNvPr id="107" name="object 107"/>
            <p:cNvSpPr/>
            <p:nvPr/>
          </p:nvSpPr>
          <p:spPr>
            <a:xfrm>
              <a:off x="8013010" y="8566018"/>
              <a:ext cx="12700" cy="1905"/>
            </a:xfrm>
            <a:custGeom>
              <a:avLst/>
              <a:gdLst/>
              <a:ahLst/>
              <a:cxnLst/>
              <a:rect l="l" t="t" r="r" b="b"/>
              <a:pathLst>
                <a:path w="12700" h="1904">
                  <a:moveTo>
                    <a:pt x="0" y="1348"/>
                  </a:moveTo>
                  <a:lnTo>
                    <a:pt x="12138"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108" name="object 108"/>
            <p:cNvSpPr/>
            <p:nvPr/>
          </p:nvSpPr>
          <p:spPr>
            <a:xfrm>
              <a:off x="8027847" y="8563995"/>
              <a:ext cx="12700" cy="2540"/>
            </a:xfrm>
            <a:custGeom>
              <a:avLst/>
              <a:gdLst/>
              <a:ahLst/>
              <a:cxnLst/>
              <a:rect l="l" t="t" r="r" b="b"/>
              <a:pathLst>
                <a:path w="12700" h="2540">
                  <a:moveTo>
                    <a:pt x="12138" y="0"/>
                  </a:moveTo>
                  <a:lnTo>
                    <a:pt x="0" y="1348"/>
                  </a:lnTo>
                  <a:lnTo>
                    <a:pt x="2697" y="2023"/>
                  </a:lnTo>
                  <a:lnTo>
                    <a:pt x="12138" y="0"/>
                  </a:lnTo>
                  <a:close/>
                </a:path>
              </a:pathLst>
            </a:custGeom>
            <a:solidFill>
              <a:srgbClr val="000000"/>
            </a:solidFill>
          </p:spPr>
          <p:txBody>
            <a:bodyPr wrap="square" lIns="0" tIns="0" rIns="0" bIns="0" rtlCol="0"/>
            <a:lstStyle/>
            <a:p>
              <a:endParaRPr sz="949"/>
            </a:p>
          </p:txBody>
        </p:sp>
        <p:sp>
          <p:nvSpPr>
            <p:cNvPr id="109" name="object 109"/>
            <p:cNvSpPr/>
            <p:nvPr/>
          </p:nvSpPr>
          <p:spPr>
            <a:xfrm>
              <a:off x="8027847" y="8563995"/>
              <a:ext cx="12700" cy="2540"/>
            </a:xfrm>
            <a:custGeom>
              <a:avLst/>
              <a:gdLst/>
              <a:ahLst/>
              <a:cxnLst/>
              <a:rect l="l" t="t" r="r" b="b"/>
              <a:pathLst>
                <a:path w="12700" h="2540">
                  <a:moveTo>
                    <a:pt x="2697" y="2023"/>
                  </a:moveTo>
                  <a:lnTo>
                    <a:pt x="0" y="1348"/>
                  </a:lnTo>
                  <a:lnTo>
                    <a:pt x="12138" y="0"/>
                  </a:lnTo>
                  <a:lnTo>
                    <a:pt x="2697" y="2023"/>
                  </a:lnTo>
                  <a:close/>
                </a:path>
              </a:pathLst>
            </a:custGeom>
            <a:ln w="3175">
              <a:solidFill>
                <a:srgbClr val="000000"/>
              </a:solidFill>
            </a:ln>
          </p:spPr>
          <p:txBody>
            <a:bodyPr wrap="square" lIns="0" tIns="0" rIns="0" bIns="0" rtlCol="0"/>
            <a:lstStyle/>
            <a:p>
              <a:endParaRPr sz="949"/>
            </a:p>
          </p:txBody>
        </p:sp>
        <p:sp>
          <p:nvSpPr>
            <p:cNvPr id="110" name="object 110"/>
            <p:cNvSpPr/>
            <p:nvPr/>
          </p:nvSpPr>
          <p:spPr>
            <a:xfrm>
              <a:off x="8030544" y="8563995"/>
              <a:ext cx="9525" cy="3810"/>
            </a:xfrm>
            <a:custGeom>
              <a:avLst/>
              <a:gdLst/>
              <a:ahLst/>
              <a:cxnLst/>
              <a:rect l="l" t="t" r="r" b="b"/>
              <a:pathLst>
                <a:path w="9525" h="3809">
                  <a:moveTo>
                    <a:pt x="9441" y="0"/>
                  </a:moveTo>
                  <a:lnTo>
                    <a:pt x="0" y="2023"/>
                  </a:lnTo>
                  <a:lnTo>
                    <a:pt x="2023" y="3371"/>
                  </a:lnTo>
                  <a:lnTo>
                    <a:pt x="9441" y="0"/>
                  </a:lnTo>
                  <a:close/>
                </a:path>
              </a:pathLst>
            </a:custGeom>
            <a:solidFill>
              <a:srgbClr val="000000"/>
            </a:solidFill>
          </p:spPr>
          <p:txBody>
            <a:bodyPr wrap="square" lIns="0" tIns="0" rIns="0" bIns="0" rtlCol="0"/>
            <a:lstStyle/>
            <a:p>
              <a:endParaRPr sz="949"/>
            </a:p>
          </p:txBody>
        </p:sp>
        <p:sp>
          <p:nvSpPr>
            <p:cNvPr id="111" name="object 111"/>
            <p:cNvSpPr/>
            <p:nvPr/>
          </p:nvSpPr>
          <p:spPr>
            <a:xfrm>
              <a:off x="8030544" y="8563995"/>
              <a:ext cx="9525" cy="3810"/>
            </a:xfrm>
            <a:custGeom>
              <a:avLst/>
              <a:gdLst/>
              <a:ahLst/>
              <a:cxnLst/>
              <a:rect l="l" t="t" r="r" b="b"/>
              <a:pathLst>
                <a:path w="9525" h="3809">
                  <a:moveTo>
                    <a:pt x="2023" y="3371"/>
                  </a:moveTo>
                  <a:lnTo>
                    <a:pt x="0" y="2023"/>
                  </a:lnTo>
                  <a:lnTo>
                    <a:pt x="9441" y="0"/>
                  </a:lnTo>
                  <a:lnTo>
                    <a:pt x="2023" y="3371"/>
                  </a:lnTo>
                  <a:close/>
                </a:path>
              </a:pathLst>
            </a:custGeom>
            <a:ln w="3175">
              <a:solidFill>
                <a:srgbClr val="000000"/>
              </a:solidFill>
            </a:ln>
          </p:spPr>
          <p:txBody>
            <a:bodyPr wrap="square" lIns="0" tIns="0" rIns="0" bIns="0" rtlCol="0"/>
            <a:lstStyle/>
            <a:p>
              <a:endParaRPr sz="949"/>
            </a:p>
          </p:txBody>
        </p:sp>
        <p:sp>
          <p:nvSpPr>
            <p:cNvPr id="112" name="object 112"/>
            <p:cNvSpPr/>
            <p:nvPr/>
          </p:nvSpPr>
          <p:spPr>
            <a:xfrm>
              <a:off x="8032568" y="8563995"/>
              <a:ext cx="10160" cy="3810"/>
            </a:xfrm>
            <a:custGeom>
              <a:avLst/>
              <a:gdLst/>
              <a:ahLst/>
              <a:cxnLst/>
              <a:rect l="l" t="t" r="r" b="b"/>
              <a:pathLst>
                <a:path w="10159" h="3809">
                  <a:moveTo>
                    <a:pt x="7417" y="0"/>
                  </a:moveTo>
                  <a:lnTo>
                    <a:pt x="0" y="3371"/>
                  </a:lnTo>
                  <a:lnTo>
                    <a:pt x="10115" y="3371"/>
                  </a:lnTo>
                  <a:lnTo>
                    <a:pt x="7417" y="0"/>
                  </a:lnTo>
                  <a:close/>
                </a:path>
              </a:pathLst>
            </a:custGeom>
            <a:solidFill>
              <a:srgbClr val="000000"/>
            </a:solidFill>
          </p:spPr>
          <p:txBody>
            <a:bodyPr wrap="square" lIns="0" tIns="0" rIns="0" bIns="0" rtlCol="0"/>
            <a:lstStyle/>
            <a:p>
              <a:endParaRPr sz="949"/>
            </a:p>
          </p:txBody>
        </p:sp>
        <p:sp>
          <p:nvSpPr>
            <p:cNvPr id="113" name="object 113"/>
            <p:cNvSpPr/>
            <p:nvPr/>
          </p:nvSpPr>
          <p:spPr>
            <a:xfrm>
              <a:off x="8032568" y="8563995"/>
              <a:ext cx="10160" cy="3810"/>
            </a:xfrm>
            <a:custGeom>
              <a:avLst/>
              <a:gdLst/>
              <a:ahLst/>
              <a:cxnLst/>
              <a:rect l="l" t="t" r="r" b="b"/>
              <a:pathLst>
                <a:path w="10159" h="3809">
                  <a:moveTo>
                    <a:pt x="0" y="3371"/>
                  </a:moveTo>
                  <a:lnTo>
                    <a:pt x="7417" y="0"/>
                  </a:lnTo>
                  <a:lnTo>
                    <a:pt x="10115" y="3371"/>
                  </a:lnTo>
                  <a:lnTo>
                    <a:pt x="0" y="3371"/>
                  </a:lnTo>
                  <a:close/>
                </a:path>
              </a:pathLst>
            </a:custGeom>
            <a:ln w="3175">
              <a:solidFill>
                <a:srgbClr val="000000"/>
              </a:solidFill>
            </a:ln>
          </p:spPr>
          <p:txBody>
            <a:bodyPr wrap="square" lIns="0" tIns="0" rIns="0" bIns="0" rtlCol="0"/>
            <a:lstStyle/>
            <a:p>
              <a:endParaRPr sz="949"/>
            </a:p>
          </p:txBody>
        </p:sp>
        <p:sp>
          <p:nvSpPr>
            <p:cNvPr id="114" name="object 114"/>
            <p:cNvSpPr/>
            <p:nvPr/>
          </p:nvSpPr>
          <p:spPr>
            <a:xfrm>
              <a:off x="8032568" y="8567367"/>
              <a:ext cx="10160" cy="1905"/>
            </a:xfrm>
            <a:custGeom>
              <a:avLst/>
              <a:gdLst/>
              <a:ahLst/>
              <a:cxnLst/>
              <a:rect l="l" t="t" r="r" b="b"/>
              <a:pathLst>
                <a:path w="10159" h="1904">
                  <a:moveTo>
                    <a:pt x="10115" y="0"/>
                  </a:moveTo>
                  <a:lnTo>
                    <a:pt x="0" y="0"/>
                  </a:lnTo>
                  <a:lnTo>
                    <a:pt x="2697" y="1348"/>
                  </a:lnTo>
                  <a:lnTo>
                    <a:pt x="10115" y="0"/>
                  </a:lnTo>
                  <a:close/>
                </a:path>
              </a:pathLst>
            </a:custGeom>
            <a:solidFill>
              <a:srgbClr val="000000"/>
            </a:solidFill>
          </p:spPr>
          <p:txBody>
            <a:bodyPr wrap="square" lIns="0" tIns="0" rIns="0" bIns="0" rtlCol="0"/>
            <a:lstStyle/>
            <a:p>
              <a:endParaRPr sz="949"/>
            </a:p>
          </p:txBody>
        </p:sp>
        <p:sp>
          <p:nvSpPr>
            <p:cNvPr id="115" name="object 115"/>
            <p:cNvSpPr/>
            <p:nvPr/>
          </p:nvSpPr>
          <p:spPr>
            <a:xfrm>
              <a:off x="8032568" y="8567367"/>
              <a:ext cx="10160" cy="1905"/>
            </a:xfrm>
            <a:custGeom>
              <a:avLst/>
              <a:gdLst/>
              <a:ahLst/>
              <a:cxnLst/>
              <a:rect l="l" t="t" r="r" b="b"/>
              <a:pathLst>
                <a:path w="10159" h="1904">
                  <a:moveTo>
                    <a:pt x="10115" y="0"/>
                  </a:moveTo>
                  <a:lnTo>
                    <a:pt x="2697" y="1348"/>
                  </a:lnTo>
                  <a:lnTo>
                    <a:pt x="0" y="0"/>
                  </a:lnTo>
                  <a:lnTo>
                    <a:pt x="10115" y="0"/>
                  </a:lnTo>
                  <a:close/>
                </a:path>
              </a:pathLst>
            </a:custGeom>
            <a:ln w="3175">
              <a:solidFill>
                <a:srgbClr val="000000"/>
              </a:solidFill>
            </a:ln>
          </p:spPr>
          <p:txBody>
            <a:bodyPr wrap="square" lIns="0" tIns="0" rIns="0" bIns="0" rtlCol="0"/>
            <a:lstStyle/>
            <a:p>
              <a:endParaRPr sz="949"/>
            </a:p>
          </p:txBody>
        </p:sp>
        <p:sp>
          <p:nvSpPr>
            <p:cNvPr id="116" name="object 116"/>
            <p:cNvSpPr/>
            <p:nvPr/>
          </p:nvSpPr>
          <p:spPr>
            <a:xfrm>
              <a:off x="8010987" y="8568716"/>
              <a:ext cx="9525" cy="3175"/>
            </a:xfrm>
            <a:custGeom>
              <a:avLst/>
              <a:gdLst/>
              <a:ahLst/>
              <a:cxnLst/>
              <a:rect l="l" t="t" r="r" b="b"/>
              <a:pathLst>
                <a:path w="9525" h="3175">
                  <a:moveTo>
                    <a:pt x="9441" y="0"/>
                  </a:moveTo>
                  <a:lnTo>
                    <a:pt x="0" y="2697"/>
                  </a:lnTo>
                  <a:lnTo>
                    <a:pt x="7417" y="2022"/>
                  </a:lnTo>
                  <a:lnTo>
                    <a:pt x="9441" y="0"/>
                  </a:lnTo>
                  <a:close/>
                </a:path>
              </a:pathLst>
            </a:custGeom>
            <a:solidFill>
              <a:srgbClr val="000000"/>
            </a:solidFill>
          </p:spPr>
          <p:txBody>
            <a:bodyPr wrap="square" lIns="0" tIns="0" rIns="0" bIns="0" rtlCol="0"/>
            <a:lstStyle/>
            <a:p>
              <a:endParaRPr sz="949"/>
            </a:p>
          </p:txBody>
        </p:sp>
        <p:sp>
          <p:nvSpPr>
            <p:cNvPr id="117" name="object 117"/>
            <p:cNvSpPr/>
            <p:nvPr/>
          </p:nvSpPr>
          <p:spPr>
            <a:xfrm>
              <a:off x="8010987" y="8568716"/>
              <a:ext cx="9525" cy="3175"/>
            </a:xfrm>
            <a:custGeom>
              <a:avLst/>
              <a:gdLst/>
              <a:ahLst/>
              <a:cxnLst/>
              <a:rect l="l" t="t" r="r" b="b"/>
              <a:pathLst>
                <a:path w="9525" h="3175">
                  <a:moveTo>
                    <a:pt x="9441" y="0"/>
                  </a:moveTo>
                  <a:lnTo>
                    <a:pt x="7417" y="2022"/>
                  </a:lnTo>
                  <a:lnTo>
                    <a:pt x="0" y="2697"/>
                  </a:lnTo>
                  <a:lnTo>
                    <a:pt x="9441" y="0"/>
                  </a:lnTo>
                  <a:close/>
                </a:path>
              </a:pathLst>
            </a:custGeom>
            <a:ln w="3175">
              <a:solidFill>
                <a:srgbClr val="000000"/>
              </a:solidFill>
            </a:ln>
          </p:spPr>
          <p:txBody>
            <a:bodyPr wrap="square" lIns="0" tIns="0" rIns="0" bIns="0" rtlCol="0"/>
            <a:lstStyle/>
            <a:p>
              <a:endParaRPr sz="949"/>
            </a:p>
          </p:txBody>
        </p:sp>
        <p:sp>
          <p:nvSpPr>
            <p:cNvPr id="118" name="object 118"/>
            <p:cNvSpPr/>
            <p:nvPr/>
          </p:nvSpPr>
          <p:spPr>
            <a:xfrm>
              <a:off x="8010987" y="8567367"/>
              <a:ext cx="12065" cy="4445"/>
            </a:xfrm>
            <a:custGeom>
              <a:avLst/>
              <a:gdLst/>
              <a:ahLst/>
              <a:cxnLst/>
              <a:rect l="l" t="t" r="r" b="b"/>
              <a:pathLst>
                <a:path w="12065" h="4445">
                  <a:moveTo>
                    <a:pt x="11464" y="0"/>
                  </a:moveTo>
                  <a:lnTo>
                    <a:pt x="0" y="4046"/>
                  </a:lnTo>
                  <a:lnTo>
                    <a:pt x="9441" y="1348"/>
                  </a:lnTo>
                  <a:lnTo>
                    <a:pt x="11464" y="0"/>
                  </a:lnTo>
                  <a:close/>
                </a:path>
              </a:pathLst>
            </a:custGeom>
            <a:solidFill>
              <a:srgbClr val="000000"/>
            </a:solidFill>
          </p:spPr>
          <p:txBody>
            <a:bodyPr wrap="square" lIns="0" tIns="0" rIns="0" bIns="0" rtlCol="0"/>
            <a:lstStyle/>
            <a:p>
              <a:endParaRPr sz="949"/>
            </a:p>
          </p:txBody>
        </p:sp>
        <p:sp>
          <p:nvSpPr>
            <p:cNvPr id="119" name="object 119"/>
            <p:cNvSpPr/>
            <p:nvPr/>
          </p:nvSpPr>
          <p:spPr>
            <a:xfrm>
              <a:off x="8010987" y="8567367"/>
              <a:ext cx="12065" cy="4445"/>
            </a:xfrm>
            <a:custGeom>
              <a:avLst/>
              <a:gdLst/>
              <a:ahLst/>
              <a:cxnLst/>
              <a:rect l="l" t="t" r="r" b="b"/>
              <a:pathLst>
                <a:path w="12065" h="4445">
                  <a:moveTo>
                    <a:pt x="11464" y="0"/>
                  </a:moveTo>
                  <a:lnTo>
                    <a:pt x="9441" y="1348"/>
                  </a:lnTo>
                  <a:lnTo>
                    <a:pt x="0" y="4046"/>
                  </a:lnTo>
                  <a:lnTo>
                    <a:pt x="11464" y="0"/>
                  </a:lnTo>
                  <a:close/>
                </a:path>
              </a:pathLst>
            </a:custGeom>
            <a:ln w="3175">
              <a:solidFill>
                <a:srgbClr val="000000"/>
              </a:solidFill>
            </a:ln>
          </p:spPr>
          <p:txBody>
            <a:bodyPr wrap="square" lIns="0" tIns="0" rIns="0" bIns="0" rtlCol="0"/>
            <a:lstStyle/>
            <a:p>
              <a:endParaRPr sz="949"/>
            </a:p>
          </p:txBody>
        </p:sp>
        <p:sp>
          <p:nvSpPr>
            <p:cNvPr id="120" name="object 120"/>
            <p:cNvSpPr/>
            <p:nvPr/>
          </p:nvSpPr>
          <p:spPr>
            <a:xfrm>
              <a:off x="8010987" y="8567367"/>
              <a:ext cx="12065" cy="4445"/>
            </a:xfrm>
            <a:custGeom>
              <a:avLst/>
              <a:gdLst/>
              <a:ahLst/>
              <a:cxnLst/>
              <a:rect l="l" t="t" r="r" b="b"/>
              <a:pathLst>
                <a:path w="12065" h="4445">
                  <a:moveTo>
                    <a:pt x="11464" y="0"/>
                  </a:moveTo>
                  <a:lnTo>
                    <a:pt x="2023" y="0"/>
                  </a:lnTo>
                  <a:lnTo>
                    <a:pt x="0" y="4046"/>
                  </a:lnTo>
                  <a:lnTo>
                    <a:pt x="11464" y="0"/>
                  </a:lnTo>
                  <a:close/>
                </a:path>
              </a:pathLst>
            </a:custGeom>
            <a:solidFill>
              <a:srgbClr val="000000"/>
            </a:solidFill>
          </p:spPr>
          <p:txBody>
            <a:bodyPr wrap="square" lIns="0" tIns="0" rIns="0" bIns="0" rtlCol="0"/>
            <a:lstStyle/>
            <a:p>
              <a:endParaRPr sz="949"/>
            </a:p>
          </p:txBody>
        </p:sp>
        <p:sp>
          <p:nvSpPr>
            <p:cNvPr id="121" name="object 121"/>
            <p:cNvSpPr/>
            <p:nvPr/>
          </p:nvSpPr>
          <p:spPr>
            <a:xfrm>
              <a:off x="8010987" y="8567367"/>
              <a:ext cx="12065" cy="4445"/>
            </a:xfrm>
            <a:custGeom>
              <a:avLst/>
              <a:gdLst/>
              <a:ahLst/>
              <a:cxnLst/>
              <a:rect l="l" t="t" r="r" b="b"/>
              <a:pathLst>
                <a:path w="12065" h="4445">
                  <a:moveTo>
                    <a:pt x="11464" y="0"/>
                  </a:moveTo>
                  <a:lnTo>
                    <a:pt x="0" y="4046"/>
                  </a:lnTo>
                  <a:lnTo>
                    <a:pt x="2023" y="0"/>
                  </a:lnTo>
                  <a:lnTo>
                    <a:pt x="11464" y="0"/>
                  </a:lnTo>
                  <a:close/>
                </a:path>
              </a:pathLst>
            </a:custGeom>
            <a:ln w="3175">
              <a:solidFill>
                <a:srgbClr val="000000"/>
              </a:solidFill>
            </a:ln>
          </p:spPr>
          <p:txBody>
            <a:bodyPr wrap="square" lIns="0" tIns="0" rIns="0" bIns="0" rtlCol="0"/>
            <a:lstStyle/>
            <a:p>
              <a:endParaRPr sz="949"/>
            </a:p>
          </p:txBody>
        </p:sp>
        <p:sp>
          <p:nvSpPr>
            <p:cNvPr id="122" name="object 122"/>
            <p:cNvSpPr/>
            <p:nvPr/>
          </p:nvSpPr>
          <p:spPr>
            <a:xfrm>
              <a:off x="8035265" y="8567367"/>
              <a:ext cx="7620" cy="3810"/>
            </a:xfrm>
            <a:custGeom>
              <a:avLst/>
              <a:gdLst/>
              <a:ahLst/>
              <a:cxnLst/>
              <a:rect l="l" t="t" r="r" b="b"/>
              <a:pathLst>
                <a:path w="7620" h="3809">
                  <a:moveTo>
                    <a:pt x="7418" y="0"/>
                  </a:moveTo>
                  <a:lnTo>
                    <a:pt x="0" y="1348"/>
                  </a:lnTo>
                  <a:lnTo>
                    <a:pt x="1348" y="3371"/>
                  </a:lnTo>
                  <a:lnTo>
                    <a:pt x="7418" y="0"/>
                  </a:lnTo>
                  <a:close/>
                </a:path>
              </a:pathLst>
            </a:custGeom>
            <a:solidFill>
              <a:srgbClr val="000000"/>
            </a:solidFill>
          </p:spPr>
          <p:txBody>
            <a:bodyPr wrap="square" lIns="0" tIns="0" rIns="0" bIns="0" rtlCol="0"/>
            <a:lstStyle/>
            <a:p>
              <a:endParaRPr sz="949"/>
            </a:p>
          </p:txBody>
        </p:sp>
        <p:sp>
          <p:nvSpPr>
            <p:cNvPr id="123" name="object 123"/>
            <p:cNvSpPr/>
            <p:nvPr/>
          </p:nvSpPr>
          <p:spPr>
            <a:xfrm>
              <a:off x="8035265" y="8567367"/>
              <a:ext cx="7620" cy="3810"/>
            </a:xfrm>
            <a:custGeom>
              <a:avLst/>
              <a:gdLst/>
              <a:ahLst/>
              <a:cxnLst/>
              <a:rect l="l" t="t" r="r" b="b"/>
              <a:pathLst>
                <a:path w="7620" h="3809">
                  <a:moveTo>
                    <a:pt x="1348" y="3371"/>
                  </a:moveTo>
                  <a:lnTo>
                    <a:pt x="0" y="1348"/>
                  </a:lnTo>
                  <a:lnTo>
                    <a:pt x="7418" y="0"/>
                  </a:lnTo>
                  <a:lnTo>
                    <a:pt x="1348" y="3371"/>
                  </a:lnTo>
                  <a:close/>
                </a:path>
              </a:pathLst>
            </a:custGeom>
            <a:ln w="3175">
              <a:solidFill>
                <a:srgbClr val="000000"/>
              </a:solidFill>
            </a:ln>
          </p:spPr>
          <p:txBody>
            <a:bodyPr wrap="square" lIns="0" tIns="0" rIns="0" bIns="0" rtlCol="0"/>
            <a:lstStyle/>
            <a:p>
              <a:endParaRPr sz="949"/>
            </a:p>
          </p:txBody>
        </p:sp>
        <p:sp>
          <p:nvSpPr>
            <p:cNvPr id="124" name="object 124"/>
            <p:cNvSpPr/>
            <p:nvPr/>
          </p:nvSpPr>
          <p:spPr>
            <a:xfrm>
              <a:off x="8036614" y="8567367"/>
              <a:ext cx="7620" cy="4445"/>
            </a:xfrm>
            <a:custGeom>
              <a:avLst/>
              <a:gdLst/>
              <a:ahLst/>
              <a:cxnLst/>
              <a:rect l="l" t="t" r="r" b="b"/>
              <a:pathLst>
                <a:path w="7620" h="4445">
                  <a:moveTo>
                    <a:pt x="6069" y="0"/>
                  </a:moveTo>
                  <a:lnTo>
                    <a:pt x="0" y="3371"/>
                  </a:lnTo>
                  <a:lnTo>
                    <a:pt x="7417" y="4046"/>
                  </a:lnTo>
                  <a:lnTo>
                    <a:pt x="6069" y="0"/>
                  </a:lnTo>
                  <a:close/>
                </a:path>
              </a:pathLst>
            </a:custGeom>
            <a:solidFill>
              <a:srgbClr val="000000"/>
            </a:solidFill>
          </p:spPr>
          <p:txBody>
            <a:bodyPr wrap="square" lIns="0" tIns="0" rIns="0" bIns="0" rtlCol="0"/>
            <a:lstStyle/>
            <a:p>
              <a:endParaRPr sz="949"/>
            </a:p>
          </p:txBody>
        </p:sp>
        <p:sp>
          <p:nvSpPr>
            <p:cNvPr id="125" name="object 125"/>
            <p:cNvSpPr/>
            <p:nvPr/>
          </p:nvSpPr>
          <p:spPr>
            <a:xfrm>
              <a:off x="8036614" y="8567367"/>
              <a:ext cx="7620" cy="4445"/>
            </a:xfrm>
            <a:custGeom>
              <a:avLst/>
              <a:gdLst/>
              <a:ahLst/>
              <a:cxnLst/>
              <a:rect l="l" t="t" r="r" b="b"/>
              <a:pathLst>
                <a:path w="7620" h="4445">
                  <a:moveTo>
                    <a:pt x="0" y="3371"/>
                  </a:moveTo>
                  <a:lnTo>
                    <a:pt x="6069" y="0"/>
                  </a:lnTo>
                  <a:lnTo>
                    <a:pt x="7417" y="4046"/>
                  </a:lnTo>
                  <a:lnTo>
                    <a:pt x="0" y="3371"/>
                  </a:lnTo>
                  <a:close/>
                </a:path>
              </a:pathLst>
            </a:custGeom>
            <a:ln w="3175">
              <a:solidFill>
                <a:srgbClr val="000000"/>
              </a:solidFill>
            </a:ln>
          </p:spPr>
          <p:txBody>
            <a:bodyPr wrap="square" lIns="0" tIns="0" rIns="0" bIns="0" rtlCol="0"/>
            <a:lstStyle/>
            <a:p>
              <a:endParaRPr sz="949"/>
            </a:p>
          </p:txBody>
        </p:sp>
        <p:sp>
          <p:nvSpPr>
            <p:cNvPr id="126" name="object 126"/>
            <p:cNvSpPr/>
            <p:nvPr/>
          </p:nvSpPr>
          <p:spPr>
            <a:xfrm>
              <a:off x="8010987" y="8570739"/>
              <a:ext cx="7620" cy="3175"/>
            </a:xfrm>
            <a:custGeom>
              <a:avLst/>
              <a:gdLst/>
              <a:ahLst/>
              <a:cxnLst/>
              <a:rect l="l" t="t" r="r" b="b"/>
              <a:pathLst>
                <a:path w="7620" h="3175">
                  <a:moveTo>
                    <a:pt x="7417" y="0"/>
                  </a:moveTo>
                  <a:lnTo>
                    <a:pt x="0" y="674"/>
                  </a:lnTo>
                  <a:lnTo>
                    <a:pt x="6743" y="2697"/>
                  </a:lnTo>
                  <a:lnTo>
                    <a:pt x="7417" y="0"/>
                  </a:lnTo>
                  <a:close/>
                </a:path>
              </a:pathLst>
            </a:custGeom>
            <a:solidFill>
              <a:srgbClr val="000000"/>
            </a:solidFill>
          </p:spPr>
          <p:txBody>
            <a:bodyPr wrap="square" lIns="0" tIns="0" rIns="0" bIns="0" rtlCol="0"/>
            <a:lstStyle/>
            <a:p>
              <a:endParaRPr sz="949"/>
            </a:p>
          </p:txBody>
        </p:sp>
        <p:sp>
          <p:nvSpPr>
            <p:cNvPr id="127" name="object 127"/>
            <p:cNvSpPr/>
            <p:nvPr/>
          </p:nvSpPr>
          <p:spPr>
            <a:xfrm>
              <a:off x="8010987" y="8570739"/>
              <a:ext cx="7620" cy="3175"/>
            </a:xfrm>
            <a:custGeom>
              <a:avLst/>
              <a:gdLst/>
              <a:ahLst/>
              <a:cxnLst/>
              <a:rect l="l" t="t" r="r" b="b"/>
              <a:pathLst>
                <a:path w="7620" h="3175">
                  <a:moveTo>
                    <a:pt x="0" y="674"/>
                  </a:moveTo>
                  <a:lnTo>
                    <a:pt x="7417" y="0"/>
                  </a:lnTo>
                  <a:lnTo>
                    <a:pt x="6743" y="2697"/>
                  </a:lnTo>
                  <a:lnTo>
                    <a:pt x="0" y="674"/>
                  </a:lnTo>
                  <a:close/>
                </a:path>
              </a:pathLst>
            </a:custGeom>
            <a:ln w="3175">
              <a:solidFill>
                <a:srgbClr val="000000"/>
              </a:solidFill>
            </a:ln>
          </p:spPr>
          <p:txBody>
            <a:bodyPr wrap="square" lIns="0" tIns="0" rIns="0" bIns="0" rtlCol="0"/>
            <a:lstStyle/>
            <a:p>
              <a:endParaRPr sz="949"/>
            </a:p>
          </p:txBody>
        </p:sp>
        <p:sp>
          <p:nvSpPr>
            <p:cNvPr id="128" name="object 128"/>
            <p:cNvSpPr/>
            <p:nvPr/>
          </p:nvSpPr>
          <p:spPr>
            <a:xfrm>
              <a:off x="8036614" y="8570739"/>
              <a:ext cx="7620" cy="3175"/>
            </a:xfrm>
            <a:custGeom>
              <a:avLst/>
              <a:gdLst/>
              <a:ahLst/>
              <a:cxnLst/>
              <a:rect l="l" t="t" r="r" b="b"/>
              <a:pathLst>
                <a:path w="7620" h="3175">
                  <a:moveTo>
                    <a:pt x="0" y="0"/>
                  </a:moveTo>
                  <a:lnTo>
                    <a:pt x="1348" y="2697"/>
                  </a:lnTo>
                  <a:lnTo>
                    <a:pt x="7417" y="674"/>
                  </a:lnTo>
                  <a:lnTo>
                    <a:pt x="0" y="0"/>
                  </a:lnTo>
                  <a:close/>
                </a:path>
              </a:pathLst>
            </a:custGeom>
            <a:solidFill>
              <a:srgbClr val="000000"/>
            </a:solidFill>
          </p:spPr>
          <p:txBody>
            <a:bodyPr wrap="square" lIns="0" tIns="0" rIns="0" bIns="0" rtlCol="0"/>
            <a:lstStyle/>
            <a:p>
              <a:endParaRPr sz="949"/>
            </a:p>
          </p:txBody>
        </p:sp>
        <p:sp>
          <p:nvSpPr>
            <p:cNvPr id="129" name="object 129"/>
            <p:cNvSpPr/>
            <p:nvPr/>
          </p:nvSpPr>
          <p:spPr>
            <a:xfrm>
              <a:off x="8036614" y="8570739"/>
              <a:ext cx="7620" cy="3175"/>
            </a:xfrm>
            <a:custGeom>
              <a:avLst/>
              <a:gdLst/>
              <a:ahLst/>
              <a:cxnLst/>
              <a:rect l="l" t="t" r="r" b="b"/>
              <a:pathLst>
                <a:path w="7620" h="3175">
                  <a:moveTo>
                    <a:pt x="7417" y="674"/>
                  </a:moveTo>
                  <a:lnTo>
                    <a:pt x="1348" y="2697"/>
                  </a:lnTo>
                  <a:lnTo>
                    <a:pt x="0" y="0"/>
                  </a:lnTo>
                  <a:lnTo>
                    <a:pt x="7417" y="674"/>
                  </a:lnTo>
                  <a:close/>
                </a:path>
              </a:pathLst>
            </a:custGeom>
            <a:ln w="3175">
              <a:solidFill>
                <a:srgbClr val="000000"/>
              </a:solidFill>
            </a:ln>
          </p:spPr>
          <p:txBody>
            <a:bodyPr wrap="square" lIns="0" tIns="0" rIns="0" bIns="0" rtlCol="0"/>
            <a:lstStyle/>
            <a:p>
              <a:endParaRPr sz="949"/>
            </a:p>
          </p:txBody>
        </p:sp>
        <p:sp>
          <p:nvSpPr>
            <p:cNvPr id="130" name="object 130"/>
            <p:cNvSpPr/>
            <p:nvPr/>
          </p:nvSpPr>
          <p:spPr>
            <a:xfrm>
              <a:off x="8010313" y="8571413"/>
              <a:ext cx="7620" cy="5080"/>
            </a:xfrm>
            <a:custGeom>
              <a:avLst/>
              <a:gdLst/>
              <a:ahLst/>
              <a:cxnLst/>
              <a:rect l="l" t="t" r="r" b="b"/>
              <a:pathLst>
                <a:path w="7620" h="5079">
                  <a:moveTo>
                    <a:pt x="674" y="0"/>
                  </a:moveTo>
                  <a:lnTo>
                    <a:pt x="0" y="4720"/>
                  </a:lnTo>
                  <a:lnTo>
                    <a:pt x="7418" y="2023"/>
                  </a:lnTo>
                  <a:lnTo>
                    <a:pt x="674" y="0"/>
                  </a:lnTo>
                  <a:close/>
                </a:path>
              </a:pathLst>
            </a:custGeom>
            <a:solidFill>
              <a:srgbClr val="000000"/>
            </a:solidFill>
          </p:spPr>
          <p:txBody>
            <a:bodyPr wrap="square" lIns="0" tIns="0" rIns="0" bIns="0" rtlCol="0"/>
            <a:lstStyle/>
            <a:p>
              <a:endParaRPr sz="949"/>
            </a:p>
          </p:txBody>
        </p:sp>
        <p:sp>
          <p:nvSpPr>
            <p:cNvPr id="131" name="object 131"/>
            <p:cNvSpPr/>
            <p:nvPr/>
          </p:nvSpPr>
          <p:spPr>
            <a:xfrm>
              <a:off x="8010313" y="8571413"/>
              <a:ext cx="7620" cy="5080"/>
            </a:xfrm>
            <a:custGeom>
              <a:avLst/>
              <a:gdLst/>
              <a:ahLst/>
              <a:cxnLst/>
              <a:rect l="l" t="t" r="r" b="b"/>
              <a:pathLst>
                <a:path w="7620" h="5079">
                  <a:moveTo>
                    <a:pt x="7418" y="2023"/>
                  </a:moveTo>
                  <a:lnTo>
                    <a:pt x="0" y="4720"/>
                  </a:lnTo>
                  <a:lnTo>
                    <a:pt x="674" y="0"/>
                  </a:lnTo>
                  <a:lnTo>
                    <a:pt x="7418" y="2023"/>
                  </a:lnTo>
                  <a:close/>
                </a:path>
              </a:pathLst>
            </a:custGeom>
            <a:ln w="3175">
              <a:solidFill>
                <a:srgbClr val="000000"/>
              </a:solidFill>
            </a:ln>
          </p:spPr>
          <p:txBody>
            <a:bodyPr wrap="square" lIns="0" tIns="0" rIns="0" bIns="0" rtlCol="0"/>
            <a:lstStyle/>
            <a:p>
              <a:endParaRPr sz="949"/>
            </a:p>
          </p:txBody>
        </p:sp>
        <p:sp>
          <p:nvSpPr>
            <p:cNvPr id="132" name="object 132"/>
            <p:cNvSpPr/>
            <p:nvPr/>
          </p:nvSpPr>
          <p:spPr>
            <a:xfrm>
              <a:off x="8010313" y="8573437"/>
              <a:ext cx="7620" cy="3175"/>
            </a:xfrm>
            <a:custGeom>
              <a:avLst/>
              <a:gdLst/>
              <a:ahLst/>
              <a:cxnLst/>
              <a:rect l="l" t="t" r="r" b="b"/>
              <a:pathLst>
                <a:path w="7620" h="3175">
                  <a:moveTo>
                    <a:pt x="7418" y="0"/>
                  </a:moveTo>
                  <a:lnTo>
                    <a:pt x="0" y="2697"/>
                  </a:lnTo>
                  <a:lnTo>
                    <a:pt x="6743" y="2697"/>
                  </a:lnTo>
                  <a:lnTo>
                    <a:pt x="7418" y="0"/>
                  </a:lnTo>
                  <a:close/>
                </a:path>
              </a:pathLst>
            </a:custGeom>
            <a:solidFill>
              <a:srgbClr val="000000"/>
            </a:solidFill>
          </p:spPr>
          <p:txBody>
            <a:bodyPr wrap="square" lIns="0" tIns="0" rIns="0" bIns="0" rtlCol="0"/>
            <a:lstStyle/>
            <a:p>
              <a:endParaRPr sz="949"/>
            </a:p>
          </p:txBody>
        </p:sp>
        <p:sp>
          <p:nvSpPr>
            <p:cNvPr id="133" name="object 133"/>
            <p:cNvSpPr/>
            <p:nvPr/>
          </p:nvSpPr>
          <p:spPr>
            <a:xfrm>
              <a:off x="8010313" y="8573437"/>
              <a:ext cx="7620" cy="3175"/>
            </a:xfrm>
            <a:custGeom>
              <a:avLst/>
              <a:gdLst/>
              <a:ahLst/>
              <a:cxnLst/>
              <a:rect l="l" t="t" r="r" b="b"/>
              <a:pathLst>
                <a:path w="7620" h="3175">
                  <a:moveTo>
                    <a:pt x="0" y="2697"/>
                  </a:moveTo>
                  <a:lnTo>
                    <a:pt x="7418" y="0"/>
                  </a:lnTo>
                  <a:lnTo>
                    <a:pt x="6743" y="2697"/>
                  </a:lnTo>
                  <a:lnTo>
                    <a:pt x="0" y="2697"/>
                  </a:lnTo>
                  <a:close/>
                </a:path>
              </a:pathLst>
            </a:custGeom>
            <a:ln w="3175">
              <a:solidFill>
                <a:srgbClr val="000000"/>
              </a:solidFill>
            </a:ln>
          </p:spPr>
          <p:txBody>
            <a:bodyPr wrap="square" lIns="0" tIns="0" rIns="0" bIns="0" rtlCol="0"/>
            <a:lstStyle/>
            <a:p>
              <a:endParaRPr sz="949"/>
            </a:p>
          </p:txBody>
        </p:sp>
        <p:sp>
          <p:nvSpPr>
            <p:cNvPr id="134" name="object 134"/>
            <p:cNvSpPr/>
            <p:nvPr/>
          </p:nvSpPr>
          <p:spPr>
            <a:xfrm>
              <a:off x="8037963" y="8571413"/>
              <a:ext cx="6350" cy="5080"/>
            </a:xfrm>
            <a:custGeom>
              <a:avLst/>
              <a:gdLst/>
              <a:ahLst/>
              <a:cxnLst/>
              <a:rect l="l" t="t" r="r" b="b"/>
              <a:pathLst>
                <a:path w="6350" h="5079">
                  <a:moveTo>
                    <a:pt x="6069" y="0"/>
                  </a:moveTo>
                  <a:lnTo>
                    <a:pt x="0" y="2023"/>
                  </a:lnTo>
                  <a:lnTo>
                    <a:pt x="0" y="4720"/>
                  </a:lnTo>
                  <a:lnTo>
                    <a:pt x="6069" y="0"/>
                  </a:lnTo>
                  <a:close/>
                </a:path>
              </a:pathLst>
            </a:custGeom>
            <a:solidFill>
              <a:srgbClr val="000000"/>
            </a:solidFill>
          </p:spPr>
          <p:txBody>
            <a:bodyPr wrap="square" lIns="0" tIns="0" rIns="0" bIns="0" rtlCol="0"/>
            <a:lstStyle/>
            <a:p>
              <a:endParaRPr sz="949"/>
            </a:p>
          </p:txBody>
        </p:sp>
        <p:sp>
          <p:nvSpPr>
            <p:cNvPr id="135" name="object 135"/>
            <p:cNvSpPr/>
            <p:nvPr/>
          </p:nvSpPr>
          <p:spPr>
            <a:xfrm>
              <a:off x="8037963" y="8571413"/>
              <a:ext cx="6350" cy="5080"/>
            </a:xfrm>
            <a:custGeom>
              <a:avLst/>
              <a:gdLst/>
              <a:ahLst/>
              <a:cxnLst/>
              <a:rect l="l" t="t" r="r" b="b"/>
              <a:pathLst>
                <a:path w="6350" h="5079">
                  <a:moveTo>
                    <a:pt x="0" y="4720"/>
                  </a:moveTo>
                  <a:lnTo>
                    <a:pt x="0" y="2023"/>
                  </a:lnTo>
                  <a:lnTo>
                    <a:pt x="6069" y="0"/>
                  </a:lnTo>
                  <a:lnTo>
                    <a:pt x="0" y="4720"/>
                  </a:lnTo>
                  <a:close/>
                </a:path>
              </a:pathLst>
            </a:custGeom>
            <a:ln w="3175">
              <a:solidFill>
                <a:srgbClr val="000000"/>
              </a:solidFill>
            </a:ln>
          </p:spPr>
          <p:txBody>
            <a:bodyPr wrap="square" lIns="0" tIns="0" rIns="0" bIns="0" rtlCol="0"/>
            <a:lstStyle/>
            <a:p>
              <a:endParaRPr sz="949"/>
            </a:p>
          </p:txBody>
        </p:sp>
        <p:sp>
          <p:nvSpPr>
            <p:cNvPr id="136" name="object 136"/>
            <p:cNvSpPr/>
            <p:nvPr/>
          </p:nvSpPr>
          <p:spPr>
            <a:xfrm>
              <a:off x="8037963" y="8571413"/>
              <a:ext cx="6985" cy="5080"/>
            </a:xfrm>
            <a:custGeom>
              <a:avLst/>
              <a:gdLst/>
              <a:ahLst/>
              <a:cxnLst/>
              <a:rect l="l" t="t" r="r" b="b"/>
              <a:pathLst>
                <a:path w="6984" h="5079">
                  <a:moveTo>
                    <a:pt x="6069" y="0"/>
                  </a:moveTo>
                  <a:lnTo>
                    <a:pt x="0" y="4720"/>
                  </a:lnTo>
                  <a:lnTo>
                    <a:pt x="6743" y="4720"/>
                  </a:lnTo>
                  <a:lnTo>
                    <a:pt x="6069" y="0"/>
                  </a:lnTo>
                  <a:close/>
                </a:path>
              </a:pathLst>
            </a:custGeom>
            <a:solidFill>
              <a:srgbClr val="000000"/>
            </a:solidFill>
          </p:spPr>
          <p:txBody>
            <a:bodyPr wrap="square" lIns="0" tIns="0" rIns="0" bIns="0" rtlCol="0"/>
            <a:lstStyle/>
            <a:p>
              <a:endParaRPr sz="949"/>
            </a:p>
          </p:txBody>
        </p:sp>
        <p:sp>
          <p:nvSpPr>
            <p:cNvPr id="137" name="object 137"/>
            <p:cNvSpPr/>
            <p:nvPr/>
          </p:nvSpPr>
          <p:spPr>
            <a:xfrm>
              <a:off x="8037963" y="8571413"/>
              <a:ext cx="6985" cy="5080"/>
            </a:xfrm>
            <a:custGeom>
              <a:avLst/>
              <a:gdLst/>
              <a:ahLst/>
              <a:cxnLst/>
              <a:rect l="l" t="t" r="r" b="b"/>
              <a:pathLst>
                <a:path w="6984" h="5079">
                  <a:moveTo>
                    <a:pt x="0" y="4720"/>
                  </a:moveTo>
                  <a:lnTo>
                    <a:pt x="6069" y="0"/>
                  </a:lnTo>
                  <a:lnTo>
                    <a:pt x="6743" y="4720"/>
                  </a:lnTo>
                  <a:lnTo>
                    <a:pt x="0" y="4720"/>
                  </a:lnTo>
                  <a:close/>
                </a:path>
              </a:pathLst>
            </a:custGeom>
            <a:ln w="3175">
              <a:solidFill>
                <a:srgbClr val="000000"/>
              </a:solidFill>
            </a:ln>
          </p:spPr>
          <p:txBody>
            <a:bodyPr wrap="square" lIns="0" tIns="0" rIns="0" bIns="0" rtlCol="0"/>
            <a:lstStyle/>
            <a:p>
              <a:endParaRPr sz="949"/>
            </a:p>
          </p:txBody>
        </p:sp>
        <p:sp>
          <p:nvSpPr>
            <p:cNvPr id="138" name="object 138"/>
            <p:cNvSpPr/>
            <p:nvPr/>
          </p:nvSpPr>
          <p:spPr>
            <a:xfrm>
              <a:off x="8037963" y="8576134"/>
              <a:ext cx="6985" cy="3175"/>
            </a:xfrm>
            <a:custGeom>
              <a:avLst/>
              <a:gdLst/>
              <a:ahLst/>
              <a:cxnLst/>
              <a:rect l="l" t="t" r="r" b="b"/>
              <a:pathLst>
                <a:path w="6984" h="3175">
                  <a:moveTo>
                    <a:pt x="6743" y="0"/>
                  </a:moveTo>
                  <a:lnTo>
                    <a:pt x="0" y="0"/>
                  </a:lnTo>
                  <a:lnTo>
                    <a:pt x="0" y="2697"/>
                  </a:lnTo>
                  <a:lnTo>
                    <a:pt x="6743" y="0"/>
                  </a:lnTo>
                  <a:close/>
                </a:path>
              </a:pathLst>
            </a:custGeom>
            <a:solidFill>
              <a:srgbClr val="000000"/>
            </a:solidFill>
          </p:spPr>
          <p:txBody>
            <a:bodyPr wrap="square" lIns="0" tIns="0" rIns="0" bIns="0" rtlCol="0"/>
            <a:lstStyle/>
            <a:p>
              <a:endParaRPr sz="949"/>
            </a:p>
          </p:txBody>
        </p:sp>
        <p:sp>
          <p:nvSpPr>
            <p:cNvPr id="139" name="object 139"/>
            <p:cNvSpPr/>
            <p:nvPr/>
          </p:nvSpPr>
          <p:spPr>
            <a:xfrm>
              <a:off x="8037963" y="8576134"/>
              <a:ext cx="6985" cy="3175"/>
            </a:xfrm>
            <a:custGeom>
              <a:avLst/>
              <a:gdLst/>
              <a:ahLst/>
              <a:cxnLst/>
              <a:rect l="l" t="t" r="r" b="b"/>
              <a:pathLst>
                <a:path w="6984" h="3175">
                  <a:moveTo>
                    <a:pt x="6743" y="0"/>
                  </a:moveTo>
                  <a:lnTo>
                    <a:pt x="0" y="2697"/>
                  </a:lnTo>
                  <a:lnTo>
                    <a:pt x="0" y="0"/>
                  </a:lnTo>
                  <a:lnTo>
                    <a:pt x="6743" y="0"/>
                  </a:lnTo>
                  <a:close/>
                </a:path>
              </a:pathLst>
            </a:custGeom>
            <a:ln w="3175">
              <a:solidFill>
                <a:srgbClr val="000000"/>
              </a:solidFill>
            </a:ln>
          </p:spPr>
          <p:txBody>
            <a:bodyPr wrap="square" lIns="0" tIns="0" rIns="0" bIns="0" rtlCol="0"/>
            <a:lstStyle/>
            <a:p>
              <a:endParaRPr sz="949"/>
            </a:p>
          </p:txBody>
        </p:sp>
        <p:sp>
          <p:nvSpPr>
            <p:cNvPr id="140" name="object 140"/>
            <p:cNvSpPr/>
            <p:nvPr/>
          </p:nvSpPr>
          <p:spPr>
            <a:xfrm>
              <a:off x="8010987" y="8576134"/>
              <a:ext cx="6985" cy="5080"/>
            </a:xfrm>
            <a:custGeom>
              <a:avLst/>
              <a:gdLst/>
              <a:ahLst/>
              <a:cxnLst/>
              <a:rect l="l" t="t" r="r" b="b"/>
              <a:pathLst>
                <a:path w="6984" h="5079">
                  <a:moveTo>
                    <a:pt x="6069" y="0"/>
                  </a:moveTo>
                  <a:lnTo>
                    <a:pt x="0" y="4720"/>
                  </a:lnTo>
                  <a:lnTo>
                    <a:pt x="6743" y="2697"/>
                  </a:lnTo>
                  <a:lnTo>
                    <a:pt x="6069" y="0"/>
                  </a:lnTo>
                  <a:close/>
                </a:path>
              </a:pathLst>
            </a:custGeom>
            <a:solidFill>
              <a:srgbClr val="000000"/>
            </a:solidFill>
          </p:spPr>
          <p:txBody>
            <a:bodyPr wrap="square" lIns="0" tIns="0" rIns="0" bIns="0" rtlCol="0"/>
            <a:lstStyle/>
            <a:p>
              <a:endParaRPr sz="949"/>
            </a:p>
          </p:txBody>
        </p:sp>
        <p:sp>
          <p:nvSpPr>
            <p:cNvPr id="141" name="object 141"/>
            <p:cNvSpPr/>
            <p:nvPr/>
          </p:nvSpPr>
          <p:spPr>
            <a:xfrm>
              <a:off x="8010987" y="8576134"/>
              <a:ext cx="6985" cy="5080"/>
            </a:xfrm>
            <a:custGeom>
              <a:avLst/>
              <a:gdLst/>
              <a:ahLst/>
              <a:cxnLst/>
              <a:rect l="l" t="t" r="r" b="b"/>
              <a:pathLst>
                <a:path w="6984" h="5079">
                  <a:moveTo>
                    <a:pt x="6069" y="0"/>
                  </a:moveTo>
                  <a:lnTo>
                    <a:pt x="6743" y="2697"/>
                  </a:lnTo>
                  <a:lnTo>
                    <a:pt x="0" y="4720"/>
                  </a:lnTo>
                  <a:lnTo>
                    <a:pt x="6069" y="0"/>
                  </a:lnTo>
                  <a:close/>
                </a:path>
              </a:pathLst>
            </a:custGeom>
            <a:ln w="3175">
              <a:solidFill>
                <a:srgbClr val="000000"/>
              </a:solidFill>
            </a:ln>
          </p:spPr>
          <p:txBody>
            <a:bodyPr wrap="square" lIns="0" tIns="0" rIns="0" bIns="0" rtlCol="0"/>
            <a:lstStyle/>
            <a:p>
              <a:endParaRPr sz="949"/>
            </a:p>
          </p:txBody>
        </p:sp>
        <p:sp>
          <p:nvSpPr>
            <p:cNvPr id="142" name="object 142"/>
            <p:cNvSpPr/>
            <p:nvPr/>
          </p:nvSpPr>
          <p:spPr>
            <a:xfrm>
              <a:off x="8010313" y="8576134"/>
              <a:ext cx="6985" cy="5080"/>
            </a:xfrm>
            <a:custGeom>
              <a:avLst/>
              <a:gdLst/>
              <a:ahLst/>
              <a:cxnLst/>
              <a:rect l="l" t="t" r="r" b="b"/>
              <a:pathLst>
                <a:path w="6984" h="5079">
                  <a:moveTo>
                    <a:pt x="6743" y="0"/>
                  </a:moveTo>
                  <a:lnTo>
                    <a:pt x="0" y="0"/>
                  </a:lnTo>
                  <a:lnTo>
                    <a:pt x="674" y="4720"/>
                  </a:lnTo>
                  <a:lnTo>
                    <a:pt x="6743" y="0"/>
                  </a:lnTo>
                  <a:close/>
                </a:path>
              </a:pathLst>
            </a:custGeom>
            <a:solidFill>
              <a:srgbClr val="000000"/>
            </a:solidFill>
          </p:spPr>
          <p:txBody>
            <a:bodyPr wrap="square" lIns="0" tIns="0" rIns="0" bIns="0" rtlCol="0"/>
            <a:lstStyle/>
            <a:p>
              <a:endParaRPr sz="949"/>
            </a:p>
          </p:txBody>
        </p:sp>
        <p:sp>
          <p:nvSpPr>
            <p:cNvPr id="143" name="object 143"/>
            <p:cNvSpPr/>
            <p:nvPr/>
          </p:nvSpPr>
          <p:spPr>
            <a:xfrm>
              <a:off x="8010313" y="8576134"/>
              <a:ext cx="6985" cy="5080"/>
            </a:xfrm>
            <a:custGeom>
              <a:avLst/>
              <a:gdLst/>
              <a:ahLst/>
              <a:cxnLst/>
              <a:rect l="l" t="t" r="r" b="b"/>
              <a:pathLst>
                <a:path w="6984" h="5079">
                  <a:moveTo>
                    <a:pt x="6743" y="0"/>
                  </a:moveTo>
                  <a:lnTo>
                    <a:pt x="674" y="4720"/>
                  </a:lnTo>
                  <a:lnTo>
                    <a:pt x="0" y="0"/>
                  </a:lnTo>
                  <a:lnTo>
                    <a:pt x="6743" y="0"/>
                  </a:lnTo>
                  <a:close/>
                </a:path>
              </a:pathLst>
            </a:custGeom>
            <a:ln w="3175">
              <a:solidFill>
                <a:srgbClr val="000000"/>
              </a:solidFill>
            </a:ln>
          </p:spPr>
          <p:txBody>
            <a:bodyPr wrap="square" lIns="0" tIns="0" rIns="0" bIns="0" rtlCol="0"/>
            <a:lstStyle/>
            <a:p>
              <a:endParaRPr sz="949"/>
            </a:p>
          </p:txBody>
        </p:sp>
        <p:sp>
          <p:nvSpPr>
            <p:cNvPr id="144" name="object 144"/>
            <p:cNvSpPr/>
            <p:nvPr/>
          </p:nvSpPr>
          <p:spPr>
            <a:xfrm>
              <a:off x="8037963" y="8576134"/>
              <a:ext cx="6985" cy="5080"/>
            </a:xfrm>
            <a:custGeom>
              <a:avLst/>
              <a:gdLst/>
              <a:ahLst/>
              <a:cxnLst/>
              <a:rect l="l" t="t" r="r" b="b"/>
              <a:pathLst>
                <a:path w="6984" h="5079">
                  <a:moveTo>
                    <a:pt x="6743" y="0"/>
                  </a:moveTo>
                  <a:lnTo>
                    <a:pt x="0" y="2697"/>
                  </a:lnTo>
                  <a:lnTo>
                    <a:pt x="6069" y="4720"/>
                  </a:lnTo>
                  <a:lnTo>
                    <a:pt x="6743" y="0"/>
                  </a:lnTo>
                  <a:close/>
                </a:path>
              </a:pathLst>
            </a:custGeom>
            <a:solidFill>
              <a:srgbClr val="000000"/>
            </a:solidFill>
          </p:spPr>
          <p:txBody>
            <a:bodyPr wrap="square" lIns="0" tIns="0" rIns="0" bIns="0" rtlCol="0"/>
            <a:lstStyle/>
            <a:p>
              <a:endParaRPr sz="949"/>
            </a:p>
          </p:txBody>
        </p:sp>
        <p:sp>
          <p:nvSpPr>
            <p:cNvPr id="145" name="object 145"/>
            <p:cNvSpPr/>
            <p:nvPr/>
          </p:nvSpPr>
          <p:spPr>
            <a:xfrm>
              <a:off x="8037963" y="8576134"/>
              <a:ext cx="6985" cy="5080"/>
            </a:xfrm>
            <a:custGeom>
              <a:avLst/>
              <a:gdLst/>
              <a:ahLst/>
              <a:cxnLst/>
              <a:rect l="l" t="t" r="r" b="b"/>
              <a:pathLst>
                <a:path w="6984" h="5079">
                  <a:moveTo>
                    <a:pt x="0" y="2697"/>
                  </a:moveTo>
                  <a:lnTo>
                    <a:pt x="6743" y="0"/>
                  </a:lnTo>
                  <a:lnTo>
                    <a:pt x="6069" y="4720"/>
                  </a:lnTo>
                  <a:lnTo>
                    <a:pt x="0" y="2697"/>
                  </a:lnTo>
                  <a:close/>
                </a:path>
              </a:pathLst>
            </a:custGeom>
            <a:ln w="3175">
              <a:solidFill>
                <a:srgbClr val="000000"/>
              </a:solidFill>
            </a:ln>
          </p:spPr>
          <p:txBody>
            <a:bodyPr wrap="square" lIns="0" tIns="0" rIns="0" bIns="0" rtlCol="0"/>
            <a:lstStyle/>
            <a:p>
              <a:endParaRPr sz="949"/>
            </a:p>
          </p:txBody>
        </p:sp>
        <p:sp>
          <p:nvSpPr>
            <p:cNvPr id="146" name="object 146"/>
            <p:cNvSpPr/>
            <p:nvPr/>
          </p:nvSpPr>
          <p:spPr>
            <a:xfrm>
              <a:off x="8010987" y="8578832"/>
              <a:ext cx="7620" cy="3175"/>
            </a:xfrm>
            <a:custGeom>
              <a:avLst/>
              <a:gdLst/>
              <a:ahLst/>
              <a:cxnLst/>
              <a:rect l="l" t="t" r="r" b="b"/>
              <a:pathLst>
                <a:path w="7620" h="3175">
                  <a:moveTo>
                    <a:pt x="6743" y="0"/>
                  </a:moveTo>
                  <a:lnTo>
                    <a:pt x="0" y="2023"/>
                  </a:lnTo>
                  <a:lnTo>
                    <a:pt x="7417" y="2697"/>
                  </a:lnTo>
                  <a:lnTo>
                    <a:pt x="6743" y="0"/>
                  </a:lnTo>
                  <a:close/>
                </a:path>
              </a:pathLst>
            </a:custGeom>
            <a:solidFill>
              <a:srgbClr val="000000"/>
            </a:solidFill>
          </p:spPr>
          <p:txBody>
            <a:bodyPr wrap="square" lIns="0" tIns="0" rIns="0" bIns="0" rtlCol="0"/>
            <a:lstStyle/>
            <a:p>
              <a:endParaRPr sz="949"/>
            </a:p>
          </p:txBody>
        </p:sp>
        <p:sp>
          <p:nvSpPr>
            <p:cNvPr id="147" name="object 147"/>
            <p:cNvSpPr/>
            <p:nvPr/>
          </p:nvSpPr>
          <p:spPr>
            <a:xfrm>
              <a:off x="8010987" y="8578832"/>
              <a:ext cx="7620" cy="3175"/>
            </a:xfrm>
            <a:custGeom>
              <a:avLst/>
              <a:gdLst/>
              <a:ahLst/>
              <a:cxnLst/>
              <a:rect l="l" t="t" r="r" b="b"/>
              <a:pathLst>
                <a:path w="7620" h="3175">
                  <a:moveTo>
                    <a:pt x="0" y="2023"/>
                  </a:moveTo>
                  <a:lnTo>
                    <a:pt x="6743" y="0"/>
                  </a:lnTo>
                  <a:lnTo>
                    <a:pt x="7417" y="2697"/>
                  </a:lnTo>
                  <a:lnTo>
                    <a:pt x="0" y="2023"/>
                  </a:lnTo>
                  <a:close/>
                </a:path>
              </a:pathLst>
            </a:custGeom>
            <a:ln w="3175">
              <a:solidFill>
                <a:srgbClr val="000000"/>
              </a:solidFill>
            </a:ln>
          </p:spPr>
          <p:txBody>
            <a:bodyPr wrap="square" lIns="0" tIns="0" rIns="0" bIns="0" rtlCol="0"/>
            <a:lstStyle/>
            <a:p>
              <a:endParaRPr sz="949"/>
            </a:p>
          </p:txBody>
        </p:sp>
        <p:sp>
          <p:nvSpPr>
            <p:cNvPr id="148" name="object 148"/>
            <p:cNvSpPr/>
            <p:nvPr/>
          </p:nvSpPr>
          <p:spPr>
            <a:xfrm>
              <a:off x="8036614" y="8578832"/>
              <a:ext cx="7620" cy="3175"/>
            </a:xfrm>
            <a:custGeom>
              <a:avLst/>
              <a:gdLst/>
              <a:ahLst/>
              <a:cxnLst/>
              <a:rect l="l" t="t" r="r" b="b"/>
              <a:pathLst>
                <a:path w="7620" h="3175">
                  <a:moveTo>
                    <a:pt x="1348" y="0"/>
                  </a:moveTo>
                  <a:lnTo>
                    <a:pt x="0" y="2697"/>
                  </a:lnTo>
                  <a:lnTo>
                    <a:pt x="7417" y="2023"/>
                  </a:lnTo>
                  <a:lnTo>
                    <a:pt x="1348" y="0"/>
                  </a:lnTo>
                  <a:close/>
                </a:path>
              </a:pathLst>
            </a:custGeom>
            <a:solidFill>
              <a:srgbClr val="000000"/>
            </a:solidFill>
          </p:spPr>
          <p:txBody>
            <a:bodyPr wrap="square" lIns="0" tIns="0" rIns="0" bIns="0" rtlCol="0"/>
            <a:lstStyle/>
            <a:p>
              <a:endParaRPr sz="949"/>
            </a:p>
          </p:txBody>
        </p:sp>
        <p:sp>
          <p:nvSpPr>
            <p:cNvPr id="149" name="object 149"/>
            <p:cNvSpPr/>
            <p:nvPr/>
          </p:nvSpPr>
          <p:spPr>
            <a:xfrm>
              <a:off x="8036614" y="8578832"/>
              <a:ext cx="7620" cy="3175"/>
            </a:xfrm>
            <a:custGeom>
              <a:avLst/>
              <a:gdLst/>
              <a:ahLst/>
              <a:cxnLst/>
              <a:rect l="l" t="t" r="r" b="b"/>
              <a:pathLst>
                <a:path w="7620" h="3175">
                  <a:moveTo>
                    <a:pt x="7417" y="2023"/>
                  </a:moveTo>
                  <a:lnTo>
                    <a:pt x="0" y="2697"/>
                  </a:lnTo>
                  <a:lnTo>
                    <a:pt x="1348" y="0"/>
                  </a:lnTo>
                  <a:lnTo>
                    <a:pt x="7417" y="2023"/>
                  </a:lnTo>
                  <a:close/>
                </a:path>
              </a:pathLst>
            </a:custGeom>
            <a:ln w="3175">
              <a:solidFill>
                <a:srgbClr val="000000"/>
              </a:solidFill>
            </a:ln>
          </p:spPr>
          <p:txBody>
            <a:bodyPr wrap="square" lIns="0" tIns="0" rIns="0" bIns="0" rtlCol="0"/>
            <a:lstStyle/>
            <a:p>
              <a:endParaRPr sz="949"/>
            </a:p>
          </p:txBody>
        </p:sp>
        <p:sp>
          <p:nvSpPr>
            <p:cNvPr id="150" name="object 150"/>
            <p:cNvSpPr/>
            <p:nvPr/>
          </p:nvSpPr>
          <p:spPr>
            <a:xfrm>
              <a:off x="8013010" y="8581529"/>
              <a:ext cx="7620" cy="3810"/>
            </a:xfrm>
            <a:custGeom>
              <a:avLst/>
              <a:gdLst/>
              <a:ahLst/>
              <a:cxnLst/>
              <a:rect l="l" t="t" r="r" b="b"/>
              <a:pathLst>
                <a:path w="7620" h="3809">
                  <a:moveTo>
                    <a:pt x="5394" y="0"/>
                  </a:moveTo>
                  <a:lnTo>
                    <a:pt x="0" y="3371"/>
                  </a:lnTo>
                  <a:lnTo>
                    <a:pt x="7417" y="2023"/>
                  </a:lnTo>
                  <a:lnTo>
                    <a:pt x="5394" y="0"/>
                  </a:lnTo>
                  <a:close/>
                </a:path>
              </a:pathLst>
            </a:custGeom>
            <a:solidFill>
              <a:srgbClr val="000000"/>
            </a:solidFill>
          </p:spPr>
          <p:txBody>
            <a:bodyPr wrap="square" lIns="0" tIns="0" rIns="0" bIns="0" rtlCol="0"/>
            <a:lstStyle/>
            <a:p>
              <a:endParaRPr sz="949"/>
            </a:p>
          </p:txBody>
        </p:sp>
        <p:sp>
          <p:nvSpPr>
            <p:cNvPr id="151" name="object 151"/>
            <p:cNvSpPr/>
            <p:nvPr/>
          </p:nvSpPr>
          <p:spPr>
            <a:xfrm>
              <a:off x="8013010" y="8581529"/>
              <a:ext cx="7620" cy="3810"/>
            </a:xfrm>
            <a:custGeom>
              <a:avLst/>
              <a:gdLst/>
              <a:ahLst/>
              <a:cxnLst/>
              <a:rect l="l" t="t" r="r" b="b"/>
              <a:pathLst>
                <a:path w="7620" h="3809">
                  <a:moveTo>
                    <a:pt x="5394" y="0"/>
                  </a:moveTo>
                  <a:lnTo>
                    <a:pt x="7417" y="2023"/>
                  </a:lnTo>
                  <a:lnTo>
                    <a:pt x="0" y="3371"/>
                  </a:lnTo>
                  <a:lnTo>
                    <a:pt x="5394" y="0"/>
                  </a:lnTo>
                  <a:close/>
                </a:path>
              </a:pathLst>
            </a:custGeom>
            <a:ln w="3175">
              <a:solidFill>
                <a:srgbClr val="000000"/>
              </a:solidFill>
            </a:ln>
          </p:spPr>
          <p:txBody>
            <a:bodyPr wrap="square" lIns="0" tIns="0" rIns="0" bIns="0" rtlCol="0"/>
            <a:lstStyle/>
            <a:p>
              <a:endParaRPr sz="949"/>
            </a:p>
          </p:txBody>
        </p:sp>
        <p:sp>
          <p:nvSpPr>
            <p:cNvPr id="152" name="object 152"/>
            <p:cNvSpPr/>
            <p:nvPr/>
          </p:nvSpPr>
          <p:spPr>
            <a:xfrm>
              <a:off x="8010987" y="8580855"/>
              <a:ext cx="7620" cy="4445"/>
            </a:xfrm>
            <a:custGeom>
              <a:avLst/>
              <a:gdLst/>
              <a:ahLst/>
              <a:cxnLst/>
              <a:rect l="l" t="t" r="r" b="b"/>
              <a:pathLst>
                <a:path w="7620" h="4445">
                  <a:moveTo>
                    <a:pt x="0" y="0"/>
                  </a:moveTo>
                  <a:lnTo>
                    <a:pt x="2023" y="4046"/>
                  </a:lnTo>
                  <a:lnTo>
                    <a:pt x="7417" y="674"/>
                  </a:lnTo>
                  <a:lnTo>
                    <a:pt x="0" y="0"/>
                  </a:lnTo>
                  <a:close/>
                </a:path>
              </a:pathLst>
            </a:custGeom>
            <a:solidFill>
              <a:srgbClr val="000000"/>
            </a:solidFill>
          </p:spPr>
          <p:txBody>
            <a:bodyPr wrap="square" lIns="0" tIns="0" rIns="0" bIns="0" rtlCol="0"/>
            <a:lstStyle/>
            <a:p>
              <a:endParaRPr sz="949"/>
            </a:p>
          </p:txBody>
        </p:sp>
        <p:sp>
          <p:nvSpPr>
            <p:cNvPr id="153" name="object 153"/>
            <p:cNvSpPr/>
            <p:nvPr/>
          </p:nvSpPr>
          <p:spPr>
            <a:xfrm>
              <a:off x="8010987" y="8580855"/>
              <a:ext cx="7620" cy="4445"/>
            </a:xfrm>
            <a:custGeom>
              <a:avLst/>
              <a:gdLst/>
              <a:ahLst/>
              <a:cxnLst/>
              <a:rect l="l" t="t" r="r" b="b"/>
              <a:pathLst>
                <a:path w="7620" h="4445">
                  <a:moveTo>
                    <a:pt x="7417" y="674"/>
                  </a:moveTo>
                  <a:lnTo>
                    <a:pt x="2023" y="4046"/>
                  </a:lnTo>
                  <a:lnTo>
                    <a:pt x="0" y="0"/>
                  </a:lnTo>
                  <a:lnTo>
                    <a:pt x="7417" y="674"/>
                  </a:lnTo>
                  <a:close/>
                </a:path>
              </a:pathLst>
            </a:custGeom>
            <a:ln w="3175">
              <a:solidFill>
                <a:srgbClr val="000000"/>
              </a:solidFill>
            </a:ln>
          </p:spPr>
          <p:txBody>
            <a:bodyPr wrap="square" lIns="0" tIns="0" rIns="0" bIns="0" rtlCol="0"/>
            <a:lstStyle/>
            <a:p>
              <a:endParaRPr sz="949"/>
            </a:p>
          </p:txBody>
        </p:sp>
        <p:sp>
          <p:nvSpPr>
            <p:cNvPr id="154" name="object 154"/>
            <p:cNvSpPr/>
            <p:nvPr/>
          </p:nvSpPr>
          <p:spPr>
            <a:xfrm>
              <a:off x="8013010" y="8583553"/>
              <a:ext cx="9525" cy="1905"/>
            </a:xfrm>
            <a:custGeom>
              <a:avLst/>
              <a:gdLst/>
              <a:ahLst/>
              <a:cxnLst/>
              <a:rect l="l" t="t" r="r" b="b"/>
              <a:pathLst>
                <a:path w="9525" h="1904">
                  <a:moveTo>
                    <a:pt x="7417" y="0"/>
                  </a:moveTo>
                  <a:lnTo>
                    <a:pt x="0" y="1348"/>
                  </a:lnTo>
                  <a:lnTo>
                    <a:pt x="9441" y="1348"/>
                  </a:lnTo>
                  <a:lnTo>
                    <a:pt x="7417" y="0"/>
                  </a:lnTo>
                  <a:close/>
                </a:path>
              </a:pathLst>
            </a:custGeom>
            <a:solidFill>
              <a:srgbClr val="000000"/>
            </a:solidFill>
          </p:spPr>
          <p:txBody>
            <a:bodyPr wrap="square" lIns="0" tIns="0" rIns="0" bIns="0" rtlCol="0"/>
            <a:lstStyle/>
            <a:p>
              <a:endParaRPr sz="949"/>
            </a:p>
          </p:txBody>
        </p:sp>
        <p:sp>
          <p:nvSpPr>
            <p:cNvPr id="155" name="object 155"/>
            <p:cNvSpPr/>
            <p:nvPr/>
          </p:nvSpPr>
          <p:spPr>
            <a:xfrm>
              <a:off x="8013010" y="8583553"/>
              <a:ext cx="9525" cy="1905"/>
            </a:xfrm>
            <a:custGeom>
              <a:avLst/>
              <a:gdLst/>
              <a:ahLst/>
              <a:cxnLst/>
              <a:rect l="l" t="t" r="r" b="b"/>
              <a:pathLst>
                <a:path w="9525" h="1904">
                  <a:moveTo>
                    <a:pt x="0" y="1348"/>
                  </a:moveTo>
                  <a:lnTo>
                    <a:pt x="7417" y="0"/>
                  </a:lnTo>
                  <a:lnTo>
                    <a:pt x="9441" y="1348"/>
                  </a:lnTo>
                  <a:lnTo>
                    <a:pt x="0" y="1348"/>
                  </a:lnTo>
                  <a:close/>
                </a:path>
              </a:pathLst>
            </a:custGeom>
            <a:ln w="3175">
              <a:solidFill>
                <a:srgbClr val="000000"/>
              </a:solidFill>
            </a:ln>
          </p:spPr>
          <p:txBody>
            <a:bodyPr wrap="square" lIns="0" tIns="0" rIns="0" bIns="0" rtlCol="0"/>
            <a:lstStyle/>
            <a:p>
              <a:endParaRPr sz="949"/>
            </a:p>
          </p:txBody>
        </p:sp>
        <p:sp>
          <p:nvSpPr>
            <p:cNvPr id="156" name="object 156"/>
            <p:cNvSpPr/>
            <p:nvPr/>
          </p:nvSpPr>
          <p:spPr>
            <a:xfrm>
              <a:off x="8035265" y="8580855"/>
              <a:ext cx="8890" cy="3175"/>
            </a:xfrm>
            <a:custGeom>
              <a:avLst/>
              <a:gdLst/>
              <a:ahLst/>
              <a:cxnLst/>
              <a:rect l="l" t="t" r="r" b="b"/>
              <a:pathLst>
                <a:path w="8890" h="3175">
                  <a:moveTo>
                    <a:pt x="8766" y="0"/>
                  </a:moveTo>
                  <a:lnTo>
                    <a:pt x="1348" y="674"/>
                  </a:lnTo>
                  <a:lnTo>
                    <a:pt x="0" y="2697"/>
                  </a:lnTo>
                  <a:lnTo>
                    <a:pt x="8766" y="0"/>
                  </a:lnTo>
                  <a:close/>
                </a:path>
              </a:pathLst>
            </a:custGeom>
            <a:solidFill>
              <a:srgbClr val="000000"/>
            </a:solidFill>
          </p:spPr>
          <p:txBody>
            <a:bodyPr wrap="square" lIns="0" tIns="0" rIns="0" bIns="0" rtlCol="0"/>
            <a:lstStyle/>
            <a:p>
              <a:endParaRPr sz="949"/>
            </a:p>
          </p:txBody>
        </p:sp>
        <p:sp>
          <p:nvSpPr>
            <p:cNvPr id="157" name="object 157"/>
            <p:cNvSpPr/>
            <p:nvPr/>
          </p:nvSpPr>
          <p:spPr>
            <a:xfrm>
              <a:off x="8035265" y="8580855"/>
              <a:ext cx="8890" cy="3175"/>
            </a:xfrm>
            <a:custGeom>
              <a:avLst/>
              <a:gdLst/>
              <a:ahLst/>
              <a:cxnLst/>
              <a:rect l="l" t="t" r="r" b="b"/>
              <a:pathLst>
                <a:path w="8890" h="3175">
                  <a:moveTo>
                    <a:pt x="0" y="2697"/>
                  </a:moveTo>
                  <a:lnTo>
                    <a:pt x="1348" y="674"/>
                  </a:lnTo>
                  <a:lnTo>
                    <a:pt x="8766" y="0"/>
                  </a:lnTo>
                  <a:lnTo>
                    <a:pt x="0" y="2697"/>
                  </a:lnTo>
                  <a:close/>
                </a:path>
              </a:pathLst>
            </a:custGeom>
            <a:ln w="3175">
              <a:solidFill>
                <a:srgbClr val="000000"/>
              </a:solidFill>
            </a:ln>
          </p:spPr>
          <p:txBody>
            <a:bodyPr wrap="square" lIns="0" tIns="0" rIns="0" bIns="0" rtlCol="0"/>
            <a:lstStyle/>
            <a:p>
              <a:endParaRPr sz="949"/>
            </a:p>
          </p:txBody>
        </p:sp>
        <p:sp>
          <p:nvSpPr>
            <p:cNvPr id="158" name="object 158"/>
            <p:cNvSpPr/>
            <p:nvPr/>
          </p:nvSpPr>
          <p:spPr>
            <a:xfrm>
              <a:off x="8032568" y="8580855"/>
              <a:ext cx="12065" cy="4445"/>
            </a:xfrm>
            <a:custGeom>
              <a:avLst/>
              <a:gdLst/>
              <a:ahLst/>
              <a:cxnLst/>
              <a:rect l="l" t="t" r="r" b="b"/>
              <a:pathLst>
                <a:path w="12065" h="4445">
                  <a:moveTo>
                    <a:pt x="11464" y="0"/>
                  </a:moveTo>
                  <a:lnTo>
                    <a:pt x="2697" y="2697"/>
                  </a:lnTo>
                  <a:lnTo>
                    <a:pt x="0" y="4046"/>
                  </a:lnTo>
                  <a:lnTo>
                    <a:pt x="11464" y="0"/>
                  </a:lnTo>
                  <a:close/>
                </a:path>
              </a:pathLst>
            </a:custGeom>
            <a:solidFill>
              <a:srgbClr val="000000"/>
            </a:solidFill>
          </p:spPr>
          <p:txBody>
            <a:bodyPr wrap="square" lIns="0" tIns="0" rIns="0" bIns="0" rtlCol="0"/>
            <a:lstStyle/>
            <a:p>
              <a:endParaRPr sz="949"/>
            </a:p>
          </p:txBody>
        </p:sp>
        <p:sp>
          <p:nvSpPr>
            <p:cNvPr id="159" name="object 159"/>
            <p:cNvSpPr/>
            <p:nvPr/>
          </p:nvSpPr>
          <p:spPr>
            <a:xfrm>
              <a:off x="8032568" y="8580855"/>
              <a:ext cx="12065" cy="4445"/>
            </a:xfrm>
            <a:custGeom>
              <a:avLst/>
              <a:gdLst/>
              <a:ahLst/>
              <a:cxnLst/>
              <a:rect l="l" t="t" r="r" b="b"/>
              <a:pathLst>
                <a:path w="12065" h="4445">
                  <a:moveTo>
                    <a:pt x="0" y="4046"/>
                  </a:moveTo>
                  <a:lnTo>
                    <a:pt x="2697" y="2697"/>
                  </a:lnTo>
                  <a:lnTo>
                    <a:pt x="11464" y="0"/>
                  </a:lnTo>
                  <a:lnTo>
                    <a:pt x="0" y="4046"/>
                  </a:lnTo>
                  <a:close/>
                </a:path>
              </a:pathLst>
            </a:custGeom>
            <a:ln w="3175">
              <a:solidFill>
                <a:srgbClr val="000000"/>
              </a:solidFill>
            </a:ln>
          </p:spPr>
          <p:txBody>
            <a:bodyPr wrap="square" lIns="0" tIns="0" rIns="0" bIns="0" rtlCol="0"/>
            <a:lstStyle/>
            <a:p>
              <a:endParaRPr sz="949"/>
            </a:p>
          </p:txBody>
        </p:sp>
        <p:sp>
          <p:nvSpPr>
            <p:cNvPr id="160" name="object 160"/>
            <p:cNvSpPr/>
            <p:nvPr/>
          </p:nvSpPr>
          <p:spPr>
            <a:xfrm>
              <a:off x="8032568" y="8580855"/>
              <a:ext cx="12065" cy="4445"/>
            </a:xfrm>
            <a:custGeom>
              <a:avLst/>
              <a:gdLst/>
              <a:ahLst/>
              <a:cxnLst/>
              <a:rect l="l" t="t" r="r" b="b"/>
              <a:pathLst>
                <a:path w="12065" h="4445">
                  <a:moveTo>
                    <a:pt x="11464" y="0"/>
                  </a:moveTo>
                  <a:lnTo>
                    <a:pt x="0" y="4046"/>
                  </a:lnTo>
                  <a:lnTo>
                    <a:pt x="10115" y="4046"/>
                  </a:lnTo>
                  <a:lnTo>
                    <a:pt x="11464" y="0"/>
                  </a:lnTo>
                  <a:close/>
                </a:path>
              </a:pathLst>
            </a:custGeom>
            <a:solidFill>
              <a:srgbClr val="000000"/>
            </a:solidFill>
          </p:spPr>
          <p:txBody>
            <a:bodyPr wrap="square" lIns="0" tIns="0" rIns="0" bIns="0" rtlCol="0"/>
            <a:lstStyle/>
            <a:p>
              <a:endParaRPr sz="949"/>
            </a:p>
          </p:txBody>
        </p:sp>
        <p:sp>
          <p:nvSpPr>
            <p:cNvPr id="161" name="object 161"/>
            <p:cNvSpPr/>
            <p:nvPr/>
          </p:nvSpPr>
          <p:spPr>
            <a:xfrm>
              <a:off x="8032568" y="8580855"/>
              <a:ext cx="12065" cy="4445"/>
            </a:xfrm>
            <a:custGeom>
              <a:avLst/>
              <a:gdLst/>
              <a:ahLst/>
              <a:cxnLst/>
              <a:rect l="l" t="t" r="r" b="b"/>
              <a:pathLst>
                <a:path w="12065" h="4445">
                  <a:moveTo>
                    <a:pt x="0" y="4046"/>
                  </a:moveTo>
                  <a:lnTo>
                    <a:pt x="11464" y="0"/>
                  </a:lnTo>
                  <a:lnTo>
                    <a:pt x="10115" y="4046"/>
                  </a:lnTo>
                  <a:lnTo>
                    <a:pt x="0" y="4046"/>
                  </a:lnTo>
                  <a:close/>
                </a:path>
              </a:pathLst>
            </a:custGeom>
            <a:ln w="3175">
              <a:solidFill>
                <a:srgbClr val="000000"/>
              </a:solidFill>
            </a:ln>
          </p:spPr>
          <p:txBody>
            <a:bodyPr wrap="square" lIns="0" tIns="0" rIns="0" bIns="0" rtlCol="0"/>
            <a:lstStyle/>
            <a:p>
              <a:endParaRPr sz="949"/>
            </a:p>
          </p:txBody>
        </p:sp>
        <p:sp>
          <p:nvSpPr>
            <p:cNvPr id="162" name="object 162"/>
            <p:cNvSpPr/>
            <p:nvPr/>
          </p:nvSpPr>
          <p:spPr>
            <a:xfrm>
              <a:off x="8030544" y="8584901"/>
              <a:ext cx="12700" cy="1905"/>
            </a:xfrm>
            <a:custGeom>
              <a:avLst/>
              <a:gdLst/>
              <a:ahLst/>
              <a:cxnLst/>
              <a:rect l="l" t="t" r="r" b="b"/>
              <a:pathLst>
                <a:path w="12700" h="1904">
                  <a:moveTo>
                    <a:pt x="12139" y="0"/>
                  </a:moveTo>
                  <a:lnTo>
                    <a:pt x="2023" y="0"/>
                  </a:lnTo>
                  <a:lnTo>
                    <a:pt x="0" y="1348"/>
                  </a:lnTo>
                  <a:lnTo>
                    <a:pt x="12139" y="0"/>
                  </a:lnTo>
                  <a:close/>
                </a:path>
              </a:pathLst>
            </a:custGeom>
            <a:solidFill>
              <a:srgbClr val="000000"/>
            </a:solidFill>
          </p:spPr>
          <p:txBody>
            <a:bodyPr wrap="square" lIns="0" tIns="0" rIns="0" bIns="0" rtlCol="0"/>
            <a:lstStyle/>
            <a:p>
              <a:endParaRPr sz="949"/>
            </a:p>
          </p:txBody>
        </p:sp>
        <p:sp>
          <p:nvSpPr>
            <p:cNvPr id="163" name="object 163"/>
            <p:cNvSpPr/>
            <p:nvPr/>
          </p:nvSpPr>
          <p:spPr>
            <a:xfrm>
              <a:off x="8030544" y="8584901"/>
              <a:ext cx="12700" cy="1905"/>
            </a:xfrm>
            <a:custGeom>
              <a:avLst/>
              <a:gdLst/>
              <a:ahLst/>
              <a:cxnLst/>
              <a:rect l="l" t="t" r="r" b="b"/>
              <a:pathLst>
                <a:path w="12700" h="1904">
                  <a:moveTo>
                    <a:pt x="12139" y="0"/>
                  </a:moveTo>
                  <a:lnTo>
                    <a:pt x="0" y="1348"/>
                  </a:lnTo>
                  <a:lnTo>
                    <a:pt x="2023" y="0"/>
                  </a:lnTo>
                  <a:lnTo>
                    <a:pt x="12139" y="0"/>
                  </a:lnTo>
                  <a:close/>
                </a:path>
              </a:pathLst>
            </a:custGeom>
            <a:ln w="3175">
              <a:solidFill>
                <a:srgbClr val="000000"/>
              </a:solidFill>
            </a:ln>
          </p:spPr>
          <p:txBody>
            <a:bodyPr wrap="square" lIns="0" tIns="0" rIns="0" bIns="0" rtlCol="0"/>
            <a:lstStyle/>
            <a:p>
              <a:endParaRPr sz="949"/>
            </a:p>
          </p:txBody>
        </p:sp>
        <p:sp>
          <p:nvSpPr>
            <p:cNvPr id="164" name="object 164"/>
            <p:cNvSpPr/>
            <p:nvPr/>
          </p:nvSpPr>
          <p:spPr>
            <a:xfrm>
              <a:off x="8015708" y="8586250"/>
              <a:ext cx="15240" cy="2540"/>
            </a:xfrm>
            <a:custGeom>
              <a:avLst/>
              <a:gdLst/>
              <a:ahLst/>
              <a:cxnLst/>
              <a:rect l="l" t="t" r="r" b="b"/>
              <a:pathLst>
                <a:path w="15240" h="2540">
                  <a:moveTo>
                    <a:pt x="14835" y="0"/>
                  </a:moveTo>
                  <a:lnTo>
                    <a:pt x="12138" y="0"/>
                  </a:lnTo>
                  <a:lnTo>
                    <a:pt x="0" y="2023"/>
                  </a:lnTo>
                  <a:lnTo>
                    <a:pt x="14835" y="0"/>
                  </a:lnTo>
                  <a:close/>
                </a:path>
              </a:pathLst>
            </a:custGeom>
            <a:solidFill>
              <a:srgbClr val="000000"/>
            </a:solidFill>
          </p:spPr>
          <p:txBody>
            <a:bodyPr wrap="square" lIns="0" tIns="0" rIns="0" bIns="0" rtlCol="0"/>
            <a:lstStyle/>
            <a:p>
              <a:endParaRPr sz="949"/>
            </a:p>
          </p:txBody>
        </p:sp>
        <p:sp>
          <p:nvSpPr>
            <p:cNvPr id="165" name="object 165"/>
            <p:cNvSpPr/>
            <p:nvPr/>
          </p:nvSpPr>
          <p:spPr>
            <a:xfrm>
              <a:off x="8015708" y="8586250"/>
              <a:ext cx="15240" cy="2540"/>
            </a:xfrm>
            <a:custGeom>
              <a:avLst/>
              <a:gdLst/>
              <a:ahLst/>
              <a:cxnLst/>
              <a:rect l="l" t="t" r="r" b="b"/>
              <a:pathLst>
                <a:path w="15240" h="2540">
                  <a:moveTo>
                    <a:pt x="12138" y="0"/>
                  </a:moveTo>
                  <a:lnTo>
                    <a:pt x="14835" y="0"/>
                  </a:lnTo>
                  <a:lnTo>
                    <a:pt x="0" y="2023"/>
                  </a:lnTo>
                  <a:lnTo>
                    <a:pt x="12138" y="0"/>
                  </a:lnTo>
                  <a:close/>
                </a:path>
              </a:pathLst>
            </a:custGeom>
            <a:ln w="3175">
              <a:solidFill>
                <a:srgbClr val="000000"/>
              </a:solidFill>
            </a:ln>
          </p:spPr>
          <p:txBody>
            <a:bodyPr wrap="square" lIns="0" tIns="0" rIns="0" bIns="0" rtlCol="0"/>
            <a:lstStyle/>
            <a:p>
              <a:endParaRPr sz="949"/>
            </a:p>
          </p:txBody>
        </p:sp>
        <p:sp>
          <p:nvSpPr>
            <p:cNvPr id="166" name="object 166"/>
            <p:cNvSpPr/>
            <p:nvPr/>
          </p:nvSpPr>
          <p:spPr>
            <a:xfrm>
              <a:off x="8015708" y="8586250"/>
              <a:ext cx="12700" cy="2540"/>
            </a:xfrm>
            <a:custGeom>
              <a:avLst/>
              <a:gdLst/>
              <a:ahLst/>
              <a:cxnLst/>
              <a:rect l="l" t="t" r="r" b="b"/>
              <a:pathLst>
                <a:path w="12700" h="2540">
                  <a:moveTo>
                    <a:pt x="12138" y="0"/>
                  </a:moveTo>
                  <a:lnTo>
                    <a:pt x="9441" y="0"/>
                  </a:lnTo>
                  <a:lnTo>
                    <a:pt x="0" y="2023"/>
                  </a:lnTo>
                  <a:lnTo>
                    <a:pt x="12138" y="0"/>
                  </a:lnTo>
                  <a:close/>
                </a:path>
              </a:pathLst>
            </a:custGeom>
            <a:solidFill>
              <a:srgbClr val="000000"/>
            </a:solidFill>
          </p:spPr>
          <p:txBody>
            <a:bodyPr wrap="square" lIns="0" tIns="0" rIns="0" bIns="0" rtlCol="0"/>
            <a:lstStyle/>
            <a:p>
              <a:endParaRPr sz="949"/>
            </a:p>
          </p:txBody>
        </p:sp>
        <p:sp>
          <p:nvSpPr>
            <p:cNvPr id="167" name="object 167"/>
            <p:cNvSpPr/>
            <p:nvPr/>
          </p:nvSpPr>
          <p:spPr>
            <a:xfrm>
              <a:off x="8015708" y="8586250"/>
              <a:ext cx="12700" cy="2540"/>
            </a:xfrm>
            <a:custGeom>
              <a:avLst/>
              <a:gdLst/>
              <a:ahLst/>
              <a:cxnLst/>
              <a:rect l="l" t="t" r="r" b="b"/>
              <a:pathLst>
                <a:path w="12700" h="2540">
                  <a:moveTo>
                    <a:pt x="9441" y="0"/>
                  </a:moveTo>
                  <a:lnTo>
                    <a:pt x="12138" y="0"/>
                  </a:lnTo>
                  <a:lnTo>
                    <a:pt x="0" y="2023"/>
                  </a:lnTo>
                  <a:lnTo>
                    <a:pt x="9441" y="0"/>
                  </a:lnTo>
                  <a:close/>
                </a:path>
              </a:pathLst>
            </a:custGeom>
            <a:ln w="3175">
              <a:solidFill>
                <a:srgbClr val="000000"/>
              </a:solidFill>
            </a:ln>
          </p:spPr>
          <p:txBody>
            <a:bodyPr wrap="square" lIns="0" tIns="0" rIns="0" bIns="0" rtlCol="0"/>
            <a:lstStyle/>
            <a:p>
              <a:endParaRPr sz="949"/>
            </a:p>
          </p:txBody>
        </p:sp>
        <p:sp>
          <p:nvSpPr>
            <p:cNvPr id="168" name="object 168"/>
            <p:cNvSpPr/>
            <p:nvPr/>
          </p:nvSpPr>
          <p:spPr>
            <a:xfrm>
              <a:off x="8015708" y="8584901"/>
              <a:ext cx="9525" cy="3810"/>
            </a:xfrm>
            <a:custGeom>
              <a:avLst/>
              <a:gdLst/>
              <a:ahLst/>
              <a:cxnLst/>
              <a:rect l="l" t="t" r="r" b="b"/>
              <a:pathLst>
                <a:path w="9525" h="3809">
                  <a:moveTo>
                    <a:pt x="6743" y="0"/>
                  </a:moveTo>
                  <a:lnTo>
                    <a:pt x="0" y="3372"/>
                  </a:lnTo>
                  <a:lnTo>
                    <a:pt x="9441" y="1348"/>
                  </a:lnTo>
                  <a:lnTo>
                    <a:pt x="6743" y="0"/>
                  </a:lnTo>
                  <a:close/>
                </a:path>
              </a:pathLst>
            </a:custGeom>
            <a:solidFill>
              <a:srgbClr val="000000"/>
            </a:solidFill>
          </p:spPr>
          <p:txBody>
            <a:bodyPr wrap="square" lIns="0" tIns="0" rIns="0" bIns="0" rtlCol="0"/>
            <a:lstStyle/>
            <a:p>
              <a:endParaRPr sz="949"/>
            </a:p>
          </p:txBody>
        </p:sp>
        <p:sp>
          <p:nvSpPr>
            <p:cNvPr id="169" name="object 169"/>
            <p:cNvSpPr/>
            <p:nvPr/>
          </p:nvSpPr>
          <p:spPr>
            <a:xfrm>
              <a:off x="8015708" y="8584901"/>
              <a:ext cx="9525" cy="3810"/>
            </a:xfrm>
            <a:custGeom>
              <a:avLst/>
              <a:gdLst/>
              <a:ahLst/>
              <a:cxnLst/>
              <a:rect l="l" t="t" r="r" b="b"/>
              <a:pathLst>
                <a:path w="9525" h="3809">
                  <a:moveTo>
                    <a:pt x="6743" y="0"/>
                  </a:moveTo>
                  <a:lnTo>
                    <a:pt x="9441" y="1348"/>
                  </a:lnTo>
                  <a:lnTo>
                    <a:pt x="0" y="3372"/>
                  </a:lnTo>
                  <a:lnTo>
                    <a:pt x="6743" y="0"/>
                  </a:lnTo>
                  <a:close/>
                </a:path>
              </a:pathLst>
            </a:custGeom>
            <a:ln w="3175">
              <a:solidFill>
                <a:srgbClr val="000000"/>
              </a:solidFill>
            </a:ln>
          </p:spPr>
          <p:txBody>
            <a:bodyPr wrap="square" lIns="0" tIns="0" rIns="0" bIns="0" rtlCol="0"/>
            <a:lstStyle/>
            <a:p>
              <a:endParaRPr sz="949"/>
            </a:p>
          </p:txBody>
        </p:sp>
        <p:sp>
          <p:nvSpPr>
            <p:cNvPr id="170" name="object 170"/>
            <p:cNvSpPr/>
            <p:nvPr/>
          </p:nvSpPr>
          <p:spPr>
            <a:xfrm>
              <a:off x="8013010" y="8584901"/>
              <a:ext cx="9525" cy="3810"/>
            </a:xfrm>
            <a:custGeom>
              <a:avLst/>
              <a:gdLst/>
              <a:ahLst/>
              <a:cxnLst/>
              <a:rect l="l" t="t" r="r" b="b"/>
              <a:pathLst>
                <a:path w="9525" h="3809">
                  <a:moveTo>
                    <a:pt x="9441" y="0"/>
                  </a:moveTo>
                  <a:lnTo>
                    <a:pt x="0" y="0"/>
                  </a:lnTo>
                  <a:lnTo>
                    <a:pt x="2697" y="3372"/>
                  </a:lnTo>
                  <a:lnTo>
                    <a:pt x="9441" y="0"/>
                  </a:lnTo>
                  <a:close/>
                </a:path>
              </a:pathLst>
            </a:custGeom>
            <a:solidFill>
              <a:srgbClr val="000000"/>
            </a:solidFill>
          </p:spPr>
          <p:txBody>
            <a:bodyPr wrap="square" lIns="0" tIns="0" rIns="0" bIns="0" rtlCol="0"/>
            <a:lstStyle/>
            <a:p>
              <a:endParaRPr sz="949"/>
            </a:p>
          </p:txBody>
        </p:sp>
        <p:sp>
          <p:nvSpPr>
            <p:cNvPr id="171" name="object 171"/>
            <p:cNvSpPr/>
            <p:nvPr/>
          </p:nvSpPr>
          <p:spPr>
            <a:xfrm>
              <a:off x="8013010" y="8584901"/>
              <a:ext cx="9525" cy="3810"/>
            </a:xfrm>
            <a:custGeom>
              <a:avLst/>
              <a:gdLst/>
              <a:ahLst/>
              <a:cxnLst/>
              <a:rect l="l" t="t" r="r" b="b"/>
              <a:pathLst>
                <a:path w="9525" h="3809">
                  <a:moveTo>
                    <a:pt x="9441" y="0"/>
                  </a:moveTo>
                  <a:lnTo>
                    <a:pt x="2697" y="3372"/>
                  </a:lnTo>
                  <a:lnTo>
                    <a:pt x="0" y="0"/>
                  </a:lnTo>
                  <a:lnTo>
                    <a:pt x="9441" y="0"/>
                  </a:lnTo>
                  <a:close/>
                </a:path>
              </a:pathLst>
            </a:custGeom>
            <a:ln w="3175">
              <a:solidFill>
                <a:srgbClr val="000000"/>
              </a:solidFill>
            </a:ln>
          </p:spPr>
          <p:txBody>
            <a:bodyPr wrap="square" lIns="0" tIns="0" rIns="0" bIns="0" rtlCol="0"/>
            <a:lstStyle/>
            <a:p>
              <a:endParaRPr sz="949"/>
            </a:p>
          </p:txBody>
        </p:sp>
        <p:sp>
          <p:nvSpPr>
            <p:cNvPr id="172" name="object 172"/>
            <p:cNvSpPr/>
            <p:nvPr/>
          </p:nvSpPr>
          <p:spPr>
            <a:xfrm>
              <a:off x="8015708" y="8584901"/>
              <a:ext cx="27305" cy="3810"/>
            </a:xfrm>
            <a:custGeom>
              <a:avLst/>
              <a:gdLst/>
              <a:ahLst/>
              <a:cxnLst/>
              <a:rect l="l" t="t" r="r" b="b"/>
              <a:pathLst>
                <a:path w="27304" h="3809">
                  <a:moveTo>
                    <a:pt x="26975" y="0"/>
                  </a:moveTo>
                  <a:lnTo>
                    <a:pt x="14835" y="1348"/>
                  </a:lnTo>
                  <a:lnTo>
                    <a:pt x="0" y="3372"/>
                  </a:lnTo>
                  <a:lnTo>
                    <a:pt x="26975" y="0"/>
                  </a:lnTo>
                  <a:close/>
                </a:path>
              </a:pathLst>
            </a:custGeom>
            <a:solidFill>
              <a:srgbClr val="000000"/>
            </a:solidFill>
          </p:spPr>
          <p:txBody>
            <a:bodyPr wrap="square" lIns="0" tIns="0" rIns="0" bIns="0" rtlCol="0"/>
            <a:lstStyle/>
            <a:p>
              <a:endParaRPr sz="949"/>
            </a:p>
          </p:txBody>
        </p:sp>
        <p:sp>
          <p:nvSpPr>
            <p:cNvPr id="173" name="object 173"/>
            <p:cNvSpPr/>
            <p:nvPr/>
          </p:nvSpPr>
          <p:spPr>
            <a:xfrm>
              <a:off x="8015708" y="8584901"/>
              <a:ext cx="27305" cy="3810"/>
            </a:xfrm>
            <a:custGeom>
              <a:avLst/>
              <a:gdLst/>
              <a:ahLst/>
              <a:cxnLst/>
              <a:rect l="l" t="t" r="r" b="b"/>
              <a:pathLst>
                <a:path w="27304" h="3809">
                  <a:moveTo>
                    <a:pt x="0" y="3372"/>
                  </a:moveTo>
                  <a:lnTo>
                    <a:pt x="14835" y="1348"/>
                  </a:lnTo>
                  <a:lnTo>
                    <a:pt x="26975" y="0"/>
                  </a:lnTo>
                  <a:lnTo>
                    <a:pt x="0" y="3372"/>
                  </a:lnTo>
                  <a:close/>
                </a:path>
              </a:pathLst>
            </a:custGeom>
            <a:ln w="3175">
              <a:solidFill>
                <a:srgbClr val="000000"/>
              </a:solidFill>
            </a:ln>
          </p:spPr>
          <p:txBody>
            <a:bodyPr wrap="square" lIns="0" tIns="0" rIns="0" bIns="0" rtlCol="0"/>
            <a:lstStyle/>
            <a:p>
              <a:endParaRPr sz="949"/>
            </a:p>
          </p:txBody>
        </p:sp>
        <p:sp>
          <p:nvSpPr>
            <p:cNvPr id="174" name="object 174"/>
            <p:cNvSpPr/>
            <p:nvPr/>
          </p:nvSpPr>
          <p:spPr>
            <a:xfrm>
              <a:off x="8015708" y="8584901"/>
              <a:ext cx="27305" cy="3810"/>
            </a:xfrm>
            <a:custGeom>
              <a:avLst/>
              <a:gdLst/>
              <a:ahLst/>
              <a:cxnLst/>
              <a:rect l="l" t="t" r="r" b="b"/>
              <a:pathLst>
                <a:path w="27304" h="3809">
                  <a:moveTo>
                    <a:pt x="26975" y="0"/>
                  </a:moveTo>
                  <a:lnTo>
                    <a:pt x="0" y="3372"/>
                  </a:lnTo>
                  <a:lnTo>
                    <a:pt x="24277" y="3372"/>
                  </a:lnTo>
                  <a:lnTo>
                    <a:pt x="26975" y="0"/>
                  </a:lnTo>
                  <a:close/>
                </a:path>
              </a:pathLst>
            </a:custGeom>
            <a:solidFill>
              <a:srgbClr val="000000"/>
            </a:solidFill>
          </p:spPr>
          <p:txBody>
            <a:bodyPr wrap="square" lIns="0" tIns="0" rIns="0" bIns="0" rtlCol="0"/>
            <a:lstStyle/>
            <a:p>
              <a:endParaRPr sz="949"/>
            </a:p>
          </p:txBody>
        </p:sp>
        <p:sp>
          <p:nvSpPr>
            <p:cNvPr id="175" name="object 175"/>
            <p:cNvSpPr/>
            <p:nvPr/>
          </p:nvSpPr>
          <p:spPr>
            <a:xfrm>
              <a:off x="8015708" y="8584901"/>
              <a:ext cx="27305" cy="3810"/>
            </a:xfrm>
            <a:custGeom>
              <a:avLst/>
              <a:gdLst/>
              <a:ahLst/>
              <a:cxnLst/>
              <a:rect l="l" t="t" r="r" b="b"/>
              <a:pathLst>
                <a:path w="27304" h="3809">
                  <a:moveTo>
                    <a:pt x="0" y="3372"/>
                  </a:moveTo>
                  <a:lnTo>
                    <a:pt x="26975" y="0"/>
                  </a:lnTo>
                  <a:lnTo>
                    <a:pt x="24277" y="3372"/>
                  </a:lnTo>
                  <a:lnTo>
                    <a:pt x="0" y="3372"/>
                  </a:lnTo>
                  <a:close/>
                </a:path>
              </a:pathLst>
            </a:custGeom>
            <a:ln w="3175">
              <a:solidFill>
                <a:srgbClr val="000000"/>
              </a:solidFill>
            </a:ln>
          </p:spPr>
          <p:txBody>
            <a:bodyPr wrap="square" lIns="0" tIns="0" rIns="0" bIns="0" rtlCol="0"/>
            <a:lstStyle/>
            <a:p>
              <a:endParaRPr sz="949"/>
            </a:p>
          </p:txBody>
        </p:sp>
        <p:sp>
          <p:nvSpPr>
            <p:cNvPr id="176" name="object 176"/>
            <p:cNvSpPr/>
            <p:nvPr/>
          </p:nvSpPr>
          <p:spPr>
            <a:xfrm>
              <a:off x="8015708" y="8588273"/>
              <a:ext cx="24765" cy="3175"/>
            </a:xfrm>
            <a:custGeom>
              <a:avLst/>
              <a:gdLst/>
              <a:ahLst/>
              <a:cxnLst/>
              <a:rect l="l" t="t" r="r" b="b"/>
              <a:pathLst>
                <a:path w="24765" h="3175">
                  <a:moveTo>
                    <a:pt x="24277" y="0"/>
                  </a:moveTo>
                  <a:lnTo>
                    <a:pt x="0" y="0"/>
                  </a:lnTo>
                  <a:lnTo>
                    <a:pt x="3371" y="2697"/>
                  </a:lnTo>
                  <a:lnTo>
                    <a:pt x="24277" y="0"/>
                  </a:lnTo>
                  <a:close/>
                </a:path>
              </a:pathLst>
            </a:custGeom>
            <a:solidFill>
              <a:srgbClr val="000000"/>
            </a:solidFill>
          </p:spPr>
          <p:txBody>
            <a:bodyPr wrap="square" lIns="0" tIns="0" rIns="0" bIns="0" rtlCol="0"/>
            <a:lstStyle/>
            <a:p>
              <a:endParaRPr sz="949"/>
            </a:p>
          </p:txBody>
        </p:sp>
        <p:sp>
          <p:nvSpPr>
            <p:cNvPr id="177" name="object 177"/>
            <p:cNvSpPr/>
            <p:nvPr/>
          </p:nvSpPr>
          <p:spPr>
            <a:xfrm>
              <a:off x="8015708" y="8588273"/>
              <a:ext cx="24765" cy="3175"/>
            </a:xfrm>
            <a:custGeom>
              <a:avLst/>
              <a:gdLst/>
              <a:ahLst/>
              <a:cxnLst/>
              <a:rect l="l" t="t" r="r" b="b"/>
              <a:pathLst>
                <a:path w="24765" h="3175">
                  <a:moveTo>
                    <a:pt x="24277" y="0"/>
                  </a:moveTo>
                  <a:lnTo>
                    <a:pt x="3371" y="2697"/>
                  </a:lnTo>
                  <a:lnTo>
                    <a:pt x="0" y="0"/>
                  </a:lnTo>
                  <a:lnTo>
                    <a:pt x="24277" y="0"/>
                  </a:lnTo>
                  <a:close/>
                </a:path>
              </a:pathLst>
            </a:custGeom>
            <a:ln w="3175">
              <a:solidFill>
                <a:srgbClr val="000000"/>
              </a:solidFill>
            </a:ln>
          </p:spPr>
          <p:txBody>
            <a:bodyPr wrap="square" lIns="0" tIns="0" rIns="0" bIns="0" rtlCol="0"/>
            <a:lstStyle/>
            <a:p>
              <a:endParaRPr sz="949"/>
            </a:p>
          </p:txBody>
        </p:sp>
        <p:sp>
          <p:nvSpPr>
            <p:cNvPr id="178" name="object 178"/>
            <p:cNvSpPr/>
            <p:nvPr/>
          </p:nvSpPr>
          <p:spPr>
            <a:xfrm>
              <a:off x="8019080" y="8588273"/>
              <a:ext cx="20955" cy="3175"/>
            </a:xfrm>
            <a:custGeom>
              <a:avLst/>
              <a:gdLst/>
              <a:ahLst/>
              <a:cxnLst/>
              <a:rect l="l" t="t" r="r" b="b"/>
              <a:pathLst>
                <a:path w="20954" h="3175">
                  <a:moveTo>
                    <a:pt x="20905" y="0"/>
                  </a:moveTo>
                  <a:lnTo>
                    <a:pt x="0" y="2697"/>
                  </a:lnTo>
                  <a:lnTo>
                    <a:pt x="16859" y="2697"/>
                  </a:lnTo>
                  <a:lnTo>
                    <a:pt x="20905" y="0"/>
                  </a:lnTo>
                  <a:close/>
                </a:path>
              </a:pathLst>
            </a:custGeom>
            <a:solidFill>
              <a:srgbClr val="000000"/>
            </a:solidFill>
          </p:spPr>
          <p:txBody>
            <a:bodyPr wrap="square" lIns="0" tIns="0" rIns="0" bIns="0" rtlCol="0"/>
            <a:lstStyle/>
            <a:p>
              <a:endParaRPr sz="949"/>
            </a:p>
          </p:txBody>
        </p:sp>
        <p:sp>
          <p:nvSpPr>
            <p:cNvPr id="179" name="object 179"/>
            <p:cNvSpPr/>
            <p:nvPr/>
          </p:nvSpPr>
          <p:spPr>
            <a:xfrm>
              <a:off x="8019080" y="8588273"/>
              <a:ext cx="20955" cy="3175"/>
            </a:xfrm>
            <a:custGeom>
              <a:avLst/>
              <a:gdLst/>
              <a:ahLst/>
              <a:cxnLst/>
              <a:rect l="l" t="t" r="r" b="b"/>
              <a:pathLst>
                <a:path w="20954" h="3175">
                  <a:moveTo>
                    <a:pt x="0" y="2697"/>
                  </a:moveTo>
                  <a:lnTo>
                    <a:pt x="20905" y="0"/>
                  </a:lnTo>
                  <a:lnTo>
                    <a:pt x="16859" y="2697"/>
                  </a:lnTo>
                  <a:lnTo>
                    <a:pt x="0" y="2697"/>
                  </a:lnTo>
                  <a:close/>
                </a:path>
              </a:pathLst>
            </a:custGeom>
            <a:ln w="3175">
              <a:solidFill>
                <a:srgbClr val="000000"/>
              </a:solidFill>
            </a:ln>
          </p:spPr>
          <p:txBody>
            <a:bodyPr wrap="square" lIns="0" tIns="0" rIns="0" bIns="0" rtlCol="0"/>
            <a:lstStyle/>
            <a:p>
              <a:endParaRPr sz="949"/>
            </a:p>
          </p:txBody>
        </p:sp>
        <p:sp>
          <p:nvSpPr>
            <p:cNvPr id="180" name="object 180"/>
            <p:cNvSpPr/>
            <p:nvPr/>
          </p:nvSpPr>
          <p:spPr>
            <a:xfrm>
              <a:off x="8019080" y="8590971"/>
              <a:ext cx="17145" cy="2540"/>
            </a:xfrm>
            <a:custGeom>
              <a:avLst/>
              <a:gdLst/>
              <a:ahLst/>
              <a:cxnLst/>
              <a:rect l="l" t="t" r="r" b="b"/>
              <a:pathLst>
                <a:path w="17145" h="2540">
                  <a:moveTo>
                    <a:pt x="16859" y="0"/>
                  </a:moveTo>
                  <a:lnTo>
                    <a:pt x="0" y="0"/>
                  </a:lnTo>
                  <a:lnTo>
                    <a:pt x="4046" y="2022"/>
                  </a:lnTo>
                  <a:lnTo>
                    <a:pt x="16859" y="0"/>
                  </a:lnTo>
                  <a:close/>
                </a:path>
              </a:pathLst>
            </a:custGeom>
            <a:solidFill>
              <a:srgbClr val="000000"/>
            </a:solidFill>
          </p:spPr>
          <p:txBody>
            <a:bodyPr wrap="square" lIns="0" tIns="0" rIns="0" bIns="0" rtlCol="0"/>
            <a:lstStyle/>
            <a:p>
              <a:endParaRPr sz="949"/>
            </a:p>
          </p:txBody>
        </p:sp>
        <p:sp>
          <p:nvSpPr>
            <p:cNvPr id="181" name="object 181"/>
            <p:cNvSpPr/>
            <p:nvPr/>
          </p:nvSpPr>
          <p:spPr>
            <a:xfrm>
              <a:off x="8019080" y="8590971"/>
              <a:ext cx="17145" cy="2540"/>
            </a:xfrm>
            <a:custGeom>
              <a:avLst/>
              <a:gdLst/>
              <a:ahLst/>
              <a:cxnLst/>
              <a:rect l="l" t="t" r="r" b="b"/>
              <a:pathLst>
                <a:path w="17145" h="2540">
                  <a:moveTo>
                    <a:pt x="16859" y="0"/>
                  </a:moveTo>
                  <a:lnTo>
                    <a:pt x="4046" y="2022"/>
                  </a:lnTo>
                  <a:lnTo>
                    <a:pt x="0" y="0"/>
                  </a:lnTo>
                  <a:lnTo>
                    <a:pt x="16859" y="0"/>
                  </a:lnTo>
                  <a:close/>
                </a:path>
              </a:pathLst>
            </a:custGeom>
            <a:ln w="3175">
              <a:solidFill>
                <a:srgbClr val="000000"/>
              </a:solidFill>
            </a:ln>
          </p:spPr>
          <p:txBody>
            <a:bodyPr wrap="square" lIns="0" tIns="0" rIns="0" bIns="0" rtlCol="0"/>
            <a:lstStyle/>
            <a:p>
              <a:endParaRPr sz="949"/>
            </a:p>
          </p:txBody>
        </p:sp>
        <p:sp>
          <p:nvSpPr>
            <p:cNvPr id="182" name="object 182"/>
            <p:cNvSpPr/>
            <p:nvPr/>
          </p:nvSpPr>
          <p:spPr>
            <a:xfrm>
              <a:off x="8023126" y="8590971"/>
              <a:ext cx="13335" cy="2540"/>
            </a:xfrm>
            <a:custGeom>
              <a:avLst/>
              <a:gdLst/>
              <a:ahLst/>
              <a:cxnLst/>
              <a:rect l="l" t="t" r="r" b="b"/>
              <a:pathLst>
                <a:path w="13334" h="2540">
                  <a:moveTo>
                    <a:pt x="12813" y="0"/>
                  </a:moveTo>
                  <a:lnTo>
                    <a:pt x="0" y="2022"/>
                  </a:lnTo>
                  <a:lnTo>
                    <a:pt x="4720" y="2022"/>
                  </a:lnTo>
                  <a:lnTo>
                    <a:pt x="12813" y="0"/>
                  </a:lnTo>
                  <a:close/>
                </a:path>
              </a:pathLst>
            </a:custGeom>
            <a:solidFill>
              <a:srgbClr val="000000"/>
            </a:solidFill>
          </p:spPr>
          <p:txBody>
            <a:bodyPr wrap="square" lIns="0" tIns="0" rIns="0" bIns="0" rtlCol="0"/>
            <a:lstStyle/>
            <a:p>
              <a:endParaRPr sz="949"/>
            </a:p>
          </p:txBody>
        </p:sp>
        <p:sp>
          <p:nvSpPr>
            <p:cNvPr id="183" name="object 183"/>
            <p:cNvSpPr/>
            <p:nvPr/>
          </p:nvSpPr>
          <p:spPr>
            <a:xfrm>
              <a:off x="8023126" y="8590971"/>
              <a:ext cx="13335" cy="2540"/>
            </a:xfrm>
            <a:custGeom>
              <a:avLst/>
              <a:gdLst/>
              <a:ahLst/>
              <a:cxnLst/>
              <a:rect l="l" t="t" r="r" b="b"/>
              <a:pathLst>
                <a:path w="13334" h="2540">
                  <a:moveTo>
                    <a:pt x="4720" y="2022"/>
                  </a:moveTo>
                  <a:lnTo>
                    <a:pt x="0" y="2022"/>
                  </a:lnTo>
                  <a:lnTo>
                    <a:pt x="12813" y="0"/>
                  </a:lnTo>
                  <a:lnTo>
                    <a:pt x="4720" y="2022"/>
                  </a:lnTo>
                  <a:close/>
                </a:path>
              </a:pathLst>
            </a:custGeom>
            <a:ln w="3175">
              <a:solidFill>
                <a:srgbClr val="000000"/>
              </a:solidFill>
            </a:ln>
          </p:spPr>
          <p:txBody>
            <a:bodyPr wrap="square" lIns="0" tIns="0" rIns="0" bIns="0" rtlCol="0"/>
            <a:lstStyle/>
            <a:p>
              <a:endParaRPr sz="949"/>
            </a:p>
          </p:txBody>
        </p:sp>
        <p:sp>
          <p:nvSpPr>
            <p:cNvPr id="184" name="object 184"/>
            <p:cNvSpPr/>
            <p:nvPr/>
          </p:nvSpPr>
          <p:spPr>
            <a:xfrm>
              <a:off x="8027847" y="8590971"/>
              <a:ext cx="8255" cy="2540"/>
            </a:xfrm>
            <a:custGeom>
              <a:avLst/>
              <a:gdLst/>
              <a:ahLst/>
              <a:cxnLst/>
              <a:rect l="l" t="t" r="r" b="b"/>
              <a:pathLst>
                <a:path w="8254" h="2540">
                  <a:moveTo>
                    <a:pt x="8092" y="0"/>
                  </a:moveTo>
                  <a:lnTo>
                    <a:pt x="0" y="2022"/>
                  </a:lnTo>
                  <a:lnTo>
                    <a:pt x="4046" y="2022"/>
                  </a:lnTo>
                  <a:lnTo>
                    <a:pt x="8092" y="0"/>
                  </a:lnTo>
                  <a:close/>
                </a:path>
              </a:pathLst>
            </a:custGeom>
            <a:solidFill>
              <a:srgbClr val="000000"/>
            </a:solidFill>
          </p:spPr>
          <p:txBody>
            <a:bodyPr wrap="square" lIns="0" tIns="0" rIns="0" bIns="0" rtlCol="0"/>
            <a:lstStyle/>
            <a:p>
              <a:endParaRPr sz="949"/>
            </a:p>
          </p:txBody>
        </p:sp>
        <p:sp>
          <p:nvSpPr>
            <p:cNvPr id="185" name="object 185"/>
            <p:cNvSpPr/>
            <p:nvPr/>
          </p:nvSpPr>
          <p:spPr>
            <a:xfrm>
              <a:off x="8027847" y="8590971"/>
              <a:ext cx="8255" cy="2540"/>
            </a:xfrm>
            <a:custGeom>
              <a:avLst/>
              <a:gdLst/>
              <a:ahLst/>
              <a:cxnLst/>
              <a:rect l="l" t="t" r="r" b="b"/>
              <a:pathLst>
                <a:path w="8254" h="2540">
                  <a:moveTo>
                    <a:pt x="0" y="2022"/>
                  </a:moveTo>
                  <a:lnTo>
                    <a:pt x="8092" y="0"/>
                  </a:lnTo>
                  <a:lnTo>
                    <a:pt x="4046" y="2022"/>
                  </a:lnTo>
                  <a:lnTo>
                    <a:pt x="0" y="2022"/>
                  </a:lnTo>
                  <a:close/>
                </a:path>
              </a:pathLst>
            </a:custGeom>
            <a:ln w="3175">
              <a:solidFill>
                <a:srgbClr val="000000"/>
              </a:solidFill>
            </a:ln>
          </p:spPr>
          <p:txBody>
            <a:bodyPr wrap="square" lIns="0" tIns="0" rIns="0" bIns="0" rtlCol="0"/>
            <a:lstStyle/>
            <a:p>
              <a:endParaRPr sz="949"/>
            </a:p>
          </p:txBody>
        </p:sp>
      </p:grpSp>
      <p:grpSp>
        <p:nvGrpSpPr>
          <p:cNvPr id="186" name="object 186"/>
          <p:cNvGrpSpPr/>
          <p:nvPr/>
        </p:nvGrpSpPr>
        <p:grpSpPr>
          <a:xfrm>
            <a:off x="6123462" y="4118997"/>
            <a:ext cx="58907" cy="19747"/>
            <a:chOff x="10104152" y="7814651"/>
            <a:chExt cx="111760" cy="37465"/>
          </a:xfrm>
        </p:grpSpPr>
        <p:sp>
          <p:nvSpPr>
            <p:cNvPr id="187" name="object 187"/>
            <p:cNvSpPr/>
            <p:nvPr/>
          </p:nvSpPr>
          <p:spPr>
            <a:xfrm>
              <a:off x="10104181" y="7814681"/>
              <a:ext cx="111760" cy="37465"/>
            </a:xfrm>
            <a:custGeom>
              <a:avLst/>
              <a:gdLst/>
              <a:ahLst/>
              <a:cxnLst/>
              <a:rect l="l" t="t" r="r" b="b"/>
              <a:pathLst>
                <a:path w="111759" h="37465">
                  <a:moveTo>
                    <a:pt x="0" y="0"/>
                  </a:moveTo>
                  <a:lnTo>
                    <a:pt x="782" y="36948"/>
                  </a:lnTo>
                  <a:lnTo>
                    <a:pt x="111235" y="16124"/>
                  </a:lnTo>
                  <a:lnTo>
                    <a:pt x="0" y="0"/>
                  </a:lnTo>
                  <a:close/>
                </a:path>
              </a:pathLst>
            </a:custGeom>
            <a:solidFill>
              <a:srgbClr val="000000"/>
            </a:solidFill>
          </p:spPr>
          <p:txBody>
            <a:bodyPr wrap="square" lIns="0" tIns="0" rIns="0" bIns="0" rtlCol="0"/>
            <a:lstStyle/>
            <a:p>
              <a:endParaRPr sz="949"/>
            </a:p>
          </p:txBody>
        </p:sp>
        <p:sp>
          <p:nvSpPr>
            <p:cNvPr id="188" name="object 188"/>
            <p:cNvSpPr/>
            <p:nvPr/>
          </p:nvSpPr>
          <p:spPr>
            <a:xfrm>
              <a:off x="10104181" y="7814681"/>
              <a:ext cx="111760" cy="37465"/>
            </a:xfrm>
            <a:custGeom>
              <a:avLst/>
              <a:gdLst/>
              <a:ahLst/>
              <a:cxnLst/>
              <a:rect l="l" t="t" r="r" b="b"/>
              <a:pathLst>
                <a:path w="111759" h="37465">
                  <a:moveTo>
                    <a:pt x="111235" y="16124"/>
                  </a:moveTo>
                  <a:lnTo>
                    <a:pt x="782" y="36948"/>
                  </a:lnTo>
                  <a:lnTo>
                    <a:pt x="0" y="0"/>
                  </a:lnTo>
                  <a:lnTo>
                    <a:pt x="111235" y="16124"/>
                  </a:lnTo>
                  <a:close/>
                </a:path>
              </a:pathLst>
            </a:custGeom>
            <a:ln w="3175">
              <a:solidFill>
                <a:srgbClr val="000000"/>
              </a:solidFill>
            </a:ln>
          </p:spPr>
          <p:txBody>
            <a:bodyPr wrap="square" lIns="0" tIns="0" rIns="0" bIns="0" rtlCol="0"/>
            <a:lstStyle/>
            <a:p>
              <a:endParaRPr sz="949"/>
            </a:p>
          </p:txBody>
        </p:sp>
      </p:grpSp>
      <p:grpSp>
        <p:nvGrpSpPr>
          <p:cNvPr id="189" name="object 189"/>
          <p:cNvGrpSpPr/>
          <p:nvPr/>
        </p:nvGrpSpPr>
        <p:grpSpPr>
          <a:xfrm>
            <a:off x="4018768" y="6240037"/>
            <a:ext cx="19747" cy="58907"/>
            <a:chOff x="6111078" y="11838737"/>
            <a:chExt cx="37465" cy="111760"/>
          </a:xfrm>
        </p:grpSpPr>
        <p:sp>
          <p:nvSpPr>
            <p:cNvPr id="190" name="object 190"/>
            <p:cNvSpPr/>
            <p:nvPr/>
          </p:nvSpPr>
          <p:spPr>
            <a:xfrm>
              <a:off x="6111108" y="11838766"/>
              <a:ext cx="37465" cy="111125"/>
            </a:xfrm>
            <a:custGeom>
              <a:avLst/>
              <a:gdLst/>
              <a:ahLst/>
              <a:cxnLst/>
              <a:rect l="l" t="t" r="r" b="b"/>
              <a:pathLst>
                <a:path w="37464" h="111125">
                  <a:moveTo>
                    <a:pt x="0" y="0"/>
                  </a:moveTo>
                  <a:lnTo>
                    <a:pt x="16984" y="111106"/>
                  </a:lnTo>
                  <a:lnTo>
                    <a:pt x="36952" y="497"/>
                  </a:lnTo>
                  <a:lnTo>
                    <a:pt x="0" y="0"/>
                  </a:lnTo>
                  <a:close/>
                </a:path>
              </a:pathLst>
            </a:custGeom>
            <a:solidFill>
              <a:srgbClr val="000000"/>
            </a:solidFill>
          </p:spPr>
          <p:txBody>
            <a:bodyPr wrap="square" lIns="0" tIns="0" rIns="0" bIns="0" rtlCol="0"/>
            <a:lstStyle/>
            <a:p>
              <a:endParaRPr sz="949"/>
            </a:p>
          </p:txBody>
        </p:sp>
        <p:sp>
          <p:nvSpPr>
            <p:cNvPr id="191" name="object 191"/>
            <p:cNvSpPr/>
            <p:nvPr/>
          </p:nvSpPr>
          <p:spPr>
            <a:xfrm>
              <a:off x="6111108" y="11838766"/>
              <a:ext cx="37465" cy="111125"/>
            </a:xfrm>
            <a:custGeom>
              <a:avLst/>
              <a:gdLst/>
              <a:ahLst/>
              <a:cxnLst/>
              <a:rect l="l" t="t" r="r" b="b"/>
              <a:pathLst>
                <a:path w="37464" h="111125">
                  <a:moveTo>
                    <a:pt x="16984" y="111106"/>
                  </a:moveTo>
                  <a:lnTo>
                    <a:pt x="0" y="0"/>
                  </a:lnTo>
                  <a:lnTo>
                    <a:pt x="36952" y="497"/>
                  </a:lnTo>
                  <a:lnTo>
                    <a:pt x="16984" y="111106"/>
                  </a:lnTo>
                  <a:close/>
                </a:path>
              </a:pathLst>
            </a:custGeom>
            <a:ln w="3175">
              <a:solidFill>
                <a:srgbClr val="000000"/>
              </a:solidFill>
            </a:ln>
          </p:spPr>
          <p:txBody>
            <a:bodyPr wrap="square" lIns="0" tIns="0" rIns="0" bIns="0" rtlCol="0"/>
            <a:lstStyle/>
            <a:p>
              <a:endParaRPr sz="949"/>
            </a:p>
          </p:txBody>
        </p:sp>
      </p:grpSp>
      <p:sp>
        <p:nvSpPr>
          <p:cNvPr id="192" name="object 192"/>
          <p:cNvSpPr/>
          <p:nvPr/>
        </p:nvSpPr>
        <p:spPr>
          <a:xfrm>
            <a:off x="4505041" y="5783085"/>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32385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0"/>
                </a:lnTo>
                <a:lnTo>
                  <a:pt x="207877" y="92390"/>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193" name="object 193"/>
          <p:cNvGrpSpPr/>
          <p:nvPr/>
        </p:nvGrpSpPr>
        <p:grpSpPr>
          <a:xfrm>
            <a:off x="4580507" y="6240163"/>
            <a:ext cx="19747" cy="58572"/>
            <a:chOff x="7176822" y="11838975"/>
            <a:chExt cx="37465" cy="111125"/>
          </a:xfrm>
        </p:grpSpPr>
        <p:sp>
          <p:nvSpPr>
            <p:cNvPr id="194" name="object 194"/>
            <p:cNvSpPr/>
            <p:nvPr/>
          </p:nvSpPr>
          <p:spPr>
            <a:xfrm>
              <a:off x="7176851" y="1183900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195" name="object 195"/>
            <p:cNvSpPr/>
            <p:nvPr/>
          </p:nvSpPr>
          <p:spPr>
            <a:xfrm>
              <a:off x="7176851" y="1183900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196" name="object 196"/>
          <p:cNvGrpSpPr/>
          <p:nvPr/>
        </p:nvGrpSpPr>
        <p:grpSpPr>
          <a:xfrm>
            <a:off x="4580507" y="5316980"/>
            <a:ext cx="19747" cy="58572"/>
            <a:chOff x="7176822" y="10087491"/>
            <a:chExt cx="37465" cy="111125"/>
          </a:xfrm>
        </p:grpSpPr>
        <p:sp>
          <p:nvSpPr>
            <p:cNvPr id="197" name="object 197"/>
            <p:cNvSpPr/>
            <p:nvPr/>
          </p:nvSpPr>
          <p:spPr>
            <a:xfrm>
              <a:off x="7176851" y="10087520"/>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198" name="object 198"/>
            <p:cNvSpPr/>
            <p:nvPr/>
          </p:nvSpPr>
          <p:spPr>
            <a:xfrm>
              <a:off x="7176851" y="10087520"/>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199" name="object 199"/>
          <p:cNvSpPr/>
          <p:nvPr/>
        </p:nvSpPr>
        <p:spPr>
          <a:xfrm>
            <a:off x="5325222" y="517440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00" name="object 200"/>
          <p:cNvSpPr/>
          <p:nvPr/>
        </p:nvSpPr>
        <p:spPr>
          <a:xfrm>
            <a:off x="5361745" y="5174406"/>
            <a:ext cx="76312" cy="48866"/>
          </a:xfrm>
          <a:custGeom>
            <a:avLst/>
            <a:gdLst/>
            <a:ahLst/>
            <a:cxnLst/>
            <a:rect l="l" t="t" r="r" b="b"/>
            <a:pathLst>
              <a:path w="144779" h="92709">
                <a:moveTo>
                  <a:pt x="23097" y="92390"/>
                </a:moveTo>
                <a:lnTo>
                  <a:pt x="28871" y="53894"/>
                </a:lnTo>
                <a:lnTo>
                  <a:pt x="34646" y="30796"/>
                </a:lnTo>
                <a:lnTo>
                  <a:pt x="40420" y="15398"/>
                </a:lnTo>
                <a:lnTo>
                  <a:pt x="46195" y="0"/>
                </a:lnTo>
                <a:lnTo>
                  <a:pt x="0" y="0"/>
                </a:lnTo>
              </a:path>
              <a:path w="144779" h="92709">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Lst>
          </a:custGeom>
          <a:ln w="3175">
            <a:solidFill>
              <a:srgbClr val="000000"/>
            </a:solidFill>
          </a:ln>
        </p:spPr>
        <p:txBody>
          <a:bodyPr wrap="square" lIns="0" tIns="0" rIns="0" bIns="0" rtlCol="0"/>
          <a:lstStyle/>
          <a:p>
            <a:endParaRPr sz="949"/>
          </a:p>
        </p:txBody>
      </p:sp>
      <p:grpSp>
        <p:nvGrpSpPr>
          <p:cNvPr id="201" name="object 201"/>
          <p:cNvGrpSpPr/>
          <p:nvPr/>
        </p:nvGrpSpPr>
        <p:grpSpPr>
          <a:xfrm>
            <a:off x="4942318" y="5189000"/>
            <a:ext cx="58572" cy="19747"/>
            <a:chOff x="7863258" y="9844685"/>
            <a:chExt cx="111125" cy="37465"/>
          </a:xfrm>
        </p:grpSpPr>
        <p:sp>
          <p:nvSpPr>
            <p:cNvPr id="202" name="object 202"/>
            <p:cNvSpPr/>
            <p:nvPr/>
          </p:nvSpPr>
          <p:spPr>
            <a:xfrm>
              <a:off x="7863287" y="9844714"/>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03" name="object 203"/>
            <p:cNvSpPr/>
            <p:nvPr/>
          </p:nvSpPr>
          <p:spPr>
            <a:xfrm>
              <a:off x="7863287" y="9844714"/>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04" name="object 204"/>
          <p:cNvGrpSpPr/>
          <p:nvPr/>
        </p:nvGrpSpPr>
        <p:grpSpPr>
          <a:xfrm>
            <a:off x="5086647" y="5189000"/>
            <a:ext cx="58572" cy="19747"/>
            <a:chOff x="8137082" y="9844685"/>
            <a:chExt cx="111125" cy="37465"/>
          </a:xfrm>
        </p:grpSpPr>
        <p:sp>
          <p:nvSpPr>
            <p:cNvPr id="205" name="object 205"/>
            <p:cNvSpPr/>
            <p:nvPr/>
          </p:nvSpPr>
          <p:spPr>
            <a:xfrm>
              <a:off x="8137111" y="9844714"/>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06" name="object 206"/>
            <p:cNvSpPr/>
            <p:nvPr/>
          </p:nvSpPr>
          <p:spPr>
            <a:xfrm>
              <a:off x="8137111" y="9844714"/>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07" name="object 207"/>
          <p:cNvSpPr/>
          <p:nvPr/>
        </p:nvSpPr>
        <p:spPr>
          <a:xfrm>
            <a:off x="5752381" y="6462276"/>
            <a:ext cx="170697" cy="48866"/>
          </a:xfrm>
          <a:custGeom>
            <a:avLst/>
            <a:gdLst/>
            <a:ahLst/>
            <a:cxnLst/>
            <a:rect l="l" t="t" r="r" b="b"/>
            <a:pathLst>
              <a:path w="323850"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323850" h="92709">
                <a:moveTo>
                  <a:pt x="138585" y="30796"/>
                </a:moveTo>
                <a:lnTo>
                  <a:pt x="132810" y="46195"/>
                </a:lnTo>
                <a:lnTo>
                  <a:pt x="115487" y="53894"/>
                </a:lnTo>
                <a:lnTo>
                  <a:pt x="98164" y="46195"/>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lnTo>
                  <a:pt x="103938" y="84690"/>
                </a:lnTo>
                <a:lnTo>
                  <a:pt x="98164" y="76991"/>
                </a:lnTo>
              </a:path>
              <a:path w="323850" h="92709">
                <a:moveTo>
                  <a:pt x="184780" y="61593"/>
                </a:moveTo>
                <a:lnTo>
                  <a:pt x="190554" y="46195"/>
                </a:lnTo>
                <a:lnTo>
                  <a:pt x="207877" y="38495"/>
                </a:lnTo>
                <a:lnTo>
                  <a:pt x="225201" y="46195"/>
                </a:lnTo>
                <a:lnTo>
                  <a:pt x="230975" y="61593"/>
                </a:lnTo>
                <a:lnTo>
                  <a:pt x="225201" y="76991"/>
                </a:lnTo>
                <a:lnTo>
                  <a:pt x="219426" y="84690"/>
                </a:lnTo>
                <a:lnTo>
                  <a:pt x="207877" y="92390"/>
                </a:lnTo>
                <a:lnTo>
                  <a:pt x="196329" y="84690"/>
                </a:lnTo>
                <a:lnTo>
                  <a:pt x="190554" y="76991"/>
                </a:lnTo>
                <a:lnTo>
                  <a:pt x="184780" y="61593"/>
                </a:lnTo>
                <a:lnTo>
                  <a:pt x="184780" y="30796"/>
                </a:lnTo>
                <a:lnTo>
                  <a:pt x="190554" y="15398"/>
                </a:lnTo>
                <a:lnTo>
                  <a:pt x="196329" y="7699"/>
                </a:lnTo>
                <a:lnTo>
                  <a:pt x="207877" y="0"/>
                </a:lnTo>
                <a:lnTo>
                  <a:pt x="219426" y="7699"/>
                </a:lnTo>
                <a:lnTo>
                  <a:pt x="225201" y="15398"/>
                </a:lnTo>
              </a:path>
              <a:path w="323850" h="92709">
                <a:moveTo>
                  <a:pt x="300268" y="92390"/>
                </a:moveTo>
                <a:lnTo>
                  <a:pt x="288719" y="84690"/>
                </a:lnTo>
                <a:lnTo>
                  <a:pt x="282944" y="76991"/>
                </a:lnTo>
                <a:lnTo>
                  <a:pt x="277170" y="61593"/>
                </a:lnTo>
                <a:lnTo>
                  <a:pt x="277170" y="30796"/>
                </a:lnTo>
                <a:lnTo>
                  <a:pt x="282944" y="15398"/>
                </a:lnTo>
                <a:lnTo>
                  <a:pt x="288719" y="7699"/>
                </a:lnTo>
                <a:lnTo>
                  <a:pt x="300268" y="0"/>
                </a:lnTo>
                <a:lnTo>
                  <a:pt x="311816" y="7699"/>
                </a:lnTo>
                <a:lnTo>
                  <a:pt x="317591" y="15398"/>
                </a:lnTo>
                <a:lnTo>
                  <a:pt x="323365" y="30796"/>
                </a:lnTo>
                <a:lnTo>
                  <a:pt x="323365" y="61593"/>
                </a:lnTo>
                <a:lnTo>
                  <a:pt x="317591" y="76991"/>
                </a:lnTo>
                <a:lnTo>
                  <a:pt x="311816" y="84690"/>
                </a:lnTo>
                <a:lnTo>
                  <a:pt x="300268" y="92390"/>
                </a:lnTo>
              </a:path>
            </a:pathLst>
          </a:custGeom>
          <a:ln w="3175">
            <a:solidFill>
              <a:srgbClr val="000000"/>
            </a:solidFill>
          </a:ln>
        </p:spPr>
        <p:txBody>
          <a:bodyPr wrap="square" lIns="0" tIns="0" rIns="0" bIns="0" rtlCol="0"/>
          <a:lstStyle/>
          <a:p>
            <a:endParaRPr sz="949"/>
          </a:p>
        </p:txBody>
      </p:sp>
      <p:grpSp>
        <p:nvGrpSpPr>
          <p:cNvPr id="208" name="object 208"/>
          <p:cNvGrpSpPr/>
          <p:nvPr/>
        </p:nvGrpSpPr>
        <p:grpSpPr>
          <a:xfrm>
            <a:off x="5111187" y="6476870"/>
            <a:ext cx="58572" cy="19747"/>
            <a:chOff x="8183640" y="12288061"/>
            <a:chExt cx="111125" cy="37465"/>
          </a:xfrm>
        </p:grpSpPr>
        <p:sp>
          <p:nvSpPr>
            <p:cNvPr id="209" name="object 209"/>
            <p:cNvSpPr/>
            <p:nvPr/>
          </p:nvSpPr>
          <p:spPr>
            <a:xfrm>
              <a:off x="8183670" y="12288091"/>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10" name="object 210"/>
            <p:cNvSpPr/>
            <p:nvPr/>
          </p:nvSpPr>
          <p:spPr>
            <a:xfrm>
              <a:off x="8183670" y="12288091"/>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11" name="object 211"/>
          <p:cNvGrpSpPr/>
          <p:nvPr/>
        </p:nvGrpSpPr>
        <p:grpSpPr>
          <a:xfrm>
            <a:off x="6505549" y="6476870"/>
            <a:ext cx="58572" cy="19747"/>
            <a:chOff x="10829055" y="12288061"/>
            <a:chExt cx="111125" cy="37465"/>
          </a:xfrm>
        </p:grpSpPr>
        <p:sp>
          <p:nvSpPr>
            <p:cNvPr id="212" name="object 212"/>
            <p:cNvSpPr/>
            <p:nvPr/>
          </p:nvSpPr>
          <p:spPr>
            <a:xfrm>
              <a:off x="10829084" y="12288091"/>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13" name="object 213"/>
            <p:cNvSpPr/>
            <p:nvPr/>
          </p:nvSpPr>
          <p:spPr>
            <a:xfrm>
              <a:off x="10829084" y="12288091"/>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14" name="object 214"/>
          <p:cNvSpPr/>
          <p:nvPr/>
        </p:nvSpPr>
        <p:spPr>
          <a:xfrm>
            <a:off x="6320769" y="637998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15" name="object 215"/>
          <p:cNvSpPr/>
          <p:nvPr/>
        </p:nvSpPr>
        <p:spPr>
          <a:xfrm>
            <a:off x="6357292" y="6379985"/>
            <a:ext cx="73299" cy="48866"/>
          </a:xfrm>
          <a:custGeom>
            <a:avLst/>
            <a:gdLst/>
            <a:ahLst/>
            <a:cxnLst/>
            <a:rect l="l" t="t" r="r" b="b"/>
            <a:pathLst>
              <a:path w="139065" h="92709">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139065"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16" name="object 216"/>
          <p:cNvGrpSpPr/>
          <p:nvPr/>
        </p:nvGrpSpPr>
        <p:grpSpPr>
          <a:xfrm>
            <a:off x="6613067" y="6394579"/>
            <a:ext cx="58572" cy="19747"/>
            <a:chOff x="11033041" y="12131936"/>
            <a:chExt cx="111125" cy="37465"/>
          </a:xfrm>
        </p:grpSpPr>
        <p:sp>
          <p:nvSpPr>
            <p:cNvPr id="217" name="object 217"/>
            <p:cNvSpPr/>
            <p:nvPr/>
          </p:nvSpPr>
          <p:spPr>
            <a:xfrm>
              <a:off x="11033070" y="1213196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18" name="object 218"/>
            <p:cNvSpPr/>
            <p:nvPr/>
          </p:nvSpPr>
          <p:spPr>
            <a:xfrm>
              <a:off x="11033070" y="1213196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19" name="object 219"/>
          <p:cNvGrpSpPr/>
          <p:nvPr/>
        </p:nvGrpSpPr>
        <p:grpSpPr>
          <a:xfrm>
            <a:off x="6505549" y="6394579"/>
            <a:ext cx="58572" cy="19747"/>
            <a:chOff x="10829055" y="12131936"/>
            <a:chExt cx="111125" cy="37465"/>
          </a:xfrm>
        </p:grpSpPr>
        <p:sp>
          <p:nvSpPr>
            <p:cNvPr id="220" name="object 220"/>
            <p:cNvSpPr/>
            <p:nvPr/>
          </p:nvSpPr>
          <p:spPr>
            <a:xfrm>
              <a:off x="10829084" y="1213196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21" name="object 221"/>
            <p:cNvSpPr/>
            <p:nvPr/>
          </p:nvSpPr>
          <p:spPr>
            <a:xfrm>
              <a:off x="10829084" y="1213196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22" name="object 222"/>
          <p:cNvSpPr/>
          <p:nvPr/>
        </p:nvSpPr>
        <p:spPr>
          <a:xfrm>
            <a:off x="5562513" y="4943214"/>
            <a:ext cx="27445" cy="48866"/>
          </a:xfrm>
          <a:custGeom>
            <a:avLst/>
            <a:gdLst/>
            <a:ahLst/>
            <a:cxnLst/>
            <a:rect l="l" t="t" r="r" b="b"/>
            <a:pathLst>
              <a:path w="52070" h="92709">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52070" h="92709">
                <a:moveTo>
                  <a:pt x="17323" y="38495"/>
                </a:moveTo>
                <a:lnTo>
                  <a:pt x="28871" y="38495"/>
                </a:lnTo>
              </a:path>
            </a:pathLst>
          </a:custGeom>
          <a:ln w="3175">
            <a:solidFill>
              <a:srgbClr val="000000"/>
            </a:solidFill>
          </a:ln>
        </p:spPr>
        <p:txBody>
          <a:bodyPr wrap="square" lIns="0" tIns="0" rIns="0" bIns="0" rtlCol="0"/>
          <a:lstStyle/>
          <a:p>
            <a:endParaRPr sz="949"/>
          </a:p>
        </p:txBody>
      </p:sp>
      <p:sp>
        <p:nvSpPr>
          <p:cNvPr id="223" name="object 223"/>
          <p:cNvSpPr/>
          <p:nvPr/>
        </p:nvSpPr>
        <p:spPr>
          <a:xfrm>
            <a:off x="5623385" y="494321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24" name="object 224"/>
          <p:cNvSpPr/>
          <p:nvPr/>
        </p:nvSpPr>
        <p:spPr>
          <a:xfrm>
            <a:off x="5656865" y="4943214"/>
            <a:ext cx="79324" cy="48866"/>
          </a:xfrm>
          <a:custGeom>
            <a:avLst/>
            <a:gdLst/>
            <a:ahLst/>
            <a:cxnLst/>
            <a:rect l="l" t="t" r="r" b="b"/>
            <a:pathLst>
              <a:path w="150495" h="92709">
                <a:moveTo>
                  <a:pt x="23097" y="92390"/>
                </a:moveTo>
                <a:lnTo>
                  <a:pt x="11548" y="84690"/>
                </a:lnTo>
                <a:lnTo>
                  <a:pt x="5774" y="76991"/>
                </a:lnTo>
                <a:lnTo>
                  <a:pt x="0" y="69292"/>
                </a:lnTo>
                <a:lnTo>
                  <a:pt x="0" y="61593"/>
                </a:lnTo>
                <a:lnTo>
                  <a:pt x="5774" y="53894"/>
                </a:lnTo>
                <a:lnTo>
                  <a:pt x="11548" y="46195"/>
                </a:lnTo>
                <a:lnTo>
                  <a:pt x="23097" y="38495"/>
                </a:lnTo>
                <a:lnTo>
                  <a:pt x="34646" y="38495"/>
                </a:lnTo>
                <a:lnTo>
                  <a:pt x="46195" y="46195"/>
                </a:lnTo>
                <a:lnTo>
                  <a:pt x="51969" y="53894"/>
                </a:lnTo>
                <a:lnTo>
                  <a:pt x="57743" y="61593"/>
                </a:lnTo>
                <a:lnTo>
                  <a:pt x="57743" y="69292"/>
                </a:lnTo>
                <a:lnTo>
                  <a:pt x="51969" y="76991"/>
                </a:lnTo>
                <a:lnTo>
                  <a:pt x="46195" y="84690"/>
                </a:lnTo>
                <a:lnTo>
                  <a:pt x="34646" y="92390"/>
                </a:lnTo>
                <a:lnTo>
                  <a:pt x="23097" y="92390"/>
                </a:lnTo>
              </a:path>
              <a:path w="150495" h="92709">
                <a:moveTo>
                  <a:pt x="23097" y="38495"/>
                </a:moveTo>
                <a:lnTo>
                  <a:pt x="11548" y="30796"/>
                </a:lnTo>
                <a:lnTo>
                  <a:pt x="5774" y="23097"/>
                </a:lnTo>
                <a:lnTo>
                  <a:pt x="5774" y="15398"/>
                </a:lnTo>
                <a:lnTo>
                  <a:pt x="11548" y="7699"/>
                </a:lnTo>
                <a:lnTo>
                  <a:pt x="23097" y="0"/>
                </a:lnTo>
                <a:lnTo>
                  <a:pt x="34646" y="0"/>
                </a:lnTo>
                <a:lnTo>
                  <a:pt x="46195" y="7699"/>
                </a:lnTo>
                <a:lnTo>
                  <a:pt x="51969" y="15398"/>
                </a:lnTo>
                <a:lnTo>
                  <a:pt x="51969" y="23097"/>
                </a:lnTo>
                <a:lnTo>
                  <a:pt x="46195" y="30796"/>
                </a:lnTo>
                <a:lnTo>
                  <a:pt x="34646" y="38495"/>
                </a:lnTo>
              </a:path>
              <a:path w="150495" h="92709">
                <a:moveTo>
                  <a:pt x="144359" y="0"/>
                </a:moveTo>
                <a:lnTo>
                  <a:pt x="109713" y="0"/>
                </a:lnTo>
                <a:lnTo>
                  <a:pt x="103938" y="38495"/>
                </a:lnTo>
                <a:lnTo>
                  <a:pt x="115487" y="30796"/>
                </a:lnTo>
                <a:lnTo>
                  <a:pt x="127036" y="30796"/>
                </a:lnTo>
                <a:lnTo>
                  <a:pt x="138585" y="38495"/>
                </a:lnTo>
                <a:lnTo>
                  <a:pt x="144359" y="46195"/>
                </a:lnTo>
                <a:lnTo>
                  <a:pt x="150134" y="61593"/>
                </a:lnTo>
                <a:lnTo>
                  <a:pt x="144359" y="76991"/>
                </a:lnTo>
                <a:lnTo>
                  <a:pt x="138585" y="84690"/>
                </a:lnTo>
                <a:lnTo>
                  <a:pt x="127036" y="92390"/>
                </a:lnTo>
                <a:lnTo>
                  <a:pt x="115487" y="92390"/>
                </a:lnTo>
                <a:lnTo>
                  <a:pt x="103938" y="84690"/>
                </a:lnTo>
                <a:lnTo>
                  <a:pt x="98164" y="76991"/>
                </a:lnTo>
              </a:path>
            </a:pathLst>
          </a:custGeom>
          <a:ln w="3175">
            <a:solidFill>
              <a:srgbClr val="000000"/>
            </a:solidFill>
          </a:ln>
        </p:spPr>
        <p:txBody>
          <a:bodyPr wrap="square" lIns="0" tIns="0" rIns="0" bIns="0" rtlCol="0"/>
          <a:lstStyle/>
          <a:p>
            <a:endParaRPr sz="949"/>
          </a:p>
        </p:txBody>
      </p:sp>
      <p:grpSp>
        <p:nvGrpSpPr>
          <p:cNvPr id="225" name="object 225"/>
          <p:cNvGrpSpPr/>
          <p:nvPr/>
        </p:nvGrpSpPr>
        <p:grpSpPr>
          <a:xfrm>
            <a:off x="6505549" y="4957808"/>
            <a:ext cx="58572" cy="19747"/>
            <a:chOff x="10829055" y="9406063"/>
            <a:chExt cx="111125" cy="37465"/>
          </a:xfrm>
        </p:grpSpPr>
        <p:sp>
          <p:nvSpPr>
            <p:cNvPr id="226" name="object 226"/>
            <p:cNvSpPr/>
            <p:nvPr/>
          </p:nvSpPr>
          <p:spPr>
            <a:xfrm>
              <a:off x="10829084" y="9406092"/>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27" name="object 227"/>
            <p:cNvSpPr/>
            <p:nvPr/>
          </p:nvSpPr>
          <p:spPr>
            <a:xfrm>
              <a:off x="10829084" y="9406092"/>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28" name="object 228"/>
          <p:cNvGrpSpPr/>
          <p:nvPr/>
        </p:nvGrpSpPr>
        <p:grpSpPr>
          <a:xfrm>
            <a:off x="5000755" y="4957808"/>
            <a:ext cx="58572" cy="19747"/>
            <a:chOff x="7974126" y="9406063"/>
            <a:chExt cx="111125" cy="37465"/>
          </a:xfrm>
        </p:grpSpPr>
        <p:sp>
          <p:nvSpPr>
            <p:cNvPr id="229" name="object 229"/>
            <p:cNvSpPr/>
            <p:nvPr/>
          </p:nvSpPr>
          <p:spPr>
            <a:xfrm>
              <a:off x="7974156" y="9406092"/>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30" name="object 230"/>
            <p:cNvSpPr/>
            <p:nvPr/>
          </p:nvSpPr>
          <p:spPr>
            <a:xfrm>
              <a:off x="7974156" y="9406092"/>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sp>
        <p:nvSpPr>
          <p:cNvPr id="231" name="object 231"/>
          <p:cNvSpPr/>
          <p:nvPr/>
        </p:nvSpPr>
        <p:spPr>
          <a:xfrm>
            <a:off x="1926973" y="6167868"/>
            <a:ext cx="124843" cy="48866"/>
          </a:xfrm>
          <a:custGeom>
            <a:avLst/>
            <a:gdLst/>
            <a:ahLst/>
            <a:cxnLst/>
            <a:rect l="l" t="t" r="r" b="b"/>
            <a:pathLst>
              <a:path w="236855" h="92709">
                <a:moveTo>
                  <a:pt x="40420" y="92390"/>
                </a:moveTo>
                <a:lnTo>
                  <a:pt x="40420" y="0"/>
                </a:lnTo>
                <a:lnTo>
                  <a:pt x="0" y="69292"/>
                </a:lnTo>
                <a:lnTo>
                  <a:pt x="51969" y="69292"/>
                </a:lnTo>
              </a:path>
              <a:path w="236855" h="92709">
                <a:moveTo>
                  <a:pt x="92390" y="15398"/>
                </a:moveTo>
                <a:lnTo>
                  <a:pt x="98164" y="7699"/>
                </a:lnTo>
                <a:lnTo>
                  <a:pt x="109713" y="0"/>
                </a:lnTo>
                <a:lnTo>
                  <a:pt x="121262" y="0"/>
                </a:lnTo>
                <a:lnTo>
                  <a:pt x="132810" y="7699"/>
                </a:lnTo>
                <a:lnTo>
                  <a:pt x="138585" y="15398"/>
                </a:lnTo>
                <a:lnTo>
                  <a:pt x="138585" y="30796"/>
                </a:lnTo>
                <a:lnTo>
                  <a:pt x="132810" y="38495"/>
                </a:lnTo>
                <a:lnTo>
                  <a:pt x="121262" y="46195"/>
                </a:lnTo>
                <a:lnTo>
                  <a:pt x="109713" y="53894"/>
                </a:lnTo>
                <a:lnTo>
                  <a:pt x="98164" y="69292"/>
                </a:lnTo>
                <a:lnTo>
                  <a:pt x="92390" y="92390"/>
                </a:lnTo>
                <a:lnTo>
                  <a:pt x="138585" y="92390"/>
                </a:lnTo>
              </a:path>
              <a:path w="236855"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32" name="object 232"/>
          <p:cNvGrpSpPr/>
          <p:nvPr/>
        </p:nvGrpSpPr>
        <p:grpSpPr>
          <a:xfrm>
            <a:off x="1978090" y="6298601"/>
            <a:ext cx="19747" cy="58572"/>
            <a:chOff x="2239459" y="11949844"/>
            <a:chExt cx="37465" cy="111125"/>
          </a:xfrm>
        </p:grpSpPr>
        <p:sp>
          <p:nvSpPr>
            <p:cNvPr id="233" name="object 233"/>
            <p:cNvSpPr/>
            <p:nvPr/>
          </p:nvSpPr>
          <p:spPr>
            <a:xfrm>
              <a:off x="2239488" y="11949873"/>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34" name="object 234"/>
            <p:cNvSpPr/>
            <p:nvPr/>
          </p:nvSpPr>
          <p:spPr>
            <a:xfrm>
              <a:off x="2239488" y="11949873"/>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35" name="object 235"/>
          <p:cNvGrpSpPr/>
          <p:nvPr/>
        </p:nvGrpSpPr>
        <p:grpSpPr>
          <a:xfrm>
            <a:off x="1978090" y="6031569"/>
            <a:ext cx="19747" cy="58572"/>
            <a:chOff x="2239459" y="11443226"/>
            <a:chExt cx="37465" cy="111125"/>
          </a:xfrm>
        </p:grpSpPr>
        <p:sp>
          <p:nvSpPr>
            <p:cNvPr id="236" name="object 236"/>
            <p:cNvSpPr/>
            <p:nvPr/>
          </p:nvSpPr>
          <p:spPr>
            <a:xfrm>
              <a:off x="2239488" y="11443255"/>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37" name="object 237"/>
            <p:cNvSpPr/>
            <p:nvPr/>
          </p:nvSpPr>
          <p:spPr>
            <a:xfrm>
              <a:off x="2239488" y="11443255"/>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38" name="object 238"/>
          <p:cNvSpPr/>
          <p:nvPr/>
        </p:nvSpPr>
        <p:spPr>
          <a:xfrm>
            <a:off x="1653541" y="600768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39" name="object 239"/>
          <p:cNvSpPr/>
          <p:nvPr/>
        </p:nvSpPr>
        <p:spPr>
          <a:xfrm>
            <a:off x="1690064" y="6007688"/>
            <a:ext cx="121831" cy="48866"/>
          </a:xfrm>
          <a:custGeom>
            <a:avLst/>
            <a:gdLst/>
            <a:ahLst/>
            <a:cxnLst/>
            <a:rect l="l" t="t" r="r" b="b"/>
            <a:pathLst>
              <a:path w="231139" h="92709">
                <a:moveTo>
                  <a:pt x="23097" y="92390"/>
                </a:moveTo>
                <a:lnTo>
                  <a:pt x="11548" y="84690"/>
                </a:lnTo>
                <a:lnTo>
                  <a:pt x="5774" y="76991"/>
                </a:lnTo>
                <a:lnTo>
                  <a:pt x="0" y="61593"/>
                </a:lnTo>
                <a:lnTo>
                  <a:pt x="0" y="30796"/>
                </a:lnTo>
                <a:lnTo>
                  <a:pt x="5774" y="15398"/>
                </a:lnTo>
                <a:lnTo>
                  <a:pt x="11548" y="7698"/>
                </a:lnTo>
                <a:lnTo>
                  <a:pt x="23097" y="0"/>
                </a:lnTo>
                <a:lnTo>
                  <a:pt x="34646" y="7698"/>
                </a:lnTo>
                <a:lnTo>
                  <a:pt x="40420" y="15398"/>
                </a:lnTo>
                <a:lnTo>
                  <a:pt x="46195" y="30796"/>
                </a:lnTo>
                <a:lnTo>
                  <a:pt x="46195" y="61593"/>
                </a:lnTo>
                <a:lnTo>
                  <a:pt x="40420" y="76991"/>
                </a:lnTo>
                <a:lnTo>
                  <a:pt x="34646" y="84690"/>
                </a:lnTo>
                <a:lnTo>
                  <a:pt x="23097" y="92390"/>
                </a:lnTo>
              </a:path>
              <a:path w="231139" h="92709">
                <a:moveTo>
                  <a:pt x="115487" y="92390"/>
                </a:moveTo>
                <a:lnTo>
                  <a:pt x="103938" y="84690"/>
                </a:lnTo>
                <a:lnTo>
                  <a:pt x="98164" y="76991"/>
                </a:lnTo>
                <a:lnTo>
                  <a:pt x="92390" y="61593"/>
                </a:lnTo>
                <a:lnTo>
                  <a:pt x="92390" y="30796"/>
                </a:lnTo>
                <a:lnTo>
                  <a:pt x="98164" y="15398"/>
                </a:lnTo>
                <a:lnTo>
                  <a:pt x="103938" y="7698"/>
                </a:lnTo>
                <a:lnTo>
                  <a:pt x="115487" y="0"/>
                </a:lnTo>
                <a:lnTo>
                  <a:pt x="127036" y="7698"/>
                </a:lnTo>
                <a:lnTo>
                  <a:pt x="132810" y="15398"/>
                </a:lnTo>
                <a:lnTo>
                  <a:pt x="138585" y="30796"/>
                </a:lnTo>
                <a:lnTo>
                  <a:pt x="138585" y="61593"/>
                </a:lnTo>
                <a:lnTo>
                  <a:pt x="132810" y="76991"/>
                </a:lnTo>
                <a:lnTo>
                  <a:pt x="127036" y="84690"/>
                </a:lnTo>
                <a:lnTo>
                  <a:pt x="115487" y="92390"/>
                </a:lnTo>
              </a:path>
              <a:path w="231139" h="92709">
                <a:moveTo>
                  <a:pt x="207877" y="92390"/>
                </a:moveTo>
                <a:lnTo>
                  <a:pt x="196329" y="84690"/>
                </a:lnTo>
                <a:lnTo>
                  <a:pt x="190554" y="76991"/>
                </a:lnTo>
                <a:lnTo>
                  <a:pt x="184780" y="61593"/>
                </a:lnTo>
                <a:lnTo>
                  <a:pt x="184780" y="30796"/>
                </a:lnTo>
                <a:lnTo>
                  <a:pt x="190554" y="15398"/>
                </a:lnTo>
                <a:lnTo>
                  <a:pt x="196329" y="7698"/>
                </a:lnTo>
                <a:lnTo>
                  <a:pt x="207877" y="0"/>
                </a:lnTo>
                <a:lnTo>
                  <a:pt x="219426" y="7698"/>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40" name="object 240"/>
          <p:cNvGrpSpPr/>
          <p:nvPr/>
        </p:nvGrpSpPr>
        <p:grpSpPr>
          <a:xfrm>
            <a:off x="1716833" y="6240163"/>
            <a:ext cx="19747" cy="58572"/>
            <a:chOff x="1743797" y="11838975"/>
            <a:chExt cx="37465" cy="111125"/>
          </a:xfrm>
        </p:grpSpPr>
        <p:sp>
          <p:nvSpPr>
            <p:cNvPr id="241" name="object 241"/>
            <p:cNvSpPr/>
            <p:nvPr/>
          </p:nvSpPr>
          <p:spPr>
            <a:xfrm>
              <a:off x="1743826" y="11839005"/>
              <a:ext cx="37465" cy="111125"/>
            </a:xfrm>
            <a:custGeom>
              <a:avLst/>
              <a:gdLst/>
              <a:ahLst/>
              <a:cxnLst/>
              <a:rect l="l" t="t" r="r" b="b"/>
              <a:pathLst>
                <a:path w="37464"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42" name="object 242"/>
            <p:cNvSpPr/>
            <p:nvPr/>
          </p:nvSpPr>
          <p:spPr>
            <a:xfrm>
              <a:off x="1743826" y="11839005"/>
              <a:ext cx="37465" cy="111125"/>
            </a:xfrm>
            <a:custGeom>
              <a:avLst/>
              <a:gdLst/>
              <a:ahLst/>
              <a:cxnLst/>
              <a:rect l="l" t="t" r="r" b="b"/>
              <a:pathLst>
                <a:path w="37464"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43" name="object 243"/>
          <p:cNvGrpSpPr/>
          <p:nvPr/>
        </p:nvGrpSpPr>
        <p:grpSpPr>
          <a:xfrm>
            <a:off x="1716833" y="5807790"/>
            <a:ext cx="19747" cy="58572"/>
            <a:chOff x="1743797" y="11018667"/>
            <a:chExt cx="37465" cy="111125"/>
          </a:xfrm>
        </p:grpSpPr>
        <p:sp>
          <p:nvSpPr>
            <p:cNvPr id="244" name="object 244"/>
            <p:cNvSpPr/>
            <p:nvPr/>
          </p:nvSpPr>
          <p:spPr>
            <a:xfrm>
              <a:off x="1743826" y="11018697"/>
              <a:ext cx="37465" cy="111125"/>
            </a:xfrm>
            <a:custGeom>
              <a:avLst/>
              <a:gdLst/>
              <a:ahLst/>
              <a:cxnLst/>
              <a:rect l="l" t="t" r="r" b="b"/>
              <a:pathLst>
                <a:path w="37464"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45" name="object 245"/>
            <p:cNvSpPr/>
            <p:nvPr/>
          </p:nvSpPr>
          <p:spPr>
            <a:xfrm>
              <a:off x="1743826" y="11018697"/>
              <a:ext cx="37465" cy="111125"/>
            </a:xfrm>
            <a:custGeom>
              <a:avLst/>
              <a:gdLst/>
              <a:ahLst/>
              <a:cxnLst/>
              <a:rect l="l" t="t" r="r" b="b"/>
              <a:pathLst>
                <a:path w="37464"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46" name="object 246"/>
          <p:cNvSpPr/>
          <p:nvPr/>
        </p:nvSpPr>
        <p:spPr>
          <a:xfrm>
            <a:off x="1329452" y="579821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247" name="object 247"/>
          <p:cNvSpPr/>
          <p:nvPr/>
        </p:nvSpPr>
        <p:spPr>
          <a:xfrm>
            <a:off x="1365976" y="5798215"/>
            <a:ext cx="124843" cy="48866"/>
          </a:xfrm>
          <a:custGeom>
            <a:avLst/>
            <a:gdLst/>
            <a:ahLst/>
            <a:cxnLst/>
            <a:rect l="l" t="t" r="r" b="b"/>
            <a:pathLst>
              <a:path w="236855" h="92709">
                <a:moveTo>
                  <a:pt x="46195" y="0"/>
                </a:moveTo>
                <a:lnTo>
                  <a:pt x="11548" y="0"/>
                </a:lnTo>
                <a:lnTo>
                  <a:pt x="5774" y="38495"/>
                </a:lnTo>
                <a:lnTo>
                  <a:pt x="17323" y="30796"/>
                </a:lnTo>
                <a:lnTo>
                  <a:pt x="28871" y="30796"/>
                </a:lnTo>
                <a:lnTo>
                  <a:pt x="40420" y="38495"/>
                </a:lnTo>
                <a:lnTo>
                  <a:pt x="46195" y="46195"/>
                </a:lnTo>
                <a:lnTo>
                  <a:pt x="51969" y="61593"/>
                </a:lnTo>
                <a:lnTo>
                  <a:pt x="46195" y="76991"/>
                </a:lnTo>
                <a:lnTo>
                  <a:pt x="40420" y="84690"/>
                </a:lnTo>
                <a:lnTo>
                  <a:pt x="28871" y="92390"/>
                </a:lnTo>
                <a:lnTo>
                  <a:pt x="17323" y="92390"/>
                </a:lnTo>
                <a:lnTo>
                  <a:pt x="5774" y="84690"/>
                </a:lnTo>
                <a:lnTo>
                  <a:pt x="0" y="76991"/>
                </a:lnTo>
              </a:path>
              <a:path w="236855" h="92709">
                <a:moveTo>
                  <a:pt x="115487" y="92390"/>
                </a:moveTo>
                <a:lnTo>
                  <a:pt x="121262" y="53894"/>
                </a:lnTo>
                <a:lnTo>
                  <a:pt x="127036" y="30796"/>
                </a:lnTo>
                <a:lnTo>
                  <a:pt x="132810" y="15398"/>
                </a:lnTo>
                <a:lnTo>
                  <a:pt x="138585" y="0"/>
                </a:lnTo>
                <a:lnTo>
                  <a:pt x="92390" y="0"/>
                </a:lnTo>
              </a:path>
              <a:path w="236855" h="92709">
                <a:moveTo>
                  <a:pt x="230975" y="0"/>
                </a:moveTo>
                <a:lnTo>
                  <a:pt x="196329" y="0"/>
                </a:lnTo>
                <a:lnTo>
                  <a:pt x="190554" y="38495"/>
                </a:lnTo>
                <a:lnTo>
                  <a:pt x="202103" y="30796"/>
                </a:lnTo>
                <a:lnTo>
                  <a:pt x="213652" y="30796"/>
                </a:lnTo>
                <a:lnTo>
                  <a:pt x="225201" y="38495"/>
                </a:lnTo>
                <a:lnTo>
                  <a:pt x="230975" y="46195"/>
                </a:lnTo>
                <a:lnTo>
                  <a:pt x="236749" y="61593"/>
                </a:lnTo>
                <a:lnTo>
                  <a:pt x="230975" y="76991"/>
                </a:lnTo>
                <a:lnTo>
                  <a:pt x="225201" y="84690"/>
                </a:lnTo>
                <a:lnTo>
                  <a:pt x="213652" y="92390"/>
                </a:lnTo>
                <a:lnTo>
                  <a:pt x="202103" y="92390"/>
                </a:lnTo>
                <a:lnTo>
                  <a:pt x="190554" y="84690"/>
                </a:lnTo>
                <a:lnTo>
                  <a:pt x="184780" y="76991"/>
                </a:lnTo>
              </a:path>
            </a:pathLst>
          </a:custGeom>
          <a:ln w="3175">
            <a:solidFill>
              <a:srgbClr val="000000"/>
            </a:solidFill>
          </a:ln>
        </p:spPr>
        <p:txBody>
          <a:bodyPr wrap="square" lIns="0" tIns="0" rIns="0" bIns="0" rtlCol="0"/>
          <a:lstStyle/>
          <a:p>
            <a:endParaRPr sz="949"/>
          </a:p>
        </p:txBody>
      </p:sp>
      <p:grpSp>
        <p:nvGrpSpPr>
          <p:cNvPr id="248" name="object 248"/>
          <p:cNvGrpSpPr/>
          <p:nvPr/>
        </p:nvGrpSpPr>
        <p:grpSpPr>
          <a:xfrm>
            <a:off x="1392744" y="6240163"/>
            <a:ext cx="19747" cy="58572"/>
            <a:chOff x="1128928" y="11838975"/>
            <a:chExt cx="37465" cy="111125"/>
          </a:xfrm>
        </p:grpSpPr>
        <p:sp>
          <p:nvSpPr>
            <p:cNvPr id="249" name="object 249"/>
            <p:cNvSpPr/>
            <p:nvPr/>
          </p:nvSpPr>
          <p:spPr>
            <a:xfrm>
              <a:off x="1128957" y="11839005"/>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50" name="object 250"/>
            <p:cNvSpPr/>
            <p:nvPr/>
          </p:nvSpPr>
          <p:spPr>
            <a:xfrm>
              <a:off x="1128957" y="11839005"/>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grpSp>
        <p:nvGrpSpPr>
          <p:cNvPr id="251" name="object 251"/>
          <p:cNvGrpSpPr/>
          <p:nvPr/>
        </p:nvGrpSpPr>
        <p:grpSpPr>
          <a:xfrm>
            <a:off x="1392744" y="5525574"/>
            <a:ext cx="19747" cy="58572"/>
            <a:chOff x="1128928" y="10483241"/>
            <a:chExt cx="37465" cy="111125"/>
          </a:xfrm>
        </p:grpSpPr>
        <p:sp>
          <p:nvSpPr>
            <p:cNvPr id="252" name="object 252"/>
            <p:cNvSpPr/>
            <p:nvPr/>
          </p:nvSpPr>
          <p:spPr>
            <a:xfrm>
              <a:off x="1128957" y="10483271"/>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53" name="object 253"/>
            <p:cNvSpPr/>
            <p:nvPr/>
          </p:nvSpPr>
          <p:spPr>
            <a:xfrm>
              <a:off x="1128957" y="10483271"/>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sp>
        <p:nvSpPr>
          <p:cNvPr id="254" name="object 254"/>
          <p:cNvSpPr/>
          <p:nvPr/>
        </p:nvSpPr>
        <p:spPr>
          <a:xfrm>
            <a:off x="1747779" y="5633578"/>
            <a:ext cx="73299" cy="48866"/>
          </a:xfrm>
          <a:custGeom>
            <a:avLst/>
            <a:gdLst/>
            <a:ahLst/>
            <a:cxnLst/>
            <a:rect l="l" t="t" r="r" b="b"/>
            <a:pathLst>
              <a:path w="139064" h="92709">
                <a:moveTo>
                  <a:pt x="5774" y="7698"/>
                </a:moveTo>
                <a:lnTo>
                  <a:pt x="17323" y="0"/>
                </a:lnTo>
                <a:lnTo>
                  <a:pt x="28871" y="0"/>
                </a:lnTo>
                <a:lnTo>
                  <a:pt x="40420" y="7698"/>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139064" h="92709">
                <a:moveTo>
                  <a:pt x="17323" y="38495"/>
                </a:moveTo>
                <a:lnTo>
                  <a:pt x="28871" y="38495"/>
                </a:lnTo>
              </a:path>
              <a:path w="139064" h="92709">
                <a:moveTo>
                  <a:pt x="92390" y="0"/>
                </a:moveTo>
                <a:lnTo>
                  <a:pt x="138585" y="92390"/>
                </a:lnTo>
              </a:path>
              <a:path w="139064" h="92709">
                <a:moveTo>
                  <a:pt x="92390" y="92390"/>
                </a:moveTo>
                <a:lnTo>
                  <a:pt x="138585" y="0"/>
                </a:lnTo>
              </a:path>
            </a:pathLst>
          </a:custGeom>
          <a:ln w="3175">
            <a:solidFill>
              <a:srgbClr val="000000"/>
            </a:solidFill>
          </a:ln>
        </p:spPr>
        <p:txBody>
          <a:bodyPr wrap="square" lIns="0" tIns="0" rIns="0" bIns="0" rtlCol="0"/>
          <a:lstStyle/>
          <a:p>
            <a:endParaRPr sz="949"/>
          </a:p>
        </p:txBody>
      </p:sp>
      <p:grpSp>
        <p:nvGrpSpPr>
          <p:cNvPr id="255" name="object 255"/>
          <p:cNvGrpSpPr/>
          <p:nvPr/>
        </p:nvGrpSpPr>
        <p:grpSpPr>
          <a:xfrm>
            <a:off x="1886302" y="5622189"/>
            <a:ext cx="187767" cy="72295"/>
            <a:chOff x="2065317" y="10666541"/>
            <a:chExt cx="356235" cy="137160"/>
          </a:xfrm>
        </p:grpSpPr>
        <p:pic>
          <p:nvPicPr>
            <p:cNvPr id="256" name="object 256"/>
            <p:cNvPicPr/>
            <p:nvPr/>
          </p:nvPicPr>
          <p:blipFill>
            <a:blip r:embed="rId10" cstate="print"/>
            <a:stretch>
              <a:fillRect/>
            </a:stretch>
          </p:blipFill>
          <p:spPr>
            <a:xfrm>
              <a:off x="2065317" y="10666541"/>
              <a:ext cx="90426" cy="136958"/>
            </a:xfrm>
            <a:prstGeom prst="rect">
              <a:avLst/>
            </a:prstGeom>
          </p:spPr>
        </p:pic>
        <p:sp>
          <p:nvSpPr>
            <p:cNvPr id="257" name="object 257"/>
            <p:cNvSpPr/>
            <p:nvPr/>
          </p:nvSpPr>
          <p:spPr>
            <a:xfrm>
              <a:off x="2188650" y="10688151"/>
              <a:ext cx="231140" cy="92710"/>
            </a:xfrm>
            <a:custGeom>
              <a:avLst/>
              <a:gdLst/>
              <a:ahLst/>
              <a:cxnLst/>
              <a:rect l="l" t="t" r="r" b="b"/>
              <a:pathLst>
                <a:path w="231139" h="92709">
                  <a:moveTo>
                    <a:pt x="0" y="15398"/>
                  </a:moveTo>
                  <a:lnTo>
                    <a:pt x="5774" y="7698"/>
                  </a:lnTo>
                  <a:lnTo>
                    <a:pt x="17323" y="0"/>
                  </a:lnTo>
                  <a:lnTo>
                    <a:pt x="28871" y="0"/>
                  </a:lnTo>
                  <a:lnTo>
                    <a:pt x="40420" y="7698"/>
                  </a:lnTo>
                  <a:lnTo>
                    <a:pt x="46195" y="15398"/>
                  </a:lnTo>
                  <a:lnTo>
                    <a:pt x="46195" y="30796"/>
                  </a:lnTo>
                  <a:lnTo>
                    <a:pt x="40420" y="38495"/>
                  </a:lnTo>
                  <a:lnTo>
                    <a:pt x="28871" y="46195"/>
                  </a:lnTo>
                  <a:lnTo>
                    <a:pt x="17323" y="53894"/>
                  </a:lnTo>
                  <a:lnTo>
                    <a:pt x="5774" y="69292"/>
                  </a:lnTo>
                  <a:lnTo>
                    <a:pt x="0" y="92390"/>
                  </a:lnTo>
                  <a:lnTo>
                    <a:pt x="46195" y="92390"/>
                  </a:lnTo>
                </a:path>
                <a:path w="231139" h="92709">
                  <a:moveTo>
                    <a:pt x="115487" y="92390"/>
                  </a:moveTo>
                  <a:lnTo>
                    <a:pt x="103938" y="84690"/>
                  </a:lnTo>
                  <a:lnTo>
                    <a:pt x="98164" y="76991"/>
                  </a:lnTo>
                  <a:lnTo>
                    <a:pt x="92390" y="61593"/>
                  </a:lnTo>
                  <a:lnTo>
                    <a:pt x="92390" y="30796"/>
                  </a:lnTo>
                  <a:lnTo>
                    <a:pt x="98164" y="15398"/>
                  </a:lnTo>
                  <a:lnTo>
                    <a:pt x="103938" y="7698"/>
                  </a:lnTo>
                  <a:lnTo>
                    <a:pt x="115487" y="0"/>
                  </a:lnTo>
                  <a:lnTo>
                    <a:pt x="127036" y="7698"/>
                  </a:lnTo>
                  <a:lnTo>
                    <a:pt x="132810" y="15398"/>
                  </a:lnTo>
                  <a:lnTo>
                    <a:pt x="138585" y="30796"/>
                  </a:lnTo>
                  <a:lnTo>
                    <a:pt x="138585" y="61593"/>
                  </a:lnTo>
                  <a:lnTo>
                    <a:pt x="132810" y="76991"/>
                  </a:lnTo>
                  <a:lnTo>
                    <a:pt x="127036" y="84690"/>
                  </a:lnTo>
                  <a:lnTo>
                    <a:pt x="115487" y="92390"/>
                  </a:lnTo>
                </a:path>
                <a:path w="231139" h="92709">
                  <a:moveTo>
                    <a:pt x="207877" y="92390"/>
                  </a:moveTo>
                  <a:lnTo>
                    <a:pt x="196328" y="84690"/>
                  </a:lnTo>
                  <a:lnTo>
                    <a:pt x="190554" y="76991"/>
                  </a:lnTo>
                  <a:lnTo>
                    <a:pt x="184780" y="61593"/>
                  </a:lnTo>
                  <a:lnTo>
                    <a:pt x="184780" y="30796"/>
                  </a:lnTo>
                  <a:lnTo>
                    <a:pt x="190554" y="15398"/>
                  </a:lnTo>
                  <a:lnTo>
                    <a:pt x="196328" y="7698"/>
                  </a:lnTo>
                  <a:lnTo>
                    <a:pt x="207877" y="0"/>
                  </a:lnTo>
                  <a:lnTo>
                    <a:pt x="219426" y="7698"/>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grpSp>
        <p:nvGrpSpPr>
          <p:cNvPr id="258" name="object 258"/>
          <p:cNvGrpSpPr/>
          <p:nvPr/>
        </p:nvGrpSpPr>
        <p:grpSpPr>
          <a:xfrm>
            <a:off x="2506299" y="5764456"/>
            <a:ext cx="58572" cy="28115"/>
            <a:chOff x="3241589" y="10936455"/>
            <a:chExt cx="111125" cy="53340"/>
          </a:xfrm>
        </p:grpSpPr>
        <p:sp>
          <p:nvSpPr>
            <p:cNvPr id="259" name="object 259"/>
            <p:cNvSpPr/>
            <p:nvPr/>
          </p:nvSpPr>
          <p:spPr>
            <a:xfrm>
              <a:off x="3241619" y="10936485"/>
              <a:ext cx="111125" cy="52705"/>
            </a:xfrm>
            <a:custGeom>
              <a:avLst/>
              <a:gdLst/>
              <a:ahLst/>
              <a:cxnLst/>
              <a:rect l="l" t="t" r="r" b="b"/>
              <a:pathLst>
                <a:path w="111125" h="52704">
                  <a:moveTo>
                    <a:pt x="11719" y="0"/>
                  </a:moveTo>
                  <a:lnTo>
                    <a:pt x="0" y="35048"/>
                  </a:lnTo>
                  <a:lnTo>
                    <a:pt x="111005" y="52682"/>
                  </a:lnTo>
                  <a:lnTo>
                    <a:pt x="11719" y="0"/>
                  </a:lnTo>
                  <a:close/>
                </a:path>
              </a:pathLst>
            </a:custGeom>
            <a:solidFill>
              <a:srgbClr val="000000"/>
            </a:solidFill>
          </p:spPr>
          <p:txBody>
            <a:bodyPr wrap="square" lIns="0" tIns="0" rIns="0" bIns="0" rtlCol="0"/>
            <a:lstStyle/>
            <a:p>
              <a:endParaRPr sz="949"/>
            </a:p>
          </p:txBody>
        </p:sp>
        <p:sp>
          <p:nvSpPr>
            <p:cNvPr id="260" name="object 260"/>
            <p:cNvSpPr/>
            <p:nvPr/>
          </p:nvSpPr>
          <p:spPr>
            <a:xfrm>
              <a:off x="3241619" y="10936485"/>
              <a:ext cx="111125" cy="52705"/>
            </a:xfrm>
            <a:custGeom>
              <a:avLst/>
              <a:gdLst/>
              <a:ahLst/>
              <a:cxnLst/>
              <a:rect l="l" t="t" r="r" b="b"/>
              <a:pathLst>
                <a:path w="111125" h="52704">
                  <a:moveTo>
                    <a:pt x="111005" y="52682"/>
                  </a:moveTo>
                  <a:lnTo>
                    <a:pt x="0" y="35048"/>
                  </a:lnTo>
                  <a:lnTo>
                    <a:pt x="11719" y="0"/>
                  </a:lnTo>
                  <a:lnTo>
                    <a:pt x="111005" y="52682"/>
                  </a:lnTo>
                  <a:close/>
                </a:path>
              </a:pathLst>
            </a:custGeom>
            <a:ln w="3175">
              <a:solidFill>
                <a:srgbClr val="000000"/>
              </a:solidFill>
            </a:ln>
          </p:spPr>
          <p:txBody>
            <a:bodyPr wrap="square" lIns="0" tIns="0" rIns="0" bIns="0" rtlCol="0"/>
            <a:lstStyle/>
            <a:p>
              <a:endParaRPr sz="949"/>
            </a:p>
          </p:txBody>
        </p:sp>
      </p:grpSp>
      <p:sp>
        <p:nvSpPr>
          <p:cNvPr id="261" name="object 261"/>
          <p:cNvSpPr/>
          <p:nvPr/>
        </p:nvSpPr>
        <p:spPr>
          <a:xfrm>
            <a:off x="2122973" y="5058597"/>
            <a:ext cx="121831" cy="48866"/>
          </a:xfrm>
          <a:custGeom>
            <a:avLst/>
            <a:gdLst/>
            <a:ahLst/>
            <a:cxnLst/>
            <a:rect l="l" t="t" r="r" b="b"/>
            <a:pathLst>
              <a:path w="231139"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1"/>
                </a:lnTo>
                <a:lnTo>
                  <a:pt x="23097" y="92390"/>
                </a:lnTo>
                <a:lnTo>
                  <a:pt x="11548" y="84691"/>
                </a:lnTo>
                <a:lnTo>
                  <a:pt x="5774" y="76991"/>
                </a:lnTo>
              </a:path>
              <a:path w="231139" h="92709">
                <a:moveTo>
                  <a:pt x="138585" y="0"/>
                </a:moveTo>
                <a:lnTo>
                  <a:pt x="103938" y="0"/>
                </a:lnTo>
                <a:lnTo>
                  <a:pt x="98164" y="38496"/>
                </a:lnTo>
                <a:lnTo>
                  <a:pt x="109713" y="30796"/>
                </a:lnTo>
                <a:lnTo>
                  <a:pt x="121262" y="30796"/>
                </a:lnTo>
                <a:lnTo>
                  <a:pt x="132810" y="38496"/>
                </a:lnTo>
                <a:lnTo>
                  <a:pt x="138585" y="46195"/>
                </a:lnTo>
                <a:lnTo>
                  <a:pt x="144359" y="61593"/>
                </a:lnTo>
                <a:lnTo>
                  <a:pt x="138585" y="76991"/>
                </a:lnTo>
                <a:lnTo>
                  <a:pt x="132810" y="84691"/>
                </a:lnTo>
                <a:lnTo>
                  <a:pt x="121262" y="92390"/>
                </a:lnTo>
                <a:lnTo>
                  <a:pt x="109713" y="92390"/>
                </a:lnTo>
                <a:lnTo>
                  <a:pt x="98164" y="84691"/>
                </a:lnTo>
                <a:lnTo>
                  <a:pt x="92390" y="76991"/>
                </a:lnTo>
              </a:path>
              <a:path w="231139" h="92709">
                <a:moveTo>
                  <a:pt x="207877" y="92390"/>
                </a:moveTo>
                <a:lnTo>
                  <a:pt x="196329" y="84691"/>
                </a:lnTo>
                <a:lnTo>
                  <a:pt x="190554" y="76991"/>
                </a:lnTo>
                <a:lnTo>
                  <a:pt x="184780" y="61593"/>
                </a:lnTo>
                <a:lnTo>
                  <a:pt x="184780" y="30796"/>
                </a:lnTo>
                <a:lnTo>
                  <a:pt x="190554" y="15398"/>
                </a:lnTo>
                <a:lnTo>
                  <a:pt x="196329" y="7699"/>
                </a:lnTo>
                <a:lnTo>
                  <a:pt x="207877" y="0"/>
                </a:lnTo>
                <a:lnTo>
                  <a:pt x="219426" y="7699"/>
                </a:lnTo>
                <a:lnTo>
                  <a:pt x="225201" y="15398"/>
                </a:lnTo>
                <a:lnTo>
                  <a:pt x="230975" y="30796"/>
                </a:lnTo>
                <a:lnTo>
                  <a:pt x="230975" y="61593"/>
                </a:lnTo>
                <a:lnTo>
                  <a:pt x="225201" y="76991"/>
                </a:lnTo>
                <a:lnTo>
                  <a:pt x="219426" y="84691"/>
                </a:lnTo>
                <a:lnTo>
                  <a:pt x="207877" y="92390"/>
                </a:lnTo>
              </a:path>
            </a:pathLst>
          </a:custGeom>
          <a:ln w="3175">
            <a:solidFill>
              <a:srgbClr val="000000"/>
            </a:solidFill>
          </a:ln>
        </p:spPr>
        <p:txBody>
          <a:bodyPr wrap="square" lIns="0" tIns="0" rIns="0" bIns="0" rtlCol="0"/>
          <a:lstStyle/>
          <a:p>
            <a:endParaRPr sz="949"/>
          </a:p>
        </p:txBody>
      </p:sp>
      <p:grpSp>
        <p:nvGrpSpPr>
          <p:cNvPr id="262" name="object 262"/>
          <p:cNvGrpSpPr/>
          <p:nvPr/>
        </p:nvGrpSpPr>
        <p:grpSpPr>
          <a:xfrm>
            <a:off x="2378221" y="5073191"/>
            <a:ext cx="58572" cy="19747"/>
            <a:chOff x="2998597" y="9624970"/>
            <a:chExt cx="111125" cy="37465"/>
          </a:xfrm>
        </p:grpSpPr>
        <p:sp>
          <p:nvSpPr>
            <p:cNvPr id="263" name="object 263"/>
            <p:cNvSpPr/>
            <p:nvPr/>
          </p:nvSpPr>
          <p:spPr>
            <a:xfrm>
              <a:off x="2998627" y="9625000"/>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64" name="object 264"/>
            <p:cNvSpPr/>
            <p:nvPr/>
          </p:nvSpPr>
          <p:spPr>
            <a:xfrm>
              <a:off x="2998627" y="9625000"/>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65" name="object 265"/>
          <p:cNvGrpSpPr/>
          <p:nvPr/>
        </p:nvGrpSpPr>
        <p:grpSpPr>
          <a:xfrm>
            <a:off x="2786055" y="5073191"/>
            <a:ext cx="58572" cy="19747"/>
            <a:chOff x="3772347" y="9624970"/>
            <a:chExt cx="111125" cy="37465"/>
          </a:xfrm>
        </p:grpSpPr>
        <p:sp>
          <p:nvSpPr>
            <p:cNvPr id="266" name="object 266"/>
            <p:cNvSpPr/>
            <p:nvPr/>
          </p:nvSpPr>
          <p:spPr>
            <a:xfrm>
              <a:off x="3772376" y="9625000"/>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67" name="object 267"/>
            <p:cNvSpPr/>
            <p:nvPr/>
          </p:nvSpPr>
          <p:spPr>
            <a:xfrm>
              <a:off x="3772376" y="9625000"/>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268" name="object 268"/>
          <p:cNvGrpSpPr/>
          <p:nvPr/>
        </p:nvGrpSpPr>
        <p:grpSpPr>
          <a:xfrm>
            <a:off x="1586170" y="3128764"/>
            <a:ext cx="187767" cy="72295"/>
            <a:chOff x="1495901" y="5935960"/>
            <a:chExt cx="356235" cy="137160"/>
          </a:xfrm>
        </p:grpSpPr>
        <p:pic>
          <p:nvPicPr>
            <p:cNvPr id="269" name="object 269"/>
            <p:cNvPicPr/>
            <p:nvPr/>
          </p:nvPicPr>
          <p:blipFill>
            <a:blip r:embed="rId11" cstate="print"/>
            <a:stretch>
              <a:fillRect/>
            </a:stretch>
          </p:blipFill>
          <p:spPr>
            <a:xfrm>
              <a:off x="1495901" y="5935960"/>
              <a:ext cx="90426" cy="136958"/>
            </a:xfrm>
            <a:prstGeom prst="rect">
              <a:avLst/>
            </a:prstGeom>
          </p:spPr>
        </p:pic>
        <p:sp>
          <p:nvSpPr>
            <p:cNvPr id="270" name="object 270"/>
            <p:cNvSpPr/>
            <p:nvPr/>
          </p:nvSpPr>
          <p:spPr>
            <a:xfrm>
              <a:off x="1619234" y="5957569"/>
              <a:ext cx="231140" cy="92710"/>
            </a:xfrm>
            <a:custGeom>
              <a:avLst/>
              <a:gdLst/>
              <a:ahLst/>
              <a:cxnLst/>
              <a:rect l="l" t="t" r="r" b="b"/>
              <a:pathLst>
                <a:path w="231139" h="92710">
                  <a:moveTo>
                    <a:pt x="5774" y="7699"/>
                  </a:moveTo>
                  <a:lnTo>
                    <a:pt x="17323" y="0"/>
                  </a:lnTo>
                  <a:lnTo>
                    <a:pt x="28871" y="0"/>
                  </a:lnTo>
                  <a:lnTo>
                    <a:pt x="40420" y="7699"/>
                  </a:lnTo>
                  <a:lnTo>
                    <a:pt x="46195" y="15398"/>
                  </a:lnTo>
                  <a:lnTo>
                    <a:pt x="46195" y="23097"/>
                  </a:lnTo>
                  <a:lnTo>
                    <a:pt x="40420" y="30796"/>
                  </a:lnTo>
                  <a:lnTo>
                    <a:pt x="28871" y="38496"/>
                  </a:lnTo>
                  <a:lnTo>
                    <a:pt x="40420" y="46195"/>
                  </a:lnTo>
                  <a:lnTo>
                    <a:pt x="46195" y="53894"/>
                  </a:lnTo>
                  <a:lnTo>
                    <a:pt x="51969" y="61594"/>
                  </a:lnTo>
                  <a:lnTo>
                    <a:pt x="51969" y="69292"/>
                  </a:lnTo>
                  <a:lnTo>
                    <a:pt x="46195" y="76991"/>
                  </a:lnTo>
                  <a:lnTo>
                    <a:pt x="40420" y="84691"/>
                  </a:lnTo>
                  <a:lnTo>
                    <a:pt x="28871" y="92390"/>
                  </a:lnTo>
                  <a:lnTo>
                    <a:pt x="17323" y="92390"/>
                  </a:lnTo>
                  <a:lnTo>
                    <a:pt x="5774" y="84691"/>
                  </a:lnTo>
                  <a:lnTo>
                    <a:pt x="0" y="76991"/>
                  </a:lnTo>
                </a:path>
                <a:path w="231139" h="92710">
                  <a:moveTo>
                    <a:pt x="17323" y="38496"/>
                  </a:moveTo>
                  <a:lnTo>
                    <a:pt x="28871" y="38496"/>
                  </a:lnTo>
                </a:path>
                <a:path w="231139" h="92710">
                  <a:moveTo>
                    <a:pt x="132810" y="92390"/>
                  </a:moveTo>
                  <a:lnTo>
                    <a:pt x="132810" y="0"/>
                  </a:lnTo>
                  <a:lnTo>
                    <a:pt x="92390" y="69292"/>
                  </a:lnTo>
                  <a:lnTo>
                    <a:pt x="144359" y="69292"/>
                  </a:lnTo>
                </a:path>
                <a:path w="231139" h="92710">
                  <a:moveTo>
                    <a:pt x="207877" y="92390"/>
                  </a:moveTo>
                  <a:lnTo>
                    <a:pt x="196329" y="84691"/>
                  </a:lnTo>
                  <a:lnTo>
                    <a:pt x="190554" y="76991"/>
                  </a:lnTo>
                  <a:lnTo>
                    <a:pt x="184780" y="61594"/>
                  </a:lnTo>
                  <a:lnTo>
                    <a:pt x="184780" y="30796"/>
                  </a:lnTo>
                  <a:lnTo>
                    <a:pt x="190554" y="15398"/>
                  </a:lnTo>
                  <a:lnTo>
                    <a:pt x="196329" y="7699"/>
                  </a:lnTo>
                  <a:lnTo>
                    <a:pt x="207877" y="0"/>
                  </a:lnTo>
                  <a:lnTo>
                    <a:pt x="219426" y="7699"/>
                  </a:lnTo>
                  <a:lnTo>
                    <a:pt x="225201" y="15398"/>
                  </a:lnTo>
                  <a:lnTo>
                    <a:pt x="230975" y="30796"/>
                  </a:lnTo>
                  <a:lnTo>
                    <a:pt x="230975" y="61594"/>
                  </a:lnTo>
                  <a:lnTo>
                    <a:pt x="225201" y="76991"/>
                  </a:lnTo>
                  <a:lnTo>
                    <a:pt x="219426" y="84691"/>
                  </a:lnTo>
                  <a:lnTo>
                    <a:pt x="207877" y="92390"/>
                  </a:lnTo>
                </a:path>
              </a:pathLst>
            </a:custGeom>
            <a:ln w="3175">
              <a:solidFill>
                <a:srgbClr val="000000"/>
              </a:solidFill>
            </a:ln>
          </p:spPr>
          <p:txBody>
            <a:bodyPr wrap="square" lIns="0" tIns="0" rIns="0" bIns="0" rtlCol="0"/>
            <a:lstStyle/>
            <a:p>
              <a:endParaRPr sz="949"/>
            </a:p>
          </p:txBody>
        </p:sp>
      </p:grpSp>
      <p:grpSp>
        <p:nvGrpSpPr>
          <p:cNvPr id="271" name="object 271"/>
          <p:cNvGrpSpPr/>
          <p:nvPr/>
        </p:nvGrpSpPr>
        <p:grpSpPr>
          <a:xfrm>
            <a:off x="2076445" y="2512321"/>
            <a:ext cx="29788" cy="58237"/>
            <a:chOff x="2426061" y="4766431"/>
            <a:chExt cx="56515" cy="110489"/>
          </a:xfrm>
        </p:grpSpPr>
        <p:sp>
          <p:nvSpPr>
            <p:cNvPr id="272" name="object 272"/>
            <p:cNvSpPr/>
            <p:nvPr/>
          </p:nvSpPr>
          <p:spPr>
            <a:xfrm>
              <a:off x="2426090" y="4766460"/>
              <a:ext cx="56515" cy="110489"/>
            </a:xfrm>
            <a:custGeom>
              <a:avLst/>
              <a:gdLst/>
              <a:ahLst/>
              <a:cxnLst/>
              <a:rect l="l" t="t" r="r" b="b"/>
              <a:pathLst>
                <a:path w="56514" h="110489">
                  <a:moveTo>
                    <a:pt x="56022" y="0"/>
                  </a:moveTo>
                  <a:lnTo>
                    <a:pt x="0" y="97440"/>
                  </a:lnTo>
                  <a:lnTo>
                    <a:pt x="34630" y="110342"/>
                  </a:lnTo>
                  <a:lnTo>
                    <a:pt x="56022" y="0"/>
                  </a:lnTo>
                  <a:close/>
                </a:path>
              </a:pathLst>
            </a:custGeom>
            <a:solidFill>
              <a:srgbClr val="000000"/>
            </a:solidFill>
          </p:spPr>
          <p:txBody>
            <a:bodyPr wrap="square" lIns="0" tIns="0" rIns="0" bIns="0" rtlCol="0"/>
            <a:lstStyle/>
            <a:p>
              <a:endParaRPr sz="949"/>
            </a:p>
          </p:txBody>
        </p:sp>
        <p:sp>
          <p:nvSpPr>
            <p:cNvPr id="273" name="object 273"/>
            <p:cNvSpPr/>
            <p:nvPr/>
          </p:nvSpPr>
          <p:spPr>
            <a:xfrm>
              <a:off x="2426090" y="4766460"/>
              <a:ext cx="56515" cy="110489"/>
            </a:xfrm>
            <a:custGeom>
              <a:avLst/>
              <a:gdLst/>
              <a:ahLst/>
              <a:cxnLst/>
              <a:rect l="l" t="t" r="r" b="b"/>
              <a:pathLst>
                <a:path w="56514" h="110489">
                  <a:moveTo>
                    <a:pt x="56022" y="0"/>
                  </a:moveTo>
                  <a:lnTo>
                    <a:pt x="34630" y="110342"/>
                  </a:lnTo>
                  <a:lnTo>
                    <a:pt x="0" y="97440"/>
                  </a:lnTo>
                  <a:lnTo>
                    <a:pt x="56022" y="0"/>
                  </a:lnTo>
                  <a:close/>
                </a:path>
              </a:pathLst>
            </a:custGeom>
            <a:ln w="3175">
              <a:solidFill>
                <a:srgbClr val="000000"/>
              </a:solidFill>
            </a:ln>
          </p:spPr>
          <p:txBody>
            <a:bodyPr wrap="square" lIns="0" tIns="0" rIns="0" bIns="0" rtlCol="0"/>
            <a:lstStyle/>
            <a:p>
              <a:endParaRPr sz="949"/>
            </a:p>
          </p:txBody>
        </p:sp>
      </p:grpSp>
      <p:sp>
        <p:nvSpPr>
          <p:cNvPr id="274" name="object 274"/>
          <p:cNvSpPr/>
          <p:nvPr/>
        </p:nvSpPr>
        <p:spPr>
          <a:xfrm>
            <a:off x="3123308" y="2997943"/>
            <a:ext cx="121831" cy="48866"/>
          </a:xfrm>
          <a:custGeom>
            <a:avLst/>
            <a:gdLst/>
            <a:ahLst/>
            <a:cxnLst/>
            <a:rect l="l" t="t" r="r" b="b"/>
            <a:pathLst>
              <a:path w="231139" h="92710">
                <a:moveTo>
                  <a:pt x="23097" y="92390"/>
                </a:moveTo>
                <a:lnTo>
                  <a:pt x="28871" y="53893"/>
                </a:lnTo>
                <a:lnTo>
                  <a:pt x="34646" y="30796"/>
                </a:lnTo>
                <a:lnTo>
                  <a:pt x="40420" y="15398"/>
                </a:lnTo>
                <a:lnTo>
                  <a:pt x="46195" y="0"/>
                </a:lnTo>
                <a:lnTo>
                  <a:pt x="0" y="0"/>
                </a:lnTo>
              </a:path>
              <a:path w="231139" h="92710">
                <a:moveTo>
                  <a:pt x="92390" y="61593"/>
                </a:moveTo>
                <a:lnTo>
                  <a:pt x="98164" y="46195"/>
                </a:lnTo>
                <a:lnTo>
                  <a:pt x="115487" y="38495"/>
                </a:lnTo>
                <a:lnTo>
                  <a:pt x="132810" y="46195"/>
                </a:lnTo>
                <a:lnTo>
                  <a:pt x="138585" y="61593"/>
                </a:lnTo>
                <a:lnTo>
                  <a:pt x="132810" y="76991"/>
                </a:lnTo>
                <a:lnTo>
                  <a:pt x="127036" y="84690"/>
                </a:lnTo>
                <a:lnTo>
                  <a:pt x="115487" y="92390"/>
                </a:lnTo>
                <a:lnTo>
                  <a:pt x="103938" y="84690"/>
                </a:lnTo>
                <a:lnTo>
                  <a:pt x="98164" y="76991"/>
                </a:lnTo>
                <a:lnTo>
                  <a:pt x="92390" y="61593"/>
                </a:lnTo>
                <a:lnTo>
                  <a:pt x="92390" y="30796"/>
                </a:lnTo>
                <a:lnTo>
                  <a:pt x="98164" y="15398"/>
                </a:lnTo>
                <a:lnTo>
                  <a:pt x="103938" y="7698"/>
                </a:lnTo>
                <a:lnTo>
                  <a:pt x="115487" y="0"/>
                </a:lnTo>
                <a:lnTo>
                  <a:pt x="127036" y="7698"/>
                </a:lnTo>
                <a:lnTo>
                  <a:pt x="132810" y="15398"/>
                </a:lnTo>
              </a:path>
              <a:path w="231139" h="92710">
                <a:moveTo>
                  <a:pt x="207877" y="92390"/>
                </a:moveTo>
                <a:lnTo>
                  <a:pt x="196329" y="84690"/>
                </a:lnTo>
                <a:lnTo>
                  <a:pt x="190554" y="76991"/>
                </a:lnTo>
                <a:lnTo>
                  <a:pt x="184780" y="61593"/>
                </a:lnTo>
                <a:lnTo>
                  <a:pt x="184780" y="30796"/>
                </a:lnTo>
                <a:lnTo>
                  <a:pt x="190554" y="15398"/>
                </a:lnTo>
                <a:lnTo>
                  <a:pt x="196329" y="7698"/>
                </a:lnTo>
                <a:lnTo>
                  <a:pt x="207877" y="0"/>
                </a:lnTo>
                <a:lnTo>
                  <a:pt x="219426" y="7698"/>
                </a:lnTo>
                <a:lnTo>
                  <a:pt x="225201" y="15398"/>
                </a:lnTo>
                <a:lnTo>
                  <a:pt x="230975" y="30796"/>
                </a:lnTo>
                <a:lnTo>
                  <a:pt x="230975" y="61593"/>
                </a:lnTo>
                <a:lnTo>
                  <a:pt x="225201"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75" name="object 275"/>
          <p:cNvGrpSpPr/>
          <p:nvPr/>
        </p:nvGrpSpPr>
        <p:grpSpPr>
          <a:xfrm>
            <a:off x="2251625" y="3012537"/>
            <a:ext cx="58572" cy="19747"/>
            <a:chOff x="2758415" y="5715451"/>
            <a:chExt cx="111125" cy="37465"/>
          </a:xfrm>
        </p:grpSpPr>
        <p:sp>
          <p:nvSpPr>
            <p:cNvPr id="276" name="object 276"/>
            <p:cNvSpPr/>
            <p:nvPr/>
          </p:nvSpPr>
          <p:spPr>
            <a:xfrm>
              <a:off x="2758445" y="5715480"/>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77" name="object 277"/>
            <p:cNvSpPr/>
            <p:nvPr/>
          </p:nvSpPr>
          <p:spPr>
            <a:xfrm>
              <a:off x="2758445" y="5715480"/>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78" name="object 278"/>
          <p:cNvGrpSpPr/>
          <p:nvPr/>
        </p:nvGrpSpPr>
        <p:grpSpPr>
          <a:xfrm>
            <a:off x="4058268" y="3012537"/>
            <a:ext cx="58572" cy="19747"/>
            <a:chOff x="6186018" y="5715451"/>
            <a:chExt cx="111125" cy="37465"/>
          </a:xfrm>
        </p:grpSpPr>
        <p:sp>
          <p:nvSpPr>
            <p:cNvPr id="279" name="object 279"/>
            <p:cNvSpPr/>
            <p:nvPr/>
          </p:nvSpPr>
          <p:spPr>
            <a:xfrm>
              <a:off x="6186047" y="5715480"/>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80" name="object 280"/>
            <p:cNvSpPr/>
            <p:nvPr/>
          </p:nvSpPr>
          <p:spPr>
            <a:xfrm>
              <a:off x="6186047" y="5715480"/>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81" name="object 281"/>
          <p:cNvSpPr/>
          <p:nvPr/>
        </p:nvSpPr>
        <p:spPr>
          <a:xfrm>
            <a:off x="6262689" y="143494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82" name="object 282"/>
          <p:cNvSpPr/>
          <p:nvPr/>
        </p:nvSpPr>
        <p:spPr>
          <a:xfrm>
            <a:off x="6299213" y="1434940"/>
            <a:ext cx="73299" cy="48866"/>
          </a:xfrm>
          <a:custGeom>
            <a:avLst/>
            <a:gdLst/>
            <a:ahLst/>
            <a:cxnLst/>
            <a:rect l="l" t="t" r="r" b="b"/>
            <a:pathLst>
              <a:path w="139065" h="92710">
                <a:moveTo>
                  <a:pt x="23097" y="92390"/>
                </a:moveTo>
                <a:lnTo>
                  <a:pt x="11548" y="84690"/>
                </a:lnTo>
                <a:lnTo>
                  <a:pt x="5774" y="76992"/>
                </a:lnTo>
                <a:lnTo>
                  <a:pt x="0" y="61593"/>
                </a:lnTo>
                <a:lnTo>
                  <a:pt x="0" y="30797"/>
                </a:lnTo>
                <a:lnTo>
                  <a:pt x="5774" y="15398"/>
                </a:lnTo>
                <a:lnTo>
                  <a:pt x="11548" y="7700"/>
                </a:lnTo>
                <a:lnTo>
                  <a:pt x="23097" y="0"/>
                </a:lnTo>
                <a:lnTo>
                  <a:pt x="34646" y="7700"/>
                </a:lnTo>
                <a:lnTo>
                  <a:pt x="40420" y="15398"/>
                </a:lnTo>
                <a:lnTo>
                  <a:pt x="46195" y="30797"/>
                </a:lnTo>
                <a:lnTo>
                  <a:pt x="46195" y="61593"/>
                </a:lnTo>
                <a:lnTo>
                  <a:pt x="40420" y="76992"/>
                </a:lnTo>
                <a:lnTo>
                  <a:pt x="34646" y="84690"/>
                </a:lnTo>
                <a:lnTo>
                  <a:pt x="23097" y="92390"/>
                </a:lnTo>
              </a:path>
              <a:path w="139065" h="92710">
                <a:moveTo>
                  <a:pt x="115487" y="92390"/>
                </a:moveTo>
                <a:lnTo>
                  <a:pt x="103938" y="84690"/>
                </a:lnTo>
                <a:lnTo>
                  <a:pt x="98164" y="76992"/>
                </a:lnTo>
                <a:lnTo>
                  <a:pt x="92390" y="61593"/>
                </a:lnTo>
                <a:lnTo>
                  <a:pt x="92390" y="30797"/>
                </a:lnTo>
                <a:lnTo>
                  <a:pt x="98164" y="15398"/>
                </a:lnTo>
                <a:lnTo>
                  <a:pt x="103938" y="7700"/>
                </a:lnTo>
                <a:lnTo>
                  <a:pt x="115487" y="0"/>
                </a:lnTo>
                <a:lnTo>
                  <a:pt x="127036" y="7700"/>
                </a:lnTo>
                <a:lnTo>
                  <a:pt x="132810" y="15398"/>
                </a:lnTo>
                <a:lnTo>
                  <a:pt x="138585" y="30797"/>
                </a:lnTo>
                <a:lnTo>
                  <a:pt x="138585" y="61593"/>
                </a:lnTo>
                <a:lnTo>
                  <a:pt x="132810" y="76992"/>
                </a:lnTo>
                <a:lnTo>
                  <a:pt x="127036" y="84690"/>
                </a:lnTo>
                <a:lnTo>
                  <a:pt x="115487" y="92390"/>
                </a:lnTo>
              </a:path>
            </a:pathLst>
          </a:custGeom>
          <a:ln w="3175">
            <a:solidFill>
              <a:srgbClr val="000000"/>
            </a:solidFill>
          </a:ln>
        </p:spPr>
        <p:txBody>
          <a:bodyPr wrap="square" lIns="0" tIns="0" rIns="0" bIns="0" rtlCol="0"/>
          <a:lstStyle/>
          <a:p>
            <a:endParaRPr sz="949"/>
          </a:p>
        </p:txBody>
      </p:sp>
      <p:grpSp>
        <p:nvGrpSpPr>
          <p:cNvPr id="283" name="object 283"/>
          <p:cNvGrpSpPr/>
          <p:nvPr/>
        </p:nvGrpSpPr>
        <p:grpSpPr>
          <a:xfrm>
            <a:off x="6613067" y="1449534"/>
            <a:ext cx="58572" cy="19747"/>
            <a:chOff x="11033041" y="2750087"/>
            <a:chExt cx="111125" cy="37465"/>
          </a:xfrm>
        </p:grpSpPr>
        <p:sp>
          <p:nvSpPr>
            <p:cNvPr id="284" name="object 284"/>
            <p:cNvSpPr/>
            <p:nvPr/>
          </p:nvSpPr>
          <p:spPr>
            <a:xfrm>
              <a:off x="11033070" y="2750117"/>
              <a:ext cx="111125" cy="37465"/>
            </a:xfrm>
            <a:custGeom>
              <a:avLst/>
              <a:gdLst/>
              <a:ahLst/>
              <a:cxnLst/>
              <a:rect l="l" t="t" r="r" b="b"/>
              <a:pathLst>
                <a:path w="111125" h="37464">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285" name="object 285"/>
            <p:cNvSpPr/>
            <p:nvPr/>
          </p:nvSpPr>
          <p:spPr>
            <a:xfrm>
              <a:off x="11033070" y="2750117"/>
              <a:ext cx="111125" cy="37465"/>
            </a:xfrm>
            <a:custGeom>
              <a:avLst/>
              <a:gdLst/>
              <a:ahLst/>
              <a:cxnLst/>
              <a:rect l="l" t="t" r="r" b="b"/>
              <a:pathLst>
                <a:path w="111125" h="37464">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286" name="object 286"/>
          <p:cNvGrpSpPr/>
          <p:nvPr/>
        </p:nvGrpSpPr>
        <p:grpSpPr>
          <a:xfrm>
            <a:off x="6505549" y="1449534"/>
            <a:ext cx="58572" cy="19747"/>
            <a:chOff x="10829055" y="2750087"/>
            <a:chExt cx="111125" cy="37465"/>
          </a:xfrm>
        </p:grpSpPr>
        <p:sp>
          <p:nvSpPr>
            <p:cNvPr id="287" name="object 287"/>
            <p:cNvSpPr/>
            <p:nvPr/>
          </p:nvSpPr>
          <p:spPr>
            <a:xfrm>
              <a:off x="10829084" y="2750117"/>
              <a:ext cx="111125" cy="37465"/>
            </a:xfrm>
            <a:custGeom>
              <a:avLst/>
              <a:gdLst/>
              <a:ahLst/>
              <a:cxnLst/>
              <a:rect l="l" t="t" r="r" b="b"/>
              <a:pathLst>
                <a:path w="111125" h="37464">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288" name="object 288"/>
            <p:cNvSpPr/>
            <p:nvPr/>
          </p:nvSpPr>
          <p:spPr>
            <a:xfrm>
              <a:off x="10829084" y="2750117"/>
              <a:ext cx="111125" cy="37465"/>
            </a:xfrm>
            <a:custGeom>
              <a:avLst/>
              <a:gdLst/>
              <a:ahLst/>
              <a:cxnLst/>
              <a:rect l="l" t="t" r="r" b="b"/>
              <a:pathLst>
                <a:path w="111125" h="37464">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sp>
        <p:nvSpPr>
          <p:cNvPr id="289" name="object 289"/>
          <p:cNvSpPr/>
          <p:nvPr/>
        </p:nvSpPr>
        <p:spPr>
          <a:xfrm>
            <a:off x="7470581" y="2000425"/>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290" name="object 290"/>
          <p:cNvSpPr/>
          <p:nvPr/>
        </p:nvSpPr>
        <p:spPr>
          <a:xfrm>
            <a:off x="7507103" y="2000425"/>
            <a:ext cx="121831" cy="48866"/>
          </a:xfrm>
          <a:custGeom>
            <a:avLst/>
            <a:gdLst/>
            <a:ahLst/>
            <a:cxnLst/>
            <a:rect l="l" t="t" r="r" b="b"/>
            <a:pathLst>
              <a:path w="231140" h="92710">
                <a:moveTo>
                  <a:pt x="23097" y="92390"/>
                </a:moveTo>
                <a:lnTo>
                  <a:pt x="11548" y="84690"/>
                </a:lnTo>
                <a:lnTo>
                  <a:pt x="5774" y="76991"/>
                </a:lnTo>
                <a:lnTo>
                  <a:pt x="0" y="61593"/>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path>
              <a:path w="231140" h="92710">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10">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91" name="object 291"/>
          <p:cNvGrpSpPr/>
          <p:nvPr/>
        </p:nvGrpSpPr>
        <p:grpSpPr>
          <a:xfrm>
            <a:off x="7533872" y="1796065"/>
            <a:ext cx="19747" cy="58572"/>
            <a:chOff x="12780012" y="3407534"/>
            <a:chExt cx="37465" cy="111125"/>
          </a:xfrm>
        </p:grpSpPr>
        <p:sp>
          <p:nvSpPr>
            <p:cNvPr id="292" name="object 292"/>
            <p:cNvSpPr/>
            <p:nvPr/>
          </p:nvSpPr>
          <p:spPr>
            <a:xfrm>
              <a:off x="12780041" y="3407564"/>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293" name="object 293"/>
            <p:cNvSpPr/>
            <p:nvPr/>
          </p:nvSpPr>
          <p:spPr>
            <a:xfrm>
              <a:off x="12780041" y="3407564"/>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294" name="object 294"/>
          <p:cNvGrpSpPr/>
          <p:nvPr/>
        </p:nvGrpSpPr>
        <p:grpSpPr>
          <a:xfrm>
            <a:off x="7533872" y="2252980"/>
            <a:ext cx="19747" cy="58572"/>
            <a:chOff x="12780012" y="4274402"/>
            <a:chExt cx="37465" cy="111125"/>
          </a:xfrm>
        </p:grpSpPr>
        <p:sp>
          <p:nvSpPr>
            <p:cNvPr id="295" name="object 295"/>
            <p:cNvSpPr/>
            <p:nvPr/>
          </p:nvSpPr>
          <p:spPr>
            <a:xfrm>
              <a:off x="12780041" y="427443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296" name="object 296"/>
            <p:cNvSpPr/>
            <p:nvPr/>
          </p:nvSpPr>
          <p:spPr>
            <a:xfrm>
              <a:off x="12780041" y="427443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297" name="object 297"/>
          <p:cNvSpPr/>
          <p:nvPr/>
        </p:nvSpPr>
        <p:spPr>
          <a:xfrm>
            <a:off x="4725695" y="2058121"/>
            <a:ext cx="121831" cy="48866"/>
          </a:xfrm>
          <a:custGeom>
            <a:avLst/>
            <a:gdLst/>
            <a:ahLst/>
            <a:cxnLst/>
            <a:rect l="l" t="t" r="r" b="b"/>
            <a:pathLst>
              <a:path w="231140" h="92710">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10">
                <a:moveTo>
                  <a:pt x="138585" y="0"/>
                </a:moveTo>
                <a:lnTo>
                  <a:pt x="103938" y="0"/>
                </a:lnTo>
                <a:lnTo>
                  <a:pt x="98164" y="38495"/>
                </a:lnTo>
                <a:lnTo>
                  <a:pt x="109713" y="30796"/>
                </a:lnTo>
                <a:lnTo>
                  <a:pt x="121262" y="30796"/>
                </a:lnTo>
                <a:lnTo>
                  <a:pt x="132810" y="38495"/>
                </a:lnTo>
                <a:lnTo>
                  <a:pt x="138585" y="46195"/>
                </a:lnTo>
                <a:lnTo>
                  <a:pt x="144359" y="61593"/>
                </a:lnTo>
                <a:lnTo>
                  <a:pt x="138585" y="76991"/>
                </a:lnTo>
                <a:lnTo>
                  <a:pt x="132810" y="84690"/>
                </a:lnTo>
                <a:lnTo>
                  <a:pt x="121262" y="92390"/>
                </a:lnTo>
                <a:lnTo>
                  <a:pt x="109713" y="92390"/>
                </a:lnTo>
                <a:lnTo>
                  <a:pt x="98164" y="84690"/>
                </a:lnTo>
                <a:lnTo>
                  <a:pt x="92390" y="76991"/>
                </a:lnTo>
              </a:path>
              <a:path w="231140" h="92710">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298" name="object 298"/>
          <p:cNvGrpSpPr/>
          <p:nvPr/>
        </p:nvGrpSpPr>
        <p:grpSpPr>
          <a:xfrm>
            <a:off x="4776813" y="1845147"/>
            <a:ext cx="19747" cy="58572"/>
            <a:chOff x="7549258" y="3500652"/>
            <a:chExt cx="37465" cy="111125"/>
          </a:xfrm>
        </p:grpSpPr>
        <p:sp>
          <p:nvSpPr>
            <p:cNvPr id="299" name="object 299"/>
            <p:cNvSpPr/>
            <p:nvPr/>
          </p:nvSpPr>
          <p:spPr>
            <a:xfrm>
              <a:off x="7549288" y="3500682"/>
              <a:ext cx="37465" cy="111125"/>
            </a:xfrm>
            <a:custGeom>
              <a:avLst/>
              <a:gdLst/>
              <a:ahLst/>
              <a:cxnLst/>
              <a:rect l="l" t="t" r="r" b="b"/>
              <a:pathLst>
                <a:path w="37465" h="111125">
                  <a:moveTo>
                    <a:pt x="18478" y="0"/>
                  </a:moveTo>
                  <a:lnTo>
                    <a:pt x="0" y="110868"/>
                  </a:lnTo>
                  <a:lnTo>
                    <a:pt x="36956" y="110868"/>
                  </a:lnTo>
                  <a:lnTo>
                    <a:pt x="18478" y="0"/>
                  </a:lnTo>
                  <a:close/>
                </a:path>
              </a:pathLst>
            </a:custGeom>
            <a:solidFill>
              <a:srgbClr val="000000"/>
            </a:solidFill>
          </p:spPr>
          <p:txBody>
            <a:bodyPr wrap="square" lIns="0" tIns="0" rIns="0" bIns="0" rtlCol="0"/>
            <a:lstStyle/>
            <a:p>
              <a:endParaRPr sz="949"/>
            </a:p>
          </p:txBody>
        </p:sp>
        <p:sp>
          <p:nvSpPr>
            <p:cNvPr id="300" name="object 300"/>
            <p:cNvSpPr/>
            <p:nvPr/>
          </p:nvSpPr>
          <p:spPr>
            <a:xfrm>
              <a:off x="7549288" y="3500682"/>
              <a:ext cx="37465" cy="111125"/>
            </a:xfrm>
            <a:custGeom>
              <a:avLst/>
              <a:gdLst/>
              <a:ahLst/>
              <a:cxnLst/>
              <a:rect l="l" t="t" r="r" b="b"/>
              <a:pathLst>
                <a:path w="37465" h="111125">
                  <a:moveTo>
                    <a:pt x="18478" y="0"/>
                  </a:moveTo>
                  <a:lnTo>
                    <a:pt x="36956" y="110868"/>
                  </a:lnTo>
                  <a:lnTo>
                    <a:pt x="0" y="110868"/>
                  </a:lnTo>
                  <a:lnTo>
                    <a:pt x="18478" y="0"/>
                  </a:lnTo>
                  <a:close/>
                </a:path>
              </a:pathLst>
            </a:custGeom>
            <a:ln w="3175">
              <a:solidFill>
                <a:srgbClr val="000000"/>
              </a:solidFill>
            </a:ln>
          </p:spPr>
          <p:txBody>
            <a:bodyPr wrap="square" lIns="0" tIns="0" rIns="0" bIns="0" rtlCol="0"/>
            <a:lstStyle/>
            <a:p>
              <a:endParaRPr sz="949"/>
            </a:p>
          </p:txBody>
        </p:sp>
      </p:grpSp>
      <p:grpSp>
        <p:nvGrpSpPr>
          <p:cNvPr id="301" name="object 301"/>
          <p:cNvGrpSpPr/>
          <p:nvPr/>
        </p:nvGrpSpPr>
        <p:grpSpPr>
          <a:xfrm>
            <a:off x="4776813" y="2252980"/>
            <a:ext cx="19747" cy="58572"/>
            <a:chOff x="7549258" y="4274402"/>
            <a:chExt cx="37465" cy="111125"/>
          </a:xfrm>
        </p:grpSpPr>
        <p:sp>
          <p:nvSpPr>
            <p:cNvPr id="302" name="object 302"/>
            <p:cNvSpPr/>
            <p:nvPr/>
          </p:nvSpPr>
          <p:spPr>
            <a:xfrm>
              <a:off x="7549288" y="4274431"/>
              <a:ext cx="37465" cy="111125"/>
            </a:xfrm>
            <a:custGeom>
              <a:avLst/>
              <a:gdLst/>
              <a:ahLst/>
              <a:cxnLst/>
              <a:rect l="l" t="t" r="r" b="b"/>
              <a:pathLst>
                <a:path w="37465" h="111125">
                  <a:moveTo>
                    <a:pt x="36956" y="0"/>
                  </a:moveTo>
                  <a:lnTo>
                    <a:pt x="0" y="0"/>
                  </a:lnTo>
                  <a:lnTo>
                    <a:pt x="18478" y="110868"/>
                  </a:lnTo>
                  <a:lnTo>
                    <a:pt x="36956" y="0"/>
                  </a:lnTo>
                  <a:close/>
                </a:path>
              </a:pathLst>
            </a:custGeom>
            <a:solidFill>
              <a:srgbClr val="000000"/>
            </a:solidFill>
          </p:spPr>
          <p:txBody>
            <a:bodyPr wrap="square" lIns="0" tIns="0" rIns="0" bIns="0" rtlCol="0"/>
            <a:lstStyle/>
            <a:p>
              <a:endParaRPr sz="949"/>
            </a:p>
          </p:txBody>
        </p:sp>
        <p:sp>
          <p:nvSpPr>
            <p:cNvPr id="303" name="object 303"/>
            <p:cNvSpPr/>
            <p:nvPr/>
          </p:nvSpPr>
          <p:spPr>
            <a:xfrm>
              <a:off x="7549288" y="4274431"/>
              <a:ext cx="37465" cy="111125"/>
            </a:xfrm>
            <a:custGeom>
              <a:avLst/>
              <a:gdLst/>
              <a:ahLst/>
              <a:cxnLst/>
              <a:rect l="l" t="t" r="r" b="b"/>
              <a:pathLst>
                <a:path w="37465" h="111125">
                  <a:moveTo>
                    <a:pt x="18478" y="110868"/>
                  </a:moveTo>
                  <a:lnTo>
                    <a:pt x="0" y="0"/>
                  </a:lnTo>
                  <a:lnTo>
                    <a:pt x="36956" y="0"/>
                  </a:lnTo>
                  <a:lnTo>
                    <a:pt x="18478" y="110868"/>
                  </a:lnTo>
                  <a:close/>
                </a:path>
              </a:pathLst>
            </a:custGeom>
            <a:ln w="3175">
              <a:solidFill>
                <a:srgbClr val="000000"/>
              </a:solidFill>
            </a:ln>
          </p:spPr>
          <p:txBody>
            <a:bodyPr wrap="square" lIns="0" tIns="0" rIns="0" bIns="0" rtlCol="0"/>
            <a:lstStyle/>
            <a:p>
              <a:endParaRPr sz="949"/>
            </a:p>
          </p:txBody>
        </p:sp>
      </p:grpSp>
      <p:sp>
        <p:nvSpPr>
          <p:cNvPr id="304" name="object 304"/>
          <p:cNvSpPr/>
          <p:nvPr/>
        </p:nvSpPr>
        <p:spPr>
          <a:xfrm>
            <a:off x="9293040" y="6453034"/>
            <a:ext cx="73299" cy="48866"/>
          </a:xfrm>
          <a:custGeom>
            <a:avLst/>
            <a:gdLst/>
            <a:ahLst/>
            <a:cxnLst/>
            <a:rect l="l" t="t" r="r" b="b"/>
            <a:pathLst>
              <a:path w="139065"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 w="139065" h="92709">
                <a:moveTo>
                  <a:pt x="92390" y="0"/>
                </a:moveTo>
                <a:lnTo>
                  <a:pt x="138585" y="92390"/>
                </a:lnTo>
              </a:path>
              <a:path w="139065" h="92709">
                <a:moveTo>
                  <a:pt x="92390" y="92390"/>
                </a:moveTo>
                <a:lnTo>
                  <a:pt x="138585" y="0"/>
                </a:lnTo>
              </a:path>
            </a:pathLst>
          </a:custGeom>
          <a:ln w="3175">
            <a:solidFill>
              <a:srgbClr val="000000"/>
            </a:solidFill>
          </a:ln>
        </p:spPr>
        <p:txBody>
          <a:bodyPr wrap="square" lIns="0" tIns="0" rIns="0" bIns="0" rtlCol="0"/>
          <a:lstStyle/>
          <a:p>
            <a:endParaRPr sz="949"/>
          </a:p>
        </p:txBody>
      </p:sp>
      <p:sp>
        <p:nvSpPr>
          <p:cNvPr id="305" name="object 305"/>
          <p:cNvSpPr/>
          <p:nvPr/>
        </p:nvSpPr>
        <p:spPr>
          <a:xfrm>
            <a:off x="9439132" y="6453034"/>
            <a:ext cx="121831" cy="48866"/>
          </a:xfrm>
          <a:custGeom>
            <a:avLst/>
            <a:gdLst/>
            <a:ahLst/>
            <a:cxnLst/>
            <a:rect l="l" t="t" r="r" b="b"/>
            <a:pathLst>
              <a:path w="231140" h="92709">
                <a:moveTo>
                  <a:pt x="46195" y="30796"/>
                </a:moveTo>
                <a:lnTo>
                  <a:pt x="40420" y="46195"/>
                </a:lnTo>
                <a:lnTo>
                  <a:pt x="23097" y="53894"/>
                </a:lnTo>
                <a:lnTo>
                  <a:pt x="5774" y="46195"/>
                </a:lnTo>
                <a:lnTo>
                  <a:pt x="0" y="30796"/>
                </a:lnTo>
                <a:lnTo>
                  <a:pt x="5774" y="15398"/>
                </a:lnTo>
                <a:lnTo>
                  <a:pt x="11548" y="7699"/>
                </a:lnTo>
                <a:lnTo>
                  <a:pt x="23097" y="0"/>
                </a:lnTo>
                <a:lnTo>
                  <a:pt x="34646" y="7699"/>
                </a:lnTo>
                <a:lnTo>
                  <a:pt x="40420" y="15398"/>
                </a:lnTo>
                <a:lnTo>
                  <a:pt x="46195" y="30796"/>
                </a:lnTo>
                <a:lnTo>
                  <a:pt x="46195" y="61593"/>
                </a:lnTo>
                <a:lnTo>
                  <a:pt x="40420" y="76991"/>
                </a:lnTo>
                <a:lnTo>
                  <a:pt x="34646" y="84690"/>
                </a:lnTo>
                <a:lnTo>
                  <a:pt x="23097" y="92390"/>
                </a:lnTo>
                <a:lnTo>
                  <a:pt x="11548" y="84690"/>
                </a:lnTo>
                <a:lnTo>
                  <a:pt x="5774" y="76991"/>
                </a:lnTo>
              </a:path>
              <a:path w="231140" h="92709">
                <a:moveTo>
                  <a:pt x="115487" y="92390"/>
                </a:moveTo>
                <a:lnTo>
                  <a:pt x="103938" y="84690"/>
                </a:lnTo>
                <a:lnTo>
                  <a:pt x="98164" y="76991"/>
                </a:lnTo>
                <a:lnTo>
                  <a:pt x="92390" y="61593"/>
                </a:lnTo>
                <a:lnTo>
                  <a:pt x="92390" y="30796"/>
                </a:lnTo>
                <a:lnTo>
                  <a:pt x="98164" y="15398"/>
                </a:lnTo>
                <a:lnTo>
                  <a:pt x="103938" y="7699"/>
                </a:lnTo>
                <a:lnTo>
                  <a:pt x="115487" y="0"/>
                </a:lnTo>
                <a:lnTo>
                  <a:pt x="127036" y="7699"/>
                </a:lnTo>
                <a:lnTo>
                  <a:pt x="132810" y="15398"/>
                </a:lnTo>
                <a:lnTo>
                  <a:pt x="138585" y="30796"/>
                </a:lnTo>
                <a:lnTo>
                  <a:pt x="138585" y="61593"/>
                </a:lnTo>
                <a:lnTo>
                  <a:pt x="132810" y="76991"/>
                </a:lnTo>
                <a:lnTo>
                  <a:pt x="127036" y="84690"/>
                </a:lnTo>
                <a:lnTo>
                  <a:pt x="115487" y="92390"/>
                </a:lnTo>
              </a:path>
              <a:path w="231140" h="92709">
                <a:moveTo>
                  <a:pt x="207877" y="92390"/>
                </a:moveTo>
                <a:lnTo>
                  <a:pt x="196329" y="84690"/>
                </a:lnTo>
                <a:lnTo>
                  <a:pt x="190554" y="76991"/>
                </a:lnTo>
                <a:lnTo>
                  <a:pt x="184780" y="61593"/>
                </a:lnTo>
                <a:lnTo>
                  <a:pt x="184780" y="30796"/>
                </a:lnTo>
                <a:lnTo>
                  <a:pt x="190554" y="15398"/>
                </a:lnTo>
                <a:lnTo>
                  <a:pt x="196329" y="7699"/>
                </a:lnTo>
                <a:lnTo>
                  <a:pt x="207877" y="0"/>
                </a:lnTo>
                <a:lnTo>
                  <a:pt x="219426" y="7699"/>
                </a:lnTo>
                <a:lnTo>
                  <a:pt x="225200" y="15398"/>
                </a:lnTo>
                <a:lnTo>
                  <a:pt x="230975" y="30796"/>
                </a:lnTo>
                <a:lnTo>
                  <a:pt x="230975" y="61593"/>
                </a:lnTo>
                <a:lnTo>
                  <a:pt x="225200" y="76991"/>
                </a:lnTo>
                <a:lnTo>
                  <a:pt x="219426" y="84690"/>
                </a:lnTo>
                <a:lnTo>
                  <a:pt x="207877" y="92390"/>
                </a:lnTo>
              </a:path>
            </a:pathLst>
          </a:custGeom>
          <a:ln w="3175">
            <a:solidFill>
              <a:srgbClr val="000000"/>
            </a:solidFill>
          </a:ln>
        </p:spPr>
        <p:txBody>
          <a:bodyPr wrap="square" lIns="0" tIns="0" rIns="0" bIns="0" rtlCol="0"/>
          <a:lstStyle/>
          <a:p>
            <a:endParaRPr sz="949"/>
          </a:p>
        </p:txBody>
      </p:sp>
      <p:grpSp>
        <p:nvGrpSpPr>
          <p:cNvPr id="306" name="object 306"/>
          <p:cNvGrpSpPr/>
          <p:nvPr/>
        </p:nvGrpSpPr>
        <p:grpSpPr>
          <a:xfrm>
            <a:off x="8636998" y="6467628"/>
            <a:ext cx="58572" cy="19747"/>
            <a:chOff x="14872887" y="12270526"/>
            <a:chExt cx="111125" cy="37465"/>
          </a:xfrm>
        </p:grpSpPr>
        <p:sp>
          <p:nvSpPr>
            <p:cNvPr id="307" name="object 307"/>
            <p:cNvSpPr/>
            <p:nvPr/>
          </p:nvSpPr>
          <p:spPr>
            <a:xfrm>
              <a:off x="14872917" y="12270556"/>
              <a:ext cx="111125" cy="37465"/>
            </a:xfrm>
            <a:custGeom>
              <a:avLst/>
              <a:gdLst/>
              <a:ahLst/>
              <a:cxnLst/>
              <a:rect l="l" t="t" r="r" b="b"/>
              <a:pathLst>
                <a:path w="111125" h="37465">
                  <a:moveTo>
                    <a:pt x="110868" y="0"/>
                  </a:moveTo>
                  <a:lnTo>
                    <a:pt x="0" y="18478"/>
                  </a:lnTo>
                  <a:lnTo>
                    <a:pt x="110868" y="36956"/>
                  </a:lnTo>
                  <a:lnTo>
                    <a:pt x="110868" y="0"/>
                  </a:lnTo>
                  <a:close/>
                </a:path>
              </a:pathLst>
            </a:custGeom>
            <a:solidFill>
              <a:srgbClr val="000000"/>
            </a:solidFill>
          </p:spPr>
          <p:txBody>
            <a:bodyPr wrap="square" lIns="0" tIns="0" rIns="0" bIns="0" rtlCol="0"/>
            <a:lstStyle/>
            <a:p>
              <a:endParaRPr sz="949"/>
            </a:p>
          </p:txBody>
        </p:sp>
        <p:sp>
          <p:nvSpPr>
            <p:cNvPr id="308" name="object 308"/>
            <p:cNvSpPr/>
            <p:nvPr/>
          </p:nvSpPr>
          <p:spPr>
            <a:xfrm>
              <a:off x="14872917" y="12270556"/>
              <a:ext cx="111125" cy="37465"/>
            </a:xfrm>
            <a:custGeom>
              <a:avLst/>
              <a:gdLst/>
              <a:ahLst/>
              <a:cxnLst/>
              <a:rect l="l" t="t" r="r" b="b"/>
              <a:pathLst>
                <a:path w="111125" h="37465">
                  <a:moveTo>
                    <a:pt x="0" y="18478"/>
                  </a:moveTo>
                  <a:lnTo>
                    <a:pt x="110868" y="0"/>
                  </a:lnTo>
                  <a:lnTo>
                    <a:pt x="110868" y="36956"/>
                  </a:lnTo>
                  <a:lnTo>
                    <a:pt x="0" y="18478"/>
                  </a:lnTo>
                  <a:close/>
                </a:path>
              </a:pathLst>
            </a:custGeom>
            <a:ln w="3175">
              <a:solidFill>
                <a:srgbClr val="000000"/>
              </a:solidFill>
            </a:ln>
          </p:spPr>
          <p:txBody>
            <a:bodyPr wrap="square" lIns="0" tIns="0" rIns="0" bIns="0" rtlCol="0"/>
            <a:lstStyle/>
            <a:p>
              <a:endParaRPr sz="949"/>
            </a:p>
          </p:txBody>
        </p:sp>
      </p:grpSp>
      <p:grpSp>
        <p:nvGrpSpPr>
          <p:cNvPr id="309" name="object 309"/>
          <p:cNvGrpSpPr/>
          <p:nvPr/>
        </p:nvGrpSpPr>
        <p:grpSpPr>
          <a:xfrm>
            <a:off x="9020290" y="6467628"/>
            <a:ext cx="58572" cy="19747"/>
            <a:chOff x="15600077" y="12270526"/>
            <a:chExt cx="111125" cy="37465"/>
          </a:xfrm>
        </p:grpSpPr>
        <p:sp>
          <p:nvSpPr>
            <p:cNvPr id="310" name="object 310"/>
            <p:cNvSpPr/>
            <p:nvPr/>
          </p:nvSpPr>
          <p:spPr>
            <a:xfrm>
              <a:off x="15600106" y="12270556"/>
              <a:ext cx="111125" cy="37465"/>
            </a:xfrm>
            <a:custGeom>
              <a:avLst/>
              <a:gdLst/>
              <a:ahLst/>
              <a:cxnLst/>
              <a:rect l="l" t="t" r="r" b="b"/>
              <a:pathLst>
                <a:path w="111125" h="37465">
                  <a:moveTo>
                    <a:pt x="0" y="0"/>
                  </a:moveTo>
                  <a:lnTo>
                    <a:pt x="0" y="36956"/>
                  </a:lnTo>
                  <a:lnTo>
                    <a:pt x="110868" y="18478"/>
                  </a:lnTo>
                  <a:lnTo>
                    <a:pt x="0" y="0"/>
                  </a:lnTo>
                  <a:close/>
                </a:path>
              </a:pathLst>
            </a:custGeom>
            <a:solidFill>
              <a:srgbClr val="000000"/>
            </a:solidFill>
          </p:spPr>
          <p:txBody>
            <a:bodyPr wrap="square" lIns="0" tIns="0" rIns="0" bIns="0" rtlCol="0"/>
            <a:lstStyle/>
            <a:p>
              <a:endParaRPr sz="949"/>
            </a:p>
          </p:txBody>
        </p:sp>
        <p:sp>
          <p:nvSpPr>
            <p:cNvPr id="311" name="object 311"/>
            <p:cNvSpPr/>
            <p:nvPr/>
          </p:nvSpPr>
          <p:spPr>
            <a:xfrm>
              <a:off x="15600106" y="12270556"/>
              <a:ext cx="111125" cy="37465"/>
            </a:xfrm>
            <a:custGeom>
              <a:avLst/>
              <a:gdLst/>
              <a:ahLst/>
              <a:cxnLst/>
              <a:rect l="l" t="t" r="r" b="b"/>
              <a:pathLst>
                <a:path w="111125" h="37465">
                  <a:moveTo>
                    <a:pt x="110868" y="18478"/>
                  </a:moveTo>
                  <a:lnTo>
                    <a:pt x="0" y="36956"/>
                  </a:lnTo>
                  <a:lnTo>
                    <a:pt x="0" y="0"/>
                  </a:lnTo>
                  <a:lnTo>
                    <a:pt x="110868" y="18478"/>
                  </a:lnTo>
                  <a:close/>
                </a:path>
              </a:pathLst>
            </a:custGeom>
            <a:ln w="3175">
              <a:solidFill>
                <a:srgbClr val="000000"/>
              </a:solidFill>
            </a:ln>
          </p:spPr>
          <p:txBody>
            <a:bodyPr wrap="square" lIns="0" tIns="0" rIns="0" bIns="0" rtlCol="0"/>
            <a:lstStyle/>
            <a:p>
              <a:endParaRPr sz="949"/>
            </a:p>
          </p:txBody>
        </p:sp>
      </p:grpSp>
      <p:grpSp>
        <p:nvGrpSpPr>
          <p:cNvPr id="312" name="object 312"/>
          <p:cNvGrpSpPr/>
          <p:nvPr/>
        </p:nvGrpSpPr>
        <p:grpSpPr>
          <a:xfrm>
            <a:off x="1017982" y="197624"/>
            <a:ext cx="220902" cy="50540"/>
            <a:chOff x="417922" y="374937"/>
            <a:chExt cx="419100" cy="95885"/>
          </a:xfrm>
        </p:grpSpPr>
        <p:sp>
          <p:nvSpPr>
            <p:cNvPr id="313" name="object 313"/>
            <p:cNvSpPr/>
            <p:nvPr/>
          </p:nvSpPr>
          <p:spPr>
            <a:xfrm>
              <a:off x="419400" y="376416"/>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pic>
          <p:nvPicPr>
            <p:cNvPr id="314" name="object 314"/>
            <p:cNvPicPr/>
            <p:nvPr/>
          </p:nvPicPr>
          <p:blipFill>
            <a:blip r:embed="rId12" cstate="print"/>
            <a:stretch>
              <a:fillRect/>
            </a:stretch>
          </p:blipFill>
          <p:spPr>
            <a:xfrm>
              <a:off x="498763" y="374937"/>
              <a:ext cx="72249" cy="95346"/>
            </a:xfrm>
            <a:prstGeom prst="rect">
              <a:avLst/>
            </a:prstGeom>
          </p:spPr>
        </p:pic>
        <p:sp>
          <p:nvSpPr>
            <p:cNvPr id="315" name="object 315"/>
            <p:cNvSpPr/>
            <p:nvPr/>
          </p:nvSpPr>
          <p:spPr>
            <a:xfrm>
              <a:off x="598406" y="376416"/>
              <a:ext cx="236854" cy="92710"/>
            </a:xfrm>
            <a:custGeom>
              <a:avLst/>
              <a:gdLst/>
              <a:ahLst/>
              <a:cxnLst/>
              <a:rect l="l" t="t" r="r" b="b"/>
              <a:pathLst>
                <a:path w="236855" h="92709">
                  <a:moveTo>
                    <a:pt x="0" y="0"/>
                  </a:moveTo>
                  <a:lnTo>
                    <a:pt x="57743" y="0"/>
                  </a:lnTo>
                </a:path>
                <a:path w="236855" h="92709">
                  <a:moveTo>
                    <a:pt x="28871" y="0"/>
                  </a:moveTo>
                  <a:lnTo>
                    <a:pt x="28871" y="92390"/>
                  </a:lnTo>
                </a:path>
                <a:path w="236855" h="92709">
                  <a:moveTo>
                    <a:pt x="144359" y="92390"/>
                  </a:moveTo>
                  <a:lnTo>
                    <a:pt x="98164" y="92390"/>
                  </a:lnTo>
                  <a:lnTo>
                    <a:pt x="98164" y="0"/>
                  </a:lnTo>
                  <a:lnTo>
                    <a:pt x="144359" y="0"/>
                  </a:lnTo>
                </a:path>
                <a:path w="236855" h="92709">
                  <a:moveTo>
                    <a:pt x="98164" y="46195"/>
                  </a:moveTo>
                  <a:lnTo>
                    <a:pt x="127036" y="46195"/>
                  </a:lnTo>
                </a:path>
                <a:path w="236855" h="92709">
                  <a:moveTo>
                    <a:pt x="236749" y="15398"/>
                  </a:moveTo>
                  <a:lnTo>
                    <a:pt x="230975" y="7699"/>
                  </a:lnTo>
                  <a:lnTo>
                    <a:pt x="219426" y="0"/>
                  </a:lnTo>
                  <a:lnTo>
                    <a:pt x="207877" y="0"/>
                  </a:lnTo>
                  <a:lnTo>
                    <a:pt x="196329" y="7699"/>
                  </a:lnTo>
                  <a:lnTo>
                    <a:pt x="190554" y="15398"/>
                  </a:lnTo>
                  <a:lnTo>
                    <a:pt x="190554" y="23097"/>
                  </a:lnTo>
                  <a:lnTo>
                    <a:pt x="196329" y="30796"/>
                  </a:lnTo>
                  <a:lnTo>
                    <a:pt x="207877" y="38495"/>
                  </a:lnTo>
                  <a:lnTo>
                    <a:pt x="219426" y="46195"/>
                  </a:lnTo>
                  <a:lnTo>
                    <a:pt x="230975" y="53894"/>
                  </a:lnTo>
                  <a:lnTo>
                    <a:pt x="236749" y="61593"/>
                  </a:lnTo>
                  <a:lnTo>
                    <a:pt x="236749" y="76991"/>
                  </a:lnTo>
                  <a:lnTo>
                    <a:pt x="230975" y="84690"/>
                  </a:lnTo>
                  <a:lnTo>
                    <a:pt x="219426" y="92390"/>
                  </a:lnTo>
                  <a:lnTo>
                    <a:pt x="207877" y="92390"/>
                  </a:lnTo>
                  <a:lnTo>
                    <a:pt x="196329" y="84690"/>
                  </a:lnTo>
                  <a:lnTo>
                    <a:pt x="190554" y="76991"/>
                  </a:lnTo>
                  <a:lnTo>
                    <a:pt x="184780" y="69292"/>
                  </a:lnTo>
                </a:path>
              </a:pathLst>
            </a:custGeom>
            <a:ln w="3175">
              <a:solidFill>
                <a:srgbClr val="000000"/>
              </a:solidFill>
            </a:ln>
          </p:spPr>
          <p:txBody>
            <a:bodyPr wrap="square" lIns="0" tIns="0" rIns="0" bIns="0" rtlCol="0"/>
            <a:lstStyle/>
            <a:p>
              <a:endParaRPr sz="949"/>
            </a:p>
          </p:txBody>
        </p:sp>
      </p:grpSp>
      <p:sp>
        <p:nvSpPr>
          <p:cNvPr id="316" name="object 316"/>
          <p:cNvSpPr/>
          <p:nvPr/>
        </p:nvSpPr>
        <p:spPr>
          <a:xfrm>
            <a:off x="1271380" y="214636"/>
            <a:ext cx="3347" cy="32465"/>
          </a:xfrm>
          <a:custGeom>
            <a:avLst/>
            <a:gdLst/>
            <a:ahLst/>
            <a:cxnLst/>
            <a:rect l="l" t="t" r="r" b="b"/>
            <a:pathLst>
              <a:path w="6350" h="61595">
                <a:moveTo>
                  <a:pt x="5774" y="61593"/>
                </a:moveTo>
                <a:lnTo>
                  <a:pt x="0" y="61593"/>
                </a:lnTo>
                <a:lnTo>
                  <a:pt x="0" y="53894"/>
                </a:lnTo>
                <a:lnTo>
                  <a:pt x="5774" y="61593"/>
                </a:lnTo>
              </a:path>
              <a:path w="6350" h="61595">
                <a:moveTo>
                  <a:pt x="5774" y="0"/>
                </a:moveTo>
                <a:lnTo>
                  <a:pt x="5774" y="7699"/>
                </a:lnTo>
                <a:lnTo>
                  <a:pt x="0" y="0"/>
                </a:lnTo>
                <a:lnTo>
                  <a:pt x="5774" y="0"/>
                </a:lnTo>
              </a:path>
            </a:pathLst>
          </a:custGeom>
          <a:ln w="3175">
            <a:solidFill>
              <a:srgbClr val="000000"/>
            </a:solidFill>
          </a:ln>
        </p:spPr>
        <p:txBody>
          <a:bodyPr wrap="square" lIns="0" tIns="0" rIns="0" bIns="0" rtlCol="0"/>
          <a:lstStyle/>
          <a:p>
            <a:endParaRPr sz="949"/>
          </a:p>
        </p:txBody>
      </p:sp>
      <p:sp>
        <p:nvSpPr>
          <p:cNvPr id="317" name="object 317"/>
          <p:cNvSpPr/>
          <p:nvPr/>
        </p:nvSpPr>
        <p:spPr>
          <a:xfrm>
            <a:off x="1359644" y="198404"/>
            <a:ext cx="268094" cy="48866"/>
          </a:xfrm>
          <a:custGeom>
            <a:avLst/>
            <a:gdLst/>
            <a:ahLst/>
            <a:cxnLst/>
            <a:rect l="l" t="t" r="r" b="b"/>
            <a:pathLst>
              <a:path w="508634" h="92709">
                <a:moveTo>
                  <a:pt x="46195" y="0"/>
                </a:moveTo>
                <a:lnTo>
                  <a:pt x="46195" y="76991"/>
                </a:lnTo>
                <a:lnTo>
                  <a:pt x="40420" y="84690"/>
                </a:lnTo>
                <a:lnTo>
                  <a:pt x="28871" y="92390"/>
                </a:lnTo>
                <a:lnTo>
                  <a:pt x="17323" y="92390"/>
                </a:lnTo>
                <a:lnTo>
                  <a:pt x="5774" y="84690"/>
                </a:lnTo>
                <a:lnTo>
                  <a:pt x="0" y="76991"/>
                </a:lnTo>
                <a:lnTo>
                  <a:pt x="0" y="0"/>
                </a:lnTo>
              </a:path>
              <a:path w="508634" h="92709">
                <a:moveTo>
                  <a:pt x="92390" y="92390"/>
                </a:moveTo>
                <a:lnTo>
                  <a:pt x="92390" y="0"/>
                </a:lnTo>
                <a:lnTo>
                  <a:pt x="138585" y="92390"/>
                </a:lnTo>
                <a:lnTo>
                  <a:pt x="138585" y="0"/>
                </a:lnTo>
              </a:path>
              <a:path w="508634" h="92709">
                <a:moveTo>
                  <a:pt x="184780" y="0"/>
                </a:moveTo>
                <a:lnTo>
                  <a:pt x="184780" y="92390"/>
                </a:lnTo>
                <a:lnTo>
                  <a:pt x="230975" y="92390"/>
                </a:lnTo>
              </a:path>
              <a:path w="508634" h="92709">
                <a:moveTo>
                  <a:pt x="323365" y="92390"/>
                </a:moveTo>
                <a:lnTo>
                  <a:pt x="277170" y="92390"/>
                </a:lnTo>
                <a:lnTo>
                  <a:pt x="277170" y="0"/>
                </a:lnTo>
                <a:lnTo>
                  <a:pt x="323365" y="0"/>
                </a:lnTo>
              </a:path>
              <a:path w="508634" h="92709">
                <a:moveTo>
                  <a:pt x="277170" y="46195"/>
                </a:moveTo>
                <a:lnTo>
                  <a:pt x="306042" y="46195"/>
                </a:lnTo>
              </a:path>
              <a:path w="508634" h="92709">
                <a:moveTo>
                  <a:pt x="415755" y="15398"/>
                </a:moveTo>
                <a:lnTo>
                  <a:pt x="409981" y="7699"/>
                </a:lnTo>
                <a:lnTo>
                  <a:pt x="398432" y="0"/>
                </a:lnTo>
                <a:lnTo>
                  <a:pt x="386884" y="0"/>
                </a:lnTo>
                <a:lnTo>
                  <a:pt x="375335" y="7699"/>
                </a:lnTo>
                <a:lnTo>
                  <a:pt x="369560" y="15398"/>
                </a:lnTo>
                <a:lnTo>
                  <a:pt x="369560" y="23097"/>
                </a:lnTo>
                <a:lnTo>
                  <a:pt x="375335" y="30796"/>
                </a:lnTo>
                <a:lnTo>
                  <a:pt x="386884" y="38495"/>
                </a:lnTo>
                <a:lnTo>
                  <a:pt x="398432" y="46195"/>
                </a:lnTo>
                <a:lnTo>
                  <a:pt x="409981" y="53894"/>
                </a:lnTo>
                <a:lnTo>
                  <a:pt x="415755" y="61593"/>
                </a:lnTo>
                <a:lnTo>
                  <a:pt x="415755" y="76991"/>
                </a:lnTo>
                <a:lnTo>
                  <a:pt x="409981" y="84690"/>
                </a:lnTo>
                <a:lnTo>
                  <a:pt x="398432" y="92390"/>
                </a:lnTo>
                <a:lnTo>
                  <a:pt x="386884" y="92390"/>
                </a:lnTo>
                <a:lnTo>
                  <a:pt x="375335" y="84690"/>
                </a:lnTo>
                <a:lnTo>
                  <a:pt x="369560" y="76991"/>
                </a:lnTo>
                <a:lnTo>
                  <a:pt x="363786" y="69292"/>
                </a:lnTo>
              </a:path>
              <a:path w="508634" h="92709">
                <a:moveTo>
                  <a:pt x="508146" y="15398"/>
                </a:moveTo>
                <a:lnTo>
                  <a:pt x="502371" y="7699"/>
                </a:lnTo>
                <a:lnTo>
                  <a:pt x="490822" y="0"/>
                </a:lnTo>
                <a:lnTo>
                  <a:pt x="479274" y="0"/>
                </a:lnTo>
                <a:lnTo>
                  <a:pt x="467725" y="7699"/>
                </a:lnTo>
                <a:lnTo>
                  <a:pt x="461951" y="15398"/>
                </a:lnTo>
                <a:lnTo>
                  <a:pt x="461951" y="23097"/>
                </a:lnTo>
                <a:lnTo>
                  <a:pt x="467725" y="30796"/>
                </a:lnTo>
                <a:lnTo>
                  <a:pt x="479274" y="38495"/>
                </a:lnTo>
                <a:lnTo>
                  <a:pt x="490822" y="46195"/>
                </a:lnTo>
                <a:lnTo>
                  <a:pt x="502371" y="53894"/>
                </a:lnTo>
                <a:lnTo>
                  <a:pt x="508146" y="61593"/>
                </a:lnTo>
                <a:lnTo>
                  <a:pt x="508146" y="76991"/>
                </a:lnTo>
                <a:lnTo>
                  <a:pt x="502371" y="84690"/>
                </a:lnTo>
                <a:lnTo>
                  <a:pt x="490822" y="92390"/>
                </a:lnTo>
                <a:lnTo>
                  <a:pt x="479274" y="92390"/>
                </a:lnTo>
                <a:lnTo>
                  <a:pt x="467725" y="84690"/>
                </a:lnTo>
                <a:lnTo>
                  <a:pt x="461951" y="76991"/>
                </a:lnTo>
                <a:lnTo>
                  <a:pt x="456176" y="69292"/>
                </a:lnTo>
              </a:path>
            </a:pathLst>
          </a:custGeom>
          <a:ln w="3175">
            <a:solidFill>
              <a:srgbClr val="000000"/>
            </a:solidFill>
          </a:ln>
        </p:spPr>
        <p:txBody>
          <a:bodyPr wrap="square" lIns="0" tIns="0" rIns="0" bIns="0" rtlCol="0"/>
          <a:lstStyle/>
          <a:p>
            <a:endParaRPr sz="949"/>
          </a:p>
        </p:txBody>
      </p:sp>
      <p:grpSp>
        <p:nvGrpSpPr>
          <p:cNvPr id="318" name="object 318"/>
          <p:cNvGrpSpPr/>
          <p:nvPr/>
        </p:nvGrpSpPr>
        <p:grpSpPr>
          <a:xfrm>
            <a:off x="1693661" y="197624"/>
            <a:ext cx="281817" cy="50540"/>
            <a:chOff x="1699835" y="374937"/>
            <a:chExt cx="534670" cy="95885"/>
          </a:xfrm>
        </p:grpSpPr>
        <p:pic>
          <p:nvPicPr>
            <p:cNvPr id="319" name="object 319"/>
            <p:cNvPicPr/>
            <p:nvPr/>
          </p:nvPicPr>
          <p:blipFill>
            <a:blip r:embed="rId12" cstate="print"/>
            <a:stretch>
              <a:fillRect/>
            </a:stretch>
          </p:blipFill>
          <p:spPr>
            <a:xfrm>
              <a:off x="1699835" y="374937"/>
              <a:ext cx="72249" cy="95346"/>
            </a:xfrm>
            <a:prstGeom prst="rect">
              <a:avLst/>
            </a:prstGeom>
          </p:spPr>
        </p:pic>
        <p:sp>
          <p:nvSpPr>
            <p:cNvPr id="320" name="object 320"/>
            <p:cNvSpPr/>
            <p:nvPr/>
          </p:nvSpPr>
          <p:spPr>
            <a:xfrm>
              <a:off x="1799478" y="376416"/>
              <a:ext cx="433705" cy="92710"/>
            </a:xfrm>
            <a:custGeom>
              <a:avLst/>
              <a:gdLst/>
              <a:ahLst/>
              <a:cxnLst/>
              <a:rect l="l" t="t" r="r" b="b"/>
              <a:pathLst>
                <a:path w="433705" h="92709">
                  <a:moveTo>
                    <a:pt x="0" y="0"/>
                  </a:moveTo>
                  <a:lnTo>
                    <a:pt x="57743" y="0"/>
                  </a:lnTo>
                </a:path>
                <a:path w="433705" h="92709">
                  <a:moveTo>
                    <a:pt x="28871" y="0"/>
                  </a:moveTo>
                  <a:lnTo>
                    <a:pt x="28871" y="92390"/>
                  </a:lnTo>
                </a:path>
                <a:path w="433705" h="92709">
                  <a:moveTo>
                    <a:pt x="98164" y="0"/>
                  </a:moveTo>
                  <a:lnTo>
                    <a:pt x="98164" y="92390"/>
                  </a:lnTo>
                </a:path>
                <a:path w="433705" h="92709">
                  <a:moveTo>
                    <a:pt x="144359" y="0"/>
                  </a:moveTo>
                  <a:lnTo>
                    <a:pt x="144359" y="92390"/>
                  </a:lnTo>
                </a:path>
                <a:path w="433705" h="92709">
                  <a:moveTo>
                    <a:pt x="98164" y="46195"/>
                  </a:moveTo>
                  <a:lnTo>
                    <a:pt x="144359" y="46195"/>
                  </a:lnTo>
                </a:path>
                <a:path w="433705" h="92709">
                  <a:moveTo>
                    <a:pt x="236749" y="92390"/>
                  </a:moveTo>
                  <a:lnTo>
                    <a:pt x="190554" y="92390"/>
                  </a:lnTo>
                  <a:lnTo>
                    <a:pt x="190554" y="0"/>
                  </a:lnTo>
                  <a:lnTo>
                    <a:pt x="236749" y="0"/>
                  </a:lnTo>
                </a:path>
                <a:path w="433705" h="92709">
                  <a:moveTo>
                    <a:pt x="190554" y="46195"/>
                  </a:moveTo>
                  <a:lnTo>
                    <a:pt x="219426" y="46195"/>
                  </a:lnTo>
                </a:path>
                <a:path w="433705" h="92709">
                  <a:moveTo>
                    <a:pt x="282944" y="92390"/>
                  </a:moveTo>
                  <a:lnTo>
                    <a:pt x="282944" y="0"/>
                  </a:lnTo>
                  <a:lnTo>
                    <a:pt x="311816" y="0"/>
                  </a:lnTo>
                  <a:lnTo>
                    <a:pt x="323365" y="7699"/>
                  </a:lnTo>
                  <a:lnTo>
                    <a:pt x="329139" y="15398"/>
                  </a:lnTo>
                  <a:lnTo>
                    <a:pt x="329139" y="30796"/>
                  </a:lnTo>
                  <a:lnTo>
                    <a:pt x="323365" y="38495"/>
                  </a:lnTo>
                  <a:lnTo>
                    <a:pt x="311816" y="46195"/>
                  </a:lnTo>
                  <a:lnTo>
                    <a:pt x="282944" y="46195"/>
                  </a:lnTo>
                </a:path>
                <a:path w="433705" h="92709">
                  <a:moveTo>
                    <a:pt x="311816" y="46195"/>
                  </a:moveTo>
                  <a:lnTo>
                    <a:pt x="329139" y="92390"/>
                  </a:lnTo>
                </a:path>
                <a:path w="433705" h="92709">
                  <a:moveTo>
                    <a:pt x="363786" y="0"/>
                  </a:moveTo>
                  <a:lnTo>
                    <a:pt x="381109" y="92390"/>
                  </a:lnTo>
                  <a:lnTo>
                    <a:pt x="398432" y="0"/>
                  </a:lnTo>
                  <a:lnTo>
                    <a:pt x="415755" y="92390"/>
                  </a:lnTo>
                  <a:lnTo>
                    <a:pt x="433078" y="0"/>
                  </a:lnTo>
                </a:path>
              </a:pathLst>
            </a:custGeom>
            <a:ln w="3175">
              <a:solidFill>
                <a:srgbClr val="000000"/>
              </a:solidFill>
            </a:ln>
          </p:spPr>
          <p:txBody>
            <a:bodyPr wrap="square" lIns="0" tIns="0" rIns="0" bIns="0" rtlCol="0"/>
            <a:lstStyle/>
            <a:p>
              <a:endParaRPr sz="949"/>
            </a:p>
          </p:txBody>
        </p:sp>
      </p:grpSp>
      <p:sp>
        <p:nvSpPr>
          <p:cNvPr id="321" name="object 321"/>
          <p:cNvSpPr/>
          <p:nvPr/>
        </p:nvSpPr>
        <p:spPr>
          <a:xfrm>
            <a:off x="2004888" y="19840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22" name="object 322"/>
          <p:cNvSpPr/>
          <p:nvPr/>
        </p:nvSpPr>
        <p:spPr>
          <a:xfrm>
            <a:off x="2038367" y="198404"/>
            <a:ext cx="76312" cy="48866"/>
          </a:xfrm>
          <a:custGeom>
            <a:avLst/>
            <a:gdLst/>
            <a:ahLst/>
            <a:cxnLst/>
            <a:rect l="l" t="t" r="r" b="b"/>
            <a:pathLst>
              <a:path w="144780"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323" name="object 323"/>
          <p:cNvSpPr/>
          <p:nvPr/>
        </p:nvSpPr>
        <p:spPr>
          <a:xfrm>
            <a:off x="2184460" y="198404"/>
            <a:ext cx="173709" cy="48866"/>
          </a:xfrm>
          <a:custGeom>
            <a:avLst/>
            <a:gdLst/>
            <a:ahLst/>
            <a:cxnLst/>
            <a:rect l="l" t="t" r="r" b="b"/>
            <a:pathLst>
              <a:path w="329564"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329564" h="92709">
                <a:moveTo>
                  <a:pt x="98164" y="92390"/>
                </a:moveTo>
                <a:lnTo>
                  <a:pt x="98164" y="0"/>
                </a:lnTo>
                <a:lnTo>
                  <a:pt x="127036" y="0"/>
                </a:lnTo>
                <a:lnTo>
                  <a:pt x="138585" y="7699"/>
                </a:lnTo>
                <a:lnTo>
                  <a:pt x="144359" y="15398"/>
                </a:lnTo>
                <a:lnTo>
                  <a:pt x="144359" y="30796"/>
                </a:lnTo>
                <a:lnTo>
                  <a:pt x="138585" y="38495"/>
                </a:lnTo>
                <a:lnTo>
                  <a:pt x="127036" y="46195"/>
                </a:lnTo>
                <a:lnTo>
                  <a:pt x="98164" y="46195"/>
                </a:lnTo>
              </a:path>
              <a:path w="329564" h="92709">
                <a:moveTo>
                  <a:pt x="236749" y="92390"/>
                </a:moveTo>
                <a:lnTo>
                  <a:pt x="190554" y="92390"/>
                </a:lnTo>
                <a:lnTo>
                  <a:pt x="190554" y="0"/>
                </a:lnTo>
                <a:lnTo>
                  <a:pt x="236749" y="0"/>
                </a:lnTo>
              </a:path>
              <a:path w="329564" h="92709">
                <a:moveTo>
                  <a:pt x="190554" y="46195"/>
                </a:moveTo>
                <a:lnTo>
                  <a:pt x="219426" y="46195"/>
                </a:lnTo>
              </a:path>
              <a:path w="329564" h="92709">
                <a:moveTo>
                  <a:pt x="329139" y="76991"/>
                </a:moveTo>
                <a:lnTo>
                  <a:pt x="323365" y="84690"/>
                </a:lnTo>
                <a:lnTo>
                  <a:pt x="311816" y="92390"/>
                </a:lnTo>
                <a:lnTo>
                  <a:pt x="300268" y="92390"/>
                </a:lnTo>
                <a:lnTo>
                  <a:pt x="288719" y="84690"/>
                </a:lnTo>
                <a:lnTo>
                  <a:pt x="282944" y="76991"/>
                </a:lnTo>
                <a:lnTo>
                  <a:pt x="277170" y="69292"/>
                </a:lnTo>
                <a:lnTo>
                  <a:pt x="271396" y="46195"/>
                </a:lnTo>
                <a:lnTo>
                  <a:pt x="277170" y="23097"/>
                </a:lnTo>
                <a:lnTo>
                  <a:pt x="282944" y="15398"/>
                </a:lnTo>
                <a:lnTo>
                  <a:pt x="288719" y="7699"/>
                </a:lnTo>
                <a:lnTo>
                  <a:pt x="300268" y="0"/>
                </a:lnTo>
                <a:lnTo>
                  <a:pt x="311816" y="0"/>
                </a:lnTo>
                <a:lnTo>
                  <a:pt x="323365" y="7699"/>
                </a:lnTo>
                <a:lnTo>
                  <a:pt x="329139" y="15398"/>
                </a:lnTo>
              </a:path>
            </a:pathLst>
          </a:custGeom>
          <a:ln w="3175">
            <a:solidFill>
              <a:srgbClr val="000000"/>
            </a:solidFill>
          </a:ln>
        </p:spPr>
        <p:txBody>
          <a:bodyPr wrap="square" lIns="0" tIns="0" rIns="0" bIns="0" rtlCol="0"/>
          <a:lstStyle/>
          <a:p>
            <a:endParaRPr sz="949"/>
          </a:p>
        </p:txBody>
      </p:sp>
      <p:sp>
        <p:nvSpPr>
          <p:cNvPr id="324" name="object 324"/>
          <p:cNvSpPr/>
          <p:nvPr/>
        </p:nvSpPr>
        <p:spPr>
          <a:xfrm>
            <a:off x="2394468" y="19840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25" name="object 325"/>
          <p:cNvSpPr/>
          <p:nvPr/>
        </p:nvSpPr>
        <p:spPr>
          <a:xfrm>
            <a:off x="2430992" y="198404"/>
            <a:ext cx="24433" cy="48866"/>
          </a:xfrm>
          <a:custGeom>
            <a:avLst/>
            <a:gdLst/>
            <a:ahLst/>
            <a:cxnLst/>
            <a:rect l="l" t="t" r="r" b="b"/>
            <a:pathLst>
              <a:path w="46355" h="92709">
                <a:moveTo>
                  <a:pt x="0" y="92390"/>
                </a:move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326" name="object 326"/>
          <p:cNvSpPr/>
          <p:nvPr/>
        </p:nvSpPr>
        <p:spPr>
          <a:xfrm>
            <a:off x="2491863" y="198404"/>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27" name="object 327"/>
          <p:cNvSpPr/>
          <p:nvPr/>
        </p:nvSpPr>
        <p:spPr>
          <a:xfrm>
            <a:off x="2528387" y="198404"/>
            <a:ext cx="76312" cy="48866"/>
          </a:xfrm>
          <a:custGeom>
            <a:avLst/>
            <a:gdLst/>
            <a:ahLst/>
            <a:cxnLst/>
            <a:rect l="l" t="t" r="r" b="b"/>
            <a:pathLst>
              <a:path w="144779" h="92709">
                <a:moveTo>
                  <a:pt x="46195" y="92390"/>
                </a:moveTo>
                <a:lnTo>
                  <a:pt x="0" y="92390"/>
                </a:lnTo>
                <a:lnTo>
                  <a:pt x="0" y="0"/>
                </a:lnTo>
                <a:lnTo>
                  <a:pt x="46195" y="0"/>
                </a:lnTo>
              </a:path>
              <a:path w="144779" h="92709">
                <a:moveTo>
                  <a:pt x="0" y="46195"/>
                </a:moveTo>
                <a:lnTo>
                  <a:pt x="28871" y="46195"/>
                </a:lnTo>
              </a:path>
              <a:path w="144779" h="92709">
                <a:moveTo>
                  <a:pt x="92390" y="0"/>
                </a:moveTo>
                <a:lnTo>
                  <a:pt x="115487" y="0"/>
                </a:lnTo>
                <a:lnTo>
                  <a:pt x="127036" y="7699"/>
                </a:lnTo>
                <a:lnTo>
                  <a:pt x="132810" y="15398"/>
                </a:lnTo>
                <a:lnTo>
                  <a:pt x="138585" y="23097"/>
                </a:lnTo>
                <a:lnTo>
                  <a:pt x="144359" y="46195"/>
                </a:lnTo>
                <a:lnTo>
                  <a:pt x="138585" y="69292"/>
                </a:lnTo>
                <a:lnTo>
                  <a:pt x="132810" y="76991"/>
                </a:lnTo>
                <a:lnTo>
                  <a:pt x="127036" y="84690"/>
                </a:lnTo>
                <a:lnTo>
                  <a:pt x="115487" y="92390"/>
                </a:lnTo>
                <a:lnTo>
                  <a:pt x="92390" y="92390"/>
                </a:lnTo>
                <a:lnTo>
                  <a:pt x="92390" y="0"/>
                </a:lnTo>
              </a:path>
            </a:pathLst>
          </a:custGeom>
          <a:ln w="3175">
            <a:solidFill>
              <a:srgbClr val="000000"/>
            </a:solidFill>
          </a:ln>
        </p:spPr>
        <p:txBody>
          <a:bodyPr wrap="square" lIns="0" tIns="0" rIns="0" bIns="0" rtlCol="0"/>
          <a:lstStyle/>
          <a:p>
            <a:endParaRPr sz="949"/>
          </a:p>
        </p:txBody>
      </p:sp>
      <p:sp>
        <p:nvSpPr>
          <p:cNvPr id="328" name="object 328"/>
          <p:cNvSpPr/>
          <p:nvPr/>
        </p:nvSpPr>
        <p:spPr>
          <a:xfrm>
            <a:off x="1030935" y="3444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29" name="object 329"/>
          <p:cNvSpPr/>
          <p:nvPr/>
        </p:nvSpPr>
        <p:spPr>
          <a:xfrm>
            <a:off x="1076590" y="389136"/>
            <a:ext cx="3347" cy="4351"/>
          </a:xfrm>
          <a:custGeom>
            <a:avLst/>
            <a:gdLst/>
            <a:ahLst/>
            <a:cxnLst/>
            <a:rect l="l" t="t" r="r" b="b"/>
            <a:pathLst>
              <a:path w="6350" h="8254">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30" name="object 330"/>
          <p:cNvSpPr/>
          <p:nvPr/>
        </p:nvSpPr>
        <p:spPr>
          <a:xfrm>
            <a:off x="1177029" y="3444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31" name="object 331"/>
          <p:cNvSpPr/>
          <p:nvPr/>
        </p:nvSpPr>
        <p:spPr>
          <a:xfrm>
            <a:off x="1213552" y="344496"/>
            <a:ext cx="365492" cy="48866"/>
          </a:xfrm>
          <a:custGeom>
            <a:avLst/>
            <a:gdLst/>
            <a:ahLst/>
            <a:cxnLst/>
            <a:rect l="l" t="t" r="r" b="b"/>
            <a:pathLst>
              <a:path w="693419" h="92709">
                <a:moveTo>
                  <a:pt x="0" y="92390"/>
                </a:moveTo>
                <a:lnTo>
                  <a:pt x="0" y="0"/>
                </a:lnTo>
                <a:lnTo>
                  <a:pt x="46195" y="92390"/>
                </a:lnTo>
                <a:lnTo>
                  <a:pt x="46195" y="0"/>
                </a:lnTo>
              </a:path>
              <a:path w="693419" h="92709">
                <a:moveTo>
                  <a:pt x="86615" y="0"/>
                </a:moveTo>
                <a:lnTo>
                  <a:pt x="144359" y="0"/>
                </a:lnTo>
              </a:path>
              <a:path w="693419" h="92709">
                <a:moveTo>
                  <a:pt x="115487" y="0"/>
                </a:moveTo>
                <a:lnTo>
                  <a:pt x="115487" y="92390"/>
                </a:lnTo>
              </a:path>
              <a:path w="693419" h="92709">
                <a:moveTo>
                  <a:pt x="230975" y="92390"/>
                </a:moveTo>
                <a:lnTo>
                  <a:pt x="184780" y="92390"/>
                </a:lnTo>
                <a:lnTo>
                  <a:pt x="184780" y="0"/>
                </a:lnTo>
                <a:lnTo>
                  <a:pt x="230975" y="0"/>
                </a:lnTo>
              </a:path>
              <a:path w="693419" h="92709">
                <a:moveTo>
                  <a:pt x="184780" y="46195"/>
                </a:moveTo>
                <a:lnTo>
                  <a:pt x="213652" y="46195"/>
                </a:lnTo>
              </a:path>
              <a:path w="693419" h="92709">
                <a:moveTo>
                  <a:pt x="277170" y="92390"/>
                </a:moveTo>
                <a:lnTo>
                  <a:pt x="277170" y="0"/>
                </a:lnTo>
                <a:lnTo>
                  <a:pt x="306042" y="0"/>
                </a:lnTo>
                <a:lnTo>
                  <a:pt x="317591" y="7699"/>
                </a:lnTo>
                <a:lnTo>
                  <a:pt x="323365" y="15398"/>
                </a:lnTo>
                <a:lnTo>
                  <a:pt x="323365" y="30796"/>
                </a:lnTo>
                <a:lnTo>
                  <a:pt x="317591" y="38495"/>
                </a:lnTo>
                <a:lnTo>
                  <a:pt x="306042" y="46195"/>
                </a:lnTo>
                <a:lnTo>
                  <a:pt x="277170" y="46195"/>
                </a:lnTo>
              </a:path>
              <a:path w="693419" h="92709">
                <a:moveTo>
                  <a:pt x="306042" y="46195"/>
                </a:moveTo>
                <a:lnTo>
                  <a:pt x="323365" y="92390"/>
                </a:lnTo>
              </a:path>
              <a:path w="693419" h="92709">
                <a:moveTo>
                  <a:pt x="369560" y="92390"/>
                </a:moveTo>
                <a:lnTo>
                  <a:pt x="369560" y="0"/>
                </a:lnTo>
                <a:lnTo>
                  <a:pt x="415755" y="0"/>
                </a:lnTo>
              </a:path>
              <a:path w="693419" h="92709">
                <a:moveTo>
                  <a:pt x="369560" y="46195"/>
                </a:moveTo>
                <a:lnTo>
                  <a:pt x="398432" y="46195"/>
                </a:lnTo>
              </a:path>
              <a:path w="693419" h="92709">
                <a:moveTo>
                  <a:pt x="456176" y="92390"/>
                </a:moveTo>
                <a:lnTo>
                  <a:pt x="485048" y="0"/>
                </a:lnTo>
                <a:lnTo>
                  <a:pt x="513920" y="92390"/>
                </a:lnTo>
              </a:path>
              <a:path w="693419" h="92709">
                <a:moveTo>
                  <a:pt x="467725" y="61593"/>
                </a:moveTo>
                <a:lnTo>
                  <a:pt x="502371" y="61593"/>
                </a:lnTo>
              </a:path>
              <a:path w="693419" h="92709">
                <a:moveTo>
                  <a:pt x="600536" y="76991"/>
                </a:moveTo>
                <a:lnTo>
                  <a:pt x="594761" y="84690"/>
                </a:lnTo>
                <a:lnTo>
                  <a:pt x="583213" y="92390"/>
                </a:lnTo>
                <a:lnTo>
                  <a:pt x="571664" y="92390"/>
                </a:lnTo>
                <a:lnTo>
                  <a:pt x="560115" y="84690"/>
                </a:lnTo>
                <a:lnTo>
                  <a:pt x="554341" y="76991"/>
                </a:lnTo>
                <a:lnTo>
                  <a:pt x="548566" y="69292"/>
                </a:lnTo>
                <a:lnTo>
                  <a:pt x="542792" y="46195"/>
                </a:lnTo>
                <a:lnTo>
                  <a:pt x="548566" y="23097"/>
                </a:lnTo>
                <a:lnTo>
                  <a:pt x="554341" y="15398"/>
                </a:lnTo>
                <a:lnTo>
                  <a:pt x="560115" y="7699"/>
                </a:lnTo>
                <a:lnTo>
                  <a:pt x="571664" y="0"/>
                </a:lnTo>
                <a:lnTo>
                  <a:pt x="583213" y="0"/>
                </a:lnTo>
                <a:lnTo>
                  <a:pt x="594761" y="7699"/>
                </a:lnTo>
                <a:lnTo>
                  <a:pt x="600536" y="15398"/>
                </a:lnTo>
              </a:path>
              <a:path w="693419" h="92709">
                <a:moveTo>
                  <a:pt x="692926" y="92390"/>
                </a:moveTo>
                <a:lnTo>
                  <a:pt x="646731" y="92390"/>
                </a:lnTo>
                <a:lnTo>
                  <a:pt x="646731" y="0"/>
                </a:lnTo>
                <a:lnTo>
                  <a:pt x="692926" y="0"/>
                </a:lnTo>
              </a:path>
              <a:path w="693419" h="92709">
                <a:moveTo>
                  <a:pt x="646731" y="46195"/>
                </a:moveTo>
                <a:lnTo>
                  <a:pt x="675603" y="46195"/>
                </a:lnTo>
              </a:path>
            </a:pathLst>
          </a:custGeom>
          <a:ln w="3175">
            <a:solidFill>
              <a:srgbClr val="000000"/>
            </a:solidFill>
          </a:ln>
        </p:spPr>
        <p:txBody>
          <a:bodyPr wrap="square" lIns="0" tIns="0" rIns="0" bIns="0" rtlCol="0"/>
          <a:lstStyle/>
          <a:p>
            <a:endParaRPr sz="949"/>
          </a:p>
        </p:txBody>
      </p:sp>
      <p:grpSp>
        <p:nvGrpSpPr>
          <p:cNvPr id="332" name="object 332"/>
          <p:cNvGrpSpPr/>
          <p:nvPr/>
        </p:nvGrpSpPr>
        <p:grpSpPr>
          <a:xfrm>
            <a:off x="1644964" y="343717"/>
            <a:ext cx="324324" cy="50540"/>
            <a:chOff x="1607445" y="652108"/>
            <a:chExt cx="615315" cy="95885"/>
          </a:xfrm>
        </p:grpSpPr>
        <p:sp>
          <p:nvSpPr>
            <p:cNvPr id="333" name="object 333"/>
            <p:cNvSpPr/>
            <p:nvPr/>
          </p:nvSpPr>
          <p:spPr>
            <a:xfrm>
              <a:off x="1608923" y="653586"/>
              <a:ext cx="57785" cy="92710"/>
            </a:xfrm>
            <a:custGeom>
              <a:avLst/>
              <a:gdLst/>
              <a:ahLst/>
              <a:cxnLst/>
              <a:rect l="l" t="t" r="r" b="b"/>
              <a:pathLst>
                <a:path w="57785"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Lst>
            </a:custGeom>
            <a:ln w="3175">
              <a:solidFill>
                <a:srgbClr val="000000"/>
              </a:solidFill>
            </a:ln>
          </p:spPr>
          <p:txBody>
            <a:bodyPr wrap="square" lIns="0" tIns="0" rIns="0" bIns="0" rtlCol="0"/>
            <a:lstStyle/>
            <a:p>
              <a:endParaRPr sz="949"/>
            </a:p>
          </p:txBody>
        </p:sp>
        <p:pic>
          <p:nvPicPr>
            <p:cNvPr id="334" name="object 334"/>
            <p:cNvPicPr/>
            <p:nvPr/>
          </p:nvPicPr>
          <p:blipFill>
            <a:blip r:embed="rId12" cstate="print"/>
            <a:stretch>
              <a:fillRect/>
            </a:stretch>
          </p:blipFill>
          <p:spPr>
            <a:xfrm>
              <a:off x="1699835" y="652108"/>
              <a:ext cx="72249" cy="95346"/>
            </a:xfrm>
            <a:prstGeom prst="rect">
              <a:avLst/>
            </a:prstGeom>
          </p:spPr>
        </p:pic>
        <p:sp>
          <p:nvSpPr>
            <p:cNvPr id="335" name="object 335"/>
            <p:cNvSpPr/>
            <p:nvPr/>
          </p:nvSpPr>
          <p:spPr>
            <a:xfrm>
              <a:off x="1805253" y="653586"/>
              <a:ext cx="231140" cy="92710"/>
            </a:xfrm>
            <a:custGeom>
              <a:avLst/>
              <a:gdLst/>
              <a:ahLst/>
              <a:cxnLst/>
              <a:rect l="l" t="t" r="r" b="b"/>
              <a:pathLst>
                <a:path w="231139" h="92709">
                  <a:moveTo>
                    <a:pt x="0" y="92390"/>
                  </a:moveTo>
                  <a:lnTo>
                    <a:pt x="0" y="0"/>
                  </a:lnTo>
                  <a:lnTo>
                    <a:pt x="46195" y="92390"/>
                  </a:lnTo>
                  <a:lnTo>
                    <a:pt x="46195" y="0"/>
                  </a:lnTo>
                </a:path>
                <a:path w="231139" h="92709">
                  <a:moveTo>
                    <a:pt x="86615" y="0"/>
                  </a:moveTo>
                  <a:lnTo>
                    <a:pt x="144359" y="0"/>
                  </a:lnTo>
                </a:path>
                <a:path w="231139" h="92709">
                  <a:moveTo>
                    <a:pt x="115487" y="0"/>
                  </a:moveTo>
                  <a:lnTo>
                    <a:pt x="115487" y="92390"/>
                  </a:lnTo>
                </a:path>
                <a:path w="231139" h="92709">
                  <a:moveTo>
                    <a:pt x="184780" y="92390"/>
                  </a:moveTo>
                  <a:lnTo>
                    <a:pt x="184780" y="0"/>
                  </a:lnTo>
                  <a:lnTo>
                    <a:pt x="213652" y="0"/>
                  </a:lnTo>
                  <a:lnTo>
                    <a:pt x="225200" y="7699"/>
                  </a:lnTo>
                  <a:lnTo>
                    <a:pt x="230975" y="15398"/>
                  </a:lnTo>
                  <a:lnTo>
                    <a:pt x="230975" y="30796"/>
                  </a:lnTo>
                  <a:lnTo>
                    <a:pt x="225200" y="38495"/>
                  </a:lnTo>
                  <a:lnTo>
                    <a:pt x="213652" y="46195"/>
                  </a:lnTo>
                  <a:lnTo>
                    <a:pt x="184780" y="46195"/>
                  </a:lnTo>
                </a:path>
                <a:path w="231139" h="92709">
                  <a:moveTo>
                    <a:pt x="213652" y="46195"/>
                  </a:moveTo>
                  <a:lnTo>
                    <a:pt x="230975" y="92390"/>
                  </a:lnTo>
                </a:path>
              </a:pathLst>
            </a:custGeom>
            <a:ln w="3175">
              <a:solidFill>
                <a:srgbClr val="000000"/>
              </a:solidFill>
            </a:ln>
          </p:spPr>
          <p:txBody>
            <a:bodyPr wrap="square" lIns="0" tIns="0" rIns="0" bIns="0" rtlCol="0"/>
            <a:lstStyle/>
            <a:p>
              <a:endParaRPr sz="949"/>
            </a:p>
          </p:txBody>
        </p:sp>
        <p:pic>
          <p:nvPicPr>
            <p:cNvPr id="336" name="object 336"/>
            <p:cNvPicPr/>
            <p:nvPr/>
          </p:nvPicPr>
          <p:blipFill>
            <a:blip r:embed="rId12" cstate="print"/>
            <a:stretch>
              <a:fillRect/>
            </a:stretch>
          </p:blipFill>
          <p:spPr>
            <a:xfrm>
              <a:off x="2069396" y="652108"/>
              <a:ext cx="72248" cy="95346"/>
            </a:xfrm>
            <a:prstGeom prst="rect">
              <a:avLst/>
            </a:prstGeom>
          </p:spPr>
        </p:pic>
        <p:sp>
          <p:nvSpPr>
            <p:cNvPr id="337" name="object 337"/>
            <p:cNvSpPr/>
            <p:nvPr/>
          </p:nvSpPr>
          <p:spPr>
            <a:xfrm>
              <a:off x="2174813" y="653586"/>
              <a:ext cx="46355" cy="92710"/>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grpSp>
      <p:sp>
        <p:nvSpPr>
          <p:cNvPr id="338" name="object 338"/>
          <p:cNvSpPr/>
          <p:nvPr/>
        </p:nvSpPr>
        <p:spPr>
          <a:xfrm>
            <a:off x="2041410" y="344496"/>
            <a:ext cx="176722" cy="48866"/>
          </a:xfrm>
          <a:custGeom>
            <a:avLst/>
            <a:gdLst/>
            <a:ahLst/>
            <a:cxnLst/>
            <a:rect l="l" t="t" r="r" b="b"/>
            <a:pathLst>
              <a:path w="335280"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35280" h="92709">
                <a:moveTo>
                  <a:pt x="92390" y="92390"/>
                </a:moveTo>
                <a:lnTo>
                  <a:pt x="92390" y="0"/>
                </a:lnTo>
                <a:lnTo>
                  <a:pt x="121262" y="0"/>
                </a:lnTo>
                <a:lnTo>
                  <a:pt x="132810" y="7699"/>
                </a:lnTo>
                <a:lnTo>
                  <a:pt x="138585" y="15398"/>
                </a:lnTo>
                <a:lnTo>
                  <a:pt x="138585" y="30796"/>
                </a:lnTo>
                <a:lnTo>
                  <a:pt x="132810" y="38495"/>
                </a:lnTo>
                <a:lnTo>
                  <a:pt x="121262" y="46195"/>
                </a:lnTo>
                <a:lnTo>
                  <a:pt x="92390" y="46195"/>
                </a:lnTo>
              </a:path>
              <a:path w="335280" h="92709">
                <a:moveTo>
                  <a:pt x="121262" y="46195"/>
                </a:moveTo>
                <a:lnTo>
                  <a:pt x="138585" y="92390"/>
                </a:lnTo>
              </a:path>
              <a:path w="335280" h="92709">
                <a:moveTo>
                  <a:pt x="179005" y="92390"/>
                </a:moveTo>
                <a:lnTo>
                  <a:pt x="207877" y="0"/>
                </a:lnTo>
                <a:lnTo>
                  <a:pt x="236749" y="92390"/>
                </a:lnTo>
              </a:path>
              <a:path w="335280" h="92709">
                <a:moveTo>
                  <a:pt x="190554" y="61593"/>
                </a:moveTo>
                <a:lnTo>
                  <a:pt x="225200" y="61593"/>
                </a:lnTo>
              </a:path>
              <a:path w="335280"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339" name="object 339"/>
          <p:cNvSpPr/>
          <p:nvPr/>
        </p:nvSpPr>
        <p:spPr>
          <a:xfrm>
            <a:off x="2248375" y="344496"/>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40" name="object 340"/>
          <p:cNvSpPr/>
          <p:nvPr/>
        </p:nvSpPr>
        <p:spPr>
          <a:xfrm>
            <a:off x="2284899" y="344496"/>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1"/>
                </a:lnTo>
                <a:lnTo>
                  <a:pt x="132810" y="84690"/>
                </a:lnTo>
                <a:lnTo>
                  <a:pt x="121262" y="92390"/>
                </a:lnTo>
                <a:lnTo>
                  <a:pt x="109713" y="92390"/>
                </a:lnTo>
                <a:lnTo>
                  <a:pt x="98164" y="84690"/>
                </a:lnTo>
                <a:lnTo>
                  <a:pt x="92390" y="76991"/>
                </a:lnTo>
                <a:lnTo>
                  <a:pt x="86615" y="69292"/>
                </a:lnTo>
                <a:lnTo>
                  <a:pt x="80841" y="46195"/>
                </a:lnTo>
                <a:lnTo>
                  <a:pt x="86615" y="23097"/>
                </a:lnTo>
                <a:lnTo>
                  <a:pt x="92390" y="15398"/>
                </a:lnTo>
                <a:lnTo>
                  <a:pt x="98164" y="7699"/>
                </a:lnTo>
                <a:lnTo>
                  <a:pt x="109713" y="0"/>
                </a:lnTo>
                <a:lnTo>
                  <a:pt x="121262" y="0"/>
                </a:lnTo>
                <a:lnTo>
                  <a:pt x="132810" y="7699"/>
                </a:lnTo>
                <a:lnTo>
                  <a:pt x="138585" y="15398"/>
                </a:lnTo>
              </a:path>
            </a:pathLst>
          </a:custGeom>
          <a:ln w="3175">
            <a:solidFill>
              <a:srgbClr val="000000"/>
            </a:solidFill>
          </a:ln>
        </p:spPr>
        <p:txBody>
          <a:bodyPr wrap="square" lIns="0" tIns="0" rIns="0" bIns="0" rtlCol="0"/>
          <a:lstStyle/>
          <a:p>
            <a:endParaRPr sz="949"/>
          </a:p>
        </p:txBody>
      </p:sp>
      <p:sp>
        <p:nvSpPr>
          <p:cNvPr id="341" name="object 341"/>
          <p:cNvSpPr/>
          <p:nvPr/>
        </p:nvSpPr>
        <p:spPr>
          <a:xfrm>
            <a:off x="1018762" y="490589"/>
            <a:ext cx="24433" cy="48866"/>
          </a:xfrm>
          <a:custGeom>
            <a:avLst/>
            <a:gdLst/>
            <a:ahLst/>
            <a:cxnLst/>
            <a:rect l="l" t="t" r="r" b="b"/>
            <a:pathLst>
              <a:path w="46354" h="92709">
                <a:moveTo>
                  <a:pt x="0" y="15398"/>
                </a:moveTo>
                <a:lnTo>
                  <a:pt x="5774" y="7699"/>
                </a:lnTo>
                <a:lnTo>
                  <a:pt x="17323" y="0"/>
                </a:lnTo>
                <a:lnTo>
                  <a:pt x="28871" y="0"/>
                </a:lnTo>
                <a:lnTo>
                  <a:pt x="40420" y="7699"/>
                </a:lnTo>
                <a:lnTo>
                  <a:pt x="46195" y="15398"/>
                </a:lnTo>
                <a:lnTo>
                  <a:pt x="46195" y="30796"/>
                </a:lnTo>
                <a:lnTo>
                  <a:pt x="40420" y="38495"/>
                </a:lnTo>
                <a:lnTo>
                  <a:pt x="28871" y="46195"/>
                </a:lnTo>
                <a:lnTo>
                  <a:pt x="17323" y="53894"/>
                </a:lnTo>
                <a:lnTo>
                  <a:pt x="5774" y="69292"/>
                </a:lnTo>
                <a:lnTo>
                  <a:pt x="0" y="92390"/>
                </a:lnTo>
                <a:lnTo>
                  <a:pt x="46195" y="92390"/>
                </a:lnTo>
              </a:path>
            </a:pathLst>
          </a:custGeom>
          <a:ln w="3175">
            <a:solidFill>
              <a:srgbClr val="000000"/>
            </a:solidFill>
          </a:ln>
        </p:spPr>
        <p:txBody>
          <a:bodyPr wrap="square" lIns="0" tIns="0" rIns="0" bIns="0" rtlCol="0"/>
          <a:lstStyle/>
          <a:p>
            <a:endParaRPr sz="949"/>
          </a:p>
        </p:txBody>
      </p:sp>
      <p:sp>
        <p:nvSpPr>
          <p:cNvPr id="342" name="object 342"/>
          <p:cNvSpPr/>
          <p:nvPr/>
        </p:nvSpPr>
        <p:spPr>
          <a:xfrm>
            <a:off x="1076590" y="535229"/>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43" name="object 343"/>
          <p:cNvSpPr/>
          <p:nvPr/>
        </p:nvSpPr>
        <p:spPr>
          <a:xfrm>
            <a:off x="1161810" y="490589"/>
            <a:ext cx="124843" cy="48866"/>
          </a:xfrm>
          <a:custGeom>
            <a:avLst/>
            <a:gdLst/>
            <a:ahLst/>
            <a:cxnLst/>
            <a:rect l="l" t="t" r="r" b="b"/>
            <a:pathLst>
              <a:path w="236855" h="92709">
                <a:moveTo>
                  <a:pt x="0" y="92390"/>
                </a:moveTo>
                <a:lnTo>
                  <a:pt x="28871" y="0"/>
                </a:lnTo>
                <a:lnTo>
                  <a:pt x="57743" y="92390"/>
                </a:lnTo>
              </a:path>
              <a:path w="236855" h="92709">
                <a:moveTo>
                  <a:pt x="11548" y="61593"/>
                </a:moveTo>
                <a:lnTo>
                  <a:pt x="46195" y="61593"/>
                </a:lnTo>
              </a:path>
              <a:path w="236855" h="92709">
                <a:moveTo>
                  <a:pt x="98164" y="0"/>
                </a:moveTo>
                <a:lnTo>
                  <a:pt x="98164" y="92390"/>
                </a:lnTo>
                <a:lnTo>
                  <a:pt x="144359" y="92390"/>
                </a:lnTo>
              </a:path>
              <a:path w="236855" h="92709">
                <a:moveTo>
                  <a:pt x="190554" y="0"/>
                </a:moveTo>
                <a:lnTo>
                  <a:pt x="190554" y="92390"/>
                </a:lnTo>
                <a:lnTo>
                  <a:pt x="236749" y="92390"/>
                </a:lnTo>
              </a:path>
            </a:pathLst>
          </a:custGeom>
          <a:ln w="3175">
            <a:solidFill>
              <a:srgbClr val="000000"/>
            </a:solidFill>
          </a:ln>
        </p:spPr>
        <p:txBody>
          <a:bodyPr wrap="square" lIns="0" tIns="0" rIns="0" bIns="0" rtlCol="0"/>
          <a:lstStyle/>
          <a:p>
            <a:endParaRPr sz="949"/>
          </a:p>
        </p:txBody>
      </p:sp>
      <p:sp>
        <p:nvSpPr>
          <p:cNvPr id="344" name="object 344"/>
          <p:cNvSpPr/>
          <p:nvPr/>
        </p:nvSpPr>
        <p:spPr>
          <a:xfrm>
            <a:off x="1359645" y="490589"/>
            <a:ext cx="27445" cy="48866"/>
          </a:xfrm>
          <a:custGeom>
            <a:avLst/>
            <a:gdLst/>
            <a:ahLst/>
            <a:cxnLst/>
            <a:rect l="l" t="t" r="r" b="b"/>
            <a:pathLst>
              <a:path w="5206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45" name="object 345"/>
          <p:cNvSpPr/>
          <p:nvPr/>
        </p:nvSpPr>
        <p:spPr>
          <a:xfrm>
            <a:off x="1420517" y="4905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46" name="object 346"/>
          <p:cNvSpPr/>
          <p:nvPr/>
        </p:nvSpPr>
        <p:spPr>
          <a:xfrm>
            <a:off x="1453996" y="490589"/>
            <a:ext cx="173709" cy="48866"/>
          </a:xfrm>
          <a:custGeom>
            <a:avLst/>
            <a:gdLst/>
            <a:ahLst/>
            <a:cxnLst/>
            <a:rect l="l" t="t" r="r" b="b"/>
            <a:pathLst>
              <a:path w="329565" h="92709">
                <a:moveTo>
                  <a:pt x="0" y="92390"/>
                </a:moveTo>
                <a:lnTo>
                  <a:pt x="0" y="0"/>
                </a:lnTo>
                <a:lnTo>
                  <a:pt x="28871" y="76991"/>
                </a:lnTo>
                <a:lnTo>
                  <a:pt x="57743" y="0"/>
                </a:lnTo>
                <a:lnTo>
                  <a:pt x="57743" y="92390"/>
                </a:lnTo>
              </a:path>
              <a:path w="329565" h="92709">
                <a:moveTo>
                  <a:pt x="144359" y="92390"/>
                </a:moveTo>
                <a:lnTo>
                  <a:pt x="98164" y="92390"/>
                </a:lnTo>
                <a:lnTo>
                  <a:pt x="98164" y="0"/>
                </a:lnTo>
                <a:lnTo>
                  <a:pt x="144359" y="0"/>
                </a:lnTo>
              </a:path>
              <a:path w="329565" h="92709">
                <a:moveTo>
                  <a:pt x="98164" y="46195"/>
                </a:moveTo>
                <a:lnTo>
                  <a:pt x="127036" y="46195"/>
                </a:lnTo>
              </a:path>
              <a:path w="329565" h="92709">
                <a:moveTo>
                  <a:pt x="190554" y="92390"/>
                </a:moveTo>
                <a:lnTo>
                  <a:pt x="190554" y="0"/>
                </a:lnTo>
                <a:lnTo>
                  <a:pt x="236749" y="92390"/>
                </a:lnTo>
                <a:lnTo>
                  <a:pt x="236749" y="0"/>
                </a:lnTo>
              </a:path>
              <a:path w="329565" h="92709">
                <a:moveTo>
                  <a:pt x="329139" y="15398"/>
                </a:moveTo>
                <a:lnTo>
                  <a:pt x="323365" y="7699"/>
                </a:lnTo>
                <a:lnTo>
                  <a:pt x="311816" y="0"/>
                </a:lnTo>
                <a:lnTo>
                  <a:pt x="300268" y="0"/>
                </a:lnTo>
                <a:lnTo>
                  <a:pt x="288719" y="7699"/>
                </a:lnTo>
                <a:lnTo>
                  <a:pt x="282944" y="15398"/>
                </a:lnTo>
                <a:lnTo>
                  <a:pt x="282944" y="23097"/>
                </a:lnTo>
                <a:lnTo>
                  <a:pt x="288719" y="30796"/>
                </a:lnTo>
                <a:lnTo>
                  <a:pt x="300268" y="38495"/>
                </a:lnTo>
                <a:lnTo>
                  <a:pt x="311816" y="46195"/>
                </a:lnTo>
                <a:lnTo>
                  <a:pt x="323365" y="53894"/>
                </a:lnTo>
                <a:lnTo>
                  <a:pt x="329139" y="61593"/>
                </a:lnTo>
                <a:lnTo>
                  <a:pt x="329139" y="76991"/>
                </a:lnTo>
                <a:lnTo>
                  <a:pt x="323365" y="84690"/>
                </a:lnTo>
                <a:lnTo>
                  <a:pt x="311816" y="92390"/>
                </a:lnTo>
                <a:lnTo>
                  <a:pt x="300268" y="92390"/>
                </a:lnTo>
                <a:lnTo>
                  <a:pt x="288719" y="84690"/>
                </a:lnTo>
                <a:lnTo>
                  <a:pt x="282944" y="76991"/>
                </a:lnTo>
                <a:lnTo>
                  <a:pt x="277170" y="69292"/>
                </a:lnTo>
              </a:path>
            </a:pathLst>
          </a:custGeom>
          <a:ln w="3175">
            <a:solidFill>
              <a:srgbClr val="000000"/>
            </a:solidFill>
          </a:ln>
        </p:spPr>
        <p:txBody>
          <a:bodyPr wrap="square" lIns="0" tIns="0" rIns="0" bIns="0" rtlCol="0"/>
          <a:lstStyle/>
          <a:p>
            <a:endParaRPr sz="949"/>
          </a:p>
        </p:txBody>
      </p:sp>
      <p:sp>
        <p:nvSpPr>
          <p:cNvPr id="347" name="object 347"/>
          <p:cNvSpPr/>
          <p:nvPr/>
        </p:nvSpPr>
        <p:spPr>
          <a:xfrm>
            <a:off x="1664005" y="4905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348" name="object 348"/>
          <p:cNvGrpSpPr/>
          <p:nvPr/>
        </p:nvGrpSpPr>
        <p:grpSpPr>
          <a:xfrm>
            <a:off x="1693661" y="489810"/>
            <a:ext cx="129529" cy="50540"/>
            <a:chOff x="1699835" y="929278"/>
            <a:chExt cx="245745" cy="95885"/>
          </a:xfrm>
        </p:grpSpPr>
        <p:pic>
          <p:nvPicPr>
            <p:cNvPr id="349" name="object 349"/>
            <p:cNvPicPr/>
            <p:nvPr/>
          </p:nvPicPr>
          <p:blipFill>
            <a:blip r:embed="rId12" cstate="print"/>
            <a:stretch>
              <a:fillRect/>
            </a:stretch>
          </p:blipFill>
          <p:spPr>
            <a:xfrm>
              <a:off x="1699835" y="929278"/>
              <a:ext cx="72249" cy="95346"/>
            </a:xfrm>
            <a:prstGeom prst="rect">
              <a:avLst/>
            </a:prstGeom>
          </p:spPr>
        </p:pic>
        <p:sp>
          <p:nvSpPr>
            <p:cNvPr id="350" name="object 350"/>
            <p:cNvSpPr/>
            <p:nvPr/>
          </p:nvSpPr>
          <p:spPr>
            <a:xfrm>
              <a:off x="1805252" y="930756"/>
              <a:ext cx="139065" cy="92710"/>
            </a:xfrm>
            <a:custGeom>
              <a:avLst/>
              <a:gdLst/>
              <a:ahLst/>
              <a:cxnLst/>
              <a:rect l="l" t="t" r="r" b="b"/>
              <a:pathLst>
                <a:path w="139064" h="92709">
                  <a:moveTo>
                    <a:pt x="0" y="92390"/>
                  </a:moveTo>
                  <a:lnTo>
                    <a:pt x="0" y="0"/>
                  </a:lnTo>
                  <a:lnTo>
                    <a:pt x="46195" y="92390"/>
                  </a:lnTo>
                  <a:lnTo>
                    <a:pt x="46195" y="0"/>
                  </a:lnTo>
                </a:path>
                <a:path w="139064" h="92709">
                  <a:moveTo>
                    <a:pt x="138585" y="15398"/>
                  </a:moveTo>
                  <a:lnTo>
                    <a:pt x="132810" y="7699"/>
                  </a:lnTo>
                  <a:lnTo>
                    <a:pt x="121262" y="0"/>
                  </a:lnTo>
                  <a:lnTo>
                    <a:pt x="109713" y="0"/>
                  </a:lnTo>
                  <a:lnTo>
                    <a:pt x="98164" y="7699"/>
                  </a:lnTo>
                  <a:lnTo>
                    <a:pt x="92390" y="15398"/>
                  </a:lnTo>
                  <a:lnTo>
                    <a:pt x="92390" y="23097"/>
                  </a:lnTo>
                  <a:lnTo>
                    <a:pt x="98164" y="30796"/>
                  </a:lnTo>
                  <a:lnTo>
                    <a:pt x="109713" y="38495"/>
                  </a:lnTo>
                  <a:lnTo>
                    <a:pt x="121262" y="46195"/>
                  </a:lnTo>
                  <a:lnTo>
                    <a:pt x="132810" y="53894"/>
                  </a:lnTo>
                  <a:lnTo>
                    <a:pt x="138585" y="61593"/>
                  </a:lnTo>
                  <a:lnTo>
                    <a:pt x="138585" y="76991"/>
                  </a:lnTo>
                  <a:lnTo>
                    <a:pt x="132810" y="84690"/>
                  </a:lnTo>
                  <a:lnTo>
                    <a:pt x="121262" y="92390"/>
                  </a:lnTo>
                  <a:lnTo>
                    <a:pt x="109713" y="92390"/>
                  </a:lnTo>
                  <a:lnTo>
                    <a:pt x="98164" y="84690"/>
                  </a:lnTo>
                  <a:lnTo>
                    <a:pt x="92390" y="76991"/>
                  </a:lnTo>
                  <a:lnTo>
                    <a:pt x="86615" y="69292"/>
                  </a:lnTo>
                </a:path>
              </a:pathLst>
            </a:custGeom>
            <a:ln w="3175">
              <a:solidFill>
                <a:srgbClr val="000000"/>
              </a:solidFill>
            </a:ln>
          </p:spPr>
          <p:txBody>
            <a:bodyPr wrap="square" lIns="0" tIns="0" rIns="0" bIns="0" rtlCol="0"/>
            <a:lstStyle/>
            <a:p>
              <a:endParaRPr sz="949"/>
            </a:p>
          </p:txBody>
        </p:sp>
      </p:grpSp>
      <p:sp>
        <p:nvSpPr>
          <p:cNvPr id="351" name="object 351"/>
          <p:cNvSpPr/>
          <p:nvPr/>
        </p:nvSpPr>
        <p:spPr>
          <a:xfrm>
            <a:off x="1892274" y="490589"/>
            <a:ext cx="124843" cy="48866"/>
          </a:xfrm>
          <a:custGeom>
            <a:avLst/>
            <a:gdLst/>
            <a:ahLst/>
            <a:cxnLst/>
            <a:rect l="l" t="t" r="r" b="b"/>
            <a:pathLst>
              <a:path w="236855" h="92709">
                <a:moveTo>
                  <a:pt x="0" y="92390"/>
                </a:moveTo>
                <a:lnTo>
                  <a:pt x="28871" y="0"/>
                </a:lnTo>
                <a:lnTo>
                  <a:pt x="57743" y="92390"/>
                </a:lnTo>
              </a:path>
              <a:path w="236855" h="92709">
                <a:moveTo>
                  <a:pt x="11548" y="61593"/>
                </a:moveTo>
                <a:lnTo>
                  <a:pt x="46194" y="61593"/>
                </a:lnTo>
              </a:path>
              <a:path w="236855" h="92709">
                <a:moveTo>
                  <a:pt x="98164" y="92390"/>
                </a:moveTo>
                <a:lnTo>
                  <a:pt x="98164" y="0"/>
                </a:lnTo>
                <a:lnTo>
                  <a:pt x="127036" y="0"/>
                </a:lnTo>
                <a:lnTo>
                  <a:pt x="138584" y="7699"/>
                </a:lnTo>
                <a:lnTo>
                  <a:pt x="144359" y="15398"/>
                </a:lnTo>
                <a:lnTo>
                  <a:pt x="144359" y="30796"/>
                </a:lnTo>
                <a:lnTo>
                  <a:pt x="138584" y="38495"/>
                </a:lnTo>
                <a:lnTo>
                  <a:pt x="127036" y="46195"/>
                </a:lnTo>
                <a:lnTo>
                  <a:pt x="98164" y="46195"/>
                </a:lnTo>
              </a:path>
              <a:path w="236855" h="92709">
                <a:moveTo>
                  <a:pt x="127036" y="46195"/>
                </a:moveTo>
                <a:lnTo>
                  <a:pt x="144359" y="92390"/>
                </a:lnTo>
              </a:path>
              <a:path w="236855" h="92709">
                <a:moveTo>
                  <a:pt x="236749" y="92390"/>
                </a:moveTo>
                <a:lnTo>
                  <a:pt x="190554" y="92390"/>
                </a:lnTo>
                <a:lnTo>
                  <a:pt x="190554" y="0"/>
                </a:lnTo>
                <a:lnTo>
                  <a:pt x="236749" y="0"/>
                </a:lnTo>
              </a:path>
              <a:path w="236855"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352" name="object 352"/>
          <p:cNvSpPr/>
          <p:nvPr/>
        </p:nvSpPr>
        <p:spPr>
          <a:xfrm>
            <a:off x="2102283" y="4905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53" name="object 353"/>
          <p:cNvSpPr/>
          <p:nvPr/>
        </p:nvSpPr>
        <p:spPr>
          <a:xfrm>
            <a:off x="2138807" y="490589"/>
            <a:ext cx="24433" cy="48866"/>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sp>
        <p:nvSpPr>
          <p:cNvPr id="354" name="object 354"/>
          <p:cNvSpPr/>
          <p:nvPr/>
        </p:nvSpPr>
        <p:spPr>
          <a:xfrm>
            <a:off x="2233158" y="490589"/>
            <a:ext cx="173709" cy="48866"/>
          </a:xfrm>
          <a:custGeom>
            <a:avLst/>
            <a:gdLst/>
            <a:ahLst/>
            <a:cxnLst/>
            <a:rect l="l" t="t" r="r" b="b"/>
            <a:pathLst>
              <a:path w="329564" h="92709">
                <a:moveTo>
                  <a:pt x="0" y="92390"/>
                </a:moveTo>
                <a:lnTo>
                  <a:pt x="0" y="0"/>
                </a:lnTo>
                <a:lnTo>
                  <a:pt x="28871" y="76991"/>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84780" y="0"/>
                </a:moveTo>
                <a:lnTo>
                  <a:pt x="242524" y="0"/>
                </a:lnTo>
              </a:path>
              <a:path w="329564" h="92709">
                <a:moveTo>
                  <a:pt x="213652" y="0"/>
                </a:moveTo>
                <a:lnTo>
                  <a:pt x="213652" y="92390"/>
                </a:lnTo>
              </a:path>
              <a:path w="329564" h="92709">
                <a:moveTo>
                  <a:pt x="282944" y="92390"/>
                </a:moveTo>
                <a:lnTo>
                  <a:pt x="282944" y="0"/>
                </a:lnTo>
                <a:lnTo>
                  <a:pt x="311816" y="0"/>
                </a:lnTo>
                <a:lnTo>
                  <a:pt x="323365" y="7699"/>
                </a:lnTo>
                <a:lnTo>
                  <a:pt x="329139" y="15398"/>
                </a:lnTo>
                <a:lnTo>
                  <a:pt x="329139" y="30796"/>
                </a:lnTo>
                <a:lnTo>
                  <a:pt x="323365" y="38495"/>
                </a:lnTo>
                <a:lnTo>
                  <a:pt x="311816" y="46195"/>
                </a:lnTo>
                <a:lnTo>
                  <a:pt x="282944" y="46195"/>
                </a:lnTo>
              </a:path>
              <a:path w="329564" h="92709">
                <a:moveTo>
                  <a:pt x="311816" y="46195"/>
                </a:moveTo>
                <a:lnTo>
                  <a:pt x="329139" y="92390"/>
                </a:lnTo>
              </a:path>
            </a:pathLst>
          </a:custGeom>
          <a:ln w="3175">
            <a:solidFill>
              <a:srgbClr val="000000"/>
            </a:solidFill>
          </a:ln>
        </p:spPr>
        <p:txBody>
          <a:bodyPr wrap="square" lIns="0" tIns="0" rIns="0" bIns="0" rtlCol="0"/>
          <a:lstStyle/>
          <a:p>
            <a:endParaRPr sz="949"/>
          </a:p>
        </p:txBody>
      </p:sp>
      <p:sp>
        <p:nvSpPr>
          <p:cNvPr id="355" name="object 355"/>
          <p:cNvSpPr/>
          <p:nvPr/>
        </p:nvSpPr>
        <p:spPr>
          <a:xfrm>
            <a:off x="2443166" y="490589"/>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56" name="object 356"/>
          <p:cNvSpPr/>
          <p:nvPr/>
        </p:nvSpPr>
        <p:spPr>
          <a:xfrm>
            <a:off x="2473602" y="490589"/>
            <a:ext cx="30458" cy="48866"/>
          </a:xfrm>
          <a:custGeom>
            <a:avLst/>
            <a:gdLst/>
            <a:ahLst/>
            <a:cxnLst/>
            <a:rect l="l" t="t" r="r" b="b"/>
            <a:pathLst>
              <a:path w="57785"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Lst>
          </a:custGeom>
          <a:ln w="3175">
            <a:solidFill>
              <a:srgbClr val="000000"/>
            </a:solidFill>
          </a:ln>
        </p:spPr>
        <p:txBody>
          <a:bodyPr wrap="square" lIns="0" tIns="0" rIns="0" bIns="0" rtlCol="0"/>
          <a:lstStyle/>
          <a:p>
            <a:endParaRPr sz="949"/>
          </a:p>
        </p:txBody>
      </p:sp>
      <p:sp>
        <p:nvSpPr>
          <p:cNvPr id="357" name="object 357"/>
          <p:cNvSpPr/>
          <p:nvPr/>
        </p:nvSpPr>
        <p:spPr>
          <a:xfrm>
            <a:off x="1018762" y="636682"/>
            <a:ext cx="27445" cy="48866"/>
          </a:xfrm>
          <a:custGeom>
            <a:avLst/>
            <a:gdLst/>
            <a:ahLst/>
            <a:cxnLst/>
            <a:rect l="l" t="t" r="r" b="b"/>
            <a:pathLst>
              <a:path w="52070" h="92709">
                <a:moveTo>
                  <a:pt x="5774" y="7699"/>
                </a:moveTo>
                <a:lnTo>
                  <a:pt x="17323" y="0"/>
                </a:lnTo>
                <a:lnTo>
                  <a:pt x="28871" y="0"/>
                </a:lnTo>
                <a:lnTo>
                  <a:pt x="40420" y="7699"/>
                </a:lnTo>
                <a:lnTo>
                  <a:pt x="46195" y="15398"/>
                </a:lnTo>
                <a:lnTo>
                  <a:pt x="46195" y="23097"/>
                </a:lnTo>
                <a:lnTo>
                  <a:pt x="40420" y="30796"/>
                </a:lnTo>
                <a:lnTo>
                  <a:pt x="28871" y="38495"/>
                </a:lnTo>
                <a:lnTo>
                  <a:pt x="40420" y="46195"/>
                </a:lnTo>
                <a:lnTo>
                  <a:pt x="46195" y="53894"/>
                </a:lnTo>
                <a:lnTo>
                  <a:pt x="51969" y="61593"/>
                </a:lnTo>
                <a:lnTo>
                  <a:pt x="51969" y="69292"/>
                </a:lnTo>
                <a:lnTo>
                  <a:pt x="46195" y="76991"/>
                </a:lnTo>
                <a:lnTo>
                  <a:pt x="40420" y="84690"/>
                </a:lnTo>
                <a:lnTo>
                  <a:pt x="28871" y="92390"/>
                </a:lnTo>
                <a:lnTo>
                  <a:pt x="17323" y="92390"/>
                </a:lnTo>
                <a:lnTo>
                  <a:pt x="5774" y="84690"/>
                </a:lnTo>
                <a:lnTo>
                  <a:pt x="0" y="76991"/>
                </a:lnTo>
              </a:path>
              <a:path w="52070" h="92709">
                <a:moveTo>
                  <a:pt x="17323" y="38495"/>
                </a:moveTo>
                <a:lnTo>
                  <a:pt x="28871" y="38495"/>
                </a:lnTo>
              </a:path>
            </a:pathLst>
          </a:custGeom>
          <a:ln w="3175">
            <a:solidFill>
              <a:srgbClr val="000000"/>
            </a:solidFill>
          </a:ln>
        </p:spPr>
        <p:txBody>
          <a:bodyPr wrap="square" lIns="0" tIns="0" rIns="0" bIns="0" rtlCol="0"/>
          <a:lstStyle/>
          <a:p>
            <a:endParaRPr sz="949"/>
          </a:p>
        </p:txBody>
      </p:sp>
      <p:sp>
        <p:nvSpPr>
          <p:cNvPr id="358" name="object 358"/>
          <p:cNvSpPr/>
          <p:nvPr/>
        </p:nvSpPr>
        <p:spPr>
          <a:xfrm>
            <a:off x="1076590" y="681322"/>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59" name="object 359"/>
          <p:cNvSpPr/>
          <p:nvPr/>
        </p:nvSpPr>
        <p:spPr>
          <a:xfrm>
            <a:off x="1161810" y="636682"/>
            <a:ext cx="76312" cy="48866"/>
          </a:xfrm>
          <a:custGeom>
            <a:avLst/>
            <a:gdLst/>
            <a:ahLst/>
            <a:cxnLst/>
            <a:rect l="l" t="t" r="r" b="b"/>
            <a:pathLst>
              <a:path w="144780" h="92709">
                <a:moveTo>
                  <a:pt x="0" y="0"/>
                </a:moveTo>
                <a:lnTo>
                  <a:pt x="57743" y="0"/>
                </a:lnTo>
              </a:path>
              <a:path w="144780" h="92709">
                <a:moveTo>
                  <a:pt x="28871" y="0"/>
                </a:moveTo>
                <a:lnTo>
                  <a:pt x="28871" y="92390"/>
                </a:lnTo>
              </a:path>
              <a:path w="144780" h="92709">
                <a:moveTo>
                  <a:pt x="98164" y="0"/>
                </a:moveTo>
                <a:lnTo>
                  <a:pt x="98164" y="92390"/>
                </a:lnTo>
              </a:path>
              <a:path w="144780" h="92709">
                <a:moveTo>
                  <a:pt x="144359" y="0"/>
                </a:moveTo>
                <a:lnTo>
                  <a:pt x="144359" y="92390"/>
                </a:lnTo>
              </a:path>
              <a:path w="144780" h="92709">
                <a:moveTo>
                  <a:pt x="98164" y="46195"/>
                </a:moveTo>
                <a:lnTo>
                  <a:pt x="144359" y="46195"/>
                </a:lnTo>
              </a:path>
            </a:pathLst>
          </a:custGeom>
          <a:ln w="3175">
            <a:solidFill>
              <a:srgbClr val="000000"/>
            </a:solidFill>
          </a:ln>
        </p:spPr>
        <p:txBody>
          <a:bodyPr wrap="square" lIns="0" tIns="0" rIns="0" bIns="0" rtlCol="0"/>
          <a:lstStyle/>
          <a:p>
            <a:endParaRPr sz="949"/>
          </a:p>
        </p:txBody>
      </p:sp>
      <p:sp>
        <p:nvSpPr>
          <p:cNvPr id="360" name="object 360"/>
          <p:cNvSpPr/>
          <p:nvPr/>
        </p:nvSpPr>
        <p:spPr>
          <a:xfrm>
            <a:off x="1274424"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1" name="object 361"/>
          <p:cNvSpPr/>
          <p:nvPr/>
        </p:nvSpPr>
        <p:spPr>
          <a:xfrm>
            <a:off x="1307903" y="636682"/>
            <a:ext cx="27445" cy="48866"/>
          </a:xfrm>
          <a:custGeom>
            <a:avLst/>
            <a:gdLst/>
            <a:ahLst/>
            <a:cxnLst/>
            <a:rect l="l" t="t" r="r" b="b"/>
            <a:pathLst>
              <a:path w="52069"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sp>
        <p:nvSpPr>
          <p:cNvPr id="362" name="object 362"/>
          <p:cNvSpPr/>
          <p:nvPr/>
        </p:nvSpPr>
        <p:spPr>
          <a:xfrm>
            <a:off x="1420517"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3" name="object 363"/>
          <p:cNvSpPr/>
          <p:nvPr/>
        </p:nvSpPr>
        <p:spPr>
          <a:xfrm>
            <a:off x="1453996" y="636682"/>
            <a:ext cx="27445" cy="48866"/>
          </a:xfrm>
          <a:custGeom>
            <a:avLst/>
            <a:gdLst/>
            <a:ahLst/>
            <a:cxnLst/>
            <a:rect l="l" t="t" r="r" b="b"/>
            <a:pathLst>
              <a:path w="52069"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Lst>
          </a:custGeom>
          <a:ln w="3175">
            <a:solidFill>
              <a:srgbClr val="000000"/>
            </a:solidFill>
          </a:ln>
        </p:spPr>
        <p:txBody>
          <a:bodyPr wrap="square" lIns="0" tIns="0" rIns="0" bIns="0" rtlCol="0"/>
          <a:lstStyle/>
          <a:p>
            <a:endParaRPr sz="949"/>
          </a:p>
        </p:txBody>
      </p:sp>
      <p:sp>
        <p:nvSpPr>
          <p:cNvPr id="364" name="object 364"/>
          <p:cNvSpPr/>
          <p:nvPr/>
        </p:nvSpPr>
        <p:spPr>
          <a:xfrm>
            <a:off x="1551391" y="636682"/>
            <a:ext cx="30458" cy="48866"/>
          </a:xfrm>
          <a:custGeom>
            <a:avLst/>
            <a:gdLst/>
            <a:ahLst/>
            <a:cxnLst/>
            <a:rect l="l" t="t" r="r" b="b"/>
            <a:pathLst>
              <a:path w="57784" h="92709">
                <a:moveTo>
                  <a:pt x="0" y="92390"/>
                </a:moveTo>
                <a:lnTo>
                  <a:pt x="28871" y="0"/>
                </a:lnTo>
                <a:lnTo>
                  <a:pt x="57743" y="92390"/>
                </a:lnTo>
              </a:path>
              <a:path w="57784" h="92709">
                <a:moveTo>
                  <a:pt x="11548" y="61593"/>
                </a:moveTo>
                <a:lnTo>
                  <a:pt x="46195" y="61593"/>
                </a:lnTo>
              </a:path>
            </a:pathLst>
          </a:custGeom>
          <a:ln w="3175">
            <a:solidFill>
              <a:srgbClr val="000000"/>
            </a:solidFill>
          </a:ln>
        </p:spPr>
        <p:txBody>
          <a:bodyPr wrap="square" lIns="0" tIns="0" rIns="0" bIns="0" rtlCol="0"/>
          <a:lstStyle/>
          <a:p>
            <a:endParaRPr sz="949"/>
          </a:p>
        </p:txBody>
      </p:sp>
      <p:sp>
        <p:nvSpPr>
          <p:cNvPr id="365" name="object 365"/>
          <p:cNvSpPr/>
          <p:nvPr/>
        </p:nvSpPr>
        <p:spPr>
          <a:xfrm>
            <a:off x="1651830" y="636682"/>
            <a:ext cx="24433" cy="48866"/>
          </a:xfrm>
          <a:custGeom>
            <a:avLst/>
            <a:gdLst/>
            <a:ahLst/>
            <a:cxnLst/>
            <a:rect l="l" t="t" r="r" b="b"/>
            <a:pathLst>
              <a:path w="46355" h="92709">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366" name="object 366"/>
          <p:cNvSpPr/>
          <p:nvPr/>
        </p:nvSpPr>
        <p:spPr>
          <a:xfrm>
            <a:off x="1712702"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7" name="object 367"/>
          <p:cNvSpPr/>
          <p:nvPr/>
        </p:nvSpPr>
        <p:spPr>
          <a:xfrm>
            <a:off x="1746182" y="636682"/>
            <a:ext cx="30458" cy="48866"/>
          </a:xfrm>
          <a:custGeom>
            <a:avLst/>
            <a:gdLst/>
            <a:ahLst/>
            <a:cxnLst/>
            <a:rect l="l" t="t" r="r" b="b"/>
            <a:pathLst>
              <a:path w="57785"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sp>
        <p:nvSpPr>
          <p:cNvPr id="368" name="object 368"/>
          <p:cNvSpPr/>
          <p:nvPr/>
        </p:nvSpPr>
        <p:spPr>
          <a:xfrm>
            <a:off x="1810097"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69" name="object 369"/>
          <p:cNvSpPr/>
          <p:nvPr/>
        </p:nvSpPr>
        <p:spPr>
          <a:xfrm>
            <a:off x="1843577" y="636682"/>
            <a:ext cx="127855" cy="48866"/>
          </a:xfrm>
          <a:custGeom>
            <a:avLst/>
            <a:gdLst/>
            <a:ahLst/>
            <a:cxnLst/>
            <a:rect l="l" t="t" r="r" b="b"/>
            <a:pathLst>
              <a:path w="242569" h="92709">
                <a:moveTo>
                  <a:pt x="0" y="0"/>
                </a:moveTo>
                <a:lnTo>
                  <a:pt x="57743" y="0"/>
                </a:lnTo>
              </a:path>
              <a:path w="242569" h="92709">
                <a:moveTo>
                  <a:pt x="28871" y="0"/>
                </a:moveTo>
                <a:lnTo>
                  <a:pt x="28871" y="92390"/>
                </a:lnTo>
              </a:path>
              <a:path w="242569" h="92709">
                <a:moveTo>
                  <a:pt x="144359" y="92390"/>
                </a:moveTo>
                <a:lnTo>
                  <a:pt x="98164" y="92390"/>
                </a:lnTo>
                <a:lnTo>
                  <a:pt x="98164" y="0"/>
                </a:lnTo>
                <a:lnTo>
                  <a:pt x="144359" y="0"/>
                </a:lnTo>
              </a:path>
              <a:path w="242569" h="92709">
                <a:moveTo>
                  <a:pt x="98164" y="46195"/>
                </a:moveTo>
                <a:lnTo>
                  <a:pt x="127036" y="46195"/>
                </a:lnTo>
              </a:path>
              <a:path w="242569" h="92709">
                <a:moveTo>
                  <a:pt x="190554" y="0"/>
                </a:moveTo>
                <a:lnTo>
                  <a:pt x="213652" y="0"/>
                </a:lnTo>
                <a:lnTo>
                  <a:pt x="225200" y="7699"/>
                </a:lnTo>
                <a:lnTo>
                  <a:pt x="230975" y="15398"/>
                </a:lnTo>
                <a:lnTo>
                  <a:pt x="236749" y="23097"/>
                </a:lnTo>
                <a:lnTo>
                  <a:pt x="242523" y="46195"/>
                </a:lnTo>
                <a:lnTo>
                  <a:pt x="236749" y="69292"/>
                </a:lnTo>
                <a:lnTo>
                  <a:pt x="230975" y="76991"/>
                </a:lnTo>
                <a:lnTo>
                  <a:pt x="225200" y="84690"/>
                </a:lnTo>
                <a:lnTo>
                  <a:pt x="213652" y="92390"/>
                </a:lnTo>
                <a:lnTo>
                  <a:pt x="190554" y="92390"/>
                </a:lnTo>
                <a:lnTo>
                  <a:pt x="190554" y="0"/>
                </a:lnTo>
              </a:path>
            </a:pathLst>
          </a:custGeom>
          <a:ln w="3175">
            <a:solidFill>
              <a:srgbClr val="000000"/>
            </a:solidFill>
          </a:ln>
        </p:spPr>
        <p:txBody>
          <a:bodyPr wrap="square" lIns="0" tIns="0" rIns="0" bIns="0" rtlCol="0"/>
          <a:lstStyle/>
          <a:p>
            <a:endParaRPr sz="949"/>
          </a:p>
        </p:txBody>
      </p:sp>
      <p:sp>
        <p:nvSpPr>
          <p:cNvPr id="370" name="object 370"/>
          <p:cNvSpPr/>
          <p:nvPr/>
        </p:nvSpPr>
        <p:spPr>
          <a:xfrm>
            <a:off x="2041411" y="636682"/>
            <a:ext cx="27445" cy="48866"/>
          </a:xfrm>
          <a:custGeom>
            <a:avLst/>
            <a:gdLst/>
            <a:ahLst/>
            <a:cxnLst/>
            <a:rect l="l" t="t" r="r" b="b"/>
            <a:pathLst>
              <a:path w="5206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Lst>
          </a:custGeom>
          <a:ln w="3175">
            <a:solidFill>
              <a:srgbClr val="000000"/>
            </a:solidFill>
          </a:ln>
        </p:spPr>
        <p:txBody>
          <a:bodyPr wrap="square" lIns="0" tIns="0" rIns="0" bIns="0" rtlCol="0"/>
          <a:lstStyle/>
          <a:p>
            <a:endParaRPr sz="949"/>
          </a:p>
        </p:txBody>
      </p:sp>
      <p:sp>
        <p:nvSpPr>
          <p:cNvPr id="371" name="object 371"/>
          <p:cNvSpPr/>
          <p:nvPr/>
        </p:nvSpPr>
        <p:spPr>
          <a:xfrm>
            <a:off x="2102283"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2" name="object 372"/>
          <p:cNvSpPr/>
          <p:nvPr/>
        </p:nvSpPr>
        <p:spPr>
          <a:xfrm>
            <a:off x="2135763" y="636682"/>
            <a:ext cx="173709" cy="48866"/>
          </a:xfrm>
          <a:custGeom>
            <a:avLst/>
            <a:gdLst/>
            <a:ahLst/>
            <a:cxnLst/>
            <a:rect l="l" t="t" r="r" b="b"/>
            <a:pathLst>
              <a:path w="329564" h="92709">
                <a:moveTo>
                  <a:pt x="0" y="92390"/>
                </a:moveTo>
                <a:lnTo>
                  <a:pt x="0" y="0"/>
                </a:lnTo>
                <a:lnTo>
                  <a:pt x="28871" y="76991"/>
                </a:lnTo>
                <a:lnTo>
                  <a:pt x="57743" y="0"/>
                </a:lnTo>
                <a:lnTo>
                  <a:pt x="57743" y="92390"/>
                </a:lnTo>
              </a:path>
              <a:path w="329564" h="92709">
                <a:moveTo>
                  <a:pt x="144359" y="92390"/>
                </a:moveTo>
                <a:lnTo>
                  <a:pt x="98164" y="92390"/>
                </a:lnTo>
                <a:lnTo>
                  <a:pt x="98164" y="0"/>
                </a:lnTo>
                <a:lnTo>
                  <a:pt x="144359" y="0"/>
                </a:lnTo>
              </a:path>
              <a:path w="329564" h="92709">
                <a:moveTo>
                  <a:pt x="98164" y="46195"/>
                </a:moveTo>
                <a:lnTo>
                  <a:pt x="127036" y="46195"/>
                </a:lnTo>
              </a:path>
              <a:path w="329564" h="92709">
                <a:moveTo>
                  <a:pt x="190554" y="92390"/>
                </a:moveTo>
                <a:lnTo>
                  <a:pt x="190554" y="0"/>
                </a:lnTo>
                <a:lnTo>
                  <a:pt x="236749" y="92390"/>
                </a:lnTo>
                <a:lnTo>
                  <a:pt x="236749" y="0"/>
                </a:lnTo>
              </a:path>
              <a:path w="329564" h="92709">
                <a:moveTo>
                  <a:pt x="329139" y="15398"/>
                </a:moveTo>
                <a:lnTo>
                  <a:pt x="323365" y="7699"/>
                </a:lnTo>
                <a:lnTo>
                  <a:pt x="311816" y="0"/>
                </a:lnTo>
                <a:lnTo>
                  <a:pt x="300268" y="0"/>
                </a:lnTo>
                <a:lnTo>
                  <a:pt x="288719" y="7699"/>
                </a:lnTo>
                <a:lnTo>
                  <a:pt x="282944" y="15398"/>
                </a:lnTo>
                <a:lnTo>
                  <a:pt x="282944" y="23097"/>
                </a:lnTo>
                <a:lnTo>
                  <a:pt x="288719" y="30796"/>
                </a:lnTo>
                <a:lnTo>
                  <a:pt x="300268" y="38495"/>
                </a:lnTo>
                <a:lnTo>
                  <a:pt x="311816" y="46195"/>
                </a:lnTo>
                <a:lnTo>
                  <a:pt x="323365" y="53894"/>
                </a:lnTo>
                <a:lnTo>
                  <a:pt x="329139" y="61593"/>
                </a:lnTo>
                <a:lnTo>
                  <a:pt x="329139" y="76991"/>
                </a:lnTo>
                <a:lnTo>
                  <a:pt x="323365" y="84690"/>
                </a:lnTo>
                <a:lnTo>
                  <a:pt x="311816" y="92390"/>
                </a:lnTo>
                <a:lnTo>
                  <a:pt x="300268" y="92390"/>
                </a:lnTo>
                <a:lnTo>
                  <a:pt x="288719" y="84690"/>
                </a:lnTo>
                <a:lnTo>
                  <a:pt x="282944" y="76991"/>
                </a:lnTo>
                <a:lnTo>
                  <a:pt x="277170" y="69292"/>
                </a:lnTo>
              </a:path>
            </a:pathLst>
          </a:custGeom>
          <a:ln w="3175">
            <a:solidFill>
              <a:srgbClr val="000000"/>
            </a:solidFill>
          </a:ln>
        </p:spPr>
        <p:txBody>
          <a:bodyPr wrap="square" lIns="0" tIns="0" rIns="0" bIns="0" rtlCol="0"/>
          <a:lstStyle/>
          <a:p>
            <a:endParaRPr sz="949"/>
          </a:p>
        </p:txBody>
      </p:sp>
      <p:sp>
        <p:nvSpPr>
          <p:cNvPr id="373" name="object 373"/>
          <p:cNvSpPr/>
          <p:nvPr/>
        </p:nvSpPr>
        <p:spPr>
          <a:xfrm>
            <a:off x="2345771"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374" name="object 374"/>
          <p:cNvGrpSpPr/>
          <p:nvPr/>
        </p:nvGrpSpPr>
        <p:grpSpPr>
          <a:xfrm>
            <a:off x="2375428" y="635903"/>
            <a:ext cx="80997" cy="50540"/>
            <a:chOff x="2993297" y="1206449"/>
            <a:chExt cx="153670" cy="95885"/>
          </a:xfrm>
        </p:grpSpPr>
        <p:pic>
          <p:nvPicPr>
            <p:cNvPr id="375" name="object 375"/>
            <p:cNvPicPr/>
            <p:nvPr/>
          </p:nvPicPr>
          <p:blipFill>
            <a:blip r:embed="rId12" cstate="print"/>
            <a:stretch>
              <a:fillRect/>
            </a:stretch>
          </p:blipFill>
          <p:spPr>
            <a:xfrm>
              <a:off x="2993297" y="1206449"/>
              <a:ext cx="72249" cy="95346"/>
            </a:xfrm>
            <a:prstGeom prst="rect">
              <a:avLst/>
            </a:prstGeom>
          </p:spPr>
        </p:pic>
        <p:sp>
          <p:nvSpPr>
            <p:cNvPr id="376" name="object 376"/>
            <p:cNvSpPr/>
            <p:nvPr/>
          </p:nvSpPr>
          <p:spPr>
            <a:xfrm>
              <a:off x="3098715" y="1207927"/>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377" name="object 377"/>
          <p:cNvSpPr/>
          <p:nvPr/>
        </p:nvSpPr>
        <p:spPr>
          <a:xfrm>
            <a:off x="2528387" y="636682"/>
            <a:ext cx="176722" cy="48866"/>
          </a:xfrm>
          <a:custGeom>
            <a:avLst/>
            <a:gdLst/>
            <a:ahLst/>
            <a:cxnLst/>
            <a:rect l="l" t="t" r="r" b="b"/>
            <a:pathLst>
              <a:path w="33527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35279" h="92709">
                <a:moveTo>
                  <a:pt x="92390" y="92390"/>
                </a:moveTo>
                <a:lnTo>
                  <a:pt x="92390" y="0"/>
                </a:lnTo>
                <a:lnTo>
                  <a:pt x="121262" y="0"/>
                </a:lnTo>
                <a:lnTo>
                  <a:pt x="132810" y="7699"/>
                </a:lnTo>
                <a:lnTo>
                  <a:pt x="138585" y="15398"/>
                </a:lnTo>
                <a:lnTo>
                  <a:pt x="138585" y="30796"/>
                </a:lnTo>
                <a:lnTo>
                  <a:pt x="132810" y="38495"/>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3"/>
                </a:moveTo>
                <a:lnTo>
                  <a:pt x="225200" y="61593"/>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378" name="object 378"/>
          <p:cNvSpPr/>
          <p:nvPr/>
        </p:nvSpPr>
        <p:spPr>
          <a:xfrm>
            <a:off x="2735352"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79" name="object 379"/>
          <p:cNvSpPr/>
          <p:nvPr/>
        </p:nvSpPr>
        <p:spPr>
          <a:xfrm>
            <a:off x="2771875" y="636682"/>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1"/>
                </a:lnTo>
                <a:lnTo>
                  <a:pt x="132810" y="84690"/>
                </a:lnTo>
                <a:lnTo>
                  <a:pt x="121262" y="92390"/>
                </a:lnTo>
                <a:lnTo>
                  <a:pt x="109713" y="92390"/>
                </a:lnTo>
                <a:lnTo>
                  <a:pt x="98164" y="84690"/>
                </a:lnTo>
                <a:lnTo>
                  <a:pt x="92390" y="76991"/>
                </a:lnTo>
                <a:lnTo>
                  <a:pt x="86615" y="69292"/>
                </a:lnTo>
                <a:lnTo>
                  <a:pt x="80841" y="46195"/>
                </a:lnTo>
                <a:lnTo>
                  <a:pt x="86615" y="23097"/>
                </a:lnTo>
                <a:lnTo>
                  <a:pt x="92390" y="15398"/>
                </a:lnTo>
                <a:lnTo>
                  <a:pt x="98164" y="7699"/>
                </a:lnTo>
                <a:lnTo>
                  <a:pt x="109713" y="0"/>
                </a:lnTo>
                <a:lnTo>
                  <a:pt x="121262" y="0"/>
                </a:lnTo>
                <a:lnTo>
                  <a:pt x="132810" y="7699"/>
                </a:lnTo>
                <a:lnTo>
                  <a:pt x="138585" y="15398"/>
                </a:lnTo>
              </a:path>
            </a:pathLst>
          </a:custGeom>
          <a:ln w="3175">
            <a:solidFill>
              <a:srgbClr val="000000"/>
            </a:solidFill>
          </a:ln>
        </p:spPr>
        <p:txBody>
          <a:bodyPr wrap="square" lIns="0" tIns="0" rIns="0" bIns="0" rtlCol="0"/>
          <a:lstStyle/>
          <a:p>
            <a:endParaRPr sz="949"/>
          </a:p>
        </p:txBody>
      </p:sp>
      <p:sp>
        <p:nvSpPr>
          <p:cNvPr id="380" name="object 380"/>
          <p:cNvSpPr/>
          <p:nvPr/>
        </p:nvSpPr>
        <p:spPr>
          <a:xfrm>
            <a:off x="2878401" y="681322"/>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sp>
        <p:nvSpPr>
          <p:cNvPr id="381" name="object 381"/>
          <p:cNvSpPr/>
          <p:nvPr/>
        </p:nvSpPr>
        <p:spPr>
          <a:xfrm>
            <a:off x="2963621" y="636682"/>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grpSp>
        <p:nvGrpSpPr>
          <p:cNvPr id="382" name="object 382"/>
          <p:cNvGrpSpPr/>
          <p:nvPr/>
        </p:nvGrpSpPr>
        <p:grpSpPr>
          <a:xfrm>
            <a:off x="3160677" y="635903"/>
            <a:ext cx="366831" cy="50540"/>
            <a:chOff x="4483089" y="1206449"/>
            <a:chExt cx="695960" cy="95885"/>
          </a:xfrm>
        </p:grpSpPr>
        <p:sp>
          <p:nvSpPr>
            <p:cNvPr id="383" name="object 383"/>
            <p:cNvSpPr/>
            <p:nvPr/>
          </p:nvSpPr>
          <p:spPr>
            <a:xfrm>
              <a:off x="4484567" y="1207927"/>
              <a:ext cx="508634" cy="92710"/>
            </a:xfrm>
            <a:custGeom>
              <a:avLst/>
              <a:gdLst/>
              <a:ahLst/>
              <a:cxnLst/>
              <a:rect l="l" t="t" r="r" b="b"/>
              <a:pathLst>
                <a:path w="508635" h="92709">
                  <a:moveTo>
                    <a:pt x="46195" y="92390"/>
                  </a:moveTo>
                  <a:lnTo>
                    <a:pt x="0" y="92390"/>
                  </a:lnTo>
                  <a:lnTo>
                    <a:pt x="0" y="0"/>
                  </a:lnTo>
                  <a:lnTo>
                    <a:pt x="46195" y="0"/>
                  </a:lnTo>
                </a:path>
                <a:path w="508635" h="92709">
                  <a:moveTo>
                    <a:pt x="0" y="46195"/>
                  </a:moveTo>
                  <a:lnTo>
                    <a:pt x="28871" y="46195"/>
                  </a:lnTo>
                </a:path>
                <a:path w="508635" h="92709">
                  <a:moveTo>
                    <a:pt x="92390" y="0"/>
                  </a:moveTo>
                  <a:lnTo>
                    <a:pt x="92390" y="92390"/>
                  </a:lnTo>
                  <a:lnTo>
                    <a:pt x="138585" y="92390"/>
                  </a:lnTo>
                </a:path>
                <a:path w="508635" h="92709">
                  <a:moveTo>
                    <a:pt x="230975" y="92390"/>
                  </a:moveTo>
                  <a:lnTo>
                    <a:pt x="184780" y="92390"/>
                  </a:lnTo>
                  <a:lnTo>
                    <a:pt x="184780" y="0"/>
                  </a:lnTo>
                  <a:lnTo>
                    <a:pt x="230975" y="0"/>
                  </a:lnTo>
                </a:path>
                <a:path w="508635" h="92709">
                  <a:moveTo>
                    <a:pt x="184780" y="46195"/>
                  </a:moveTo>
                  <a:lnTo>
                    <a:pt x="213652" y="46195"/>
                  </a:lnTo>
                </a:path>
                <a:path w="508635" h="92709">
                  <a:moveTo>
                    <a:pt x="323365" y="76991"/>
                  </a:moveTo>
                  <a:lnTo>
                    <a:pt x="317591" y="84690"/>
                  </a:lnTo>
                  <a:lnTo>
                    <a:pt x="306042" y="92390"/>
                  </a:lnTo>
                  <a:lnTo>
                    <a:pt x="294493" y="92390"/>
                  </a:lnTo>
                  <a:lnTo>
                    <a:pt x="282944" y="84690"/>
                  </a:lnTo>
                  <a:lnTo>
                    <a:pt x="277170" y="76991"/>
                  </a:lnTo>
                  <a:lnTo>
                    <a:pt x="271396" y="69292"/>
                  </a:lnTo>
                  <a:lnTo>
                    <a:pt x="265621" y="46195"/>
                  </a:lnTo>
                  <a:lnTo>
                    <a:pt x="271396" y="23097"/>
                  </a:lnTo>
                  <a:lnTo>
                    <a:pt x="277170" y="15398"/>
                  </a:lnTo>
                  <a:lnTo>
                    <a:pt x="282944" y="7699"/>
                  </a:lnTo>
                  <a:lnTo>
                    <a:pt x="294493" y="0"/>
                  </a:lnTo>
                  <a:lnTo>
                    <a:pt x="306042" y="0"/>
                  </a:lnTo>
                  <a:lnTo>
                    <a:pt x="317591" y="7699"/>
                  </a:lnTo>
                  <a:lnTo>
                    <a:pt x="323365" y="15398"/>
                  </a:lnTo>
                </a:path>
                <a:path w="508635" h="92709">
                  <a:moveTo>
                    <a:pt x="363786" y="0"/>
                  </a:moveTo>
                  <a:lnTo>
                    <a:pt x="421530" y="0"/>
                  </a:lnTo>
                </a:path>
                <a:path w="508635" h="92709">
                  <a:moveTo>
                    <a:pt x="392658" y="0"/>
                  </a:moveTo>
                  <a:lnTo>
                    <a:pt x="392658" y="92390"/>
                  </a:lnTo>
                </a:path>
                <a:path w="508635" h="92709">
                  <a:moveTo>
                    <a:pt x="461950" y="92390"/>
                  </a:moveTo>
                  <a:lnTo>
                    <a:pt x="461950" y="0"/>
                  </a:lnTo>
                  <a:lnTo>
                    <a:pt x="490822" y="0"/>
                  </a:lnTo>
                  <a:lnTo>
                    <a:pt x="502371" y="7699"/>
                  </a:lnTo>
                  <a:lnTo>
                    <a:pt x="508145" y="15398"/>
                  </a:lnTo>
                  <a:lnTo>
                    <a:pt x="508145" y="30796"/>
                  </a:lnTo>
                  <a:lnTo>
                    <a:pt x="502371" y="38495"/>
                  </a:lnTo>
                  <a:lnTo>
                    <a:pt x="490822" y="46195"/>
                  </a:lnTo>
                  <a:lnTo>
                    <a:pt x="461950" y="46195"/>
                  </a:lnTo>
                </a:path>
                <a:path w="508635" h="92709">
                  <a:moveTo>
                    <a:pt x="490822" y="46195"/>
                  </a:moveTo>
                  <a:lnTo>
                    <a:pt x="508145" y="92390"/>
                  </a:lnTo>
                </a:path>
              </a:pathLst>
            </a:custGeom>
            <a:ln w="3175">
              <a:solidFill>
                <a:srgbClr val="000000"/>
              </a:solidFill>
            </a:ln>
          </p:spPr>
          <p:txBody>
            <a:bodyPr wrap="square" lIns="0" tIns="0" rIns="0" bIns="0" rtlCol="0"/>
            <a:lstStyle/>
            <a:p>
              <a:endParaRPr sz="949"/>
            </a:p>
          </p:txBody>
        </p:sp>
        <p:pic>
          <p:nvPicPr>
            <p:cNvPr id="384" name="object 384"/>
            <p:cNvPicPr/>
            <p:nvPr/>
          </p:nvPicPr>
          <p:blipFill>
            <a:blip r:embed="rId12" cstate="print"/>
            <a:stretch>
              <a:fillRect/>
            </a:stretch>
          </p:blipFill>
          <p:spPr>
            <a:xfrm>
              <a:off x="5025881" y="1206449"/>
              <a:ext cx="72249" cy="95346"/>
            </a:xfrm>
            <a:prstGeom prst="rect">
              <a:avLst/>
            </a:prstGeom>
          </p:spPr>
        </p:pic>
        <p:sp>
          <p:nvSpPr>
            <p:cNvPr id="385" name="object 385"/>
            <p:cNvSpPr/>
            <p:nvPr/>
          </p:nvSpPr>
          <p:spPr>
            <a:xfrm>
              <a:off x="5131298" y="1207927"/>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386" name="object 386"/>
          <p:cNvSpPr/>
          <p:nvPr/>
        </p:nvSpPr>
        <p:spPr>
          <a:xfrm>
            <a:off x="3563211"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87" name="object 387"/>
          <p:cNvSpPr/>
          <p:nvPr/>
        </p:nvSpPr>
        <p:spPr>
          <a:xfrm>
            <a:off x="3593647" y="636682"/>
            <a:ext cx="30458" cy="48866"/>
          </a:xfrm>
          <a:custGeom>
            <a:avLst/>
            <a:gdLst/>
            <a:ahLst/>
            <a:cxnLst/>
            <a:rect l="l" t="t" r="r" b="b"/>
            <a:pathLst>
              <a:path w="57785"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Lst>
          </a:custGeom>
          <a:ln w="3175">
            <a:solidFill>
              <a:srgbClr val="000000"/>
            </a:solidFill>
          </a:ln>
        </p:spPr>
        <p:txBody>
          <a:bodyPr wrap="square" lIns="0" tIns="0" rIns="0" bIns="0" rtlCol="0"/>
          <a:lstStyle/>
          <a:p>
            <a:endParaRPr sz="949"/>
          </a:p>
        </p:txBody>
      </p:sp>
      <p:sp>
        <p:nvSpPr>
          <p:cNvPr id="388" name="object 388"/>
          <p:cNvSpPr/>
          <p:nvPr/>
        </p:nvSpPr>
        <p:spPr>
          <a:xfrm>
            <a:off x="3697130" y="636682"/>
            <a:ext cx="173709" cy="48866"/>
          </a:xfrm>
          <a:custGeom>
            <a:avLst/>
            <a:gdLst/>
            <a:ahLst/>
            <a:cxnLst/>
            <a:rect l="l" t="t" r="r" b="b"/>
            <a:pathLst>
              <a:path w="329564" h="92709">
                <a:moveTo>
                  <a:pt x="0" y="92390"/>
                </a:moveTo>
                <a:lnTo>
                  <a:pt x="0" y="0"/>
                </a:lnTo>
                <a:lnTo>
                  <a:pt x="28871" y="0"/>
                </a:lnTo>
                <a:lnTo>
                  <a:pt x="40420" y="7699"/>
                </a:lnTo>
                <a:lnTo>
                  <a:pt x="46195" y="15398"/>
                </a:lnTo>
                <a:lnTo>
                  <a:pt x="46195" y="30796"/>
                </a:lnTo>
                <a:lnTo>
                  <a:pt x="40420" y="38495"/>
                </a:lnTo>
                <a:lnTo>
                  <a:pt x="28871" y="46195"/>
                </a:lnTo>
                <a:lnTo>
                  <a:pt x="0" y="46195"/>
                </a:lnTo>
              </a:path>
              <a:path w="329564" h="92709">
                <a:moveTo>
                  <a:pt x="86615" y="92390"/>
                </a:moveTo>
                <a:lnTo>
                  <a:pt x="115487" y="0"/>
                </a:lnTo>
                <a:lnTo>
                  <a:pt x="144359" y="92390"/>
                </a:lnTo>
              </a:path>
              <a:path w="329564" h="92709">
                <a:moveTo>
                  <a:pt x="98164" y="61593"/>
                </a:moveTo>
                <a:lnTo>
                  <a:pt x="132810" y="61593"/>
                </a:lnTo>
              </a:path>
              <a:path w="329564" h="92709">
                <a:moveTo>
                  <a:pt x="184780" y="92390"/>
                </a:moveTo>
                <a:lnTo>
                  <a:pt x="184780" y="0"/>
                </a:lnTo>
                <a:lnTo>
                  <a:pt x="213652" y="0"/>
                </a:lnTo>
                <a:lnTo>
                  <a:pt x="225200" y="7699"/>
                </a:lnTo>
                <a:lnTo>
                  <a:pt x="230975" y="15398"/>
                </a:lnTo>
                <a:lnTo>
                  <a:pt x="230975" y="30796"/>
                </a:lnTo>
                <a:lnTo>
                  <a:pt x="225200" y="38495"/>
                </a:lnTo>
                <a:lnTo>
                  <a:pt x="213652" y="46195"/>
                </a:lnTo>
                <a:lnTo>
                  <a:pt x="184780" y="46195"/>
                </a:lnTo>
              </a:path>
              <a:path w="329564" h="92709">
                <a:moveTo>
                  <a:pt x="213652" y="46195"/>
                </a:moveTo>
                <a:lnTo>
                  <a:pt x="230975" y="92390"/>
                </a:lnTo>
              </a:path>
              <a:path w="329564" h="92709">
                <a:moveTo>
                  <a:pt x="271396" y="0"/>
                </a:moveTo>
                <a:lnTo>
                  <a:pt x="329139" y="0"/>
                </a:lnTo>
              </a:path>
              <a:path w="329564" h="92709">
                <a:moveTo>
                  <a:pt x="300268" y="0"/>
                </a:moveTo>
                <a:lnTo>
                  <a:pt x="300268" y="92390"/>
                </a:lnTo>
              </a:path>
            </a:pathLst>
          </a:custGeom>
          <a:ln w="3175">
            <a:solidFill>
              <a:srgbClr val="000000"/>
            </a:solidFill>
          </a:ln>
        </p:spPr>
        <p:txBody>
          <a:bodyPr wrap="square" lIns="0" tIns="0" rIns="0" bIns="0" rtlCol="0"/>
          <a:lstStyle/>
          <a:p>
            <a:endParaRPr sz="949"/>
          </a:p>
        </p:txBody>
      </p:sp>
      <p:sp>
        <p:nvSpPr>
          <p:cNvPr id="389" name="object 389"/>
          <p:cNvSpPr/>
          <p:nvPr/>
        </p:nvSpPr>
        <p:spPr>
          <a:xfrm>
            <a:off x="3940618" y="636682"/>
            <a:ext cx="24433" cy="48866"/>
          </a:xfrm>
          <a:custGeom>
            <a:avLst/>
            <a:gdLst/>
            <a:ahLst/>
            <a:cxnLst/>
            <a:rect l="l" t="t" r="r" b="b"/>
            <a:pathLst>
              <a:path w="46354" h="92709">
                <a:moveTo>
                  <a:pt x="0" y="92390"/>
                </a:moveTo>
                <a:lnTo>
                  <a:pt x="0" y="0"/>
                </a:lnTo>
                <a:lnTo>
                  <a:pt x="46195" y="0"/>
                </a:lnTo>
              </a:path>
              <a:path w="46354"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390" name="object 390"/>
          <p:cNvSpPr/>
          <p:nvPr/>
        </p:nvSpPr>
        <p:spPr>
          <a:xfrm>
            <a:off x="4001489" y="63668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1" name="object 391"/>
          <p:cNvSpPr/>
          <p:nvPr/>
        </p:nvSpPr>
        <p:spPr>
          <a:xfrm>
            <a:off x="4038013" y="636682"/>
            <a:ext cx="73299" cy="48866"/>
          </a:xfrm>
          <a:custGeom>
            <a:avLst/>
            <a:gdLst/>
            <a:ahLst/>
            <a:cxnLst/>
            <a:rect l="l" t="t" r="r" b="b"/>
            <a:pathLst>
              <a:path w="139064" h="92709">
                <a:moveTo>
                  <a:pt x="0" y="0"/>
                </a:moveTo>
                <a:lnTo>
                  <a:pt x="0" y="92390"/>
                </a:lnTo>
                <a:lnTo>
                  <a:pt x="46195" y="92390"/>
                </a:lnTo>
              </a:path>
              <a:path w="139064" h="92709">
                <a:moveTo>
                  <a:pt x="138585" y="92390"/>
                </a:moveTo>
                <a:lnTo>
                  <a:pt x="92390" y="92390"/>
                </a:lnTo>
                <a:lnTo>
                  <a:pt x="92390" y="0"/>
                </a:lnTo>
                <a:lnTo>
                  <a:pt x="138585" y="0"/>
                </a:lnTo>
              </a:path>
              <a:path w="139064" h="92709">
                <a:moveTo>
                  <a:pt x="92390" y="46195"/>
                </a:moveTo>
                <a:lnTo>
                  <a:pt x="121262" y="46195"/>
                </a:lnTo>
              </a:path>
            </a:pathLst>
          </a:custGeom>
          <a:ln w="3175">
            <a:solidFill>
              <a:srgbClr val="000000"/>
            </a:solidFill>
          </a:ln>
        </p:spPr>
        <p:txBody>
          <a:bodyPr wrap="square" lIns="0" tIns="0" rIns="0" bIns="0" rtlCol="0"/>
          <a:lstStyle/>
          <a:p>
            <a:endParaRPr sz="949"/>
          </a:p>
        </p:txBody>
      </p:sp>
      <p:sp>
        <p:nvSpPr>
          <p:cNvPr id="392" name="object 392"/>
          <p:cNvSpPr/>
          <p:nvPr/>
        </p:nvSpPr>
        <p:spPr>
          <a:xfrm>
            <a:off x="4141495" y="681322"/>
            <a:ext cx="6359" cy="12384"/>
          </a:xfrm>
          <a:custGeom>
            <a:avLst/>
            <a:gdLst/>
            <a:ahLst/>
            <a:cxnLst/>
            <a:rect l="l" t="t" r="r" b="b"/>
            <a:pathLst>
              <a:path w="12064" h="23494">
                <a:moveTo>
                  <a:pt x="11548" y="7699"/>
                </a:moveTo>
                <a:lnTo>
                  <a:pt x="5774" y="0"/>
                </a:lnTo>
                <a:lnTo>
                  <a:pt x="11548" y="0"/>
                </a:lnTo>
                <a:lnTo>
                  <a:pt x="11548" y="7699"/>
                </a:lnTo>
                <a:lnTo>
                  <a:pt x="0" y="23097"/>
                </a:lnTo>
              </a:path>
            </a:pathLst>
          </a:custGeom>
          <a:ln w="3175">
            <a:solidFill>
              <a:srgbClr val="000000"/>
            </a:solidFill>
          </a:ln>
        </p:spPr>
        <p:txBody>
          <a:bodyPr wrap="square" lIns="0" tIns="0" rIns="0" bIns="0" rtlCol="0"/>
          <a:lstStyle/>
          <a:p>
            <a:endParaRPr sz="949"/>
          </a:p>
        </p:txBody>
      </p:sp>
      <p:sp>
        <p:nvSpPr>
          <p:cNvPr id="393" name="object 393"/>
          <p:cNvSpPr/>
          <p:nvPr/>
        </p:nvSpPr>
        <p:spPr>
          <a:xfrm>
            <a:off x="1268336" y="709729"/>
            <a:ext cx="12384" cy="16400"/>
          </a:xfrm>
          <a:custGeom>
            <a:avLst/>
            <a:gdLst/>
            <a:ahLst/>
            <a:cxnLst/>
            <a:rect l="l" t="t" r="r" b="b"/>
            <a:pathLst>
              <a:path w="23494" h="31115">
                <a:moveTo>
                  <a:pt x="0" y="0"/>
                </a:moveTo>
                <a:lnTo>
                  <a:pt x="0" y="30796"/>
                </a:lnTo>
              </a:path>
              <a:path w="23494" h="31115">
                <a:moveTo>
                  <a:pt x="23097" y="0"/>
                </a:moveTo>
                <a:lnTo>
                  <a:pt x="23097" y="30796"/>
                </a:lnTo>
              </a:path>
            </a:pathLst>
          </a:custGeom>
          <a:ln w="3175">
            <a:solidFill>
              <a:srgbClr val="000000"/>
            </a:solidFill>
          </a:ln>
        </p:spPr>
        <p:txBody>
          <a:bodyPr wrap="square" lIns="0" tIns="0" rIns="0" bIns="0" rtlCol="0"/>
          <a:lstStyle/>
          <a:p>
            <a:endParaRPr sz="949"/>
          </a:p>
        </p:txBody>
      </p:sp>
      <p:sp>
        <p:nvSpPr>
          <p:cNvPr id="394" name="object 394"/>
          <p:cNvSpPr/>
          <p:nvPr/>
        </p:nvSpPr>
        <p:spPr>
          <a:xfrm>
            <a:off x="1323121" y="70972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395" name="object 395"/>
          <p:cNvSpPr/>
          <p:nvPr/>
        </p:nvSpPr>
        <p:spPr>
          <a:xfrm>
            <a:off x="1362688" y="725961"/>
            <a:ext cx="18408" cy="32465"/>
          </a:xfrm>
          <a:custGeom>
            <a:avLst/>
            <a:gdLst/>
            <a:ahLst/>
            <a:cxnLst/>
            <a:rect l="l" t="t" r="r" b="b"/>
            <a:pathLst>
              <a:path w="34925" h="61594">
                <a:moveTo>
                  <a:pt x="0" y="61593"/>
                </a:moveTo>
                <a:lnTo>
                  <a:pt x="0" y="0"/>
                </a:lnTo>
              </a:path>
              <a:path w="34925" h="61594">
                <a:moveTo>
                  <a:pt x="0" y="15398"/>
                </a:moveTo>
                <a:lnTo>
                  <a:pt x="11548" y="0"/>
                </a:lnTo>
                <a:lnTo>
                  <a:pt x="23097" y="0"/>
                </a:lnTo>
                <a:lnTo>
                  <a:pt x="34646" y="15398"/>
                </a:lnTo>
                <a:lnTo>
                  <a:pt x="34646" y="61593"/>
                </a:lnTo>
              </a:path>
            </a:pathLst>
          </a:custGeom>
          <a:ln w="3175">
            <a:solidFill>
              <a:srgbClr val="000000"/>
            </a:solidFill>
          </a:ln>
        </p:spPr>
        <p:txBody>
          <a:bodyPr wrap="square" lIns="0" tIns="0" rIns="0" bIns="0" rtlCol="0"/>
          <a:lstStyle/>
          <a:p>
            <a:endParaRPr sz="949"/>
          </a:p>
        </p:txBody>
      </p:sp>
      <p:sp>
        <p:nvSpPr>
          <p:cNvPr id="396" name="object 396"/>
          <p:cNvSpPr/>
          <p:nvPr/>
        </p:nvSpPr>
        <p:spPr>
          <a:xfrm>
            <a:off x="1411386" y="725961"/>
            <a:ext cx="18408" cy="32465"/>
          </a:xfrm>
          <a:custGeom>
            <a:avLst/>
            <a:gdLst/>
            <a:ahLst/>
            <a:cxnLst/>
            <a:rect l="l" t="t" r="r" b="b"/>
            <a:pathLst>
              <a:path w="34925" h="61594">
                <a:moveTo>
                  <a:pt x="28872" y="7699"/>
                </a:moveTo>
                <a:lnTo>
                  <a:pt x="23097" y="0"/>
                </a:lnTo>
                <a:lnTo>
                  <a:pt x="11548" y="0"/>
                </a:lnTo>
                <a:lnTo>
                  <a:pt x="5774" y="7699"/>
                </a:lnTo>
                <a:lnTo>
                  <a:pt x="5774" y="15398"/>
                </a:lnTo>
                <a:lnTo>
                  <a:pt x="17323" y="23097"/>
                </a:lnTo>
                <a:lnTo>
                  <a:pt x="28872" y="30796"/>
                </a:lnTo>
                <a:lnTo>
                  <a:pt x="34646" y="38495"/>
                </a:lnTo>
                <a:lnTo>
                  <a:pt x="34646" y="46195"/>
                </a:lnTo>
                <a:lnTo>
                  <a:pt x="28872" y="53894"/>
                </a:lnTo>
                <a:lnTo>
                  <a:pt x="23097" y="61593"/>
                </a:lnTo>
                <a:lnTo>
                  <a:pt x="11548" y="61593"/>
                </a:lnTo>
                <a:lnTo>
                  <a:pt x="5774" y="53894"/>
                </a:lnTo>
                <a:lnTo>
                  <a:pt x="0" y="46195"/>
                </a:lnTo>
              </a:path>
            </a:pathLst>
          </a:custGeom>
          <a:ln w="3175">
            <a:solidFill>
              <a:srgbClr val="000000"/>
            </a:solidFill>
          </a:ln>
        </p:spPr>
        <p:txBody>
          <a:bodyPr wrap="square" lIns="0" tIns="0" rIns="0" bIns="0" rtlCol="0"/>
          <a:lstStyle/>
          <a:p>
            <a:endParaRPr sz="949"/>
          </a:p>
        </p:txBody>
      </p:sp>
      <p:sp>
        <p:nvSpPr>
          <p:cNvPr id="397" name="object 397"/>
          <p:cNvSpPr/>
          <p:nvPr/>
        </p:nvSpPr>
        <p:spPr>
          <a:xfrm>
            <a:off x="1460084" y="709728"/>
            <a:ext cx="18408" cy="48866"/>
          </a:xfrm>
          <a:custGeom>
            <a:avLst/>
            <a:gdLst/>
            <a:ahLst/>
            <a:cxnLst/>
            <a:rect l="l" t="t" r="r" b="b"/>
            <a:pathLst>
              <a:path w="34925" h="92709">
                <a:moveTo>
                  <a:pt x="17323" y="92390"/>
                </a:moveTo>
                <a:lnTo>
                  <a:pt x="17323" y="0"/>
                </a:lnTo>
              </a:path>
              <a:path w="34925" h="92709">
                <a:moveTo>
                  <a:pt x="0" y="38495"/>
                </a:moveTo>
                <a:lnTo>
                  <a:pt x="34646" y="38495"/>
                </a:lnTo>
              </a:path>
            </a:pathLst>
          </a:custGeom>
          <a:ln w="3175">
            <a:solidFill>
              <a:srgbClr val="000000"/>
            </a:solidFill>
          </a:ln>
        </p:spPr>
        <p:txBody>
          <a:bodyPr wrap="square" lIns="0" tIns="0" rIns="0" bIns="0" rtlCol="0"/>
          <a:lstStyle/>
          <a:p>
            <a:endParaRPr sz="949"/>
          </a:p>
        </p:txBody>
      </p:sp>
      <p:sp>
        <p:nvSpPr>
          <p:cNvPr id="398" name="object 398"/>
          <p:cNvSpPr/>
          <p:nvPr/>
        </p:nvSpPr>
        <p:spPr>
          <a:xfrm>
            <a:off x="1508781" y="725961"/>
            <a:ext cx="15396" cy="32465"/>
          </a:xfrm>
          <a:custGeom>
            <a:avLst/>
            <a:gdLst/>
            <a:ahLst/>
            <a:cxnLst/>
            <a:rect l="l" t="t" r="r" b="b"/>
            <a:pathLst>
              <a:path w="29209" h="61594">
                <a:moveTo>
                  <a:pt x="0" y="61593"/>
                </a:moveTo>
                <a:lnTo>
                  <a:pt x="0" y="0"/>
                </a:lnTo>
              </a:path>
              <a:path w="29209" h="61594">
                <a:moveTo>
                  <a:pt x="0" y="15398"/>
                </a:moveTo>
                <a:lnTo>
                  <a:pt x="11548" y="0"/>
                </a:lnTo>
                <a:lnTo>
                  <a:pt x="23097" y="0"/>
                </a:lnTo>
                <a:lnTo>
                  <a:pt x="28871" y="7699"/>
                </a:lnTo>
              </a:path>
            </a:pathLst>
          </a:custGeom>
          <a:ln w="3175">
            <a:solidFill>
              <a:srgbClr val="000000"/>
            </a:solidFill>
          </a:ln>
        </p:spPr>
        <p:txBody>
          <a:bodyPr wrap="square" lIns="0" tIns="0" rIns="0" bIns="0" rtlCol="0"/>
          <a:lstStyle/>
          <a:p>
            <a:endParaRPr sz="949"/>
          </a:p>
        </p:txBody>
      </p:sp>
      <p:grpSp>
        <p:nvGrpSpPr>
          <p:cNvPr id="399" name="object 399"/>
          <p:cNvGrpSpPr/>
          <p:nvPr/>
        </p:nvGrpSpPr>
        <p:grpSpPr>
          <a:xfrm>
            <a:off x="1556699" y="725182"/>
            <a:ext cx="117480" cy="34139"/>
            <a:chOff x="1439988" y="1375831"/>
            <a:chExt cx="222885" cy="64769"/>
          </a:xfrm>
        </p:grpSpPr>
        <p:sp>
          <p:nvSpPr>
            <p:cNvPr id="400" name="object 400"/>
            <p:cNvSpPr/>
            <p:nvPr/>
          </p:nvSpPr>
          <p:spPr>
            <a:xfrm>
              <a:off x="1441466" y="1377309"/>
              <a:ext cx="34925" cy="61594"/>
            </a:xfrm>
            <a:custGeom>
              <a:avLst/>
              <a:gdLst/>
              <a:ahLst/>
              <a:cxnLst/>
              <a:rect l="l" t="t" r="r" b="b"/>
              <a:pathLst>
                <a:path w="34925" h="61594">
                  <a:moveTo>
                    <a:pt x="0" y="0"/>
                  </a:moveTo>
                  <a:lnTo>
                    <a:pt x="0" y="46195"/>
                  </a:lnTo>
                  <a:lnTo>
                    <a:pt x="11548" y="61593"/>
                  </a:lnTo>
                  <a:lnTo>
                    <a:pt x="23097" y="61593"/>
                  </a:lnTo>
                  <a:lnTo>
                    <a:pt x="34646" y="46195"/>
                  </a:lnTo>
                </a:path>
                <a:path w="34925" h="61594">
                  <a:moveTo>
                    <a:pt x="34646" y="0"/>
                  </a:moveTo>
                  <a:lnTo>
                    <a:pt x="34646" y="61593"/>
                  </a:lnTo>
                </a:path>
              </a:pathLst>
            </a:custGeom>
            <a:ln w="3175">
              <a:solidFill>
                <a:srgbClr val="000000"/>
              </a:solidFill>
            </a:ln>
          </p:spPr>
          <p:txBody>
            <a:bodyPr wrap="square" lIns="0" tIns="0" rIns="0" bIns="0" rtlCol="0"/>
            <a:lstStyle/>
            <a:p>
              <a:endParaRPr sz="949"/>
            </a:p>
          </p:txBody>
        </p:sp>
        <p:pic>
          <p:nvPicPr>
            <p:cNvPr id="401" name="object 401"/>
            <p:cNvPicPr/>
            <p:nvPr/>
          </p:nvPicPr>
          <p:blipFill>
            <a:blip r:embed="rId13" cstate="print"/>
            <a:stretch>
              <a:fillRect/>
            </a:stretch>
          </p:blipFill>
          <p:spPr>
            <a:xfrm>
              <a:off x="1515055" y="1375831"/>
              <a:ext cx="72249" cy="64549"/>
            </a:xfrm>
            <a:prstGeom prst="rect">
              <a:avLst/>
            </a:prstGeom>
          </p:spPr>
        </p:pic>
        <p:sp>
          <p:nvSpPr>
            <p:cNvPr id="402" name="object 402"/>
            <p:cNvSpPr/>
            <p:nvPr/>
          </p:nvSpPr>
          <p:spPr>
            <a:xfrm>
              <a:off x="1620472" y="1377309"/>
              <a:ext cx="40640" cy="61594"/>
            </a:xfrm>
            <a:custGeom>
              <a:avLst/>
              <a:gdLst/>
              <a:ahLst/>
              <a:cxnLst/>
              <a:rect l="l" t="t" r="r" b="b"/>
              <a:pathLst>
                <a:path w="40639" h="61594">
                  <a:moveTo>
                    <a:pt x="40420" y="46195"/>
                  </a:moveTo>
                  <a:lnTo>
                    <a:pt x="34646" y="53894"/>
                  </a:lnTo>
                  <a:lnTo>
                    <a:pt x="23097" y="61593"/>
                  </a:lnTo>
                  <a:lnTo>
                    <a:pt x="11548" y="53894"/>
                  </a:lnTo>
                  <a:lnTo>
                    <a:pt x="0" y="38495"/>
                  </a:lnTo>
                  <a:lnTo>
                    <a:pt x="0" y="23097"/>
                  </a:lnTo>
                  <a:lnTo>
                    <a:pt x="11548" y="7699"/>
                  </a:lnTo>
                  <a:lnTo>
                    <a:pt x="23097" y="0"/>
                  </a:lnTo>
                  <a:lnTo>
                    <a:pt x="34646" y="7699"/>
                  </a:lnTo>
                  <a:lnTo>
                    <a:pt x="40420" y="23097"/>
                  </a:lnTo>
                  <a:lnTo>
                    <a:pt x="0" y="23097"/>
                  </a:lnTo>
                </a:path>
              </a:pathLst>
            </a:custGeom>
            <a:ln w="3175">
              <a:solidFill>
                <a:srgbClr val="000000"/>
              </a:solidFill>
            </a:ln>
          </p:spPr>
          <p:txBody>
            <a:bodyPr wrap="square" lIns="0" tIns="0" rIns="0" bIns="0" rtlCol="0"/>
            <a:lstStyle/>
            <a:p>
              <a:endParaRPr sz="949"/>
            </a:p>
          </p:txBody>
        </p:sp>
      </p:grpSp>
      <p:sp>
        <p:nvSpPr>
          <p:cNvPr id="403" name="object 403"/>
          <p:cNvSpPr/>
          <p:nvPr/>
        </p:nvSpPr>
        <p:spPr>
          <a:xfrm>
            <a:off x="1703572" y="725961"/>
            <a:ext cx="18408" cy="32465"/>
          </a:xfrm>
          <a:custGeom>
            <a:avLst/>
            <a:gdLst/>
            <a:ahLst/>
            <a:cxnLst/>
            <a:rect l="l" t="t" r="r" b="b"/>
            <a:pathLst>
              <a:path w="34925" h="61594">
                <a:moveTo>
                  <a:pt x="0" y="61593"/>
                </a:moveTo>
                <a:lnTo>
                  <a:pt x="0" y="0"/>
                </a:lnTo>
              </a:path>
              <a:path w="34925" h="61594">
                <a:moveTo>
                  <a:pt x="0" y="15398"/>
                </a:moveTo>
                <a:lnTo>
                  <a:pt x="11548" y="0"/>
                </a:lnTo>
                <a:lnTo>
                  <a:pt x="23097" y="0"/>
                </a:lnTo>
                <a:lnTo>
                  <a:pt x="34646" y="15398"/>
                </a:lnTo>
                <a:lnTo>
                  <a:pt x="34646" y="61593"/>
                </a:lnTo>
              </a:path>
            </a:pathLst>
          </a:custGeom>
          <a:ln w="3175">
            <a:solidFill>
              <a:srgbClr val="000000"/>
            </a:solidFill>
          </a:ln>
        </p:spPr>
        <p:txBody>
          <a:bodyPr wrap="square" lIns="0" tIns="0" rIns="0" bIns="0" rtlCol="0"/>
          <a:lstStyle/>
          <a:p>
            <a:endParaRPr sz="949"/>
          </a:p>
        </p:txBody>
      </p:sp>
      <p:sp>
        <p:nvSpPr>
          <p:cNvPr id="404" name="object 404"/>
          <p:cNvSpPr/>
          <p:nvPr/>
        </p:nvSpPr>
        <p:spPr>
          <a:xfrm>
            <a:off x="1752269" y="709728"/>
            <a:ext cx="18408" cy="48866"/>
          </a:xfrm>
          <a:custGeom>
            <a:avLst/>
            <a:gdLst/>
            <a:ahLst/>
            <a:cxnLst/>
            <a:rect l="l" t="t" r="r" b="b"/>
            <a:pathLst>
              <a:path w="34925" h="92709">
                <a:moveTo>
                  <a:pt x="17323" y="92390"/>
                </a:moveTo>
                <a:lnTo>
                  <a:pt x="17323" y="0"/>
                </a:lnTo>
              </a:path>
              <a:path w="34925" h="92709">
                <a:moveTo>
                  <a:pt x="0" y="38495"/>
                </a:moveTo>
                <a:lnTo>
                  <a:pt x="34646" y="38495"/>
                </a:lnTo>
              </a:path>
            </a:pathLst>
          </a:custGeom>
          <a:ln w="3175">
            <a:solidFill>
              <a:srgbClr val="000000"/>
            </a:solidFill>
          </a:ln>
        </p:spPr>
        <p:txBody>
          <a:bodyPr wrap="square" lIns="0" tIns="0" rIns="0" bIns="0" rtlCol="0"/>
          <a:lstStyle/>
          <a:p>
            <a:endParaRPr sz="949"/>
          </a:p>
        </p:txBody>
      </p:sp>
      <p:sp>
        <p:nvSpPr>
          <p:cNvPr id="405" name="object 405"/>
          <p:cNvSpPr/>
          <p:nvPr/>
        </p:nvSpPr>
        <p:spPr>
          <a:xfrm>
            <a:off x="1797923" y="758426"/>
            <a:ext cx="24433" cy="0"/>
          </a:xfrm>
          <a:custGeom>
            <a:avLst/>
            <a:gdLst/>
            <a:ahLst/>
            <a:cxnLst/>
            <a:rect l="l" t="t" r="r" b="b"/>
            <a:pathLst>
              <a:path w="46355">
                <a:moveTo>
                  <a:pt x="46195" y="0"/>
                </a:moveTo>
                <a:lnTo>
                  <a:pt x="0" y="0"/>
                </a:lnTo>
              </a:path>
            </a:pathLst>
          </a:custGeom>
          <a:ln w="3175">
            <a:solidFill>
              <a:srgbClr val="000000"/>
            </a:solidFill>
          </a:ln>
        </p:spPr>
        <p:txBody>
          <a:bodyPr wrap="square" lIns="0" tIns="0" rIns="0" bIns="0" rtlCol="0"/>
          <a:lstStyle/>
          <a:p>
            <a:endParaRPr sz="949"/>
          </a:p>
        </p:txBody>
      </p:sp>
      <p:sp>
        <p:nvSpPr>
          <p:cNvPr id="406" name="object 406"/>
          <p:cNvSpPr/>
          <p:nvPr/>
        </p:nvSpPr>
        <p:spPr>
          <a:xfrm>
            <a:off x="1846621" y="709728"/>
            <a:ext cx="24433" cy="48866"/>
          </a:xfrm>
          <a:custGeom>
            <a:avLst/>
            <a:gdLst/>
            <a:ahLst/>
            <a:cxnLst/>
            <a:rect l="l" t="t" r="r" b="b"/>
            <a:pathLst>
              <a:path w="46355" h="92709">
                <a:moveTo>
                  <a:pt x="46195" y="92390"/>
                </a:moveTo>
                <a:lnTo>
                  <a:pt x="0" y="92390"/>
                </a:ln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sp>
        <p:nvSpPr>
          <p:cNvPr id="407" name="object 407"/>
          <p:cNvSpPr/>
          <p:nvPr/>
        </p:nvSpPr>
        <p:spPr>
          <a:xfrm>
            <a:off x="1901406" y="709729"/>
            <a:ext cx="12384" cy="16400"/>
          </a:xfrm>
          <a:custGeom>
            <a:avLst/>
            <a:gdLst/>
            <a:ahLst/>
            <a:cxnLst/>
            <a:rect l="l" t="t" r="r" b="b"/>
            <a:pathLst>
              <a:path w="23494" h="31115">
                <a:moveTo>
                  <a:pt x="0" y="0"/>
                </a:moveTo>
                <a:lnTo>
                  <a:pt x="0" y="30796"/>
                </a:lnTo>
              </a:path>
              <a:path w="23494" h="31115">
                <a:moveTo>
                  <a:pt x="23097" y="0"/>
                </a:moveTo>
                <a:lnTo>
                  <a:pt x="23097" y="30796"/>
                </a:lnTo>
              </a:path>
            </a:pathLst>
          </a:custGeom>
          <a:ln w="3175">
            <a:solidFill>
              <a:srgbClr val="000000"/>
            </a:solidFill>
          </a:ln>
        </p:spPr>
        <p:txBody>
          <a:bodyPr wrap="square" lIns="0" tIns="0" rIns="0" bIns="0" rtlCol="0"/>
          <a:lstStyle/>
          <a:p>
            <a:endParaRPr sz="949"/>
          </a:p>
        </p:txBody>
      </p:sp>
      <p:sp>
        <p:nvSpPr>
          <p:cNvPr id="408" name="object 408"/>
          <p:cNvSpPr/>
          <p:nvPr/>
        </p:nvSpPr>
        <p:spPr>
          <a:xfrm>
            <a:off x="1950103" y="754368"/>
            <a:ext cx="6359" cy="12384"/>
          </a:xfrm>
          <a:custGeom>
            <a:avLst/>
            <a:gdLst/>
            <a:ahLst/>
            <a:cxnLst/>
            <a:rect l="l" t="t" r="r" b="b"/>
            <a:pathLst>
              <a:path w="12064" h="23494">
                <a:moveTo>
                  <a:pt x="11548" y="7699"/>
                </a:moveTo>
                <a:lnTo>
                  <a:pt x="5774" y="0"/>
                </a:lnTo>
                <a:lnTo>
                  <a:pt x="11548" y="0"/>
                </a:lnTo>
                <a:lnTo>
                  <a:pt x="11548" y="7699"/>
                </a:lnTo>
                <a:lnTo>
                  <a:pt x="0" y="23097"/>
                </a:lnTo>
              </a:path>
            </a:pathLst>
          </a:custGeom>
          <a:ln w="3175">
            <a:solidFill>
              <a:srgbClr val="000000"/>
            </a:solidFill>
          </a:ln>
        </p:spPr>
        <p:txBody>
          <a:bodyPr wrap="square" lIns="0" tIns="0" rIns="0" bIns="0" rtlCol="0"/>
          <a:lstStyle/>
          <a:p>
            <a:endParaRPr sz="949"/>
          </a:p>
        </p:txBody>
      </p:sp>
      <p:sp>
        <p:nvSpPr>
          <p:cNvPr id="409" name="object 409"/>
          <p:cNvSpPr/>
          <p:nvPr/>
        </p:nvSpPr>
        <p:spPr>
          <a:xfrm>
            <a:off x="2038367" y="709728"/>
            <a:ext cx="222241" cy="48866"/>
          </a:xfrm>
          <a:custGeom>
            <a:avLst/>
            <a:gdLst/>
            <a:ahLst/>
            <a:cxnLst/>
            <a:rect l="l" t="t" r="r" b="b"/>
            <a:pathLst>
              <a:path w="421639"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421639" h="92709">
                <a:moveTo>
                  <a:pt x="98164" y="0"/>
                </a:moveTo>
                <a:lnTo>
                  <a:pt x="98164" y="92390"/>
                </a:lnTo>
              </a:path>
              <a:path w="421639" h="92709">
                <a:moveTo>
                  <a:pt x="144359" y="0"/>
                </a:moveTo>
                <a:lnTo>
                  <a:pt x="144359" y="92390"/>
                </a:lnTo>
              </a:path>
              <a:path w="421639" h="92709">
                <a:moveTo>
                  <a:pt x="98164" y="46195"/>
                </a:moveTo>
                <a:lnTo>
                  <a:pt x="144359" y="46195"/>
                </a:lnTo>
              </a:path>
              <a:path w="421639" h="92709">
                <a:moveTo>
                  <a:pt x="184780" y="92390"/>
                </a:moveTo>
                <a:lnTo>
                  <a:pt x="213652" y="0"/>
                </a:lnTo>
                <a:lnTo>
                  <a:pt x="242524" y="92390"/>
                </a:lnTo>
              </a:path>
              <a:path w="421639" h="92709">
                <a:moveTo>
                  <a:pt x="196329" y="61593"/>
                </a:moveTo>
                <a:lnTo>
                  <a:pt x="230975" y="61593"/>
                </a:lnTo>
              </a:path>
              <a:path w="421639" h="92709">
                <a:moveTo>
                  <a:pt x="282944" y="0"/>
                </a:moveTo>
                <a:lnTo>
                  <a:pt x="282944" y="92390"/>
                </a:lnTo>
                <a:lnTo>
                  <a:pt x="329139" y="92390"/>
                </a:lnTo>
              </a:path>
              <a:path w="421639" h="92709">
                <a:moveTo>
                  <a:pt x="375335" y="0"/>
                </a:moveTo>
                <a:lnTo>
                  <a:pt x="375335" y="92390"/>
                </a:lnTo>
                <a:lnTo>
                  <a:pt x="421530" y="92390"/>
                </a:lnTo>
              </a:path>
            </a:pathLst>
          </a:custGeom>
          <a:ln w="3175">
            <a:solidFill>
              <a:srgbClr val="000000"/>
            </a:solidFill>
          </a:ln>
        </p:spPr>
        <p:txBody>
          <a:bodyPr wrap="square" lIns="0" tIns="0" rIns="0" bIns="0" rtlCol="0"/>
          <a:lstStyle/>
          <a:p>
            <a:endParaRPr sz="949"/>
          </a:p>
        </p:txBody>
      </p:sp>
      <p:sp>
        <p:nvSpPr>
          <p:cNvPr id="410" name="object 410"/>
          <p:cNvSpPr/>
          <p:nvPr/>
        </p:nvSpPr>
        <p:spPr>
          <a:xfrm>
            <a:off x="2330553" y="709728"/>
            <a:ext cx="76312" cy="48866"/>
          </a:xfrm>
          <a:custGeom>
            <a:avLst/>
            <a:gdLst/>
            <a:ahLst/>
            <a:cxnLst/>
            <a:rect l="l" t="t" r="r" b="b"/>
            <a:pathLst>
              <a:path w="144780" h="92709">
                <a:moveTo>
                  <a:pt x="0" y="0"/>
                </a:moveTo>
                <a:lnTo>
                  <a:pt x="0" y="92390"/>
                </a:lnTo>
                <a:lnTo>
                  <a:pt x="40420" y="92390"/>
                </a:lnTo>
                <a:lnTo>
                  <a:pt x="46195" y="84690"/>
                </a:lnTo>
                <a:lnTo>
                  <a:pt x="51969" y="76991"/>
                </a:lnTo>
                <a:lnTo>
                  <a:pt x="51969" y="53894"/>
                </a:lnTo>
                <a:lnTo>
                  <a:pt x="46195" y="46195"/>
                </a:lnTo>
                <a:lnTo>
                  <a:pt x="40420" y="38495"/>
                </a:lnTo>
                <a:lnTo>
                  <a:pt x="46195" y="30796"/>
                </a:lnTo>
                <a:lnTo>
                  <a:pt x="46195" y="7699"/>
                </a:lnTo>
                <a:lnTo>
                  <a:pt x="40420" y="0"/>
                </a:lnTo>
                <a:lnTo>
                  <a:pt x="0" y="0"/>
                </a:lnTo>
              </a:path>
              <a:path w="144780" h="92709">
                <a:moveTo>
                  <a:pt x="0" y="38495"/>
                </a:moveTo>
                <a:lnTo>
                  <a:pt x="40420" y="38495"/>
                </a:lnTo>
              </a:path>
              <a:path w="144780" h="92709">
                <a:moveTo>
                  <a:pt x="144359" y="92390"/>
                </a:moveTo>
                <a:lnTo>
                  <a:pt x="98164" y="92390"/>
                </a:lnTo>
                <a:lnTo>
                  <a:pt x="98164" y="0"/>
                </a:lnTo>
                <a:lnTo>
                  <a:pt x="144359" y="0"/>
                </a:lnTo>
              </a:path>
              <a:path w="144780" h="92709">
                <a:moveTo>
                  <a:pt x="98164" y="46195"/>
                </a:moveTo>
                <a:lnTo>
                  <a:pt x="127036" y="46195"/>
                </a:lnTo>
              </a:path>
            </a:pathLst>
          </a:custGeom>
          <a:ln w="3175">
            <a:solidFill>
              <a:srgbClr val="000000"/>
            </a:solidFill>
          </a:ln>
        </p:spPr>
        <p:txBody>
          <a:bodyPr wrap="square" lIns="0" tIns="0" rIns="0" bIns="0" rtlCol="0"/>
          <a:lstStyle/>
          <a:p>
            <a:endParaRPr sz="949"/>
          </a:p>
        </p:txBody>
      </p:sp>
      <p:sp>
        <p:nvSpPr>
          <p:cNvPr id="411" name="object 411"/>
          <p:cNvSpPr/>
          <p:nvPr/>
        </p:nvSpPr>
        <p:spPr>
          <a:xfrm>
            <a:off x="2479690" y="709728"/>
            <a:ext cx="173709" cy="48866"/>
          </a:xfrm>
          <a:custGeom>
            <a:avLst/>
            <a:gdLst/>
            <a:ahLst/>
            <a:cxnLst/>
            <a:rect l="l" t="t" r="r" b="b"/>
            <a:pathLst>
              <a:path w="329564" h="92709">
                <a:moveTo>
                  <a:pt x="46195" y="0"/>
                </a:moveTo>
                <a:lnTo>
                  <a:pt x="46195" y="76991"/>
                </a:lnTo>
                <a:lnTo>
                  <a:pt x="40420" y="84690"/>
                </a:lnTo>
                <a:lnTo>
                  <a:pt x="28871" y="92390"/>
                </a:lnTo>
                <a:lnTo>
                  <a:pt x="17323" y="92390"/>
                </a:lnTo>
                <a:lnTo>
                  <a:pt x="5774" y="84690"/>
                </a:lnTo>
                <a:lnTo>
                  <a:pt x="0" y="76991"/>
                </a:lnTo>
                <a:lnTo>
                  <a:pt x="0" y="0"/>
                </a:lnTo>
              </a:path>
              <a:path w="329564" h="92709">
                <a:moveTo>
                  <a:pt x="138585" y="15398"/>
                </a:moveTo>
                <a:lnTo>
                  <a:pt x="132810" y="7699"/>
                </a:lnTo>
                <a:lnTo>
                  <a:pt x="121262" y="0"/>
                </a:lnTo>
                <a:lnTo>
                  <a:pt x="109713" y="0"/>
                </a:lnTo>
                <a:lnTo>
                  <a:pt x="98164" y="7699"/>
                </a:lnTo>
                <a:lnTo>
                  <a:pt x="92390" y="15398"/>
                </a:lnTo>
                <a:lnTo>
                  <a:pt x="92390" y="23097"/>
                </a:lnTo>
                <a:lnTo>
                  <a:pt x="98164" y="30796"/>
                </a:lnTo>
                <a:lnTo>
                  <a:pt x="109713" y="38495"/>
                </a:lnTo>
                <a:lnTo>
                  <a:pt x="121262" y="46195"/>
                </a:lnTo>
                <a:lnTo>
                  <a:pt x="132810" y="53894"/>
                </a:lnTo>
                <a:lnTo>
                  <a:pt x="138585" y="61593"/>
                </a:lnTo>
                <a:lnTo>
                  <a:pt x="138585" y="76991"/>
                </a:lnTo>
                <a:lnTo>
                  <a:pt x="132810" y="84690"/>
                </a:lnTo>
                <a:lnTo>
                  <a:pt x="121262" y="92390"/>
                </a:lnTo>
                <a:lnTo>
                  <a:pt x="109713" y="92390"/>
                </a:lnTo>
                <a:lnTo>
                  <a:pt x="98164" y="84690"/>
                </a:lnTo>
                <a:lnTo>
                  <a:pt x="92390" y="76991"/>
                </a:lnTo>
                <a:lnTo>
                  <a:pt x="86615" y="69292"/>
                </a:lnTo>
              </a:path>
              <a:path w="329564" h="92709">
                <a:moveTo>
                  <a:pt x="230975" y="92390"/>
                </a:moveTo>
                <a:lnTo>
                  <a:pt x="184780" y="92390"/>
                </a:lnTo>
                <a:lnTo>
                  <a:pt x="184780" y="0"/>
                </a:lnTo>
                <a:lnTo>
                  <a:pt x="230975" y="0"/>
                </a:lnTo>
              </a:path>
              <a:path w="329564" h="92709">
                <a:moveTo>
                  <a:pt x="184780" y="46195"/>
                </a:moveTo>
                <a:lnTo>
                  <a:pt x="213652" y="46195"/>
                </a:lnTo>
              </a:path>
              <a:path w="329564" h="92709">
                <a:moveTo>
                  <a:pt x="277170" y="0"/>
                </a:moveTo>
                <a:lnTo>
                  <a:pt x="300268" y="0"/>
                </a:lnTo>
                <a:lnTo>
                  <a:pt x="311816" y="7699"/>
                </a:lnTo>
                <a:lnTo>
                  <a:pt x="317591" y="15398"/>
                </a:lnTo>
                <a:lnTo>
                  <a:pt x="323365" y="23097"/>
                </a:lnTo>
                <a:lnTo>
                  <a:pt x="329139" y="46195"/>
                </a:lnTo>
                <a:lnTo>
                  <a:pt x="323365" y="69292"/>
                </a:lnTo>
                <a:lnTo>
                  <a:pt x="317591" y="76991"/>
                </a:lnTo>
                <a:lnTo>
                  <a:pt x="311816" y="84690"/>
                </a:lnTo>
                <a:lnTo>
                  <a:pt x="300268" y="92390"/>
                </a:lnTo>
                <a:lnTo>
                  <a:pt x="277170" y="92390"/>
                </a:lnTo>
                <a:lnTo>
                  <a:pt x="277170" y="0"/>
                </a:lnTo>
              </a:path>
            </a:pathLst>
          </a:custGeom>
          <a:ln w="3175">
            <a:solidFill>
              <a:srgbClr val="000000"/>
            </a:solidFill>
          </a:ln>
        </p:spPr>
        <p:txBody>
          <a:bodyPr wrap="square" lIns="0" tIns="0" rIns="0" bIns="0" rtlCol="0"/>
          <a:lstStyle/>
          <a:p>
            <a:endParaRPr sz="949"/>
          </a:p>
        </p:txBody>
      </p:sp>
      <p:grpSp>
        <p:nvGrpSpPr>
          <p:cNvPr id="412" name="object 412"/>
          <p:cNvGrpSpPr/>
          <p:nvPr/>
        </p:nvGrpSpPr>
        <p:grpSpPr>
          <a:xfrm>
            <a:off x="2720133" y="708949"/>
            <a:ext cx="83006" cy="50540"/>
            <a:chOff x="3647281" y="1345034"/>
            <a:chExt cx="157480" cy="95885"/>
          </a:xfrm>
        </p:grpSpPr>
        <p:sp>
          <p:nvSpPr>
            <p:cNvPr id="413" name="object 413"/>
            <p:cNvSpPr/>
            <p:nvPr/>
          </p:nvSpPr>
          <p:spPr>
            <a:xfrm>
              <a:off x="3647281" y="1346512"/>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pic>
          <p:nvPicPr>
            <p:cNvPr id="414" name="object 414"/>
            <p:cNvPicPr/>
            <p:nvPr/>
          </p:nvPicPr>
          <p:blipFill>
            <a:blip r:embed="rId12" cstate="print"/>
            <a:stretch>
              <a:fillRect/>
            </a:stretch>
          </p:blipFill>
          <p:spPr>
            <a:xfrm>
              <a:off x="3732419" y="1345034"/>
              <a:ext cx="72249" cy="95346"/>
            </a:xfrm>
            <a:prstGeom prst="rect">
              <a:avLst/>
            </a:prstGeom>
          </p:spPr>
        </p:pic>
      </p:grpSp>
      <p:sp>
        <p:nvSpPr>
          <p:cNvPr id="415" name="object 415"/>
          <p:cNvSpPr/>
          <p:nvPr/>
        </p:nvSpPr>
        <p:spPr>
          <a:xfrm>
            <a:off x="2866227" y="709728"/>
            <a:ext cx="468914" cy="48866"/>
          </a:xfrm>
          <a:custGeom>
            <a:avLst/>
            <a:gdLst/>
            <a:ahLst/>
            <a:cxnLst/>
            <a:rect l="l" t="t" r="r" b="b"/>
            <a:pathLst>
              <a:path w="889635" h="92709">
                <a:moveTo>
                  <a:pt x="51969" y="15398"/>
                </a:moveTo>
                <a:lnTo>
                  <a:pt x="46195" y="7699"/>
                </a:lnTo>
                <a:lnTo>
                  <a:pt x="34646" y="0"/>
                </a:lnTo>
                <a:lnTo>
                  <a:pt x="23097" y="0"/>
                </a:lnTo>
                <a:lnTo>
                  <a:pt x="11548" y="7699"/>
                </a:lnTo>
                <a:lnTo>
                  <a:pt x="5774" y="15398"/>
                </a:lnTo>
                <a:lnTo>
                  <a:pt x="5774" y="23097"/>
                </a:lnTo>
                <a:lnTo>
                  <a:pt x="11548" y="30796"/>
                </a:lnTo>
                <a:lnTo>
                  <a:pt x="23097" y="38495"/>
                </a:lnTo>
                <a:lnTo>
                  <a:pt x="34646" y="46195"/>
                </a:lnTo>
                <a:lnTo>
                  <a:pt x="46195" y="53894"/>
                </a:lnTo>
                <a:lnTo>
                  <a:pt x="51969" y="61593"/>
                </a:lnTo>
                <a:lnTo>
                  <a:pt x="51969" y="76991"/>
                </a:lnTo>
                <a:lnTo>
                  <a:pt x="46195" y="84690"/>
                </a:lnTo>
                <a:lnTo>
                  <a:pt x="34646" y="92390"/>
                </a:lnTo>
                <a:lnTo>
                  <a:pt x="23097" y="92390"/>
                </a:lnTo>
                <a:lnTo>
                  <a:pt x="11548" y="84690"/>
                </a:lnTo>
                <a:lnTo>
                  <a:pt x="5774" y="76991"/>
                </a:lnTo>
                <a:lnTo>
                  <a:pt x="0" y="69292"/>
                </a:lnTo>
              </a:path>
              <a:path w="889635" h="92709">
                <a:moveTo>
                  <a:pt x="144359" y="0"/>
                </a:moveTo>
                <a:lnTo>
                  <a:pt x="144359" y="76991"/>
                </a:lnTo>
                <a:lnTo>
                  <a:pt x="138585" y="84690"/>
                </a:lnTo>
                <a:lnTo>
                  <a:pt x="127036" y="92390"/>
                </a:lnTo>
                <a:lnTo>
                  <a:pt x="115487" y="92390"/>
                </a:lnTo>
                <a:lnTo>
                  <a:pt x="103938" y="84690"/>
                </a:lnTo>
                <a:lnTo>
                  <a:pt x="98164" y="76991"/>
                </a:lnTo>
                <a:lnTo>
                  <a:pt x="98164" y="0"/>
                </a:lnTo>
              </a:path>
              <a:path w="889635" h="92709">
                <a:moveTo>
                  <a:pt x="190554" y="92390"/>
                </a:moveTo>
                <a:lnTo>
                  <a:pt x="190554" y="0"/>
                </a:lnTo>
                <a:lnTo>
                  <a:pt x="219426" y="0"/>
                </a:lnTo>
                <a:lnTo>
                  <a:pt x="230975" y="7699"/>
                </a:lnTo>
                <a:lnTo>
                  <a:pt x="236749" y="15398"/>
                </a:lnTo>
                <a:lnTo>
                  <a:pt x="236749" y="30796"/>
                </a:lnTo>
                <a:lnTo>
                  <a:pt x="230975" y="38495"/>
                </a:lnTo>
                <a:lnTo>
                  <a:pt x="219426" y="46195"/>
                </a:lnTo>
                <a:lnTo>
                  <a:pt x="190554" y="46195"/>
                </a:lnTo>
              </a:path>
              <a:path w="889635" h="92709">
                <a:moveTo>
                  <a:pt x="282944" y="92390"/>
                </a:moveTo>
                <a:lnTo>
                  <a:pt x="282944" y="0"/>
                </a:lnTo>
                <a:lnTo>
                  <a:pt x="311816" y="0"/>
                </a:lnTo>
                <a:lnTo>
                  <a:pt x="323365" y="7699"/>
                </a:lnTo>
                <a:lnTo>
                  <a:pt x="329139" y="15398"/>
                </a:lnTo>
                <a:lnTo>
                  <a:pt x="329139" y="30796"/>
                </a:lnTo>
                <a:lnTo>
                  <a:pt x="323365" y="38495"/>
                </a:lnTo>
                <a:lnTo>
                  <a:pt x="311816" y="46195"/>
                </a:lnTo>
                <a:lnTo>
                  <a:pt x="282944" y="46195"/>
                </a:lnTo>
              </a:path>
              <a:path w="889635" h="92709">
                <a:moveTo>
                  <a:pt x="375335" y="0"/>
                </a:moveTo>
                <a:lnTo>
                  <a:pt x="375335" y="92390"/>
                </a:lnTo>
                <a:lnTo>
                  <a:pt x="421530" y="92390"/>
                </a:lnTo>
              </a:path>
              <a:path w="889635" h="92709">
                <a:moveTo>
                  <a:pt x="513920" y="92390"/>
                </a:moveTo>
                <a:lnTo>
                  <a:pt x="467725" y="92390"/>
                </a:lnTo>
                <a:lnTo>
                  <a:pt x="467725" y="0"/>
                </a:lnTo>
                <a:lnTo>
                  <a:pt x="513920" y="0"/>
                </a:lnTo>
              </a:path>
              <a:path w="889635" h="92709">
                <a:moveTo>
                  <a:pt x="467725" y="46195"/>
                </a:moveTo>
                <a:lnTo>
                  <a:pt x="496597" y="46195"/>
                </a:lnTo>
              </a:path>
              <a:path w="889635" h="92709">
                <a:moveTo>
                  <a:pt x="554340" y="92390"/>
                </a:moveTo>
                <a:lnTo>
                  <a:pt x="554340" y="0"/>
                </a:lnTo>
                <a:lnTo>
                  <a:pt x="583212" y="76991"/>
                </a:lnTo>
                <a:lnTo>
                  <a:pt x="612084" y="0"/>
                </a:lnTo>
                <a:lnTo>
                  <a:pt x="612084" y="92390"/>
                </a:lnTo>
              </a:path>
              <a:path w="889635" h="92709">
                <a:moveTo>
                  <a:pt x="698700" y="92390"/>
                </a:moveTo>
                <a:lnTo>
                  <a:pt x="652505" y="92390"/>
                </a:lnTo>
                <a:lnTo>
                  <a:pt x="652505" y="0"/>
                </a:lnTo>
                <a:lnTo>
                  <a:pt x="698700" y="0"/>
                </a:lnTo>
              </a:path>
              <a:path w="889635" h="92709">
                <a:moveTo>
                  <a:pt x="652505" y="46195"/>
                </a:moveTo>
                <a:lnTo>
                  <a:pt x="681377" y="46195"/>
                </a:lnTo>
              </a:path>
              <a:path w="889635" h="92709">
                <a:moveTo>
                  <a:pt x="744895" y="92390"/>
                </a:moveTo>
                <a:lnTo>
                  <a:pt x="744895" y="0"/>
                </a:lnTo>
                <a:lnTo>
                  <a:pt x="791090" y="92390"/>
                </a:lnTo>
                <a:lnTo>
                  <a:pt x="791090" y="0"/>
                </a:lnTo>
              </a:path>
              <a:path w="889635" h="92709">
                <a:moveTo>
                  <a:pt x="831511" y="0"/>
                </a:moveTo>
                <a:lnTo>
                  <a:pt x="889255" y="0"/>
                </a:lnTo>
              </a:path>
              <a:path w="889635" h="92709">
                <a:moveTo>
                  <a:pt x="860383" y="0"/>
                </a:moveTo>
                <a:lnTo>
                  <a:pt x="860383" y="92390"/>
                </a:lnTo>
              </a:path>
            </a:pathLst>
          </a:custGeom>
          <a:ln w="3175">
            <a:solidFill>
              <a:srgbClr val="000000"/>
            </a:solidFill>
          </a:ln>
        </p:spPr>
        <p:txBody>
          <a:bodyPr wrap="square" lIns="0" tIns="0" rIns="0" bIns="0" rtlCol="0"/>
          <a:lstStyle/>
          <a:p>
            <a:endParaRPr sz="949"/>
          </a:p>
        </p:txBody>
      </p:sp>
      <p:sp>
        <p:nvSpPr>
          <p:cNvPr id="416" name="object 416"/>
          <p:cNvSpPr/>
          <p:nvPr/>
        </p:nvSpPr>
        <p:spPr>
          <a:xfrm>
            <a:off x="3401899" y="709728"/>
            <a:ext cx="124843" cy="48866"/>
          </a:xfrm>
          <a:custGeom>
            <a:avLst/>
            <a:gdLst/>
            <a:ahLst/>
            <a:cxnLst/>
            <a:rect l="l" t="t" r="r" b="b"/>
            <a:pathLst>
              <a:path w="236854" h="92709">
                <a:moveTo>
                  <a:pt x="0" y="0"/>
                </a:moveTo>
                <a:lnTo>
                  <a:pt x="57743" y="0"/>
                </a:lnTo>
              </a:path>
              <a:path w="236854" h="92709">
                <a:moveTo>
                  <a:pt x="28871" y="0"/>
                </a:moveTo>
                <a:lnTo>
                  <a:pt x="28871" y="92390"/>
                </a:lnTo>
              </a:path>
              <a:path w="236854" h="92709">
                <a:moveTo>
                  <a:pt x="98164" y="0"/>
                </a:moveTo>
                <a:lnTo>
                  <a:pt x="98164" y="92390"/>
                </a:lnTo>
              </a:path>
              <a:path w="236854" h="92709">
                <a:moveTo>
                  <a:pt x="144359" y="0"/>
                </a:moveTo>
                <a:lnTo>
                  <a:pt x="144359" y="92390"/>
                </a:lnTo>
              </a:path>
              <a:path w="236854" h="92709">
                <a:moveTo>
                  <a:pt x="98164" y="46195"/>
                </a:moveTo>
                <a:lnTo>
                  <a:pt x="144359" y="46195"/>
                </a:lnTo>
              </a:path>
              <a:path w="236854" h="92709">
                <a:moveTo>
                  <a:pt x="236749" y="92390"/>
                </a:moveTo>
                <a:lnTo>
                  <a:pt x="190554" y="92390"/>
                </a:lnTo>
                <a:lnTo>
                  <a:pt x="190554" y="0"/>
                </a:lnTo>
                <a:lnTo>
                  <a:pt x="236749" y="0"/>
                </a:lnTo>
              </a:path>
              <a:path w="236854" h="92709">
                <a:moveTo>
                  <a:pt x="190554" y="46195"/>
                </a:moveTo>
                <a:lnTo>
                  <a:pt x="219426" y="46195"/>
                </a:lnTo>
              </a:path>
            </a:pathLst>
          </a:custGeom>
          <a:ln w="3175">
            <a:solidFill>
              <a:srgbClr val="000000"/>
            </a:solidFill>
          </a:ln>
        </p:spPr>
        <p:txBody>
          <a:bodyPr wrap="square" lIns="0" tIns="0" rIns="0" bIns="0" rtlCol="0"/>
          <a:lstStyle/>
          <a:p>
            <a:endParaRPr sz="949"/>
          </a:p>
        </p:txBody>
      </p:sp>
      <p:sp>
        <p:nvSpPr>
          <p:cNvPr id="417" name="object 417"/>
          <p:cNvSpPr/>
          <p:nvPr/>
        </p:nvSpPr>
        <p:spPr>
          <a:xfrm>
            <a:off x="3599734" y="709728"/>
            <a:ext cx="176722" cy="48866"/>
          </a:xfrm>
          <a:custGeom>
            <a:avLst/>
            <a:gdLst/>
            <a:ahLst/>
            <a:cxnLst/>
            <a:rect l="l" t="t" r="r" b="b"/>
            <a:pathLst>
              <a:path w="335279"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35279" h="92709">
                <a:moveTo>
                  <a:pt x="92390" y="92390"/>
                </a:moveTo>
                <a:lnTo>
                  <a:pt x="92390" y="0"/>
                </a:lnTo>
                <a:lnTo>
                  <a:pt x="121262" y="0"/>
                </a:lnTo>
                <a:lnTo>
                  <a:pt x="132810" y="7699"/>
                </a:lnTo>
                <a:lnTo>
                  <a:pt x="138585" y="15398"/>
                </a:lnTo>
                <a:lnTo>
                  <a:pt x="138585" y="30796"/>
                </a:lnTo>
                <a:lnTo>
                  <a:pt x="132810" y="38495"/>
                </a:lnTo>
                <a:lnTo>
                  <a:pt x="121262" y="46195"/>
                </a:lnTo>
                <a:lnTo>
                  <a:pt x="92390" y="46195"/>
                </a:lnTo>
              </a:path>
              <a:path w="335279" h="92709">
                <a:moveTo>
                  <a:pt x="121262" y="46195"/>
                </a:moveTo>
                <a:lnTo>
                  <a:pt x="138585" y="92390"/>
                </a:lnTo>
              </a:path>
              <a:path w="335279" h="92709">
                <a:moveTo>
                  <a:pt x="179005" y="92390"/>
                </a:moveTo>
                <a:lnTo>
                  <a:pt x="207877" y="0"/>
                </a:lnTo>
                <a:lnTo>
                  <a:pt x="236749" y="92390"/>
                </a:lnTo>
              </a:path>
              <a:path w="335279" h="92709">
                <a:moveTo>
                  <a:pt x="190554" y="61593"/>
                </a:moveTo>
                <a:lnTo>
                  <a:pt x="225200" y="61593"/>
                </a:lnTo>
              </a:path>
              <a:path w="335279" h="92709">
                <a:moveTo>
                  <a:pt x="265621" y="0"/>
                </a:moveTo>
                <a:lnTo>
                  <a:pt x="282944" y="92390"/>
                </a:lnTo>
                <a:lnTo>
                  <a:pt x="300268" y="0"/>
                </a:lnTo>
                <a:lnTo>
                  <a:pt x="317591" y="92390"/>
                </a:lnTo>
                <a:lnTo>
                  <a:pt x="334914" y="0"/>
                </a:lnTo>
              </a:path>
            </a:pathLst>
          </a:custGeom>
          <a:ln w="3175">
            <a:solidFill>
              <a:srgbClr val="000000"/>
            </a:solidFill>
          </a:ln>
        </p:spPr>
        <p:txBody>
          <a:bodyPr wrap="square" lIns="0" tIns="0" rIns="0" bIns="0" rtlCol="0"/>
          <a:lstStyle/>
          <a:p>
            <a:endParaRPr sz="949"/>
          </a:p>
        </p:txBody>
      </p:sp>
      <p:sp>
        <p:nvSpPr>
          <p:cNvPr id="418" name="object 418"/>
          <p:cNvSpPr/>
          <p:nvPr/>
        </p:nvSpPr>
        <p:spPr>
          <a:xfrm>
            <a:off x="3806699" y="709728"/>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419" name="object 419"/>
          <p:cNvSpPr/>
          <p:nvPr/>
        </p:nvSpPr>
        <p:spPr>
          <a:xfrm>
            <a:off x="3843222" y="709728"/>
            <a:ext cx="73299" cy="48866"/>
          </a:xfrm>
          <a:custGeom>
            <a:avLst/>
            <a:gdLst/>
            <a:ahLst/>
            <a:cxnLst/>
            <a:rect l="l" t="t" r="r" b="b"/>
            <a:pathLst>
              <a:path w="139064" h="92709">
                <a:moveTo>
                  <a:pt x="0" y="92390"/>
                </a:moveTo>
                <a:lnTo>
                  <a:pt x="0" y="0"/>
                </a:lnTo>
                <a:lnTo>
                  <a:pt x="46195" y="92390"/>
                </a:lnTo>
                <a:lnTo>
                  <a:pt x="46195" y="0"/>
                </a:lnTo>
              </a:path>
              <a:path w="139064" h="92709">
                <a:moveTo>
                  <a:pt x="115487" y="46195"/>
                </a:moveTo>
                <a:lnTo>
                  <a:pt x="138585" y="46195"/>
                </a:lnTo>
                <a:lnTo>
                  <a:pt x="138585" y="76991"/>
                </a:lnTo>
                <a:lnTo>
                  <a:pt x="132810" y="84690"/>
                </a:lnTo>
                <a:lnTo>
                  <a:pt x="121262" y="92390"/>
                </a:lnTo>
                <a:lnTo>
                  <a:pt x="109713" y="92390"/>
                </a:lnTo>
                <a:lnTo>
                  <a:pt x="98164" y="84690"/>
                </a:lnTo>
                <a:lnTo>
                  <a:pt x="92390" y="76991"/>
                </a:lnTo>
                <a:lnTo>
                  <a:pt x="86615" y="69292"/>
                </a:lnTo>
                <a:lnTo>
                  <a:pt x="80841" y="46195"/>
                </a:lnTo>
                <a:lnTo>
                  <a:pt x="86615" y="23097"/>
                </a:lnTo>
                <a:lnTo>
                  <a:pt x="92390" y="15398"/>
                </a:lnTo>
                <a:lnTo>
                  <a:pt x="98164" y="7699"/>
                </a:lnTo>
                <a:lnTo>
                  <a:pt x="109713" y="0"/>
                </a:lnTo>
                <a:lnTo>
                  <a:pt x="121262" y="0"/>
                </a:lnTo>
                <a:lnTo>
                  <a:pt x="132810" y="7699"/>
                </a:lnTo>
                <a:lnTo>
                  <a:pt x="138585" y="15398"/>
                </a:lnTo>
              </a:path>
            </a:pathLst>
          </a:custGeom>
          <a:ln w="3175">
            <a:solidFill>
              <a:srgbClr val="000000"/>
            </a:solidFill>
          </a:ln>
        </p:spPr>
        <p:txBody>
          <a:bodyPr wrap="square" lIns="0" tIns="0" rIns="0" bIns="0" rtlCol="0"/>
          <a:lstStyle/>
          <a:p>
            <a:endParaRPr sz="949"/>
          </a:p>
        </p:txBody>
      </p:sp>
      <p:sp>
        <p:nvSpPr>
          <p:cNvPr id="420" name="object 420"/>
          <p:cNvSpPr/>
          <p:nvPr/>
        </p:nvSpPr>
        <p:spPr>
          <a:xfrm>
            <a:off x="3989315" y="709728"/>
            <a:ext cx="173709" cy="48866"/>
          </a:xfrm>
          <a:custGeom>
            <a:avLst/>
            <a:gdLst/>
            <a:ahLst/>
            <a:cxnLst/>
            <a:rect l="l" t="t" r="r" b="b"/>
            <a:pathLst>
              <a:path w="329564" h="92709">
                <a:moveTo>
                  <a:pt x="0" y="0"/>
                </a:moveTo>
                <a:lnTo>
                  <a:pt x="23097" y="0"/>
                </a:lnTo>
                <a:lnTo>
                  <a:pt x="34646" y="7699"/>
                </a:lnTo>
                <a:lnTo>
                  <a:pt x="40420" y="15398"/>
                </a:lnTo>
                <a:lnTo>
                  <a:pt x="46195" y="23097"/>
                </a:lnTo>
                <a:lnTo>
                  <a:pt x="51969" y="46195"/>
                </a:lnTo>
                <a:lnTo>
                  <a:pt x="46195" y="69292"/>
                </a:lnTo>
                <a:lnTo>
                  <a:pt x="40420" y="76991"/>
                </a:lnTo>
                <a:lnTo>
                  <a:pt x="34646" y="84690"/>
                </a:lnTo>
                <a:lnTo>
                  <a:pt x="23097" y="92390"/>
                </a:lnTo>
                <a:lnTo>
                  <a:pt x="0" y="92390"/>
                </a:lnTo>
                <a:lnTo>
                  <a:pt x="0" y="0"/>
                </a:lnTo>
              </a:path>
              <a:path w="329564" h="92709">
                <a:moveTo>
                  <a:pt x="86615" y="92390"/>
                </a:moveTo>
                <a:lnTo>
                  <a:pt x="115487" y="0"/>
                </a:lnTo>
                <a:lnTo>
                  <a:pt x="144359" y="92390"/>
                </a:lnTo>
              </a:path>
              <a:path w="329564" h="92709">
                <a:moveTo>
                  <a:pt x="98164" y="61593"/>
                </a:moveTo>
                <a:lnTo>
                  <a:pt x="132810" y="61593"/>
                </a:lnTo>
              </a:path>
              <a:path w="329564" h="92709">
                <a:moveTo>
                  <a:pt x="179005" y="0"/>
                </a:moveTo>
                <a:lnTo>
                  <a:pt x="236749" y="0"/>
                </a:lnTo>
              </a:path>
              <a:path w="329564" h="92709">
                <a:moveTo>
                  <a:pt x="207877" y="0"/>
                </a:moveTo>
                <a:lnTo>
                  <a:pt x="207877" y="92390"/>
                </a:lnTo>
              </a:path>
              <a:path w="329564" h="92709">
                <a:moveTo>
                  <a:pt x="271396" y="92390"/>
                </a:moveTo>
                <a:lnTo>
                  <a:pt x="300268" y="0"/>
                </a:lnTo>
                <a:lnTo>
                  <a:pt x="329139" y="92390"/>
                </a:lnTo>
              </a:path>
              <a:path w="329564" h="92709">
                <a:moveTo>
                  <a:pt x="282944" y="61593"/>
                </a:moveTo>
                <a:lnTo>
                  <a:pt x="317591" y="61593"/>
                </a:lnTo>
              </a:path>
            </a:pathLst>
          </a:custGeom>
          <a:ln w="3175">
            <a:solidFill>
              <a:srgbClr val="000000"/>
            </a:solidFill>
          </a:ln>
        </p:spPr>
        <p:txBody>
          <a:bodyPr wrap="square" lIns="0" tIns="0" rIns="0" bIns="0" rtlCol="0"/>
          <a:lstStyle/>
          <a:p>
            <a:endParaRPr sz="949"/>
          </a:p>
        </p:txBody>
      </p:sp>
      <p:sp>
        <p:nvSpPr>
          <p:cNvPr id="421" name="object 421"/>
          <p:cNvSpPr/>
          <p:nvPr/>
        </p:nvSpPr>
        <p:spPr>
          <a:xfrm>
            <a:off x="4193236" y="754368"/>
            <a:ext cx="3347" cy="4351"/>
          </a:xfrm>
          <a:custGeom>
            <a:avLst/>
            <a:gdLst/>
            <a:ahLst/>
            <a:cxnLst/>
            <a:rect l="l" t="t" r="r" b="b"/>
            <a:pathLst>
              <a:path w="6350" h="8255">
                <a:moveTo>
                  <a:pt x="5774" y="7699"/>
                </a:moveTo>
                <a:lnTo>
                  <a:pt x="0" y="7699"/>
                </a:lnTo>
                <a:lnTo>
                  <a:pt x="0" y="0"/>
                </a:lnTo>
                <a:lnTo>
                  <a:pt x="5774" y="7699"/>
                </a:lnTo>
              </a:path>
            </a:pathLst>
          </a:custGeom>
          <a:ln w="3175">
            <a:solidFill>
              <a:srgbClr val="000000"/>
            </a:solidFill>
          </a:ln>
        </p:spPr>
        <p:txBody>
          <a:bodyPr wrap="square" lIns="0" tIns="0" rIns="0" bIns="0" rtlCol="0"/>
          <a:lstStyle/>
          <a:p>
            <a:endParaRPr sz="949"/>
          </a:p>
        </p:txBody>
      </p:sp>
      <p:grpSp>
        <p:nvGrpSpPr>
          <p:cNvPr id="443" name="object 443"/>
          <p:cNvGrpSpPr/>
          <p:nvPr/>
        </p:nvGrpSpPr>
        <p:grpSpPr>
          <a:xfrm>
            <a:off x="6215872" y="4216506"/>
            <a:ext cx="18743" cy="19078"/>
            <a:chOff x="10279474" y="7999648"/>
            <a:chExt cx="35560" cy="36195"/>
          </a:xfrm>
        </p:grpSpPr>
        <p:sp>
          <p:nvSpPr>
            <p:cNvPr id="444" name="object 444"/>
            <p:cNvSpPr/>
            <p:nvPr/>
          </p:nvSpPr>
          <p:spPr>
            <a:xfrm>
              <a:off x="10279503" y="7999677"/>
              <a:ext cx="35560" cy="36195"/>
            </a:xfrm>
            <a:custGeom>
              <a:avLst/>
              <a:gdLst/>
              <a:ahLst/>
              <a:cxnLst/>
              <a:rect l="l" t="t" r="r" b="b"/>
              <a:pathLst>
                <a:path w="35559" h="36195">
                  <a:moveTo>
                    <a:pt x="12542" y="0"/>
                  </a:moveTo>
                  <a:lnTo>
                    <a:pt x="0" y="9976"/>
                  </a:lnTo>
                  <a:lnTo>
                    <a:pt x="0" y="26060"/>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445" name="object 445"/>
            <p:cNvSpPr/>
            <p:nvPr/>
          </p:nvSpPr>
          <p:spPr>
            <a:xfrm>
              <a:off x="10279503" y="7999677"/>
              <a:ext cx="35560" cy="36195"/>
            </a:xfrm>
            <a:custGeom>
              <a:avLst/>
              <a:gdLst/>
              <a:ahLst/>
              <a:cxnLst/>
              <a:rect l="l" t="t" r="r" b="b"/>
              <a:pathLst>
                <a:path w="35559" h="36195">
                  <a:moveTo>
                    <a:pt x="35114" y="18018"/>
                  </a:moveTo>
                  <a:lnTo>
                    <a:pt x="28164" y="3577"/>
                  </a:lnTo>
                  <a:lnTo>
                    <a:pt x="12542" y="0"/>
                  </a:lnTo>
                  <a:lnTo>
                    <a:pt x="0" y="9976"/>
                  </a:lnTo>
                  <a:lnTo>
                    <a:pt x="0" y="26060"/>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446" name="object 446"/>
          <p:cNvGrpSpPr/>
          <p:nvPr/>
        </p:nvGrpSpPr>
        <p:grpSpPr>
          <a:xfrm>
            <a:off x="6553911" y="3813844"/>
            <a:ext cx="290185" cy="48866"/>
            <a:chOff x="10920809" y="7235710"/>
            <a:chExt cx="550545" cy="92710"/>
          </a:xfrm>
        </p:grpSpPr>
        <p:sp>
          <p:nvSpPr>
            <p:cNvPr id="447" name="object 447"/>
            <p:cNvSpPr/>
            <p:nvPr/>
          </p:nvSpPr>
          <p:spPr>
            <a:xfrm>
              <a:off x="10920838" y="7235739"/>
              <a:ext cx="77470" cy="92710"/>
            </a:xfrm>
            <a:custGeom>
              <a:avLst/>
              <a:gdLst/>
              <a:ahLst/>
              <a:cxnLst/>
              <a:rect l="l" t="t" r="r" b="b"/>
              <a:pathLst>
                <a:path w="77470" h="92709">
                  <a:moveTo>
                    <a:pt x="46195" y="0"/>
                  </a:moveTo>
                  <a:lnTo>
                    <a:pt x="30796" y="0"/>
                  </a:lnTo>
                  <a:lnTo>
                    <a:pt x="19247" y="1965"/>
                  </a:lnTo>
                  <a:lnTo>
                    <a:pt x="11548" y="7862"/>
                  </a:lnTo>
                  <a:lnTo>
                    <a:pt x="7699" y="11794"/>
                  </a:lnTo>
                  <a:lnTo>
                    <a:pt x="1924" y="19657"/>
                  </a:lnTo>
                  <a:lnTo>
                    <a:pt x="0" y="31451"/>
                  </a:lnTo>
                  <a:lnTo>
                    <a:pt x="0" y="60937"/>
                  </a:lnTo>
                  <a:lnTo>
                    <a:pt x="30796" y="92390"/>
                  </a:lnTo>
                  <a:lnTo>
                    <a:pt x="46195" y="92390"/>
                  </a:lnTo>
                  <a:lnTo>
                    <a:pt x="76991" y="60937"/>
                  </a:lnTo>
                  <a:lnTo>
                    <a:pt x="65443" y="60937"/>
                  </a:lnTo>
                  <a:lnTo>
                    <a:pt x="63518" y="68800"/>
                  </a:lnTo>
                  <a:lnTo>
                    <a:pt x="59668" y="74698"/>
                  </a:lnTo>
                  <a:lnTo>
                    <a:pt x="53894" y="78629"/>
                  </a:lnTo>
                  <a:lnTo>
                    <a:pt x="46195" y="80595"/>
                  </a:lnTo>
                  <a:lnTo>
                    <a:pt x="30796" y="80595"/>
                  </a:lnTo>
                  <a:lnTo>
                    <a:pt x="23097" y="78629"/>
                  </a:lnTo>
                  <a:lnTo>
                    <a:pt x="17323" y="74698"/>
                  </a:lnTo>
                  <a:lnTo>
                    <a:pt x="13473" y="68800"/>
                  </a:lnTo>
                  <a:lnTo>
                    <a:pt x="11548" y="60937"/>
                  </a:lnTo>
                  <a:lnTo>
                    <a:pt x="11548" y="31451"/>
                  </a:lnTo>
                  <a:lnTo>
                    <a:pt x="13473" y="23588"/>
                  </a:lnTo>
                  <a:lnTo>
                    <a:pt x="17323" y="17691"/>
                  </a:lnTo>
                  <a:lnTo>
                    <a:pt x="23097" y="13759"/>
                  </a:lnTo>
                  <a:lnTo>
                    <a:pt x="30796" y="11794"/>
                  </a:lnTo>
                  <a:lnTo>
                    <a:pt x="46195" y="11794"/>
                  </a:lnTo>
                  <a:lnTo>
                    <a:pt x="53894" y="13759"/>
                  </a:lnTo>
                  <a:lnTo>
                    <a:pt x="59668" y="17691"/>
                  </a:lnTo>
                  <a:lnTo>
                    <a:pt x="63518" y="23588"/>
                  </a:lnTo>
                  <a:lnTo>
                    <a:pt x="65443" y="31451"/>
                  </a:lnTo>
                  <a:lnTo>
                    <a:pt x="76991" y="31451"/>
                  </a:lnTo>
                  <a:lnTo>
                    <a:pt x="75067" y="19657"/>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448" name="object 448"/>
            <p:cNvSpPr/>
            <p:nvPr/>
          </p:nvSpPr>
          <p:spPr>
            <a:xfrm>
              <a:off x="10920838" y="7235739"/>
              <a:ext cx="77470" cy="92710"/>
            </a:xfrm>
            <a:custGeom>
              <a:avLst/>
              <a:gdLst/>
              <a:ahLst/>
              <a:cxnLst/>
              <a:rect l="l" t="t" r="r" b="b"/>
              <a:pathLst>
                <a:path w="77470" h="92709">
                  <a:moveTo>
                    <a:pt x="76991" y="31451"/>
                  </a:moveTo>
                  <a:lnTo>
                    <a:pt x="46195" y="0"/>
                  </a:lnTo>
                  <a:lnTo>
                    <a:pt x="30796" y="0"/>
                  </a:lnTo>
                  <a:lnTo>
                    <a:pt x="0" y="31451"/>
                  </a:lnTo>
                  <a:lnTo>
                    <a:pt x="0" y="60937"/>
                  </a:lnTo>
                  <a:lnTo>
                    <a:pt x="30796" y="92390"/>
                  </a:lnTo>
                  <a:lnTo>
                    <a:pt x="46195" y="92390"/>
                  </a:lnTo>
                  <a:lnTo>
                    <a:pt x="76991" y="60937"/>
                  </a:lnTo>
                  <a:lnTo>
                    <a:pt x="65443" y="60937"/>
                  </a:lnTo>
                  <a:lnTo>
                    <a:pt x="63518" y="68800"/>
                  </a:lnTo>
                  <a:lnTo>
                    <a:pt x="59668" y="74698"/>
                  </a:lnTo>
                  <a:lnTo>
                    <a:pt x="53894" y="78629"/>
                  </a:lnTo>
                  <a:lnTo>
                    <a:pt x="46195" y="80595"/>
                  </a:lnTo>
                  <a:lnTo>
                    <a:pt x="30796" y="80595"/>
                  </a:lnTo>
                  <a:lnTo>
                    <a:pt x="23097" y="78629"/>
                  </a:lnTo>
                  <a:lnTo>
                    <a:pt x="17323" y="74698"/>
                  </a:lnTo>
                  <a:lnTo>
                    <a:pt x="13473" y="68800"/>
                  </a:lnTo>
                  <a:lnTo>
                    <a:pt x="11548" y="60937"/>
                  </a:lnTo>
                  <a:lnTo>
                    <a:pt x="11548" y="31451"/>
                  </a:lnTo>
                  <a:lnTo>
                    <a:pt x="13473" y="23588"/>
                  </a:lnTo>
                  <a:lnTo>
                    <a:pt x="17323" y="17691"/>
                  </a:lnTo>
                  <a:lnTo>
                    <a:pt x="23097" y="13759"/>
                  </a:lnTo>
                  <a:lnTo>
                    <a:pt x="30796" y="11794"/>
                  </a:lnTo>
                  <a:lnTo>
                    <a:pt x="46195" y="11794"/>
                  </a:lnTo>
                  <a:lnTo>
                    <a:pt x="53894" y="13759"/>
                  </a:lnTo>
                  <a:lnTo>
                    <a:pt x="59668" y="17691"/>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449" name="object 449"/>
            <p:cNvSpPr/>
            <p:nvPr/>
          </p:nvSpPr>
          <p:spPr>
            <a:xfrm>
              <a:off x="10986281" y="7267191"/>
              <a:ext cx="12065" cy="29845"/>
            </a:xfrm>
            <a:custGeom>
              <a:avLst/>
              <a:gdLst/>
              <a:ahLst/>
              <a:cxnLst/>
              <a:rect l="l" t="t" r="r" b="b"/>
              <a:pathLst>
                <a:path w="12065" h="29845">
                  <a:moveTo>
                    <a:pt x="11548" y="0"/>
                  </a:moveTo>
                  <a:lnTo>
                    <a:pt x="0" y="0"/>
                  </a:lnTo>
                  <a:lnTo>
                    <a:pt x="0" y="29485"/>
                  </a:lnTo>
                  <a:lnTo>
                    <a:pt x="11548" y="29485"/>
                  </a:lnTo>
                  <a:lnTo>
                    <a:pt x="11548" y="0"/>
                  </a:lnTo>
                  <a:close/>
                </a:path>
              </a:pathLst>
            </a:custGeom>
            <a:solidFill>
              <a:srgbClr val="000000"/>
            </a:solidFill>
          </p:spPr>
          <p:txBody>
            <a:bodyPr wrap="square" lIns="0" tIns="0" rIns="0" bIns="0" rtlCol="0"/>
            <a:lstStyle/>
            <a:p>
              <a:endParaRPr sz="949"/>
            </a:p>
          </p:txBody>
        </p:sp>
        <p:sp>
          <p:nvSpPr>
            <p:cNvPr id="450" name="object 450"/>
            <p:cNvSpPr/>
            <p:nvPr/>
          </p:nvSpPr>
          <p:spPr>
            <a:xfrm>
              <a:off x="10986281" y="7267191"/>
              <a:ext cx="12065" cy="29845"/>
            </a:xfrm>
            <a:custGeom>
              <a:avLst/>
              <a:gdLst/>
              <a:ahLst/>
              <a:cxnLst/>
              <a:rect l="l" t="t" r="r" b="b"/>
              <a:pathLst>
                <a:path w="12065" h="29845">
                  <a:moveTo>
                    <a:pt x="11548" y="0"/>
                  </a:moveTo>
                  <a:lnTo>
                    <a:pt x="0" y="0"/>
                  </a:lnTo>
                  <a:lnTo>
                    <a:pt x="0" y="29485"/>
                  </a:lnTo>
                  <a:lnTo>
                    <a:pt x="11548" y="29485"/>
                  </a:lnTo>
                  <a:lnTo>
                    <a:pt x="11548" y="0"/>
                  </a:lnTo>
                  <a:close/>
                </a:path>
              </a:pathLst>
            </a:custGeom>
            <a:ln w="3175">
              <a:solidFill>
                <a:srgbClr val="000000"/>
              </a:solidFill>
            </a:ln>
          </p:spPr>
          <p:txBody>
            <a:bodyPr wrap="square" lIns="0" tIns="0" rIns="0" bIns="0" rtlCol="0"/>
            <a:lstStyle/>
            <a:p>
              <a:endParaRPr sz="949"/>
            </a:p>
          </p:txBody>
        </p:sp>
        <p:sp>
          <p:nvSpPr>
            <p:cNvPr id="451" name="object 451"/>
            <p:cNvSpPr/>
            <p:nvPr/>
          </p:nvSpPr>
          <p:spPr>
            <a:xfrm>
              <a:off x="11013229" y="723573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52" name="object 452"/>
            <p:cNvSpPr/>
            <p:nvPr/>
          </p:nvSpPr>
          <p:spPr>
            <a:xfrm>
              <a:off x="11013229" y="723573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53" name="object 453"/>
            <p:cNvSpPr/>
            <p:nvPr/>
          </p:nvSpPr>
          <p:spPr>
            <a:xfrm>
              <a:off x="11024777" y="7235739"/>
              <a:ext cx="59690" cy="51435"/>
            </a:xfrm>
            <a:custGeom>
              <a:avLst/>
              <a:gdLst/>
              <a:ahLst/>
              <a:cxnLst/>
              <a:rect l="l" t="t" r="r" b="b"/>
              <a:pathLst>
                <a:path w="59690" h="51434">
                  <a:moveTo>
                    <a:pt x="34646" y="0"/>
                  </a:moveTo>
                  <a:lnTo>
                    <a:pt x="0" y="0"/>
                  </a:lnTo>
                  <a:lnTo>
                    <a:pt x="0" y="9828"/>
                  </a:lnTo>
                  <a:lnTo>
                    <a:pt x="34646" y="9828"/>
                  </a:lnTo>
                  <a:lnTo>
                    <a:pt x="40420" y="13759"/>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454" name="object 454"/>
            <p:cNvSpPr/>
            <p:nvPr/>
          </p:nvSpPr>
          <p:spPr>
            <a:xfrm>
              <a:off x="11024777" y="7235739"/>
              <a:ext cx="59690" cy="51435"/>
            </a:xfrm>
            <a:custGeom>
              <a:avLst/>
              <a:gdLst/>
              <a:ahLst/>
              <a:cxnLst/>
              <a:rect l="l" t="t" r="r" b="b"/>
              <a:pathLst>
                <a:path w="59690" h="51434">
                  <a:moveTo>
                    <a:pt x="0" y="0"/>
                  </a:moveTo>
                  <a:lnTo>
                    <a:pt x="0" y="9828"/>
                  </a:lnTo>
                  <a:lnTo>
                    <a:pt x="34646" y="9828"/>
                  </a:lnTo>
                  <a:lnTo>
                    <a:pt x="40420" y="13759"/>
                  </a:lnTo>
                  <a:lnTo>
                    <a:pt x="44269" y="17691"/>
                  </a:lnTo>
                  <a:lnTo>
                    <a:pt x="46195" y="23588"/>
                  </a:lnTo>
                  <a:lnTo>
                    <a:pt x="46195" y="27520"/>
                  </a:lnTo>
                  <a:lnTo>
                    <a:pt x="44269"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455" name="object 455"/>
            <p:cNvSpPr/>
            <p:nvPr/>
          </p:nvSpPr>
          <p:spPr>
            <a:xfrm>
              <a:off x="11097919" y="7235739"/>
              <a:ext cx="73660" cy="10160"/>
            </a:xfrm>
            <a:custGeom>
              <a:avLst/>
              <a:gdLst/>
              <a:ahLst/>
              <a:cxnLst/>
              <a:rect l="l" t="t" r="r" b="b"/>
              <a:pathLst>
                <a:path w="73659" h="10159">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456" name="object 456"/>
            <p:cNvSpPr/>
            <p:nvPr/>
          </p:nvSpPr>
          <p:spPr>
            <a:xfrm>
              <a:off x="11097919" y="7235739"/>
              <a:ext cx="73660" cy="10160"/>
            </a:xfrm>
            <a:custGeom>
              <a:avLst/>
              <a:gdLst/>
              <a:ahLst/>
              <a:cxnLst/>
              <a:rect l="l" t="t" r="r" b="b"/>
              <a:pathLst>
                <a:path w="73659" h="10159">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457" name="object 457"/>
            <p:cNvSpPr/>
            <p:nvPr/>
          </p:nvSpPr>
          <p:spPr>
            <a:xfrm>
              <a:off x="11128705" y="7235750"/>
              <a:ext cx="69850" cy="92710"/>
            </a:xfrm>
            <a:custGeom>
              <a:avLst/>
              <a:gdLst/>
              <a:ahLst/>
              <a:cxnLst/>
              <a:rect l="l" t="t" r="r" b="b"/>
              <a:pathLst>
                <a:path w="69850" h="92709">
                  <a:moveTo>
                    <a:pt x="11557" y="9829"/>
                  </a:moveTo>
                  <a:lnTo>
                    <a:pt x="0" y="9829"/>
                  </a:lnTo>
                  <a:lnTo>
                    <a:pt x="0" y="92379"/>
                  </a:lnTo>
                  <a:lnTo>
                    <a:pt x="11557" y="92379"/>
                  </a:lnTo>
                  <a:lnTo>
                    <a:pt x="11557" y="9829"/>
                  </a:lnTo>
                  <a:close/>
                </a:path>
                <a:path w="69850" h="92709">
                  <a:moveTo>
                    <a:pt x="69303" y="0"/>
                  </a:moveTo>
                  <a:lnTo>
                    <a:pt x="57746" y="0"/>
                  </a:lnTo>
                  <a:lnTo>
                    <a:pt x="57746" y="92379"/>
                  </a:lnTo>
                  <a:lnTo>
                    <a:pt x="69303" y="92379"/>
                  </a:lnTo>
                  <a:lnTo>
                    <a:pt x="69303" y="0"/>
                  </a:lnTo>
                  <a:close/>
                </a:path>
              </a:pathLst>
            </a:custGeom>
            <a:solidFill>
              <a:srgbClr val="000000"/>
            </a:solidFill>
          </p:spPr>
          <p:txBody>
            <a:bodyPr wrap="square" lIns="0" tIns="0" rIns="0" bIns="0" rtlCol="0"/>
            <a:lstStyle/>
            <a:p>
              <a:endParaRPr sz="949"/>
            </a:p>
          </p:txBody>
        </p:sp>
        <p:sp>
          <p:nvSpPr>
            <p:cNvPr id="458" name="object 458"/>
            <p:cNvSpPr/>
            <p:nvPr/>
          </p:nvSpPr>
          <p:spPr>
            <a:xfrm>
              <a:off x="11186460" y="723573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459" name="object 459"/>
            <p:cNvPicPr/>
            <p:nvPr/>
          </p:nvPicPr>
          <p:blipFill>
            <a:blip r:embed="rId14" cstate="print"/>
            <a:stretch>
              <a:fillRect/>
            </a:stretch>
          </p:blipFill>
          <p:spPr>
            <a:xfrm>
              <a:off x="11217227" y="7235710"/>
              <a:ext cx="254132" cy="92449"/>
            </a:xfrm>
            <a:prstGeom prst="rect">
              <a:avLst/>
            </a:prstGeom>
          </p:spPr>
        </p:pic>
      </p:grpSp>
      <p:grpSp>
        <p:nvGrpSpPr>
          <p:cNvPr id="460" name="object 460"/>
          <p:cNvGrpSpPr/>
          <p:nvPr/>
        </p:nvGrpSpPr>
        <p:grpSpPr>
          <a:xfrm>
            <a:off x="6900882" y="3813844"/>
            <a:ext cx="193122" cy="48866"/>
            <a:chOff x="11579089" y="7235710"/>
            <a:chExt cx="366395" cy="92710"/>
          </a:xfrm>
        </p:grpSpPr>
        <p:sp>
          <p:nvSpPr>
            <p:cNvPr id="461" name="object 461"/>
            <p:cNvSpPr/>
            <p:nvPr/>
          </p:nvSpPr>
          <p:spPr>
            <a:xfrm>
              <a:off x="11579118" y="7235739"/>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62" name="object 462"/>
            <p:cNvSpPr/>
            <p:nvPr/>
          </p:nvSpPr>
          <p:spPr>
            <a:xfrm>
              <a:off x="11579118" y="7235739"/>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463" name="object 463"/>
            <p:cNvPicPr/>
            <p:nvPr/>
          </p:nvPicPr>
          <p:blipFill>
            <a:blip r:embed="rId15" cstate="print"/>
            <a:stretch>
              <a:fillRect/>
            </a:stretch>
          </p:blipFill>
          <p:spPr>
            <a:xfrm>
              <a:off x="11609886" y="7235710"/>
              <a:ext cx="334973" cy="92449"/>
            </a:xfrm>
            <a:prstGeom prst="rect">
              <a:avLst/>
            </a:prstGeom>
          </p:spPr>
        </p:pic>
      </p:grpSp>
      <p:pic>
        <p:nvPicPr>
          <p:cNvPr id="464" name="object 464"/>
          <p:cNvPicPr/>
          <p:nvPr/>
        </p:nvPicPr>
        <p:blipFill>
          <a:blip r:embed="rId16" cstate="print"/>
          <a:stretch>
            <a:fillRect/>
          </a:stretch>
        </p:blipFill>
        <p:spPr>
          <a:xfrm>
            <a:off x="6553911" y="3886890"/>
            <a:ext cx="188734" cy="48729"/>
          </a:xfrm>
          <a:prstGeom prst="rect">
            <a:avLst/>
          </a:prstGeom>
        </p:spPr>
      </p:pic>
      <p:pic>
        <p:nvPicPr>
          <p:cNvPr id="465" name="object 465"/>
          <p:cNvPicPr/>
          <p:nvPr/>
        </p:nvPicPr>
        <p:blipFill>
          <a:blip r:embed="rId17" cstate="print"/>
          <a:stretch>
            <a:fillRect/>
          </a:stretch>
        </p:blipFill>
        <p:spPr>
          <a:xfrm>
            <a:off x="6799428" y="3886890"/>
            <a:ext cx="97426" cy="48729"/>
          </a:xfrm>
          <a:prstGeom prst="rect">
            <a:avLst/>
          </a:prstGeom>
        </p:spPr>
      </p:pic>
      <p:pic>
        <p:nvPicPr>
          <p:cNvPr id="466" name="object 466"/>
          <p:cNvPicPr/>
          <p:nvPr/>
        </p:nvPicPr>
        <p:blipFill>
          <a:blip r:embed="rId18" cstate="print"/>
          <a:stretch>
            <a:fillRect/>
          </a:stretch>
        </p:blipFill>
        <p:spPr>
          <a:xfrm>
            <a:off x="6689522" y="6139708"/>
            <a:ext cx="77135" cy="65307"/>
          </a:xfrm>
          <a:prstGeom prst="rect">
            <a:avLst/>
          </a:prstGeom>
        </p:spPr>
      </p:pic>
      <p:pic>
        <p:nvPicPr>
          <p:cNvPr id="467" name="object 467"/>
          <p:cNvPicPr/>
          <p:nvPr/>
        </p:nvPicPr>
        <p:blipFill>
          <a:blip r:embed="rId19" cstate="print"/>
          <a:stretch>
            <a:fillRect/>
          </a:stretch>
        </p:blipFill>
        <p:spPr>
          <a:xfrm>
            <a:off x="7319059" y="4780526"/>
            <a:ext cx="81193" cy="65307"/>
          </a:xfrm>
          <a:prstGeom prst="rect">
            <a:avLst/>
          </a:prstGeom>
        </p:spPr>
      </p:pic>
      <p:pic>
        <p:nvPicPr>
          <p:cNvPr id="468" name="object 468"/>
          <p:cNvPicPr/>
          <p:nvPr/>
        </p:nvPicPr>
        <p:blipFill>
          <a:blip r:embed="rId20" cstate="print"/>
          <a:stretch>
            <a:fillRect/>
          </a:stretch>
        </p:blipFill>
        <p:spPr>
          <a:xfrm>
            <a:off x="6928553" y="4417839"/>
            <a:ext cx="81193" cy="48729"/>
          </a:xfrm>
          <a:prstGeom prst="rect">
            <a:avLst/>
          </a:prstGeom>
        </p:spPr>
      </p:pic>
      <p:pic>
        <p:nvPicPr>
          <p:cNvPr id="469" name="object 469"/>
          <p:cNvPicPr/>
          <p:nvPr/>
        </p:nvPicPr>
        <p:blipFill>
          <a:blip r:embed="rId21" cstate="print"/>
          <a:stretch>
            <a:fillRect/>
          </a:stretch>
        </p:blipFill>
        <p:spPr>
          <a:xfrm>
            <a:off x="6291147" y="5761597"/>
            <a:ext cx="77136" cy="48729"/>
          </a:xfrm>
          <a:prstGeom prst="rect">
            <a:avLst/>
          </a:prstGeom>
        </p:spPr>
      </p:pic>
      <p:pic>
        <p:nvPicPr>
          <p:cNvPr id="470" name="object 470"/>
          <p:cNvPicPr/>
          <p:nvPr/>
        </p:nvPicPr>
        <p:blipFill>
          <a:blip r:embed="rId22" cstate="print"/>
          <a:stretch>
            <a:fillRect/>
          </a:stretch>
        </p:blipFill>
        <p:spPr>
          <a:xfrm>
            <a:off x="8867407" y="5756512"/>
            <a:ext cx="79165" cy="48729"/>
          </a:xfrm>
          <a:prstGeom prst="rect">
            <a:avLst/>
          </a:prstGeom>
        </p:spPr>
      </p:pic>
      <p:pic>
        <p:nvPicPr>
          <p:cNvPr id="471" name="object 471"/>
          <p:cNvPicPr/>
          <p:nvPr/>
        </p:nvPicPr>
        <p:blipFill>
          <a:blip r:embed="rId18" cstate="print"/>
          <a:stretch>
            <a:fillRect/>
          </a:stretch>
        </p:blipFill>
        <p:spPr>
          <a:xfrm>
            <a:off x="8465980" y="6117025"/>
            <a:ext cx="77135" cy="65307"/>
          </a:xfrm>
          <a:prstGeom prst="rect">
            <a:avLst/>
          </a:prstGeom>
        </p:spPr>
      </p:pic>
      <p:pic>
        <p:nvPicPr>
          <p:cNvPr id="472" name="object 472"/>
          <p:cNvPicPr/>
          <p:nvPr/>
        </p:nvPicPr>
        <p:blipFill>
          <a:blip r:embed="rId23" cstate="print"/>
          <a:stretch>
            <a:fillRect/>
          </a:stretch>
        </p:blipFill>
        <p:spPr>
          <a:xfrm>
            <a:off x="9376928" y="4401132"/>
            <a:ext cx="83223" cy="48729"/>
          </a:xfrm>
          <a:prstGeom prst="rect">
            <a:avLst/>
          </a:prstGeom>
        </p:spPr>
      </p:pic>
      <p:pic>
        <p:nvPicPr>
          <p:cNvPr id="473" name="object 473"/>
          <p:cNvPicPr/>
          <p:nvPr/>
        </p:nvPicPr>
        <p:blipFill>
          <a:blip r:embed="rId24" cstate="print"/>
          <a:stretch>
            <a:fillRect/>
          </a:stretch>
        </p:blipFill>
        <p:spPr>
          <a:xfrm>
            <a:off x="9235181" y="4778581"/>
            <a:ext cx="81193" cy="65307"/>
          </a:xfrm>
          <a:prstGeom prst="rect">
            <a:avLst/>
          </a:prstGeom>
        </p:spPr>
      </p:pic>
      <p:grpSp>
        <p:nvGrpSpPr>
          <p:cNvPr id="474" name="object 474"/>
          <p:cNvGrpSpPr/>
          <p:nvPr/>
        </p:nvGrpSpPr>
        <p:grpSpPr>
          <a:xfrm>
            <a:off x="8540273" y="5816004"/>
            <a:ext cx="58237" cy="30792"/>
            <a:chOff x="14689379" y="11034252"/>
            <a:chExt cx="110489" cy="58419"/>
          </a:xfrm>
        </p:grpSpPr>
        <p:sp>
          <p:nvSpPr>
            <p:cNvPr id="475" name="object 475"/>
            <p:cNvSpPr/>
            <p:nvPr/>
          </p:nvSpPr>
          <p:spPr>
            <a:xfrm>
              <a:off x="14689408" y="11034282"/>
              <a:ext cx="110489" cy="58419"/>
            </a:xfrm>
            <a:custGeom>
              <a:avLst/>
              <a:gdLst/>
              <a:ahLst/>
              <a:cxnLst/>
              <a:rect l="l" t="t" r="r" b="b"/>
              <a:pathLst>
                <a:path w="110490" h="58420">
                  <a:moveTo>
                    <a:pt x="13624" y="0"/>
                  </a:moveTo>
                  <a:lnTo>
                    <a:pt x="0" y="34352"/>
                  </a:lnTo>
                  <a:lnTo>
                    <a:pt x="109870" y="58051"/>
                  </a:lnTo>
                  <a:lnTo>
                    <a:pt x="13624" y="0"/>
                  </a:lnTo>
                  <a:close/>
                </a:path>
              </a:pathLst>
            </a:custGeom>
            <a:solidFill>
              <a:srgbClr val="000000"/>
            </a:solidFill>
          </p:spPr>
          <p:txBody>
            <a:bodyPr wrap="square" lIns="0" tIns="0" rIns="0" bIns="0" rtlCol="0"/>
            <a:lstStyle/>
            <a:p>
              <a:endParaRPr sz="949"/>
            </a:p>
          </p:txBody>
        </p:sp>
        <p:sp>
          <p:nvSpPr>
            <p:cNvPr id="476" name="object 476"/>
            <p:cNvSpPr/>
            <p:nvPr/>
          </p:nvSpPr>
          <p:spPr>
            <a:xfrm>
              <a:off x="14689408" y="11034282"/>
              <a:ext cx="110489" cy="58419"/>
            </a:xfrm>
            <a:custGeom>
              <a:avLst/>
              <a:gdLst/>
              <a:ahLst/>
              <a:cxnLst/>
              <a:rect l="l" t="t" r="r" b="b"/>
              <a:pathLst>
                <a:path w="110490" h="58420">
                  <a:moveTo>
                    <a:pt x="109870" y="58051"/>
                  </a:moveTo>
                  <a:lnTo>
                    <a:pt x="0" y="34352"/>
                  </a:lnTo>
                  <a:lnTo>
                    <a:pt x="13624" y="0"/>
                  </a:lnTo>
                  <a:lnTo>
                    <a:pt x="109870" y="58051"/>
                  </a:lnTo>
                  <a:close/>
                </a:path>
              </a:pathLst>
            </a:custGeom>
            <a:ln w="3175">
              <a:solidFill>
                <a:srgbClr val="000000"/>
              </a:solidFill>
            </a:ln>
          </p:spPr>
          <p:txBody>
            <a:bodyPr wrap="square" lIns="0" tIns="0" rIns="0" bIns="0" rtlCol="0"/>
            <a:lstStyle/>
            <a:p>
              <a:endParaRPr sz="949"/>
            </a:p>
          </p:txBody>
        </p:sp>
      </p:grpSp>
      <p:pic>
        <p:nvPicPr>
          <p:cNvPr id="477" name="object 477"/>
          <p:cNvPicPr/>
          <p:nvPr/>
        </p:nvPicPr>
        <p:blipFill>
          <a:blip r:embed="rId25" cstate="print"/>
          <a:stretch>
            <a:fillRect/>
          </a:stretch>
        </p:blipFill>
        <p:spPr>
          <a:xfrm>
            <a:off x="7618810" y="5661885"/>
            <a:ext cx="202937" cy="48729"/>
          </a:xfrm>
          <a:prstGeom prst="rect">
            <a:avLst/>
          </a:prstGeom>
        </p:spPr>
      </p:pic>
      <p:grpSp>
        <p:nvGrpSpPr>
          <p:cNvPr id="478" name="object 478"/>
          <p:cNvGrpSpPr/>
          <p:nvPr/>
        </p:nvGrpSpPr>
        <p:grpSpPr>
          <a:xfrm>
            <a:off x="7878530" y="5661885"/>
            <a:ext cx="229604" cy="48866"/>
            <a:chOff x="13433905" y="10741854"/>
            <a:chExt cx="435609" cy="92710"/>
          </a:xfrm>
        </p:grpSpPr>
        <p:sp>
          <p:nvSpPr>
            <p:cNvPr id="479" name="object 479"/>
            <p:cNvSpPr/>
            <p:nvPr/>
          </p:nvSpPr>
          <p:spPr>
            <a:xfrm>
              <a:off x="13433935" y="10741883"/>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80" name="object 480"/>
            <p:cNvSpPr/>
            <p:nvPr/>
          </p:nvSpPr>
          <p:spPr>
            <a:xfrm>
              <a:off x="13433935" y="10741883"/>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81" name="object 481"/>
            <p:cNvSpPr/>
            <p:nvPr/>
          </p:nvSpPr>
          <p:spPr>
            <a:xfrm>
              <a:off x="13445483" y="10822479"/>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482" name="object 482"/>
            <p:cNvSpPr/>
            <p:nvPr/>
          </p:nvSpPr>
          <p:spPr>
            <a:xfrm>
              <a:off x="13445483" y="10822479"/>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483" name="object 483"/>
            <p:cNvSpPr/>
            <p:nvPr/>
          </p:nvSpPr>
          <p:spPr>
            <a:xfrm>
              <a:off x="13518627" y="10741883"/>
              <a:ext cx="42545" cy="92710"/>
            </a:xfrm>
            <a:custGeom>
              <a:avLst/>
              <a:gdLst/>
              <a:ahLst/>
              <a:cxnLst/>
              <a:rect l="l" t="t" r="r" b="b"/>
              <a:pathLst>
                <a:path w="42544" h="92709">
                  <a:moveTo>
                    <a:pt x="42344" y="0"/>
                  </a:moveTo>
                  <a:lnTo>
                    <a:pt x="30795"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484" name="object 484"/>
            <p:cNvSpPr/>
            <p:nvPr/>
          </p:nvSpPr>
          <p:spPr>
            <a:xfrm>
              <a:off x="13518627" y="10741883"/>
              <a:ext cx="42545" cy="92710"/>
            </a:xfrm>
            <a:custGeom>
              <a:avLst/>
              <a:gdLst/>
              <a:ahLst/>
              <a:cxnLst/>
              <a:rect l="l" t="t" r="r" b="b"/>
              <a:pathLst>
                <a:path w="42544" h="92709">
                  <a:moveTo>
                    <a:pt x="0" y="92390"/>
                  </a:moveTo>
                  <a:lnTo>
                    <a:pt x="30795"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485" name="object 485"/>
            <p:cNvSpPr/>
            <p:nvPr/>
          </p:nvSpPr>
          <p:spPr>
            <a:xfrm>
              <a:off x="13553273" y="10741883"/>
              <a:ext cx="42545" cy="92710"/>
            </a:xfrm>
            <a:custGeom>
              <a:avLst/>
              <a:gdLst/>
              <a:ahLst/>
              <a:cxnLst/>
              <a:rect l="l" t="t" r="r" b="b"/>
              <a:pathLst>
                <a:path w="42544" h="92709">
                  <a:moveTo>
                    <a:pt x="11548" y="0"/>
                  </a:moveTo>
                  <a:lnTo>
                    <a:pt x="0" y="0"/>
                  </a:lnTo>
                  <a:lnTo>
                    <a:pt x="30795" y="92390"/>
                  </a:lnTo>
                  <a:lnTo>
                    <a:pt x="42344" y="92390"/>
                  </a:lnTo>
                  <a:lnTo>
                    <a:pt x="11548" y="0"/>
                  </a:lnTo>
                  <a:close/>
                </a:path>
              </a:pathLst>
            </a:custGeom>
            <a:solidFill>
              <a:srgbClr val="000000"/>
            </a:solidFill>
          </p:spPr>
          <p:txBody>
            <a:bodyPr wrap="square" lIns="0" tIns="0" rIns="0" bIns="0" rtlCol="0"/>
            <a:lstStyle/>
            <a:p>
              <a:endParaRPr sz="949"/>
            </a:p>
          </p:txBody>
        </p:sp>
        <p:sp>
          <p:nvSpPr>
            <p:cNvPr id="486" name="object 486"/>
            <p:cNvSpPr/>
            <p:nvPr/>
          </p:nvSpPr>
          <p:spPr>
            <a:xfrm>
              <a:off x="13553273" y="10741883"/>
              <a:ext cx="42545" cy="92710"/>
            </a:xfrm>
            <a:custGeom>
              <a:avLst/>
              <a:gdLst/>
              <a:ahLst/>
              <a:cxnLst/>
              <a:rect l="l" t="t" r="r" b="b"/>
              <a:pathLst>
                <a:path w="42544" h="92709">
                  <a:moveTo>
                    <a:pt x="30795" y="92390"/>
                  </a:moveTo>
                  <a:lnTo>
                    <a:pt x="42344" y="92390"/>
                  </a:lnTo>
                  <a:lnTo>
                    <a:pt x="11548" y="0"/>
                  </a:lnTo>
                  <a:lnTo>
                    <a:pt x="0" y="0"/>
                  </a:lnTo>
                  <a:lnTo>
                    <a:pt x="30795" y="92390"/>
                  </a:lnTo>
                  <a:close/>
                </a:path>
              </a:pathLst>
            </a:custGeom>
            <a:ln w="3175">
              <a:solidFill>
                <a:srgbClr val="000000"/>
              </a:solidFill>
            </a:ln>
          </p:spPr>
          <p:txBody>
            <a:bodyPr wrap="square" lIns="0" tIns="0" rIns="0" bIns="0" rtlCol="0"/>
            <a:lstStyle/>
            <a:p>
              <a:endParaRPr sz="949"/>
            </a:p>
          </p:txBody>
        </p:sp>
        <p:sp>
          <p:nvSpPr>
            <p:cNvPr id="487" name="object 487"/>
            <p:cNvSpPr/>
            <p:nvPr/>
          </p:nvSpPr>
          <p:spPr>
            <a:xfrm>
              <a:off x="13534024" y="10802822"/>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488" name="object 488"/>
            <p:cNvSpPr/>
            <p:nvPr/>
          </p:nvSpPr>
          <p:spPr>
            <a:xfrm>
              <a:off x="13534024" y="10802822"/>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489" name="object 489"/>
            <p:cNvSpPr/>
            <p:nvPr/>
          </p:nvSpPr>
          <p:spPr>
            <a:xfrm>
              <a:off x="13611017" y="10741883"/>
              <a:ext cx="73660" cy="10160"/>
            </a:xfrm>
            <a:custGeom>
              <a:avLst/>
              <a:gdLst/>
              <a:ahLst/>
              <a:cxnLst/>
              <a:rect l="l" t="t" r="r" b="b"/>
              <a:pathLst>
                <a:path w="73659"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490" name="object 490"/>
            <p:cNvSpPr/>
            <p:nvPr/>
          </p:nvSpPr>
          <p:spPr>
            <a:xfrm>
              <a:off x="13611017" y="10741883"/>
              <a:ext cx="73660" cy="10160"/>
            </a:xfrm>
            <a:custGeom>
              <a:avLst/>
              <a:gdLst/>
              <a:ahLst/>
              <a:cxnLst/>
              <a:rect l="l" t="t" r="r" b="b"/>
              <a:pathLst>
                <a:path w="73659"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491" name="object 491"/>
            <p:cNvSpPr/>
            <p:nvPr/>
          </p:nvSpPr>
          <p:spPr>
            <a:xfrm>
              <a:off x="13641807" y="10741889"/>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16" y="19659"/>
                  </a:moveTo>
                  <a:lnTo>
                    <a:pt x="127038" y="11798"/>
                  </a:lnTo>
                  <a:lnTo>
                    <a:pt x="123190" y="7861"/>
                  </a:lnTo>
                  <a:lnTo>
                    <a:pt x="115493" y="1968"/>
                  </a:lnTo>
                  <a:lnTo>
                    <a:pt x="103936" y="0"/>
                  </a:lnTo>
                  <a:lnTo>
                    <a:pt x="88544" y="0"/>
                  </a:lnTo>
                  <a:lnTo>
                    <a:pt x="57746" y="31457"/>
                  </a:lnTo>
                  <a:lnTo>
                    <a:pt x="57746" y="60934"/>
                  </a:lnTo>
                  <a:lnTo>
                    <a:pt x="88544" y="92392"/>
                  </a:lnTo>
                  <a:lnTo>
                    <a:pt x="103936" y="92392"/>
                  </a:lnTo>
                  <a:lnTo>
                    <a:pt x="115493" y="90424"/>
                  </a:lnTo>
                  <a:lnTo>
                    <a:pt x="123190" y="84531"/>
                  </a:lnTo>
                  <a:lnTo>
                    <a:pt x="127038" y="80594"/>
                  </a:lnTo>
                  <a:lnTo>
                    <a:pt x="132816" y="72732"/>
                  </a:lnTo>
                  <a:lnTo>
                    <a:pt x="132816" y="68795"/>
                  </a:lnTo>
                  <a:lnTo>
                    <a:pt x="119341" y="68795"/>
                  </a:lnTo>
                  <a:lnTo>
                    <a:pt x="117411" y="74701"/>
                  </a:lnTo>
                  <a:lnTo>
                    <a:pt x="111633" y="78625"/>
                  </a:lnTo>
                  <a:lnTo>
                    <a:pt x="103936" y="80594"/>
                  </a:lnTo>
                  <a:lnTo>
                    <a:pt x="88544" y="80594"/>
                  </a:lnTo>
                  <a:lnTo>
                    <a:pt x="80835" y="78625"/>
                  </a:lnTo>
                  <a:lnTo>
                    <a:pt x="75069" y="74701"/>
                  </a:lnTo>
                  <a:lnTo>
                    <a:pt x="71221" y="68795"/>
                  </a:lnTo>
                  <a:lnTo>
                    <a:pt x="69291" y="60934"/>
                  </a:lnTo>
                  <a:lnTo>
                    <a:pt x="69291" y="31457"/>
                  </a:lnTo>
                  <a:lnTo>
                    <a:pt x="71221" y="23583"/>
                  </a:lnTo>
                  <a:lnTo>
                    <a:pt x="75069" y="17691"/>
                  </a:lnTo>
                  <a:lnTo>
                    <a:pt x="80835" y="13766"/>
                  </a:lnTo>
                  <a:lnTo>
                    <a:pt x="88544" y="11798"/>
                  </a:lnTo>
                  <a:lnTo>
                    <a:pt x="103936" y="11798"/>
                  </a:lnTo>
                  <a:lnTo>
                    <a:pt x="111633" y="13766"/>
                  </a:lnTo>
                  <a:lnTo>
                    <a:pt x="117411" y="17691"/>
                  </a:lnTo>
                  <a:lnTo>
                    <a:pt x="119341" y="23583"/>
                  </a:lnTo>
                  <a:lnTo>
                    <a:pt x="132816" y="23583"/>
                  </a:lnTo>
                  <a:lnTo>
                    <a:pt x="132816" y="19659"/>
                  </a:lnTo>
                  <a:close/>
                </a:path>
              </a:pathLst>
            </a:custGeom>
            <a:solidFill>
              <a:srgbClr val="000000"/>
            </a:solidFill>
          </p:spPr>
          <p:txBody>
            <a:bodyPr wrap="square" lIns="0" tIns="0" rIns="0" bIns="0" rtlCol="0"/>
            <a:lstStyle/>
            <a:p>
              <a:endParaRPr sz="949"/>
            </a:p>
          </p:txBody>
        </p:sp>
        <p:sp>
          <p:nvSpPr>
            <p:cNvPr id="492" name="object 492"/>
            <p:cNvSpPr/>
            <p:nvPr/>
          </p:nvSpPr>
          <p:spPr>
            <a:xfrm>
              <a:off x="13699556" y="10741883"/>
              <a:ext cx="75565" cy="92710"/>
            </a:xfrm>
            <a:custGeom>
              <a:avLst/>
              <a:gdLst/>
              <a:ahLst/>
              <a:cxnLst/>
              <a:rect l="l" t="t" r="r" b="b"/>
              <a:pathLst>
                <a:path w="75565" h="92709">
                  <a:moveTo>
                    <a:pt x="75066" y="23588"/>
                  </a:moveTo>
                  <a:lnTo>
                    <a:pt x="75066"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6" y="72732"/>
                  </a:lnTo>
                  <a:lnTo>
                    <a:pt x="75066" y="68801"/>
                  </a:lnTo>
                  <a:lnTo>
                    <a:pt x="61594"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4" y="23588"/>
                  </a:lnTo>
                  <a:lnTo>
                    <a:pt x="75066" y="23588"/>
                  </a:lnTo>
                  <a:close/>
                </a:path>
              </a:pathLst>
            </a:custGeom>
            <a:ln w="3175">
              <a:solidFill>
                <a:srgbClr val="000000"/>
              </a:solidFill>
            </a:ln>
          </p:spPr>
          <p:txBody>
            <a:bodyPr wrap="square" lIns="0" tIns="0" rIns="0" bIns="0" rtlCol="0"/>
            <a:lstStyle/>
            <a:p>
              <a:endParaRPr sz="949"/>
            </a:p>
          </p:txBody>
        </p:sp>
        <p:sp>
          <p:nvSpPr>
            <p:cNvPr id="493" name="object 493"/>
            <p:cNvSpPr/>
            <p:nvPr/>
          </p:nvSpPr>
          <p:spPr>
            <a:xfrm>
              <a:off x="13791947" y="10741883"/>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94" name="object 494"/>
            <p:cNvSpPr/>
            <p:nvPr/>
          </p:nvSpPr>
          <p:spPr>
            <a:xfrm>
              <a:off x="13791947" y="10741883"/>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495" name="object 495"/>
            <p:cNvSpPr/>
            <p:nvPr/>
          </p:nvSpPr>
          <p:spPr>
            <a:xfrm>
              <a:off x="13803495" y="10779233"/>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496" name="object 496"/>
            <p:cNvSpPr/>
            <p:nvPr/>
          </p:nvSpPr>
          <p:spPr>
            <a:xfrm>
              <a:off x="13803495" y="10779233"/>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497" name="object 497"/>
            <p:cNvSpPr/>
            <p:nvPr/>
          </p:nvSpPr>
          <p:spPr>
            <a:xfrm>
              <a:off x="13857390" y="10741883"/>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498" name="object 498"/>
            <p:cNvSpPr/>
            <p:nvPr/>
          </p:nvSpPr>
          <p:spPr>
            <a:xfrm>
              <a:off x="13857390" y="10741883"/>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grpSp>
        <p:nvGrpSpPr>
          <p:cNvPr id="499" name="object 499"/>
          <p:cNvGrpSpPr/>
          <p:nvPr/>
        </p:nvGrpSpPr>
        <p:grpSpPr>
          <a:xfrm>
            <a:off x="9118925" y="5249205"/>
            <a:ext cx="25437" cy="59242"/>
            <a:chOff x="15787211" y="9958908"/>
            <a:chExt cx="48260" cy="112395"/>
          </a:xfrm>
        </p:grpSpPr>
        <p:sp>
          <p:nvSpPr>
            <p:cNvPr id="500" name="object 500"/>
            <p:cNvSpPr/>
            <p:nvPr/>
          </p:nvSpPr>
          <p:spPr>
            <a:xfrm>
              <a:off x="15787241" y="9958937"/>
              <a:ext cx="48260" cy="111760"/>
            </a:xfrm>
            <a:custGeom>
              <a:avLst/>
              <a:gdLst/>
              <a:ahLst/>
              <a:cxnLst/>
              <a:rect l="l" t="t" r="r" b="b"/>
              <a:pathLst>
                <a:path w="48259" h="111759">
                  <a:moveTo>
                    <a:pt x="12218" y="0"/>
                  </a:moveTo>
                  <a:lnTo>
                    <a:pt x="0" y="111731"/>
                  </a:lnTo>
                  <a:lnTo>
                    <a:pt x="47795" y="10002"/>
                  </a:lnTo>
                  <a:lnTo>
                    <a:pt x="12218" y="0"/>
                  </a:lnTo>
                  <a:close/>
                </a:path>
              </a:pathLst>
            </a:custGeom>
            <a:solidFill>
              <a:srgbClr val="000000"/>
            </a:solidFill>
          </p:spPr>
          <p:txBody>
            <a:bodyPr wrap="square" lIns="0" tIns="0" rIns="0" bIns="0" rtlCol="0"/>
            <a:lstStyle/>
            <a:p>
              <a:endParaRPr sz="949"/>
            </a:p>
          </p:txBody>
        </p:sp>
        <p:sp>
          <p:nvSpPr>
            <p:cNvPr id="501" name="object 501"/>
            <p:cNvSpPr/>
            <p:nvPr/>
          </p:nvSpPr>
          <p:spPr>
            <a:xfrm>
              <a:off x="15787241" y="9958937"/>
              <a:ext cx="48260" cy="111760"/>
            </a:xfrm>
            <a:custGeom>
              <a:avLst/>
              <a:gdLst/>
              <a:ahLst/>
              <a:cxnLst/>
              <a:rect l="l" t="t" r="r" b="b"/>
              <a:pathLst>
                <a:path w="48259" h="111759">
                  <a:moveTo>
                    <a:pt x="0" y="111731"/>
                  </a:moveTo>
                  <a:lnTo>
                    <a:pt x="12218" y="0"/>
                  </a:lnTo>
                  <a:lnTo>
                    <a:pt x="47795" y="10002"/>
                  </a:lnTo>
                  <a:lnTo>
                    <a:pt x="0" y="111731"/>
                  </a:lnTo>
                  <a:close/>
                </a:path>
              </a:pathLst>
            </a:custGeom>
            <a:ln w="3175">
              <a:solidFill>
                <a:srgbClr val="000000"/>
              </a:solidFill>
            </a:ln>
          </p:spPr>
          <p:txBody>
            <a:bodyPr wrap="square" lIns="0" tIns="0" rIns="0" bIns="0" rtlCol="0"/>
            <a:lstStyle/>
            <a:p>
              <a:endParaRPr sz="949"/>
            </a:p>
          </p:txBody>
        </p:sp>
      </p:grpSp>
      <p:pic>
        <p:nvPicPr>
          <p:cNvPr id="502" name="object 502"/>
          <p:cNvPicPr/>
          <p:nvPr/>
        </p:nvPicPr>
        <p:blipFill>
          <a:blip r:embed="rId26" cstate="print"/>
          <a:stretch>
            <a:fillRect/>
          </a:stretch>
        </p:blipFill>
        <p:spPr>
          <a:xfrm>
            <a:off x="9273192" y="5012177"/>
            <a:ext cx="202937" cy="48729"/>
          </a:xfrm>
          <a:prstGeom prst="rect">
            <a:avLst/>
          </a:prstGeom>
        </p:spPr>
      </p:pic>
      <p:grpSp>
        <p:nvGrpSpPr>
          <p:cNvPr id="503" name="object 503"/>
          <p:cNvGrpSpPr/>
          <p:nvPr/>
        </p:nvGrpSpPr>
        <p:grpSpPr>
          <a:xfrm>
            <a:off x="9532911" y="5012177"/>
            <a:ext cx="229604" cy="48866"/>
            <a:chOff x="16572634" y="9509213"/>
            <a:chExt cx="435609" cy="92710"/>
          </a:xfrm>
        </p:grpSpPr>
        <p:sp>
          <p:nvSpPr>
            <p:cNvPr id="504" name="object 504"/>
            <p:cNvSpPr/>
            <p:nvPr/>
          </p:nvSpPr>
          <p:spPr>
            <a:xfrm>
              <a:off x="16572664" y="950924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05" name="object 505"/>
            <p:cNvSpPr/>
            <p:nvPr/>
          </p:nvSpPr>
          <p:spPr>
            <a:xfrm>
              <a:off x="16572664" y="950924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06" name="object 506"/>
            <p:cNvSpPr/>
            <p:nvPr/>
          </p:nvSpPr>
          <p:spPr>
            <a:xfrm>
              <a:off x="16584213" y="9589838"/>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07" name="object 507"/>
            <p:cNvSpPr/>
            <p:nvPr/>
          </p:nvSpPr>
          <p:spPr>
            <a:xfrm>
              <a:off x="16584213" y="9589838"/>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08" name="object 508"/>
            <p:cNvSpPr/>
            <p:nvPr/>
          </p:nvSpPr>
          <p:spPr>
            <a:xfrm>
              <a:off x="16657356" y="9509242"/>
              <a:ext cx="42545" cy="92710"/>
            </a:xfrm>
            <a:custGeom>
              <a:avLst/>
              <a:gdLst/>
              <a:ahLst/>
              <a:cxnLst/>
              <a:rect l="l" t="t" r="r" b="b"/>
              <a:pathLst>
                <a:path w="42544" h="92709">
                  <a:moveTo>
                    <a:pt x="42344" y="0"/>
                  </a:moveTo>
                  <a:lnTo>
                    <a:pt x="30795" y="0"/>
                  </a:lnTo>
                  <a:lnTo>
                    <a:pt x="0" y="92390"/>
                  </a:lnTo>
                  <a:lnTo>
                    <a:pt x="11548" y="92390"/>
                  </a:lnTo>
                  <a:lnTo>
                    <a:pt x="42344" y="0"/>
                  </a:lnTo>
                  <a:close/>
                </a:path>
              </a:pathLst>
            </a:custGeom>
            <a:solidFill>
              <a:srgbClr val="000000"/>
            </a:solidFill>
          </p:spPr>
          <p:txBody>
            <a:bodyPr wrap="square" lIns="0" tIns="0" rIns="0" bIns="0" rtlCol="0"/>
            <a:lstStyle/>
            <a:p>
              <a:endParaRPr sz="949"/>
            </a:p>
          </p:txBody>
        </p:sp>
        <p:sp>
          <p:nvSpPr>
            <p:cNvPr id="509" name="object 509"/>
            <p:cNvSpPr/>
            <p:nvPr/>
          </p:nvSpPr>
          <p:spPr>
            <a:xfrm>
              <a:off x="16657356" y="9509242"/>
              <a:ext cx="42545" cy="92710"/>
            </a:xfrm>
            <a:custGeom>
              <a:avLst/>
              <a:gdLst/>
              <a:ahLst/>
              <a:cxnLst/>
              <a:rect l="l" t="t" r="r" b="b"/>
              <a:pathLst>
                <a:path w="42544" h="92709">
                  <a:moveTo>
                    <a:pt x="0" y="92390"/>
                  </a:moveTo>
                  <a:lnTo>
                    <a:pt x="30795" y="0"/>
                  </a:lnTo>
                  <a:lnTo>
                    <a:pt x="42344"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10" name="object 510"/>
            <p:cNvSpPr/>
            <p:nvPr/>
          </p:nvSpPr>
          <p:spPr>
            <a:xfrm>
              <a:off x="16692002" y="9509242"/>
              <a:ext cx="42545" cy="92710"/>
            </a:xfrm>
            <a:custGeom>
              <a:avLst/>
              <a:gdLst/>
              <a:ahLst/>
              <a:cxnLst/>
              <a:rect l="l" t="t" r="r" b="b"/>
              <a:pathLst>
                <a:path w="42544" h="92709">
                  <a:moveTo>
                    <a:pt x="11548" y="0"/>
                  </a:moveTo>
                  <a:lnTo>
                    <a:pt x="0" y="0"/>
                  </a:lnTo>
                  <a:lnTo>
                    <a:pt x="30795" y="92390"/>
                  </a:lnTo>
                  <a:lnTo>
                    <a:pt x="42344" y="92390"/>
                  </a:lnTo>
                  <a:lnTo>
                    <a:pt x="11548" y="0"/>
                  </a:lnTo>
                  <a:close/>
                </a:path>
              </a:pathLst>
            </a:custGeom>
            <a:solidFill>
              <a:srgbClr val="000000"/>
            </a:solidFill>
          </p:spPr>
          <p:txBody>
            <a:bodyPr wrap="square" lIns="0" tIns="0" rIns="0" bIns="0" rtlCol="0"/>
            <a:lstStyle/>
            <a:p>
              <a:endParaRPr sz="949"/>
            </a:p>
          </p:txBody>
        </p:sp>
        <p:sp>
          <p:nvSpPr>
            <p:cNvPr id="511" name="object 511"/>
            <p:cNvSpPr/>
            <p:nvPr/>
          </p:nvSpPr>
          <p:spPr>
            <a:xfrm>
              <a:off x="16692002" y="9509242"/>
              <a:ext cx="42545" cy="92710"/>
            </a:xfrm>
            <a:custGeom>
              <a:avLst/>
              <a:gdLst/>
              <a:ahLst/>
              <a:cxnLst/>
              <a:rect l="l" t="t" r="r" b="b"/>
              <a:pathLst>
                <a:path w="42544" h="92709">
                  <a:moveTo>
                    <a:pt x="30795" y="92390"/>
                  </a:moveTo>
                  <a:lnTo>
                    <a:pt x="42344" y="92390"/>
                  </a:lnTo>
                  <a:lnTo>
                    <a:pt x="11548" y="0"/>
                  </a:lnTo>
                  <a:lnTo>
                    <a:pt x="0" y="0"/>
                  </a:lnTo>
                  <a:lnTo>
                    <a:pt x="30795" y="92390"/>
                  </a:lnTo>
                  <a:close/>
                </a:path>
              </a:pathLst>
            </a:custGeom>
            <a:ln w="3175">
              <a:solidFill>
                <a:srgbClr val="000000"/>
              </a:solidFill>
            </a:ln>
          </p:spPr>
          <p:txBody>
            <a:bodyPr wrap="square" lIns="0" tIns="0" rIns="0" bIns="0" rtlCol="0"/>
            <a:lstStyle/>
            <a:p>
              <a:endParaRPr sz="949"/>
            </a:p>
          </p:txBody>
        </p:sp>
        <p:sp>
          <p:nvSpPr>
            <p:cNvPr id="512" name="object 512"/>
            <p:cNvSpPr/>
            <p:nvPr/>
          </p:nvSpPr>
          <p:spPr>
            <a:xfrm>
              <a:off x="16672753" y="9570180"/>
              <a:ext cx="46355" cy="8255"/>
            </a:xfrm>
            <a:custGeom>
              <a:avLst/>
              <a:gdLst/>
              <a:ahLst/>
              <a:cxnLst/>
              <a:rect l="l" t="t" r="r" b="b"/>
              <a:pathLst>
                <a:path w="46355"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513" name="object 513"/>
            <p:cNvSpPr/>
            <p:nvPr/>
          </p:nvSpPr>
          <p:spPr>
            <a:xfrm>
              <a:off x="16672753" y="9570180"/>
              <a:ext cx="46355" cy="8255"/>
            </a:xfrm>
            <a:custGeom>
              <a:avLst/>
              <a:gdLst/>
              <a:ahLst/>
              <a:cxnLst/>
              <a:rect l="l" t="t" r="r" b="b"/>
              <a:pathLst>
                <a:path w="46355"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514" name="object 514"/>
            <p:cNvSpPr/>
            <p:nvPr/>
          </p:nvSpPr>
          <p:spPr>
            <a:xfrm>
              <a:off x="16749746" y="9509242"/>
              <a:ext cx="73660" cy="10160"/>
            </a:xfrm>
            <a:custGeom>
              <a:avLst/>
              <a:gdLst/>
              <a:ahLst/>
              <a:cxnLst/>
              <a:rect l="l" t="t" r="r" b="b"/>
              <a:pathLst>
                <a:path w="73659"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15" name="object 515"/>
            <p:cNvSpPr/>
            <p:nvPr/>
          </p:nvSpPr>
          <p:spPr>
            <a:xfrm>
              <a:off x="16749746" y="9509242"/>
              <a:ext cx="73660" cy="10160"/>
            </a:xfrm>
            <a:custGeom>
              <a:avLst/>
              <a:gdLst/>
              <a:ahLst/>
              <a:cxnLst/>
              <a:rect l="l" t="t" r="r" b="b"/>
              <a:pathLst>
                <a:path w="73659"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16" name="object 516"/>
            <p:cNvSpPr/>
            <p:nvPr/>
          </p:nvSpPr>
          <p:spPr>
            <a:xfrm>
              <a:off x="16780535" y="9509253"/>
              <a:ext cx="133350" cy="92710"/>
            </a:xfrm>
            <a:custGeom>
              <a:avLst/>
              <a:gdLst/>
              <a:ahLst/>
              <a:cxnLst/>
              <a:rect l="l" t="t" r="r" b="b"/>
              <a:pathLst>
                <a:path w="133350" h="92709">
                  <a:moveTo>
                    <a:pt x="11544" y="9829"/>
                  </a:moveTo>
                  <a:lnTo>
                    <a:pt x="0" y="9829"/>
                  </a:lnTo>
                  <a:lnTo>
                    <a:pt x="0" y="92379"/>
                  </a:lnTo>
                  <a:lnTo>
                    <a:pt x="11544" y="92379"/>
                  </a:lnTo>
                  <a:lnTo>
                    <a:pt x="11544" y="9829"/>
                  </a:lnTo>
                  <a:close/>
                </a:path>
                <a:path w="133350" h="92709">
                  <a:moveTo>
                    <a:pt x="132816" y="19646"/>
                  </a:moveTo>
                  <a:lnTo>
                    <a:pt x="127038" y="11785"/>
                  </a:lnTo>
                  <a:lnTo>
                    <a:pt x="123190" y="7861"/>
                  </a:lnTo>
                  <a:lnTo>
                    <a:pt x="115493" y="1955"/>
                  </a:lnTo>
                  <a:lnTo>
                    <a:pt x="103936" y="0"/>
                  </a:lnTo>
                  <a:lnTo>
                    <a:pt x="88544" y="0"/>
                  </a:lnTo>
                  <a:lnTo>
                    <a:pt x="57746" y="31445"/>
                  </a:lnTo>
                  <a:lnTo>
                    <a:pt x="57746" y="60934"/>
                  </a:lnTo>
                  <a:lnTo>
                    <a:pt x="88544" y="92379"/>
                  </a:lnTo>
                  <a:lnTo>
                    <a:pt x="103936" y="92379"/>
                  </a:lnTo>
                  <a:lnTo>
                    <a:pt x="115493" y="90424"/>
                  </a:lnTo>
                  <a:lnTo>
                    <a:pt x="123190" y="84518"/>
                  </a:lnTo>
                  <a:lnTo>
                    <a:pt x="127038" y="80594"/>
                  </a:lnTo>
                  <a:lnTo>
                    <a:pt x="132816" y="72732"/>
                  </a:lnTo>
                  <a:lnTo>
                    <a:pt x="132816" y="68795"/>
                  </a:lnTo>
                  <a:lnTo>
                    <a:pt x="119341" y="68795"/>
                  </a:lnTo>
                  <a:lnTo>
                    <a:pt x="117411" y="74688"/>
                  </a:lnTo>
                  <a:lnTo>
                    <a:pt x="111645" y="78625"/>
                  </a:lnTo>
                  <a:lnTo>
                    <a:pt x="103936" y="80594"/>
                  </a:lnTo>
                  <a:lnTo>
                    <a:pt x="88544" y="80594"/>
                  </a:lnTo>
                  <a:lnTo>
                    <a:pt x="80848" y="78625"/>
                  </a:lnTo>
                  <a:lnTo>
                    <a:pt x="75069" y="74688"/>
                  </a:lnTo>
                  <a:lnTo>
                    <a:pt x="71221" y="68795"/>
                  </a:lnTo>
                  <a:lnTo>
                    <a:pt x="69291" y="60934"/>
                  </a:lnTo>
                  <a:lnTo>
                    <a:pt x="69291" y="31445"/>
                  </a:lnTo>
                  <a:lnTo>
                    <a:pt x="71221" y="23583"/>
                  </a:lnTo>
                  <a:lnTo>
                    <a:pt x="75069" y="17691"/>
                  </a:lnTo>
                  <a:lnTo>
                    <a:pt x="80848" y="13754"/>
                  </a:lnTo>
                  <a:lnTo>
                    <a:pt x="88544" y="11785"/>
                  </a:lnTo>
                  <a:lnTo>
                    <a:pt x="103936" y="11785"/>
                  </a:lnTo>
                  <a:lnTo>
                    <a:pt x="111645" y="13754"/>
                  </a:lnTo>
                  <a:lnTo>
                    <a:pt x="117411" y="17691"/>
                  </a:lnTo>
                  <a:lnTo>
                    <a:pt x="119341" y="23583"/>
                  </a:lnTo>
                  <a:lnTo>
                    <a:pt x="132816" y="23583"/>
                  </a:lnTo>
                  <a:lnTo>
                    <a:pt x="132816" y="19646"/>
                  </a:lnTo>
                  <a:close/>
                </a:path>
              </a:pathLst>
            </a:custGeom>
            <a:solidFill>
              <a:srgbClr val="000000"/>
            </a:solidFill>
          </p:spPr>
          <p:txBody>
            <a:bodyPr wrap="square" lIns="0" tIns="0" rIns="0" bIns="0" rtlCol="0"/>
            <a:lstStyle/>
            <a:p>
              <a:endParaRPr sz="949"/>
            </a:p>
          </p:txBody>
        </p:sp>
        <p:sp>
          <p:nvSpPr>
            <p:cNvPr id="517" name="object 517"/>
            <p:cNvSpPr/>
            <p:nvPr/>
          </p:nvSpPr>
          <p:spPr>
            <a:xfrm>
              <a:off x="16838285" y="9509242"/>
              <a:ext cx="75565" cy="92710"/>
            </a:xfrm>
            <a:custGeom>
              <a:avLst/>
              <a:gdLst/>
              <a:ahLst/>
              <a:cxnLst/>
              <a:rect l="l" t="t" r="r" b="b"/>
              <a:pathLst>
                <a:path w="75565" h="92709">
                  <a:moveTo>
                    <a:pt x="75066" y="23588"/>
                  </a:moveTo>
                  <a:lnTo>
                    <a:pt x="75066" y="19657"/>
                  </a:lnTo>
                  <a:lnTo>
                    <a:pt x="69292" y="11794"/>
                  </a:lnTo>
                  <a:lnTo>
                    <a:pt x="65445" y="7863"/>
                  </a:lnTo>
                  <a:lnTo>
                    <a:pt x="57743" y="1965"/>
                  </a:lnTo>
                  <a:lnTo>
                    <a:pt x="46195" y="0"/>
                  </a:lnTo>
                  <a:lnTo>
                    <a:pt x="30798" y="0"/>
                  </a:lnTo>
                  <a:lnTo>
                    <a:pt x="0" y="31452"/>
                  </a:lnTo>
                  <a:lnTo>
                    <a:pt x="0" y="60938"/>
                  </a:lnTo>
                  <a:lnTo>
                    <a:pt x="30798" y="92390"/>
                  </a:lnTo>
                  <a:lnTo>
                    <a:pt x="46195" y="92390"/>
                  </a:lnTo>
                  <a:lnTo>
                    <a:pt x="57743" y="90424"/>
                  </a:lnTo>
                  <a:lnTo>
                    <a:pt x="65445" y="84527"/>
                  </a:lnTo>
                  <a:lnTo>
                    <a:pt x="69292" y="80595"/>
                  </a:lnTo>
                  <a:lnTo>
                    <a:pt x="75066" y="72732"/>
                  </a:lnTo>
                  <a:lnTo>
                    <a:pt x="75066" y="68801"/>
                  </a:lnTo>
                  <a:lnTo>
                    <a:pt x="61595" y="68801"/>
                  </a:lnTo>
                  <a:lnTo>
                    <a:pt x="59670" y="74698"/>
                  </a:lnTo>
                  <a:lnTo>
                    <a:pt x="53896" y="78630"/>
                  </a:lnTo>
                  <a:lnTo>
                    <a:pt x="46195" y="80595"/>
                  </a:lnTo>
                  <a:lnTo>
                    <a:pt x="30798" y="80595"/>
                  </a:lnTo>
                  <a:lnTo>
                    <a:pt x="23097" y="78630"/>
                  </a:lnTo>
                  <a:lnTo>
                    <a:pt x="17323" y="74698"/>
                  </a:lnTo>
                  <a:lnTo>
                    <a:pt x="13475" y="68801"/>
                  </a:lnTo>
                  <a:lnTo>
                    <a:pt x="11548" y="60938"/>
                  </a:lnTo>
                  <a:lnTo>
                    <a:pt x="11548" y="31452"/>
                  </a:lnTo>
                  <a:lnTo>
                    <a:pt x="13475" y="23588"/>
                  </a:lnTo>
                  <a:lnTo>
                    <a:pt x="17323" y="17691"/>
                  </a:lnTo>
                  <a:lnTo>
                    <a:pt x="23097" y="13760"/>
                  </a:lnTo>
                  <a:lnTo>
                    <a:pt x="30798" y="11794"/>
                  </a:lnTo>
                  <a:lnTo>
                    <a:pt x="46195" y="11794"/>
                  </a:lnTo>
                  <a:lnTo>
                    <a:pt x="53896" y="13760"/>
                  </a:lnTo>
                  <a:lnTo>
                    <a:pt x="59670" y="17691"/>
                  </a:lnTo>
                  <a:lnTo>
                    <a:pt x="61595" y="23588"/>
                  </a:lnTo>
                  <a:lnTo>
                    <a:pt x="75066" y="23588"/>
                  </a:lnTo>
                  <a:close/>
                </a:path>
              </a:pathLst>
            </a:custGeom>
            <a:ln w="3175">
              <a:solidFill>
                <a:srgbClr val="000000"/>
              </a:solidFill>
            </a:ln>
          </p:spPr>
          <p:txBody>
            <a:bodyPr wrap="square" lIns="0" tIns="0" rIns="0" bIns="0" rtlCol="0"/>
            <a:lstStyle/>
            <a:p>
              <a:endParaRPr sz="949"/>
            </a:p>
          </p:txBody>
        </p:sp>
        <p:sp>
          <p:nvSpPr>
            <p:cNvPr id="518" name="object 518"/>
            <p:cNvSpPr/>
            <p:nvPr/>
          </p:nvSpPr>
          <p:spPr>
            <a:xfrm>
              <a:off x="16930675" y="950924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19" name="object 519"/>
            <p:cNvSpPr/>
            <p:nvPr/>
          </p:nvSpPr>
          <p:spPr>
            <a:xfrm>
              <a:off x="16930675" y="950924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20" name="object 520"/>
            <p:cNvSpPr/>
            <p:nvPr/>
          </p:nvSpPr>
          <p:spPr>
            <a:xfrm>
              <a:off x="16942224" y="9546592"/>
              <a:ext cx="53975" cy="12065"/>
            </a:xfrm>
            <a:custGeom>
              <a:avLst/>
              <a:gdLst/>
              <a:ahLst/>
              <a:cxnLst/>
              <a:rect l="l" t="t" r="r" b="b"/>
              <a:pathLst>
                <a:path w="53975" h="12065">
                  <a:moveTo>
                    <a:pt x="53896" y="0"/>
                  </a:moveTo>
                  <a:lnTo>
                    <a:pt x="0" y="0"/>
                  </a:lnTo>
                  <a:lnTo>
                    <a:pt x="0" y="11794"/>
                  </a:lnTo>
                  <a:lnTo>
                    <a:pt x="53896" y="11794"/>
                  </a:lnTo>
                  <a:lnTo>
                    <a:pt x="53896" y="0"/>
                  </a:lnTo>
                  <a:close/>
                </a:path>
              </a:pathLst>
            </a:custGeom>
            <a:solidFill>
              <a:srgbClr val="000000"/>
            </a:solidFill>
          </p:spPr>
          <p:txBody>
            <a:bodyPr wrap="square" lIns="0" tIns="0" rIns="0" bIns="0" rtlCol="0"/>
            <a:lstStyle/>
            <a:p>
              <a:endParaRPr sz="949"/>
            </a:p>
          </p:txBody>
        </p:sp>
        <p:sp>
          <p:nvSpPr>
            <p:cNvPr id="521" name="object 521"/>
            <p:cNvSpPr/>
            <p:nvPr/>
          </p:nvSpPr>
          <p:spPr>
            <a:xfrm>
              <a:off x="16942224" y="9546592"/>
              <a:ext cx="53975" cy="12065"/>
            </a:xfrm>
            <a:custGeom>
              <a:avLst/>
              <a:gdLst/>
              <a:ahLst/>
              <a:cxnLst/>
              <a:rect l="l" t="t" r="r" b="b"/>
              <a:pathLst>
                <a:path w="53975" h="12065">
                  <a:moveTo>
                    <a:pt x="0" y="0"/>
                  </a:moveTo>
                  <a:lnTo>
                    <a:pt x="0" y="11794"/>
                  </a:lnTo>
                  <a:lnTo>
                    <a:pt x="53896" y="11794"/>
                  </a:lnTo>
                  <a:lnTo>
                    <a:pt x="53896" y="0"/>
                  </a:lnTo>
                  <a:lnTo>
                    <a:pt x="0" y="0"/>
                  </a:lnTo>
                  <a:close/>
                </a:path>
              </a:pathLst>
            </a:custGeom>
            <a:ln w="3175">
              <a:solidFill>
                <a:srgbClr val="000000"/>
              </a:solidFill>
            </a:ln>
          </p:spPr>
          <p:txBody>
            <a:bodyPr wrap="square" lIns="0" tIns="0" rIns="0" bIns="0" rtlCol="0"/>
            <a:lstStyle/>
            <a:p>
              <a:endParaRPr sz="949"/>
            </a:p>
          </p:txBody>
        </p:sp>
        <p:sp>
          <p:nvSpPr>
            <p:cNvPr id="522" name="object 522"/>
            <p:cNvSpPr/>
            <p:nvPr/>
          </p:nvSpPr>
          <p:spPr>
            <a:xfrm>
              <a:off x="16996120" y="9509242"/>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23" name="object 523"/>
            <p:cNvSpPr/>
            <p:nvPr/>
          </p:nvSpPr>
          <p:spPr>
            <a:xfrm>
              <a:off x="16996120" y="9509242"/>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grpSp>
        <p:nvGrpSpPr>
          <p:cNvPr id="524" name="object 524"/>
          <p:cNvGrpSpPr/>
          <p:nvPr/>
        </p:nvGrpSpPr>
        <p:grpSpPr>
          <a:xfrm>
            <a:off x="9115592" y="6306349"/>
            <a:ext cx="59242" cy="19747"/>
            <a:chOff x="15780887" y="11964544"/>
            <a:chExt cx="112395" cy="37465"/>
          </a:xfrm>
        </p:grpSpPr>
        <p:sp>
          <p:nvSpPr>
            <p:cNvPr id="525" name="object 525"/>
            <p:cNvSpPr/>
            <p:nvPr/>
          </p:nvSpPr>
          <p:spPr>
            <a:xfrm>
              <a:off x="15780917" y="11964574"/>
              <a:ext cx="112395" cy="36830"/>
            </a:xfrm>
            <a:custGeom>
              <a:avLst/>
              <a:gdLst/>
              <a:ahLst/>
              <a:cxnLst/>
              <a:rect l="l" t="t" r="r" b="b"/>
              <a:pathLst>
                <a:path w="112394" h="36829">
                  <a:moveTo>
                    <a:pt x="112077" y="0"/>
                  </a:moveTo>
                  <a:lnTo>
                    <a:pt x="0" y="8474"/>
                  </a:lnTo>
                  <a:lnTo>
                    <a:pt x="108767" y="36807"/>
                  </a:lnTo>
                  <a:lnTo>
                    <a:pt x="112077" y="0"/>
                  </a:lnTo>
                  <a:close/>
                </a:path>
              </a:pathLst>
            </a:custGeom>
            <a:solidFill>
              <a:srgbClr val="000000"/>
            </a:solidFill>
          </p:spPr>
          <p:txBody>
            <a:bodyPr wrap="square" lIns="0" tIns="0" rIns="0" bIns="0" rtlCol="0"/>
            <a:lstStyle/>
            <a:p>
              <a:endParaRPr sz="949"/>
            </a:p>
          </p:txBody>
        </p:sp>
        <p:sp>
          <p:nvSpPr>
            <p:cNvPr id="526" name="object 526"/>
            <p:cNvSpPr/>
            <p:nvPr/>
          </p:nvSpPr>
          <p:spPr>
            <a:xfrm>
              <a:off x="15780917" y="11964574"/>
              <a:ext cx="112395" cy="36830"/>
            </a:xfrm>
            <a:custGeom>
              <a:avLst/>
              <a:gdLst/>
              <a:ahLst/>
              <a:cxnLst/>
              <a:rect l="l" t="t" r="r" b="b"/>
              <a:pathLst>
                <a:path w="112394" h="36829">
                  <a:moveTo>
                    <a:pt x="0" y="8474"/>
                  </a:moveTo>
                  <a:lnTo>
                    <a:pt x="112077" y="0"/>
                  </a:lnTo>
                  <a:lnTo>
                    <a:pt x="108767" y="36807"/>
                  </a:lnTo>
                  <a:lnTo>
                    <a:pt x="0" y="8474"/>
                  </a:lnTo>
                  <a:close/>
                </a:path>
              </a:pathLst>
            </a:custGeom>
            <a:ln w="3175">
              <a:solidFill>
                <a:srgbClr val="000000"/>
              </a:solidFill>
            </a:ln>
          </p:spPr>
          <p:txBody>
            <a:bodyPr wrap="square" lIns="0" tIns="0" rIns="0" bIns="0" rtlCol="0"/>
            <a:lstStyle/>
            <a:p>
              <a:endParaRPr sz="949"/>
            </a:p>
          </p:txBody>
        </p:sp>
      </p:grpSp>
      <p:pic>
        <p:nvPicPr>
          <p:cNvPr id="527" name="object 527"/>
          <p:cNvPicPr/>
          <p:nvPr/>
        </p:nvPicPr>
        <p:blipFill>
          <a:blip r:embed="rId27" cstate="print"/>
          <a:stretch>
            <a:fillRect/>
          </a:stretch>
        </p:blipFill>
        <p:spPr>
          <a:xfrm>
            <a:off x="9627036" y="6325449"/>
            <a:ext cx="178588" cy="48729"/>
          </a:xfrm>
          <a:prstGeom prst="rect">
            <a:avLst/>
          </a:prstGeom>
        </p:spPr>
      </p:pic>
      <p:grpSp>
        <p:nvGrpSpPr>
          <p:cNvPr id="528" name="object 528"/>
          <p:cNvGrpSpPr/>
          <p:nvPr/>
        </p:nvGrpSpPr>
        <p:grpSpPr>
          <a:xfrm>
            <a:off x="9862407" y="6325449"/>
            <a:ext cx="229604" cy="48866"/>
            <a:chOff x="17197761" y="12000783"/>
            <a:chExt cx="435609" cy="92710"/>
          </a:xfrm>
        </p:grpSpPr>
        <p:sp>
          <p:nvSpPr>
            <p:cNvPr id="529" name="object 529"/>
            <p:cNvSpPr/>
            <p:nvPr/>
          </p:nvSpPr>
          <p:spPr>
            <a:xfrm>
              <a:off x="17197790" y="12000813"/>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30" name="object 530"/>
            <p:cNvSpPr/>
            <p:nvPr/>
          </p:nvSpPr>
          <p:spPr>
            <a:xfrm>
              <a:off x="17197790" y="12000813"/>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31" name="object 531"/>
            <p:cNvSpPr/>
            <p:nvPr/>
          </p:nvSpPr>
          <p:spPr>
            <a:xfrm>
              <a:off x="17209339" y="12081409"/>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32" name="object 532"/>
            <p:cNvSpPr/>
            <p:nvPr/>
          </p:nvSpPr>
          <p:spPr>
            <a:xfrm>
              <a:off x="17209339" y="12081409"/>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33" name="object 533"/>
            <p:cNvSpPr/>
            <p:nvPr/>
          </p:nvSpPr>
          <p:spPr>
            <a:xfrm>
              <a:off x="17282483" y="12000813"/>
              <a:ext cx="42545" cy="92710"/>
            </a:xfrm>
            <a:custGeom>
              <a:avLst/>
              <a:gdLst/>
              <a:ahLst/>
              <a:cxnLst/>
              <a:rect l="l" t="t" r="r" b="b"/>
              <a:pathLst>
                <a:path w="42544" h="92709">
                  <a:moveTo>
                    <a:pt x="42343" y="0"/>
                  </a:moveTo>
                  <a:lnTo>
                    <a:pt x="30794" y="0"/>
                  </a:lnTo>
                  <a:lnTo>
                    <a:pt x="0" y="92390"/>
                  </a:lnTo>
                  <a:lnTo>
                    <a:pt x="11548" y="92390"/>
                  </a:lnTo>
                  <a:lnTo>
                    <a:pt x="42343" y="0"/>
                  </a:lnTo>
                  <a:close/>
                </a:path>
              </a:pathLst>
            </a:custGeom>
            <a:solidFill>
              <a:srgbClr val="000000"/>
            </a:solidFill>
          </p:spPr>
          <p:txBody>
            <a:bodyPr wrap="square" lIns="0" tIns="0" rIns="0" bIns="0" rtlCol="0"/>
            <a:lstStyle/>
            <a:p>
              <a:endParaRPr sz="949"/>
            </a:p>
          </p:txBody>
        </p:sp>
        <p:sp>
          <p:nvSpPr>
            <p:cNvPr id="534" name="object 534"/>
            <p:cNvSpPr/>
            <p:nvPr/>
          </p:nvSpPr>
          <p:spPr>
            <a:xfrm>
              <a:off x="17282483" y="12000813"/>
              <a:ext cx="42545" cy="92710"/>
            </a:xfrm>
            <a:custGeom>
              <a:avLst/>
              <a:gdLst/>
              <a:ahLst/>
              <a:cxnLst/>
              <a:rect l="l" t="t" r="r" b="b"/>
              <a:pathLst>
                <a:path w="42544" h="92709">
                  <a:moveTo>
                    <a:pt x="0" y="92390"/>
                  </a:moveTo>
                  <a:lnTo>
                    <a:pt x="30794" y="0"/>
                  </a:lnTo>
                  <a:lnTo>
                    <a:pt x="42343"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35" name="object 535"/>
            <p:cNvSpPr/>
            <p:nvPr/>
          </p:nvSpPr>
          <p:spPr>
            <a:xfrm>
              <a:off x="17317130" y="12000813"/>
              <a:ext cx="42545" cy="92710"/>
            </a:xfrm>
            <a:custGeom>
              <a:avLst/>
              <a:gdLst/>
              <a:ahLst/>
              <a:cxnLst/>
              <a:rect l="l" t="t" r="r" b="b"/>
              <a:pathLst>
                <a:path w="42544" h="92709">
                  <a:moveTo>
                    <a:pt x="11548" y="0"/>
                  </a:moveTo>
                  <a:lnTo>
                    <a:pt x="0" y="0"/>
                  </a:lnTo>
                  <a:lnTo>
                    <a:pt x="30794" y="92390"/>
                  </a:lnTo>
                  <a:lnTo>
                    <a:pt x="42343" y="92390"/>
                  </a:lnTo>
                  <a:lnTo>
                    <a:pt x="11548" y="0"/>
                  </a:lnTo>
                  <a:close/>
                </a:path>
              </a:pathLst>
            </a:custGeom>
            <a:solidFill>
              <a:srgbClr val="000000"/>
            </a:solidFill>
          </p:spPr>
          <p:txBody>
            <a:bodyPr wrap="square" lIns="0" tIns="0" rIns="0" bIns="0" rtlCol="0"/>
            <a:lstStyle/>
            <a:p>
              <a:endParaRPr sz="949"/>
            </a:p>
          </p:txBody>
        </p:sp>
        <p:sp>
          <p:nvSpPr>
            <p:cNvPr id="536" name="object 536"/>
            <p:cNvSpPr/>
            <p:nvPr/>
          </p:nvSpPr>
          <p:spPr>
            <a:xfrm>
              <a:off x="17317130" y="12000813"/>
              <a:ext cx="42545" cy="92710"/>
            </a:xfrm>
            <a:custGeom>
              <a:avLst/>
              <a:gdLst/>
              <a:ahLst/>
              <a:cxnLst/>
              <a:rect l="l" t="t" r="r" b="b"/>
              <a:pathLst>
                <a:path w="42544" h="92709">
                  <a:moveTo>
                    <a:pt x="30794" y="92390"/>
                  </a:moveTo>
                  <a:lnTo>
                    <a:pt x="42343" y="92390"/>
                  </a:lnTo>
                  <a:lnTo>
                    <a:pt x="11548" y="0"/>
                  </a:lnTo>
                  <a:lnTo>
                    <a:pt x="0" y="0"/>
                  </a:lnTo>
                  <a:lnTo>
                    <a:pt x="30794" y="92390"/>
                  </a:lnTo>
                  <a:close/>
                </a:path>
              </a:pathLst>
            </a:custGeom>
            <a:ln w="3175">
              <a:solidFill>
                <a:srgbClr val="000000"/>
              </a:solidFill>
            </a:ln>
          </p:spPr>
          <p:txBody>
            <a:bodyPr wrap="square" lIns="0" tIns="0" rIns="0" bIns="0" rtlCol="0"/>
            <a:lstStyle/>
            <a:p>
              <a:endParaRPr sz="949"/>
            </a:p>
          </p:txBody>
        </p:sp>
        <p:sp>
          <p:nvSpPr>
            <p:cNvPr id="537" name="object 537"/>
            <p:cNvSpPr/>
            <p:nvPr/>
          </p:nvSpPr>
          <p:spPr>
            <a:xfrm>
              <a:off x="17297880" y="12061751"/>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538" name="object 538"/>
            <p:cNvSpPr/>
            <p:nvPr/>
          </p:nvSpPr>
          <p:spPr>
            <a:xfrm>
              <a:off x="17297880" y="12061751"/>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539" name="object 539"/>
            <p:cNvSpPr/>
            <p:nvPr/>
          </p:nvSpPr>
          <p:spPr>
            <a:xfrm>
              <a:off x="17374873" y="12000813"/>
              <a:ext cx="73660" cy="10160"/>
            </a:xfrm>
            <a:custGeom>
              <a:avLst/>
              <a:gdLst/>
              <a:ahLst/>
              <a:cxnLst/>
              <a:rect l="l" t="t" r="r" b="b"/>
              <a:pathLst>
                <a:path w="73659" h="10159">
                  <a:moveTo>
                    <a:pt x="73140" y="0"/>
                  </a:moveTo>
                  <a:lnTo>
                    <a:pt x="0" y="0"/>
                  </a:lnTo>
                  <a:lnTo>
                    <a:pt x="0" y="9828"/>
                  </a:lnTo>
                  <a:lnTo>
                    <a:pt x="73140" y="9828"/>
                  </a:lnTo>
                  <a:lnTo>
                    <a:pt x="73140" y="0"/>
                  </a:lnTo>
                  <a:close/>
                </a:path>
              </a:pathLst>
            </a:custGeom>
            <a:solidFill>
              <a:srgbClr val="000000"/>
            </a:solidFill>
          </p:spPr>
          <p:txBody>
            <a:bodyPr wrap="square" lIns="0" tIns="0" rIns="0" bIns="0" rtlCol="0"/>
            <a:lstStyle/>
            <a:p>
              <a:endParaRPr sz="949"/>
            </a:p>
          </p:txBody>
        </p:sp>
        <p:sp>
          <p:nvSpPr>
            <p:cNvPr id="540" name="object 540"/>
            <p:cNvSpPr/>
            <p:nvPr/>
          </p:nvSpPr>
          <p:spPr>
            <a:xfrm>
              <a:off x="17374873" y="12000813"/>
              <a:ext cx="73660" cy="10160"/>
            </a:xfrm>
            <a:custGeom>
              <a:avLst/>
              <a:gdLst/>
              <a:ahLst/>
              <a:cxnLst/>
              <a:rect l="l" t="t" r="r" b="b"/>
              <a:pathLst>
                <a:path w="73659" h="10159">
                  <a:moveTo>
                    <a:pt x="0" y="0"/>
                  </a:moveTo>
                  <a:lnTo>
                    <a:pt x="0" y="9828"/>
                  </a:lnTo>
                  <a:lnTo>
                    <a:pt x="73140" y="9828"/>
                  </a:lnTo>
                  <a:lnTo>
                    <a:pt x="73140" y="0"/>
                  </a:lnTo>
                  <a:lnTo>
                    <a:pt x="0" y="0"/>
                  </a:lnTo>
                  <a:close/>
                </a:path>
              </a:pathLst>
            </a:custGeom>
            <a:ln w="3175">
              <a:solidFill>
                <a:srgbClr val="000000"/>
              </a:solidFill>
            </a:ln>
          </p:spPr>
          <p:txBody>
            <a:bodyPr wrap="square" lIns="0" tIns="0" rIns="0" bIns="0" rtlCol="0"/>
            <a:lstStyle/>
            <a:p>
              <a:endParaRPr sz="949"/>
            </a:p>
          </p:txBody>
        </p:sp>
        <p:sp>
          <p:nvSpPr>
            <p:cNvPr id="541" name="object 541"/>
            <p:cNvSpPr/>
            <p:nvPr/>
          </p:nvSpPr>
          <p:spPr>
            <a:xfrm>
              <a:off x="17405667" y="12000815"/>
              <a:ext cx="133350" cy="92710"/>
            </a:xfrm>
            <a:custGeom>
              <a:avLst/>
              <a:gdLst/>
              <a:ahLst/>
              <a:cxnLst/>
              <a:rect l="l" t="t" r="r" b="b"/>
              <a:pathLst>
                <a:path w="133350" h="92709">
                  <a:moveTo>
                    <a:pt x="11544" y="9829"/>
                  </a:moveTo>
                  <a:lnTo>
                    <a:pt x="0" y="9829"/>
                  </a:lnTo>
                  <a:lnTo>
                    <a:pt x="0" y="92392"/>
                  </a:lnTo>
                  <a:lnTo>
                    <a:pt x="11544" y="92392"/>
                  </a:lnTo>
                  <a:lnTo>
                    <a:pt x="11544" y="9829"/>
                  </a:lnTo>
                  <a:close/>
                </a:path>
                <a:path w="133350" h="92709">
                  <a:moveTo>
                    <a:pt x="132803" y="19659"/>
                  </a:moveTo>
                  <a:lnTo>
                    <a:pt x="127038" y="11798"/>
                  </a:lnTo>
                  <a:lnTo>
                    <a:pt x="123177" y="7861"/>
                  </a:lnTo>
                  <a:lnTo>
                    <a:pt x="115481" y="1968"/>
                  </a:lnTo>
                  <a:lnTo>
                    <a:pt x="103936" y="0"/>
                  </a:lnTo>
                  <a:lnTo>
                    <a:pt x="88531" y="0"/>
                  </a:lnTo>
                  <a:lnTo>
                    <a:pt x="57734" y="31457"/>
                  </a:lnTo>
                  <a:lnTo>
                    <a:pt x="57734" y="60947"/>
                  </a:lnTo>
                  <a:lnTo>
                    <a:pt x="88531" y="92392"/>
                  </a:lnTo>
                  <a:lnTo>
                    <a:pt x="103936" y="92392"/>
                  </a:lnTo>
                  <a:lnTo>
                    <a:pt x="115481" y="90424"/>
                  </a:lnTo>
                  <a:lnTo>
                    <a:pt x="123177" y="84531"/>
                  </a:lnTo>
                  <a:lnTo>
                    <a:pt x="127038" y="80594"/>
                  </a:lnTo>
                  <a:lnTo>
                    <a:pt x="132803" y="72732"/>
                  </a:lnTo>
                  <a:lnTo>
                    <a:pt x="132803" y="68808"/>
                  </a:lnTo>
                  <a:lnTo>
                    <a:pt x="119329" y="68808"/>
                  </a:lnTo>
                  <a:lnTo>
                    <a:pt x="117411" y="74701"/>
                  </a:lnTo>
                  <a:lnTo>
                    <a:pt x="111633" y="78638"/>
                  </a:lnTo>
                  <a:lnTo>
                    <a:pt x="103936" y="80594"/>
                  </a:lnTo>
                  <a:lnTo>
                    <a:pt x="88531" y="80594"/>
                  </a:lnTo>
                  <a:lnTo>
                    <a:pt x="80835" y="78638"/>
                  </a:lnTo>
                  <a:lnTo>
                    <a:pt x="75057" y="74701"/>
                  </a:lnTo>
                  <a:lnTo>
                    <a:pt x="71208" y="68808"/>
                  </a:lnTo>
                  <a:lnTo>
                    <a:pt x="69291" y="60947"/>
                  </a:lnTo>
                  <a:lnTo>
                    <a:pt x="69291" y="31457"/>
                  </a:lnTo>
                  <a:lnTo>
                    <a:pt x="71208" y="23596"/>
                  </a:lnTo>
                  <a:lnTo>
                    <a:pt x="75057" y="17691"/>
                  </a:lnTo>
                  <a:lnTo>
                    <a:pt x="80835" y="13766"/>
                  </a:lnTo>
                  <a:lnTo>
                    <a:pt x="88531" y="11798"/>
                  </a:lnTo>
                  <a:lnTo>
                    <a:pt x="103936" y="11798"/>
                  </a:lnTo>
                  <a:lnTo>
                    <a:pt x="111633" y="13766"/>
                  </a:lnTo>
                  <a:lnTo>
                    <a:pt x="117411" y="17691"/>
                  </a:lnTo>
                  <a:lnTo>
                    <a:pt x="119329" y="23596"/>
                  </a:lnTo>
                  <a:lnTo>
                    <a:pt x="132803" y="23596"/>
                  </a:lnTo>
                  <a:lnTo>
                    <a:pt x="132803" y="19659"/>
                  </a:lnTo>
                  <a:close/>
                </a:path>
              </a:pathLst>
            </a:custGeom>
            <a:solidFill>
              <a:srgbClr val="000000"/>
            </a:solidFill>
          </p:spPr>
          <p:txBody>
            <a:bodyPr wrap="square" lIns="0" tIns="0" rIns="0" bIns="0" rtlCol="0"/>
            <a:lstStyle/>
            <a:p>
              <a:endParaRPr sz="949"/>
            </a:p>
          </p:txBody>
        </p:sp>
        <p:sp>
          <p:nvSpPr>
            <p:cNvPr id="542" name="object 542"/>
            <p:cNvSpPr/>
            <p:nvPr/>
          </p:nvSpPr>
          <p:spPr>
            <a:xfrm>
              <a:off x="17463412" y="12000813"/>
              <a:ext cx="75565" cy="92710"/>
            </a:xfrm>
            <a:custGeom>
              <a:avLst/>
              <a:gdLst/>
              <a:ahLst/>
              <a:cxnLst/>
              <a:rect l="l" t="t" r="r" b="b"/>
              <a:pathLst>
                <a:path w="75565" h="92709">
                  <a:moveTo>
                    <a:pt x="75067" y="23589"/>
                  </a:moveTo>
                  <a:lnTo>
                    <a:pt x="75067" y="19657"/>
                  </a:lnTo>
                  <a:lnTo>
                    <a:pt x="69292" y="11794"/>
                  </a:lnTo>
                  <a:lnTo>
                    <a:pt x="65443" y="7863"/>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5"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5" y="23589"/>
                  </a:lnTo>
                  <a:lnTo>
                    <a:pt x="75067" y="23589"/>
                  </a:lnTo>
                  <a:close/>
                </a:path>
              </a:pathLst>
            </a:custGeom>
            <a:ln w="3175">
              <a:solidFill>
                <a:srgbClr val="000000"/>
              </a:solidFill>
            </a:ln>
          </p:spPr>
          <p:txBody>
            <a:bodyPr wrap="square" lIns="0" tIns="0" rIns="0" bIns="0" rtlCol="0"/>
            <a:lstStyle/>
            <a:p>
              <a:endParaRPr sz="949"/>
            </a:p>
          </p:txBody>
        </p:sp>
        <p:sp>
          <p:nvSpPr>
            <p:cNvPr id="543" name="object 543"/>
            <p:cNvSpPr/>
            <p:nvPr/>
          </p:nvSpPr>
          <p:spPr>
            <a:xfrm>
              <a:off x="17555802" y="12000813"/>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4" name="object 544"/>
            <p:cNvSpPr/>
            <p:nvPr/>
          </p:nvSpPr>
          <p:spPr>
            <a:xfrm>
              <a:off x="17555802" y="12000813"/>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45" name="object 545"/>
            <p:cNvSpPr/>
            <p:nvPr/>
          </p:nvSpPr>
          <p:spPr>
            <a:xfrm>
              <a:off x="17567351" y="12038162"/>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546" name="object 546"/>
            <p:cNvSpPr/>
            <p:nvPr/>
          </p:nvSpPr>
          <p:spPr>
            <a:xfrm>
              <a:off x="17567351" y="12038162"/>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547" name="object 547"/>
            <p:cNvSpPr/>
            <p:nvPr/>
          </p:nvSpPr>
          <p:spPr>
            <a:xfrm>
              <a:off x="17621245" y="12000813"/>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48" name="object 548"/>
            <p:cNvSpPr/>
            <p:nvPr/>
          </p:nvSpPr>
          <p:spPr>
            <a:xfrm>
              <a:off x="17621245" y="12000813"/>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549" name="object 549"/>
          <p:cNvPicPr/>
          <p:nvPr/>
        </p:nvPicPr>
        <p:blipFill>
          <a:blip r:embed="rId28" cstate="print"/>
          <a:stretch>
            <a:fillRect/>
          </a:stretch>
        </p:blipFill>
        <p:spPr>
          <a:xfrm>
            <a:off x="2641950" y="5730426"/>
            <a:ext cx="54872" cy="39015"/>
          </a:xfrm>
          <a:prstGeom prst="rect">
            <a:avLst/>
          </a:prstGeom>
        </p:spPr>
      </p:pic>
      <p:grpSp>
        <p:nvGrpSpPr>
          <p:cNvPr id="550" name="object 550"/>
          <p:cNvGrpSpPr/>
          <p:nvPr/>
        </p:nvGrpSpPr>
        <p:grpSpPr>
          <a:xfrm>
            <a:off x="3007511" y="5567490"/>
            <a:ext cx="314618" cy="48866"/>
            <a:chOff x="4192500" y="10562766"/>
            <a:chExt cx="596900" cy="92710"/>
          </a:xfrm>
        </p:grpSpPr>
        <p:sp>
          <p:nvSpPr>
            <p:cNvPr id="551" name="object 551"/>
            <p:cNvSpPr/>
            <p:nvPr/>
          </p:nvSpPr>
          <p:spPr>
            <a:xfrm>
              <a:off x="4192529" y="10562796"/>
              <a:ext cx="75565" cy="92710"/>
            </a:xfrm>
            <a:custGeom>
              <a:avLst/>
              <a:gdLst/>
              <a:ahLst/>
              <a:cxnLst/>
              <a:rect l="l" t="t" r="r" b="b"/>
              <a:pathLst>
                <a:path w="75564" h="92709">
                  <a:moveTo>
                    <a:pt x="38495" y="0"/>
                  </a:moveTo>
                  <a:lnTo>
                    <a:pt x="30796" y="0"/>
                  </a:lnTo>
                  <a:lnTo>
                    <a:pt x="19247" y="1965"/>
                  </a:lnTo>
                  <a:lnTo>
                    <a:pt x="11548" y="7863"/>
                  </a:lnTo>
                  <a:lnTo>
                    <a:pt x="7699" y="11794"/>
                  </a:lnTo>
                  <a:lnTo>
                    <a:pt x="1924" y="19657"/>
                  </a:lnTo>
                  <a:lnTo>
                    <a:pt x="0" y="31452"/>
                  </a:lnTo>
                  <a:lnTo>
                    <a:pt x="0" y="60938"/>
                  </a:lnTo>
                  <a:lnTo>
                    <a:pt x="30796"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7" y="23589"/>
                  </a:lnTo>
                  <a:lnTo>
                    <a:pt x="75067" y="19657"/>
                  </a:lnTo>
                  <a:lnTo>
                    <a:pt x="69292" y="11794"/>
                  </a:lnTo>
                  <a:lnTo>
                    <a:pt x="65443" y="7863"/>
                  </a:lnTo>
                  <a:lnTo>
                    <a:pt x="57743" y="1965"/>
                  </a:lnTo>
                  <a:lnTo>
                    <a:pt x="38495" y="0"/>
                  </a:lnTo>
                  <a:close/>
                </a:path>
              </a:pathLst>
            </a:custGeom>
            <a:solidFill>
              <a:srgbClr val="000000"/>
            </a:solidFill>
          </p:spPr>
          <p:txBody>
            <a:bodyPr wrap="square" lIns="0" tIns="0" rIns="0" bIns="0" rtlCol="0"/>
            <a:lstStyle/>
            <a:p>
              <a:endParaRPr sz="949"/>
            </a:p>
          </p:txBody>
        </p:sp>
        <p:sp>
          <p:nvSpPr>
            <p:cNvPr id="552" name="object 552"/>
            <p:cNvSpPr/>
            <p:nvPr/>
          </p:nvSpPr>
          <p:spPr>
            <a:xfrm>
              <a:off x="4192529" y="10562796"/>
              <a:ext cx="75565" cy="92710"/>
            </a:xfrm>
            <a:custGeom>
              <a:avLst/>
              <a:gdLst/>
              <a:ahLst/>
              <a:cxnLst/>
              <a:rect l="l" t="t" r="r" b="b"/>
              <a:pathLst>
                <a:path w="75564" h="92709">
                  <a:moveTo>
                    <a:pt x="75067" y="23589"/>
                  </a:moveTo>
                  <a:lnTo>
                    <a:pt x="75067" y="19657"/>
                  </a:lnTo>
                  <a:lnTo>
                    <a:pt x="69292" y="11794"/>
                  </a:lnTo>
                  <a:lnTo>
                    <a:pt x="65443" y="7863"/>
                  </a:lnTo>
                  <a:lnTo>
                    <a:pt x="57743" y="1965"/>
                  </a:lnTo>
                  <a:lnTo>
                    <a:pt x="38495" y="0"/>
                  </a:lnTo>
                  <a:lnTo>
                    <a:pt x="30796" y="0"/>
                  </a:lnTo>
                  <a:lnTo>
                    <a:pt x="0" y="31452"/>
                  </a:lnTo>
                  <a:lnTo>
                    <a:pt x="0" y="60938"/>
                  </a:lnTo>
                  <a:lnTo>
                    <a:pt x="30796" y="92390"/>
                  </a:lnTo>
                  <a:lnTo>
                    <a:pt x="46195" y="92390"/>
                  </a:lnTo>
                  <a:lnTo>
                    <a:pt x="57743" y="90424"/>
                  </a:lnTo>
                  <a:lnTo>
                    <a:pt x="65443" y="84527"/>
                  </a:lnTo>
                  <a:lnTo>
                    <a:pt x="69292" y="80595"/>
                  </a:lnTo>
                  <a:lnTo>
                    <a:pt x="75067" y="72732"/>
                  </a:lnTo>
                  <a:lnTo>
                    <a:pt x="75067" y="41280"/>
                  </a:lnTo>
                  <a:lnTo>
                    <a:pt x="46195" y="41280"/>
                  </a:lnTo>
                  <a:lnTo>
                    <a:pt x="46195" y="53075"/>
                  </a:lnTo>
                  <a:lnTo>
                    <a:pt x="63518" y="53075"/>
                  </a:lnTo>
                  <a:lnTo>
                    <a:pt x="63518" y="68801"/>
                  </a:lnTo>
                  <a:lnTo>
                    <a:pt x="59668" y="74698"/>
                  </a:lnTo>
                  <a:lnTo>
                    <a:pt x="53894" y="78629"/>
                  </a:lnTo>
                  <a:lnTo>
                    <a:pt x="46195" y="80595"/>
                  </a:lnTo>
                  <a:lnTo>
                    <a:pt x="30796" y="80595"/>
                  </a:lnTo>
                  <a:lnTo>
                    <a:pt x="23097" y="78629"/>
                  </a:lnTo>
                  <a:lnTo>
                    <a:pt x="17323" y="74698"/>
                  </a:lnTo>
                  <a:lnTo>
                    <a:pt x="13473" y="68801"/>
                  </a:lnTo>
                  <a:lnTo>
                    <a:pt x="11548" y="60938"/>
                  </a:lnTo>
                  <a:lnTo>
                    <a:pt x="11548" y="31452"/>
                  </a:lnTo>
                  <a:lnTo>
                    <a:pt x="13473" y="23589"/>
                  </a:lnTo>
                  <a:lnTo>
                    <a:pt x="17323" y="17691"/>
                  </a:lnTo>
                  <a:lnTo>
                    <a:pt x="23097" y="13760"/>
                  </a:lnTo>
                  <a:lnTo>
                    <a:pt x="30796" y="11794"/>
                  </a:lnTo>
                  <a:lnTo>
                    <a:pt x="46195" y="11794"/>
                  </a:lnTo>
                  <a:lnTo>
                    <a:pt x="53894" y="13760"/>
                  </a:lnTo>
                  <a:lnTo>
                    <a:pt x="59668" y="17691"/>
                  </a:lnTo>
                  <a:lnTo>
                    <a:pt x="61593" y="23589"/>
                  </a:lnTo>
                  <a:lnTo>
                    <a:pt x="75067" y="23589"/>
                  </a:lnTo>
                  <a:close/>
                </a:path>
              </a:pathLst>
            </a:custGeom>
            <a:ln w="3175">
              <a:solidFill>
                <a:srgbClr val="000000"/>
              </a:solidFill>
            </a:ln>
          </p:spPr>
          <p:txBody>
            <a:bodyPr wrap="square" lIns="0" tIns="0" rIns="0" bIns="0" rtlCol="0"/>
            <a:lstStyle/>
            <a:p>
              <a:endParaRPr sz="949"/>
            </a:p>
          </p:txBody>
        </p:sp>
        <p:sp>
          <p:nvSpPr>
            <p:cNvPr id="553" name="object 553"/>
            <p:cNvSpPr/>
            <p:nvPr/>
          </p:nvSpPr>
          <p:spPr>
            <a:xfrm>
              <a:off x="4284920" y="1056279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54" name="object 554"/>
            <p:cNvSpPr/>
            <p:nvPr/>
          </p:nvSpPr>
          <p:spPr>
            <a:xfrm>
              <a:off x="4284920" y="1056279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55" name="object 555"/>
            <p:cNvSpPr/>
            <p:nvPr/>
          </p:nvSpPr>
          <p:spPr>
            <a:xfrm>
              <a:off x="4296468" y="10562796"/>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56" name="object 556"/>
            <p:cNvSpPr/>
            <p:nvPr/>
          </p:nvSpPr>
          <p:spPr>
            <a:xfrm>
              <a:off x="4296468" y="10562796"/>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57" name="object 557"/>
            <p:cNvSpPr/>
            <p:nvPr/>
          </p:nvSpPr>
          <p:spPr>
            <a:xfrm>
              <a:off x="4327265" y="10608008"/>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558" name="object 558"/>
            <p:cNvSpPr/>
            <p:nvPr/>
          </p:nvSpPr>
          <p:spPr>
            <a:xfrm>
              <a:off x="4327265" y="10608008"/>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559" name="object 559"/>
            <p:cNvSpPr/>
            <p:nvPr/>
          </p:nvSpPr>
          <p:spPr>
            <a:xfrm>
              <a:off x="4373460" y="10562796"/>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560" name="object 560"/>
            <p:cNvSpPr/>
            <p:nvPr/>
          </p:nvSpPr>
          <p:spPr>
            <a:xfrm>
              <a:off x="4373460" y="10562796"/>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561" name="object 561"/>
            <p:cNvSpPr/>
            <p:nvPr/>
          </p:nvSpPr>
          <p:spPr>
            <a:xfrm>
              <a:off x="4408106" y="10562796"/>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562" name="object 562"/>
            <p:cNvSpPr/>
            <p:nvPr/>
          </p:nvSpPr>
          <p:spPr>
            <a:xfrm>
              <a:off x="4408106" y="10562796"/>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563" name="object 563"/>
            <p:cNvSpPr/>
            <p:nvPr/>
          </p:nvSpPr>
          <p:spPr>
            <a:xfrm>
              <a:off x="4388858" y="10623734"/>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564" name="object 564"/>
            <p:cNvSpPr/>
            <p:nvPr/>
          </p:nvSpPr>
          <p:spPr>
            <a:xfrm>
              <a:off x="4388858" y="10623734"/>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565" name="object 565"/>
            <p:cNvSpPr/>
            <p:nvPr/>
          </p:nvSpPr>
          <p:spPr>
            <a:xfrm>
              <a:off x="4465850" y="1056279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66" name="object 566"/>
            <p:cNvSpPr/>
            <p:nvPr/>
          </p:nvSpPr>
          <p:spPr>
            <a:xfrm>
              <a:off x="4465850" y="1056279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67" name="object 567"/>
            <p:cNvSpPr/>
            <p:nvPr/>
          </p:nvSpPr>
          <p:spPr>
            <a:xfrm>
              <a:off x="4477399" y="10562796"/>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68" name="object 568"/>
            <p:cNvSpPr/>
            <p:nvPr/>
          </p:nvSpPr>
          <p:spPr>
            <a:xfrm>
              <a:off x="4477399" y="10562796"/>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69" name="object 569"/>
            <p:cNvSpPr/>
            <p:nvPr/>
          </p:nvSpPr>
          <p:spPr>
            <a:xfrm>
              <a:off x="4550541" y="1056279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0" name="object 570"/>
            <p:cNvSpPr/>
            <p:nvPr/>
          </p:nvSpPr>
          <p:spPr>
            <a:xfrm>
              <a:off x="4550541" y="1056279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1" name="object 571"/>
            <p:cNvSpPr/>
            <p:nvPr/>
          </p:nvSpPr>
          <p:spPr>
            <a:xfrm>
              <a:off x="4562090" y="10562796"/>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572" name="object 572"/>
            <p:cNvSpPr/>
            <p:nvPr/>
          </p:nvSpPr>
          <p:spPr>
            <a:xfrm>
              <a:off x="4562090" y="10562796"/>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573" name="object 573"/>
            <p:cNvSpPr/>
            <p:nvPr/>
          </p:nvSpPr>
          <p:spPr>
            <a:xfrm>
              <a:off x="4635232" y="1056279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4" name="object 574"/>
            <p:cNvSpPr/>
            <p:nvPr/>
          </p:nvSpPr>
          <p:spPr>
            <a:xfrm>
              <a:off x="4635232" y="1056279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5" name="object 575"/>
            <p:cNvSpPr/>
            <p:nvPr/>
          </p:nvSpPr>
          <p:spPr>
            <a:xfrm>
              <a:off x="4646781" y="1064339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76" name="object 576"/>
            <p:cNvSpPr/>
            <p:nvPr/>
          </p:nvSpPr>
          <p:spPr>
            <a:xfrm>
              <a:off x="4646781" y="1064339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77" name="object 577"/>
            <p:cNvSpPr/>
            <p:nvPr/>
          </p:nvSpPr>
          <p:spPr>
            <a:xfrm>
              <a:off x="4719923" y="1056279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78" name="object 578"/>
            <p:cNvSpPr/>
            <p:nvPr/>
          </p:nvSpPr>
          <p:spPr>
            <a:xfrm>
              <a:off x="4719923" y="1056279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79" name="object 579"/>
            <p:cNvSpPr/>
            <p:nvPr/>
          </p:nvSpPr>
          <p:spPr>
            <a:xfrm>
              <a:off x="4731472" y="10562796"/>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80" name="object 580"/>
            <p:cNvSpPr/>
            <p:nvPr/>
          </p:nvSpPr>
          <p:spPr>
            <a:xfrm>
              <a:off x="4731472" y="10562796"/>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581" name="object 581"/>
            <p:cNvSpPr/>
            <p:nvPr/>
          </p:nvSpPr>
          <p:spPr>
            <a:xfrm>
              <a:off x="4731472" y="10600145"/>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582" name="object 582"/>
            <p:cNvSpPr/>
            <p:nvPr/>
          </p:nvSpPr>
          <p:spPr>
            <a:xfrm>
              <a:off x="4731472" y="10600145"/>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583" name="object 583"/>
            <p:cNvSpPr/>
            <p:nvPr/>
          </p:nvSpPr>
          <p:spPr>
            <a:xfrm>
              <a:off x="4731472" y="1064339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84" name="object 584"/>
            <p:cNvSpPr/>
            <p:nvPr/>
          </p:nvSpPr>
          <p:spPr>
            <a:xfrm>
              <a:off x="4731472" y="1064339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585" name="object 585"/>
          <p:cNvGrpSpPr/>
          <p:nvPr/>
        </p:nvGrpSpPr>
        <p:grpSpPr>
          <a:xfrm>
            <a:off x="3007511" y="5640537"/>
            <a:ext cx="381558" cy="48866"/>
            <a:chOff x="4192500" y="10701352"/>
            <a:chExt cx="723900" cy="92710"/>
          </a:xfrm>
        </p:grpSpPr>
        <p:sp>
          <p:nvSpPr>
            <p:cNvPr id="586" name="object 586"/>
            <p:cNvSpPr/>
            <p:nvPr/>
          </p:nvSpPr>
          <p:spPr>
            <a:xfrm>
              <a:off x="4192529" y="1070138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7" name="object 587"/>
            <p:cNvSpPr/>
            <p:nvPr/>
          </p:nvSpPr>
          <p:spPr>
            <a:xfrm>
              <a:off x="4192529"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88" name="object 588"/>
            <p:cNvSpPr/>
            <p:nvPr/>
          </p:nvSpPr>
          <p:spPr>
            <a:xfrm>
              <a:off x="4223326" y="1070138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89" name="object 589"/>
            <p:cNvSpPr/>
            <p:nvPr/>
          </p:nvSpPr>
          <p:spPr>
            <a:xfrm>
              <a:off x="4223326"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0" name="object 590"/>
            <p:cNvSpPr/>
            <p:nvPr/>
          </p:nvSpPr>
          <p:spPr>
            <a:xfrm>
              <a:off x="4234875" y="10701381"/>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591" name="object 591"/>
            <p:cNvSpPr/>
            <p:nvPr/>
          </p:nvSpPr>
          <p:spPr>
            <a:xfrm>
              <a:off x="4234875" y="10701381"/>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2" name="object 592"/>
            <p:cNvSpPr/>
            <p:nvPr/>
          </p:nvSpPr>
          <p:spPr>
            <a:xfrm>
              <a:off x="4288769" y="1070138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593" name="object 593"/>
            <p:cNvSpPr/>
            <p:nvPr/>
          </p:nvSpPr>
          <p:spPr>
            <a:xfrm>
              <a:off x="4288769"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4" name="object 594"/>
            <p:cNvSpPr/>
            <p:nvPr/>
          </p:nvSpPr>
          <p:spPr>
            <a:xfrm>
              <a:off x="4315716" y="10701381"/>
              <a:ext cx="73660" cy="10160"/>
            </a:xfrm>
            <a:custGeom>
              <a:avLst/>
              <a:gdLst/>
              <a:ahLst/>
              <a:cxnLst/>
              <a:rect l="l" t="t" r="r" b="b"/>
              <a:pathLst>
                <a:path w="73660" h="10159">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595" name="object 595"/>
            <p:cNvSpPr/>
            <p:nvPr/>
          </p:nvSpPr>
          <p:spPr>
            <a:xfrm>
              <a:off x="4315716" y="10701381"/>
              <a:ext cx="73660" cy="10160"/>
            </a:xfrm>
            <a:custGeom>
              <a:avLst/>
              <a:gdLst/>
              <a:ahLst/>
              <a:cxnLst/>
              <a:rect l="l" t="t" r="r" b="b"/>
              <a:pathLst>
                <a:path w="73660" h="10159">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596" name="object 596"/>
            <p:cNvSpPr/>
            <p:nvPr/>
          </p:nvSpPr>
          <p:spPr>
            <a:xfrm>
              <a:off x="4346511" y="10701389"/>
              <a:ext cx="69850" cy="92710"/>
            </a:xfrm>
            <a:custGeom>
              <a:avLst/>
              <a:gdLst/>
              <a:ahLst/>
              <a:cxnLst/>
              <a:rect l="l" t="t" r="r" b="b"/>
              <a:pathLst>
                <a:path w="69850" h="92709">
                  <a:moveTo>
                    <a:pt x="11544" y="9829"/>
                  </a:moveTo>
                  <a:lnTo>
                    <a:pt x="0" y="9829"/>
                  </a:lnTo>
                  <a:lnTo>
                    <a:pt x="0" y="92392"/>
                  </a:lnTo>
                  <a:lnTo>
                    <a:pt x="11544" y="92392"/>
                  </a:lnTo>
                  <a:lnTo>
                    <a:pt x="11544" y="9829"/>
                  </a:lnTo>
                  <a:close/>
                </a:path>
                <a:path w="69850" h="92709">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597" name="object 597"/>
            <p:cNvSpPr/>
            <p:nvPr/>
          </p:nvSpPr>
          <p:spPr>
            <a:xfrm>
              <a:off x="4404257"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598" name="object 598"/>
            <p:cNvSpPr/>
            <p:nvPr/>
          </p:nvSpPr>
          <p:spPr>
            <a:xfrm>
              <a:off x="4415806" y="1070138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599" name="object 599"/>
            <p:cNvSpPr/>
            <p:nvPr/>
          </p:nvSpPr>
          <p:spPr>
            <a:xfrm>
              <a:off x="4415806" y="1070138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00" name="object 600"/>
            <p:cNvSpPr/>
            <p:nvPr/>
          </p:nvSpPr>
          <p:spPr>
            <a:xfrm>
              <a:off x="4415806" y="10738731"/>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601" name="object 601"/>
            <p:cNvSpPr/>
            <p:nvPr/>
          </p:nvSpPr>
          <p:spPr>
            <a:xfrm>
              <a:off x="4415806" y="10738731"/>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02" name="object 602"/>
            <p:cNvSpPr/>
            <p:nvPr/>
          </p:nvSpPr>
          <p:spPr>
            <a:xfrm>
              <a:off x="4415806" y="10781977"/>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03" name="object 603"/>
            <p:cNvSpPr/>
            <p:nvPr/>
          </p:nvSpPr>
          <p:spPr>
            <a:xfrm>
              <a:off x="4415806" y="10781977"/>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04" name="object 604"/>
            <p:cNvSpPr/>
            <p:nvPr/>
          </p:nvSpPr>
          <p:spPr>
            <a:xfrm>
              <a:off x="4488948" y="1070138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05" name="object 605"/>
            <p:cNvSpPr/>
            <p:nvPr/>
          </p:nvSpPr>
          <p:spPr>
            <a:xfrm>
              <a:off x="4488948"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06" name="object 606"/>
            <p:cNvSpPr/>
            <p:nvPr/>
          </p:nvSpPr>
          <p:spPr>
            <a:xfrm>
              <a:off x="4500497" y="10701381"/>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607" name="object 607"/>
            <p:cNvSpPr/>
            <p:nvPr/>
          </p:nvSpPr>
          <p:spPr>
            <a:xfrm>
              <a:off x="4500497" y="10701381"/>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08" name="object 608"/>
            <p:cNvSpPr/>
            <p:nvPr/>
          </p:nvSpPr>
          <p:spPr>
            <a:xfrm>
              <a:off x="4531293" y="10746593"/>
              <a:ext cx="31115" cy="47625"/>
            </a:xfrm>
            <a:custGeom>
              <a:avLst/>
              <a:gdLst/>
              <a:ahLst/>
              <a:cxnLst/>
              <a:rect l="l" t="t" r="r" b="b"/>
              <a:pathLst>
                <a:path w="31114"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609" name="object 609"/>
            <p:cNvSpPr/>
            <p:nvPr/>
          </p:nvSpPr>
          <p:spPr>
            <a:xfrm>
              <a:off x="4531293" y="10746593"/>
              <a:ext cx="31115" cy="47625"/>
            </a:xfrm>
            <a:custGeom>
              <a:avLst/>
              <a:gdLst/>
              <a:ahLst/>
              <a:cxnLst/>
              <a:rect l="l" t="t" r="r" b="b"/>
              <a:pathLst>
                <a:path w="31114"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610" name="object 610"/>
            <p:cNvSpPr/>
            <p:nvPr/>
          </p:nvSpPr>
          <p:spPr>
            <a:xfrm>
              <a:off x="4577488" y="1070138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11" name="object 611"/>
            <p:cNvSpPr/>
            <p:nvPr/>
          </p:nvSpPr>
          <p:spPr>
            <a:xfrm>
              <a:off x="4577488"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12" name="object 612"/>
            <p:cNvSpPr/>
            <p:nvPr/>
          </p:nvSpPr>
          <p:spPr>
            <a:xfrm>
              <a:off x="4589037" y="1070138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13" name="object 613"/>
            <p:cNvSpPr/>
            <p:nvPr/>
          </p:nvSpPr>
          <p:spPr>
            <a:xfrm>
              <a:off x="4589037" y="1070138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14" name="object 614"/>
            <p:cNvSpPr/>
            <p:nvPr/>
          </p:nvSpPr>
          <p:spPr>
            <a:xfrm>
              <a:off x="4589037" y="10738731"/>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615" name="object 615"/>
            <p:cNvSpPr/>
            <p:nvPr/>
          </p:nvSpPr>
          <p:spPr>
            <a:xfrm>
              <a:off x="4589037" y="10738731"/>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16" name="object 616"/>
            <p:cNvSpPr/>
            <p:nvPr/>
          </p:nvSpPr>
          <p:spPr>
            <a:xfrm>
              <a:off x="4662179" y="10701381"/>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17" name="object 617"/>
            <p:cNvSpPr/>
            <p:nvPr/>
          </p:nvSpPr>
          <p:spPr>
            <a:xfrm>
              <a:off x="4662179" y="10701381"/>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18" name="object 618"/>
            <p:cNvSpPr/>
            <p:nvPr/>
          </p:nvSpPr>
          <p:spPr>
            <a:xfrm>
              <a:off x="4696826" y="10701381"/>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19" name="object 619"/>
            <p:cNvSpPr/>
            <p:nvPr/>
          </p:nvSpPr>
          <p:spPr>
            <a:xfrm>
              <a:off x="4696826" y="10701381"/>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20" name="object 620"/>
            <p:cNvSpPr/>
            <p:nvPr/>
          </p:nvSpPr>
          <p:spPr>
            <a:xfrm>
              <a:off x="4677578" y="10762320"/>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621" name="object 621"/>
            <p:cNvSpPr/>
            <p:nvPr/>
          </p:nvSpPr>
          <p:spPr>
            <a:xfrm>
              <a:off x="4677578" y="10762320"/>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622" name="object 622"/>
            <p:cNvSpPr/>
            <p:nvPr/>
          </p:nvSpPr>
          <p:spPr>
            <a:xfrm>
              <a:off x="4754570" y="10701381"/>
              <a:ext cx="75565" cy="92710"/>
            </a:xfrm>
            <a:custGeom>
              <a:avLst/>
              <a:gdLst/>
              <a:ahLst/>
              <a:cxnLst/>
              <a:rect l="l" t="t" r="r" b="b"/>
              <a:pathLst>
                <a:path w="75564" h="92709">
                  <a:moveTo>
                    <a:pt x="46195" y="0"/>
                  </a:moveTo>
                  <a:lnTo>
                    <a:pt x="30796" y="0"/>
                  </a:lnTo>
                  <a:lnTo>
                    <a:pt x="19247" y="1965"/>
                  </a:lnTo>
                  <a:lnTo>
                    <a:pt x="11548" y="7862"/>
                  </a:lnTo>
                  <a:lnTo>
                    <a:pt x="7699" y="11794"/>
                  </a:lnTo>
                  <a:lnTo>
                    <a:pt x="1924" y="19657"/>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2"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2" y="23589"/>
                  </a:lnTo>
                  <a:lnTo>
                    <a:pt x="75067" y="23589"/>
                  </a:lnTo>
                  <a:lnTo>
                    <a:pt x="75067" y="19657"/>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623" name="object 623"/>
            <p:cNvSpPr/>
            <p:nvPr/>
          </p:nvSpPr>
          <p:spPr>
            <a:xfrm>
              <a:off x="4754570" y="10701381"/>
              <a:ext cx="75565" cy="92710"/>
            </a:xfrm>
            <a:custGeom>
              <a:avLst/>
              <a:gdLst/>
              <a:ahLst/>
              <a:cxnLst/>
              <a:rect l="l" t="t" r="r" b="b"/>
              <a:pathLst>
                <a:path w="75564" h="92709">
                  <a:moveTo>
                    <a:pt x="75067" y="23589"/>
                  </a:moveTo>
                  <a:lnTo>
                    <a:pt x="75067" y="19657"/>
                  </a:lnTo>
                  <a:lnTo>
                    <a:pt x="69292" y="11794"/>
                  </a:lnTo>
                  <a:lnTo>
                    <a:pt x="65443" y="7862"/>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2" y="68801"/>
                  </a:lnTo>
                  <a:lnTo>
                    <a:pt x="59668" y="74698"/>
                  </a:lnTo>
                  <a:lnTo>
                    <a:pt x="53894"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4" y="13760"/>
                  </a:lnTo>
                  <a:lnTo>
                    <a:pt x="59668" y="17691"/>
                  </a:lnTo>
                  <a:lnTo>
                    <a:pt x="61592" y="23589"/>
                  </a:lnTo>
                  <a:lnTo>
                    <a:pt x="75067" y="23589"/>
                  </a:lnTo>
                  <a:close/>
                </a:path>
              </a:pathLst>
            </a:custGeom>
            <a:ln w="3175">
              <a:solidFill>
                <a:srgbClr val="000000"/>
              </a:solidFill>
            </a:ln>
          </p:spPr>
          <p:txBody>
            <a:bodyPr wrap="square" lIns="0" tIns="0" rIns="0" bIns="0" rtlCol="0"/>
            <a:lstStyle/>
            <a:p>
              <a:endParaRPr sz="949"/>
            </a:p>
          </p:txBody>
        </p:sp>
        <p:sp>
          <p:nvSpPr>
            <p:cNvPr id="624" name="object 624"/>
            <p:cNvSpPr/>
            <p:nvPr/>
          </p:nvSpPr>
          <p:spPr>
            <a:xfrm>
              <a:off x="4846960" y="1070138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25" name="object 625"/>
            <p:cNvSpPr/>
            <p:nvPr/>
          </p:nvSpPr>
          <p:spPr>
            <a:xfrm>
              <a:off x="4846960" y="1070138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26" name="object 626"/>
            <p:cNvSpPr/>
            <p:nvPr/>
          </p:nvSpPr>
          <p:spPr>
            <a:xfrm>
              <a:off x="4858508" y="10701381"/>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27" name="object 627"/>
            <p:cNvSpPr/>
            <p:nvPr/>
          </p:nvSpPr>
          <p:spPr>
            <a:xfrm>
              <a:off x="4858508" y="10701381"/>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28" name="object 628"/>
            <p:cNvSpPr/>
            <p:nvPr/>
          </p:nvSpPr>
          <p:spPr>
            <a:xfrm>
              <a:off x="4858508" y="10738731"/>
              <a:ext cx="50165" cy="12065"/>
            </a:xfrm>
            <a:custGeom>
              <a:avLst/>
              <a:gdLst/>
              <a:ahLst/>
              <a:cxnLst/>
              <a:rect l="l" t="t" r="r" b="b"/>
              <a:pathLst>
                <a:path w="50164" h="12065">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629" name="object 629"/>
            <p:cNvSpPr/>
            <p:nvPr/>
          </p:nvSpPr>
          <p:spPr>
            <a:xfrm>
              <a:off x="4858508" y="10738731"/>
              <a:ext cx="50165" cy="12065"/>
            </a:xfrm>
            <a:custGeom>
              <a:avLst/>
              <a:gdLst/>
              <a:ahLst/>
              <a:cxnLst/>
              <a:rect l="l" t="t" r="r" b="b"/>
              <a:pathLst>
                <a:path w="50164" h="12065">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630" name="object 630"/>
            <p:cNvSpPr/>
            <p:nvPr/>
          </p:nvSpPr>
          <p:spPr>
            <a:xfrm>
              <a:off x="4858508" y="10781977"/>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31" name="object 631"/>
            <p:cNvSpPr/>
            <p:nvPr/>
          </p:nvSpPr>
          <p:spPr>
            <a:xfrm>
              <a:off x="4858508" y="10781977"/>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grpSp>
        <p:nvGrpSpPr>
          <p:cNvPr id="632" name="object 632"/>
          <p:cNvGrpSpPr/>
          <p:nvPr/>
        </p:nvGrpSpPr>
        <p:grpSpPr>
          <a:xfrm>
            <a:off x="2775135" y="5437009"/>
            <a:ext cx="18743" cy="19078"/>
            <a:chOff x="3751631" y="10315213"/>
            <a:chExt cx="35560" cy="36195"/>
          </a:xfrm>
        </p:grpSpPr>
        <p:sp>
          <p:nvSpPr>
            <p:cNvPr id="633" name="object 633"/>
            <p:cNvSpPr/>
            <p:nvPr/>
          </p:nvSpPr>
          <p:spPr>
            <a:xfrm>
              <a:off x="3751661" y="10315242"/>
              <a:ext cx="35560" cy="36195"/>
            </a:xfrm>
            <a:custGeom>
              <a:avLst/>
              <a:gdLst/>
              <a:ahLst/>
              <a:cxnLst/>
              <a:rect l="l" t="t" r="r" b="b"/>
              <a:pathLst>
                <a:path w="35560" h="36195">
                  <a:moveTo>
                    <a:pt x="12542" y="0"/>
                  </a:moveTo>
                  <a:lnTo>
                    <a:pt x="0" y="9976"/>
                  </a:lnTo>
                  <a:lnTo>
                    <a:pt x="0" y="26061"/>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634" name="object 634"/>
            <p:cNvSpPr/>
            <p:nvPr/>
          </p:nvSpPr>
          <p:spPr>
            <a:xfrm>
              <a:off x="3751661" y="10315242"/>
              <a:ext cx="35560" cy="36195"/>
            </a:xfrm>
            <a:custGeom>
              <a:avLst/>
              <a:gdLst/>
              <a:ahLst/>
              <a:cxnLst/>
              <a:rect l="l" t="t" r="r" b="b"/>
              <a:pathLst>
                <a:path w="35560" h="36195">
                  <a:moveTo>
                    <a:pt x="35114" y="18018"/>
                  </a:moveTo>
                  <a:lnTo>
                    <a:pt x="28164" y="3577"/>
                  </a:lnTo>
                  <a:lnTo>
                    <a:pt x="12542" y="0"/>
                  </a:lnTo>
                  <a:lnTo>
                    <a:pt x="0" y="9976"/>
                  </a:lnTo>
                  <a:lnTo>
                    <a:pt x="0" y="26061"/>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pic>
        <p:nvPicPr>
          <p:cNvPr id="635" name="object 635"/>
          <p:cNvPicPr/>
          <p:nvPr/>
        </p:nvPicPr>
        <p:blipFill>
          <a:blip r:embed="rId29" cstate="print"/>
          <a:stretch>
            <a:fillRect/>
          </a:stretch>
        </p:blipFill>
        <p:spPr>
          <a:xfrm>
            <a:off x="3090900" y="5045091"/>
            <a:ext cx="153022" cy="77947"/>
          </a:xfrm>
          <a:prstGeom prst="rect">
            <a:avLst/>
          </a:prstGeom>
        </p:spPr>
      </p:pic>
      <p:grpSp>
        <p:nvGrpSpPr>
          <p:cNvPr id="636" name="object 636"/>
          <p:cNvGrpSpPr/>
          <p:nvPr/>
        </p:nvGrpSpPr>
        <p:grpSpPr>
          <a:xfrm>
            <a:off x="3289342" y="5074310"/>
            <a:ext cx="343067" cy="48866"/>
            <a:chOff x="4727195" y="9627093"/>
            <a:chExt cx="650875" cy="92710"/>
          </a:xfrm>
        </p:grpSpPr>
        <p:pic>
          <p:nvPicPr>
            <p:cNvPr id="637" name="object 637"/>
            <p:cNvPicPr/>
            <p:nvPr/>
          </p:nvPicPr>
          <p:blipFill>
            <a:blip r:embed="rId30" cstate="print"/>
            <a:stretch>
              <a:fillRect/>
            </a:stretch>
          </p:blipFill>
          <p:spPr>
            <a:xfrm>
              <a:off x="4727195" y="9627093"/>
              <a:ext cx="284928" cy="92449"/>
            </a:xfrm>
            <a:prstGeom prst="rect">
              <a:avLst/>
            </a:prstGeom>
          </p:spPr>
        </p:pic>
        <p:sp>
          <p:nvSpPr>
            <p:cNvPr id="638" name="object 638"/>
            <p:cNvSpPr/>
            <p:nvPr/>
          </p:nvSpPr>
          <p:spPr>
            <a:xfrm>
              <a:off x="5031343" y="9627123"/>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39" name="object 639"/>
            <p:cNvSpPr/>
            <p:nvPr/>
          </p:nvSpPr>
          <p:spPr>
            <a:xfrm>
              <a:off x="5031343" y="9627123"/>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40" name="object 640"/>
            <p:cNvSpPr/>
            <p:nvPr/>
          </p:nvSpPr>
          <p:spPr>
            <a:xfrm>
              <a:off x="5065989" y="9627123"/>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41" name="object 641"/>
            <p:cNvSpPr/>
            <p:nvPr/>
          </p:nvSpPr>
          <p:spPr>
            <a:xfrm>
              <a:off x="5065989" y="9627123"/>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42" name="object 642"/>
            <p:cNvSpPr/>
            <p:nvPr/>
          </p:nvSpPr>
          <p:spPr>
            <a:xfrm>
              <a:off x="5046741" y="9688061"/>
              <a:ext cx="46355" cy="8255"/>
            </a:xfrm>
            <a:custGeom>
              <a:avLst/>
              <a:gdLst/>
              <a:ahLst/>
              <a:cxnLst/>
              <a:rect l="l" t="t" r="r" b="b"/>
              <a:pathLst>
                <a:path w="46354" h="8254">
                  <a:moveTo>
                    <a:pt x="46195" y="0"/>
                  </a:moveTo>
                  <a:lnTo>
                    <a:pt x="0" y="0"/>
                  </a:lnTo>
                  <a:lnTo>
                    <a:pt x="0" y="7863"/>
                  </a:lnTo>
                  <a:lnTo>
                    <a:pt x="46195" y="7863"/>
                  </a:lnTo>
                  <a:lnTo>
                    <a:pt x="46195" y="0"/>
                  </a:lnTo>
                  <a:close/>
                </a:path>
              </a:pathLst>
            </a:custGeom>
            <a:solidFill>
              <a:srgbClr val="000000"/>
            </a:solidFill>
          </p:spPr>
          <p:txBody>
            <a:bodyPr wrap="square" lIns="0" tIns="0" rIns="0" bIns="0" rtlCol="0"/>
            <a:lstStyle/>
            <a:p>
              <a:endParaRPr sz="949"/>
            </a:p>
          </p:txBody>
        </p:sp>
        <p:sp>
          <p:nvSpPr>
            <p:cNvPr id="643" name="object 643"/>
            <p:cNvSpPr/>
            <p:nvPr/>
          </p:nvSpPr>
          <p:spPr>
            <a:xfrm>
              <a:off x="5046741" y="9688061"/>
              <a:ext cx="46355" cy="8255"/>
            </a:xfrm>
            <a:custGeom>
              <a:avLst/>
              <a:gdLst/>
              <a:ahLst/>
              <a:cxnLst/>
              <a:rect l="l" t="t" r="r" b="b"/>
              <a:pathLst>
                <a:path w="46354" h="8254">
                  <a:moveTo>
                    <a:pt x="0" y="0"/>
                  </a:moveTo>
                  <a:lnTo>
                    <a:pt x="0" y="7863"/>
                  </a:lnTo>
                  <a:lnTo>
                    <a:pt x="46195" y="7863"/>
                  </a:lnTo>
                  <a:lnTo>
                    <a:pt x="46195" y="0"/>
                  </a:lnTo>
                  <a:lnTo>
                    <a:pt x="0" y="0"/>
                  </a:lnTo>
                  <a:close/>
                </a:path>
              </a:pathLst>
            </a:custGeom>
            <a:ln w="3175">
              <a:solidFill>
                <a:srgbClr val="000000"/>
              </a:solidFill>
            </a:ln>
          </p:spPr>
          <p:txBody>
            <a:bodyPr wrap="square" lIns="0" tIns="0" rIns="0" bIns="0" rtlCol="0"/>
            <a:lstStyle/>
            <a:p>
              <a:endParaRPr sz="949"/>
            </a:p>
          </p:txBody>
        </p:sp>
        <p:sp>
          <p:nvSpPr>
            <p:cNvPr id="644" name="object 644"/>
            <p:cNvSpPr/>
            <p:nvPr/>
          </p:nvSpPr>
          <p:spPr>
            <a:xfrm>
              <a:off x="5123733" y="9627123"/>
              <a:ext cx="73660" cy="10160"/>
            </a:xfrm>
            <a:custGeom>
              <a:avLst/>
              <a:gdLst/>
              <a:ahLst/>
              <a:cxnLst/>
              <a:rect l="l" t="t" r="r" b="b"/>
              <a:pathLst>
                <a:path w="73660" h="10159">
                  <a:moveTo>
                    <a:pt x="73141" y="0"/>
                  </a:moveTo>
                  <a:lnTo>
                    <a:pt x="0" y="0"/>
                  </a:lnTo>
                  <a:lnTo>
                    <a:pt x="0" y="9828"/>
                  </a:lnTo>
                  <a:lnTo>
                    <a:pt x="73141" y="9828"/>
                  </a:lnTo>
                  <a:lnTo>
                    <a:pt x="73141" y="0"/>
                  </a:lnTo>
                  <a:close/>
                </a:path>
              </a:pathLst>
            </a:custGeom>
            <a:solidFill>
              <a:srgbClr val="000000"/>
            </a:solidFill>
          </p:spPr>
          <p:txBody>
            <a:bodyPr wrap="square" lIns="0" tIns="0" rIns="0" bIns="0" rtlCol="0"/>
            <a:lstStyle/>
            <a:p>
              <a:endParaRPr sz="949"/>
            </a:p>
          </p:txBody>
        </p:sp>
        <p:sp>
          <p:nvSpPr>
            <p:cNvPr id="645" name="object 645"/>
            <p:cNvSpPr/>
            <p:nvPr/>
          </p:nvSpPr>
          <p:spPr>
            <a:xfrm>
              <a:off x="5123733" y="9627123"/>
              <a:ext cx="73660" cy="10160"/>
            </a:xfrm>
            <a:custGeom>
              <a:avLst/>
              <a:gdLst/>
              <a:ahLst/>
              <a:cxnLst/>
              <a:rect l="l" t="t" r="r" b="b"/>
              <a:pathLst>
                <a:path w="73660" h="10159">
                  <a:moveTo>
                    <a:pt x="0" y="0"/>
                  </a:moveTo>
                  <a:lnTo>
                    <a:pt x="0" y="9828"/>
                  </a:lnTo>
                  <a:lnTo>
                    <a:pt x="73141" y="9828"/>
                  </a:lnTo>
                  <a:lnTo>
                    <a:pt x="73141" y="0"/>
                  </a:lnTo>
                  <a:lnTo>
                    <a:pt x="0" y="0"/>
                  </a:lnTo>
                  <a:close/>
                </a:path>
              </a:pathLst>
            </a:custGeom>
            <a:ln w="3175">
              <a:solidFill>
                <a:srgbClr val="000000"/>
              </a:solidFill>
            </a:ln>
          </p:spPr>
          <p:txBody>
            <a:bodyPr wrap="square" lIns="0" tIns="0" rIns="0" bIns="0" rtlCol="0"/>
            <a:lstStyle/>
            <a:p>
              <a:endParaRPr sz="949"/>
            </a:p>
          </p:txBody>
        </p:sp>
        <p:sp>
          <p:nvSpPr>
            <p:cNvPr id="646" name="object 646"/>
            <p:cNvSpPr/>
            <p:nvPr/>
          </p:nvSpPr>
          <p:spPr>
            <a:xfrm>
              <a:off x="5154523" y="9627134"/>
              <a:ext cx="135255" cy="92710"/>
            </a:xfrm>
            <a:custGeom>
              <a:avLst/>
              <a:gdLst/>
              <a:ahLst/>
              <a:cxnLst/>
              <a:rect l="l" t="t" r="r" b="b"/>
              <a:pathLst>
                <a:path w="135254" h="92709">
                  <a:moveTo>
                    <a:pt x="11544" y="9829"/>
                  </a:moveTo>
                  <a:lnTo>
                    <a:pt x="0" y="9829"/>
                  </a:lnTo>
                  <a:lnTo>
                    <a:pt x="0" y="92379"/>
                  </a:lnTo>
                  <a:lnTo>
                    <a:pt x="11544" y="92379"/>
                  </a:lnTo>
                  <a:lnTo>
                    <a:pt x="11544" y="9829"/>
                  </a:lnTo>
                  <a:close/>
                </a:path>
                <a:path w="135254" h="92709">
                  <a:moveTo>
                    <a:pt x="134734" y="31445"/>
                  </a:moveTo>
                  <a:lnTo>
                    <a:pt x="103936" y="0"/>
                  </a:lnTo>
                  <a:lnTo>
                    <a:pt x="88544" y="0"/>
                  </a:lnTo>
                  <a:lnTo>
                    <a:pt x="57746" y="31445"/>
                  </a:lnTo>
                  <a:lnTo>
                    <a:pt x="57746" y="60934"/>
                  </a:lnTo>
                  <a:lnTo>
                    <a:pt x="88544" y="92379"/>
                  </a:lnTo>
                  <a:lnTo>
                    <a:pt x="103936" y="92379"/>
                  </a:lnTo>
                  <a:lnTo>
                    <a:pt x="134734" y="60934"/>
                  </a:lnTo>
                  <a:lnTo>
                    <a:pt x="123190" y="60934"/>
                  </a:lnTo>
                  <a:lnTo>
                    <a:pt x="121259" y="68795"/>
                  </a:lnTo>
                  <a:lnTo>
                    <a:pt x="117411" y="74688"/>
                  </a:lnTo>
                  <a:lnTo>
                    <a:pt x="111633" y="78625"/>
                  </a:lnTo>
                  <a:lnTo>
                    <a:pt x="103936" y="80594"/>
                  </a:lnTo>
                  <a:lnTo>
                    <a:pt x="88544" y="80594"/>
                  </a:lnTo>
                  <a:lnTo>
                    <a:pt x="80835" y="78625"/>
                  </a:lnTo>
                  <a:lnTo>
                    <a:pt x="75069" y="74688"/>
                  </a:lnTo>
                  <a:lnTo>
                    <a:pt x="71221" y="68795"/>
                  </a:lnTo>
                  <a:lnTo>
                    <a:pt x="69291" y="60934"/>
                  </a:lnTo>
                  <a:lnTo>
                    <a:pt x="69291" y="31445"/>
                  </a:lnTo>
                  <a:lnTo>
                    <a:pt x="71221" y="23583"/>
                  </a:lnTo>
                  <a:lnTo>
                    <a:pt x="75069" y="17691"/>
                  </a:lnTo>
                  <a:lnTo>
                    <a:pt x="80835" y="13754"/>
                  </a:lnTo>
                  <a:lnTo>
                    <a:pt x="88544" y="11785"/>
                  </a:lnTo>
                  <a:lnTo>
                    <a:pt x="103936" y="11785"/>
                  </a:lnTo>
                  <a:lnTo>
                    <a:pt x="111633" y="13754"/>
                  </a:lnTo>
                  <a:lnTo>
                    <a:pt x="117411" y="17691"/>
                  </a:lnTo>
                  <a:lnTo>
                    <a:pt x="121259" y="23583"/>
                  </a:lnTo>
                  <a:lnTo>
                    <a:pt x="123190" y="31445"/>
                  </a:lnTo>
                  <a:lnTo>
                    <a:pt x="134734" y="31445"/>
                  </a:lnTo>
                  <a:close/>
                </a:path>
              </a:pathLst>
            </a:custGeom>
            <a:solidFill>
              <a:srgbClr val="000000"/>
            </a:solidFill>
          </p:spPr>
          <p:txBody>
            <a:bodyPr wrap="square" lIns="0" tIns="0" rIns="0" bIns="0" rtlCol="0"/>
            <a:lstStyle/>
            <a:p>
              <a:endParaRPr sz="949"/>
            </a:p>
          </p:txBody>
        </p:sp>
        <p:sp>
          <p:nvSpPr>
            <p:cNvPr id="647" name="object 647"/>
            <p:cNvSpPr/>
            <p:nvPr/>
          </p:nvSpPr>
          <p:spPr>
            <a:xfrm>
              <a:off x="5212273" y="9627123"/>
              <a:ext cx="77470" cy="92710"/>
            </a:xfrm>
            <a:custGeom>
              <a:avLst/>
              <a:gdLst/>
              <a:ahLst/>
              <a:cxnLst/>
              <a:rect l="l" t="t" r="r" b="b"/>
              <a:pathLst>
                <a:path w="77470" h="92709">
                  <a:moveTo>
                    <a:pt x="76991" y="31451"/>
                  </a:moveTo>
                  <a:lnTo>
                    <a:pt x="46195" y="0"/>
                  </a:lnTo>
                  <a:lnTo>
                    <a:pt x="30796" y="0"/>
                  </a:lnTo>
                  <a:lnTo>
                    <a:pt x="0" y="31451"/>
                  </a:lnTo>
                  <a:lnTo>
                    <a:pt x="0" y="60938"/>
                  </a:lnTo>
                  <a:lnTo>
                    <a:pt x="30796" y="92390"/>
                  </a:lnTo>
                  <a:lnTo>
                    <a:pt x="46195" y="92390"/>
                  </a:lnTo>
                  <a:lnTo>
                    <a:pt x="76991" y="60938"/>
                  </a:lnTo>
                  <a:lnTo>
                    <a:pt x="65442" y="60938"/>
                  </a:lnTo>
                  <a:lnTo>
                    <a:pt x="63518" y="68801"/>
                  </a:lnTo>
                  <a:lnTo>
                    <a:pt x="59668" y="74698"/>
                  </a:lnTo>
                  <a:lnTo>
                    <a:pt x="53893" y="78629"/>
                  </a:lnTo>
                  <a:lnTo>
                    <a:pt x="46195" y="80595"/>
                  </a:lnTo>
                  <a:lnTo>
                    <a:pt x="30796" y="80595"/>
                  </a:lnTo>
                  <a:lnTo>
                    <a:pt x="23097" y="78629"/>
                  </a:lnTo>
                  <a:lnTo>
                    <a:pt x="17323" y="74698"/>
                  </a:lnTo>
                  <a:lnTo>
                    <a:pt x="13473" y="68801"/>
                  </a:lnTo>
                  <a:lnTo>
                    <a:pt x="11548" y="60938"/>
                  </a:lnTo>
                  <a:lnTo>
                    <a:pt x="11548" y="31451"/>
                  </a:lnTo>
                  <a:lnTo>
                    <a:pt x="13473" y="23589"/>
                  </a:lnTo>
                  <a:lnTo>
                    <a:pt x="17323" y="17691"/>
                  </a:lnTo>
                  <a:lnTo>
                    <a:pt x="23097" y="13760"/>
                  </a:lnTo>
                  <a:lnTo>
                    <a:pt x="30796" y="11794"/>
                  </a:lnTo>
                  <a:lnTo>
                    <a:pt x="46195" y="11794"/>
                  </a:lnTo>
                  <a:lnTo>
                    <a:pt x="53893" y="13760"/>
                  </a:lnTo>
                  <a:lnTo>
                    <a:pt x="59668" y="17691"/>
                  </a:lnTo>
                  <a:lnTo>
                    <a:pt x="63518" y="23589"/>
                  </a:lnTo>
                  <a:lnTo>
                    <a:pt x="65442" y="31451"/>
                  </a:lnTo>
                  <a:lnTo>
                    <a:pt x="76991" y="31451"/>
                  </a:lnTo>
                  <a:close/>
                </a:path>
              </a:pathLst>
            </a:custGeom>
            <a:ln w="3175">
              <a:solidFill>
                <a:srgbClr val="000000"/>
              </a:solidFill>
            </a:ln>
          </p:spPr>
          <p:txBody>
            <a:bodyPr wrap="square" lIns="0" tIns="0" rIns="0" bIns="0" rtlCol="0"/>
            <a:lstStyle/>
            <a:p>
              <a:endParaRPr sz="949"/>
            </a:p>
          </p:txBody>
        </p:sp>
        <p:sp>
          <p:nvSpPr>
            <p:cNvPr id="648" name="object 648"/>
            <p:cNvSpPr/>
            <p:nvPr/>
          </p:nvSpPr>
          <p:spPr>
            <a:xfrm>
              <a:off x="5277716" y="9658575"/>
              <a:ext cx="12065" cy="29845"/>
            </a:xfrm>
            <a:custGeom>
              <a:avLst/>
              <a:gdLst/>
              <a:ahLst/>
              <a:cxnLst/>
              <a:rect l="l" t="t" r="r" b="b"/>
              <a:pathLst>
                <a:path w="12064" h="29845">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649" name="object 649"/>
            <p:cNvSpPr/>
            <p:nvPr/>
          </p:nvSpPr>
          <p:spPr>
            <a:xfrm>
              <a:off x="5277716" y="9658575"/>
              <a:ext cx="12065" cy="29845"/>
            </a:xfrm>
            <a:custGeom>
              <a:avLst/>
              <a:gdLst/>
              <a:ahLst/>
              <a:cxnLst/>
              <a:rect l="l" t="t" r="r" b="b"/>
              <a:pathLst>
                <a:path w="12064" h="29845">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650" name="object 650"/>
            <p:cNvSpPr/>
            <p:nvPr/>
          </p:nvSpPr>
          <p:spPr>
            <a:xfrm>
              <a:off x="5304664" y="9627123"/>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51" name="object 651"/>
            <p:cNvSpPr/>
            <p:nvPr/>
          </p:nvSpPr>
          <p:spPr>
            <a:xfrm>
              <a:off x="5304664" y="9627123"/>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52" name="object 652"/>
            <p:cNvSpPr/>
            <p:nvPr/>
          </p:nvSpPr>
          <p:spPr>
            <a:xfrm>
              <a:off x="5316212" y="9627123"/>
              <a:ext cx="59690" cy="51435"/>
            </a:xfrm>
            <a:custGeom>
              <a:avLst/>
              <a:gdLst/>
              <a:ahLst/>
              <a:cxnLst/>
              <a:rect l="l" t="t" r="r" b="b"/>
              <a:pathLst>
                <a:path w="59689" h="51434">
                  <a:moveTo>
                    <a:pt x="34646" y="0"/>
                  </a:moveTo>
                  <a:lnTo>
                    <a:pt x="0" y="0"/>
                  </a:ln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653" name="object 653"/>
            <p:cNvSpPr/>
            <p:nvPr/>
          </p:nvSpPr>
          <p:spPr>
            <a:xfrm>
              <a:off x="5316212" y="9627123"/>
              <a:ext cx="59690" cy="51435"/>
            </a:xfrm>
            <a:custGeom>
              <a:avLst/>
              <a:gdLst/>
              <a:ahLst/>
              <a:cxnLst/>
              <a:rect l="l" t="t" r="r" b="b"/>
              <a:pathLst>
                <a:path w="59689" h="51434">
                  <a:moveTo>
                    <a:pt x="0" y="0"/>
                  </a:moveTo>
                  <a:lnTo>
                    <a:pt x="0" y="9828"/>
                  </a:lnTo>
                  <a:lnTo>
                    <a:pt x="34646" y="9828"/>
                  </a:lnTo>
                  <a:lnTo>
                    <a:pt x="40420" y="13760"/>
                  </a:lnTo>
                  <a:lnTo>
                    <a:pt x="44270" y="17691"/>
                  </a:lnTo>
                  <a:lnTo>
                    <a:pt x="46195" y="23589"/>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9"/>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654" name="object 654"/>
            <p:cNvSpPr/>
            <p:nvPr/>
          </p:nvSpPr>
          <p:spPr>
            <a:xfrm>
              <a:off x="5347009" y="9672335"/>
              <a:ext cx="31115" cy="47625"/>
            </a:xfrm>
            <a:custGeom>
              <a:avLst/>
              <a:gdLst/>
              <a:ahLst/>
              <a:cxnLst/>
              <a:rect l="l" t="t" r="r" b="b"/>
              <a:pathLst>
                <a:path w="31114" h="47625">
                  <a:moveTo>
                    <a:pt x="13474" y="0"/>
                  </a:moveTo>
                  <a:lnTo>
                    <a:pt x="0" y="0"/>
                  </a:lnTo>
                  <a:lnTo>
                    <a:pt x="17323" y="47177"/>
                  </a:lnTo>
                  <a:lnTo>
                    <a:pt x="30797" y="47177"/>
                  </a:lnTo>
                  <a:lnTo>
                    <a:pt x="13474" y="0"/>
                  </a:lnTo>
                  <a:close/>
                </a:path>
              </a:pathLst>
            </a:custGeom>
            <a:solidFill>
              <a:srgbClr val="000000"/>
            </a:solidFill>
          </p:spPr>
          <p:txBody>
            <a:bodyPr wrap="square" lIns="0" tIns="0" rIns="0" bIns="0" rtlCol="0"/>
            <a:lstStyle/>
            <a:p>
              <a:endParaRPr sz="949"/>
            </a:p>
          </p:txBody>
        </p:sp>
        <p:sp>
          <p:nvSpPr>
            <p:cNvPr id="655" name="object 655"/>
            <p:cNvSpPr/>
            <p:nvPr/>
          </p:nvSpPr>
          <p:spPr>
            <a:xfrm>
              <a:off x="5347009" y="9672335"/>
              <a:ext cx="31115" cy="47625"/>
            </a:xfrm>
            <a:custGeom>
              <a:avLst/>
              <a:gdLst/>
              <a:ahLst/>
              <a:cxnLst/>
              <a:rect l="l" t="t" r="r" b="b"/>
              <a:pathLst>
                <a:path w="31114" h="47625">
                  <a:moveTo>
                    <a:pt x="0" y="0"/>
                  </a:moveTo>
                  <a:lnTo>
                    <a:pt x="17323" y="47177"/>
                  </a:lnTo>
                  <a:lnTo>
                    <a:pt x="30797" y="47177"/>
                  </a:lnTo>
                  <a:lnTo>
                    <a:pt x="13474" y="0"/>
                  </a:lnTo>
                  <a:lnTo>
                    <a:pt x="0" y="0"/>
                  </a:lnTo>
                  <a:close/>
                </a:path>
              </a:pathLst>
            </a:custGeom>
            <a:ln w="3175">
              <a:solidFill>
                <a:srgbClr val="000000"/>
              </a:solidFill>
            </a:ln>
          </p:spPr>
          <p:txBody>
            <a:bodyPr wrap="square" lIns="0" tIns="0" rIns="0" bIns="0" rtlCol="0"/>
            <a:lstStyle/>
            <a:p>
              <a:endParaRPr sz="949"/>
            </a:p>
          </p:txBody>
        </p:sp>
      </p:grpSp>
      <p:pic>
        <p:nvPicPr>
          <p:cNvPr id="656" name="object 656"/>
          <p:cNvPicPr/>
          <p:nvPr/>
        </p:nvPicPr>
        <p:blipFill>
          <a:blip r:embed="rId31" cstate="print"/>
          <a:stretch>
            <a:fillRect/>
          </a:stretch>
        </p:blipFill>
        <p:spPr>
          <a:xfrm>
            <a:off x="2818111" y="6383170"/>
            <a:ext cx="178589" cy="48729"/>
          </a:xfrm>
          <a:prstGeom prst="rect">
            <a:avLst/>
          </a:prstGeom>
        </p:spPr>
      </p:pic>
      <p:grpSp>
        <p:nvGrpSpPr>
          <p:cNvPr id="657" name="object 657"/>
          <p:cNvGrpSpPr/>
          <p:nvPr/>
        </p:nvGrpSpPr>
        <p:grpSpPr>
          <a:xfrm>
            <a:off x="3053483" y="6383170"/>
            <a:ext cx="276127" cy="48866"/>
            <a:chOff x="4279718" y="12110291"/>
            <a:chExt cx="523875" cy="92710"/>
          </a:xfrm>
        </p:grpSpPr>
        <p:sp>
          <p:nvSpPr>
            <p:cNvPr id="658" name="object 658"/>
            <p:cNvSpPr/>
            <p:nvPr/>
          </p:nvSpPr>
          <p:spPr>
            <a:xfrm>
              <a:off x="4279747" y="1211032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59" name="object 659"/>
            <p:cNvSpPr/>
            <p:nvPr/>
          </p:nvSpPr>
          <p:spPr>
            <a:xfrm>
              <a:off x="4279747" y="1211032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60" name="object 660"/>
            <p:cNvSpPr/>
            <p:nvPr/>
          </p:nvSpPr>
          <p:spPr>
            <a:xfrm>
              <a:off x="4291296" y="12190917"/>
              <a:ext cx="57785" cy="12065"/>
            </a:xfrm>
            <a:custGeom>
              <a:avLst/>
              <a:gdLst/>
              <a:ahLst/>
              <a:cxnLst/>
              <a:rect l="l" t="t" r="r" b="b"/>
              <a:pathLst>
                <a:path w="57785"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661" name="object 661"/>
            <p:cNvSpPr/>
            <p:nvPr/>
          </p:nvSpPr>
          <p:spPr>
            <a:xfrm>
              <a:off x="4291296" y="12190917"/>
              <a:ext cx="57785" cy="12065"/>
            </a:xfrm>
            <a:custGeom>
              <a:avLst/>
              <a:gdLst/>
              <a:ahLst/>
              <a:cxnLst/>
              <a:rect l="l" t="t" r="r" b="b"/>
              <a:pathLst>
                <a:path w="57785"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662" name="object 662"/>
            <p:cNvSpPr/>
            <p:nvPr/>
          </p:nvSpPr>
          <p:spPr>
            <a:xfrm>
              <a:off x="4364438" y="12110321"/>
              <a:ext cx="42545" cy="92710"/>
            </a:xfrm>
            <a:custGeom>
              <a:avLst/>
              <a:gdLst/>
              <a:ahLst/>
              <a:cxnLst/>
              <a:rect l="l" t="t" r="r" b="b"/>
              <a:pathLst>
                <a:path w="42545"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663" name="object 663"/>
            <p:cNvSpPr/>
            <p:nvPr/>
          </p:nvSpPr>
          <p:spPr>
            <a:xfrm>
              <a:off x="4364438" y="12110321"/>
              <a:ext cx="42545" cy="92710"/>
            </a:xfrm>
            <a:custGeom>
              <a:avLst/>
              <a:gdLst/>
              <a:ahLst/>
              <a:cxnLst/>
              <a:rect l="l" t="t" r="r" b="b"/>
              <a:pathLst>
                <a:path w="42545"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664" name="object 664"/>
            <p:cNvSpPr/>
            <p:nvPr/>
          </p:nvSpPr>
          <p:spPr>
            <a:xfrm>
              <a:off x="4399085" y="12110321"/>
              <a:ext cx="42545" cy="92710"/>
            </a:xfrm>
            <a:custGeom>
              <a:avLst/>
              <a:gdLst/>
              <a:ahLst/>
              <a:cxnLst/>
              <a:rect l="l" t="t" r="r" b="b"/>
              <a:pathLst>
                <a:path w="42545"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665" name="object 665"/>
            <p:cNvSpPr/>
            <p:nvPr/>
          </p:nvSpPr>
          <p:spPr>
            <a:xfrm>
              <a:off x="4399085" y="12110321"/>
              <a:ext cx="42545" cy="92710"/>
            </a:xfrm>
            <a:custGeom>
              <a:avLst/>
              <a:gdLst/>
              <a:ahLst/>
              <a:cxnLst/>
              <a:rect l="l" t="t" r="r" b="b"/>
              <a:pathLst>
                <a:path w="42545"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666" name="object 666"/>
            <p:cNvSpPr/>
            <p:nvPr/>
          </p:nvSpPr>
          <p:spPr>
            <a:xfrm>
              <a:off x="4379837" y="12171259"/>
              <a:ext cx="46355" cy="8255"/>
            </a:xfrm>
            <a:custGeom>
              <a:avLst/>
              <a:gdLst/>
              <a:ahLst/>
              <a:cxnLst/>
              <a:rect l="l" t="t" r="r" b="b"/>
              <a:pathLst>
                <a:path w="46354"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667" name="object 667"/>
            <p:cNvSpPr/>
            <p:nvPr/>
          </p:nvSpPr>
          <p:spPr>
            <a:xfrm>
              <a:off x="4379837" y="12171259"/>
              <a:ext cx="46355" cy="8255"/>
            </a:xfrm>
            <a:custGeom>
              <a:avLst/>
              <a:gdLst/>
              <a:ahLst/>
              <a:cxnLst/>
              <a:rect l="l" t="t" r="r" b="b"/>
              <a:pathLst>
                <a:path w="46354"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668" name="object 668"/>
            <p:cNvSpPr/>
            <p:nvPr/>
          </p:nvSpPr>
          <p:spPr>
            <a:xfrm>
              <a:off x="4456828" y="12110321"/>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30"/>
                  </a:lnTo>
                  <a:lnTo>
                    <a:pt x="38495" y="80595"/>
                  </a:lnTo>
                  <a:lnTo>
                    <a:pt x="30796" y="80595"/>
                  </a:lnTo>
                  <a:lnTo>
                    <a:pt x="23097" y="78630"/>
                  </a:lnTo>
                  <a:lnTo>
                    <a:pt x="17323" y="74698"/>
                  </a:lnTo>
                  <a:lnTo>
                    <a:pt x="13473" y="68801"/>
                  </a:lnTo>
                  <a:lnTo>
                    <a:pt x="11548" y="60938"/>
                  </a:lnTo>
                  <a:lnTo>
                    <a:pt x="11548" y="0"/>
                  </a:lnTo>
                  <a:lnTo>
                    <a:pt x="0" y="0"/>
                  </a:lnTo>
                  <a:lnTo>
                    <a:pt x="0" y="60938"/>
                  </a:lnTo>
                  <a:lnTo>
                    <a:pt x="1924" y="72732"/>
                  </a:lnTo>
                  <a:lnTo>
                    <a:pt x="7699" y="80595"/>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669" name="object 669"/>
            <p:cNvSpPr/>
            <p:nvPr/>
          </p:nvSpPr>
          <p:spPr>
            <a:xfrm>
              <a:off x="4456828" y="12110321"/>
              <a:ext cx="69850" cy="92710"/>
            </a:xfrm>
            <a:custGeom>
              <a:avLst/>
              <a:gdLst/>
              <a:ahLst/>
              <a:cxnLst/>
              <a:rect l="l" t="t" r="r" b="b"/>
              <a:pathLst>
                <a:path w="69850" h="92709">
                  <a:moveTo>
                    <a:pt x="0" y="0"/>
                  </a:moveTo>
                  <a:lnTo>
                    <a:pt x="0" y="60938"/>
                  </a:lnTo>
                  <a:lnTo>
                    <a:pt x="1924" y="72732"/>
                  </a:lnTo>
                  <a:lnTo>
                    <a:pt x="7699" y="80595"/>
                  </a:lnTo>
                  <a:lnTo>
                    <a:pt x="11548" y="84527"/>
                  </a:lnTo>
                  <a:lnTo>
                    <a:pt x="19247" y="90424"/>
                  </a:lnTo>
                  <a:lnTo>
                    <a:pt x="30796" y="92390"/>
                  </a:lnTo>
                  <a:lnTo>
                    <a:pt x="38495" y="92390"/>
                  </a:lnTo>
                  <a:lnTo>
                    <a:pt x="69292" y="60938"/>
                  </a:lnTo>
                  <a:lnTo>
                    <a:pt x="69292" y="0"/>
                  </a:lnTo>
                  <a:lnTo>
                    <a:pt x="57743" y="0"/>
                  </a:lnTo>
                  <a:lnTo>
                    <a:pt x="57743" y="60938"/>
                  </a:lnTo>
                  <a:lnTo>
                    <a:pt x="55819" y="68801"/>
                  </a:lnTo>
                  <a:lnTo>
                    <a:pt x="51969" y="74698"/>
                  </a:lnTo>
                  <a:lnTo>
                    <a:pt x="46195" y="78630"/>
                  </a:lnTo>
                  <a:lnTo>
                    <a:pt x="38495" y="80595"/>
                  </a:lnTo>
                  <a:lnTo>
                    <a:pt x="30796" y="80595"/>
                  </a:lnTo>
                  <a:lnTo>
                    <a:pt x="23097" y="78630"/>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670" name="object 670"/>
            <p:cNvSpPr/>
            <p:nvPr/>
          </p:nvSpPr>
          <p:spPr>
            <a:xfrm>
              <a:off x="4541519" y="1211032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1" name="object 671"/>
            <p:cNvSpPr/>
            <p:nvPr/>
          </p:nvSpPr>
          <p:spPr>
            <a:xfrm>
              <a:off x="4541519" y="1211032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2" name="object 672"/>
            <p:cNvSpPr/>
            <p:nvPr/>
          </p:nvSpPr>
          <p:spPr>
            <a:xfrm>
              <a:off x="4553068" y="12110321"/>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673" name="object 673"/>
            <p:cNvSpPr/>
            <p:nvPr/>
          </p:nvSpPr>
          <p:spPr>
            <a:xfrm>
              <a:off x="4553068" y="12110321"/>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4" name="object 674"/>
            <p:cNvSpPr/>
            <p:nvPr/>
          </p:nvSpPr>
          <p:spPr>
            <a:xfrm>
              <a:off x="4606962" y="1211032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5" name="object 675"/>
            <p:cNvSpPr/>
            <p:nvPr/>
          </p:nvSpPr>
          <p:spPr>
            <a:xfrm>
              <a:off x="4606962" y="1211032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76" name="object 676"/>
            <p:cNvSpPr/>
            <p:nvPr/>
          </p:nvSpPr>
          <p:spPr>
            <a:xfrm>
              <a:off x="4633910" y="12110321"/>
              <a:ext cx="75565" cy="92710"/>
            </a:xfrm>
            <a:custGeom>
              <a:avLst/>
              <a:gdLst/>
              <a:ahLst/>
              <a:cxnLst/>
              <a:rect l="l" t="t" r="r" b="b"/>
              <a:pathLst>
                <a:path w="75564" h="92709">
                  <a:moveTo>
                    <a:pt x="46195" y="0"/>
                  </a:moveTo>
                  <a:lnTo>
                    <a:pt x="30796" y="0"/>
                  </a:lnTo>
                  <a:lnTo>
                    <a:pt x="19247" y="1965"/>
                  </a:lnTo>
                  <a:lnTo>
                    <a:pt x="11548" y="7862"/>
                  </a:lnTo>
                  <a:lnTo>
                    <a:pt x="7699" y="11794"/>
                  </a:lnTo>
                  <a:lnTo>
                    <a:pt x="1924" y="19657"/>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7" y="23588"/>
                  </a:lnTo>
                  <a:lnTo>
                    <a:pt x="75067" y="19657"/>
                  </a:lnTo>
                  <a:lnTo>
                    <a:pt x="69292" y="11794"/>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677" name="object 677"/>
            <p:cNvSpPr/>
            <p:nvPr/>
          </p:nvSpPr>
          <p:spPr>
            <a:xfrm>
              <a:off x="4633910" y="12110321"/>
              <a:ext cx="75565" cy="92710"/>
            </a:xfrm>
            <a:custGeom>
              <a:avLst/>
              <a:gdLst/>
              <a:ahLst/>
              <a:cxnLst/>
              <a:rect l="l" t="t" r="r" b="b"/>
              <a:pathLst>
                <a:path w="75564" h="92709">
                  <a:moveTo>
                    <a:pt x="75067" y="23588"/>
                  </a:moveTo>
                  <a:lnTo>
                    <a:pt x="75067" y="19657"/>
                  </a:lnTo>
                  <a:lnTo>
                    <a:pt x="69292" y="11794"/>
                  </a:lnTo>
                  <a:lnTo>
                    <a:pt x="65443" y="7862"/>
                  </a:lnTo>
                  <a:lnTo>
                    <a:pt x="57743" y="1965"/>
                  </a:lnTo>
                  <a:lnTo>
                    <a:pt x="46195" y="0"/>
                  </a:lnTo>
                  <a:lnTo>
                    <a:pt x="30796" y="0"/>
                  </a:lnTo>
                  <a:lnTo>
                    <a:pt x="0" y="31451"/>
                  </a:lnTo>
                  <a:lnTo>
                    <a:pt x="0" y="60938"/>
                  </a:lnTo>
                  <a:lnTo>
                    <a:pt x="30796" y="92390"/>
                  </a:lnTo>
                  <a:lnTo>
                    <a:pt x="46195" y="92390"/>
                  </a:lnTo>
                  <a:lnTo>
                    <a:pt x="57743" y="90424"/>
                  </a:lnTo>
                  <a:lnTo>
                    <a:pt x="65443" y="84527"/>
                  </a:lnTo>
                  <a:lnTo>
                    <a:pt x="69292" y="80595"/>
                  </a:lnTo>
                  <a:lnTo>
                    <a:pt x="75067" y="72732"/>
                  </a:lnTo>
                  <a:lnTo>
                    <a:pt x="75067" y="68801"/>
                  </a:lnTo>
                  <a:lnTo>
                    <a:pt x="61593" y="68801"/>
                  </a:lnTo>
                  <a:lnTo>
                    <a:pt x="59668" y="74698"/>
                  </a:lnTo>
                  <a:lnTo>
                    <a:pt x="53894" y="78630"/>
                  </a:lnTo>
                  <a:lnTo>
                    <a:pt x="46195" y="80595"/>
                  </a:lnTo>
                  <a:lnTo>
                    <a:pt x="30796" y="80595"/>
                  </a:lnTo>
                  <a:lnTo>
                    <a:pt x="23097" y="78630"/>
                  </a:lnTo>
                  <a:lnTo>
                    <a:pt x="17323" y="74698"/>
                  </a:lnTo>
                  <a:lnTo>
                    <a:pt x="13473" y="68801"/>
                  </a:lnTo>
                  <a:lnTo>
                    <a:pt x="11548" y="60938"/>
                  </a:lnTo>
                  <a:lnTo>
                    <a:pt x="11548" y="31451"/>
                  </a:lnTo>
                  <a:lnTo>
                    <a:pt x="13473" y="23588"/>
                  </a:lnTo>
                  <a:lnTo>
                    <a:pt x="17323" y="17691"/>
                  </a:lnTo>
                  <a:lnTo>
                    <a:pt x="23097" y="13760"/>
                  </a:lnTo>
                  <a:lnTo>
                    <a:pt x="30796" y="11794"/>
                  </a:lnTo>
                  <a:lnTo>
                    <a:pt x="46195" y="11794"/>
                  </a:lnTo>
                  <a:lnTo>
                    <a:pt x="53894" y="13760"/>
                  </a:lnTo>
                  <a:lnTo>
                    <a:pt x="59668" y="17691"/>
                  </a:lnTo>
                  <a:lnTo>
                    <a:pt x="61593" y="23588"/>
                  </a:lnTo>
                  <a:lnTo>
                    <a:pt x="75067" y="23588"/>
                  </a:lnTo>
                  <a:close/>
                </a:path>
              </a:pathLst>
            </a:custGeom>
            <a:ln w="3175">
              <a:solidFill>
                <a:srgbClr val="000000"/>
              </a:solidFill>
            </a:ln>
          </p:spPr>
          <p:txBody>
            <a:bodyPr wrap="square" lIns="0" tIns="0" rIns="0" bIns="0" rtlCol="0"/>
            <a:lstStyle/>
            <a:p>
              <a:endParaRPr sz="949"/>
            </a:p>
          </p:txBody>
        </p:sp>
        <p:sp>
          <p:nvSpPr>
            <p:cNvPr id="678" name="object 678"/>
            <p:cNvSpPr/>
            <p:nvPr/>
          </p:nvSpPr>
          <p:spPr>
            <a:xfrm>
              <a:off x="4726300" y="1211032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79" name="object 679"/>
            <p:cNvSpPr/>
            <p:nvPr/>
          </p:nvSpPr>
          <p:spPr>
            <a:xfrm>
              <a:off x="4726300" y="1211032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680" name="object 680"/>
            <p:cNvSpPr/>
            <p:nvPr/>
          </p:nvSpPr>
          <p:spPr>
            <a:xfrm>
              <a:off x="4737848" y="12147670"/>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681" name="object 681"/>
            <p:cNvSpPr/>
            <p:nvPr/>
          </p:nvSpPr>
          <p:spPr>
            <a:xfrm>
              <a:off x="4737848" y="12147670"/>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682" name="object 682"/>
            <p:cNvSpPr/>
            <p:nvPr/>
          </p:nvSpPr>
          <p:spPr>
            <a:xfrm>
              <a:off x="4791743" y="12110321"/>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683" name="object 683"/>
            <p:cNvSpPr/>
            <p:nvPr/>
          </p:nvSpPr>
          <p:spPr>
            <a:xfrm>
              <a:off x="4791743" y="12110321"/>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684" name="object 684"/>
          <p:cNvPicPr/>
          <p:nvPr/>
        </p:nvPicPr>
        <p:blipFill>
          <a:blip r:embed="rId32" cstate="print"/>
          <a:stretch>
            <a:fillRect/>
          </a:stretch>
        </p:blipFill>
        <p:spPr>
          <a:xfrm>
            <a:off x="3386249" y="6383170"/>
            <a:ext cx="178589" cy="48729"/>
          </a:xfrm>
          <a:prstGeom prst="rect">
            <a:avLst/>
          </a:prstGeom>
        </p:spPr>
      </p:pic>
      <p:sp>
        <p:nvSpPr>
          <p:cNvPr id="685" name="object 685"/>
          <p:cNvSpPr/>
          <p:nvPr/>
        </p:nvSpPr>
        <p:spPr>
          <a:xfrm>
            <a:off x="2836387" y="6456232"/>
            <a:ext cx="9372" cy="48866"/>
          </a:xfrm>
          <a:custGeom>
            <a:avLst/>
            <a:gdLst/>
            <a:ahLst/>
            <a:cxnLst/>
            <a:rect l="l" t="t" r="r" b="b"/>
            <a:pathLst>
              <a:path w="17779" h="92709">
                <a:moveTo>
                  <a:pt x="17323" y="0"/>
                </a:moveTo>
                <a:lnTo>
                  <a:pt x="5774" y="15398"/>
                </a:lnTo>
                <a:lnTo>
                  <a:pt x="0" y="38495"/>
                </a:lnTo>
                <a:lnTo>
                  <a:pt x="0" y="53894"/>
                </a:lnTo>
                <a:lnTo>
                  <a:pt x="5774" y="76991"/>
                </a:lnTo>
                <a:lnTo>
                  <a:pt x="17323" y="92390"/>
                </a:lnTo>
              </a:path>
            </a:pathLst>
          </a:custGeom>
          <a:ln w="3175">
            <a:solidFill>
              <a:srgbClr val="000000"/>
            </a:solidFill>
          </a:ln>
        </p:spPr>
        <p:txBody>
          <a:bodyPr wrap="square" lIns="0" tIns="0" rIns="0" bIns="0" rtlCol="0"/>
          <a:lstStyle/>
          <a:p>
            <a:endParaRPr sz="949"/>
          </a:p>
        </p:txBody>
      </p:sp>
      <p:sp>
        <p:nvSpPr>
          <p:cNvPr id="686" name="object 686"/>
          <p:cNvSpPr/>
          <p:nvPr/>
        </p:nvSpPr>
        <p:spPr>
          <a:xfrm>
            <a:off x="2878999" y="6456232"/>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5"/>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1" y="7699"/>
                </a:lnTo>
                <a:lnTo>
                  <a:pt x="213652" y="0"/>
                </a:lnTo>
                <a:lnTo>
                  <a:pt x="202103" y="0"/>
                </a:lnTo>
                <a:lnTo>
                  <a:pt x="190554" y="7699"/>
                </a:lnTo>
                <a:lnTo>
                  <a:pt x="184780" y="15398"/>
                </a:lnTo>
                <a:lnTo>
                  <a:pt x="184780" y="23097"/>
                </a:lnTo>
                <a:lnTo>
                  <a:pt x="190554" y="30796"/>
                </a:lnTo>
                <a:lnTo>
                  <a:pt x="202103" y="38495"/>
                </a:lnTo>
                <a:lnTo>
                  <a:pt x="213652" y="46195"/>
                </a:lnTo>
                <a:lnTo>
                  <a:pt x="225201" y="53894"/>
                </a:lnTo>
                <a:lnTo>
                  <a:pt x="230975" y="61593"/>
                </a:lnTo>
                <a:lnTo>
                  <a:pt x="230975" y="76991"/>
                </a:lnTo>
                <a:lnTo>
                  <a:pt x="225201" y="84690"/>
                </a:lnTo>
                <a:lnTo>
                  <a:pt x="213652" y="92390"/>
                </a:lnTo>
                <a:lnTo>
                  <a:pt x="202103" y="92390"/>
                </a:lnTo>
                <a:lnTo>
                  <a:pt x="190554" y="84690"/>
                </a:lnTo>
                <a:lnTo>
                  <a:pt x="184780" y="76991"/>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5"/>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687" name="object 687"/>
          <p:cNvSpPr/>
          <p:nvPr/>
        </p:nvSpPr>
        <p:spPr>
          <a:xfrm>
            <a:off x="3134661" y="645623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688" name="object 688"/>
          <p:cNvSpPr/>
          <p:nvPr/>
        </p:nvSpPr>
        <p:spPr>
          <a:xfrm>
            <a:off x="3165097" y="6456232"/>
            <a:ext cx="127855" cy="48866"/>
          </a:xfrm>
          <a:custGeom>
            <a:avLst/>
            <a:gdLst/>
            <a:ahLst/>
            <a:cxnLst/>
            <a:rect l="l" t="t" r="r" b="b"/>
            <a:pathLst>
              <a:path w="242570" h="92709">
                <a:moveTo>
                  <a:pt x="57743" y="76991"/>
                </a:moveTo>
                <a:lnTo>
                  <a:pt x="51969" y="84690"/>
                </a:lnTo>
                <a:lnTo>
                  <a:pt x="40420" y="92390"/>
                </a:lnTo>
                <a:lnTo>
                  <a:pt x="28871" y="92390"/>
                </a:lnTo>
                <a:lnTo>
                  <a:pt x="17323" y="84690"/>
                </a:lnTo>
                <a:lnTo>
                  <a:pt x="11548" y="76991"/>
                </a:lnTo>
                <a:lnTo>
                  <a:pt x="5774" y="69292"/>
                </a:lnTo>
                <a:lnTo>
                  <a:pt x="0" y="46195"/>
                </a:lnTo>
                <a:lnTo>
                  <a:pt x="5774" y="23097"/>
                </a:lnTo>
                <a:lnTo>
                  <a:pt x="11548" y="15398"/>
                </a:lnTo>
                <a:lnTo>
                  <a:pt x="17323" y="7699"/>
                </a:lnTo>
                <a:lnTo>
                  <a:pt x="28871" y="0"/>
                </a:lnTo>
                <a:lnTo>
                  <a:pt x="40420" y="0"/>
                </a:lnTo>
                <a:lnTo>
                  <a:pt x="51969" y="7699"/>
                </a:lnTo>
                <a:lnTo>
                  <a:pt x="57743" y="15398"/>
                </a:lnTo>
              </a:path>
              <a:path w="242570" h="92709">
                <a:moveTo>
                  <a:pt x="98164" y="0"/>
                </a:moveTo>
                <a:lnTo>
                  <a:pt x="155908" y="0"/>
                </a:lnTo>
              </a:path>
              <a:path w="242570" h="92709">
                <a:moveTo>
                  <a:pt x="127036" y="0"/>
                </a:moveTo>
                <a:lnTo>
                  <a:pt x="127036" y="92390"/>
                </a:lnTo>
              </a:path>
              <a:path w="242570" h="92709">
                <a:moveTo>
                  <a:pt x="242524" y="15398"/>
                </a:moveTo>
                <a:lnTo>
                  <a:pt x="236749" y="7699"/>
                </a:lnTo>
                <a:lnTo>
                  <a:pt x="225201" y="0"/>
                </a:lnTo>
                <a:lnTo>
                  <a:pt x="213652" y="0"/>
                </a:lnTo>
                <a:lnTo>
                  <a:pt x="202103" y="7699"/>
                </a:lnTo>
                <a:lnTo>
                  <a:pt x="196329" y="15398"/>
                </a:lnTo>
                <a:lnTo>
                  <a:pt x="196329" y="23097"/>
                </a:lnTo>
                <a:lnTo>
                  <a:pt x="202103" y="30796"/>
                </a:lnTo>
                <a:lnTo>
                  <a:pt x="213652" y="38495"/>
                </a:lnTo>
                <a:lnTo>
                  <a:pt x="225201" y="46195"/>
                </a:lnTo>
                <a:lnTo>
                  <a:pt x="236749" y="53894"/>
                </a:lnTo>
                <a:lnTo>
                  <a:pt x="242524" y="61593"/>
                </a:lnTo>
                <a:lnTo>
                  <a:pt x="242524" y="76991"/>
                </a:lnTo>
                <a:lnTo>
                  <a:pt x="236749" y="84690"/>
                </a:lnTo>
                <a:lnTo>
                  <a:pt x="225201" y="92390"/>
                </a:lnTo>
                <a:lnTo>
                  <a:pt x="213652" y="92390"/>
                </a:lnTo>
                <a:lnTo>
                  <a:pt x="202103" y="84690"/>
                </a:lnTo>
                <a:lnTo>
                  <a:pt x="196329" y="76991"/>
                </a:lnTo>
                <a:lnTo>
                  <a:pt x="190554" y="69292"/>
                </a:lnTo>
              </a:path>
            </a:pathLst>
          </a:custGeom>
          <a:ln w="3175">
            <a:solidFill>
              <a:srgbClr val="000000"/>
            </a:solidFill>
          </a:ln>
        </p:spPr>
        <p:txBody>
          <a:bodyPr wrap="square" lIns="0" tIns="0" rIns="0" bIns="0" rtlCol="0"/>
          <a:lstStyle/>
          <a:p>
            <a:endParaRPr sz="949"/>
          </a:p>
        </p:txBody>
      </p:sp>
      <p:grpSp>
        <p:nvGrpSpPr>
          <p:cNvPr id="689" name="object 689"/>
          <p:cNvGrpSpPr/>
          <p:nvPr/>
        </p:nvGrpSpPr>
        <p:grpSpPr>
          <a:xfrm>
            <a:off x="3365195" y="6455453"/>
            <a:ext cx="123504" cy="50540"/>
            <a:chOff x="4871106" y="12247428"/>
            <a:chExt cx="234315" cy="95885"/>
          </a:xfrm>
        </p:grpSpPr>
        <p:sp>
          <p:nvSpPr>
            <p:cNvPr id="690" name="object 690"/>
            <p:cNvSpPr/>
            <p:nvPr/>
          </p:nvSpPr>
          <p:spPr>
            <a:xfrm>
              <a:off x="4872584" y="12248906"/>
              <a:ext cx="46355" cy="92710"/>
            </a:xfrm>
            <a:custGeom>
              <a:avLst/>
              <a:gdLst/>
              <a:ahLst/>
              <a:cxnLst/>
              <a:rect l="l" t="t" r="r" b="b"/>
              <a:pathLst>
                <a:path w="46354" h="92709">
                  <a:moveTo>
                    <a:pt x="0" y="0"/>
                  </a:moveTo>
                  <a:lnTo>
                    <a:pt x="0" y="92390"/>
                  </a:lnTo>
                </a:path>
                <a:path w="46354" h="92709">
                  <a:moveTo>
                    <a:pt x="46195" y="0"/>
                  </a:moveTo>
                  <a:lnTo>
                    <a:pt x="46195" y="92390"/>
                  </a:lnTo>
                </a:path>
                <a:path w="46354" h="92709">
                  <a:moveTo>
                    <a:pt x="0" y="46195"/>
                  </a:moveTo>
                  <a:lnTo>
                    <a:pt x="46195" y="46195"/>
                  </a:lnTo>
                </a:path>
              </a:pathLst>
            </a:custGeom>
            <a:ln w="3175">
              <a:solidFill>
                <a:srgbClr val="000000"/>
              </a:solidFill>
            </a:ln>
          </p:spPr>
          <p:txBody>
            <a:bodyPr wrap="square" lIns="0" tIns="0" rIns="0" bIns="0" rtlCol="0"/>
            <a:lstStyle/>
            <a:p>
              <a:endParaRPr sz="949"/>
            </a:p>
          </p:txBody>
        </p:sp>
        <p:pic>
          <p:nvPicPr>
            <p:cNvPr id="691" name="object 691"/>
            <p:cNvPicPr/>
            <p:nvPr/>
          </p:nvPicPr>
          <p:blipFill>
            <a:blip r:embed="rId12" cstate="print"/>
            <a:stretch>
              <a:fillRect/>
            </a:stretch>
          </p:blipFill>
          <p:spPr>
            <a:xfrm>
              <a:off x="4951947" y="12247428"/>
              <a:ext cx="72249" cy="95346"/>
            </a:xfrm>
            <a:prstGeom prst="rect">
              <a:avLst/>
            </a:prstGeom>
          </p:spPr>
        </p:pic>
        <p:sp>
          <p:nvSpPr>
            <p:cNvPr id="692" name="object 692"/>
            <p:cNvSpPr/>
            <p:nvPr/>
          </p:nvSpPr>
          <p:spPr>
            <a:xfrm>
              <a:off x="5057365" y="12248906"/>
              <a:ext cx="46355" cy="92710"/>
            </a:xfrm>
            <a:custGeom>
              <a:avLst/>
              <a:gdLst/>
              <a:ahLst/>
              <a:cxnLst/>
              <a:rect l="l" t="t" r="r" b="b"/>
              <a:pathLst>
                <a:path w="46354" h="92709">
                  <a:moveTo>
                    <a:pt x="0" y="92390"/>
                  </a:moveTo>
                  <a:lnTo>
                    <a:pt x="0" y="0"/>
                  </a:lnTo>
                  <a:lnTo>
                    <a:pt x="28871" y="0"/>
                  </a:lnTo>
                  <a:lnTo>
                    <a:pt x="40420" y="7699"/>
                  </a:lnTo>
                  <a:lnTo>
                    <a:pt x="46195" y="15398"/>
                  </a:lnTo>
                  <a:lnTo>
                    <a:pt x="46195" y="30796"/>
                  </a:lnTo>
                  <a:lnTo>
                    <a:pt x="40420" y="38495"/>
                  </a:lnTo>
                  <a:lnTo>
                    <a:pt x="28871" y="46195"/>
                  </a:lnTo>
                  <a:lnTo>
                    <a:pt x="0" y="46195"/>
                  </a:lnTo>
                </a:path>
                <a:path w="46354" h="92709">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693" name="object 693"/>
          <p:cNvSpPr/>
          <p:nvPr/>
        </p:nvSpPr>
        <p:spPr>
          <a:xfrm>
            <a:off x="3524241" y="645623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694" name="object 694"/>
          <p:cNvGrpSpPr/>
          <p:nvPr/>
        </p:nvGrpSpPr>
        <p:grpSpPr>
          <a:xfrm>
            <a:off x="3559985" y="6455453"/>
            <a:ext cx="269433" cy="50540"/>
            <a:chOff x="5240666" y="12247428"/>
            <a:chExt cx="511175" cy="95885"/>
          </a:xfrm>
        </p:grpSpPr>
        <p:sp>
          <p:nvSpPr>
            <p:cNvPr id="695" name="object 695"/>
            <p:cNvSpPr/>
            <p:nvPr/>
          </p:nvSpPr>
          <p:spPr>
            <a:xfrm>
              <a:off x="5242145" y="12248906"/>
              <a:ext cx="46355" cy="92710"/>
            </a:xfrm>
            <a:custGeom>
              <a:avLst/>
              <a:gdLst/>
              <a:ahLst/>
              <a:cxnLst/>
              <a:rect l="l" t="t" r="r" b="b"/>
              <a:pathLst>
                <a:path w="46354" h="92709">
                  <a:moveTo>
                    <a:pt x="0" y="0"/>
                  </a:moveTo>
                  <a:lnTo>
                    <a:pt x="46195" y="0"/>
                  </a:lnTo>
                  <a:lnTo>
                    <a:pt x="0" y="92390"/>
                  </a:lnTo>
                  <a:lnTo>
                    <a:pt x="46195" y="92390"/>
                  </a:lnTo>
                </a:path>
              </a:pathLst>
            </a:custGeom>
            <a:ln w="3175">
              <a:solidFill>
                <a:srgbClr val="000000"/>
              </a:solidFill>
            </a:ln>
          </p:spPr>
          <p:txBody>
            <a:bodyPr wrap="square" lIns="0" tIns="0" rIns="0" bIns="0" rtlCol="0"/>
            <a:lstStyle/>
            <a:p>
              <a:endParaRPr sz="949"/>
            </a:p>
          </p:txBody>
        </p:sp>
        <p:pic>
          <p:nvPicPr>
            <p:cNvPr id="696" name="object 696"/>
            <p:cNvPicPr/>
            <p:nvPr/>
          </p:nvPicPr>
          <p:blipFill>
            <a:blip r:embed="rId33" cstate="print"/>
            <a:stretch>
              <a:fillRect/>
            </a:stretch>
          </p:blipFill>
          <p:spPr>
            <a:xfrm>
              <a:off x="5321508" y="12247428"/>
              <a:ext cx="72249" cy="95346"/>
            </a:xfrm>
            <a:prstGeom prst="rect">
              <a:avLst/>
            </a:prstGeom>
          </p:spPr>
        </p:pic>
        <p:sp>
          <p:nvSpPr>
            <p:cNvPr id="697" name="object 697"/>
            <p:cNvSpPr/>
            <p:nvPr/>
          </p:nvSpPr>
          <p:spPr>
            <a:xfrm>
              <a:off x="5426925" y="12248906"/>
              <a:ext cx="323850" cy="92710"/>
            </a:xfrm>
            <a:custGeom>
              <a:avLst/>
              <a:gdLst/>
              <a:ahLst/>
              <a:cxnLst/>
              <a:rect l="l" t="t" r="r" b="b"/>
              <a:pathLst>
                <a:path w="323850" h="92709">
                  <a:moveTo>
                    <a:pt x="0" y="92390"/>
                  </a:moveTo>
                  <a:lnTo>
                    <a:pt x="0" y="0"/>
                  </a:lnTo>
                  <a:lnTo>
                    <a:pt x="46195" y="92390"/>
                  </a:lnTo>
                  <a:lnTo>
                    <a:pt x="46195" y="0"/>
                  </a:lnTo>
                </a:path>
                <a:path w="323850" h="92709">
                  <a:moveTo>
                    <a:pt x="86615" y="0"/>
                  </a:moveTo>
                  <a:lnTo>
                    <a:pt x="144359" y="0"/>
                  </a:lnTo>
                </a:path>
                <a:path w="323850" h="92709">
                  <a:moveTo>
                    <a:pt x="115487" y="0"/>
                  </a:moveTo>
                  <a:lnTo>
                    <a:pt x="115487" y="92390"/>
                  </a:lnTo>
                </a:path>
                <a:path w="323850" h="92709">
                  <a:moveTo>
                    <a:pt x="179005" y="92390"/>
                  </a:moveTo>
                  <a:lnTo>
                    <a:pt x="207877" y="0"/>
                  </a:lnTo>
                  <a:lnTo>
                    <a:pt x="236749" y="92390"/>
                  </a:lnTo>
                </a:path>
                <a:path w="323850" h="92709">
                  <a:moveTo>
                    <a:pt x="190554" y="61593"/>
                  </a:moveTo>
                  <a:lnTo>
                    <a:pt x="225201" y="61593"/>
                  </a:lnTo>
                </a:path>
                <a:path w="323850" h="92709">
                  <a:moveTo>
                    <a:pt x="277170" y="0"/>
                  </a:moveTo>
                  <a:lnTo>
                    <a:pt x="277170" y="92390"/>
                  </a:lnTo>
                  <a:lnTo>
                    <a:pt x="323365" y="92390"/>
                  </a:lnTo>
                </a:path>
              </a:pathLst>
            </a:custGeom>
            <a:ln w="3175">
              <a:solidFill>
                <a:srgbClr val="000000"/>
              </a:solidFill>
            </a:ln>
          </p:spPr>
          <p:txBody>
            <a:bodyPr wrap="square" lIns="0" tIns="0" rIns="0" bIns="0" rtlCol="0"/>
            <a:lstStyle/>
            <a:p>
              <a:endParaRPr sz="949"/>
            </a:p>
          </p:txBody>
        </p:sp>
      </p:grpSp>
      <p:grpSp>
        <p:nvGrpSpPr>
          <p:cNvPr id="698" name="object 698"/>
          <p:cNvGrpSpPr/>
          <p:nvPr/>
        </p:nvGrpSpPr>
        <p:grpSpPr>
          <a:xfrm>
            <a:off x="3897825" y="6455453"/>
            <a:ext cx="128859" cy="50540"/>
            <a:chOff x="5881623" y="12247428"/>
            <a:chExt cx="244475" cy="95885"/>
          </a:xfrm>
        </p:grpSpPr>
        <p:sp>
          <p:nvSpPr>
            <p:cNvPr id="699" name="object 699"/>
            <p:cNvSpPr/>
            <p:nvPr/>
          </p:nvSpPr>
          <p:spPr>
            <a:xfrm>
              <a:off x="5883102" y="12248906"/>
              <a:ext cx="57785" cy="92710"/>
            </a:xfrm>
            <a:custGeom>
              <a:avLst/>
              <a:gdLst/>
              <a:ahLst/>
              <a:cxnLst/>
              <a:rect l="l" t="t" r="r" b="b"/>
              <a:pathLst>
                <a:path w="57785" h="92709">
                  <a:moveTo>
                    <a:pt x="0" y="92390"/>
                  </a:moveTo>
                  <a:lnTo>
                    <a:pt x="0" y="0"/>
                  </a:lnTo>
                  <a:lnTo>
                    <a:pt x="28871" y="76991"/>
                  </a:lnTo>
                  <a:lnTo>
                    <a:pt x="57743" y="0"/>
                  </a:lnTo>
                  <a:lnTo>
                    <a:pt x="57743" y="92390"/>
                  </a:lnTo>
                </a:path>
              </a:pathLst>
            </a:custGeom>
            <a:ln w="3175">
              <a:solidFill>
                <a:srgbClr val="000000"/>
              </a:solidFill>
            </a:ln>
          </p:spPr>
          <p:txBody>
            <a:bodyPr wrap="square" lIns="0" tIns="0" rIns="0" bIns="0" rtlCol="0"/>
            <a:lstStyle/>
            <a:p>
              <a:endParaRPr sz="949"/>
            </a:p>
          </p:txBody>
        </p:sp>
        <p:pic>
          <p:nvPicPr>
            <p:cNvPr id="700" name="object 700"/>
            <p:cNvPicPr/>
            <p:nvPr/>
          </p:nvPicPr>
          <p:blipFill>
            <a:blip r:embed="rId12" cstate="print"/>
            <a:stretch>
              <a:fillRect/>
            </a:stretch>
          </p:blipFill>
          <p:spPr>
            <a:xfrm>
              <a:off x="5968239" y="12247428"/>
              <a:ext cx="72249" cy="95346"/>
            </a:xfrm>
            <a:prstGeom prst="rect">
              <a:avLst/>
            </a:prstGeom>
          </p:spPr>
        </p:pic>
        <p:sp>
          <p:nvSpPr>
            <p:cNvPr id="701" name="object 701"/>
            <p:cNvSpPr/>
            <p:nvPr/>
          </p:nvSpPr>
          <p:spPr>
            <a:xfrm>
              <a:off x="6067882" y="12248906"/>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702" name="object 702"/>
          <p:cNvSpPr/>
          <p:nvPr/>
        </p:nvSpPr>
        <p:spPr>
          <a:xfrm>
            <a:off x="4059915" y="645623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703" name="object 703"/>
          <p:cNvGrpSpPr/>
          <p:nvPr/>
        </p:nvGrpSpPr>
        <p:grpSpPr>
          <a:xfrm>
            <a:off x="4089572" y="6455453"/>
            <a:ext cx="80997" cy="50540"/>
            <a:chOff x="6245410" y="12247428"/>
            <a:chExt cx="153670" cy="95885"/>
          </a:xfrm>
        </p:grpSpPr>
        <p:pic>
          <p:nvPicPr>
            <p:cNvPr id="704" name="object 704"/>
            <p:cNvPicPr/>
            <p:nvPr/>
          </p:nvPicPr>
          <p:blipFill>
            <a:blip r:embed="rId33" cstate="print"/>
            <a:stretch>
              <a:fillRect/>
            </a:stretch>
          </p:blipFill>
          <p:spPr>
            <a:xfrm>
              <a:off x="6245410" y="12247428"/>
              <a:ext cx="72249" cy="95346"/>
            </a:xfrm>
            <a:prstGeom prst="rect">
              <a:avLst/>
            </a:prstGeom>
          </p:spPr>
        </p:pic>
        <p:sp>
          <p:nvSpPr>
            <p:cNvPr id="705" name="object 705"/>
            <p:cNvSpPr/>
            <p:nvPr/>
          </p:nvSpPr>
          <p:spPr>
            <a:xfrm>
              <a:off x="6350827" y="12248906"/>
              <a:ext cx="46355" cy="92710"/>
            </a:xfrm>
            <a:custGeom>
              <a:avLst/>
              <a:gdLst/>
              <a:ahLst/>
              <a:cxnLst/>
              <a:rect l="l" t="t" r="r" b="b"/>
              <a:pathLst>
                <a:path w="46354"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706" name="object 706"/>
          <p:cNvSpPr/>
          <p:nvPr/>
        </p:nvSpPr>
        <p:spPr>
          <a:xfrm>
            <a:off x="4202964" y="6456232"/>
            <a:ext cx="9372" cy="48866"/>
          </a:xfrm>
          <a:custGeom>
            <a:avLst/>
            <a:gdLst/>
            <a:ahLst/>
            <a:cxnLst/>
            <a:rect l="l" t="t" r="r" b="b"/>
            <a:pathLst>
              <a:path w="17779" h="92709">
                <a:moveTo>
                  <a:pt x="0" y="0"/>
                </a:moveTo>
                <a:lnTo>
                  <a:pt x="11548" y="15398"/>
                </a:lnTo>
                <a:lnTo>
                  <a:pt x="17323" y="38495"/>
                </a:lnTo>
                <a:lnTo>
                  <a:pt x="17323" y="53894"/>
                </a:lnTo>
                <a:lnTo>
                  <a:pt x="11548" y="76991"/>
                </a:lnTo>
                <a:lnTo>
                  <a:pt x="0" y="92390"/>
                </a:lnTo>
              </a:path>
            </a:pathLst>
          </a:custGeom>
          <a:ln w="3175">
            <a:solidFill>
              <a:srgbClr val="000000"/>
            </a:solidFill>
          </a:ln>
        </p:spPr>
        <p:txBody>
          <a:bodyPr wrap="square" lIns="0" tIns="0" rIns="0" bIns="0" rtlCol="0"/>
          <a:lstStyle/>
          <a:p>
            <a:endParaRPr sz="949"/>
          </a:p>
        </p:txBody>
      </p:sp>
      <p:pic>
        <p:nvPicPr>
          <p:cNvPr id="707" name="object 707"/>
          <p:cNvPicPr/>
          <p:nvPr/>
        </p:nvPicPr>
        <p:blipFill>
          <a:blip r:embed="rId34" cstate="print"/>
          <a:stretch>
            <a:fillRect/>
          </a:stretch>
        </p:blipFill>
        <p:spPr>
          <a:xfrm>
            <a:off x="1227964" y="5198014"/>
            <a:ext cx="178589" cy="48729"/>
          </a:xfrm>
          <a:prstGeom prst="rect">
            <a:avLst/>
          </a:prstGeom>
        </p:spPr>
      </p:pic>
      <p:grpSp>
        <p:nvGrpSpPr>
          <p:cNvPr id="708" name="object 708"/>
          <p:cNvGrpSpPr/>
          <p:nvPr/>
        </p:nvGrpSpPr>
        <p:grpSpPr>
          <a:xfrm>
            <a:off x="1463336" y="5198014"/>
            <a:ext cx="276127" cy="48866"/>
            <a:chOff x="1262856" y="9861787"/>
            <a:chExt cx="523875" cy="92710"/>
          </a:xfrm>
        </p:grpSpPr>
        <p:sp>
          <p:nvSpPr>
            <p:cNvPr id="709" name="object 709"/>
            <p:cNvSpPr/>
            <p:nvPr/>
          </p:nvSpPr>
          <p:spPr>
            <a:xfrm>
              <a:off x="1262886" y="986181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10" name="object 710"/>
            <p:cNvSpPr/>
            <p:nvPr/>
          </p:nvSpPr>
          <p:spPr>
            <a:xfrm>
              <a:off x="1262886" y="986181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11" name="object 711"/>
            <p:cNvSpPr/>
            <p:nvPr/>
          </p:nvSpPr>
          <p:spPr>
            <a:xfrm>
              <a:off x="1274435" y="9942412"/>
              <a:ext cx="57785" cy="12065"/>
            </a:xfrm>
            <a:custGeom>
              <a:avLst/>
              <a:gdLst/>
              <a:ahLst/>
              <a:cxnLst/>
              <a:rect l="l" t="t" r="r" b="b"/>
              <a:pathLst>
                <a:path w="57784" h="12065">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712" name="object 712"/>
            <p:cNvSpPr/>
            <p:nvPr/>
          </p:nvSpPr>
          <p:spPr>
            <a:xfrm>
              <a:off x="1274435" y="9942412"/>
              <a:ext cx="57785" cy="12065"/>
            </a:xfrm>
            <a:custGeom>
              <a:avLst/>
              <a:gdLst/>
              <a:ahLst/>
              <a:cxnLst/>
              <a:rect l="l" t="t" r="r" b="b"/>
              <a:pathLst>
                <a:path w="57784" h="12065">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713" name="object 713"/>
            <p:cNvSpPr/>
            <p:nvPr/>
          </p:nvSpPr>
          <p:spPr>
            <a:xfrm>
              <a:off x="1347577" y="9861816"/>
              <a:ext cx="42545" cy="92710"/>
            </a:xfrm>
            <a:custGeom>
              <a:avLst/>
              <a:gdLst/>
              <a:ahLst/>
              <a:cxnLst/>
              <a:rect l="l" t="t" r="r" b="b"/>
              <a:pathLst>
                <a:path w="42544" h="92709">
                  <a:moveTo>
                    <a:pt x="42345" y="0"/>
                  </a:moveTo>
                  <a:lnTo>
                    <a:pt x="30796" y="0"/>
                  </a:lnTo>
                  <a:lnTo>
                    <a:pt x="0" y="92390"/>
                  </a:lnTo>
                  <a:lnTo>
                    <a:pt x="11548" y="92390"/>
                  </a:lnTo>
                  <a:lnTo>
                    <a:pt x="42345" y="0"/>
                  </a:lnTo>
                  <a:close/>
                </a:path>
              </a:pathLst>
            </a:custGeom>
            <a:solidFill>
              <a:srgbClr val="000000"/>
            </a:solidFill>
          </p:spPr>
          <p:txBody>
            <a:bodyPr wrap="square" lIns="0" tIns="0" rIns="0" bIns="0" rtlCol="0"/>
            <a:lstStyle/>
            <a:p>
              <a:endParaRPr sz="949"/>
            </a:p>
          </p:txBody>
        </p:sp>
        <p:sp>
          <p:nvSpPr>
            <p:cNvPr id="714" name="object 714"/>
            <p:cNvSpPr/>
            <p:nvPr/>
          </p:nvSpPr>
          <p:spPr>
            <a:xfrm>
              <a:off x="1347577" y="9861816"/>
              <a:ext cx="42545" cy="92710"/>
            </a:xfrm>
            <a:custGeom>
              <a:avLst/>
              <a:gdLst/>
              <a:ahLst/>
              <a:cxnLst/>
              <a:rect l="l" t="t" r="r" b="b"/>
              <a:pathLst>
                <a:path w="42544" h="92709">
                  <a:moveTo>
                    <a:pt x="0" y="92390"/>
                  </a:moveTo>
                  <a:lnTo>
                    <a:pt x="30796" y="0"/>
                  </a:lnTo>
                  <a:lnTo>
                    <a:pt x="42345" y="0"/>
                  </a:lnTo>
                  <a:lnTo>
                    <a:pt x="11548" y="92390"/>
                  </a:lnTo>
                  <a:lnTo>
                    <a:pt x="0" y="92390"/>
                  </a:lnTo>
                  <a:close/>
                </a:path>
              </a:pathLst>
            </a:custGeom>
            <a:ln w="3175">
              <a:solidFill>
                <a:srgbClr val="000000"/>
              </a:solidFill>
            </a:ln>
          </p:spPr>
          <p:txBody>
            <a:bodyPr wrap="square" lIns="0" tIns="0" rIns="0" bIns="0" rtlCol="0"/>
            <a:lstStyle/>
            <a:p>
              <a:endParaRPr sz="949"/>
            </a:p>
          </p:txBody>
        </p:sp>
        <p:sp>
          <p:nvSpPr>
            <p:cNvPr id="715" name="object 715"/>
            <p:cNvSpPr/>
            <p:nvPr/>
          </p:nvSpPr>
          <p:spPr>
            <a:xfrm>
              <a:off x="1382223" y="9861816"/>
              <a:ext cx="42545" cy="92710"/>
            </a:xfrm>
            <a:custGeom>
              <a:avLst/>
              <a:gdLst/>
              <a:ahLst/>
              <a:cxnLst/>
              <a:rect l="l" t="t" r="r" b="b"/>
              <a:pathLst>
                <a:path w="42544" h="92709">
                  <a:moveTo>
                    <a:pt x="11548" y="0"/>
                  </a:moveTo>
                  <a:lnTo>
                    <a:pt x="0" y="0"/>
                  </a:lnTo>
                  <a:lnTo>
                    <a:pt x="30796" y="92390"/>
                  </a:lnTo>
                  <a:lnTo>
                    <a:pt x="42345" y="92390"/>
                  </a:lnTo>
                  <a:lnTo>
                    <a:pt x="11548" y="0"/>
                  </a:lnTo>
                  <a:close/>
                </a:path>
              </a:pathLst>
            </a:custGeom>
            <a:solidFill>
              <a:srgbClr val="000000"/>
            </a:solidFill>
          </p:spPr>
          <p:txBody>
            <a:bodyPr wrap="square" lIns="0" tIns="0" rIns="0" bIns="0" rtlCol="0"/>
            <a:lstStyle/>
            <a:p>
              <a:endParaRPr sz="949"/>
            </a:p>
          </p:txBody>
        </p:sp>
        <p:sp>
          <p:nvSpPr>
            <p:cNvPr id="716" name="object 716"/>
            <p:cNvSpPr/>
            <p:nvPr/>
          </p:nvSpPr>
          <p:spPr>
            <a:xfrm>
              <a:off x="1382223" y="9861816"/>
              <a:ext cx="42545" cy="92710"/>
            </a:xfrm>
            <a:custGeom>
              <a:avLst/>
              <a:gdLst/>
              <a:ahLst/>
              <a:cxnLst/>
              <a:rect l="l" t="t" r="r" b="b"/>
              <a:pathLst>
                <a:path w="42544" h="92709">
                  <a:moveTo>
                    <a:pt x="30796" y="92390"/>
                  </a:moveTo>
                  <a:lnTo>
                    <a:pt x="42345" y="92390"/>
                  </a:lnTo>
                  <a:lnTo>
                    <a:pt x="11548" y="0"/>
                  </a:lnTo>
                  <a:lnTo>
                    <a:pt x="0" y="0"/>
                  </a:lnTo>
                  <a:lnTo>
                    <a:pt x="30796" y="92390"/>
                  </a:lnTo>
                  <a:close/>
                </a:path>
              </a:pathLst>
            </a:custGeom>
            <a:ln w="3175">
              <a:solidFill>
                <a:srgbClr val="000000"/>
              </a:solidFill>
            </a:ln>
          </p:spPr>
          <p:txBody>
            <a:bodyPr wrap="square" lIns="0" tIns="0" rIns="0" bIns="0" rtlCol="0"/>
            <a:lstStyle/>
            <a:p>
              <a:endParaRPr sz="949"/>
            </a:p>
          </p:txBody>
        </p:sp>
        <p:sp>
          <p:nvSpPr>
            <p:cNvPr id="717" name="object 717"/>
            <p:cNvSpPr/>
            <p:nvPr/>
          </p:nvSpPr>
          <p:spPr>
            <a:xfrm>
              <a:off x="1362975" y="9922755"/>
              <a:ext cx="46355" cy="8255"/>
            </a:xfrm>
            <a:custGeom>
              <a:avLst/>
              <a:gdLst/>
              <a:ahLst/>
              <a:cxnLst/>
              <a:rect l="l" t="t" r="r" b="b"/>
              <a:pathLst>
                <a:path w="46355" h="8254">
                  <a:moveTo>
                    <a:pt x="46195" y="0"/>
                  </a:moveTo>
                  <a:lnTo>
                    <a:pt x="0" y="0"/>
                  </a:lnTo>
                  <a:lnTo>
                    <a:pt x="0" y="7862"/>
                  </a:lnTo>
                  <a:lnTo>
                    <a:pt x="46195" y="7862"/>
                  </a:lnTo>
                  <a:lnTo>
                    <a:pt x="46195" y="0"/>
                  </a:lnTo>
                  <a:close/>
                </a:path>
              </a:pathLst>
            </a:custGeom>
            <a:solidFill>
              <a:srgbClr val="000000"/>
            </a:solidFill>
          </p:spPr>
          <p:txBody>
            <a:bodyPr wrap="square" lIns="0" tIns="0" rIns="0" bIns="0" rtlCol="0"/>
            <a:lstStyle/>
            <a:p>
              <a:endParaRPr sz="949"/>
            </a:p>
          </p:txBody>
        </p:sp>
        <p:sp>
          <p:nvSpPr>
            <p:cNvPr id="718" name="object 718"/>
            <p:cNvSpPr/>
            <p:nvPr/>
          </p:nvSpPr>
          <p:spPr>
            <a:xfrm>
              <a:off x="1362975" y="9922755"/>
              <a:ext cx="46355" cy="8255"/>
            </a:xfrm>
            <a:custGeom>
              <a:avLst/>
              <a:gdLst/>
              <a:ahLst/>
              <a:cxnLst/>
              <a:rect l="l" t="t" r="r" b="b"/>
              <a:pathLst>
                <a:path w="46355" h="8254">
                  <a:moveTo>
                    <a:pt x="0" y="0"/>
                  </a:moveTo>
                  <a:lnTo>
                    <a:pt x="0" y="7862"/>
                  </a:lnTo>
                  <a:lnTo>
                    <a:pt x="46195" y="7862"/>
                  </a:lnTo>
                  <a:lnTo>
                    <a:pt x="46195" y="0"/>
                  </a:lnTo>
                  <a:lnTo>
                    <a:pt x="0" y="0"/>
                  </a:lnTo>
                  <a:close/>
                </a:path>
              </a:pathLst>
            </a:custGeom>
            <a:ln w="3175">
              <a:solidFill>
                <a:srgbClr val="000000"/>
              </a:solidFill>
            </a:ln>
          </p:spPr>
          <p:txBody>
            <a:bodyPr wrap="square" lIns="0" tIns="0" rIns="0" bIns="0" rtlCol="0"/>
            <a:lstStyle/>
            <a:p>
              <a:endParaRPr sz="949"/>
            </a:p>
          </p:txBody>
        </p:sp>
        <p:sp>
          <p:nvSpPr>
            <p:cNvPr id="719" name="object 719"/>
            <p:cNvSpPr/>
            <p:nvPr/>
          </p:nvSpPr>
          <p:spPr>
            <a:xfrm>
              <a:off x="1439967" y="9861816"/>
              <a:ext cx="69850" cy="92710"/>
            </a:xfrm>
            <a:custGeom>
              <a:avLst/>
              <a:gdLst/>
              <a:ahLst/>
              <a:cxnLst/>
              <a:rect l="l" t="t" r="r" b="b"/>
              <a:pathLst>
                <a:path w="69850" h="92709">
                  <a:moveTo>
                    <a:pt x="69292" y="0"/>
                  </a:moveTo>
                  <a:lnTo>
                    <a:pt x="57743" y="0"/>
                  </a:lnTo>
                  <a:lnTo>
                    <a:pt x="57743" y="60938"/>
                  </a:lnTo>
                  <a:lnTo>
                    <a:pt x="55819" y="68801"/>
                  </a:lnTo>
                  <a:lnTo>
                    <a:pt x="51969" y="74698"/>
                  </a:lnTo>
                  <a:lnTo>
                    <a:pt x="46195" y="78630"/>
                  </a:lnTo>
                  <a:lnTo>
                    <a:pt x="38495" y="80596"/>
                  </a:lnTo>
                  <a:lnTo>
                    <a:pt x="30796" y="80596"/>
                  </a:lnTo>
                  <a:lnTo>
                    <a:pt x="23097" y="78630"/>
                  </a:lnTo>
                  <a:lnTo>
                    <a:pt x="17323" y="74698"/>
                  </a:lnTo>
                  <a:lnTo>
                    <a:pt x="13473" y="68801"/>
                  </a:lnTo>
                  <a:lnTo>
                    <a:pt x="11548" y="60938"/>
                  </a:lnTo>
                  <a:lnTo>
                    <a:pt x="11548" y="0"/>
                  </a:lnTo>
                  <a:lnTo>
                    <a:pt x="0" y="0"/>
                  </a:lnTo>
                  <a:lnTo>
                    <a:pt x="0" y="60938"/>
                  </a:lnTo>
                  <a:lnTo>
                    <a:pt x="1924" y="72732"/>
                  </a:lnTo>
                  <a:lnTo>
                    <a:pt x="7699" y="80596"/>
                  </a:lnTo>
                  <a:lnTo>
                    <a:pt x="11548" y="84527"/>
                  </a:lnTo>
                  <a:lnTo>
                    <a:pt x="19247" y="90424"/>
                  </a:lnTo>
                  <a:lnTo>
                    <a:pt x="30796" y="92390"/>
                  </a:lnTo>
                  <a:lnTo>
                    <a:pt x="38495" y="92390"/>
                  </a:lnTo>
                  <a:lnTo>
                    <a:pt x="69292" y="60938"/>
                  </a:lnTo>
                  <a:lnTo>
                    <a:pt x="69292" y="0"/>
                  </a:lnTo>
                  <a:close/>
                </a:path>
              </a:pathLst>
            </a:custGeom>
            <a:solidFill>
              <a:srgbClr val="000000"/>
            </a:solidFill>
          </p:spPr>
          <p:txBody>
            <a:bodyPr wrap="square" lIns="0" tIns="0" rIns="0" bIns="0" rtlCol="0"/>
            <a:lstStyle/>
            <a:p>
              <a:endParaRPr sz="949"/>
            </a:p>
          </p:txBody>
        </p:sp>
        <p:sp>
          <p:nvSpPr>
            <p:cNvPr id="720" name="object 720"/>
            <p:cNvSpPr/>
            <p:nvPr/>
          </p:nvSpPr>
          <p:spPr>
            <a:xfrm>
              <a:off x="1439967" y="9861816"/>
              <a:ext cx="69850" cy="92710"/>
            </a:xfrm>
            <a:custGeom>
              <a:avLst/>
              <a:gdLst/>
              <a:ahLst/>
              <a:cxnLst/>
              <a:rect l="l" t="t" r="r" b="b"/>
              <a:pathLst>
                <a:path w="69850" h="92709">
                  <a:moveTo>
                    <a:pt x="0" y="0"/>
                  </a:moveTo>
                  <a:lnTo>
                    <a:pt x="0" y="60938"/>
                  </a:lnTo>
                  <a:lnTo>
                    <a:pt x="1924" y="72732"/>
                  </a:lnTo>
                  <a:lnTo>
                    <a:pt x="7699" y="80596"/>
                  </a:lnTo>
                  <a:lnTo>
                    <a:pt x="11548" y="84527"/>
                  </a:lnTo>
                  <a:lnTo>
                    <a:pt x="19247" y="90424"/>
                  </a:lnTo>
                  <a:lnTo>
                    <a:pt x="30796" y="92390"/>
                  </a:lnTo>
                  <a:lnTo>
                    <a:pt x="38495" y="92390"/>
                  </a:lnTo>
                  <a:lnTo>
                    <a:pt x="69292" y="60938"/>
                  </a:lnTo>
                  <a:lnTo>
                    <a:pt x="69292" y="0"/>
                  </a:lnTo>
                  <a:lnTo>
                    <a:pt x="57743" y="0"/>
                  </a:lnTo>
                  <a:lnTo>
                    <a:pt x="57743" y="60938"/>
                  </a:lnTo>
                  <a:lnTo>
                    <a:pt x="55819" y="68801"/>
                  </a:lnTo>
                  <a:lnTo>
                    <a:pt x="51969" y="74698"/>
                  </a:lnTo>
                  <a:lnTo>
                    <a:pt x="46195" y="78630"/>
                  </a:lnTo>
                  <a:lnTo>
                    <a:pt x="38495" y="80596"/>
                  </a:lnTo>
                  <a:lnTo>
                    <a:pt x="30796" y="80596"/>
                  </a:lnTo>
                  <a:lnTo>
                    <a:pt x="23097" y="78630"/>
                  </a:lnTo>
                  <a:lnTo>
                    <a:pt x="17323" y="74698"/>
                  </a:lnTo>
                  <a:lnTo>
                    <a:pt x="13473" y="68801"/>
                  </a:lnTo>
                  <a:lnTo>
                    <a:pt x="11548" y="60938"/>
                  </a:lnTo>
                  <a:lnTo>
                    <a:pt x="11548" y="0"/>
                  </a:lnTo>
                  <a:lnTo>
                    <a:pt x="0" y="0"/>
                  </a:lnTo>
                  <a:close/>
                </a:path>
              </a:pathLst>
            </a:custGeom>
            <a:ln w="3175">
              <a:solidFill>
                <a:srgbClr val="000000"/>
              </a:solidFill>
            </a:ln>
          </p:spPr>
          <p:txBody>
            <a:bodyPr wrap="square" lIns="0" tIns="0" rIns="0" bIns="0" rtlCol="0"/>
            <a:lstStyle/>
            <a:p>
              <a:endParaRPr sz="949"/>
            </a:p>
          </p:txBody>
        </p:sp>
        <p:sp>
          <p:nvSpPr>
            <p:cNvPr id="721" name="object 721"/>
            <p:cNvSpPr/>
            <p:nvPr/>
          </p:nvSpPr>
          <p:spPr>
            <a:xfrm>
              <a:off x="1524658" y="986181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2" name="object 722"/>
            <p:cNvSpPr/>
            <p:nvPr/>
          </p:nvSpPr>
          <p:spPr>
            <a:xfrm>
              <a:off x="1524658" y="986181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3" name="object 723"/>
            <p:cNvSpPr/>
            <p:nvPr/>
          </p:nvSpPr>
          <p:spPr>
            <a:xfrm>
              <a:off x="1536207" y="9861816"/>
              <a:ext cx="53975" cy="92710"/>
            </a:xfrm>
            <a:custGeom>
              <a:avLst/>
              <a:gdLst/>
              <a:ahLst/>
              <a:cxnLst/>
              <a:rect l="l" t="t" r="r" b="b"/>
              <a:pathLst>
                <a:path w="53975" h="92709">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724" name="object 724"/>
            <p:cNvSpPr/>
            <p:nvPr/>
          </p:nvSpPr>
          <p:spPr>
            <a:xfrm>
              <a:off x="1536207" y="9861816"/>
              <a:ext cx="53975" cy="92710"/>
            </a:xfrm>
            <a:custGeom>
              <a:avLst/>
              <a:gdLst/>
              <a:ahLst/>
              <a:cxnLst/>
              <a:rect l="l" t="t" r="r" b="b"/>
              <a:pathLst>
                <a:path w="53975" h="92709">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5" name="object 725"/>
            <p:cNvSpPr/>
            <p:nvPr/>
          </p:nvSpPr>
          <p:spPr>
            <a:xfrm>
              <a:off x="1590101" y="9861816"/>
              <a:ext cx="12065" cy="92710"/>
            </a:xfrm>
            <a:custGeom>
              <a:avLst/>
              <a:gdLst/>
              <a:ahLst/>
              <a:cxnLst/>
              <a:rect l="l" t="t" r="r" b="b"/>
              <a:pathLst>
                <a:path w="12065"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26" name="object 726"/>
            <p:cNvSpPr/>
            <p:nvPr/>
          </p:nvSpPr>
          <p:spPr>
            <a:xfrm>
              <a:off x="1590101" y="9861816"/>
              <a:ext cx="12065" cy="92710"/>
            </a:xfrm>
            <a:custGeom>
              <a:avLst/>
              <a:gdLst/>
              <a:ahLst/>
              <a:cxnLst/>
              <a:rect l="l" t="t" r="r" b="b"/>
              <a:pathLst>
                <a:path w="12065"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27" name="object 727"/>
            <p:cNvSpPr/>
            <p:nvPr/>
          </p:nvSpPr>
          <p:spPr>
            <a:xfrm>
              <a:off x="1617048" y="9861816"/>
              <a:ext cx="75565" cy="92710"/>
            </a:xfrm>
            <a:custGeom>
              <a:avLst/>
              <a:gdLst/>
              <a:ahLst/>
              <a:cxnLst/>
              <a:rect l="l" t="t" r="r" b="b"/>
              <a:pathLst>
                <a:path w="75564" h="92709">
                  <a:moveTo>
                    <a:pt x="46195" y="0"/>
                  </a:moveTo>
                  <a:lnTo>
                    <a:pt x="30796" y="0"/>
                  </a:lnTo>
                  <a:lnTo>
                    <a:pt x="19247" y="1965"/>
                  </a:lnTo>
                  <a:lnTo>
                    <a:pt x="11548" y="7863"/>
                  </a:lnTo>
                  <a:lnTo>
                    <a:pt x="7699" y="11794"/>
                  </a:lnTo>
                  <a:lnTo>
                    <a:pt x="1924" y="19657"/>
                  </a:lnTo>
                  <a:lnTo>
                    <a:pt x="0" y="31452"/>
                  </a:lnTo>
                  <a:lnTo>
                    <a:pt x="0" y="60938"/>
                  </a:lnTo>
                  <a:lnTo>
                    <a:pt x="30796" y="92390"/>
                  </a:lnTo>
                  <a:lnTo>
                    <a:pt x="46195" y="92390"/>
                  </a:lnTo>
                  <a:lnTo>
                    <a:pt x="57743" y="90424"/>
                  </a:lnTo>
                  <a:lnTo>
                    <a:pt x="65443" y="84527"/>
                  </a:lnTo>
                  <a:lnTo>
                    <a:pt x="69292" y="80596"/>
                  </a:lnTo>
                  <a:lnTo>
                    <a:pt x="75066" y="72732"/>
                  </a:lnTo>
                  <a:lnTo>
                    <a:pt x="75066" y="68801"/>
                  </a:lnTo>
                  <a:lnTo>
                    <a:pt x="61593" y="68801"/>
                  </a:lnTo>
                  <a:lnTo>
                    <a:pt x="59668" y="74698"/>
                  </a:lnTo>
                  <a:lnTo>
                    <a:pt x="53894" y="78630"/>
                  </a:lnTo>
                  <a:lnTo>
                    <a:pt x="46195" y="80596"/>
                  </a:lnTo>
                  <a:lnTo>
                    <a:pt x="30796" y="80596"/>
                  </a:lnTo>
                  <a:lnTo>
                    <a:pt x="23097" y="78630"/>
                  </a:lnTo>
                  <a:lnTo>
                    <a:pt x="17323" y="74698"/>
                  </a:lnTo>
                  <a:lnTo>
                    <a:pt x="13473" y="68801"/>
                  </a:lnTo>
                  <a:lnTo>
                    <a:pt x="11548" y="60938"/>
                  </a:lnTo>
                  <a:lnTo>
                    <a:pt x="11548" y="31452"/>
                  </a:lnTo>
                  <a:lnTo>
                    <a:pt x="13473" y="23588"/>
                  </a:lnTo>
                  <a:lnTo>
                    <a:pt x="17323" y="17691"/>
                  </a:lnTo>
                  <a:lnTo>
                    <a:pt x="23097" y="13760"/>
                  </a:lnTo>
                  <a:lnTo>
                    <a:pt x="30796" y="11794"/>
                  </a:lnTo>
                  <a:lnTo>
                    <a:pt x="46195" y="11794"/>
                  </a:lnTo>
                  <a:lnTo>
                    <a:pt x="53894" y="13760"/>
                  </a:lnTo>
                  <a:lnTo>
                    <a:pt x="59668" y="17691"/>
                  </a:lnTo>
                  <a:lnTo>
                    <a:pt x="61593" y="23588"/>
                  </a:lnTo>
                  <a:lnTo>
                    <a:pt x="75066" y="23588"/>
                  </a:lnTo>
                  <a:lnTo>
                    <a:pt x="75066" y="19657"/>
                  </a:lnTo>
                  <a:lnTo>
                    <a:pt x="69292" y="11794"/>
                  </a:lnTo>
                  <a:lnTo>
                    <a:pt x="65443" y="7863"/>
                  </a:lnTo>
                  <a:lnTo>
                    <a:pt x="57743" y="1965"/>
                  </a:lnTo>
                  <a:lnTo>
                    <a:pt x="46195" y="0"/>
                  </a:lnTo>
                  <a:close/>
                </a:path>
              </a:pathLst>
            </a:custGeom>
            <a:solidFill>
              <a:srgbClr val="000000"/>
            </a:solidFill>
          </p:spPr>
          <p:txBody>
            <a:bodyPr wrap="square" lIns="0" tIns="0" rIns="0" bIns="0" rtlCol="0"/>
            <a:lstStyle/>
            <a:p>
              <a:endParaRPr sz="949"/>
            </a:p>
          </p:txBody>
        </p:sp>
        <p:sp>
          <p:nvSpPr>
            <p:cNvPr id="728" name="object 728"/>
            <p:cNvSpPr/>
            <p:nvPr/>
          </p:nvSpPr>
          <p:spPr>
            <a:xfrm>
              <a:off x="1617048" y="9861816"/>
              <a:ext cx="75565" cy="92710"/>
            </a:xfrm>
            <a:custGeom>
              <a:avLst/>
              <a:gdLst/>
              <a:ahLst/>
              <a:cxnLst/>
              <a:rect l="l" t="t" r="r" b="b"/>
              <a:pathLst>
                <a:path w="75564" h="92709">
                  <a:moveTo>
                    <a:pt x="75066" y="23588"/>
                  </a:moveTo>
                  <a:lnTo>
                    <a:pt x="75066" y="19657"/>
                  </a:lnTo>
                  <a:lnTo>
                    <a:pt x="69292" y="11794"/>
                  </a:lnTo>
                  <a:lnTo>
                    <a:pt x="65443" y="7863"/>
                  </a:lnTo>
                  <a:lnTo>
                    <a:pt x="57743" y="1965"/>
                  </a:lnTo>
                  <a:lnTo>
                    <a:pt x="46195" y="0"/>
                  </a:lnTo>
                  <a:lnTo>
                    <a:pt x="30796" y="0"/>
                  </a:lnTo>
                  <a:lnTo>
                    <a:pt x="0" y="31452"/>
                  </a:lnTo>
                  <a:lnTo>
                    <a:pt x="0" y="60938"/>
                  </a:lnTo>
                  <a:lnTo>
                    <a:pt x="30796" y="92390"/>
                  </a:lnTo>
                  <a:lnTo>
                    <a:pt x="46195" y="92390"/>
                  </a:lnTo>
                  <a:lnTo>
                    <a:pt x="57743" y="90424"/>
                  </a:lnTo>
                  <a:lnTo>
                    <a:pt x="65443" y="84527"/>
                  </a:lnTo>
                  <a:lnTo>
                    <a:pt x="69292" y="80596"/>
                  </a:lnTo>
                  <a:lnTo>
                    <a:pt x="75066" y="72732"/>
                  </a:lnTo>
                  <a:lnTo>
                    <a:pt x="75066" y="68801"/>
                  </a:lnTo>
                  <a:lnTo>
                    <a:pt x="61593" y="68801"/>
                  </a:lnTo>
                  <a:lnTo>
                    <a:pt x="59668" y="74698"/>
                  </a:lnTo>
                  <a:lnTo>
                    <a:pt x="53894" y="78630"/>
                  </a:lnTo>
                  <a:lnTo>
                    <a:pt x="46195" y="80596"/>
                  </a:lnTo>
                  <a:lnTo>
                    <a:pt x="30796" y="80596"/>
                  </a:lnTo>
                  <a:lnTo>
                    <a:pt x="23097" y="78630"/>
                  </a:lnTo>
                  <a:lnTo>
                    <a:pt x="17323" y="74698"/>
                  </a:lnTo>
                  <a:lnTo>
                    <a:pt x="13473" y="68801"/>
                  </a:lnTo>
                  <a:lnTo>
                    <a:pt x="11548" y="60938"/>
                  </a:lnTo>
                  <a:lnTo>
                    <a:pt x="11548" y="31452"/>
                  </a:lnTo>
                  <a:lnTo>
                    <a:pt x="13473" y="23588"/>
                  </a:lnTo>
                  <a:lnTo>
                    <a:pt x="17323" y="17691"/>
                  </a:lnTo>
                  <a:lnTo>
                    <a:pt x="23097" y="13760"/>
                  </a:lnTo>
                  <a:lnTo>
                    <a:pt x="30796" y="11794"/>
                  </a:lnTo>
                  <a:lnTo>
                    <a:pt x="46195" y="11794"/>
                  </a:lnTo>
                  <a:lnTo>
                    <a:pt x="53894" y="13760"/>
                  </a:lnTo>
                  <a:lnTo>
                    <a:pt x="59668" y="17691"/>
                  </a:lnTo>
                  <a:lnTo>
                    <a:pt x="61593" y="23588"/>
                  </a:lnTo>
                  <a:lnTo>
                    <a:pt x="75066" y="23588"/>
                  </a:lnTo>
                  <a:close/>
                </a:path>
              </a:pathLst>
            </a:custGeom>
            <a:ln w="3175">
              <a:solidFill>
                <a:srgbClr val="000000"/>
              </a:solidFill>
            </a:ln>
          </p:spPr>
          <p:txBody>
            <a:bodyPr wrap="square" lIns="0" tIns="0" rIns="0" bIns="0" rtlCol="0"/>
            <a:lstStyle/>
            <a:p>
              <a:endParaRPr sz="949"/>
            </a:p>
          </p:txBody>
        </p:sp>
        <p:sp>
          <p:nvSpPr>
            <p:cNvPr id="729" name="object 729"/>
            <p:cNvSpPr/>
            <p:nvPr/>
          </p:nvSpPr>
          <p:spPr>
            <a:xfrm>
              <a:off x="1709438" y="986181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0" name="object 730"/>
            <p:cNvSpPr/>
            <p:nvPr/>
          </p:nvSpPr>
          <p:spPr>
            <a:xfrm>
              <a:off x="1709438" y="986181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31" name="object 731"/>
            <p:cNvSpPr/>
            <p:nvPr/>
          </p:nvSpPr>
          <p:spPr>
            <a:xfrm>
              <a:off x="1720987" y="9899166"/>
              <a:ext cx="53975" cy="12065"/>
            </a:xfrm>
            <a:custGeom>
              <a:avLst/>
              <a:gdLst/>
              <a:ahLst/>
              <a:cxnLst/>
              <a:rect l="l" t="t" r="r" b="b"/>
              <a:pathLst>
                <a:path w="53975" h="12065">
                  <a:moveTo>
                    <a:pt x="53894" y="0"/>
                  </a:moveTo>
                  <a:lnTo>
                    <a:pt x="0" y="0"/>
                  </a:lnTo>
                  <a:lnTo>
                    <a:pt x="0" y="11794"/>
                  </a:lnTo>
                  <a:lnTo>
                    <a:pt x="53894" y="11794"/>
                  </a:lnTo>
                  <a:lnTo>
                    <a:pt x="53894" y="0"/>
                  </a:lnTo>
                  <a:close/>
                </a:path>
              </a:pathLst>
            </a:custGeom>
            <a:solidFill>
              <a:srgbClr val="000000"/>
            </a:solidFill>
          </p:spPr>
          <p:txBody>
            <a:bodyPr wrap="square" lIns="0" tIns="0" rIns="0" bIns="0" rtlCol="0"/>
            <a:lstStyle/>
            <a:p>
              <a:endParaRPr sz="949"/>
            </a:p>
          </p:txBody>
        </p:sp>
        <p:sp>
          <p:nvSpPr>
            <p:cNvPr id="732" name="object 732"/>
            <p:cNvSpPr/>
            <p:nvPr/>
          </p:nvSpPr>
          <p:spPr>
            <a:xfrm>
              <a:off x="1720987" y="9899166"/>
              <a:ext cx="53975" cy="12065"/>
            </a:xfrm>
            <a:custGeom>
              <a:avLst/>
              <a:gdLst/>
              <a:ahLst/>
              <a:cxnLst/>
              <a:rect l="l" t="t" r="r" b="b"/>
              <a:pathLst>
                <a:path w="53975" h="12065">
                  <a:moveTo>
                    <a:pt x="0" y="0"/>
                  </a:moveTo>
                  <a:lnTo>
                    <a:pt x="0" y="11794"/>
                  </a:lnTo>
                  <a:lnTo>
                    <a:pt x="53894" y="11794"/>
                  </a:lnTo>
                  <a:lnTo>
                    <a:pt x="53894" y="0"/>
                  </a:lnTo>
                  <a:lnTo>
                    <a:pt x="0" y="0"/>
                  </a:lnTo>
                  <a:close/>
                </a:path>
              </a:pathLst>
            </a:custGeom>
            <a:ln w="3175">
              <a:solidFill>
                <a:srgbClr val="000000"/>
              </a:solidFill>
            </a:ln>
          </p:spPr>
          <p:txBody>
            <a:bodyPr wrap="square" lIns="0" tIns="0" rIns="0" bIns="0" rtlCol="0"/>
            <a:lstStyle/>
            <a:p>
              <a:endParaRPr sz="949"/>
            </a:p>
          </p:txBody>
        </p:sp>
        <p:sp>
          <p:nvSpPr>
            <p:cNvPr id="733" name="object 733"/>
            <p:cNvSpPr/>
            <p:nvPr/>
          </p:nvSpPr>
          <p:spPr>
            <a:xfrm>
              <a:off x="1774881" y="9861816"/>
              <a:ext cx="12065" cy="92710"/>
            </a:xfrm>
            <a:custGeom>
              <a:avLst/>
              <a:gdLst/>
              <a:ahLst/>
              <a:cxnLst/>
              <a:rect l="l" t="t" r="r" b="b"/>
              <a:pathLst>
                <a:path w="12064" h="92709">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34" name="object 734"/>
            <p:cNvSpPr/>
            <p:nvPr/>
          </p:nvSpPr>
          <p:spPr>
            <a:xfrm>
              <a:off x="1774881" y="9861816"/>
              <a:ext cx="12065" cy="92710"/>
            </a:xfrm>
            <a:custGeom>
              <a:avLst/>
              <a:gdLst/>
              <a:ahLst/>
              <a:cxnLst/>
              <a:rect l="l" t="t" r="r" b="b"/>
              <a:pathLst>
                <a:path w="12064" h="92709">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grpSp>
      <p:pic>
        <p:nvPicPr>
          <p:cNvPr id="735" name="object 735"/>
          <p:cNvPicPr/>
          <p:nvPr/>
        </p:nvPicPr>
        <p:blipFill>
          <a:blip r:embed="rId35" cstate="print"/>
          <a:stretch>
            <a:fillRect/>
          </a:stretch>
        </p:blipFill>
        <p:spPr>
          <a:xfrm>
            <a:off x="1796103" y="5198014"/>
            <a:ext cx="178588" cy="48729"/>
          </a:xfrm>
          <a:prstGeom prst="rect">
            <a:avLst/>
          </a:prstGeom>
        </p:spPr>
      </p:pic>
      <p:sp>
        <p:nvSpPr>
          <p:cNvPr id="736" name="object 736"/>
          <p:cNvSpPr/>
          <p:nvPr/>
        </p:nvSpPr>
        <p:spPr>
          <a:xfrm>
            <a:off x="1380160" y="5271075"/>
            <a:ext cx="9372" cy="48866"/>
          </a:xfrm>
          <a:custGeom>
            <a:avLst/>
            <a:gdLst/>
            <a:ahLst/>
            <a:cxnLst/>
            <a:rect l="l" t="t" r="r" b="b"/>
            <a:pathLst>
              <a:path w="17780" h="92709">
                <a:moveTo>
                  <a:pt x="17323" y="0"/>
                </a:moveTo>
                <a:lnTo>
                  <a:pt x="5774" y="15398"/>
                </a:lnTo>
                <a:lnTo>
                  <a:pt x="0" y="38496"/>
                </a:lnTo>
                <a:lnTo>
                  <a:pt x="0" y="53894"/>
                </a:lnTo>
                <a:lnTo>
                  <a:pt x="5774" y="76992"/>
                </a:lnTo>
                <a:lnTo>
                  <a:pt x="17323" y="92390"/>
                </a:lnTo>
              </a:path>
            </a:pathLst>
          </a:custGeom>
          <a:ln w="3175">
            <a:solidFill>
              <a:srgbClr val="000000"/>
            </a:solidFill>
          </a:ln>
        </p:spPr>
        <p:txBody>
          <a:bodyPr wrap="square" lIns="0" tIns="0" rIns="0" bIns="0" rtlCol="0"/>
          <a:lstStyle/>
          <a:p>
            <a:endParaRPr sz="949"/>
          </a:p>
        </p:txBody>
      </p:sp>
      <p:sp>
        <p:nvSpPr>
          <p:cNvPr id="737" name="object 737"/>
          <p:cNvSpPr/>
          <p:nvPr/>
        </p:nvSpPr>
        <p:spPr>
          <a:xfrm>
            <a:off x="1422770" y="5271075"/>
            <a:ext cx="219228" cy="48866"/>
          </a:xfrm>
          <a:custGeom>
            <a:avLst/>
            <a:gdLst/>
            <a:ahLst/>
            <a:cxnLst/>
            <a:rect l="l" t="t" r="r" b="b"/>
            <a:pathLst>
              <a:path w="415925" h="92709">
                <a:moveTo>
                  <a:pt x="0" y="92390"/>
                </a:moveTo>
                <a:lnTo>
                  <a:pt x="0" y="0"/>
                </a:lnTo>
                <a:lnTo>
                  <a:pt x="28871" y="0"/>
                </a:lnTo>
                <a:lnTo>
                  <a:pt x="40420" y="7699"/>
                </a:lnTo>
                <a:lnTo>
                  <a:pt x="46195" y="15398"/>
                </a:lnTo>
                <a:lnTo>
                  <a:pt x="46195" y="30796"/>
                </a:lnTo>
                <a:lnTo>
                  <a:pt x="40420" y="38496"/>
                </a:lnTo>
                <a:lnTo>
                  <a:pt x="28871" y="46195"/>
                </a:lnTo>
                <a:lnTo>
                  <a:pt x="0" y="46195"/>
                </a:lnTo>
              </a:path>
              <a:path w="415925" h="92709">
                <a:moveTo>
                  <a:pt x="28871" y="46195"/>
                </a:moveTo>
                <a:lnTo>
                  <a:pt x="46195" y="92390"/>
                </a:lnTo>
              </a:path>
              <a:path w="415925" h="92709">
                <a:moveTo>
                  <a:pt x="138585" y="92390"/>
                </a:moveTo>
                <a:lnTo>
                  <a:pt x="92390" y="92390"/>
                </a:lnTo>
                <a:lnTo>
                  <a:pt x="92390" y="0"/>
                </a:lnTo>
                <a:lnTo>
                  <a:pt x="138585" y="0"/>
                </a:lnTo>
              </a:path>
              <a:path w="415925" h="92709">
                <a:moveTo>
                  <a:pt x="92390" y="46195"/>
                </a:moveTo>
                <a:lnTo>
                  <a:pt x="121262" y="46195"/>
                </a:lnTo>
              </a:path>
              <a:path w="415925" h="92709">
                <a:moveTo>
                  <a:pt x="230975" y="15398"/>
                </a:moveTo>
                <a:lnTo>
                  <a:pt x="225200" y="7699"/>
                </a:lnTo>
                <a:lnTo>
                  <a:pt x="213652" y="0"/>
                </a:lnTo>
                <a:lnTo>
                  <a:pt x="202103" y="0"/>
                </a:lnTo>
                <a:lnTo>
                  <a:pt x="190554" y="7699"/>
                </a:lnTo>
                <a:lnTo>
                  <a:pt x="184780" y="15398"/>
                </a:lnTo>
                <a:lnTo>
                  <a:pt x="184780" y="23097"/>
                </a:lnTo>
                <a:lnTo>
                  <a:pt x="190554" y="30796"/>
                </a:lnTo>
                <a:lnTo>
                  <a:pt x="202103" y="38496"/>
                </a:lnTo>
                <a:lnTo>
                  <a:pt x="213652" y="46195"/>
                </a:lnTo>
                <a:lnTo>
                  <a:pt x="225200" y="53894"/>
                </a:lnTo>
                <a:lnTo>
                  <a:pt x="230975" y="61593"/>
                </a:lnTo>
                <a:lnTo>
                  <a:pt x="230975" y="76992"/>
                </a:lnTo>
                <a:lnTo>
                  <a:pt x="225200" y="84691"/>
                </a:lnTo>
                <a:lnTo>
                  <a:pt x="213652" y="92390"/>
                </a:lnTo>
                <a:lnTo>
                  <a:pt x="202103" y="92390"/>
                </a:lnTo>
                <a:lnTo>
                  <a:pt x="190554" y="84691"/>
                </a:lnTo>
                <a:lnTo>
                  <a:pt x="184780" y="76992"/>
                </a:lnTo>
                <a:lnTo>
                  <a:pt x="179005" y="69292"/>
                </a:lnTo>
              </a:path>
              <a:path w="415925" h="92709">
                <a:moveTo>
                  <a:pt x="271396" y="0"/>
                </a:moveTo>
                <a:lnTo>
                  <a:pt x="329139" y="0"/>
                </a:lnTo>
              </a:path>
              <a:path w="415925" h="92709">
                <a:moveTo>
                  <a:pt x="300268" y="0"/>
                </a:moveTo>
                <a:lnTo>
                  <a:pt x="300268" y="92390"/>
                </a:lnTo>
              </a:path>
              <a:path w="415925" h="92709">
                <a:moveTo>
                  <a:pt x="369560" y="92390"/>
                </a:moveTo>
                <a:lnTo>
                  <a:pt x="369560" y="0"/>
                </a:lnTo>
                <a:lnTo>
                  <a:pt x="398432" y="0"/>
                </a:lnTo>
                <a:lnTo>
                  <a:pt x="409981" y="7699"/>
                </a:lnTo>
                <a:lnTo>
                  <a:pt x="415755" y="15398"/>
                </a:lnTo>
                <a:lnTo>
                  <a:pt x="415755" y="30796"/>
                </a:lnTo>
                <a:lnTo>
                  <a:pt x="409981" y="38496"/>
                </a:lnTo>
                <a:lnTo>
                  <a:pt x="398432" y="46195"/>
                </a:lnTo>
                <a:lnTo>
                  <a:pt x="369560" y="46195"/>
                </a:lnTo>
              </a:path>
              <a:path w="415925" h="92709">
                <a:moveTo>
                  <a:pt x="398432" y="46195"/>
                </a:moveTo>
                <a:lnTo>
                  <a:pt x="415755" y="92390"/>
                </a:lnTo>
              </a:path>
            </a:pathLst>
          </a:custGeom>
          <a:ln w="3175">
            <a:solidFill>
              <a:srgbClr val="000000"/>
            </a:solidFill>
          </a:ln>
        </p:spPr>
        <p:txBody>
          <a:bodyPr wrap="square" lIns="0" tIns="0" rIns="0" bIns="0" rtlCol="0"/>
          <a:lstStyle/>
          <a:p>
            <a:endParaRPr sz="949"/>
          </a:p>
        </p:txBody>
      </p:sp>
      <p:sp>
        <p:nvSpPr>
          <p:cNvPr id="738" name="object 738"/>
          <p:cNvSpPr/>
          <p:nvPr/>
        </p:nvSpPr>
        <p:spPr>
          <a:xfrm>
            <a:off x="1678432" y="5271075"/>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739" name="object 739"/>
          <p:cNvSpPr/>
          <p:nvPr/>
        </p:nvSpPr>
        <p:spPr>
          <a:xfrm>
            <a:off x="1708868" y="5271075"/>
            <a:ext cx="127855" cy="48866"/>
          </a:xfrm>
          <a:custGeom>
            <a:avLst/>
            <a:gdLst/>
            <a:ahLst/>
            <a:cxnLst/>
            <a:rect l="l" t="t" r="r" b="b"/>
            <a:pathLst>
              <a:path w="242569" h="92709">
                <a:moveTo>
                  <a:pt x="57743" y="76992"/>
                </a:moveTo>
                <a:lnTo>
                  <a:pt x="51969" y="84691"/>
                </a:lnTo>
                <a:lnTo>
                  <a:pt x="40420" y="92390"/>
                </a:lnTo>
                <a:lnTo>
                  <a:pt x="28871" y="92390"/>
                </a:lnTo>
                <a:lnTo>
                  <a:pt x="17323" y="84691"/>
                </a:lnTo>
                <a:lnTo>
                  <a:pt x="11548" y="76992"/>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0"/>
                </a:moveTo>
                <a:lnTo>
                  <a:pt x="155908" y="0"/>
                </a:lnTo>
              </a:path>
              <a:path w="242569" h="92709">
                <a:moveTo>
                  <a:pt x="127036" y="0"/>
                </a:moveTo>
                <a:lnTo>
                  <a:pt x="127036" y="92390"/>
                </a:lnTo>
              </a:path>
              <a:path w="242569" h="92709">
                <a:moveTo>
                  <a:pt x="242524" y="15398"/>
                </a:moveTo>
                <a:lnTo>
                  <a:pt x="236749" y="7699"/>
                </a:lnTo>
                <a:lnTo>
                  <a:pt x="225200" y="0"/>
                </a:lnTo>
                <a:lnTo>
                  <a:pt x="213652" y="0"/>
                </a:lnTo>
                <a:lnTo>
                  <a:pt x="202103" y="7699"/>
                </a:lnTo>
                <a:lnTo>
                  <a:pt x="196329" y="15398"/>
                </a:lnTo>
                <a:lnTo>
                  <a:pt x="196329" y="23097"/>
                </a:lnTo>
                <a:lnTo>
                  <a:pt x="202103" y="30796"/>
                </a:lnTo>
                <a:lnTo>
                  <a:pt x="213652" y="38496"/>
                </a:lnTo>
                <a:lnTo>
                  <a:pt x="225200" y="46195"/>
                </a:lnTo>
                <a:lnTo>
                  <a:pt x="236749" y="53894"/>
                </a:lnTo>
                <a:lnTo>
                  <a:pt x="242524" y="61593"/>
                </a:lnTo>
                <a:lnTo>
                  <a:pt x="242524" y="76992"/>
                </a:lnTo>
                <a:lnTo>
                  <a:pt x="236749" y="84691"/>
                </a:lnTo>
                <a:lnTo>
                  <a:pt x="225200" y="92390"/>
                </a:lnTo>
                <a:lnTo>
                  <a:pt x="213652" y="92390"/>
                </a:lnTo>
                <a:lnTo>
                  <a:pt x="202103" y="84691"/>
                </a:lnTo>
                <a:lnTo>
                  <a:pt x="196329" y="76992"/>
                </a:lnTo>
                <a:lnTo>
                  <a:pt x="190554" y="69292"/>
                </a:lnTo>
              </a:path>
            </a:pathLst>
          </a:custGeom>
          <a:ln w="3175">
            <a:solidFill>
              <a:srgbClr val="000000"/>
            </a:solidFill>
          </a:ln>
        </p:spPr>
        <p:txBody>
          <a:bodyPr wrap="square" lIns="0" tIns="0" rIns="0" bIns="0" rtlCol="0"/>
          <a:lstStyle/>
          <a:p>
            <a:endParaRPr sz="949"/>
          </a:p>
        </p:txBody>
      </p:sp>
      <p:sp>
        <p:nvSpPr>
          <p:cNvPr id="740" name="object 740"/>
          <p:cNvSpPr/>
          <p:nvPr/>
        </p:nvSpPr>
        <p:spPr>
          <a:xfrm>
            <a:off x="1224936" y="5344122"/>
            <a:ext cx="176722" cy="48866"/>
          </a:xfrm>
          <a:custGeom>
            <a:avLst/>
            <a:gdLst/>
            <a:ahLst/>
            <a:cxnLst/>
            <a:rect l="l" t="t" r="r" b="b"/>
            <a:pathLst>
              <a:path w="335280" h="92709">
                <a:moveTo>
                  <a:pt x="0" y="0"/>
                </a:moveTo>
                <a:lnTo>
                  <a:pt x="28871" y="92390"/>
                </a:lnTo>
                <a:lnTo>
                  <a:pt x="57743" y="0"/>
                </a:lnTo>
              </a:path>
              <a:path w="335280" h="92709">
                <a:moveTo>
                  <a:pt x="144359" y="92390"/>
                </a:moveTo>
                <a:lnTo>
                  <a:pt x="98164" y="92390"/>
                </a:lnTo>
                <a:lnTo>
                  <a:pt x="98164" y="0"/>
                </a:lnTo>
                <a:lnTo>
                  <a:pt x="144359" y="0"/>
                </a:lnTo>
              </a:path>
              <a:path w="335280" h="92709">
                <a:moveTo>
                  <a:pt x="98164" y="46195"/>
                </a:moveTo>
                <a:lnTo>
                  <a:pt x="127036" y="46195"/>
                </a:lnTo>
              </a:path>
              <a:path w="335280" h="92709">
                <a:moveTo>
                  <a:pt x="190554" y="92390"/>
                </a:moveTo>
                <a:lnTo>
                  <a:pt x="190554" y="0"/>
                </a:lnTo>
                <a:lnTo>
                  <a:pt x="219426" y="0"/>
                </a:lnTo>
                <a:lnTo>
                  <a:pt x="230975" y="7699"/>
                </a:lnTo>
                <a:lnTo>
                  <a:pt x="236749" y="15398"/>
                </a:lnTo>
                <a:lnTo>
                  <a:pt x="236749" y="30796"/>
                </a:lnTo>
                <a:lnTo>
                  <a:pt x="230975" y="38496"/>
                </a:lnTo>
                <a:lnTo>
                  <a:pt x="219426" y="46195"/>
                </a:lnTo>
                <a:lnTo>
                  <a:pt x="190554" y="46195"/>
                </a:lnTo>
              </a:path>
              <a:path w="335280" h="92709">
                <a:moveTo>
                  <a:pt x="219426" y="46195"/>
                </a:moveTo>
                <a:lnTo>
                  <a:pt x="236749" y="92390"/>
                </a:lnTo>
              </a:path>
              <a:path w="335280" h="92709">
                <a:moveTo>
                  <a:pt x="277170" y="0"/>
                </a:moveTo>
                <a:lnTo>
                  <a:pt x="334914" y="0"/>
                </a:lnTo>
              </a:path>
              <a:path w="335280" h="92709">
                <a:moveTo>
                  <a:pt x="306042" y="0"/>
                </a:moveTo>
                <a:lnTo>
                  <a:pt x="306042" y="92390"/>
                </a:lnTo>
              </a:path>
            </a:pathLst>
          </a:custGeom>
          <a:ln w="3175">
            <a:solidFill>
              <a:srgbClr val="000000"/>
            </a:solidFill>
          </a:ln>
        </p:spPr>
        <p:txBody>
          <a:bodyPr wrap="square" lIns="0" tIns="0" rIns="0" bIns="0" rtlCol="0"/>
          <a:lstStyle/>
          <a:p>
            <a:endParaRPr sz="949"/>
          </a:p>
        </p:txBody>
      </p:sp>
      <p:sp>
        <p:nvSpPr>
          <p:cNvPr id="741" name="object 741"/>
          <p:cNvSpPr/>
          <p:nvPr/>
        </p:nvSpPr>
        <p:spPr>
          <a:xfrm>
            <a:off x="1434945" y="534412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742" name="object 742"/>
          <p:cNvSpPr/>
          <p:nvPr/>
        </p:nvSpPr>
        <p:spPr>
          <a:xfrm>
            <a:off x="1465380" y="5344122"/>
            <a:ext cx="127855" cy="48866"/>
          </a:xfrm>
          <a:custGeom>
            <a:avLst/>
            <a:gdLst/>
            <a:ahLst/>
            <a:cxnLst/>
            <a:rect l="l" t="t" r="r" b="b"/>
            <a:pathLst>
              <a:path w="242569" h="92709">
                <a:moveTo>
                  <a:pt x="57743" y="76992"/>
                </a:moveTo>
                <a:lnTo>
                  <a:pt x="51969" y="84691"/>
                </a:lnTo>
                <a:lnTo>
                  <a:pt x="40420" y="92390"/>
                </a:lnTo>
                <a:lnTo>
                  <a:pt x="28871" y="92390"/>
                </a:lnTo>
                <a:lnTo>
                  <a:pt x="17323" y="84691"/>
                </a:lnTo>
                <a:lnTo>
                  <a:pt x="11548" y="76992"/>
                </a:lnTo>
                <a:lnTo>
                  <a:pt x="5774" y="69292"/>
                </a:lnTo>
                <a:lnTo>
                  <a:pt x="0" y="46195"/>
                </a:lnTo>
                <a:lnTo>
                  <a:pt x="5774" y="23097"/>
                </a:lnTo>
                <a:lnTo>
                  <a:pt x="11548" y="15398"/>
                </a:lnTo>
                <a:lnTo>
                  <a:pt x="17323" y="7699"/>
                </a:lnTo>
                <a:lnTo>
                  <a:pt x="28871" y="0"/>
                </a:lnTo>
                <a:lnTo>
                  <a:pt x="40420" y="0"/>
                </a:lnTo>
                <a:lnTo>
                  <a:pt x="51969" y="7699"/>
                </a:lnTo>
                <a:lnTo>
                  <a:pt x="57743" y="15398"/>
                </a:lnTo>
              </a:path>
              <a:path w="242569" h="92709">
                <a:moveTo>
                  <a:pt x="98164" y="92390"/>
                </a:moveTo>
                <a:lnTo>
                  <a:pt x="127036" y="0"/>
                </a:lnTo>
                <a:lnTo>
                  <a:pt x="155908" y="92390"/>
                </a:lnTo>
              </a:path>
              <a:path w="242569" h="92709">
                <a:moveTo>
                  <a:pt x="109713" y="61593"/>
                </a:moveTo>
                <a:lnTo>
                  <a:pt x="144359" y="61593"/>
                </a:lnTo>
              </a:path>
              <a:path w="242569" h="92709">
                <a:moveTo>
                  <a:pt x="196329" y="0"/>
                </a:moveTo>
                <a:lnTo>
                  <a:pt x="196329" y="92390"/>
                </a:lnTo>
                <a:lnTo>
                  <a:pt x="242524" y="92390"/>
                </a:lnTo>
              </a:path>
            </a:pathLst>
          </a:custGeom>
          <a:ln w="3175">
            <a:solidFill>
              <a:srgbClr val="000000"/>
            </a:solidFill>
          </a:ln>
        </p:spPr>
        <p:txBody>
          <a:bodyPr wrap="square" lIns="0" tIns="0" rIns="0" bIns="0" rtlCol="0"/>
          <a:lstStyle/>
          <a:p>
            <a:endParaRPr sz="949"/>
          </a:p>
        </p:txBody>
      </p:sp>
      <p:grpSp>
        <p:nvGrpSpPr>
          <p:cNvPr id="743" name="object 743"/>
          <p:cNvGrpSpPr/>
          <p:nvPr/>
        </p:nvGrpSpPr>
        <p:grpSpPr>
          <a:xfrm>
            <a:off x="1662436" y="5343343"/>
            <a:ext cx="128859" cy="50540"/>
            <a:chOff x="1640592" y="10137509"/>
            <a:chExt cx="244475" cy="95885"/>
          </a:xfrm>
        </p:grpSpPr>
        <p:sp>
          <p:nvSpPr>
            <p:cNvPr id="744" name="object 744"/>
            <p:cNvSpPr/>
            <p:nvPr/>
          </p:nvSpPr>
          <p:spPr>
            <a:xfrm>
              <a:off x="1642070" y="10138987"/>
              <a:ext cx="57785" cy="92710"/>
            </a:xfrm>
            <a:custGeom>
              <a:avLst/>
              <a:gdLst/>
              <a:ahLst/>
              <a:cxnLst/>
              <a:rect l="l" t="t" r="r" b="b"/>
              <a:pathLst>
                <a:path w="57785" h="92709">
                  <a:moveTo>
                    <a:pt x="0" y="92390"/>
                  </a:moveTo>
                  <a:lnTo>
                    <a:pt x="0" y="0"/>
                  </a:lnTo>
                  <a:lnTo>
                    <a:pt x="28871" y="76992"/>
                  </a:lnTo>
                  <a:lnTo>
                    <a:pt x="57743" y="0"/>
                  </a:lnTo>
                  <a:lnTo>
                    <a:pt x="57743" y="92390"/>
                  </a:lnTo>
                </a:path>
              </a:pathLst>
            </a:custGeom>
            <a:ln w="3175">
              <a:solidFill>
                <a:srgbClr val="000000"/>
              </a:solidFill>
            </a:ln>
          </p:spPr>
          <p:txBody>
            <a:bodyPr wrap="square" lIns="0" tIns="0" rIns="0" bIns="0" rtlCol="0"/>
            <a:lstStyle/>
            <a:p>
              <a:endParaRPr sz="949"/>
            </a:p>
          </p:txBody>
        </p:sp>
        <p:pic>
          <p:nvPicPr>
            <p:cNvPr id="745" name="object 745"/>
            <p:cNvPicPr/>
            <p:nvPr/>
          </p:nvPicPr>
          <p:blipFill>
            <a:blip r:embed="rId12" cstate="print"/>
            <a:stretch>
              <a:fillRect/>
            </a:stretch>
          </p:blipFill>
          <p:spPr>
            <a:xfrm>
              <a:off x="1727208" y="10137509"/>
              <a:ext cx="72249" cy="95346"/>
            </a:xfrm>
            <a:prstGeom prst="rect">
              <a:avLst/>
            </a:prstGeom>
          </p:spPr>
        </p:pic>
        <p:sp>
          <p:nvSpPr>
            <p:cNvPr id="746" name="object 746"/>
            <p:cNvSpPr/>
            <p:nvPr/>
          </p:nvSpPr>
          <p:spPr>
            <a:xfrm>
              <a:off x="1826851" y="10138987"/>
              <a:ext cx="57785" cy="92710"/>
            </a:xfrm>
            <a:custGeom>
              <a:avLst/>
              <a:gdLst/>
              <a:ahLst/>
              <a:cxnLst/>
              <a:rect l="l" t="t" r="r" b="b"/>
              <a:pathLst>
                <a:path w="57785" h="92709">
                  <a:moveTo>
                    <a:pt x="0" y="0"/>
                  </a:moveTo>
                  <a:lnTo>
                    <a:pt x="57743" y="0"/>
                  </a:lnTo>
                </a:path>
                <a:path w="57785" h="92709">
                  <a:moveTo>
                    <a:pt x="28871" y="0"/>
                  </a:moveTo>
                  <a:lnTo>
                    <a:pt x="28871" y="92390"/>
                  </a:lnTo>
                </a:path>
              </a:pathLst>
            </a:custGeom>
            <a:ln w="3175">
              <a:solidFill>
                <a:srgbClr val="000000"/>
              </a:solidFill>
            </a:ln>
          </p:spPr>
          <p:txBody>
            <a:bodyPr wrap="square" lIns="0" tIns="0" rIns="0" bIns="0" rtlCol="0"/>
            <a:lstStyle/>
            <a:p>
              <a:endParaRPr sz="949"/>
            </a:p>
          </p:txBody>
        </p:sp>
      </p:grpSp>
      <p:sp>
        <p:nvSpPr>
          <p:cNvPr id="747" name="object 747"/>
          <p:cNvSpPr/>
          <p:nvPr/>
        </p:nvSpPr>
        <p:spPr>
          <a:xfrm>
            <a:off x="1824525" y="5344122"/>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748" name="object 748"/>
          <p:cNvGrpSpPr/>
          <p:nvPr/>
        </p:nvGrpSpPr>
        <p:grpSpPr>
          <a:xfrm>
            <a:off x="1854182" y="5343343"/>
            <a:ext cx="80997" cy="50540"/>
            <a:chOff x="2004379" y="10137509"/>
            <a:chExt cx="153670" cy="95885"/>
          </a:xfrm>
        </p:grpSpPr>
        <p:pic>
          <p:nvPicPr>
            <p:cNvPr id="749" name="object 749"/>
            <p:cNvPicPr/>
            <p:nvPr/>
          </p:nvPicPr>
          <p:blipFill>
            <a:blip r:embed="rId12" cstate="print"/>
            <a:stretch>
              <a:fillRect/>
            </a:stretch>
          </p:blipFill>
          <p:spPr>
            <a:xfrm>
              <a:off x="2004379" y="10137509"/>
              <a:ext cx="72249" cy="95346"/>
            </a:xfrm>
            <a:prstGeom prst="rect">
              <a:avLst/>
            </a:prstGeom>
          </p:spPr>
        </p:pic>
        <p:sp>
          <p:nvSpPr>
            <p:cNvPr id="750" name="object 750"/>
            <p:cNvSpPr/>
            <p:nvPr/>
          </p:nvSpPr>
          <p:spPr>
            <a:xfrm>
              <a:off x="2109796" y="10138987"/>
              <a:ext cx="46355" cy="92710"/>
            </a:xfrm>
            <a:custGeom>
              <a:avLst/>
              <a:gdLst/>
              <a:ahLst/>
              <a:cxnLst/>
              <a:rect l="l" t="t" r="r" b="b"/>
              <a:pathLst>
                <a:path w="46355" h="92709">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751" name="object 751"/>
          <p:cNvSpPr/>
          <p:nvPr/>
        </p:nvSpPr>
        <p:spPr>
          <a:xfrm>
            <a:off x="1967574" y="5344122"/>
            <a:ext cx="9372" cy="48866"/>
          </a:xfrm>
          <a:custGeom>
            <a:avLst/>
            <a:gdLst/>
            <a:ahLst/>
            <a:cxnLst/>
            <a:rect l="l" t="t" r="r" b="b"/>
            <a:pathLst>
              <a:path w="17780" h="92709">
                <a:moveTo>
                  <a:pt x="0" y="0"/>
                </a:moveTo>
                <a:lnTo>
                  <a:pt x="11548" y="15398"/>
                </a:lnTo>
                <a:lnTo>
                  <a:pt x="17323" y="38496"/>
                </a:lnTo>
                <a:lnTo>
                  <a:pt x="17323" y="53894"/>
                </a:lnTo>
                <a:lnTo>
                  <a:pt x="11548" y="76992"/>
                </a:lnTo>
                <a:lnTo>
                  <a:pt x="0" y="92390"/>
                </a:lnTo>
              </a:path>
            </a:pathLst>
          </a:custGeom>
          <a:ln w="3175">
            <a:solidFill>
              <a:srgbClr val="000000"/>
            </a:solidFill>
          </a:ln>
        </p:spPr>
        <p:txBody>
          <a:bodyPr wrap="square" lIns="0" tIns="0" rIns="0" bIns="0" rtlCol="0"/>
          <a:lstStyle/>
          <a:p>
            <a:endParaRPr sz="949"/>
          </a:p>
        </p:txBody>
      </p:sp>
      <p:pic>
        <p:nvPicPr>
          <p:cNvPr id="752" name="object 752"/>
          <p:cNvPicPr/>
          <p:nvPr/>
        </p:nvPicPr>
        <p:blipFill>
          <a:blip r:embed="rId18" cstate="print"/>
          <a:stretch>
            <a:fillRect/>
          </a:stretch>
        </p:blipFill>
        <p:spPr>
          <a:xfrm>
            <a:off x="2924163" y="6137557"/>
            <a:ext cx="77135" cy="65307"/>
          </a:xfrm>
          <a:prstGeom prst="rect">
            <a:avLst/>
          </a:prstGeom>
        </p:spPr>
      </p:pic>
      <p:pic>
        <p:nvPicPr>
          <p:cNvPr id="753" name="object 753"/>
          <p:cNvPicPr/>
          <p:nvPr/>
        </p:nvPicPr>
        <p:blipFill>
          <a:blip r:embed="rId36" cstate="print"/>
          <a:stretch>
            <a:fillRect/>
          </a:stretch>
        </p:blipFill>
        <p:spPr>
          <a:xfrm>
            <a:off x="2404584" y="4784615"/>
            <a:ext cx="81193" cy="65307"/>
          </a:xfrm>
          <a:prstGeom prst="rect">
            <a:avLst/>
          </a:prstGeom>
        </p:spPr>
      </p:pic>
      <p:pic>
        <p:nvPicPr>
          <p:cNvPr id="754" name="object 754"/>
          <p:cNvPicPr/>
          <p:nvPr/>
        </p:nvPicPr>
        <p:blipFill>
          <a:blip r:embed="rId37" cstate="print"/>
          <a:stretch>
            <a:fillRect/>
          </a:stretch>
        </p:blipFill>
        <p:spPr>
          <a:xfrm>
            <a:off x="2006130" y="4400420"/>
            <a:ext cx="83223" cy="48729"/>
          </a:xfrm>
          <a:prstGeom prst="rect">
            <a:avLst/>
          </a:prstGeom>
        </p:spPr>
      </p:pic>
      <p:sp>
        <p:nvSpPr>
          <p:cNvPr id="755" name="object 755"/>
          <p:cNvSpPr/>
          <p:nvPr/>
        </p:nvSpPr>
        <p:spPr>
          <a:xfrm>
            <a:off x="5604352" y="2772722"/>
            <a:ext cx="176722" cy="48866"/>
          </a:xfrm>
          <a:custGeom>
            <a:avLst/>
            <a:gdLst/>
            <a:ahLst/>
            <a:cxnLst/>
            <a:rect l="l" t="t" r="r" b="b"/>
            <a:pathLst>
              <a:path w="335279" h="92710">
                <a:moveTo>
                  <a:pt x="51969" y="15398"/>
                </a:moveTo>
                <a:lnTo>
                  <a:pt x="46195" y="7699"/>
                </a:lnTo>
                <a:lnTo>
                  <a:pt x="34646" y="0"/>
                </a:lnTo>
                <a:lnTo>
                  <a:pt x="23097" y="0"/>
                </a:lnTo>
                <a:lnTo>
                  <a:pt x="11548" y="7699"/>
                </a:lnTo>
                <a:lnTo>
                  <a:pt x="5774" y="15398"/>
                </a:lnTo>
                <a:lnTo>
                  <a:pt x="5774" y="23097"/>
                </a:lnTo>
                <a:lnTo>
                  <a:pt x="11548" y="30796"/>
                </a:lnTo>
                <a:lnTo>
                  <a:pt x="23097" y="38496"/>
                </a:lnTo>
                <a:lnTo>
                  <a:pt x="34646" y="46195"/>
                </a:lnTo>
                <a:lnTo>
                  <a:pt x="46195" y="53894"/>
                </a:lnTo>
                <a:lnTo>
                  <a:pt x="51969" y="61593"/>
                </a:lnTo>
                <a:lnTo>
                  <a:pt x="51969" y="76991"/>
                </a:lnTo>
                <a:lnTo>
                  <a:pt x="46195" y="84691"/>
                </a:lnTo>
                <a:lnTo>
                  <a:pt x="34646" y="92390"/>
                </a:lnTo>
                <a:lnTo>
                  <a:pt x="23097" y="92390"/>
                </a:lnTo>
                <a:lnTo>
                  <a:pt x="11548" y="84691"/>
                </a:lnTo>
                <a:lnTo>
                  <a:pt x="5774" y="76991"/>
                </a:lnTo>
                <a:lnTo>
                  <a:pt x="0" y="69292"/>
                </a:lnTo>
              </a:path>
              <a:path w="335279" h="92710">
                <a:moveTo>
                  <a:pt x="144359" y="92390"/>
                </a:moveTo>
                <a:lnTo>
                  <a:pt x="98164" y="92390"/>
                </a:lnTo>
                <a:lnTo>
                  <a:pt x="98164" y="0"/>
                </a:lnTo>
                <a:lnTo>
                  <a:pt x="144359" y="0"/>
                </a:lnTo>
              </a:path>
              <a:path w="335279" h="92710">
                <a:moveTo>
                  <a:pt x="98164" y="46195"/>
                </a:moveTo>
                <a:lnTo>
                  <a:pt x="127036" y="46195"/>
                </a:lnTo>
              </a:path>
              <a:path w="335279" h="92710">
                <a:moveTo>
                  <a:pt x="236749" y="76991"/>
                </a:moveTo>
                <a:lnTo>
                  <a:pt x="230975" y="84691"/>
                </a:lnTo>
                <a:lnTo>
                  <a:pt x="219426" y="92390"/>
                </a:lnTo>
                <a:lnTo>
                  <a:pt x="207877" y="92390"/>
                </a:lnTo>
                <a:lnTo>
                  <a:pt x="196329" y="84691"/>
                </a:lnTo>
                <a:lnTo>
                  <a:pt x="190554" y="76991"/>
                </a:lnTo>
                <a:lnTo>
                  <a:pt x="184780" y="69292"/>
                </a:lnTo>
                <a:lnTo>
                  <a:pt x="179005" y="46195"/>
                </a:lnTo>
                <a:lnTo>
                  <a:pt x="184780" y="23097"/>
                </a:lnTo>
                <a:lnTo>
                  <a:pt x="190554" y="15398"/>
                </a:lnTo>
                <a:lnTo>
                  <a:pt x="196329" y="7699"/>
                </a:lnTo>
                <a:lnTo>
                  <a:pt x="207877" y="0"/>
                </a:lnTo>
                <a:lnTo>
                  <a:pt x="219426" y="0"/>
                </a:lnTo>
                <a:lnTo>
                  <a:pt x="230975" y="7699"/>
                </a:lnTo>
                <a:lnTo>
                  <a:pt x="236749" y="15398"/>
                </a:lnTo>
              </a:path>
              <a:path w="335279" h="92710">
                <a:moveTo>
                  <a:pt x="277170" y="0"/>
                </a:moveTo>
                <a:lnTo>
                  <a:pt x="334914" y="0"/>
                </a:lnTo>
              </a:path>
              <a:path w="335279" h="92710">
                <a:moveTo>
                  <a:pt x="306042" y="0"/>
                </a:moveTo>
                <a:lnTo>
                  <a:pt x="306042" y="92390"/>
                </a:lnTo>
              </a:path>
            </a:pathLst>
          </a:custGeom>
          <a:ln w="3175">
            <a:solidFill>
              <a:srgbClr val="000000"/>
            </a:solidFill>
          </a:ln>
        </p:spPr>
        <p:txBody>
          <a:bodyPr wrap="square" lIns="0" tIns="0" rIns="0" bIns="0" rtlCol="0"/>
          <a:lstStyle/>
          <a:p>
            <a:endParaRPr sz="949"/>
          </a:p>
        </p:txBody>
      </p:sp>
      <p:sp>
        <p:nvSpPr>
          <p:cNvPr id="756" name="object 756"/>
          <p:cNvSpPr/>
          <p:nvPr/>
        </p:nvSpPr>
        <p:spPr>
          <a:xfrm>
            <a:off x="5814360" y="2772722"/>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grpSp>
        <p:nvGrpSpPr>
          <p:cNvPr id="757" name="object 757"/>
          <p:cNvGrpSpPr/>
          <p:nvPr/>
        </p:nvGrpSpPr>
        <p:grpSpPr>
          <a:xfrm>
            <a:off x="5844018" y="2771943"/>
            <a:ext cx="80997" cy="50540"/>
            <a:chOff x="9573983" y="5258992"/>
            <a:chExt cx="153670" cy="95885"/>
          </a:xfrm>
        </p:grpSpPr>
        <p:pic>
          <p:nvPicPr>
            <p:cNvPr id="758" name="object 758"/>
            <p:cNvPicPr/>
            <p:nvPr/>
          </p:nvPicPr>
          <p:blipFill>
            <a:blip r:embed="rId12" cstate="print"/>
            <a:stretch>
              <a:fillRect/>
            </a:stretch>
          </p:blipFill>
          <p:spPr>
            <a:xfrm>
              <a:off x="9573983" y="5258992"/>
              <a:ext cx="72249" cy="95346"/>
            </a:xfrm>
            <a:prstGeom prst="rect">
              <a:avLst/>
            </a:prstGeom>
          </p:spPr>
        </p:pic>
        <p:sp>
          <p:nvSpPr>
            <p:cNvPr id="759" name="object 759"/>
            <p:cNvSpPr/>
            <p:nvPr/>
          </p:nvSpPr>
          <p:spPr>
            <a:xfrm>
              <a:off x="9679400" y="5260470"/>
              <a:ext cx="46355" cy="92710"/>
            </a:xfrm>
            <a:custGeom>
              <a:avLst/>
              <a:gdLst/>
              <a:ahLst/>
              <a:cxnLst/>
              <a:rect l="l" t="t" r="r" b="b"/>
              <a:pathLst>
                <a:path w="46354" h="92710">
                  <a:moveTo>
                    <a:pt x="0" y="92390"/>
                  </a:moveTo>
                  <a:lnTo>
                    <a:pt x="0" y="0"/>
                  </a:lnTo>
                  <a:lnTo>
                    <a:pt x="46195" y="92390"/>
                  </a:lnTo>
                  <a:lnTo>
                    <a:pt x="46195" y="0"/>
                  </a:lnTo>
                </a:path>
              </a:pathLst>
            </a:custGeom>
            <a:ln w="3175">
              <a:solidFill>
                <a:srgbClr val="000000"/>
              </a:solidFill>
            </a:ln>
          </p:spPr>
          <p:txBody>
            <a:bodyPr wrap="square" lIns="0" tIns="0" rIns="0" bIns="0" rtlCol="0"/>
            <a:lstStyle/>
            <a:p>
              <a:endParaRPr sz="949"/>
            </a:p>
          </p:txBody>
        </p:sp>
      </p:grpSp>
      <p:sp>
        <p:nvSpPr>
          <p:cNvPr id="760" name="object 760"/>
          <p:cNvSpPr/>
          <p:nvPr/>
        </p:nvSpPr>
        <p:spPr>
          <a:xfrm>
            <a:off x="6004281" y="2743504"/>
            <a:ext cx="39160" cy="77985"/>
          </a:xfrm>
          <a:custGeom>
            <a:avLst/>
            <a:gdLst/>
            <a:ahLst/>
            <a:cxnLst/>
            <a:rect l="l" t="t" r="r" b="b"/>
            <a:pathLst>
              <a:path w="74295" h="147954">
                <a:moveTo>
                  <a:pt x="73912" y="147824"/>
                </a:moveTo>
                <a:lnTo>
                  <a:pt x="0" y="147824"/>
                </a:lnTo>
                <a:lnTo>
                  <a:pt x="0" y="0"/>
                </a:lnTo>
                <a:lnTo>
                  <a:pt x="73912" y="0"/>
                </a:lnTo>
              </a:path>
              <a:path w="74295" h="147954">
                <a:moveTo>
                  <a:pt x="0" y="73912"/>
                </a:moveTo>
                <a:lnTo>
                  <a:pt x="46195" y="73912"/>
                </a:lnTo>
              </a:path>
            </a:pathLst>
          </a:custGeom>
          <a:ln w="3175">
            <a:solidFill>
              <a:srgbClr val="000000"/>
            </a:solidFill>
          </a:ln>
        </p:spPr>
        <p:txBody>
          <a:bodyPr wrap="square" lIns="0" tIns="0" rIns="0" bIns="0" rtlCol="0"/>
          <a:lstStyle/>
          <a:p>
            <a:endParaRPr sz="949"/>
          </a:p>
        </p:txBody>
      </p:sp>
      <p:sp>
        <p:nvSpPr>
          <p:cNvPr id="761" name="object 761"/>
          <p:cNvSpPr/>
          <p:nvPr/>
        </p:nvSpPr>
        <p:spPr>
          <a:xfrm>
            <a:off x="6087067" y="2782462"/>
            <a:ext cx="29454" cy="0"/>
          </a:xfrm>
          <a:custGeom>
            <a:avLst/>
            <a:gdLst/>
            <a:ahLst/>
            <a:cxnLst/>
            <a:rect l="l" t="t" r="r" b="b"/>
            <a:pathLst>
              <a:path w="55879">
                <a:moveTo>
                  <a:pt x="0" y="0"/>
                </a:moveTo>
                <a:lnTo>
                  <a:pt x="55434" y="0"/>
                </a:lnTo>
              </a:path>
            </a:pathLst>
          </a:custGeom>
          <a:ln w="3175">
            <a:solidFill>
              <a:srgbClr val="000000"/>
            </a:solidFill>
          </a:ln>
        </p:spPr>
        <p:txBody>
          <a:bodyPr wrap="square" lIns="0" tIns="0" rIns="0" bIns="0" rtlCol="0"/>
          <a:lstStyle/>
          <a:p>
            <a:endParaRPr sz="949"/>
          </a:p>
        </p:txBody>
      </p:sp>
      <p:sp>
        <p:nvSpPr>
          <p:cNvPr id="762" name="object 762"/>
          <p:cNvSpPr/>
          <p:nvPr/>
        </p:nvSpPr>
        <p:spPr>
          <a:xfrm>
            <a:off x="6160113" y="2743504"/>
            <a:ext cx="39160" cy="77985"/>
          </a:xfrm>
          <a:custGeom>
            <a:avLst/>
            <a:gdLst/>
            <a:ahLst/>
            <a:cxnLst/>
            <a:rect l="l" t="t" r="r" b="b"/>
            <a:pathLst>
              <a:path w="74295" h="147954">
                <a:moveTo>
                  <a:pt x="73912" y="147824"/>
                </a:moveTo>
                <a:lnTo>
                  <a:pt x="0" y="147824"/>
                </a:lnTo>
                <a:lnTo>
                  <a:pt x="0" y="0"/>
                </a:lnTo>
                <a:lnTo>
                  <a:pt x="73912" y="0"/>
                </a:lnTo>
              </a:path>
              <a:path w="74295" h="147954">
                <a:moveTo>
                  <a:pt x="0" y="73912"/>
                </a:moveTo>
                <a:lnTo>
                  <a:pt x="46195" y="73912"/>
                </a:lnTo>
              </a:path>
            </a:pathLst>
          </a:custGeom>
          <a:ln w="3175">
            <a:solidFill>
              <a:srgbClr val="000000"/>
            </a:solidFill>
          </a:ln>
        </p:spPr>
        <p:txBody>
          <a:bodyPr wrap="square" lIns="0" tIns="0" rIns="0" bIns="0" rtlCol="0"/>
          <a:lstStyle/>
          <a:p>
            <a:endParaRPr sz="949"/>
          </a:p>
        </p:txBody>
      </p:sp>
      <p:pic>
        <p:nvPicPr>
          <p:cNvPr id="763" name="object 763"/>
          <p:cNvPicPr/>
          <p:nvPr/>
        </p:nvPicPr>
        <p:blipFill>
          <a:blip r:embed="rId38" cstate="print"/>
          <a:stretch>
            <a:fillRect/>
          </a:stretch>
        </p:blipFill>
        <p:spPr>
          <a:xfrm>
            <a:off x="6068961" y="1866393"/>
            <a:ext cx="37675" cy="55513"/>
          </a:xfrm>
          <a:prstGeom prst="rect">
            <a:avLst/>
          </a:prstGeom>
        </p:spPr>
      </p:pic>
      <p:sp>
        <p:nvSpPr>
          <p:cNvPr id="764" name="object 764"/>
          <p:cNvSpPr/>
          <p:nvPr/>
        </p:nvSpPr>
        <p:spPr>
          <a:xfrm>
            <a:off x="5189121" y="1490100"/>
            <a:ext cx="124843" cy="48866"/>
          </a:xfrm>
          <a:custGeom>
            <a:avLst/>
            <a:gdLst/>
            <a:ahLst/>
            <a:cxnLst/>
            <a:rect l="l" t="t" r="r" b="b"/>
            <a:pathLst>
              <a:path w="236854" h="92710">
                <a:moveTo>
                  <a:pt x="51969" y="15398"/>
                </a:moveTo>
                <a:lnTo>
                  <a:pt x="46195" y="7698"/>
                </a:lnTo>
                <a:lnTo>
                  <a:pt x="34646" y="0"/>
                </a:lnTo>
                <a:lnTo>
                  <a:pt x="23097" y="0"/>
                </a:lnTo>
                <a:lnTo>
                  <a:pt x="11548" y="7698"/>
                </a:lnTo>
                <a:lnTo>
                  <a:pt x="5774" y="15398"/>
                </a:lnTo>
                <a:lnTo>
                  <a:pt x="5774" y="23097"/>
                </a:lnTo>
                <a:lnTo>
                  <a:pt x="11548" y="30795"/>
                </a:lnTo>
                <a:lnTo>
                  <a:pt x="23097" y="38495"/>
                </a:lnTo>
                <a:lnTo>
                  <a:pt x="34646" y="46195"/>
                </a:lnTo>
                <a:lnTo>
                  <a:pt x="46195" y="53893"/>
                </a:lnTo>
                <a:lnTo>
                  <a:pt x="51969" y="61593"/>
                </a:lnTo>
                <a:lnTo>
                  <a:pt x="51969" y="76990"/>
                </a:lnTo>
                <a:lnTo>
                  <a:pt x="46195" y="84690"/>
                </a:lnTo>
                <a:lnTo>
                  <a:pt x="34646" y="92390"/>
                </a:lnTo>
                <a:lnTo>
                  <a:pt x="23097" y="92390"/>
                </a:lnTo>
                <a:lnTo>
                  <a:pt x="11548" y="84690"/>
                </a:lnTo>
                <a:lnTo>
                  <a:pt x="5774" y="76990"/>
                </a:lnTo>
                <a:lnTo>
                  <a:pt x="0" y="69292"/>
                </a:lnTo>
              </a:path>
              <a:path w="236854" h="92710">
                <a:moveTo>
                  <a:pt x="144359" y="92390"/>
                </a:moveTo>
                <a:lnTo>
                  <a:pt x="98164" y="92390"/>
                </a:lnTo>
                <a:lnTo>
                  <a:pt x="98164" y="0"/>
                </a:lnTo>
                <a:lnTo>
                  <a:pt x="144359" y="0"/>
                </a:lnTo>
              </a:path>
              <a:path w="236854" h="92710">
                <a:moveTo>
                  <a:pt x="98164" y="46195"/>
                </a:moveTo>
                <a:lnTo>
                  <a:pt x="127035" y="46195"/>
                </a:lnTo>
              </a:path>
              <a:path w="236854" h="92710">
                <a:moveTo>
                  <a:pt x="236749" y="92390"/>
                </a:moveTo>
                <a:lnTo>
                  <a:pt x="190554" y="92390"/>
                </a:lnTo>
                <a:lnTo>
                  <a:pt x="190554" y="0"/>
                </a:lnTo>
                <a:lnTo>
                  <a:pt x="236749" y="0"/>
                </a:lnTo>
              </a:path>
              <a:path w="236854" h="92710">
                <a:moveTo>
                  <a:pt x="190554" y="46195"/>
                </a:moveTo>
                <a:lnTo>
                  <a:pt x="219426" y="46195"/>
                </a:lnTo>
              </a:path>
            </a:pathLst>
          </a:custGeom>
          <a:ln w="3175">
            <a:solidFill>
              <a:srgbClr val="000000"/>
            </a:solidFill>
          </a:ln>
        </p:spPr>
        <p:txBody>
          <a:bodyPr wrap="square" lIns="0" tIns="0" rIns="0" bIns="0" rtlCol="0"/>
          <a:lstStyle/>
          <a:p>
            <a:endParaRPr sz="949"/>
          </a:p>
        </p:txBody>
      </p:sp>
      <p:sp>
        <p:nvSpPr>
          <p:cNvPr id="765" name="object 765"/>
          <p:cNvSpPr/>
          <p:nvPr/>
        </p:nvSpPr>
        <p:spPr>
          <a:xfrm>
            <a:off x="5386955" y="1490100"/>
            <a:ext cx="173709" cy="48866"/>
          </a:xfrm>
          <a:custGeom>
            <a:avLst/>
            <a:gdLst/>
            <a:ahLst/>
            <a:cxnLst/>
            <a:rect l="l" t="t" r="r" b="b"/>
            <a:pathLst>
              <a:path w="329565" h="92710">
                <a:moveTo>
                  <a:pt x="0" y="0"/>
                </a:moveTo>
                <a:lnTo>
                  <a:pt x="23097" y="0"/>
                </a:lnTo>
                <a:lnTo>
                  <a:pt x="34646" y="7698"/>
                </a:lnTo>
                <a:lnTo>
                  <a:pt x="40420" y="15398"/>
                </a:lnTo>
                <a:lnTo>
                  <a:pt x="46195" y="23097"/>
                </a:lnTo>
                <a:lnTo>
                  <a:pt x="51969" y="46195"/>
                </a:lnTo>
                <a:lnTo>
                  <a:pt x="46195" y="69292"/>
                </a:lnTo>
                <a:lnTo>
                  <a:pt x="40420" y="76990"/>
                </a:lnTo>
                <a:lnTo>
                  <a:pt x="34646" y="84690"/>
                </a:lnTo>
                <a:lnTo>
                  <a:pt x="23097" y="92390"/>
                </a:lnTo>
                <a:lnTo>
                  <a:pt x="0" y="92390"/>
                </a:lnTo>
                <a:lnTo>
                  <a:pt x="0" y="0"/>
                </a:lnTo>
              </a:path>
              <a:path w="329565" h="92710">
                <a:moveTo>
                  <a:pt x="138585" y="92390"/>
                </a:moveTo>
                <a:lnTo>
                  <a:pt x="92390" y="92390"/>
                </a:lnTo>
                <a:lnTo>
                  <a:pt x="92390" y="0"/>
                </a:lnTo>
                <a:lnTo>
                  <a:pt x="138585" y="0"/>
                </a:lnTo>
              </a:path>
              <a:path w="329565" h="92710">
                <a:moveTo>
                  <a:pt x="92390" y="46195"/>
                </a:moveTo>
                <a:lnTo>
                  <a:pt x="121262" y="46195"/>
                </a:lnTo>
              </a:path>
              <a:path w="329565" h="92710">
                <a:moveTo>
                  <a:pt x="179005" y="0"/>
                </a:moveTo>
                <a:lnTo>
                  <a:pt x="236749" y="0"/>
                </a:lnTo>
              </a:path>
              <a:path w="329565" h="92710">
                <a:moveTo>
                  <a:pt x="207877" y="0"/>
                </a:moveTo>
                <a:lnTo>
                  <a:pt x="207877" y="92390"/>
                </a:lnTo>
              </a:path>
              <a:path w="329565" h="92710">
                <a:moveTo>
                  <a:pt x="271396" y="92390"/>
                </a:moveTo>
                <a:lnTo>
                  <a:pt x="300268" y="0"/>
                </a:lnTo>
                <a:lnTo>
                  <a:pt x="329139" y="92390"/>
                </a:lnTo>
              </a:path>
              <a:path w="329565" h="92710">
                <a:moveTo>
                  <a:pt x="282944" y="61593"/>
                </a:moveTo>
                <a:lnTo>
                  <a:pt x="317591" y="61593"/>
                </a:lnTo>
              </a:path>
            </a:pathLst>
          </a:custGeom>
          <a:ln w="3175">
            <a:solidFill>
              <a:srgbClr val="000000"/>
            </a:solidFill>
          </a:ln>
        </p:spPr>
        <p:txBody>
          <a:bodyPr wrap="square" lIns="0" tIns="0" rIns="0" bIns="0" rtlCol="0"/>
          <a:lstStyle/>
          <a:p>
            <a:endParaRPr sz="949"/>
          </a:p>
        </p:txBody>
      </p:sp>
      <p:sp>
        <p:nvSpPr>
          <p:cNvPr id="766" name="object 766"/>
          <p:cNvSpPr/>
          <p:nvPr/>
        </p:nvSpPr>
        <p:spPr>
          <a:xfrm>
            <a:off x="5593919" y="1490100"/>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767" name="object 767"/>
          <p:cNvSpPr/>
          <p:nvPr/>
        </p:nvSpPr>
        <p:spPr>
          <a:xfrm>
            <a:off x="5630443" y="1490100"/>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768" name="object 768"/>
          <p:cNvSpPr/>
          <p:nvPr/>
        </p:nvSpPr>
        <p:spPr>
          <a:xfrm>
            <a:off x="5735143" y="1460881"/>
            <a:ext cx="39160" cy="77985"/>
          </a:xfrm>
          <a:custGeom>
            <a:avLst/>
            <a:gdLst/>
            <a:ahLst/>
            <a:cxnLst/>
            <a:rect l="l" t="t" r="r" b="b"/>
            <a:pathLst>
              <a:path w="74295" h="147955">
                <a:moveTo>
                  <a:pt x="73912" y="147824"/>
                </a:moveTo>
                <a:lnTo>
                  <a:pt x="0" y="147824"/>
                </a:lnTo>
                <a:lnTo>
                  <a:pt x="0" y="0"/>
                </a:lnTo>
                <a:lnTo>
                  <a:pt x="73912" y="0"/>
                </a:lnTo>
              </a:path>
              <a:path w="74295" h="147955">
                <a:moveTo>
                  <a:pt x="0" y="73912"/>
                </a:moveTo>
                <a:lnTo>
                  <a:pt x="46195" y="73912"/>
                </a:lnTo>
              </a:path>
            </a:pathLst>
          </a:custGeom>
          <a:ln w="3175">
            <a:solidFill>
              <a:srgbClr val="000000"/>
            </a:solidFill>
          </a:ln>
        </p:spPr>
        <p:txBody>
          <a:bodyPr wrap="square" lIns="0" tIns="0" rIns="0" bIns="0" rtlCol="0"/>
          <a:lstStyle/>
          <a:p>
            <a:endParaRPr sz="949"/>
          </a:p>
        </p:txBody>
      </p:sp>
      <p:pic>
        <p:nvPicPr>
          <p:cNvPr id="769" name="object 769"/>
          <p:cNvPicPr/>
          <p:nvPr/>
        </p:nvPicPr>
        <p:blipFill>
          <a:blip r:embed="rId39" cstate="print"/>
          <a:stretch>
            <a:fillRect/>
          </a:stretch>
        </p:blipFill>
        <p:spPr>
          <a:xfrm>
            <a:off x="7285924" y="1741506"/>
            <a:ext cx="53974" cy="40695"/>
          </a:xfrm>
          <a:prstGeom prst="rect">
            <a:avLst/>
          </a:prstGeom>
        </p:spPr>
      </p:pic>
      <p:grpSp>
        <p:nvGrpSpPr>
          <p:cNvPr id="770" name="object 770"/>
          <p:cNvGrpSpPr/>
          <p:nvPr/>
        </p:nvGrpSpPr>
        <p:grpSpPr>
          <a:xfrm>
            <a:off x="7878199" y="1412414"/>
            <a:ext cx="290519" cy="48866"/>
            <a:chOff x="13433277" y="2679663"/>
            <a:chExt cx="551180" cy="92710"/>
          </a:xfrm>
        </p:grpSpPr>
        <p:sp>
          <p:nvSpPr>
            <p:cNvPr id="771" name="object 771"/>
            <p:cNvSpPr/>
            <p:nvPr/>
          </p:nvSpPr>
          <p:spPr>
            <a:xfrm>
              <a:off x="13433307" y="2679692"/>
              <a:ext cx="77470" cy="92710"/>
            </a:xfrm>
            <a:custGeom>
              <a:avLst/>
              <a:gdLst/>
              <a:ahLst/>
              <a:cxnLst/>
              <a:rect l="l" t="t" r="r" b="b"/>
              <a:pathLst>
                <a:path w="77469" h="92710">
                  <a:moveTo>
                    <a:pt x="46195" y="0"/>
                  </a:moveTo>
                  <a:lnTo>
                    <a:pt x="30797" y="0"/>
                  </a:lnTo>
                  <a:lnTo>
                    <a:pt x="19248" y="1965"/>
                  </a:lnTo>
                  <a:lnTo>
                    <a:pt x="11548" y="7862"/>
                  </a:lnTo>
                  <a:lnTo>
                    <a:pt x="7700" y="11793"/>
                  </a:lnTo>
                  <a:lnTo>
                    <a:pt x="1925" y="19655"/>
                  </a:lnTo>
                  <a:lnTo>
                    <a:pt x="0" y="31451"/>
                  </a:lnTo>
                  <a:lnTo>
                    <a:pt x="0" y="60937"/>
                  </a:lnTo>
                  <a:lnTo>
                    <a:pt x="30797" y="92390"/>
                  </a:lnTo>
                  <a:lnTo>
                    <a:pt x="46195" y="92390"/>
                  </a:lnTo>
                  <a:lnTo>
                    <a:pt x="76992" y="60937"/>
                  </a:lnTo>
                  <a:lnTo>
                    <a:pt x="65444" y="60937"/>
                  </a:lnTo>
                  <a:lnTo>
                    <a:pt x="63518" y="68800"/>
                  </a:lnTo>
                  <a:lnTo>
                    <a:pt x="59669" y="74698"/>
                  </a:lnTo>
                  <a:lnTo>
                    <a:pt x="53895" y="78629"/>
                  </a:lnTo>
                  <a:lnTo>
                    <a:pt x="46195" y="80595"/>
                  </a:lnTo>
                  <a:lnTo>
                    <a:pt x="30797" y="80595"/>
                  </a:lnTo>
                  <a:lnTo>
                    <a:pt x="23097" y="78629"/>
                  </a:lnTo>
                  <a:lnTo>
                    <a:pt x="17323" y="74698"/>
                  </a:lnTo>
                  <a:lnTo>
                    <a:pt x="13474" y="68800"/>
                  </a:lnTo>
                  <a:lnTo>
                    <a:pt x="11548" y="60937"/>
                  </a:lnTo>
                  <a:lnTo>
                    <a:pt x="11548" y="31451"/>
                  </a:lnTo>
                  <a:lnTo>
                    <a:pt x="13474" y="23587"/>
                  </a:lnTo>
                  <a:lnTo>
                    <a:pt x="17323" y="17691"/>
                  </a:lnTo>
                  <a:lnTo>
                    <a:pt x="23097" y="13759"/>
                  </a:lnTo>
                  <a:lnTo>
                    <a:pt x="30797" y="11793"/>
                  </a:lnTo>
                  <a:lnTo>
                    <a:pt x="46195" y="11793"/>
                  </a:lnTo>
                  <a:lnTo>
                    <a:pt x="53895" y="13759"/>
                  </a:lnTo>
                  <a:lnTo>
                    <a:pt x="59669" y="17691"/>
                  </a:lnTo>
                  <a:lnTo>
                    <a:pt x="63518" y="23587"/>
                  </a:lnTo>
                  <a:lnTo>
                    <a:pt x="65444" y="31451"/>
                  </a:lnTo>
                  <a:lnTo>
                    <a:pt x="76992" y="31451"/>
                  </a:lnTo>
                  <a:lnTo>
                    <a:pt x="75067" y="19655"/>
                  </a:lnTo>
                  <a:lnTo>
                    <a:pt x="69292" y="11793"/>
                  </a:lnTo>
                  <a:lnTo>
                    <a:pt x="65444" y="7862"/>
                  </a:lnTo>
                  <a:lnTo>
                    <a:pt x="57743" y="1965"/>
                  </a:lnTo>
                  <a:lnTo>
                    <a:pt x="46195" y="0"/>
                  </a:lnTo>
                  <a:close/>
                </a:path>
              </a:pathLst>
            </a:custGeom>
            <a:solidFill>
              <a:srgbClr val="000000"/>
            </a:solidFill>
          </p:spPr>
          <p:txBody>
            <a:bodyPr wrap="square" lIns="0" tIns="0" rIns="0" bIns="0" rtlCol="0"/>
            <a:lstStyle/>
            <a:p>
              <a:endParaRPr sz="949"/>
            </a:p>
          </p:txBody>
        </p:sp>
        <p:sp>
          <p:nvSpPr>
            <p:cNvPr id="772" name="object 772"/>
            <p:cNvSpPr/>
            <p:nvPr/>
          </p:nvSpPr>
          <p:spPr>
            <a:xfrm>
              <a:off x="13433307" y="2679692"/>
              <a:ext cx="77470" cy="92710"/>
            </a:xfrm>
            <a:custGeom>
              <a:avLst/>
              <a:gdLst/>
              <a:ahLst/>
              <a:cxnLst/>
              <a:rect l="l" t="t" r="r" b="b"/>
              <a:pathLst>
                <a:path w="77469" h="92710">
                  <a:moveTo>
                    <a:pt x="76992" y="31451"/>
                  </a:moveTo>
                  <a:lnTo>
                    <a:pt x="46195" y="0"/>
                  </a:lnTo>
                  <a:lnTo>
                    <a:pt x="30797" y="0"/>
                  </a:lnTo>
                  <a:lnTo>
                    <a:pt x="0" y="31451"/>
                  </a:lnTo>
                  <a:lnTo>
                    <a:pt x="0" y="60937"/>
                  </a:lnTo>
                  <a:lnTo>
                    <a:pt x="30797" y="92390"/>
                  </a:lnTo>
                  <a:lnTo>
                    <a:pt x="46195" y="92390"/>
                  </a:lnTo>
                  <a:lnTo>
                    <a:pt x="76992" y="60937"/>
                  </a:lnTo>
                  <a:lnTo>
                    <a:pt x="65444" y="60937"/>
                  </a:lnTo>
                  <a:lnTo>
                    <a:pt x="63518" y="68800"/>
                  </a:lnTo>
                  <a:lnTo>
                    <a:pt x="59669" y="74698"/>
                  </a:lnTo>
                  <a:lnTo>
                    <a:pt x="53895" y="78629"/>
                  </a:lnTo>
                  <a:lnTo>
                    <a:pt x="46195" y="80595"/>
                  </a:lnTo>
                  <a:lnTo>
                    <a:pt x="30797" y="80595"/>
                  </a:lnTo>
                  <a:lnTo>
                    <a:pt x="23097" y="78629"/>
                  </a:lnTo>
                  <a:lnTo>
                    <a:pt x="17323" y="74698"/>
                  </a:lnTo>
                  <a:lnTo>
                    <a:pt x="13474" y="68800"/>
                  </a:lnTo>
                  <a:lnTo>
                    <a:pt x="11548" y="60937"/>
                  </a:lnTo>
                  <a:lnTo>
                    <a:pt x="11548" y="31451"/>
                  </a:lnTo>
                  <a:lnTo>
                    <a:pt x="13474" y="23587"/>
                  </a:lnTo>
                  <a:lnTo>
                    <a:pt x="17323" y="17691"/>
                  </a:lnTo>
                  <a:lnTo>
                    <a:pt x="23097" y="13759"/>
                  </a:lnTo>
                  <a:lnTo>
                    <a:pt x="30797" y="11793"/>
                  </a:lnTo>
                  <a:lnTo>
                    <a:pt x="46195" y="11793"/>
                  </a:lnTo>
                  <a:lnTo>
                    <a:pt x="53895" y="13759"/>
                  </a:lnTo>
                  <a:lnTo>
                    <a:pt x="59669" y="17691"/>
                  </a:lnTo>
                  <a:lnTo>
                    <a:pt x="63518" y="23587"/>
                  </a:lnTo>
                  <a:lnTo>
                    <a:pt x="65444" y="31451"/>
                  </a:lnTo>
                  <a:lnTo>
                    <a:pt x="76992" y="31451"/>
                  </a:lnTo>
                  <a:close/>
                </a:path>
              </a:pathLst>
            </a:custGeom>
            <a:ln w="3175">
              <a:solidFill>
                <a:srgbClr val="000000"/>
              </a:solidFill>
            </a:ln>
          </p:spPr>
          <p:txBody>
            <a:bodyPr wrap="square" lIns="0" tIns="0" rIns="0" bIns="0" rtlCol="0"/>
            <a:lstStyle/>
            <a:p>
              <a:endParaRPr sz="949"/>
            </a:p>
          </p:txBody>
        </p:sp>
        <p:sp>
          <p:nvSpPr>
            <p:cNvPr id="773" name="object 773"/>
            <p:cNvSpPr/>
            <p:nvPr/>
          </p:nvSpPr>
          <p:spPr>
            <a:xfrm>
              <a:off x="13498751" y="2711144"/>
              <a:ext cx="12065" cy="29845"/>
            </a:xfrm>
            <a:custGeom>
              <a:avLst/>
              <a:gdLst/>
              <a:ahLst/>
              <a:cxnLst/>
              <a:rect l="l" t="t" r="r" b="b"/>
              <a:pathLst>
                <a:path w="12065" h="29844">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774" name="object 774"/>
            <p:cNvSpPr/>
            <p:nvPr/>
          </p:nvSpPr>
          <p:spPr>
            <a:xfrm>
              <a:off x="13498751" y="2711144"/>
              <a:ext cx="12065" cy="29845"/>
            </a:xfrm>
            <a:custGeom>
              <a:avLst/>
              <a:gdLst/>
              <a:ahLst/>
              <a:cxnLst/>
              <a:rect l="l" t="t" r="r" b="b"/>
              <a:pathLst>
                <a:path w="12065" h="29844">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775" name="object 775"/>
            <p:cNvSpPr/>
            <p:nvPr/>
          </p:nvSpPr>
          <p:spPr>
            <a:xfrm>
              <a:off x="13525697" y="2679692"/>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76" name="object 776"/>
            <p:cNvSpPr/>
            <p:nvPr/>
          </p:nvSpPr>
          <p:spPr>
            <a:xfrm>
              <a:off x="13525697" y="2679692"/>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77" name="object 777"/>
            <p:cNvSpPr/>
            <p:nvPr/>
          </p:nvSpPr>
          <p:spPr>
            <a:xfrm>
              <a:off x="13537246" y="2679692"/>
              <a:ext cx="59690" cy="51435"/>
            </a:xfrm>
            <a:custGeom>
              <a:avLst/>
              <a:gdLst/>
              <a:ahLst/>
              <a:cxnLst/>
              <a:rect l="l" t="t" r="r" b="b"/>
              <a:pathLst>
                <a:path w="59690" h="51435">
                  <a:moveTo>
                    <a:pt x="34646" y="0"/>
                  </a:moveTo>
                  <a:lnTo>
                    <a:pt x="0" y="0"/>
                  </a:lnTo>
                  <a:lnTo>
                    <a:pt x="0" y="9828"/>
                  </a:lnTo>
                  <a:lnTo>
                    <a:pt x="34646" y="9828"/>
                  </a:lnTo>
                  <a:lnTo>
                    <a:pt x="40420" y="13759"/>
                  </a:lnTo>
                  <a:lnTo>
                    <a:pt x="44270" y="17691"/>
                  </a:lnTo>
                  <a:lnTo>
                    <a:pt x="46195" y="23587"/>
                  </a:lnTo>
                  <a:lnTo>
                    <a:pt x="46195" y="27519"/>
                  </a:lnTo>
                  <a:lnTo>
                    <a:pt x="44270" y="33417"/>
                  </a:lnTo>
                  <a:lnTo>
                    <a:pt x="40420" y="37348"/>
                  </a:lnTo>
                  <a:lnTo>
                    <a:pt x="34646" y="39313"/>
                  </a:lnTo>
                  <a:lnTo>
                    <a:pt x="0" y="39313"/>
                  </a:lnTo>
                  <a:lnTo>
                    <a:pt x="0" y="51108"/>
                  </a:lnTo>
                  <a:lnTo>
                    <a:pt x="34646" y="51108"/>
                  </a:lnTo>
                  <a:lnTo>
                    <a:pt x="46195" y="47177"/>
                  </a:lnTo>
                  <a:lnTo>
                    <a:pt x="51969" y="43245"/>
                  </a:lnTo>
                  <a:lnTo>
                    <a:pt x="57743" y="35383"/>
                  </a:lnTo>
                  <a:lnTo>
                    <a:pt x="59669" y="27519"/>
                  </a:lnTo>
                  <a:lnTo>
                    <a:pt x="59669" y="23587"/>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778" name="object 778"/>
            <p:cNvSpPr/>
            <p:nvPr/>
          </p:nvSpPr>
          <p:spPr>
            <a:xfrm>
              <a:off x="13537246" y="2679692"/>
              <a:ext cx="59690" cy="51435"/>
            </a:xfrm>
            <a:custGeom>
              <a:avLst/>
              <a:gdLst/>
              <a:ahLst/>
              <a:cxnLst/>
              <a:rect l="l" t="t" r="r" b="b"/>
              <a:pathLst>
                <a:path w="59690" h="51435">
                  <a:moveTo>
                    <a:pt x="0" y="0"/>
                  </a:moveTo>
                  <a:lnTo>
                    <a:pt x="0" y="9828"/>
                  </a:lnTo>
                  <a:lnTo>
                    <a:pt x="34646" y="9828"/>
                  </a:lnTo>
                  <a:lnTo>
                    <a:pt x="40420" y="13759"/>
                  </a:lnTo>
                  <a:lnTo>
                    <a:pt x="44270" y="17691"/>
                  </a:lnTo>
                  <a:lnTo>
                    <a:pt x="46195" y="23587"/>
                  </a:lnTo>
                  <a:lnTo>
                    <a:pt x="46195" y="27519"/>
                  </a:lnTo>
                  <a:lnTo>
                    <a:pt x="44270" y="33417"/>
                  </a:lnTo>
                  <a:lnTo>
                    <a:pt x="40420" y="37348"/>
                  </a:lnTo>
                  <a:lnTo>
                    <a:pt x="34646" y="39313"/>
                  </a:lnTo>
                  <a:lnTo>
                    <a:pt x="0" y="39313"/>
                  </a:lnTo>
                  <a:lnTo>
                    <a:pt x="0" y="51108"/>
                  </a:lnTo>
                  <a:lnTo>
                    <a:pt x="34646" y="51108"/>
                  </a:lnTo>
                  <a:lnTo>
                    <a:pt x="46195" y="47177"/>
                  </a:lnTo>
                  <a:lnTo>
                    <a:pt x="51969" y="43245"/>
                  </a:lnTo>
                  <a:lnTo>
                    <a:pt x="57743" y="35383"/>
                  </a:lnTo>
                  <a:lnTo>
                    <a:pt x="59669" y="27519"/>
                  </a:lnTo>
                  <a:lnTo>
                    <a:pt x="59669" y="23587"/>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779" name="object 779"/>
            <p:cNvSpPr/>
            <p:nvPr/>
          </p:nvSpPr>
          <p:spPr>
            <a:xfrm>
              <a:off x="13610388" y="2679692"/>
              <a:ext cx="73660" cy="10160"/>
            </a:xfrm>
            <a:custGeom>
              <a:avLst/>
              <a:gdLst/>
              <a:ahLst/>
              <a:cxnLst/>
              <a:rect l="l" t="t" r="r" b="b"/>
              <a:pathLst>
                <a:path w="73659" h="10160">
                  <a:moveTo>
                    <a:pt x="73143" y="0"/>
                  </a:moveTo>
                  <a:lnTo>
                    <a:pt x="0" y="0"/>
                  </a:lnTo>
                  <a:lnTo>
                    <a:pt x="0" y="9828"/>
                  </a:lnTo>
                  <a:lnTo>
                    <a:pt x="73143" y="9828"/>
                  </a:lnTo>
                  <a:lnTo>
                    <a:pt x="73143" y="0"/>
                  </a:lnTo>
                  <a:close/>
                </a:path>
              </a:pathLst>
            </a:custGeom>
            <a:solidFill>
              <a:srgbClr val="000000"/>
            </a:solidFill>
          </p:spPr>
          <p:txBody>
            <a:bodyPr wrap="square" lIns="0" tIns="0" rIns="0" bIns="0" rtlCol="0"/>
            <a:lstStyle/>
            <a:p>
              <a:endParaRPr sz="949"/>
            </a:p>
          </p:txBody>
        </p:sp>
        <p:sp>
          <p:nvSpPr>
            <p:cNvPr id="780" name="object 780"/>
            <p:cNvSpPr/>
            <p:nvPr/>
          </p:nvSpPr>
          <p:spPr>
            <a:xfrm>
              <a:off x="13610388" y="2679692"/>
              <a:ext cx="73660" cy="10160"/>
            </a:xfrm>
            <a:custGeom>
              <a:avLst/>
              <a:gdLst/>
              <a:ahLst/>
              <a:cxnLst/>
              <a:rect l="l" t="t" r="r" b="b"/>
              <a:pathLst>
                <a:path w="73659" h="10160">
                  <a:moveTo>
                    <a:pt x="0" y="0"/>
                  </a:moveTo>
                  <a:lnTo>
                    <a:pt x="0" y="9828"/>
                  </a:lnTo>
                  <a:lnTo>
                    <a:pt x="73143" y="9828"/>
                  </a:lnTo>
                  <a:lnTo>
                    <a:pt x="73143" y="0"/>
                  </a:lnTo>
                  <a:lnTo>
                    <a:pt x="0" y="0"/>
                  </a:lnTo>
                  <a:close/>
                </a:path>
              </a:pathLst>
            </a:custGeom>
            <a:ln w="3175">
              <a:solidFill>
                <a:srgbClr val="000000"/>
              </a:solidFill>
            </a:ln>
          </p:spPr>
          <p:txBody>
            <a:bodyPr wrap="square" lIns="0" tIns="0" rIns="0" bIns="0" rtlCol="0"/>
            <a:lstStyle/>
            <a:p>
              <a:endParaRPr sz="949"/>
            </a:p>
          </p:txBody>
        </p:sp>
        <p:sp>
          <p:nvSpPr>
            <p:cNvPr id="781" name="object 781"/>
            <p:cNvSpPr/>
            <p:nvPr/>
          </p:nvSpPr>
          <p:spPr>
            <a:xfrm>
              <a:off x="13641184" y="2679701"/>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34" y="0"/>
                  </a:lnTo>
                  <a:lnTo>
                    <a:pt x="57734" y="92392"/>
                  </a:lnTo>
                  <a:lnTo>
                    <a:pt x="69291" y="92392"/>
                  </a:lnTo>
                  <a:lnTo>
                    <a:pt x="69291" y="0"/>
                  </a:lnTo>
                  <a:close/>
                </a:path>
              </a:pathLst>
            </a:custGeom>
            <a:solidFill>
              <a:srgbClr val="000000"/>
            </a:solidFill>
          </p:spPr>
          <p:txBody>
            <a:bodyPr wrap="square" lIns="0" tIns="0" rIns="0" bIns="0" rtlCol="0"/>
            <a:lstStyle/>
            <a:p>
              <a:endParaRPr sz="949"/>
            </a:p>
          </p:txBody>
        </p:sp>
        <p:sp>
          <p:nvSpPr>
            <p:cNvPr id="782" name="object 782"/>
            <p:cNvSpPr/>
            <p:nvPr/>
          </p:nvSpPr>
          <p:spPr>
            <a:xfrm>
              <a:off x="13698928" y="2679692"/>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783" name="object 783"/>
            <p:cNvPicPr/>
            <p:nvPr/>
          </p:nvPicPr>
          <p:blipFill>
            <a:blip r:embed="rId40" cstate="print"/>
            <a:stretch>
              <a:fillRect/>
            </a:stretch>
          </p:blipFill>
          <p:spPr>
            <a:xfrm>
              <a:off x="13729697" y="2679663"/>
              <a:ext cx="254132" cy="92449"/>
            </a:xfrm>
            <a:prstGeom prst="rect">
              <a:avLst/>
            </a:prstGeom>
          </p:spPr>
        </p:pic>
      </p:grpSp>
      <p:pic>
        <p:nvPicPr>
          <p:cNvPr id="784" name="object 784"/>
          <p:cNvPicPr/>
          <p:nvPr/>
        </p:nvPicPr>
        <p:blipFill>
          <a:blip r:embed="rId41" cstate="print"/>
          <a:stretch>
            <a:fillRect/>
          </a:stretch>
        </p:blipFill>
        <p:spPr>
          <a:xfrm>
            <a:off x="8225169" y="1412414"/>
            <a:ext cx="86267" cy="48729"/>
          </a:xfrm>
          <a:prstGeom prst="rect">
            <a:avLst/>
          </a:prstGeom>
        </p:spPr>
      </p:pic>
      <p:pic>
        <p:nvPicPr>
          <p:cNvPr id="785" name="object 785"/>
          <p:cNvPicPr/>
          <p:nvPr/>
        </p:nvPicPr>
        <p:blipFill>
          <a:blip r:embed="rId42" cstate="print"/>
          <a:stretch>
            <a:fillRect/>
          </a:stretch>
        </p:blipFill>
        <p:spPr>
          <a:xfrm>
            <a:off x="6642817" y="2341166"/>
            <a:ext cx="38839" cy="54960"/>
          </a:xfrm>
          <a:prstGeom prst="rect">
            <a:avLst/>
          </a:prstGeom>
        </p:spPr>
      </p:pic>
      <p:grpSp>
        <p:nvGrpSpPr>
          <p:cNvPr id="786" name="object 786"/>
          <p:cNvGrpSpPr/>
          <p:nvPr/>
        </p:nvGrpSpPr>
        <p:grpSpPr>
          <a:xfrm>
            <a:off x="6989178" y="2755531"/>
            <a:ext cx="436449" cy="48866"/>
            <a:chOff x="11746607" y="5227854"/>
            <a:chExt cx="828040" cy="92710"/>
          </a:xfrm>
        </p:grpSpPr>
        <p:sp>
          <p:nvSpPr>
            <p:cNvPr id="787" name="object 787"/>
            <p:cNvSpPr/>
            <p:nvPr/>
          </p:nvSpPr>
          <p:spPr>
            <a:xfrm>
              <a:off x="11746637"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88" name="object 788"/>
            <p:cNvSpPr/>
            <p:nvPr/>
          </p:nvSpPr>
          <p:spPr>
            <a:xfrm>
              <a:off x="11746637"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89" name="object 789"/>
            <p:cNvSpPr/>
            <p:nvPr/>
          </p:nvSpPr>
          <p:spPr>
            <a:xfrm>
              <a:off x="11777434"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0" name="object 790"/>
            <p:cNvSpPr/>
            <p:nvPr/>
          </p:nvSpPr>
          <p:spPr>
            <a:xfrm>
              <a:off x="11777434"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1" name="object 791"/>
            <p:cNvSpPr/>
            <p:nvPr/>
          </p:nvSpPr>
          <p:spPr>
            <a:xfrm>
              <a:off x="11788982" y="5227883"/>
              <a:ext cx="53975" cy="92710"/>
            </a:xfrm>
            <a:custGeom>
              <a:avLst/>
              <a:gdLst/>
              <a:ahLst/>
              <a:cxnLst/>
              <a:rect l="l" t="t" r="r" b="b"/>
              <a:pathLst>
                <a:path w="53975" h="92710">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792" name="object 792"/>
            <p:cNvSpPr/>
            <p:nvPr/>
          </p:nvSpPr>
          <p:spPr>
            <a:xfrm>
              <a:off x="11788982" y="5227883"/>
              <a:ext cx="53975" cy="92710"/>
            </a:xfrm>
            <a:custGeom>
              <a:avLst/>
              <a:gdLst/>
              <a:ahLst/>
              <a:cxnLst/>
              <a:rect l="l" t="t" r="r" b="b"/>
              <a:pathLst>
                <a:path w="53975" h="92710">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3" name="object 793"/>
            <p:cNvSpPr/>
            <p:nvPr/>
          </p:nvSpPr>
          <p:spPr>
            <a:xfrm>
              <a:off x="11842877"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794" name="object 794"/>
            <p:cNvSpPr/>
            <p:nvPr/>
          </p:nvSpPr>
          <p:spPr>
            <a:xfrm>
              <a:off x="11842877"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795" name="object 795"/>
            <p:cNvSpPr/>
            <p:nvPr/>
          </p:nvSpPr>
          <p:spPr>
            <a:xfrm>
              <a:off x="11873673" y="5227883"/>
              <a:ext cx="61594" cy="49530"/>
            </a:xfrm>
            <a:custGeom>
              <a:avLst/>
              <a:gdLst/>
              <a:ahLst/>
              <a:cxnLst/>
              <a:rect l="l" t="t" r="r" b="b"/>
              <a:pathLst>
                <a:path w="61595" h="49529">
                  <a:moveTo>
                    <a:pt x="38495" y="0"/>
                  </a:moveTo>
                  <a:lnTo>
                    <a:pt x="25022" y="0"/>
                  </a:lnTo>
                  <a:lnTo>
                    <a:pt x="13473" y="1965"/>
                  </a:lnTo>
                  <a:lnTo>
                    <a:pt x="7699" y="3931"/>
                  </a:lnTo>
                  <a:lnTo>
                    <a:pt x="1924" y="15725"/>
                  </a:lnTo>
                  <a:lnTo>
                    <a:pt x="0" y="23588"/>
                  </a:lnTo>
                  <a:lnTo>
                    <a:pt x="0" y="27520"/>
                  </a:lnTo>
                  <a:lnTo>
                    <a:pt x="1924" y="35383"/>
                  </a:lnTo>
                  <a:lnTo>
                    <a:pt x="7699" y="43246"/>
                  </a:lnTo>
                  <a:lnTo>
                    <a:pt x="13473" y="47178"/>
                  </a:lnTo>
                  <a:lnTo>
                    <a:pt x="25022" y="49143"/>
                  </a:lnTo>
                  <a:lnTo>
                    <a:pt x="25022" y="39314"/>
                  </a:lnTo>
                  <a:lnTo>
                    <a:pt x="19247" y="37349"/>
                  </a:lnTo>
                  <a:lnTo>
                    <a:pt x="15398" y="33417"/>
                  </a:lnTo>
                  <a:lnTo>
                    <a:pt x="13473" y="27520"/>
                  </a:lnTo>
                  <a:lnTo>
                    <a:pt x="13473" y="23588"/>
                  </a:lnTo>
                  <a:lnTo>
                    <a:pt x="15398" y="17691"/>
                  </a:lnTo>
                  <a:lnTo>
                    <a:pt x="19247" y="13759"/>
                  </a:lnTo>
                  <a:lnTo>
                    <a:pt x="25022" y="11793"/>
                  </a:lnTo>
                  <a:lnTo>
                    <a:pt x="38495" y="11793"/>
                  </a:lnTo>
                  <a:lnTo>
                    <a:pt x="44270" y="13759"/>
                  </a:lnTo>
                  <a:lnTo>
                    <a:pt x="46195" y="17691"/>
                  </a:lnTo>
                  <a:lnTo>
                    <a:pt x="61593" y="17691"/>
                  </a:lnTo>
                  <a:lnTo>
                    <a:pt x="61593" y="15725"/>
                  </a:lnTo>
                  <a:lnTo>
                    <a:pt x="55819" y="3931"/>
                  </a:lnTo>
                  <a:lnTo>
                    <a:pt x="50044" y="1965"/>
                  </a:lnTo>
                  <a:lnTo>
                    <a:pt x="38495" y="0"/>
                  </a:lnTo>
                  <a:close/>
                </a:path>
              </a:pathLst>
            </a:custGeom>
            <a:solidFill>
              <a:srgbClr val="000000"/>
            </a:solidFill>
          </p:spPr>
          <p:txBody>
            <a:bodyPr wrap="square" lIns="0" tIns="0" rIns="0" bIns="0" rtlCol="0"/>
            <a:lstStyle/>
            <a:p>
              <a:endParaRPr sz="949"/>
            </a:p>
          </p:txBody>
        </p:sp>
        <p:sp>
          <p:nvSpPr>
            <p:cNvPr id="796" name="object 796"/>
            <p:cNvSpPr/>
            <p:nvPr/>
          </p:nvSpPr>
          <p:spPr>
            <a:xfrm>
              <a:off x="11873673" y="5227883"/>
              <a:ext cx="61594" cy="49530"/>
            </a:xfrm>
            <a:custGeom>
              <a:avLst/>
              <a:gdLst/>
              <a:ahLst/>
              <a:cxnLst/>
              <a:rect l="l" t="t" r="r" b="b"/>
              <a:pathLst>
                <a:path w="61595" h="49529">
                  <a:moveTo>
                    <a:pt x="61593" y="17691"/>
                  </a:moveTo>
                  <a:lnTo>
                    <a:pt x="61593" y="15725"/>
                  </a:lnTo>
                  <a:lnTo>
                    <a:pt x="55819" y="3931"/>
                  </a:lnTo>
                  <a:lnTo>
                    <a:pt x="50044" y="1965"/>
                  </a:lnTo>
                  <a:lnTo>
                    <a:pt x="38495" y="0"/>
                  </a:lnTo>
                  <a:lnTo>
                    <a:pt x="25022" y="0"/>
                  </a:lnTo>
                  <a:lnTo>
                    <a:pt x="13473" y="1965"/>
                  </a:lnTo>
                  <a:lnTo>
                    <a:pt x="7699" y="3931"/>
                  </a:lnTo>
                  <a:lnTo>
                    <a:pt x="1924" y="15725"/>
                  </a:lnTo>
                  <a:lnTo>
                    <a:pt x="0" y="23588"/>
                  </a:lnTo>
                  <a:lnTo>
                    <a:pt x="0" y="27520"/>
                  </a:lnTo>
                  <a:lnTo>
                    <a:pt x="1924" y="35383"/>
                  </a:lnTo>
                  <a:lnTo>
                    <a:pt x="7699" y="43246"/>
                  </a:lnTo>
                  <a:lnTo>
                    <a:pt x="13473" y="47178"/>
                  </a:lnTo>
                  <a:lnTo>
                    <a:pt x="25022" y="49143"/>
                  </a:lnTo>
                  <a:lnTo>
                    <a:pt x="25022" y="39314"/>
                  </a:lnTo>
                  <a:lnTo>
                    <a:pt x="19247" y="37349"/>
                  </a:lnTo>
                  <a:lnTo>
                    <a:pt x="15398" y="33417"/>
                  </a:lnTo>
                  <a:lnTo>
                    <a:pt x="13473" y="27520"/>
                  </a:lnTo>
                  <a:lnTo>
                    <a:pt x="13473" y="23588"/>
                  </a:lnTo>
                  <a:lnTo>
                    <a:pt x="15398" y="17691"/>
                  </a:lnTo>
                  <a:lnTo>
                    <a:pt x="19247" y="13759"/>
                  </a:lnTo>
                  <a:lnTo>
                    <a:pt x="25022" y="11793"/>
                  </a:lnTo>
                  <a:lnTo>
                    <a:pt x="38495" y="11793"/>
                  </a:lnTo>
                  <a:lnTo>
                    <a:pt x="44270" y="13759"/>
                  </a:lnTo>
                  <a:lnTo>
                    <a:pt x="46195" y="17691"/>
                  </a:lnTo>
                  <a:lnTo>
                    <a:pt x="61593" y="17691"/>
                  </a:lnTo>
                  <a:close/>
                </a:path>
              </a:pathLst>
            </a:custGeom>
            <a:ln w="3175">
              <a:solidFill>
                <a:srgbClr val="000000"/>
              </a:solidFill>
            </a:ln>
          </p:spPr>
          <p:txBody>
            <a:bodyPr wrap="square" lIns="0" tIns="0" rIns="0" bIns="0" rtlCol="0"/>
            <a:lstStyle/>
            <a:p>
              <a:endParaRPr sz="949"/>
            </a:p>
          </p:txBody>
        </p:sp>
        <p:sp>
          <p:nvSpPr>
            <p:cNvPr id="797" name="object 797"/>
            <p:cNvSpPr/>
            <p:nvPr/>
          </p:nvSpPr>
          <p:spPr>
            <a:xfrm>
              <a:off x="11869824" y="5267198"/>
              <a:ext cx="71755" cy="53340"/>
            </a:xfrm>
            <a:custGeom>
              <a:avLst/>
              <a:gdLst/>
              <a:ahLst/>
              <a:cxnLst/>
              <a:rect l="l" t="t" r="r" b="b"/>
              <a:pathLst>
                <a:path w="71754" h="53339">
                  <a:moveTo>
                    <a:pt x="46195" y="0"/>
                  </a:moveTo>
                  <a:lnTo>
                    <a:pt x="28871" y="0"/>
                  </a:lnTo>
                  <a:lnTo>
                    <a:pt x="28871" y="9828"/>
                  </a:lnTo>
                  <a:lnTo>
                    <a:pt x="44270" y="9828"/>
                  </a:lnTo>
                  <a:lnTo>
                    <a:pt x="55819" y="17691"/>
                  </a:lnTo>
                  <a:lnTo>
                    <a:pt x="57743" y="23588"/>
                  </a:lnTo>
                  <a:lnTo>
                    <a:pt x="57743" y="29486"/>
                  </a:lnTo>
                  <a:lnTo>
                    <a:pt x="55819" y="35383"/>
                  </a:lnTo>
                  <a:lnTo>
                    <a:pt x="51969" y="39314"/>
                  </a:lnTo>
                  <a:lnTo>
                    <a:pt x="46195" y="41280"/>
                  </a:lnTo>
                  <a:lnTo>
                    <a:pt x="25022" y="41280"/>
                  </a:lnTo>
                  <a:lnTo>
                    <a:pt x="19247" y="39314"/>
                  </a:lnTo>
                  <a:lnTo>
                    <a:pt x="15398" y="37349"/>
                  </a:lnTo>
                  <a:lnTo>
                    <a:pt x="13473" y="29486"/>
                  </a:lnTo>
                  <a:lnTo>
                    <a:pt x="0" y="29486"/>
                  </a:lnTo>
                  <a:lnTo>
                    <a:pt x="1924" y="37349"/>
                  </a:lnTo>
                  <a:lnTo>
                    <a:pt x="7699" y="45212"/>
                  </a:lnTo>
                  <a:lnTo>
                    <a:pt x="13473" y="51109"/>
                  </a:lnTo>
                  <a:lnTo>
                    <a:pt x="25022" y="53075"/>
                  </a:lnTo>
                  <a:lnTo>
                    <a:pt x="46195" y="53075"/>
                  </a:lnTo>
                  <a:lnTo>
                    <a:pt x="57743" y="51109"/>
                  </a:lnTo>
                  <a:lnTo>
                    <a:pt x="63518" y="45212"/>
                  </a:lnTo>
                  <a:lnTo>
                    <a:pt x="69292" y="37349"/>
                  </a:lnTo>
                  <a:lnTo>
                    <a:pt x="71217" y="29486"/>
                  </a:lnTo>
                  <a:lnTo>
                    <a:pt x="71217" y="23588"/>
                  </a:lnTo>
                  <a:lnTo>
                    <a:pt x="69292" y="15725"/>
                  </a:lnTo>
                  <a:lnTo>
                    <a:pt x="57743" y="3931"/>
                  </a:lnTo>
                  <a:lnTo>
                    <a:pt x="46195" y="0"/>
                  </a:lnTo>
                  <a:close/>
                </a:path>
              </a:pathLst>
            </a:custGeom>
            <a:solidFill>
              <a:srgbClr val="000000"/>
            </a:solidFill>
          </p:spPr>
          <p:txBody>
            <a:bodyPr wrap="square" lIns="0" tIns="0" rIns="0" bIns="0" rtlCol="0"/>
            <a:lstStyle/>
            <a:p>
              <a:endParaRPr sz="949"/>
            </a:p>
          </p:txBody>
        </p:sp>
        <p:sp>
          <p:nvSpPr>
            <p:cNvPr id="798" name="object 798"/>
            <p:cNvSpPr/>
            <p:nvPr/>
          </p:nvSpPr>
          <p:spPr>
            <a:xfrm>
              <a:off x="11869824" y="5267198"/>
              <a:ext cx="71755" cy="53340"/>
            </a:xfrm>
            <a:custGeom>
              <a:avLst/>
              <a:gdLst/>
              <a:ahLst/>
              <a:cxnLst/>
              <a:rect l="l" t="t" r="r" b="b"/>
              <a:pathLst>
                <a:path w="71754" h="53339">
                  <a:moveTo>
                    <a:pt x="28871" y="9828"/>
                  </a:moveTo>
                  <a:lnTo>
                    <a:pt x="44270" y="9828"/>
                  </a:lnTo>
                  <a:lnTo>
                    <a:pt x="50044" y="13760"/>
                  </a:lnTo>
                  <a:lnTo>
                    <a:pt x="55819" y="17691"/>
                  </a:lnTo>
                  <a:lnTo>
                    <a:pt x="57743" y="23588"/>
                  </a:lnTo>
                  <a:lnTo>
                    <a:pt x="57743" y="29486"/>
                  </a:lnTo>
                  <a:lnTo>
                    <a:pt x="55819" y="35383"/>
                  </a:lnTo>
                  <a:lnTo>
                    <a:pt x="51969" y="39314"/>
                  </a:lnTo>
                  <a:lnTo>
                    <a:pt x="46195" y="41280"/>
                  </a:lnTo>
                  <a:lnTo>
                    <a:pt x="25022" y="41280"/>
                  </a:lnTo>
                  <a:lnTo>
                    <a:pt x="19247" y="39314"/>
                  </a:lnTo>
                  <a:lnTo>
                    <a:pt x="15398" y="37349"/>
                  </a:lnTo>
                  <a:lnTo>
                    <a:pt x="13473" y="29486"/>
                  </a:lnTo>
                  <a:lnTo>
                    <a:pt x="0" y="29486"/>
                  </a:lnTo>
                  <a:lnTo>
                    <a:pt x="1924" y="37349"/>
                  </a:lnTo>
                  <a:lnTo>
                    <a:pt x="7699" y="45212"/>
                  </a:lnTo>
                  <a:lnTo>
                    <a:pt x="13473" y="51109"/>
                  </a:lnTo>
                  <a:lnTo>
                    <a:pt x="25022" y="53075"/>
                  </a:lnTo>
                  <a:lnTo>
                    <a:pt x="46195" y="53075"/>
                  </a:lnTo>
                  <a:lnTo>
                    <a:pt x="57743" y="51109"/>
                  </a:lnTo>
                  <a:lnTo>
                    <a:pt x="63518" y="45212"/>
                  </a:lnTo>
                  <a:lnTo>
                    <a:pt x="69292" y="37349"/>
                  </a:lnTo>
                  <a:lnTo>
                    <a:pt x="71217" y="29486"/>
                  </a:lnTo>
                  <a:lnTo>
                    <a:pt x="71217" y="23588"/>
                  </a:lnTo>
                  <a:lnTo>
                    <a:pt x="69292" y="15725"/>
                  </a:lnTo>
                  <a:lnTo>
                    <a:pt x="61593" y="7863"/>
                  </a:lnTo>
                  <a:lnTo>
                    <a:pt x="57743" y="3931"/>
                  </a:lnTo>
                  <a:lnTo>
                    <a:pt x="46195" y="0"/>
                  </a:lnTo>
                  <a:lnTo>
                    <a:pt x="28871" y="0"/>
                  </a:lnTo>
                  <a:lnTo>
                    <a:pt x="28871" y="9828"/>
                  </a:lnTo>
                  <a:close/>
                </a:path>
              </a:pathLst>
            </a:custGeom>
            <a:ln w="3175">
              <a:solidFill>
                <a:srgbClr val="000000"/>
              </a:solidFill>
            </a:ln>
          </p:spPr>
          <p:txBody>
            <a:bodyPr wrap="square" lIns="0" tIns="0" rIns="0" bIns="0" rtlCol="0"/>
            <a:lstStyle/>
            <a:p>
              <a:endParaRPr sz="949"/>
            </a:p>
          </p:txBody>
        </p:sp>
        <p:sp>
          <p:nvSpPr>
            <p:cNvPr id="799" name="object 799"/>
            <p:cNvSpPr/>
            <p:nvPr/>
          </p:nvSpPr>
          <p:spPr>
            <a:xfrm>
              <a:off x="11954515" y="5227883"/>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00" name="object 800"/>
            <p:cNvSpPr/>
            <p:nvPr/>
          </p:nvSpPr>
          <p:spPr>
            <a:xfrm>
              <a:off x="11954515" y="5227883"/>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01" name="object 801"/>
            <p:cNvSpPr/>
            <p:nvPr/>
          </p:nvSpPr>
          <p:spPr>
            <a:xfrm>
              <a:off x="11985308" y="5227892"/>
              <a:ext cx="69850" cy="92710"/>
            </a:xfrm>
            <a:custGeom>
              <a:avLst/>
              <a:gdLst/>
              <a:ahLst/>
              <a:cxnLst/>
              <a:rect l="l" t="t" r="r" b="b"/>
              <a:pathLst>
                <a:path w="69850" h="92710">
                  <a:moveTo>
                    <a:pt x="11544" y="9829"/>
                  </a:moveTo>
                  <a:lnTo>
                    <a:pt x="0" y="9829"/>
                  </a:lnTo>
                  <a:lnTo>
                    <a:pt x="0" y="92392"/>
                  </a:lnTo>
                  <a:lnTo>
                    <a:pt x="11544" y="92392"/>
                  </a:lnTo>
                  <a:lnTo>
                    <a:pt x="11544" y="9829"/>
                  </a:lnTo>
                  <a:close/>
                </a:path>
                <a:path w="69850" h="92710">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802" name="object 802"/>
            <p:cNvSpPr/>
            <p:nvPr/>
          </p:nvSpPr>
          <p:spPr>
            <a:xfrm>
              <a:off x="12043055"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03" name="object 803"/>
            <p:cNvSpPr/>
            <p:nvPr/>
          </p:nvSpPr>
          <p:spPr>
            <a:xfrm>
              <a:off x="12054604" y="5227883"/>
              <a:ext cx="59690" cy="51435"/>
            </a:xfrm>
            <a:custGeom>
              <a:avLst/>
              <a:gdLst/>
              <a:ahLst/>
              <a:cxnLst/>
              <a:rect l="l" t="t" r="r" b="b"/>
              <a:pathLst>
                <a:path w="59690" h="51435">
                  <a:moveTo>
                    <a:pt x="34646" y="0"/>
                  </a:moveTo>
                  <a:lnTo>
                    <a:pt x="0" y="0"/>
                  </a:ln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close/>
                </a:path>
              </a:pathLst>
            </a:custGeom>
            <a:solidFill>
              <a:srgbClr val="000000"/>
            </a:solidFill>
          </p:spPr>
          <p:txBody>
            <a:bodyPr wrap="square" lIns="0" tIns="0" rIns="0" bIns="0" rtlCol="0"/>
            <a:lstStyle/>
            <a:p>
              <a:endParaRPr sz="949"/>
            </a:p>
          </p:txBody>
        </p:sp>
        <p:sp>
          <p:nvSpPr>
            <p:cNvPr id="804" name="object 804"/>
            <p:cNvSpPr/>
            <p:nvPr/>
          </p:nvSpPr>
          <p:spPr>
            <a:xfrm>
              <a:off x="12054604" y="5227883"/>
              <a:ext cx="59690" cy="51435"/>
            </a:xfrm>
            <a:custGeom>
              <a:avLst/>
              <a:gdLst/>
              <a:ahLst/>
              <a:cxnLst/>
              <a:rect l="l" t="t" r="r" b="b"/>
              <a:pathLst>
                <a:path w="59690" h="51435">
                  <a:moveTo>
                    <a:pt x="0" y="0"/>
                  </a:move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8"/>
                  </a:lnTo>
                  <a:lnTo>
                    <a:pt x="51969" y="43246"/>
                  </a:lnTo>
                  <a:lnTo>
                    <a:pt x="57743" y="35383"/>
                  </a:lnTo>
                  <a:lnTo>
                    <a:pt x="59668" y="27520"/>
                  </a:lnTo>
                  <a:lnTo>
                    <a:pt x="59668" y="23588"/>
                  </a:lnTo>
                  <a:lnTo>
                    <a:pt x="57743" y="15725"/>
                  </a:lnTo>
                  <a:lnTo>
                    <a:pt x="51969" y="7863"/>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05" name="object 805"/>
            <p:cNvSpPr/>
            <p:nvPr/>
          </p:nvSpPr>
          <p:spPr>
            <a:xfrm>
              <a:off x="12085401" y="5273095"/>
              <a:ext cx="31115" cy="47625"/>
            </a:xfrm>
            <a:custGeom>
              <a:avLst/>
              <a:gdLst/>
              <a:ahLst/>
              <a:cxnLst/>
              <a:rect l="l" t="t" r="r" b="b"/>
              <a:pathLst>
                <a:path w="31115" h="47625">
                  <a:moveTo>
                    <a:pt x="13473" y="0"/>
                  </a:moveTo>
                  <a:lnTo>
                    <a:pt x="0" y="0"/>
                  </a:lnTo>
                  <a:lnTo>
                    <a:pt x="17323" y="47178"/>
                  </a:lnTo>
                  <a:lnTo>
                    <a:pt x="30796" y="47178"/>
                  </a:lnTo>
                  <a:lnTo>
                    <a:pt x="13473" y="0"/>
                  </a:lnTo>
                  <a:close/>
                </a:path>
              </a:pathLst>
            </a:custGeom>
            <a:solidFill>
              <a:srgbClr val="000000"/>
            </a:solidFill>
          </p:spPr>
          <p:txBody>
            <a:bodyPr wrap="square" lIns="0" tIns="0" rIns="0" bIns="0" rtlCol="0"/>
            <a:lstStyle/>
            <a:p>
              <a:endParaRPr sz="949"/>
            </a:p>
          </p:txBody>
        </p:sp>
        <p:sp>
          <p:nvSpPr>
            <p:cNvPr id="806" name="object 806"/>
            <p:cNvSpPr/>
            <p:nvPr/>
          </p:nvSpPr>
          <p:spPr>
            <a:xfrm>
              <a:off x="12085401" y="5273095"/>
              <a:ext cx="31115" cy="47625"/>
            </a:xfrm>
            <a:custGeom>
              <a:avLst/>
              <a:gdLst/>
              <a:ahLst/>
              <a:cxnLst/>
              <a:rect l="l" t="t" r="r" b="b"/>
              <a:pathLst>
                <a:path w="31115" h="47625">
                  <a:moveTo>
                    <a:pt x="0" y="0"/>
                  </a:moveTo>
                  <a:lnTo>
                    <a:pt x="17323" y="47178"/>
                  </a:lnTo>
                  <a:lnTo>
                    <a:pt x="30796" y="47178"/>
                  </a:lnTo>
                  <a:lnTo>
                    <a:pt x="13473" y="0"/>
                  </a:lnTo>
                  <a:lnTo>
                    <a:pt x="0" y="0"/>
                  </a:lnTo>
                  <a:close/>
                </a:path>
              </a:pathLst>
            </a:custGeom>
            <a:ln w="3175">
              <a:solidFill>
                <a:srgbClr val="000000"/>
              </a:solidFill>
            </a:ln>
          </p:spPr>
          <p:txBody>
            <a:bodyPr wrap="square" lIns="0" tIns="0" rIns="0" bIns="0" rtlCol="0"/>
            <a:lstStyle/>
            <a:p>
              <a:endParaRPr sz="949"/>
            </a:p>
          </p:txBody>
        </p:sp>
        <p:sp>
          <p:nvSpPr>
            <p:cNvPr id="807" name="object 807"/>
            <p:cNvSpPr/>
            <p:nvPr/>
          </p:nvSpPr>
          <p:spPr>
            <a:xfrm>
              <a:off x="12131596" y="5227883"/>
              <a:ext cx="69850" cy="92710"/>
            </a:xfrm>
            <a:custGeom>
              <a:avLst/>
              <a:gdLst/>
              <a:ahLst/>
              <a:cxnLst/>
              <a:rect l="l" t="t" r="r" b="b"/>
              <a:pathLst>
                <a:path w="69850" h="92710">
                  <a:moveTo>
                    <a:pt x="69292" y="0"/>
                  </a:moveTo>
                  <a:lnTo>
                    <a:pt x="57743" y="0"/>
                  </a:lnTo>
                  <a:lnTo>
                    <a:pt x="57743" y="60937"/>
                  </a:lnTo>
                  <a:lnTo>
                    <a:pt x="55819" y="68800"/>
                  </a:lnTo>
                  <a:lnTo>
                    <a:pt x="51969" y="74698"/>
                  </a:lnTo>
                  <a:lnTo>
                    <a:pt x="46195" y="78629"/>
                  </a:lnTo>
                  <a:lnTo>
                    <a:pt x="38495" y="80595"/>
                  </a:lnTo>
                  <a:lnTo>
                    <a:pt x="30796" y="80595"/>
                  </a:lnTo>
                  <a:lnTo>
                    <a:pt x="23097" y="78629"/>
                  </a:lnTo>
                  <a:lnTo>
                    <a:pt x="17323" y="74698"/>
                  </a:lnTo>
                  <a:lnTo>
                    <a:pt x="13473" y="68800"/>
                  </a:lnTo>
                  <a:lnTo>
                    <a:pt x="11548" y="60937"/>
                  </a:lnTo>
                  <a:lnTo>
                    <a:pt x="11548" y="0"/>
                  </a:lnTo>
                  <a:lnTo>
                    <a:pt x="0" y="0"/>
                  </a:lnTo>
                  <a:lnTo>
                    <a:pt x="0" y="60937"/>
                  </a:lnTo>
                  <a:lnTo>
                    <a:pt x="1924" y="72732"/>
                  </a:lnTo>
                  <a:lnTo>
                    <a:pt x="7699" y="80595"/>
                  </a:lnTo>
                  <a:lnTo>
                    <a:pt x="11548" y="84527"/>
                  </a:lnTo>
                  <a:lnTo>
                    <a:pt x="19247" y="90424"/>
                  </a:lnTo>
                  <a:lnTo>
                    <a:pt x="30796" y="92390"/>
                  </a:lnTo>
                  <a:lnTo>
                    <a:pt x="38495" y="92390"/>
                  </a:lnTo>
                  <a:lnTo>
                    <a:pt x="69292" y="60937"/>
                  </a:lnTo>
                  <a:lnTo>
                    <a:pt x="69292" y="0"/>
                  </a:lnTo>
                  <a:close/>
                </a:path>
              </a:pathLst>
            </a:custGeom>
            <a:solidFill>
              <a:srgbClr val="000000"/>
            </a:solidFill>
          </p:spPr>
          <p:txBody>
            <a:bodyPr wrap="square" lIns="0" tIns="0" rIns="0" bIns="0" rtlCol="0"/>
            <a:lstStyle/>
            <a:p>
              <a:endParaRPr sz="949"/>
            </a:p>
          </p:txBody>
        </p:sp>
        <p:sp>
          <p:nvSpPr>
            <p:cNvPr id="808" name="object 808"/>
            <p:cNvSpPr/>
            <p:nvPr/>
          </p:nvSpPr>
          <p:spPr>
            <a:xfrm>
              <a:off x="12131596" y="5227883"/>
              <a:ext cx="69850" cy="92710"/>
            </a:xfrm>
            <a:custGeom>
              <a:avLst/>
              <a:gdLst/>
              <a:ahLst/>
              <a:cxnLst/>
              <a:rect l="l" t="t" r="r" b="b"/>
              <a:pathLst>
                <a:path w="69850" h="92710">
                  <a:moveTo>
                    <a:pt x="0" y="0"/>
                  </a:moveTo>
                  <a:lnTo>
                    <a:pt x="0" y="60937"/>
                  </a:lnTo>
                  <a:lnTo>
                    <a:pt x="1924" y="72732"/>
                  </a:lnTo>
                  <a:lnTo>
                    <a:pt x="7699" y="80595"/>
                  </a:lnTo>
                  <a:lnTo>
                    <a:pt x="11548" y="84527"/>
                  </a:lnTo>
                  <a:lnTo>
                    <a:pt x="19247" y="90424"/>
                  </a:lnTo>
                  <a:lnTo>
                    <a:pt x="30796" y="92390"/>
                  </a:lnTo>
                  <a:lnTo>
                    <a:pt x="38495" y="92390"/>
                  </a:lnTo>
                  <a:lnTo>
                    <a:pt x="69292" y="60937"/>
                  </a:lnTo>
                  <a:lnTo>
                    <a:pt x="69292" y="0"/>
                  </a:lnTo>
                  <a:lnTo>
                    <a:pt x="57743" y="0"/>
                  </a:lnTo>
                  <a:lnTo>
                    <a:pt x="57743" y="60937"/>
                  </a:lnTo>
                  <a:lnTo>
                    <a:pt x="55819" y="68800"/>
                  </a:lnTo>
                  <a:lnTo>
                    <a:pt x="51969" y="74698"/>
                  </a:lnTo>
                  <a:lnTo>
                    <a:pt x="46195" y="78629"/>
                  </a:lnTo>
                  <a:lnTo>
                    <a:pt x="38495" y="80595"/>
                  </a:lnTo>
                  <a:lnTo>
                    <a:pt x="30796" y="80595"/>
                  </a:lnTo>
                  <a:lnTo>
                    <a:pt x="23097" y="78629"/>
                  </a:lnTo>
                  <a:lnTo>
                    <a:pt x="17323" y="74698"/>
                  </a:lnTo>
                  <a:lnTo>
                    <a:pt x="13473" y="68800"/>
                  </a:lnTo>
                  <a:lnTo>
                    <a:pt x="11548" y="60937"/>
                  </a:lnTo>
                  <a:lnTo>
                    <a:pt x="11548" y="0"/>
                  </a:lnTo>
                  <a:lnTo>
                    <a:pt x="0" y="0"/>
                  </a:lnTo>
                  <a:close/>
                </a:path>
              </a:pathLst>
            </a:custGeom>
            <a:ln w="3175">
              <a:solidFill>
                <a:srgbClr val="000000"/>
              </a:solidFill>
            </a:ln>
          </p:spPr>
          <p:txBody>
            <a:bodyPr wrap="square" lIns="0" tIns="0" rIns="0" bIns="0" rtlCol="0"/>
            <a:lstStyle/>
            <a:p>
              <a:endParaRPr sz="949"/>
            </a:p>
          </p:txBody>
        </p:sp>
        <p:sp>
          <p:nvSpPr>
            <p:cNvPr id="809" name="object 809"/>
            <p:cNvSpPr/>
            <p:nvPr/>
          </p:nvSpPr>
          <p:spPr>
            <a:xfrm>
              <a:off x="12216287"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10" name="object 810"/>
            <p:cNvSpPr/>
            <p:nvPr/>
          </p:nvSpPr>
          <p:spPr>
            <a:xfrm>
              <a:off x="12216287"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1" name="object 811"/>
            <p:cNvSpPr/>
            <p:nvPr/>
          </p:nvSpPr>
          <p:spPr>
            <a:xfrm>
              <a:off x="12227836" y="5227883"/>
              <a:ext cx="38735" cy="92710"/>
            </a:xfrm>
            <a:custGeom>
              <a:avLst/>
              <a:gdLst/>
              <a:ahLst/>
              <a:cxnLst/>
              <a:rect l="l" t="t" r="r" b="b"/>
              <a:pathLst>
                <a:path w="38734" h="92710">
                  <a:moveTo>
                    <a:pt x="11548" y="0"/>
                  </a:moveTo>
                  <a:lnTo>
                    <a:pt x="0" y="0"/>
                  </a:lnTo>
                  <a:lnTo>
                    <a:pt x="26947" y="92390"/>
                  </a:lnTo>
                  <a:lnTo>
                    <a:pt x="38495" y="92390"/>
                  </a:lnTo>
                  <a:lnTo>
                    <a:pt x="11548" y="0"/>
                  </a:lnTo>
                  <a:close/>
                </a:path>
              </a:pathLst>
            </a:custGeom>
            <a:solidFill>
              <a:srgbClr val="000000"/>
            </a:solidFill>
          </p:spPr>
          <p:txBody>
            <a:bodyPr wrap="square" lIns="0" tIns="0" rIns="0" bIns="0" rtlCol="0"/>
            <a:lstStyle/>
            <a:p>
              <a:endParaRPr sz="949"/>
            </a:p>
          </p:txBody>
        </p:sp>
        <p:sp>
          <p:nvSpPr>
            <p:cNvPr id="812" name="object 812"/>
            <p:cNvSpPr/>
            <p:nvPr/>
          </p:nvSpPr>
          <p:spPr>
            <a:xfrm>
              <a:off x="12227836" y="5227883"/>
              <a:ext cx="38735" cy="92710"/>
            </a:xfrm>
            <a:custGeom>
              <a:avLst/>
              <a:gdLst/>
              <a:ahLst/>
              <a:cxnLst/>
              <a:rect l="l" t="t" r="r" b="b"/>
              <a:pathLst>
                <a:path w="38734" h="92710">
                  <a:moveTo>
                    <a:pt x="0" y="0"/>
                  </a:moveTo>
                  <a:lnTo>
                    <a:pt x="26947" y="92390"/>
                  </a:lnTo>
                  <a:lnTo>
                    <a:pt x="38495"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3" name="object 813"/>
            <p:cNvSpPr/>
            <p:nvPr/>
          </p:nvSpPr>
          <p:spPr>
            <a:xfrm>
              <a:off x="12258632" y="5227883"/>
              <a:ext cx="38735" cy="92710"/>
            </a:xfrm>
            <a:custGeom>
              <a:avLst/>
              <a:gdLst/>
              <a:ahLst/>
              <a:cxnLst/>
              <a:rect l="l" t="t" r="r" b="b"/>
              <a:pathLst>
                <a:path w="38734" h="92710">
                  <a:moveTo>
                    <a:pt x="38495" y="0"/>
                  </a:moveTo>
                  <a:lnTo>
                    <a:pt x="26947" y="0"/>
                  </a:lnTo>
                  <a:lnTo>
                    <a:pt x="0" y="92390"/>
                  </a:lnTo>
                  <a:lnTo>
                    <a:pt x="11548" y="92390"/>
                  </a:lnTo>
                  <a:lnTo>
                    <a:pt x="38495" y="0"/>
                  </a:lnTo>
                  <a:close/>
                </a:path>
              </a:pathLst>
            </a:custGeom>
            <a:solidFill>
              <a:srgbClr val="000000"/>
            </a:solidFill>
          </p:spPr>
          <p:txBody>
            <a:bodyPr wrap="square" lIns="0" tIns="0" rIns="0" bIns="0" rtlCol="0"/>
            <a:lstStyle/>
            <a:p>
              <a:endParaRPr sz="949"/>
            </a:p>
          </p:txBody>
        </p:sp>
        <p:sp>
          <p:nvSpPr>
            <p:cNvPr id="814" name="object 814"/>
            <p:cNvSpPr/>
            <p:nvPr/>
          </p:nvSpPr>
          <p:spPr>
            <a:xfrm>
              <a:off x="12258632" y="5227883"/>
              <a:ext cx="38735" cy="92710"/>
            </a:xfrm>
            <a:custGeom>
              <a:avLst/>
              <a:gdLst/>
              <a:ahLst/>
              <a:cxnLst/>
              <a:rect l="l" t="t" r="r" b="b"/>
              <a:pathLst>
                <a:path w="38734" h="92710">
                  <a:moveTo>
                    <a:pt x="26947" y="0"/>
                  </a:moveTo>
                  <a:lnTo>
                    <a:pt x="0" y="92390"/>
                  </a:lnTo>
                  <a:lnTo>
                    <a:pt x="11548" y="92390"/>
                  </a:lnTo>
                  <a:lnTo>
                    <a:pt x="38495" y="0"/>
                  </a:lnTo>
                  <a:lnTo>
                    <a:pt x="26947" y="0"/>
                  </a:lnTo>
                  <a:close/>
                </a:path>
              </a:pathLst>
            </a:custGeom>
            <a:ln w="3175">
              <a:solidFill>
                <a:srgbClr val="000000"/>
              </a:solidFill>
            </a:ln>
          </p:spPr>
          <p:txBody>
            <a:bodyPr wrap="square" lIns="0" tIns="0" rIns="0" bIns="0" rtlCol="0"/>
            <a:lstStyle/>
            <a:p>
              <a:endParaRPr sz="949"/>
            </a:p>
          </p:txBody>
        </p:sp>
        <p:sp>
          <p:nvSpPr>
            <p:cNvPr id="815" name="object 815"/>
            <p:cNvSpPr/>
            <p:nvPr/>
          </p:nvSpPr>
          <p:spPr>
            <a:xfrm>
              <a:off x="12297128"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16" name="object 816"/>
            <p:cNvSpPr/>
            <p:nvPr/>
          </p:nvSpPr>
          <p:spPr>
            <a:xfrm>
              <a:off x="12297128"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7" name="object 817"/>
            <p:cNvSpPr/>
            <p:nvPr/>
          </p:nvSpPr>
          <p:spPr>
            <a:xfrm>
              <a:off x="12324075"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18" name="object 818"/>
            <p:cNvSpPr/>
            <p:nvPr/>
          </p:nvSpPr>
          <p:spPr>
            <a:xfrm>
              <a:off x="12324075"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19" name="object 819"/>
            <p:cNvSpPr/>
            <p:nvPr/>
          </p:nvSpPr>
          <p:spPr>
            <a:xfrm>
              <a:off x="12335624" y="5227883"/>
              <a:ext cx="57785" cy="12065"/>
            </a:xfrm>
            <a:custGeom>
              <a:avLst/>
              <a:gdLst/>
              <a:ahLst/>
              <a:cxnLst/>
              <a:rect l="l" t="t" r="r" b="b"/>
              <a:pathLst>
                <a:path w="57784" h="12064">
                  <a:moveTo>
                    <a:pt x="57743" y="0"/>
                  </a:moveTo>
                  <a:lnTo>
                    <a:pt x="0" y="0"/>
                  </a:lnTo>
                  <a:lnTo>
                    <a:pt x="0" y="11793"/>
                  </a:lnTo>
                  <a:lnTo>
                    <a:pt x="57743" y="11793"/>
                  </a:lnTo>
                  <a:lnTo>
                    <a:pt x="57743" y="0"/>
                  </a:lnTo>
                  <a:close/>
                </a:path>
              </a:pathLst>
            </a:custGeom>
            <a:solidFill>
              <a:srgbClr val="000000"/>
            </a:solidFill>
          </p:spPr>
          <p:txBody>
            <a:bodyPr wrap="square" lIns="0" tIns="0" rIns="0" bIns="0" rtlCol="0"/>
            <a:lstStyle/>
            <a:p>
              <a:endParaRPr sz="949"/>
            </a:p>
          </p:txBody>
        </p:sp>
        <p:sp>
          <p:nvSpPr>
            <p:cNvPr id="820" name="object 820"/>
            <p:cNvSpPr/>
            <p:nvPr/>
          </p:nvSpPr>
          <p:spPr>
            <a:xfrm>
              <a:off x="12335624" y="5227883"/>
              <a:ext cx="57785" cy="12065"/>
            </a:xfrm>
            <a:custGeom>
              <a:avLst/>
              <a:gdLst/>
              <a:ahLst/>
              <a:cxnLst/>
              <a:rect l="l" t="t" r="r" b="b"/>
              <a:pathLst>
                <a:path w="57784" h="12064">
                  <a:moveTo>
                    <a:pt x="0" y="0"/>
                  </a:moveTo>
                  <a:lnTo>
                    <a:pt x="0" y="11793"/>
                  </a:lnTo>
                  <a:lnTo>
                    <a:pt x="57743" y="11793"/>
                  </a:lnTo>
                  <a:lnTo>
                    <a:pt x="57743" y="0"/>
                  </a:lnTo>
                  <a:lnTo>
                    <a:pt x="0" y="0"/>
                  </a:lnTo>
                  <a:close/>
                </a:path>
              </a:pathLst>
            </a:custGeom>
            <a:ln w="3175">
              <a:solidFill>
                <a:srgbClr val="000000"/>
              </a:solidFill>
            </a:ln>
          </p:spPr>
          <p:txBody>
            <a:bodyPr wrap="square" lIns="0" tIns="0" rIns="0" bIns="0" rtlCol="0"/>
            <a:lstStyle/>
            <a:p>
              <a:endParaRPr sz="949"/>
            </a:p>
          </p:txBody>
        </p:sp>
        <p:sp>
          <p:nvSpPr>
            <p:cNvPr id="821" name="object 821"/>
            <p:cNvSpPr/>
            <p:nvPr/>
          </p:nvSpPr>
          <p:spPr>
            <a:xfrm>
              <a:off x="12335624" y="5265232"/>
              <a:ext cx="50165" cy="12065"/>
            </a:xfrm>
            <a:custGeom>
              <a:avLst/>
              <a:gdLst/>
              <a:ahLst/>
              <a:cxnLst/>
              <a:rect l="l" t="t" r="r" b="b"/>
              <a:pathLst>
                <a:path w="50165" h="12064">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822" name="object 822"/>
            <p:cNvSpPr/>
            <p:nvPr/>
          </p:nvSpPr>
          <p:spPr>
            <a:xfrm>
              <a:off x="12335624" y="5265232"/>
              <a:ext cx="50165" cy="12065"/>
            </a:xfrm>
            <a:custGeom>
              <a:avLst/>
              <a:gdLst/>
              <a:ahLst/>
              <a:cxnLst/>
              <a:rect l="l" t="t" r="r" b="b"/>
              <a:pathLst>
                <a:path w="50165" h="12064">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823" name="object 823"/>
            <p:cNvSpPr/>
            <p:nvPr/>
          </p:nvSpPr>
          <p:spPr>
            <a:xfrm>
              <a:off x="12335624" y="5308478"/>
              <a:ext cx="57785" cy="12065"/>
            </a:xfrm>
            <a:custGeom>
              <a:avLst/>
              <a:gdLst/>
              <a:ahLst/>
              <a:cxnLst/>
              <a:rect l="l" t="t" r="r" b="b"/>
              <a:pathLst>
                <a:path w="57784" h="12064">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24" name="object 824"/>
            <p:cNvSpPr/>
            <p:nvPr/>
          </p:nvSpPr>
          <p:spPr>
            <a:xfrm>
              <a:off x="12335624" y="5308478"/>
              <a:ext cx="57785" cy="12065"/>
            </a:xfrm>
            <a:custGeom>
              <a:avLst/>
              <a:gdLst/>
              <a:ahLst/>
              <a:cxnLst/>
              <a:rect l="l" t="t" r="r" b="b"/>
              <a:pathLst>
                <a:path w="57784" h="12064">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sp>
          <p:nvSpPr>
            <p:cNvPr id="825" name="object 825"/>
            <p:cNvSpPr/>
            <p:nvPr/>
          </p:nvSpPr>
          <p:spPr>
            <a:xfrm>
              <a:off x="12408766"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26" name="object 826"/>
            <p:cNvSpPr/>
            <p:nvPr/>
          </p:nvSpPr>
          <p:spPr>
            <a:xfrm>
              <a:off x="12408766"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27" name="object 827"/>
            <p:cNvSpPr/>
            <p:nvPr/>
          </p:nvSpPr>
          <p:spPr>
            <a:xfrm>
              <a:off x="12420315" y="5227883"/>
              <a:ext cx="53975" cy="92710"/>
            </a:xfrm>
            <a:custGeom>
              <a:avLst/>
              <a:gdLst/>
              <a:ahLst/>
              <a:cxnLst/>
              <a:rect l="l" t="t" r="r" b="b"/>
              <a:pathLst>
                <a:path w="53975" h="92710">
                  <a:moveTo>
                    <a:pt x="11548" y="0"/>
                  </a:moveTo>
                  <a:lnTo>
                    <a:pt x="0" y="0"/>
                  </a:lnTo>
                  <a:lnTo>
                    <a:pt x="42345" y="92390"/>
                  </a:lnTo>
                  <a:lnTo>
                    <a:pt x="53894" y="92390"/>
                  </a:lnTo>
                  <a:lnTo>
                    <a:pt x="11548" y="0"/>
                  </a:lnTo>
                  <a:close/>
                </a:path>
              </a:pathLst>
            </a:custGeom>
            <a:solidFill>
              <a:srgbClr val="000000"/>
            </a:solidFill>
          </p:spPr>
          <p:txBody>
            <a:bodyPr wrap="square" lIns="0" tIns="0" rIns="0" bIns="0" rtlCol="0"/>
            <a:lstStyle/>
            <a:p>
              <a:endParaRPr sz="949"/>
            </a:p>
          </p:txBody>
        </p:sp>
        <p:sp>
          <p:nvSpPr>
            <p:cNvPr id="828" name="object 828"/>
            <p:cNvSpPr/>
            <p:nvPr/>
          </p:nvSpPr>
          <p:spPr>
            <a:xfrm>
              <a:off x="12420315" y="5227883"/>
              <a:ext cx="53975" cy="92710"/>
            </a:xfrm>
            <a:custGeom>
              <a:avLst/>
              <a:gdLst/>
              <a:ahLst/>
              <a:cxnLst/>
              <a:rect l="l" t="t" r="r" b="b"/>
              <a:pathLst>
                <a:path w="53975" h="92710">
                  <a:moveTo>
                    <a:pt x="0" y="0"/>
                  </a:moveTo>
                  <a:lnTo>
                    <a:pt x="42345" y="92390"/>
                  </a:lnTo>
                  <a:lnTo>
                    <a:pt x="53894"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29" name="object 829"/>
            <p:cNvSpPr/>
            <p:nvPr/>
          </p:nvSpPr>
          <p:spPr>
            <a:xfrm>
              <a:off x="12474209"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0" name="object 830"/>
            <p:cNvSpPr/>
            <p:nvPr/>
          </p:nvSpPr>
          <p:spPr>
            <a:xfrm>
              <a:off x="12474209"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1" name="object 831"/>
            <p:cNvSpPr/>
            <p:nvPr/>
          </p:nvSpPr>
          <p:spPr>
            <a:xfrm>
              <a:off x="12501157" y="5227883"/>
              <a:ext cx="73660" cy="10160"/>
            </a:xfrm>
            <a:custGeom>
              <a:avLst/>
              <a:gdLst/>
              <a:ahLst/>
              <a:cxnLst/>
              <a:rect l="l" t="t" r="r" b="b"/>
              <a:pathLst>
                <a:path w="73659"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32" name="object 832"/>
            <p:cNvSpPr/>
            <p:nvPr/>
          </p:nvSpPr>
          <p:spPr>
            <a:xfrm>
              <a:off x="12501157" y="5227883"/>
              <a:ext cx="73660" cy="10160"/>
            </a:xfrm>
            <a:custGeom>
              <a:avLst/>
              <a:gdLst/>
              <a:ahLst/>
              <a:cxnLst/>
              <a:rect l="l" t="t" r="r" b="b"/>
              <a:pathLst>
                <a:path w="73659"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33" name="object 833"/>
            <p:cNvSpPr/>
            <p:nvPr/>
          </p:nvSpPr>
          <p:spPr>
            <a:xfrm>
              <a:off x="12531953" y="5237711"/>
              <a:ext cx="12065" cy="83185"/>
            </a:xfrm>
            <a:custGeom>
              <a:avLst/>
              <a:gdLst/>
              <a:ahLst/>
              <a:cxnLst/>
              <a:rect l="l" t="t" r="r" b="b"/>
              <a:pathLst>
                <a:path w="12065" h="83185">
                  <a:moveTo>
                    <a:pt x="11548" y="0"/>
                  </a:moveTo>
                  <a:lnTo>
                    <a:pt x="0" y="0"/>
                  </a:lnTo>
                  <a:lnTo>
                    <a:pt x="0" y="82562"/>
                  </a:lnTo>
                  <a:lnTo>
                    <a:pt x="11548" y="82562"/>
                  </a:lnTo>
                  <a:lnTo>
                    <a:pt x="11548" y="0"/>
                  </a:lnTo>
                  <a:close/>
                </a:path>
              </a:pathLst>
            </a:custGeom>
            <a:solidFill>
              <a:srgbClr val="000000"/>
            </a:solidFill>
          </p:spPr>
          <p:txBody>
            <a:bodyPr wrap="square" lIns="0" tIns="0" rIns="0" bIns="0" rtlCol="0"/>
            <a:lstStyle/>
            <a:p>
              <a:endParaRPr sz="949"/>
            </a:p>
          </p:txBody>
        </p:sp>
      </p:grpSp>
      <p:grpSp>
        <p:nvGrpSpPr>
          <p:cNvPr id="834" name="object 834"/>
          <p:cNvGrpSpPr/>
          <p:nvPr/>
        </p:nvGrpSpPr>
        <p:grpSpPr>
          <a:xfrm>
            <a:off x="7482241" y="2755531"/>
            <a:ext cx="36817" cy="48866"/>
            <a:chOff x="12682058" y="5227854"/>
            <a:chExt cx="69850" cy="92710"/>
          </a:xfrm>
        </p:grpSpPr>
        <p:sp>
          <p:nvSpPr>
            <p:cNvPr id="835" name="object 835"/>
            <p:cNvSpPr/>
            <p:nvPr/>
          </p:nvSpPr>
          <p:spPr>
            <a:xfrm>
              <a:off x="12682088" y="5227883"/>
              <a:ext cx="12065" cy="92710"/>
            </a:xfrm>
            <a:custGeom>
              <a:avLst/>
              <a:gdLst/>
              <a:ahLst/>
              <a:cxnLst/>
              <a:rect l="l" t="t" r="r" b="b"/>
              <a:pathLst>
                <a:path w="12065"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36" name="object 836"/>
            <p:cNvSpPr/>
            <p:nvPr/>
          </p:nvSpPr>
          <p:spPr>
            <a:xfrm>
              <a:off x="12682088" y="5227883"/>
              <a:ext cx="12065" cy="92710"/>
            </a:xfrm>
            <a:custGeom>
              <a:avLst/>
              <a:gdLst/>
              <a:ahLst/>
              <a:cxnLst/>
              <a:rect l="l" t="t" r="r" b="b"/>
              <a:pathLst>
                <a:path w="12065"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37" name="object 837"/>
            <p:cNvSpPr/>
            <p:nvPr/>
          </p:nvSpPr>
          <p:spPr>
            <a:xfrm>
              <a:off x="12693636" y="5227883"/>
              <a:ext cx="57785" cy="12065"/>
            </a:xfrm>
            <a:custGeom>
              <a:avLst/>
              <a:gdLst/>
              <a:ahLst/>
              <a:cxnLst/>
              <a:rect l="l" t="t" r="r" b="b"/>
              <a:pathLst>
                <a:path w="57784" h="12064">
                  <a:moveTo>
                    <a:pt x="57743" y="0"/>
                  </a:moveTo>
                  <a:lnTo>
                    <a:pt x="0" y="0"/>
                  </a:lnTo>
                  <a:lnTo>
                    <a:pt x="0" y="11793"/>
                  </a:lnTo>
                  <a:lnTo>
                    <a:pt x="57743" y="11793"/>
                  </a:lnTo>
                  <a:lnTo>
                    <a:pt x="57743" y="0"/>
                  </a:lnTo>
                  <a:close/>
                </a:path>
              </a:pathLst>
            </a:custGeom>
            <a:solidFill>
              <a:srgbClr val="000000"/>
            </a:solidFill>
          </p:spPr>
          <p:txBody>
            <a:bodyPr wrap="square" lIns="0" tIns="0" rIns="0" bIns="0" rtlCol="0"/>
            <a:lstStyle/>
            <a:p>
              <a:endParaRPr sz="949"/>
            </a:p>
          </p:txBody>
        </p:sp>
        <p:sp>
          <p:nvSpPr>
            <p:cNvPr id="838" name="object 838"/>
            <p:cNvSpPr/>
            <p:nvPr/>
          </p:nvSpPr>
          <p:spPr>
            <a:xfrm>
              <a:off x="12693636" y="5227883"/>
              <a:ext cx="57785" cy="12065"/>
            </a:xfrm>
            <a:custGeom>
              <a:avLst/>
              <a:gdLst/>
              <a:ahLst/>
              <a:cxnLst/>
              <a:rect l="l" t="t" r="r" b="b"/>
              <a:pathLst>
                <a:path w="57784" h="12064">
                  <a:moveTo>
                    <a:pt x="0" y="0"/>
                  </a:moveTo>
                  <a:lnTo>
                    <a:pt x="0" y="11793"/>
                  </a:lnTo>
                  <a:lnTo>
                    <a:pt x="57743" y="11793"/>
                  </a:lnTo>
                  <a:lnTo>
                    <a:pt x="57743" y="0"/>
                  </a:lnTo>
                  <a:lnTo>
                    <a:pt x="0" y="0"/>
                  </a:lnTo>
                  <a:close/>
                </a:path>
              </a:pathLst>
            </a:custGeom>
            <a:ln w="3175">
              <a:solidFill>
                <a:srgbClr val="000000"/>
              </a:solidFill>
            </a:ln>
          </p:spPr>
          <p:txBody>
            <a:bodyPr wrap="square" lIns="0" tIns="0" rIns="0" bIns="0" rtlCol="0"/>
            <a:lstStyle/>
            <a:p>
              <a:endParaRPr sz="949"/>
            </a:p>
          </p:txBody>
        </p:sp>
        <p:sp>
          <p:nvSpPr>
            <p:cNvPr id="839" name="object 839"/>
            <p:cNvSpPr/>
            <p:nvPr/>
          </p:nvSpPr>
          <p:spPr>
            <a:xfrm>
              <a:off x="12693636" y="5265232"/>
              <a:ext cx="50165" cy="12065"/>
            </a:xfrm>
            <a:custGeom>
              <a:avLst/>
              <a:gdLst/>
              <a:ahLst/>
              <a:cxnLst/>
              <a:rect l="l" t="t" r="r" b="b"/>
              <a:pathLst>
                <a:path w="50165" h="12064">
                  <a:moveTo>
                    <a:pt x="50044" y="0"/>
                  </a:moveTo>
                  <a:lnTo>
                    <a:pt x="0" y="0"/>
                  </a:lnTo>
                  <a:lnTo>
                    <a:pt x="0" y="11794"/>
                  </a:lnTo>
                  <a:lnTo>
                    <a:pt x="50044" y="11794"/>
                  </a:lnTo>
                  <a:lnTo>
                    <a:pt x="50044" y="0"/>
                  </a:lnTo>
                  <a:close/>
                </a:path>
              </a:pathLst>
            </a:custGeom>
            <a:solidFill>
              <a:srgbClr val="000000"/>
            </a:solidFill>
          </p:spPr>
          <p:txBody>
            <a:bodyPr wrap="square" lIns="0" tIns="0" rIns="0" bIns="0" rtlCol="0"/>
            <a:lstStyle/>
            <a:p>
              <a:endParaRPr sz="949"/>
            </a:p>
          </p:txBody>
        </p:sp>
        <p:sp>
          <p:nvSpPr>
            <p:cNvPr id="840" name="object 840"/>
            <p:cNvSpPr/>
            <p:nvPr/>
          </p:nvSpPr>
          <p:spPr>
            <a:xfrm>
              <a:off x="12693636" y="5265232"/>
              <a:ext cx="50165" cy="12065"/>
            </a:xfrm>
            <a:custGeom>
              <a:avLst/>
              <a:gdLst/>
              <a:ahLst/>
              <a:cxnLst/>
              <a:rect l="l" t="t" r="r" b="b"/>
              <a:pathLst>
                <a:path w="50165" h="12064">
                  <a:moveTo>
                    <a:pt x="0" y="0"/>
                  </a:moveTo>
                  <a:lnTo>
                    <a:pt x="0" y="11794"/>
                  </a:lnTo>
                  <a:lnTo>
                    <a:pt x="50044" y="11794"/>
                  </a:lnTo>
                  <a:lnTo>
                    <a:pt x="50044" y="0"/>
                  </a:lnTo>
                  <a:lnTo>
                    <a:pt x="0" y="0"/>
                  </a:lnTo>
                  <a:close/>
                </a:path>
              </a:pathLst>
            </a:custGeom>
            <a:ln w="3175">
              <a:solidFill>
                <a:srgbClr val="000000"/>
              </a:solidFill>
            </a:ln>
          </p:spPr>
          <p:txBody>
            <a:bodyPr wrap="square" lIns="0" tIns="0" rIns="0" bIns="0" rtlCol="0"/>
            <a:lstStyle/>
            <a:p>
              <a:endParaRPr sz="949"/>
            </a:p>
          </p:txBody>
        </p:sp>
        <p:sp>
          <p:nvSpPr>
            <p:cNvPr id="841" name="object 841"/>
            <p:cNvSpPr/>
            <p:nvPr/>
          </p:nvSpPr>
          <p:spPr>
            <a:xfrm>
              <a:off x="12693636" y="5308478"/>
              <a:ext cx="57785" cy="12065"/>
            </a:xfrm>
            <a:custGeom>
              <a:avLst/>
              <a:gdLst/>
              <a:ahLst/>
              <a:cxnLst/>
              <a:rect l="l" t="t" r="r" b="b"/>
              <a:pathLst>
                <a:path w="57784" h="12064">
                  <a:moveTo>
                    <a:pt x="57743" y="0"/>
                  </a:moveTo>
                  <a:lnTo>
                    <a:pt x="0" y="0"/>
                  </a:lnTo>
                  <a:lnTo>
                    <a:pt x="0" y="11794"/>
                  </a:lnTo>
                  <a:lnTo>
                    <a:pt x="57743" y="11794"/>
                  </a:lnTo>
                  <a:lnTo>
                    <a:pt x="57743" y="0"/>
                  </a:lnTo>
                  <a:close/>
                </a:path>
              </a:pathLst>
            </a:custGeom>
            <a:solidFill>
              <a:srgbClr val="000000"/>
            </a:solidFill>
          </p:spPr>
          <p:txBody>
            <a:bodyPr wrap="square" lIns="0" tIns="0" rIns="0" bIns="0" rtlCol="0"/>
            <a:lstStyle/>
            <a:p>
              <a:endParaRPr sz="949"/>
            </a:p>
          </p:txBody>
        </p:sp>
        <p:sp>
          <p:nvSpPr>
            <p:cNvPr id="842" name="object 842"/>
            <p:cNvSpPr/>
            <p:nvPr/>
          </p:nvSpPr>
          <p:spPr>
            <a:xfrm>
              <a:off x="12693636" y="5308478"/>
              <a:ext cx="57785" cy="12065"/>
            </a:xfrm>
            <a:custGeom>
              <a:avLst/>
              <a:gdLst/>
              <a:ahLst/>
              <a:cxnLst/>
              <a:rect l="l" t="t" r="r" b="b"/>
              <a:pathLst>
                <a:path w="57784" h="12064">
                  <a:moveTo>
                    <a:pt x="0" y="0"/>
                  </a:moveTo>
                  <a:lnTo>
                    <a:pt x="0" y="11794"/>
                  </a:lnTo>
                  <a:lnTo>
                    <a:pt x="57743" y="11794"/>
                  </a:lnTo>
                  <a:lnTo>
                    <a:pt x="57743" y="0"/>
                  </a:lnTo>
                  <a:lnTo>
                    <a:pt x="0" y="0"/>
                  </a:lnTo>
                  <a:close/>
                </a:path>
              </a:pathLst>
            </a:custGeom>
            <a:ln w="3175">
              <a:solidFill>
                <a:srgbClr val="000000"/>
              </a:solidFill>
            </a:ln>
          </p:spPr>
          <p:txBody>
            <a:bodyPr wrap="square" lIns="0" tIns="0" rIns="0" bIns="0" rtlCol="0"/>
            <a:lstStyle/>
            <a:p>
              <a:endParaRPr sz="949"/>
            </a:p>
          </p:txBody>
        </p:sp>
      </p:grpSp>
      <p:pic>
        <p:nvPicPr>
          <p:cNvPr id="843" name="object 843"/>
          <p:cNvPicPr/>
          <p:nvPr/>
        </p:nvPicPr>
        <p:blipFill>
          <a:blip r:embed="rId43" cstate="print"/>
          <a:stretch>
            <a:fillRect/>
          </a:stretch>
        </p:blipFill>
        <p:spPr>
          <a:xfrm>
            <a:off x="7575578" y="2755531"/>
            <a:ext cx="86266" cy="48729"/>
          </a:xfrm>
          <a:prstGeom prst="rect">
            <a:avLst/>
          </a:prstGeom>
        </p:spPr>
      </p:pic>
      <p:pic>
        <p:nvPicPr>
          <p:cNvPr id="844" name="object 844"/>
          <p:cNvPicPr/>
          <p:nvPr/>
        </p:nvPicPr>
        <p:blipFill>
          <a:blip r:embed="rId44" cstate="print"/>
          <a:stretch>
            <a:fillRect/>
          </a:stretch>
        </p:blipFill>
        <p:spPr>
          <a:xfrm>
            <a:off x="6682208" y="1976326"/>
            <a:ext cx="79165" cy="48729"/>
          </a:xfrm>
          <a:prstGeom prst="rect">
            <a:avLst/>
          </a:prstGeom>
        </p:spPr>
      </p:pic>
      <p:pic>
        <p:nvPicPr>
          <p:cNvPr id="845" name="object 845"/>
          <p:cNvPicPr/>
          <p:nvPr/>
        </p:nvPicPr>
        <p:blipFill>
          <a:blip r:embed="rId45" cstate="print"/>
          <a:stretch>
            <a:fillRect/>
          </a:stretch>
        </p:blipFill>
        <p:spPr>
          <a:xfrm>
            <a:off x="6291642" y="2384784"/>
            <a:ext cx="77135" cy="48729"/>
          </a:xfrm>
          <a:prstGeom prst="rect">
            <a:avLst/>
          </a:prstGeom>
        </p:spPr>
      </p:pic>
      <p:pic>
        <p:nvPicPr>
          <p:cNvPr id="846" name="object 846"/>
          <p:cNvPicPr/>
          <p:nvPr/>
        </p:nvPicPr>
        <p:blipFill>
          <a:blip r:embed="rId46" cstate="print"/>
          <a:stretch>
            <a:fillRect/>
          </a:stretch>
        </p:blipFill>
        <p:spPr>
          <a:xfrm>
            <a:off x="6937999" y="1872897"/>
            <a:ext cx="81193" cy="48729"/>
          </a:xfrm>
          <a:prstGeom prst="rect">
            <a:avLst/>
          </a:prstGeom>
        </p:spPr>
      </p:pic>
      <p:pic>
        <p:nvPicPr>
          <p:cNvPr id="847" name="object 847"/>
          <p:cNvPicPr/>
          <p:nvPr/>
        </p:nvPicPr>
        <p:blipFill>
          <a:blip r:embed="rId47" cstate="print"/>
          <a:stretch>
            <a:fillRect/>
          </a:stretch>
        </p:blipFill>
        <p:spPr>
          <a:xfrm>
            <a:off x="7311659" y="1468467"/>
            <a:ext cx="83223" cy="48729"/>
          </a:xfrm>
          <a:prstGeom prst="rect">
            <a:avLst/>
          </a:prstGeom>
        </p:spPr>
      </p:pic>
      <p:sp>
        <p:nvSpPr>
          <p:cNvPr id="848" name="object 848"/>
          <p:cNvSpPr/>
          <p:nvPr/>
        </p:nvSpPr>
        <p:spPr>
          <a:xfrm>
            <a:off x="3127877" y="3261597"/>
            <a:ext cx="173709" cy="48866"/>
          </a:xfrm>
          <a:custGeom>
            <a:avLst/>
            <a:gdLst/>
            <a:ahLst/>
            <a:cxnLst/>
            <a:rect l="l" t="t" r="r" b="b"/>
            <a:pathLst>
              <a:path w="329564" h="92710">
                <a:moveTo>
                  <a:pt x="0" y="0"/>
                </a:moveTo>
                <a:lnTo>
                  <a:pt x="23097" y="0"/>
                </a:lnTo>
                <a:lnTo>
                  <a:pt x="34646" y="7698"/>
                </a:lnTo>
                <a:lnTo>
                  <a:pt x="40420" y="15397"/>
                </a:lnTo>
                <a:lnTo>
                  <a:pt x="46195" y="23097"/>
                </a:lnTo>
                <a:lnTo>
                  <a:pt x="51969" y="46195"/>
                </a:lnTo>
                <a:lnTo>
                  <a:pt x="46195" y="69292"/>
                </a:lnTo>
                <a:lnTo>
                  <a:pt x="40420" y="76991"/>
                </a:lnTo>
                <a:lnTo>
                  <a:pt x="34646" y="84690"/>
                </a:lnTo>
                <a:lnTo>
                  <a:pt x="23097" y="92390"/>
                </a:lnTo>
                <a:lnTo>
                  <a:pt x="0" y="92390"/>
                </a:lnTo>
                <a:lnTo>
                  <a:pt x="0" y="0"/>
                </a:lnTo>
              </a:path>
              <a:path w="329564" h="92710">
                <a:moveTo>
                  <a:pt x="138585" y="92390"/>
                </a:moveTo>
                <a:lnTo>
                  <a:pt x="92390" y="92390"/>
                </a:lnTo>
                <a:lnTo>
                  <a:pt x="92390" y="0"/>
                </a:lnTo>
                <a:lnTo>
                  <a:pt x="138585" y="0"/>
                </a:lnTo>
              </a:path>
              <a:path w="329564" h="92710">
                <a:moveTo>
                  <a:pt x="92390" y="46195"/>
                </a:moveTo>
                <a:lnTo>
                  <a:pt x="121262" y="46195"/>
                </a:lnTo>
              </a:path>
              <a:path w="329564" h="92710">
                <a:moveTo>
                  <a:pt x="179005" y="0"/>
                </a:moveTo>
                <a:lnTo>
                  <a:pt x="236749" y="0"/>
                </a:lnTo>
              </a:path>
              <a:path w="329564" h="92710">
                <a:moveTo>
                  <a:pt x="207877" y="0"/>
                </a:moveTo>
                <a:lnTo>
                  <a:pt x="207877" y="92390"/>
                </a:lnTo>
              </a:path>
              <a:path w="329564" h="92710">
                <a:moveTo>
                  <a:pt x="271396" y="92390"/>
                </a:moveTo>
                <a:lnTo>
                  <a:pt x="300268" y="0"/>
                </a:lnTo>
                <a:lnTo>
                  <a:pt x="329139" y="92390"/>
                </a:lnTo>
              </a:path>
              <a:path w="329564" h="92710">
                <a:moveTo>
                  <a:pt x="282944" y="61592"/>
                </a:moveTo>
                <a:lnTo>
                  <a:pt x="317591" y="61592"/>
                </a:lnTo>
              </a:path>
            </a:pathLst>
          </a:custGeom>
          <a:ln w="3175">
            <a:solidFill>
              <a:srgbClr val="000000"/>
            </a:solidFill>
          </a:ln>
        </p:spPr>
        <p:txBody>
          <a:bodyPr wrap="square" lIns="0" tIns="0" rIns="0" bIns="0" rtlCol="0"/>
          <a:lstStyle/>
          <a:p>
            <a:endParaRPr sz="949"/>
          </a:p>
        </p:txBody>
      </p:sp>
      <p:sp>
        <p:nvSpPr>
          <p:cNvPr id="849" name="object 849"/>
          <p:cNvSpPr/>
          <p:nvPr/>
        </p:nvSpPr>
        <p:spPr>
          <a:xfrm>
            <a:off x="3334841" y="3261597"/>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50" name="object 850"/>
          <p:cNvSpPr/>
          <p:nvPr/>
        </p:nvSpPr>
        <p:spPr>
          <a:xfrm>
            <a:off x="3371365" y="3261597"/>
            <a:ext cx="24433" cy="48866"/>
          </a:xfrm>
          <a:custGeom>
            <a:avLst/>
            <a:gdLst/>
            <a:ahLst/>
            <a:cxnLst/>
            <a:rect l="l" t="t" r="r" b="b"/>
            <a:pathLst>
              <a:path w="46354" h="92710">
                <a:moveTo>
                  <a:pt x="0" y="0"/>
                </a:moveTo>
                <a:lnTo>
                  <a:pt x="0" y="92390"/>
                </a:lnTo>
                <a:lnTo>
                  <a:pt x="46195" y="92390"/>
                </a:lnTo>
              </a:path>
            </a:pathLst>
          </a:custGeom>
          <a:ln w="3175">
            <a:solidFill>
              <a:srgbClr val="000000"/>
            </a:solidFill>
          </a:ln>
        </p:spPr>
        <p:txBody>
          <a:bodyPr wrap="square" lIns="0" tIns="0" rIns="0" bIns="0" rtlCol="0"/>
          <a:lstStyle/>
          <a:p>
            <a:endParaRPr sz="949"/>
          </a:p>
        </p:txBody>
      </p:sp>
      <p:sp>
        <p:nvSpPr>
          <p:cNvPr id="851" name="object 851"/>
          <p:cNvSpPr/>
          <p:nvPr/>
        </p:nvSpPr>
        <p:spPr>
          <a:xfrm>
            <a:off x="3476064" y="3232379"/>
            <a:ext cx="39160" cy="77985"/>
          </a:xfrm>
          <a:custGeom>
            <a:avLst/>
            <a:gdLst/>
            <a:ahLst/>
            <a:cxnLst/>
            <a:rect l="l" t="t" r="r" b="b"/>
            <a:pathLst>
              <a:path w="74295" h="147954">
                <a:moveTo>
                  <a:pt x="73912" y="147824"/>
                </a:moveTo>
                <a:lnTo>
                  <a:pt x="0" y="147824"/>
                </a:lnTo>
                <a:lnTo>
                  <a:pt x="0" y="0"/>
                </a:lnTo>
                <a:lnTo>
                  <a:pt x="73912" y="0"/>
                </a:lnTo>
              </a:path>
              <a:path w="74295" h="147954">
                <a:moveTo>
                  <a:pt x="0" y="73912"/>
                </a:moveTo>
                <a:lnTo>
                  <a:pt x="46195" y="73912"/>
                </a:lnTo>
              </a:path>
            </a:pathLst>
          </a:custGeom>
          <a:ln w="3175">
            <a:solidFill>
              <a:srgbClr val="000000"/>
            </a:solidFill>
          </a:ln>
        </p:spPr>
        <p:txBody>
          <a:bodyPr wrap="square" lIns="0" tIns="0" rIns="0" bIns="0" rtlCol="0"/>
          <a:lstStyle/>
          <a:p>
            <a:endParaRPr sz="949"/>
          </a:p>
        </p:txBody>
      </p:sp>
      <p:sp>
        <p:nvSpPr>
          <p:cNvPr id="852" name="object 852"/>
          <p:cNvSpPr/>
          <p:nvPr/>
        </p:nvSpPr>
        <p:spPr>
          <a:xfrm>
            <a:off x="3105354" y="3341949"/>
            <a:ext cx="222241" cy="48866"/>
          </a:xfrm>
          <a:custGeom>
            <a:avLst/>
            <a:gdLst/>
            <a:ahLst/>
            <a:cxnLst/>
            <a:rect l="l" t="t" r="r" b="b"/>
            <a:pathLst>
              <a:path w="421639" h="92710">
                <a:moveTo>
                  <a:pt x="51969" y="15397"/>
                </a:moveTo>
                <a:lnTo>
                  <a:pt x="46195" y="7698"/>
                </a:lnTo>
                <a:lnTo>
                  <a:pt x="34646" y="0"/>
                </a:lnTo>
                <a:lnTo>
                  <a:pt x="23097" y="0"/>
                </a:lnTo>
                <a:lnTo>
                  <a:pt x="11548" y="7698"/>
                </a:lnTo>
                <a:lnTo>
                  <a:pt x="5774" y="15397"/>
                </a:lnTo>
                <a:lnTo>
                  <a:pt x="5774" y="23097"/>
                </a:lnTo>
                <a:lnTo>
                  <a:pt x="11548" y="30796"/>
                </a:lnTo>
                <a:lnTo>
                  <a:pt x="23097" y="38495"/>
                </a:lnTo>
                <a:lnTo>
                  <a:pt x="34646" y="46195"/>
                </a:lnTo>
                <a:lnTo>
                  <a:pt x="46195" y="53893"/>
                </a:lnTo>
                <a:lnTo>
                  <a:pt x="51969" y="61592"/>
                </a:lnTo>
                <a:lnTo>
                  <a:pt x="51969" y="76991"/>
                </a:lnTo>
                <a:lnTo>
                  <a:pt x="46195" y="84690"/>
                </a:lnTo>
                <a:lnTo>
                  <a:pt x="34646" y="92390"/>
                </a:lnTo>
                <a:lnTo>
                  <a:pt x="23097" y="92390"/>
                </a:lnTo>
                <a:lnTo>
                  <a:pt x="11548" y="84690"/>
                </a:lnTo>
                <a:lnTo>
                  <a:pt x="5774" y="76991"/>
                </a:lnTo>
                <a:lnTo>
                  <a:pt x="0" y="69292"/>
                </a:lnTo>
              </a:path>
              <a:path w="421639" h="92710">
                <a:moveTo>
                  <a:pt x="144359" y="76991"/>
                </a:moveTo>
                <a:lnTo>
                  <a:pt x="138585" y="84690"/>
                </a:lnTo>
                <a:lnTo>
                  <a:pt x="127036" y="92390"/>
                </a:lnTo>
                <a:lnTo>
                  <a:pt x="115487" y="92390"/>
                </a:lnTo>
                <a:lnTo>
                  <a:pt x="103938" y="84690"/>
                </a:lnTo>
                <a:lnTo>
                  <a:pt x="98164" y="76991"/>
                </a:lnTo>
                <a:lnTo>
                  <a:pt x="92390" y="69292"/>
                </a:lnTo>
                <a:lnTo>
                  <a:pt x="86615" y="46195"/>
                </a:lnTo>
                <a:lnTo>
                  <a:pt x="92390" y="23097"/>
                </a:lnTo>
                <a:lnTo>
                  <a:pt x="98164" y="15397"/>
                </a:lnTo>
                <a:lnTo>
                  <a:pt x="103938" y="7698"/>
                </a:lnTo>
                <a:lnTo>
                  <a:pt x="115487" y="0"/>
                </a:lnTo>
                <a:lnTo>
                  <a:pt x="127036" y="0"/>
                </a:lnTo>
                <a:lnTo>
                  <a:pt x="138585" y="7698"/>
                </a:lnTo>
                <a:lnTo>
                  <a:pt x="144359" y="15397"/>
                </a:lnTo>
              </a:path>
              <a:path w="421639" h="92710">
                <a:moveTo>
                  <a:pt x="184780" y="92390"/>
                </a:moveTo>
                <a:lnTo>
                  <a:pt x="213652" y="0"/>
                </a:lnTo>
                <a:lnTo>
                  <a:pt x="242524" y="92390"/>
                </a:lnTo>
              </a:path>
              <a:path w="421639" h="92710">
                <a:moveTo>
                  <a:pt x="196329" y="61592"/>
                </a:moveTo>
                <a:lnTo>
                  <a:pt x="230975" y="61592"/>
                </a:lnTo>
              </a:path>
              <a:path w="421639" h="92710">
                <a:moveTo>
                  <a:pt x="282944" y="0"/>
                </a:moveTo>
                <a:lnTo>
                  <a:pt x="282944" y="92390"/>
                </a:lnTo>
                <a:lnTo>
                  <a:pt x="329139" y="92390"/>
                </a:lnTo>
              </a:path>
              <a:path w="421639" h="92710">
                <a:moveTo>
                  <a:pt x="421530" y="92390"/>
                </a:moveTo>
                <a:lnTo>
                  <a:pt x="375334" y="92390"/>
                </a:lnTo>
                <a:lnTo>
                  <a:pt x="375334" y="0"/>
                </a:lnTo>
                <a:lnTo>
                  <a:pt x="421530" y="0"/>
                </a:lnTo>
              </a:path>
              <a:path w="421639" h="92710">
                <a:moveTo>
                  <a:pt x="375334" y="46195"/>
                </a:moveTo>
                <a:lnTo>
                  <a:pt x="404206" y="46195"/>
                </a:lnTo>
              </a:path>
            </a:pathLst>
          </a:custGeom>
          <a:ln w="3175">
            <a:solidFill>
              <a:srgbClr val="000000"/>
            </a:solidFill>
          </a:ln>
        </p:spPr>
        <p:txBody>
          <a:bodyPr wrap="square" lIns="0" tIns="0" rIns="0" bIns="0" rtlCol="0"/>
          <a:lstStyle/>
          <a:p>
            <a:endParaRPr sz="949"/>
          </a:p>
        </p:txBody>
      </p:sp>
      <p:sp>
        <p:nvSpPr>
          <p:cNvPr id="853" name="object 853"/>
          <p:cNvSpPr/>
          <p:nvPr/>
        </p:nvSpPr>
        <p:spPr>
          <a:xfrm>
            <a:off x="3412757" y="3341949"/>
            <a:ext cx="0" cy="48866"/>
          </a:xfrm>
          <a:custGeom>
            <a:avLst/>
            <a:gdLst/>
            <a:ahLst/>
            <a:cxnLst/>
            <a:rect l="l" t="t" r="r" b="b"/>
            <a:pathLst>
              <a:path h="92710">
                <a:moveTo>
                  <a:pt x="0" y="0"/>
                </a:moveTo>
                <a:lnTo>
                  <a:pt x="0" y="92390"/>
                </a:lnTo>
              </a:path>
            </a:pathLst>
          </a:custGeom>
          <a:ln w="3175">
            <a:solidFill>
              <a:srgbClr val="000000"/>
            </a:solidFill>
          </a:ln>
        </p:spPr>
        <p:txBody>
          <a:bodyPr wrap="square" lIns="0" tIns="0" rIns="0" bIns="0" rtlCol="0"/>
          <a:lstStyle/>
          <a:p>
            <a:endParaRPr sz="949"/>
          </a:p>
        </p:txBody>
      </p:sp>
      <p:sp>
        <p:nvSpPr>
          <p:cNvPr id="854" name="object 854"/>
          <p:cNvSpPr/>
          <p:nvPr/>
        </p:nvSpPr>
        <p:spPr>
          <a:xfrm>
            <a:off x="3452324" y="3341949"/>
            <a:ext cx="18408" cy="48866"/>
          </a:xfrm>
          <a:custGeom>
            <a:avLst/>
            <a:gdLst/>
            <a:ahLst/>
            <a:cxnLst/>
            <a:rect l="l" t="t" r="r" b="b"/>
            <a:pathLst>
              <a:path w="34925" h="92710">
                <a:moveTo>
                  <a:pt x="0" y="92390"/>
                </a:moveTo>
                <a:lnTo>
                  <a:pt x="34646" y="0"/>
                </a:lnTo>
              </a:path>
            </a:pathLst>
          </a:custGeom>
          <a:ln w="3175">
            <a:solidFill>
              <a:srgbClr val="000000"/>
            </a:solidFill>
          </a:ln>
        </p:spPr>
        <p:txBody>
          <a:bodyPr wrap="square" lIns="0" tIns="0" rIns="0" bIns="0" rtlCol="0"/>
          <a:lstStyle/>
          <a:p>
            <a:endParaRPr sz="949"/>
          </a:p>
        </p:txBody>
      </p:sp>
      <p:sp>
        <p:nvSpPr>
          <p:cNvPr id="855" name="object 855"/>
          <p:cNvSpPr/>
          <p:nvPr/>
        </p:nvSpPr>
        <p:spPr>
          <a:xfrm>
            <a:off x="3497978" y="3341949"/>
            <a:ext cx="27445" cy="48866"/>
          </a:xfrm>
          <a:custGeom>
            <a:avLst/>
            <a:gdLst/>
            <a:ahLst/>
            <a:cxnLst/>
            <a:rect l="l" t="t" r="r" b="b"/>
            <a:pathLst>
              <a:path w="52070" h="92710">
                <a:moveTo>
                  <a:pt x="46195" y="0"/>
                </a:moveTo>
                <a:lnTo>
                  <a:pt x="11548" y="0"/>
                </a:lnTo>
                <a:lnTo>
                  <a:pt x="5774" y="38495"/>
                </a:lnTo>
                <a:lnTo>
                  <a:pt x="17323" y="30796"/>
                </a:lnTo>
                <a:lnTo>
                  <a:pt x="28871" y="30796"/>
                </a:lnTo>
                <a:lnTo>
                  <a:pt x="40420" y="38495"/>
                </a:lnTo>
                <a:lnTo>
                  <a:pt x="46195" y="46195"/>
                </a:lnTo>
                <a:lnTo>
                  <a:pt x="51969" y="61592"/>
                </a:lnTo>
                <a:lnTo>
                  <a:pt x="46195" y="76991"/>
                </a:lnTo>
                <a:lnTo>
                  <a:pt x="40420" y="84690"/>
                </a:lnTo>
                <a:lnTo>
                  <a:pt x="28871" y="92390"/>
                </a:lnTo>
                <a:lnTo>
                  <a:pt x="17323" y="92390"/>
                </a:lnTo>
                <a:lnTo>
                  <a:pt x="5774" y="84690"/>
                </a:lnTo>
                <a:lnTo>
                  <a:pt x="0" y="76991"/>
                </a:lnTo>
              </a:path>
            </a:pathLst>
          </a:custGeom>
          <a:ln w="3175">
            <a:solidFill>
              <a:srgbClr val="000000"/>
            </a:solidFill>
          </a:ln>
        </p:spPr>
        <p:txBody>
          <a:bodyPr wrap="square" lIns="0" tIns="0" rIns="0" bIns="0" rtlCol="0"/>
          <a:lstStyle/>
          <a:p>
            <a:endParaRPr sz="949"/>
          </a:p>
        </p:txBody>
      </p:sp>
      <p:grpSp>
        <p:nvGrpSpPr>
          <p:cNvPr id="856" name="object 856"/>
          <p:cNvGrpSpPr/>
          <p:nvPr/>
        </p:nvGrpSpPr>
        <p:grpSpPr>
          <a:xfrm>
            <a:off x="2423853" y="1953043"/>
            <a:ext cx="18743" cy="19078"/>
            <a:chOff x="3085171" y="3705356"/>
            <a:chExt cx="35560" cy="36195"/>
          </a:xfrm>
        </p:grpSpPr>
        <p:sp>
          <p:nvSpPr>
            <p:cNvPr id="857" name="object 857"/>
            <p:cNvSpPr/>
            <p:nvPr/>
          </p:nvSpPr>
          <p:spPr>
            <a:xfrm>
              <a:off x="3085201" y="3705386"/>
              <a:ext cx="35560" cy="36195"/>
            </a:xfrm>
            <a:custGeom>
              <a:avLst/>
              <a:gdLst/>
              <a:ahLst/>
              <a:cxnLst/>
              <a:rect l="l" t="t" r="r" b="b"/>
              <a:pathLst>
                <a:path w="35560" h="36195">
                  <a:moveTo>
                    <a:pt x="12542" y="0"/>
                  </a:moveTo>
                  <a:lnTo>
                    <a:pt x="0" y="9976"/>
                  </a:lnTo>
                  <a:lnTo>
                    <a:pt x="0" y="26061"/>
                  </a:lnTo>
                  <a:lnTo>
                    <a:pt x="12542" y="36037"/>
                  </a:lnTo>
                  <a:lnTo>
                    <a:pt x="28164" y="32459"/>
                  </a:lnTo>
                  <a:lnTo>
                    <a:pt x="35114" y="18018"/>
                  </a:lnTo>
                  <a:lnTo>
                    <a:pt x="28164" y="3577"/>
                  </a:lnTo>
                  <a:lnTo>
                    <a:pt x="12542" y="0"/>
                  </a:lnTo>
                  <a:close/>
                </a:path>
              </a:pathLst>
            </a:custGeom>
            <a:solidFill>
              <a:srgbClr val="000000"/>
            </a:solidFill>
          </p:spPr>
          <p:txBody>
            <a:bodyPr wrap="square" lIns="0" tIns="0" rIns="0" bIns="0" rtlCol="0"/>
            <a:lstStyle/>
            <a:p>
              <a:endParaRPr sz="949"/>
            </a:p>
          </p:txBody>
        </p:sp>
        <p:sp>
          <p:nvSpPr>
            <p:cNvPr id="858" name="object 858"/>
            <p:cNvSpPr/>
            <p:nvPr/>
          </p:nvSpPr>
          <p:spPr>
            <a:xfrm>
              <a:off x="3085201" y="3705386"/>
              <a:ext cx="35560" cy="36195"/>
            </a:xfrm>
            <a:custGeom>
              <a:avLst/>
              <a:gdLst/>
              <a:ahLst/>
              <a:cxnLst/>
              <a:rect l="l" t="t" r="r" b="b"/>
              <a:pathLst>
                <a:path w="35560" h="36195">
                  <a:moveTo>
                    <a:pt x="35114" y="18018"/>
                  </a:moveTo>
                  <a:lnTo>
                    <a:pt x="28164" y="3577"/>
                  </a:lnTo>
                  <a:lnTo>
                    <a:pt x="12542" y="0"/>
                  </a:lnTo>
                  <a:lnTo>
                    <a:pt x="0" y="9976"/>
                  </a:lnTo>
                  <a:lnTo>
                    <a:pt x="0" y="26061"/>
                  </a:lnTo>
                  <a:lnTo>
                    <a:pt x="12542" y="36037"/>
                  </a:lnTo>
                  <a:lnTo>
                    <a:pt x="28164" y="32459"/>
                  </a:lnTo>
                  <a:lnTo>
                    <a:pt x="35114" y="18018"/>
                  </a:lnTo>
                  <a:close/>
                </a:path>
              </a:pathLst>
            </a:custGeom>
            <a:ln w="3175">
              <a:solidFill>
                <a:srgbClr val="000000"/>
              </a:solidFill>
            </a:ln>
          </p:spPr>
          <p:txBody>
            <a:bodyPr wrap="square" lIns="0" tIns="0" rIns="0" bIns="0" rtlCol="0"/>
            <a:lstStyle/>
            <a:p>
              <a:endParaRPr sz="949"/>
            </a:p>
          </p:txBody>
        </p:sp>
      </p:grpSp>
      <p:grpSp>
        <p:nvGrpSpPr>
          <p:cNvPr id="859" name="object 859"/>
          <p:cNvGrpSpPr/>
          <p:nvPr/>
        </p:nvGrpSpPr>
        <p:grpSpPr>
          <a:xfrm>
            <a:off x="3132788" y="1354507"/>
            <a:ext cx="290185" cy="48866"/>
            <a:chOff x="4430179" y="2569800"/>
            <a:chExt cx="550545" cy="92710"/>
          </a:xfrm>
        </p:grpSpPr>
        <p:sp>
          <p:nvSpPr>
            <p:cNvPr id="860" name="object 860"/>
            <p:cNvSpPr/>
            <p:nvPr/>
          </p:nvSpPr>
          <p:spPr>
            <a:xfrm>
              <a:off x="4430209" y="2569830"/>
              <a:ext cx="77470" cy="92710"/>
            </a:xfrm>
            <a:custGeom>
              <a:avLst/>
              <a:gdLst/>
              <a:ahLst/>
              <a:cxnLst/>
              <a:rect l="l" t="t" r="r" b="b"/>
              <a:pathLst>
                <a:path w="77470" h="92710">
                  <a:moveTo>
                    <a:pt x="46195" y="0"/>
                  </a:moveTo>
                  <a:lnTo>
                    <a:pt x="30796" y="0"/>
                  </a:lnTo>
                  <a:lnTo>
                    <a:pt x="19247" y="1965"/>
                  </a:lnTo>
                  <a:lnTo>
                    <a:pt x="11548" y="7862"/>
                  </a:lnTo>
                  <a:lnTo>
                    <a:pt x="7699" y="11793"/>
                  </a:lnTo>
                  <a:lnTo>
                    <a:pt x="1924" y="19656"/>
                  </a:lnTo>
                  <a:lnTo>
                    <a:pt x="0" y="31451"/>
                  </a:lnTo>
                  <a:lnTo>
                    <a:pt x="0" y="60937"/>
                  </a:lnTo>
                  <a:lnTo>
                    <a:pt x="30796" y="92390"/>
                  </a:lnTo>
                  <a:lnTo>
                    <a:pt x="46195" y="92390"/>
                  </a:lnTo>
                  <a:lnTo>
                    <a:pt x="76991" y="60937"/>
                  </a:lnTo>
                  <a:lnTo>
                    <a:pt x="65443" y="60937"/>
                  </a:lnTo>
                  <a:lnTo>
                    <a:pt x="63518" y="68801"/>
                  </a:lnTo>
                  <a:lnTo>
                    <a:pt x="59668" y="74698"/>
                  </a:lnTo>
                  <a:lnTo>
                    <a:pt x="53894" y="78629"/>
                  </a:lnTo>
                  <a:lnTo>
                    <a:pt x="46195" y="80595"/>
                  </a:lnTo>
                  <a:lnTo>
                    <a:pt x="30796" y="80595"/>
                  </a:lnTo>
                  <a:lnTo>
                    <a:pt x="23097" y="78629"/>
                  </a:lnTo>
                  <a:lnTo>
                    <a:pt x="17323" y="74698"/>
                  </a:lnTo>
                  <a:lnTo>
                    <a:pt x="13473" y="68801"/>
                  </a:lnTo>
                  <a:lnTo>
                    <a:pt x="11548" y="60937"/>
                  </a:lnTo>
                  <a:lnTo>
                    <a:pt x="11548" y="31451"/>
                  </a:lnTo>
                  <a:lnTo>
                    <a:pt x="13473" y="23588"/>
                  </a:lnTo>
                  <a:lnTo>
                    <a:pt x="17323" y="17691"/>
                  </a:lnTo>
                  <a:lnTo>
                    <a:pt x="23097" y="13759"/>
                  </a:lnTo>
                  <a:lnTo>
                    <a:pt x="30796" y="11793"/>
                  </a:lnTo>
                  <a:lnTo>
                    <a:pt x="46195" y="11793"/>
                  </a:lnTo>
                  <a:lnTo>
                    <a:pt x="53894" y="13759"/>
                  </a:lnTo>
                  <a:lnTo>
                    <a:pt x="59668" y="17691"/>
                  </a:lnTo>
                  <a:lnTo>
                    <a:pt x="63518" y="23588"/>
                  </a:lnTo>
                  <a:lnTo>
                    <a:pt x="65443" y="31451"/>
                  </a:lnTo>
                  <a:lnTo>
                    <a:pt x="76991" y="31451"/>
                  </a:lnTo>
                  <a:lnTo>
                    <a:pt x="75066" y="19656"/>
                  </a:lnTo>
                  <a:lnTo>
                    <a:pt x="69292" y="11793"/>
                  </a:lnTo>
                  <a:lnTo>
                    <a:pt x="65443" y="7862"/>
                  </a:lnTo>
                  <a:lnTo>
                    <a:pt x="57743" y="1965"/>
                  </a:lnTo>
                  <a:lnTo>
                    <a:pt x="46195" y="0"/>
                  </a:lnTo>
                  <a:close/>
                </a:path>
              </a:pathLst>
            </a:custGeom>
            <a:solidFill>
              <a:srgbClr val="000000"/>
            </a:solidFill>
          </p:spPr>
          <p:txBody>
            <a:bodyPr wrap="square" lIns="0" tIns="0" rIns="0" bIns="0" rtlCol="0"/>
            <a:lstStyle/>
            <a:p>
              <a:endParaRPr sz="949"/>
            </a:p>
          </p:txBody>
        </p:sp>
        <p:sp>
          <p:nvSpPr>
            <p:cNvPr id="861" name="object 861"/>
            <p:cNvSpPr/>
            <p:nvPr/>
          </p:nvSpPr>
          <p:spPr>
            <a:xfrm>
              <a:off x="4430209" y="2569830"/>
              <a:ext cx="77470" cy="92710"/>
            </a:xfrm>
            <a:custGeom>
              <a:avLst/>
              <a:gdLst/>
              <a:ahLst/>
              <a:cxnLst/>
              <a:rect l="l" t="t" r="r" b="b"/>
              <a:pathLst>
                <a:path w="77470" h="92710">
                  <a:moveTo>
                    <a:pt x="76991" y="31451"/>
                  </a:moveTo>
                  <a:lnTo>
                    <a:pt x="46195" y="0"/>
                  </a:lnTo>
                  <a:lnTo>
                    <a:pt x="30796" y="0"/>
                  </a:lnTo>
                  <a:lnTo>
                    <a:pt x="0" y="31451"/>
                  </a:lnTo>
                  <a:lnTo>
                    <a:pt x="0" y="60937"/>
                  </a:lnTo>
                  <a:lnTo>
                    <a:pt x="30796" y="92390"/>
                  </a:lnTo>
                  <a:lnTo>
                    <a:pt x="46195" y="92390"/>
                  </a:lnTo>
                  <a:lnTo>
                    <a:pt x="76991" y="60937"/>
                  </a:lnTo>
                  <a:lnTo>
                    <a:pt x="65443" y="60937"/>
                  </a:lnTo>
                  <a:lnTo>
                    <a:pt x="63518" y="68801"/>
                  </a:lnTo>
                  <a:lnTo>
                    <a:pt x="59668" y="74698"/>
                  </a:lnTo>
                  <a:lnTo>
                    <a:pt x="53894" y="78629"/>
                  </a:lnTo>
                  <a:lnTo>
                    <a:pt x="46195" y="80595"/>
                  </a:lnTo>
                  <a:lnTo>
                    <a:pt x="30796" y="80595"/>
                  </a:lnTo>
                  <a:lnTo>
                    <a:pt x="23097" y="78629"/>
                  </a:lnTo>
                  <a:lnTo>
                    <a:pt x="17323" y="74698"/>
                  </a:lnTo>
                  <a:lnTo>
                    <a:pt x="13473" y="68801"/>
                  </a:lnTo>
                  <a:lnTo>
                    <a:pt x="11548" y="60937"/>
                  </a:lnTo>
                  <a:lnTo>
                    <a:pt x="11548" y="31451"/>
                  </a:lnTo>
                  <a:lnTo>
                    <a:pt x="13473" y="23588"/>
                  </a:lnTo>
                  <a:lnTo>
                    <a:pt x="17323" y="17691"/>
                  </a:lnTo>
                  <a:lnTo>
                    <a:pt x="23097" y="13759"/>
                  </a:lnTo>
                  <a:lnTo>
                    <a:pt x="30796" y="11793"/>
                  </a:lnTo>
                  <a:lnTo>
                    <a:pt x="46195" y="11793"/>
                  </a:lnTo>
                  <a:lnTo>
                    <a:pt x="53894" y="13759"/>
                  </a:lnTo>
                  <a:lnTo>
                    <a:pt x="59668" y="17691"/>
                  </a:lnTo>
                  <a:lnTo>
                    <a:pt x="63518" y="23588"/>
                  </a:lnTo>
                  <a:lnTo>
                    <a:pt x="65443" y="31451"/>
                  </a:lnTo>
                  <a:lnTo>
                    <a:pt x="76991" y="31451"/>
                  </a:lnTo>
                  <a:close/>
                </a:path>
              </a:pathLst>
            </a:custGeom>
            <a:ln w="3175">
              <a:solidFill>
                <a:srgbClr val="000000"/>
              </a:solidFill>
            </a:ln>
          </p:spPr>
          <p:txBody>
            <a:bodyPr wrap="square" lIns="0" tIns="0" rIns="0" bIns="0" rtlCol="0"/>
            <a:lstStyle/>
            <a:p>
              <a:endParaRPr sz="949"/>
            </a:p>
          </p:txBody>
        </p:sp>
        <p:sp>
          <p:nvSpPr>
            <p:cNvPr id="862" name="object 862"/>
            <p:cNvSpPr/>
            <p:nvPr/>
          </p:nvSpPr>
          <p:spPr>
            <a:xfrm>
              <a:off x="4495652" y="2601281"/>
              <a:ext cx="12065" cy="29845"/>
            </a:xfrm>
            <a:custGeom>
              <a:avLst/>
              <a:gdLst/>
              <a:ahLst/>
              <a:cxnLst/>
              <a:rect l="l" t="t" r="r" b="b"/>
              <a:pathLst>
                <a:path w="12064" h="29844">
                  <a:moveTo>
                    <a:pt x="11548" y="0"/>
                  </a:moveTo>
                  <a:lnTo>
                    <a:pt x="0" y="0"/>
                  </a:lnTo>
                  <a:lnTo>
                    <a:pt x="0" y="29486"/>
                  </a:lnTo>
                  <a:lnTo>
                    <a:pt x="11548" y="29486"/>
                  </a:lnTo>
                  <a:lnTo>
                    <a:pt x="11548" y="0"/>
                  </a:lnTo>
                  <a:close/>
                </a:path>
              </a:pathLst>
            </a:custGeom>
            <a:solidFill>
              <a:srgbClr val="000000"/>
            </a:solidFill>
          </p:spPr>
          <p:txBody>
            <a:bodyPr wrap="square" lIns="0" tIns="0" rIns="0" bIns="0" rtlCol="0"/>
            <a:lstStyle/>
            <a:p>
              <a:endParaRPr sz="949"/>
            </a:p>
          </p:txBody>
        </p:sp>
        <p:sp>
          <p:nvSpPr>
            <p:cNvPr id="863" name="object 863"/>
            <p:cNvSpPr/>
            <p:nvPr/>
          </p:nvSpPr>
          <p:spPr>
            <a:xfrm>
              <a:off x="4495652" y="2601281"/>
              <a:ext cx="12065" cy="29845"/>
            </a:xfrm>
            <a:custGeom>
              <a:avLst/>
              <a:gdLst/>
              <a:ahLst/>
              <a:cxnLst/>
              <a:rect l="l" t="t" r="r" b="b"/>
              <a:pathLst>
                <a:path w="12064" h="29844">
                  <a:moveTo>
                    <a:pt x="11548" y="0"/>
                  </a:moveTo>
                  <a:lnTo>
                    <a:pt x="0" y="0"/>
                  </a:lnTo>
                  <a:lnTo>
                    <a:pt x="0" y="29486"/>
                  </a:lnTo>
                  <a:lnTo>
                    <a:pt x="11548" y="29486"/>
                  </a:lnTo>
                  <a:lnTo>
                    <a:pt x="11548" y="0"/>
                  </a:lnTo>
                  <a:close/>
                </a:path>
              </a:pathLst>
            </a:custGeom>
            <a:ln w="3175">
              <a:solidFill>
                <a:srgbClr val="000000"/>
              </a:solidFill>
            </a:ln>
          </p:spPr>
          <p:txBody>
            <a:bodyPr wrap="square" lIns="0" tIns="0" rIns="0" bIns="0" rtlCol="0"/>
            <a:lstStyle/>
            <a:p>
              <a:endParaRPr sz="949"/>
            </a:p>
          </p:txBody>
        </p:sp>
        <p:sp>
          <p:nvSpPr>
            <p:cNvPr id="864" name="object 864"/>
            <p:cNvSpPr/>
            <p:nvPr/>
          </p:nvSpPr>
          <p:spPr>
            <a:xfrm>
              <a:off x="4522599" y="2569830"/>
              <a:ext cx="12065" cy="92710"/>
            </a:xfrm>
            <a:custGeom>
              <a:avLst/>
              <a:gdLst/>
              <a:ahLst/>
              <a:cxnLst/>
              <a:rect l="l" t="t" r="r" b="b"/>
              <a:pathLst>
                <a:path w="12064"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65" name="object 865"/>
            <p:cNvSpPr/>
            <p:nvPr/>
          </p:nvSpPr>
          <p:spPr>
            <a:xfrm>
              <a:off x="4522599" y="2569830"/>
              <a:ext cx="12065" cy="92710"/>
            </a:xfrm>
            <a:custGeom>
              <a:avLst/>
              <a:gdLst/>
              <a:ahLst/>
              <a:cxnLst/>
              <a:rect l="l" t="t" r="r" b="b"/>
              <a:pathLst>
                <a:path w="12064"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sp>
          <p:nvSpPr>
            <p:cNvPr id="866" name="object 866"/>
            <p:cNvSpPr/>
            <p:nvPr/>
          </p:nvSpPr>
          <p:spPr>
            <a:xfrm>
              <a:off x="4534148" y="2569830"/>
              <a:ext cx="59690" cy="51435"/>
            </a:xfrm>
            <a:custGeom>
              <a:avLst/>
              <a:gdLst/>
              <a:ahLst/>
              <a:cxnLst/>
              <a:rect l="l" t="t" r="r" b="b"/>
              <a:pathLst>
                <a:path w="59689" h="51435">
                  <a:moveTo>
                    <a:pt x="34646" y="0"/>
                  </a:moveTo>
                  <a:lnTo>
                    <a:pt x="0" y="0"/>
                  </a:ln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5"/>
                  </a:lnTo>
                  <a:lnTo>
                    <a:pt x="57743" y="35383"/>
                  </a:lnTo>
                  <a:lnTo>
                    <a:pt x="59668" y="27520"/>
                  </a:lnTo>
                  <a:lnTo>
                    <a:pt x="59668" y="23588"/>
                  </a:lnTo>
                  <a:lnTo>
                    <a:pt x="57743" y="15725"/>
                  </a:lnTo>
                  <a:lnTo>
                    <a:pt x="51969" y="7862"/>
                  </a:lnTo>
                  <a:lnTo>
                    <a:pt x="46195" y="1965"/>
                  </a:lnTo>
                  <a:lnTo>
                    <a:pt x="34646" y="0"/>
                  </a:lnTo>
                  <a:close/>
                </a:path>
              </a:pathLst>
            </a:custGeom>
            <a:solidFill>
              <a:srgbClr val="000000"/>
            </a:solidFill>
          </p:spPr>
          <p:txBody>
            <a:bodyPr wrap="square" lIns="0" tIns="0" rIns="0" bIns="0" rtlCol="0"/>
            <a:lstStyle/>
            <a:p>
              <a:endParaRPr sz="949"/>
            </a:p>
          </p:txBody>
        </p:sp>
        <p:sp>
          <p:nvSpPr>
            <p:cNvPr id="867" name="object 867"/>
            <p:cNvSpPr/>
            <p:nvPr/>
          </p:nvSpPr>
          <p:spPr>
            <a:xfrm>
              <a:off x="4534148" y="2569830"/>
              <a:ext cx="59690" cy="51435"/>
            </a:xfrm>
            <a:custGeom>
              <a:avLst/>
              <a:gdLst/>
              <a:ahLst/>
              <a:cxnLst/>
              <a:rect l="l" t="t" r="r" b="b"/>
              <a:pathLst>
                <a:path w="59689" h="51435">
                  <a:moveTo>
                    <a:pt x="0" y="0"/>
                  </a:moveTo>
                  <a:lnTo>
                    <a:pt x="0" y="9828"/>
                  </a:lnTo>
                  <a:lnTo>
                    <a:pt x="34646" y="9828"/>
                  </a:lnTo>
                  <a:lnTo>
                    <a:pt x="40420" y="13759"/>
                  </a:lnTo>
                  <a:lnTo>
                    <a:pt x="44270" y="17691"/>
                  </a:lnTo>
                  <a:lnTo>
                    <a:pt x="46195" y="23588"/>
                  </a:lnTo>
                  <a:lnTo>
                    <a:pt x="46195" y="27520"/>
                  </a:lnTo>
                  <a:lnTo>
                    <a:pt x="44270" y="33417"/>
                  </a:lnTo>
                  <a:lnTo>
                    <a:pt x="40420" y="37349"/>
                  </a:lnTo>
                  <a:lnTo>
                    <a:pt x="34646" y="39314"/>
                  </a:lnTo>
                  <a:lnTo>
                    <a:pt x="0" y="39314"/>
                  </a:lnTo>
                  <a:lnTo>
                    <a:pt x="0" y="51109"/>
                  </a:lnTo>
                  <a:lnTo>
                    <a:pt x="34646" y="51109"/>
                  </a:lnTo>
                  <a:lnTo>
                    <a:pt x="46195" y="47177"/>
                  </a:lnTo>
                  <a:lnTo>
                    <a:pt x="51969" y="43245"/>
                  </a:lnTo>
                  <a:lnTo>
                    <a:pt x="57743" y="35383"/>
                  </a:lnTo>
                  <a:lnTo>
                    <a:pt x="59668" y="27520"/>
                  </a:lnTo>
                  <a:lnTo>
                    <a:pt x="59668" y="23588"/>
                  </a:lnTo>
                  <a:lnTo>
                    <a:pt x="57743" y="15725"/>
                  </a:lnTo>
                  <a:lnTo>
                    <a:pt x="51969" y="7862"/>
                  </a:lnTo>
                  <a:lnTo>
                    <a:pt x="46195" y="1965"/>
                  </a:lnTo>
                  <a:lnTo>
                    <a:pt x="34646" y="0"/>
                  </a:lnTo>
                  <a:lnTo>
                    <a:pt x="0" y="0"/>
                  </a:lnTo>
                  <a:close/>
                </a:path>
              </a:pathLst>
            </a:custGeom>
            <a:ln w="3175">
              <a:solidFill>
                <a:srgbClr val="000000"/>
              </a:solidFill>
            </a:ln>
          </p:spPr>
          <p:txBody>
            <a:bodyPr wrap="square" lIns="0" tIns="0" rIns="0" bIns="0" rtlCol="0"/>
            <a:lstStyle/>
            <a:p>
              <a:endParaRPr sz="949"/>
            </a:p>
          </p:txBody>
        </p:sp>
        <p:sp>
          <p:nvSpPr>
            <p:cNvPr id="868" name="object 868"/>
            <p:cNvSpPr/>
            <p:nvPr/>
          </p:nvSpPr>
          <p:spPr>
            <a:xfrm>
              <a:off x="4607290" y="2569830"/>
              <a:ext cx="73660" cy="10160"/>
            </a:xfrm>
            <a:custGeom>
              <a:avLst/>
              <a:gdLst/>
              <a:ahLst/>
              <a:cxnLst/>
              <a:rect l="l" t="t" r="r" b="b"/>
              <a:pathLst>
                <a:path w="73660" h="10160">
                  <a:moveTo>
                    <a:pt x="73142" y="0"/>
                  </a:moveTo>
                  <a:lnTo>
                    <a:pt x="0" y="0"/>
                  </a:lnTo>
                  <a:lnTo>
                    <a:pt x="0" y="9828"/>
                  </a:lnTo>
                  <a:lnTo>
                    <a:pt x="73142" y="9828"/>
                  </a:lnTo>
                  <a:lnTo>
                    <a:pt x="73142" y="0"/>
                  </a:lnTo>
                  <a:close/>
                </a:path>
              </a:pathLst>
            </a:custGeom>
            <a:solidFill>
              <a:srgbClr val="000000"/>
            </a:solidFill>
          </p:spPr>
          <p:txBody>
            <a:bodyPr wrap="square" lIns="0" tIns="0" rIns="0" bIns="0" rtlCol="0"/>
            <a:lstStyle/>
            <a:p>
              <a:endParaRPr sz="949"/>
            </a:p>
          </p:txBody>
        </p:sp>
        <p:sp>
          <p:nvSpPr>
            <p:cNvPr id="869" name="object 869"/>
            <p:cNvSpPr/>
            <p:nvPr/>
          </p:nvSpPr>
          <p:spPr>
            <a:xfrm>
              <a:off x="4607290" y="2569830"/>
              <a:ext cx="73660" cy="10160"/>
            </a:xfrm>
            <a:custGeom>
              <a:avLst/>
              <a:gdLst/>
              <a:ahLst/>
              <a:cxnLst/>
              <a:rect l="l" t="t" r="r" b="b"/>
              <a:pathLst>
                <a:path w="73660" h="10160">
                  <a:moveTo>
                    <a:pt x="0" y="0"/>
                  </a:moveTo>
                  <a:lnTo>
                    <a:pt x="0" y="9828"/>
                  </a:lnTo>
                  <a:lnTo>
                    <a:pt x="73142" y="9828"/>
                  </a:lnTo>
                  <a:lnTo>
                    <a:pt x="73142" y="0"/>
                  </a:lnTo>
                  <a:lnTo>
                    <a:pt x="0" y="0"/>
                  </a:lnTo>
                  <a:close/>
                </a:path>
              </a:pathLst>
            </a:custGeom>
            <a:ln w="3175">
              <a:solidFill>
                <a:srgbClr val="000000"/>
              </a:solidFill>
            </a:ln>
          </p:spPr>
          <p:txBody>
            <a:bodyPr wrap="square" lIns="0" tIns="0" rIns="0" bIns="0" rtlCol="0"/>
            <a:lstStyle/>
            <a:p>
              <a:endParaRPr sz="949"/>
            </a:p>
          </p:txBody>
        </p:sp>
        <p:sp>
          <p:nvSpPr>
            <p:cNvPr id="870" name="object 870"/>
            <p:cNvSpPr/>
            <p:nvPr/>
          </p:nvSpPr>
          <p:spPr>
            <a:xfrm>
              <a:off x="4638078" y="2569833"/>
              <a:ext cx="69850" cy="92710"/>
            </a:xfrm>
            <a:custGeom>
              <a:avLst/>
              <a:gdLst/>
              <a:ahLst/>
              <a:cxnLst/>
              <a:rect l="l" t="t" r="r" b="b"/>
              <a:pathLst>
                <a:path w="69850" h="92710">
                  <a:moveTo>
                    <a:pt x="11557" y="9829"/>
                  </a:moveTo>
                  <a:lnTo>
                    <a:pt x="0" y="9829"/>
                  </a:lnTo>
                  <a:lnTo>
                    <a:pt x="0" y="92392"/>
                  </a:lnTo>
                  <a:lnTo>
                    <a:pt x="11557" y="92392"/>
                  </a:lnTo>
                  <a:lnTo>
                    <a:pt x="11557" y="9829"/>
                  </a:lnTo>
                  <a:close/>
                </a:path>
                <a:path w="69850" h="92710">
                  <a:moveTo>
                    <a:pt x="69291" y="0"/>
                  </a:moveTo>
                  <a:lnTo>
                    <a:pt x="57746" y="0"/>
                  </a:lnTo>
                  <a:lnTo>
                    <a:pt x="57746" y="92392"/>
                  </a:lnTo>
                  <a:lnTo>
                    <a:pt x="69291" y="92392"/>
                  </a:lnTo>
                  <a:lnTo>
                    <a:pt x="69291" y="0"/>
                  </a:lnTo>
                  <a:close/>
                </a:path>
              </a:pathLst>
            </a:custGeom>
            <a:solidFill>
              <a:srgbClr val="000000"/>
            </a:solidFill>
          </p:spPr>
          <p:txBody>
            <a:bodyPr wrap="square" lIns="0" tIns="0" rIns="0" bIns="0" rtlCol="0"/>
            <a:lstStyle/>
            <a:p>
              <a:endParaRPr sz="949"/>
            </a:p>
          </p:txBody>
        </p:sp>
        <p:sp>
          <p:nvSpPr>
            <p:cNvPr id="871" name="object 871"/>
            <p:cNvSpPr/>
            <p:nvPr/>
          </p:nvSpPr>
          <p:spPr>
            <a:xfrm>
              <a:off x="4695831" y="2569830"/>
              <a:ext cx="12065" cy="92710"/>
            </a:xfrm>
            <a:custGeom>
              <a:avLst/>
              <a:gdLst/>
              <a:ahLst/>
              <a:cxnLst/>
              <a:rect l="l" t="t" r="r" b="b"/>
              <a:pathLst>
                <a:path w="12064"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872" name="object 872"/>
            <p:cNvPicPr/>
            <p:nvPr/>
          </p:nvPicPr>
          <p:blipFill>
            <a:blip r:embed="rId48" cstate="print"/>
            <a:stretch>
              <a:fillRect/>
            </a:stretch>
          </p:blipFill>
          <p:spPr>
            <a:xfrm>
              <a:off x="4726598" y="2569800"/>
              <a:ext cx="254132" cy="92449"/>
            </a:xfrm>
            <a:prstGeom prst="rect">
              <a:avLst/>
            </a:prstGeom>
          </p:spPr>
        </p:pic>
      </p:grpSp>
      <p:grpSp>
        <p:nvGrpSpPr>
          <p:cNvPr id="873" name="object 873"/>
          <p:cNvGrpSpPr/>
          <p:nvPr/>
        </p:nvGrpSpPr>
        <p:grpSpPr>
          <a:xfrm>
            <a:off x="3479759" y="1354507"/>
            <a:ext cx="193122" cy="48866"/>
            <a:chOff x="5088459" y="2569800"/>
            <a:chExt cx="366395" cy="92710"/>
          </a:xfrm>
        </p:grpSpPr>
        <p:sp>
          <p:nvSpPr>
            <p:cNvPr id="874" name="object 874"/>
            <p:cNvSpPr/>
            <p:nvPr/>
          </p:nvSpPr>
          <p:spPr>
            <a:xfrm>
              <a:off x="5088489" y="2569830"/>
              <a:ext cx="12065" cy="92710"/>
            </a:xfrm>
            <a:custGeom>
              <a:avLst/>
              <a:gdLst/>
              <a:ahLst/>
              <a:cxnLst/>
              <a:rect l="l" t="t" r="r" b="b"/>
              <a:pathLst>
                <a:path w="12064" h="92710">
                  <a:moveTo>
                    <a:pt x="11548" y="0"/>
                  </a:moveTo>
                  <a:lnTo>
                    <a:pt x="0" y="0"/>
                  </a:lnTo>
                  <a:lnTo>
                    <a:pt x="0" y="92390"/>
                  </a:lnTo>
                  <a:lnTo>
                    <a:pt x="11548" y="92390"/>
                  </a:lnTo>
                  <a:lnTo>
                    <a:pt x="11548" y="0"/>
                  </a:lnTo>
                  <a:close/>
                </a:path>
              </a:pathLst>
            </a:custGeom>
            <a:solidFill>
              <a:srgbClr val="000000"/>
            </a:solidFill>
          </p:spPr>
          <p:txBody>
            <a:bodyPr wrap="square" lIns="0" tIns="0" rIns="0" bIns="0" rtlCol="0"/>
            <a:lstStyle/>
            <a:p>
              <a:endParaRPr sz="949"/>
            </a:p>
          </p:txBody>
        </p:sp>
        <p:sp>
          <p:nvSpPr>
            <p:cNvPr id="875" name="object 875"/>
            <p:cNvSpPr/>
            <p:nvPr/>
          </p:nvSpPr>
          <p:spPr>
            <a:xfrm>
              <a:off x="5088489" y="2569830"/>
              <a:ext cx="12065" cy="92710"/>
            </a:xfrm>
            <a:custGeom>
              <a:avLst/>
              <a:gdLst/>
              <a:ahLst/>
              <a:cxnLst/>
              <a:rect l="l" t="t" r="r" b="b"/>
              <a:pathLst>
                <a:path w="12064" h="92710">
                  <a:moveTo>
                    <a:pt x="0" y="0"/>
                  </a:moveTo>
                  <a:lnTo>
                    <a:pt x="0" y="92390"/>
                  </a:lnTo>
                  <a:lnTo>
                    <a:pt x="11548" y="92390"/>
                  </a:lnTo>
                  <a:lnTo>
                    <a:pt x="11548" y="0"/>
                  </a:lnTo>
                  <a:lnTo>
                    <a:pt x="0" y="0"/>
                  </a:lnTo>
                  <a:close/>
                </a:path>
              </a:pathLst>
            </a:custGeom>
            <a:ln w="3175">
              <a:solidFill>
                <a:srgbClr val="000000"/>
              </a:solidFill>
            </a:ln>
          </p:spPr>
          <p:txBody>
            <a:bodyPr wrap="square" lIns="0" tIns="0" rIns="0" bIns="0" rtlCol="0"/>
            <a:lstStyle/>
            <a:p>
              <a:endParaRPr sz="949"/>
            </a:p>
          </p:txBody>
        </p:sp>
        <p:pic>
          <p:nvPicPr>
            <p:cNvPr id="876" name="object 876"/>
            <p:cNvPicPr/>
            <p:nvPr/>
          </p:nvPicPr>
          <p:blipFill>
            <a:blip r:embed="rId49" cstate="print"/>
            <a:stretch>
              <a:fillRect/>
            </a:stretch>
          </p:blipFill>
          <p:spPr>
            <a:xfrm>
              <a:off x="5119256" y="2569800"/>
              <a:ext cx="334973" cy="92449"/>
            </a:xfrm>
            <a:prstGeom prst="rect">
              <a:avLst/>
            </a:prstGeom>
          </p:spPr>
        </p:pic>
      </p:grpSp>
      <p:pic>
        <p:nvPicPr>
          <p:cNvPr id="877" name="object 877"/>
          <p:cNvPicPr/>
          <p:nvPr/>
        </p:nvPicPr>
        <p:blipFill>
          <a:blip r:embed="rId50" cstate="print"/>
          <a:stretch>
            <a:fillRect/>
          </a:stretch>
        </p:blipFill>
        <p:spPr>
          <a:xfrm>
            <a:off x="10416577" y="544550"/>
            <a:ext cx="83223" cy="48729"/>
          </a:xfrm>
          <a:prstGeom prst="rect">
            <a:avLst/>
          </a:prstGeom>
        </p:spPr>
      </p:pic>
      <p:pic>
        <p:nvPicPr>
          <p:cNvPr id="878" name="object 878"/>
          <p:cNvPicPr/>
          <p:nvPr/>
        </p:nvPicPr>
        <p:blipFill>
          <a:blip r:embed="rId51" cstate="print"/>
          <a:stretch>
            <a:fillRect/>
          </a:stretch>
        </p:blipFill>
        <p:spPr>
          <a:xfrm>
            <a:off x="10283780" y="797533"/>
            <a:ext cx="81192" cy="48729"/>
          </a:xfrm>
          <a:prstGeom prst="rect">
            <a:avLst/>
          </a:prstGeom>
        </p:spPr>
      </p:pic>
      <p:pic>
        <p:nvPicPr>
          <p:cNvPr id="879" name="object 879"/>
          <p:cNvPicPr/>
          <p:nvPr/>
        </p:nvPicPr>
        <p:blipFill>
          <a:blip r:embed="rId36" cstate="print"/>
          <a:stretch>
            <a:fillRect/>
          </a:stretch>
        </p:blipFill>
        <p:spPr>
          <a:xfrm>
            <a:off x="10660074" y="1006215"/>
            <a:ext cx="81193" cy="65307"/>
          </a:xfrm>
          <a:prstGeom prst="rect">
            <a:avLst/>
          </a:prstGeom>
        </p:spPr>
      </p:pic>
      <p:sp>
        <p:nvSpPr>
          <p:cNvPr id="880" name="object 880"/>
          <p:cNvSpPr/>
          <p:nvPr/>
        </p:nvSpPr>
        <p:spPr>
          <a:xfrm>
            <a:off x="9955805" y="338532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grpSp>
        <p:nvGrpSpPr>
          <p:cNvPr id="881" name="object 881"/>
          <p:cNvGrpSpPr/>
          <p:nvPr/>
        </p:nvGrpSpPr>
        <p:grpSpPr>
          <a:xfrm>
            <a:off x="9988506" y="3384548"/>
            <a:ext cx="84010" cy="50540"/>
            <a:chOff x="17436999" y="6421240"/>
            <a:chExt cx="159385" cy="95885"/>
          </a:xfrm>
        </p:grpSpPr>
        <p:sp>
          <p:nvSpPr>
            <p:cNvPr id="882" name="object 882"/>
            <p:cNvSpPr/>
            <p:nvPr/>
          </p:nvSpPr>
          <p:spPr>
            <a:xfrm>
              <a:off x="17438477" y="6422718"/>
              <a:ext cx="52069" cy="92710"/>
            </a:xfrm>
            <a:custGeom>
              <a:avLst/>
              <a:gdLst/>
              <a:ahLst/>
              <a:cxnLst/>
              <a:rect l="l" t="t" r="r" b="b"/>
              <a:pathLst>
                <a:path w="52069" h="92709">
                  <a:moveTo>
                    <a:pt x="51969" y="15398"/>
                  </a:moveTo>
                  <a:lnTo>
                    <a:pt x="46195" y="7699"/>
                  </a:lnTo>
                  <a:lnTo>
                    <a:pt x="34646" y="0"/>
                  </a:lnTo>
                  <a:lnTo>
                    <a:pt x="23097" y="0"/>
                  </a:lnTo>
                  <a:lnTo>
                    <a:pt x="11548" y="7699"/>
                  </a:lnTo>
                  <a:lnTo>
                    <a:pt x="5774" y="15398"/>
                  </a:lnTo>
                  <a:lnTo>
                    <a:pt x="5774" y="23097"/>
                  </a:lnTo>
                  <a:lnTo>
                    <a:pt x="11548" y="30797"/>
                  </a:lnTo>
                  <a:lnTo>
                    <a:pt x="23097" y="38495"/>
                  </a:lnTo>
                  <a:lnTo>
                    <a:pt x="34646" y="46195"/>
                  </a:lnTo>
                  <a:lnTo>
                    <a:pt x="46195" y="53894"/>
                  </a:lnTo>
                  <a:lnTo>
                    <a:pt x="51969" y="61593"/>
                  </a:lnTo>
                  <a:lnTo>
                    <a:pt x="51969" y="76992"/>
                  </a:lnTo>
                  <a:lnTo>
                    <a:pt x="46195" y="84690"/>
                  </a:lnTo>
                  <a:lnTo>
                    <a:pt x="34646" y="92390"/>
                  </a:lnTo>
                  <a:lnTo>
                    <a:pt x="23097" y="92390"/>
                  </a:lnTo>
                  <a:lnTo>
                    <a:pt x="11548" y="84690"/>
                  </a:lnTo>
                  <a:lnTo>
                    <a:pt x="5774" y="76992"/>
                  </a:lnTo>
                  <a:lnTo>
                    <a:pt x="0" y="69292"/>
                  </a:lnTo>
                </a:path>
              </a:pathLst>
            </a:custGeom>
            <a:ln w="3175">
              <a:solidFill>
                <a:srgbClr val="000000"/>
              </a:solidFill>
            </a:ln>
          </p:spPr>
          <p:txBody>
            <a:bodyPr wrap="square" lIns="0" tIns="0" rIns="0" bIns="0" rtlCol="0"/>
            <a:lstStyle/>
            <a:p>
              <a:endParaRPr sz="949"/>
            </a:p>
          </p:txBody>
        </p:sp>
        <p:pic>
          <p:nvPicPr>
            <p:cNvPr id="883" name="object 883"/>
            <p:cNvPicPr/>
            <p:nvPr/>
          </p:nvPicPr>
          <p:blipFill>
            <a:blip r:embed="rId33" cstate="print"/>
            <a:stretch>
              <a:fillRect/>
            </a:stretch>
          </p:blipFill>
          <p:spPr>
            <a:xfrm>
              <a:off x="17523614" y="6421240"/>
              <a:ext cx="72249" cy="95346"/>
            </a:xfrm>
            <a:prstGeom prst="rect">
              <a:avLst/>
            </a:prstGeom>
          </p:spPr>
        </p:pic>
      </p:grpSp>
      <p:sp>
        <p:nvSpPr>
          <p:cNvPr id="884" name="object 884"/>
          <p:cNvSpPr/>
          <p:nvPr/>
        </p:nvSpPr>
        <p:spPr>
          <a:xfrm>
            <a:off x="10135378" y="3385327"/>
            <a:ext cx="30458" cy="48866"/>
          </a:xfrm>
          <a:custGeom>
            <a:avLst/>
            <a:gdLst/>
            <a:ahLst/>
            <a:cxnLst/>
            <a:rect l="l" t="t" r="r" b="b"/>
            <a:pathLst>
              <a:path w="57784" h="92709">
                <a:moveTo>
                  <a:pt x="0" y="0"/>
                </a:moveTo>
                <a:lnTo>
                  <a:pt x="28871" y="92390"/>
                </a:lnTo>
                <a:lnTo>
                  <a:pt x="57743" y="0"/>
                </a:lnTo>
              </a:path>
            </a:pathLst>
          </a:custGeom>
          <a:ln w="3175">
            <a:solidFill>
              <a:srgbClr val="000000"/>
            </a:solidFill>
          </a:ln>
        </p:spPr>
        <p:txBody>
          <a:bodyPr wrap="square" lIns="0" tIns="0" rIns="0" bIns="0" rtlCol="0"/>
          <a:lstStyle/>
          <a:p>
            <a:endParaRPr sz="949"/>
          </a:p>
        </p:txBody>
      </p:sp>
      <p:sp>
        <p:nvSpPr>
          <p:cNvPr id="885" name="object 885"/>
          <p:cNvSpPr/>
          <p:nvPr/>
        </p:nvSpPr>
        <p:spPr>
          <a:xfrm>
            <a:off x="10199293" y="3385327"/>
            <a:ext cx="0" cy="48866"/>
          </a:xfrm>
          <a:custGeom>
            <a:avLst/>
            <a:gdLst/>
            <a:ahLst/>
            <a:cxnLst/>
            <a:rect l="l" t="t" r="r" b="b"/>
            <a:pathLst>
              <a:path h="92709">
                <a:moveTo>
                  <a:pt x="0" y="0"/>
                </a:moveTo>
                <a:lnTo>
                  <a:pt x="0" y="92390"/>
                </a:lnTo>
              </a:path>
            </a:pathLst>
          </a:custGeom>
          <a:ln w="3175">
            <a:solidFill>
              <a:srgbClr val="000000"/>
            </a:solidFill>
          </a:ln>
        </p:spPr>
        <p:txBody>
          <a:bodyPr wrap="square" lIns="0" tIns="0" rIns="0" bIns="0" rtlCol="0"/>
          <a:lstStyle/>
          <a:p>
            <a:endParaRPr sz="949"/>
          </a:p>
        </p:txBody>
      </p:sp>
      <p:sp>
        <p:nvSpPr>
          <p:cNvPr id="886" name="object 886"/>
          <p:cNvSpPr/>
          <p:nvPr/>
        </p:nvSpPr>
        <p:spPr>
          <a:xfrm>
            <a:off x="10235816" y="3385327"/>
            <a:ext cx="79324" cy="48866"/>
          </a:xfrm>
          <a:custGeom>
            <a:avLst/>
            <a:gdLst/>
            <a:ahLst/>
            <a:cxnLst/>
            <a:rect l="l" t="t" r="r" b="b"/>
            <a:pathLst>
              <a:path w="150494" h="92709">
                <a:moveTo>
                  <a:pt x="46195" y="92390"/>
                </a:moveTo>
                <a:lnTo>
                  <a:pt x="0" y="92390"/>
                </a:lnTo>
                <a:lnTo>
                  <a:pt x="0" y="0"/>
                </a:lnTo>
                <a:lnTo>
                  <a:pt x="46195" y="0"/>
                </a:lnTo>
              </a:path>
              <a:path w="150494" h="92709">
                <a:moveTo>
                  <a:pt x="0" y="46195"/>
                </a:moveTo>
                <a:lnTo>
                  <a:pt x="28871" y="46195"/>
                </a:lnTo>
              </a:path>
              <a:path w="150494" h="92709">
                <a:moveTo>
                  <a:pt x="80841" y="0"/>
                </a:moveTo>
                <a:lnTo>
                  <a:pt x="98164" y="92390"/>
                </a:lnTo>
                <a:lnTo>
                  <a:pt x="115487" y="0"/>
                </a:lnTo>
                <a:lnTo>
                  <a:pt x="132810" y="92390"/>
                </a:lnTo>
                <a:lnTo>
                  <a:pt x="150134" y="0"/>
                </a:lnTo>
              </a:path>
            </a:pathLst>
          </a:custGeom>
          <a:ln w="3175">
            <a:solidFill>
              <a:srgbClr val="000000"/>
            </a:solidFill>
          </a:ln>
        </p:spPr>
        <p:txBody>
          <a:bodyPr wrap="square" lIns="0" tIns="0" rIns="0" bIns="0" rtlCol="0"/>
          <a:lstStyle/>
          <a:p>
            <a:endParaRPr sz="949"/>
          </a:p>
        </p:txBody>
      </p:sp>
      <p:grpSp>
        <p:nvGrpSpPr>
          <p:cNvPr id="887" name="object 887"/>
          <p:cNvGrpSpPr/>
          <p:nvPr/>
        </p:nvGrpSpPr>
        <p:grpSpPr>
          <a:xfrm>
            <a:off x="9699364" y="3457595"/>
            <a:ext cx="123504" cy="50540"/>
            <a:chOff x="16888432" y="6559825"/>
            <a:chExt cx="234315" cy="95885"/>
          </a:xfrm>
        </p:grpSpPr>
        <p:sp>
          <p:nvSpPr>
            <p:cNvPr id="888" name="object 888"/>
            <p:cNvSpPr/>
            <p:nvPr/>
          </p:nvSpPr>
          <p:spPr>
            <a:xfrm>
              <a:off x="16889910" y="6561304"/>
              <a:ext cx="46355" cy="92710"/>
            </a:xfrm>
            <a:custGeom>
              <a:avLst/>
              <a:gdLst/>
              <a:ahLst/>
              <a:cxnLst/>
              <a:rect l="l" t="t" r="r" b="b"/>
              <a:pathLst>
                <a:path w="46355" h="92709">
                  <a:moveTo>
                    <a:pt x="0" y="92390"/>
                  </a:moveTo>
                  <a:lnTo>
                    <a:pt x="0" y="0"/>
                  </a:lnTo>
                  <a:lnTo>
                    <a:pt x="46195" y="0"/>
                  </a:lnTo>
                </a:path>
                <a:path w="46355" h="92709">
                  <a:moveTo>
                    <a:pt x="0" y="46195"/>
                  </a:moveTo>
                  <a:lnTo>
                    <a:pt x="28871" y="46195"/>
                  </a:lnTo>
                </a:path>
              </a:pathLst>
            </a:custGeom>
            <a:ln w="3175">
              <a:solidFill>
                <a:srgbClr val="000000"/>
              </a:solidFill>
            </a:ln>
          </p:spPr>
          <p:txBody>
            <a:bodyPr wrap="square" lIns="0" tIns="0" rIns="0" bIns="0" rtlCol="0"/>
            <a:lstStyle/>
            <a:p>
              <a:endParaRPr sz="949"/>
            </a:p>
          </p:txBody>
        </p:sp>
        <p:pic>
          <p:nvPicPr>
            <p:cNvPr id="889" name="object 889"/>
            <p:cNvPicPr/>
            <p:nvPr/>
          </p:nvPicPr>
          <p:blipFill>
            <a:blip r:embed="rId12" cstate="print"/>
            <a:stretch>
              <a:fillRect/>
            </a:stretch>
          </p:blipFill>
          <p:spPr>
            <a:xfrm>
              <a:off x="16969274" y="6559825"/>
              <a:ext cx="72249" cy="95346"/>
            </a:xfrm>
            <a:prstGeom prst="rect">
              <a:avLst/>
            </a:prstGeom>
          </p:spPr>
        </p:pic>
        <p:sp>
          <p:nvSpPr>
            <p:cNvPr id="890" name="object 890"/>
            <p:cNvSpPr/>
            <p:nvPr/>
          </p:nvSpPr>
          <p:spPr>
            <a:xfrm>
              <a:off x="17074691" y="6561304"/>
              <a:ext cx="46355" cy="92710"/>
            </a:xfrm>
            <a:custGeom>
              <a:avLst/>
              <a:gdLst/>
              <a:ahLst/>
              <a:cxnLst/>
              <a:rect l="l" t="t" r="r" b="b"/>
              <a:pathLst>
                <a:path w="46355" h="92709">
                  <a:moveTo>
                    <a:pt x="0" y="92390"/>
                  </a:moveTo>
                  <a:lnTo>
                    <a:pt x="0" y="0"/>
                  </a:lnTo>
                  <a:lnTo>
                    <a:pt x="28871" y="0"/>
                  </a:lnTo>
                  <a:lnTo>
                    <a:pt x="40420" y="7699"/>
                  </a:lnTo>
                  <a:lnTo>
                    <a:pt x="46195" y="15398"/>
                  </a:lnTo>
                  <a:lnTo>
                    <a:pt x="46195" y="30797"/>
                  </a:lnTo>
                  <a:lnTo>
                    <a:pt x="40420" y="38495"/>
                  </a:lnTo>
                  <a:lnTo>
                    <a:pt x="28871" y="46195"/>
                  </a:lnTo>
                  <a:lnTo>
                    <a:pt x="0" y="46195"/>
                  </a:lnTo>
                </a:path>
                <a:path w="46355" h="92709">
                  <a:moveTo>
                    <a:pt x="28871" y="46195"/>
                  </a:moveTo>
                  <a:lnTo>
                    <a:pt x="46195" y="92390"/>
                  </a:lnTo>
                </a:path>
              </a:pathLst>
            </a:custGeom>
            <a:ln w="3175">
              <a:solidFill>
                <a:srgbClr val="000000"/>
              </a:solidFill>
            </a:ln>
          </p:spPr>
          <p:txBody>
            <a:bodyPr wrap="square" lIns="0" tIns="0" rIns="0" bIns="0" rtlCol="0"/>
            <a:lstStyle/>
            <a:p>
              <a:endParaRPr sz="949"/>
            </a:p>
          </p:txBody>
        </p:sp>
      </p:grpSp>
      <p:sp>
        <p:nvSpPr>
          <p:cNvPr id="891" name="object 891"/>
          <p:cNvSpPr/>
          <p:nvPr/>
        </p:nvSpPr>
        <p:spPr>
          <a:xfrm>
            <a:off x="9894933" y="3458374"/>
            <a:ext cx="414024" cy="48866"/>
          </a:xfrm>
          <a:custGeom>
            <a:avLst/>
            <a:gdLst/>
            <a:ahLst/>
            <a:cxnLst/>
            <a:rect l="l" t="t" r="r" b="b"/>
            <a:pathLst>
              <a:path w="785494" h="92709">
                <a:moveTo>
                  <a:pt x="0" y="92390"/>
                </a:moveTo>
                <a:lnTo>
                  <a:pt x="0" y="0"/>
                </a:lnTo>
                <a:lnTo>
                  <a:pt x="28871" y="0"/>
                </a:lnTo>
                <a:lnTo>
                  <a:pt x="40420" y="7699"/>
                </a:lnTo>
                <a:lnTo>
                  <a:pt x="46195" y="15398"/>
                </a:lnTo>
                <a:lnTo>
                  <a:pt x="46195" y="30797"/>
                </a:lnTo>
                <a:lnTo>
                  <a:pt x="40420" y="38495"/>
                </a:lnTo>
                <a:lnTo>
                  <a:pt x="28871" y="46195"/>
                </a:lnTo>
                <a:lnTo>
                  <a:pt x="0" y="46195"/>
                </a:lnTo>
              </a:path>
              <a:path w="785494" h="92709">
                <a:moveTo>
                  <a:pt x="28871" y="46195"/>
                </a:moveTo>
                <a:lnTo>
                  <a:pt x="46195" y="92390"/>
                </a:lnTo>
              </a:path>
              <a:path w="785494" h="92709">
                <a:moveTo>
                  <a:pt x="138585" y="92390"/>
                </a:moveTo>
                <a:lnTo>
                  <a:pt x="92390" y="92390"/>
                </a:lnTo>
                <a:lnTo>
                  <a:pt x="92390" y="0"/>
                </a:lnTo>
                <a:lnTo>
                  <a:pt x="138585" y="0"/>
                </a:lnTo>
              </a:path>
              <a:path w="785494" h="92709">
                <a:moveTo>
                  <a:pt x="92390" y="46195"/>
                </a:moveTo>
                <a:lnTo>
                  <a:pt x="121262" y="46195"/>
                </a:lnTo>
              </a:path>
              <a:path w="785494" h="92709">
                <a:moveTo>
                  <a:pt x="184780" y="92390"/>
                </a:moveTo>
                <a:lnTo>
                  <a:pt x="184780" y="0"/>
                </a:lnTo>
                <a:lnTo>
                  <a:pt x="230975" y="0"/>
                </a:lnTo>
              </a:path>
              <a:path w="785494" h="92709">
                <a:moveTo>
                  <a:pt x="184780" y="46195"/>
                </a:moveTo>
                <a:lnTo>
                  <a:pt x="213652" y="46195"/>
                </a:lnTo>
              </a:path>
              <a:path w="785494" h="92709">
                <a:moveTo>
                  <a:pt x="323365" y="92390"/>
                </a:moveTo>
                <a:lnTo>
                  <a:pt x="277170" y="92390"/>
                </a:lnTo>
                <a:lnTo>
                  <a:pt x="277170" y="0"/>
                </a:lnTo>
                <a:lnTo>
                  <a:pt x="323365" y="0"/>
                </a:lnTo>
              </a:path>
              <a:path w="785494" h="92709">
                <a:moveTo>
                  <a:pt x="277170" y="46195"/>
                </a:moveTo>
                <a:lnTo>
                  <a:pt x="306042" y="46195"/>
                </a:lnTo>
              </a:path>
              <a:path w="785494" h="92709">
                <a:moveTo>
                  <a:pt x="369560" y="92390"/>
                </a:moveTo>
                <a:lnTo>
                  <a:pt x="369560" y="0"/>
                </a:lnTo>
                <a:lnTo>
                  <a:pt x="398432" y="0"/>
                </a:lnTo>
                <a:lnTo>
                  <a:pt x="409981" y="7699"/>
                </a:lnTo>
                <a:lnTo>
                  <a:pt x="415755" y="15398"/>
                </a:lnTo>
                <a:lnTo>
                  <a:pt x="415755" y="30797"/>
                </a:lnTo>
                <a:lnTo>
                  <a:pt x="409981" y="38495"/>
                </a:lnTo>
                <a:lnTo>
                  <a:pt x="398432" y="46195"/>
                </a:lnTo>
                <a:lnTo>
                  <a:pt x="369560" y="46195"/>
                </a:lnTo>
              </a:path>
              <a:path w="785494" h="92709">
                <a:moveTo>
                  <a:pt x="398432" y="46195"/>
                </a:moveTo>
                <a:lnTo>
                  <a:pt x="415755" y="92390"/>
                </a:lnTo>
              </a:path>
              <a:path w="785494" h="92709">
                <a:moveTo>
                  <a:pt x="508145" y="92390"/>
                </a:moveTo>
                <a:lnTo>
                  <a:pt x="461950" y="92390"/>
                </a:lnTo>
                <a:lnTo>
                  <a:pt x="461950" y="0"/>
                </a:lnTo>
                <a:lnTo>
                  <a:pt x="508145" y="0"/>
                </a:lnTo>
              </a:path>
              <a:path w="785494" h="92709">
                <a:moveTo>
                  <a:pt x="461950" y="46195"/>
                </a:moveTo>
                <a:lnTo>
                  <a:pt x="490822" y="46195"/>
                </a:lnTo>
              </a:path>
              <a:path w="785494" h="92709">
                <a:moveTo>
                  <a:pt x="554340" y="92390"/>
                </a:moveTo>
                <a:lnTo>
                  <a:pt x="554340" y="0"/>
                </a:lnTo>
                <a:lnTo>
                  <a:pt x="600536" y="92390"/>
                </a:lnTo>
                <a:lnTo>
                  <a:pt x="600536" y="0"/>
                </a:lnTo>
              </a:path>
              <a:path w="785494" h="92709">
                <a:moveTo>
                  <a:pt x="692926" y="76992"/>
                </a:moveTo>
                <a:lnTo>
                  <a:pt x="687151" y="84690"/>
                </a:lnTo>
                <a:lnTo>
                  <a:pt x="675603" y="92390"/>
                </a:lnTo>
                <a:lnTo>
                  <a:pt x="664054" y="92390"/>
                </a:lnTo>
                <a:lnTo>
                  <a:pt x="652505" y="84690"/>
                </a:lnTo>
                <a:lnTo>
                  <a:pt x="646731" y="76992"/>
                </a:lnTo>
                <a:lnTo>
                  <a:pt x="640956" y="69292"/>
                </a:lnTo>
                <a:lnTo>
                  <a:pt x="635182" y="46195"/>
                </a:lnTo>
                <a:lnTo>
                  <a:pt x="640956" y="23097"/>
                </a:lnTo>
                <a:lnTo>
                  <a:pt x="646731" y="15398"/>
                </a:lnTo>
                <a:lnTo>
                  <a:pt x="652505" y="7699"/>
                </a:lnTo>
                <a:lnTo>
                  <a:pt x="664054" y="0"/>
                </a:lnTo>
                <a:lnTo>
                  <a:pt x="675603" y="0"/>
                </a:lnTo>
                <a:lnTo>
                  <a:pt x="687151" y="7699"/>
                </a:lnTo>
                <a:lnTo>
                  <a:pt x="692926" y="15398"/>
                </a:lnTo>
              </a:path>
              <a:path w="785494" h="92709">
                <a:moveTo>
                  <a:pt x="785316" y="92390"/>
                </a:moveTo>
                <a:lnTo>
                  <a:pt x="739121" y="92390"/>
                </a:lnTo>
                <a:lnTo>
                  <a:pt x="739121" y="0"/>
                </a:lnTo>
                <a:lnTo>
                  <a:pt x="785316" y="0"/>
                </a:lnTo>
              </a:path>
              <a:path w="785494" h="92709">
                <a:moveTo>
                  <a:pt x="739121" y="46195"/>
                </a:moveTo>
                <a:lnTo>
                  <a:pt x="767993" y="46195"/>
                </a:lnTo>
              </a:path>
            </a:pathLst>
          </a:custGeom>
          <a:ln w="3175">
            <a:solidFill>
              <a:srgbClr val="000000"/>
            </a:solidFill>
          </a:ln>
        </p:spPr>
        <p:txBody>
          <a:bodyPr wrap="square" lIns="0" tIns="0" rIns="0" bIns="0" rtlCol="0"/>
          <a:lstStyle/>
          <a:p>
            <a:endParaRPr sz="949"/>
          </a:p>
        </p:txBody>
      </p:sp>
      <p:grpSp>
        <p:nvGrpSpPr>
          <p:cNvPr id="892" name="object 892"/>
          <p:cNvGrpSpPr/>
          <p:nvPr/>
        </p:nvGrpSpPr>
        <p:grpSpPr>
          <a:xfrm>
            <a:off x="10375043" y="3457595"/>
            <a:ext cx="178395" cy="50540"/>
            <a:chOff x="18170345" y="6559825"/>
            <a:chExt cx="338455" cy="95885"/>
          </a:xfrm>
        </p:grpSpPr>
        <p:pic>
          <p:nvPicPr>
            <p:cNvPr id="893" name="object 893"/>
            <p:cNvPicPr/>
            <p:nvPr/>
          </p:nvPicPr>
          <p:blipFill>
            <a:blip r:embed="rId12" cstate="print"/>
            <a:stretch>
              <a:fillRect/>
            </a:stretch>
          </p:blipFill>
          <p:spPr>
            <a:xfrm>
              <a:off x="18170345" y="6559825"/>
              <a:ext cx="72249" cy="95346"/>
            </a:xfrm>
            <a:prstGeom prst="rect">
              <a:avLst/>
            </a:prstGeom>
          </p:spPr>
        </p:pic>
        <p:sp>
          <p:nvSpPr>
            <p:cNvPr id="894" name="object 894"/>
            <p:cNvSpPr/>
            <p:nvPr/>
          </p:nvSpPr>
          <p:spPr>
            <a:xfrm>
              <a:off x="18275762" y="6561304"/>
              <a:ext cx="231140" cy="92710"/>
            </a:xfrm>
            <a:custGeom>
              <a:avLst/>
              <a:gdLst/>
              <a:ahLst/>
              <a:cxnLst/>
              <a:rect l="l" t="t" r="r" b="b"/>
              <a:pathLst>
                <a:path w="231140" h="92709">
                  <a:moveTo>
                    <a:pt x="0" y="92390"/>
                  </a:moveTo>
                  <a:lnTo>
                    <a:pt x="0" y="0"/>
                  </a:lnTo>
                  <a:lnTo>
                    <a:pt x="46195" y="92390"/>
                  </a:lnTo>
                  <a:lnTo>
                    <a:pt x="46195" y="0"/>
                  </a:lnTo>
                </a:path>
                <a:path w="231140" h="92709">
                  <a:moveTo>
                    <a:pt x="92390" y="0"/>
                  </a:moveTo>
                  <a:lnTo>
                    <a:pt x="92390" y="92390"/>
                  </a:lnTo>
                  <a:lnTo>
                    <a:pt x="138585" y="92390"/>
                  </a:lnTo>
                </a:path>
                <a:path w="231140" h="92709">
                  <a:moveTo>
                    <a:pt x="184780" y="0"/>
                  </a:moveTo>
                  <a:lnTo>
                    <a:pt x="207877" y="46195"/>
                  </a:lnTo>
                  <a:lnTo>
                    <a:pt x="207877" y="92390"/>
                  </a:lnTo>
                </a:path>
                <a:path w="231140" h="92709">
                  <a:moveTo>
                    <a:pt x="207877" y="46195"/>
                  </a:moveTo>
                  <a:lnTo>
                    <a:pt x="230975" y="0"/>
                  </a:lnTo>
                </a:path>
              </a:pathLst>
            </a:custGeom>
            <a:ln w="3175">
              <a:solidFill>
                <a:srgbClr val="000000"/>
              </a:solidFill>
            </a:ln>
          </p:spPr>
          <p:txBody>
            <a:bodyPr wrap="square" lIns="0" tIns="0" rIns="0" bIns="0" rtlCol="0"/>
            <a:lstStyle/>
            <a:p>
              <a:endParaRPr sz="949"/>
            </a:p>
          </p:txBody>
        </p:sp>
      </p:grpSp>
      <p:pic>
        <p:nvPicPr>
          <p:cNvPr id="895" name="object 895"/>
          <p:cNvPicPr/>
          <p:nvPr/>
        </p:nvPicPr>
        <p:blipFill>
          <a:blip r:embed="rId52" cstate="print"/>
          <a:stretch>
            <a:fillRect/>
          </a:stretch>
        </p:blipFill>
        <p:spPr>
          <a:xfrm>
            <a:off x="10600472" y="2561905"/>
            <a:ext cx="77134" cy="65307"/>
          </a:xfrm>
          <a:prstGeom prst="rect">
            <a:avLst/>
          </a:prstGeom>
        </p:spPr>
      </p:pic>
      <p:sp>
        <p:nvSpPr>
          <p:cNvPr id="896" name="object 896"/>
          <p:cNvSpPr/>
          <p:nvPr/>
        </p:nvSpPr>
        <p:spPr>
          <a:xfrm>
            <a:off x="797701"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897" name="object 897"/>
          <p:cNvSpPr/>
          <p:nvPr/>
        </p:nvSpPr>
        <p:spPr>
          <a:xfrm>
            <a:off x="954675"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898" name="object 898"/>
          <p:cNvSpPr/>
          <p:nvPr/>
        </p:nvSpPr>
        <p:spPr>
          <a:xfrm>
            <a:off x="2611372" y="5462079"/>
            <a:ext cx="0" cy="127186"/>
          </a:xfrm>
          <a:custGeom>
            <a:avLst/>
            <a:gdLst/>
            <a:ahLst/>
            <a:cxnLst/>
            <a:rect l="l" t="t" r="r" b="b"/>
            <a:pathLst>
              <a:path h="241300">
                <a:moveTo>
                  <a:pt x="0" y="0"/>
                </a:moveTo>
                <a:lnTo>
                  <a:pt x="0" y="240986"/>
                </a:lnTo>
              </a:path>
            </a:pathLst>
          </a:custGeom>
          <a:ln w="59129">
            <a:solidFill>
              <a:srgbClr val="000000"/>
            </a:solidFill>
          </a:ln>
        </p:spPr>
        <p:txBody>
          <a:bodyPr wrap="square" lIns="0" tIns="0" rIns="0" bIns="0" rtlCol="0"/>
          <a:lstStyle/>
          <a:p>
            <a:endParaRPr sz="949"/>
          </a:p>
        </p:txBody>
      </p:sp>
      <p:sp>
        <p:nvSpPr>
          <p:cNvPr id="899" name="object 899"/>
          <p:cNvSpPr/>
          <p:nvPr/>
        </p:nvSpPr>
        <p:spPr>
          <a:xfrm>
            <a:off x="797702" y="6856621"/>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00" name="object 900"/>
          <p:cNvSpPr/>
          <p:nvPr/>
        </p:nvSpPr>
        <p:spPr>
          <a:xfrm>
            <a:off x="954675" y="6703732"/>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01" name="object 901"/>
          <p:cNvSpPr/>
          <p:nvPr/>
        </p:nvSpPr>
        <p:spPr>
          <a:xfrm>
            <a:off x="2546542" y="6090021"/>
            <a:ext cx="129863" cy="0"/>
          </a:xfrm>
          <a:custGeom>
            <a:avLst/>
            <a:gdLst/>
            <a:ahLst/>
            <a:cxnLst/>
            <a:rect l="l" t="t" r="r" b="b"/>
            <a:pathLst>
              <a:path w="246379">
                <a:moveTo>
                  <a:pt x="0" y="0"/>
                </a:moveTo>
                <a:lnTo>
                  <a:pt x="245996" y="0"/>
                </a:lnTo>
              </a:path>
            </a:pathLst>
          </a:custGeom>
          <a:ln w="59129">
            <a:solidFill>
              <a:srgbClr val="000000"/>
            </a:solidFill>
          </a:ln>
        </p:spPr>
        <p:txBody>
          <a:bodyPr wrap="square" lIns="0" tIns="0" rIns="0" bIns="0" rtlCol="0"/>
          <a:lstStyle/>
          <a:p>
            <a:endParaRPr sz="949"/>
          </a:p>
        </p:txBody>
      </p:sp>
      <p:sp>
        <p:nvSpPr>
          <p:cNvPr id="902" name="object 902"/>
          <p:cNvSpPr/>
          <p:nvPr/>
        </p:nvSpPr>
        <p:spPr>
          <a:xfrm>
            <a:off x="3603580"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03" name="object 903"/>
          <p:cNvSpPr/>
          <p:nvPr/>
        </p:nvSpPr>
        <p:spPr>
          <a:xfrm>
            <a:off x="3603580"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04" name="object 904"/>
          <p:cNvSpPr/>
          <p:nvPr/>
        </p:nvSpPr>
        <p:spPr>
          <a:xfrm>
            <a:off x="876515" y="5145716"/>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05" name="object 905"/>
          <p:cNvSpPr/>
          <p:nvPr/>
        </p:nvSpPr>
        <p:spPr>
          <a:xfrm>
            <a:off x="876515" y="3431560"/>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06" name="object 906"/>
          <p:cNvSpPr/>
          <p:nvPr/>
        </p:nvSpPr>
        <p:spPr>
          <a:xfrm>
            <a:off x="11239364" y="3431560"/>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07" name="object 907"/>
          <p:cNvSpPr/>
          <p:nvPr/>
        </p:nvSpPr>
        <p:spPr>
          <a:xfrm>
            <a:off x="6252729"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08" name="object 908"/>
          <p:cNvSpPr/>
          <p:nvPr/>
        </p:nvSpPr>
        <p:spPr>
          <a:xfrm>
            <a:off x="6252729"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09" name="object 909"/>
          <p:cNvSpPr/>
          <p:nvPr/>
        </p:nvSpPr>
        <p:spPr>
          <a:xfrm>
            <a:off x="876515" y="1717405"/>
            <a:ext cx="77985" cy="0"/>
          </a:xfrm>
          <a:custGeom>
            <a:avLst/>
            <a:gdLst/>
            <a:ahLst/>
            <a:cxnLst/>
            <a:rect l="l" t="t" r="r" b="b"/>
            <a:pathLst>
              <a:path w="147954">
                <a:moveTo>
                  <a:pt x="147824" y="0"/>
                </a:moveTo>
                <a:lnTo>
                  <a:pt x="0" y="0"/>
                </a:lnTo>
              </a:path>
            </a:pathLst>
          </a:custGeom>
          <a:ln w="11825">
            <a:solidFill>
              <a:srgbClr val="000000"/>
            </a:solidFill>
          </a:ln>
        </p:spPr>
        <p:txBody>
          <a:bodyPr wrap="square" lIns="0" tIns="0" rIns="0" bIns="0" rtlCol="0"/>
          <a:lstStyle/>
          <a:p>
            <a:endParaRPr sz="949"/>
          </a:p>
        </p:txBody>
      </p:sp>
      <p:sp>
        <p:nvSpPr>
          <p:cNvPr id="910" name="object 910"/>
          <p:cNvSpPr/>
          <p:nvPr/>
        </p:nvSpPr>
        <p:spPr>
          <a:xfrm>
            <a:off x="11239364" y="1717405"/>
            <a:ext cx="77985" cy="0"/>
          </a:xfrm>
          <a:custGeom>
            <a:avLst/>
            <a:gdLst/>
            <a:ahLst/>
            <a:cxnLst/>
            <a:rect l="l" t="t" r="r" b="b"/>
            <a:pathLst>
              <a:path w="147955">
                <a:moveTo>
                  <a:pt x="0" y="0"/>
                </a:moveTo>
                <a:lnTo>
                  <a:pt x="147824" y="0"/>
                </a:lnTo>
              </a:path>
            </a:pathLst>
          </a:custGeom>
          <a:ln w="11825">
            <a:solidFill>
              <a:srgbClr val="000000"/>
            </a:solidFill>
          </a:ln>
        </p:spPr>
        <p:txBody>
          <a:bodyPr wrap="square" lIns="0" tIns="0" rIns="0" bIns="0" rtlCol="0"/>
          <a:lstStyle/>
          <a:p>
            <a:endParaRPr sz="949"/>
          </a:p>
        </p:txBody>
      </p:sp>
      <p:sp>
        <p:nvSpPr>
          <p:cNvPr id="911" name="object 911"/>
          <p:cNvSpPr/>
          <p:nvPr/>
        </p:nvSpPr>
        <p:spPr>
          <a:xfrm>
            <a:off x="8901878" y="81165"/>
            <a:ext cx="0" cy="77985"/>
          </a:xfrm>
          <a:custGeom>
            <a:avLst/>
            <a:gdLst/>
            <a:ahLst/>
            <a:cxnLst/>
            <a:rect l="l" t="t" r="r" b="b"/>
            <a:pathLst>
              <a:path h="147954">
                <a:moveTo>
                  <a:pt x="0" y="0"/>
                </a:moveTo>
                <a:lnTo>
                  <a:pt x="0" y="147824"/>
                </a:lnTo>
              </a:path>
            </a:pathLst>
          </a:custGeom>
          <a:ln w="11825">
            <a:solidFill>
              <a:srgbClr val="000000"/>
            </a:solidFill>
          </a:ln>
        </p:spPr>
        <p:txBody>
          <a:bodyPr wrap="square" lIns="0" tIns="0" rIns="0" bIns="0" rtlCol="0"/>
          <a:lstStyle/>
          <a:p>
            <a:endParaRPr sz="949"/>
          </a:p>
        </p:txBody>
      </p:sp>
      <p:sp>
        <p:nvSpPr>
          <p:cNvPr id="912" name="object 912"/>
          <p:cNvSpPr/>
          <p:nvPr/>
        </p:nvSpPr>
        <p:spPr>
          <a:xfrm>
            <a:off x="8901878" y="6704038"/>
            <a:ext cx="0" cy="77985"/>
          </a:xfrm>
          <a:custGeom>
            <a:avLst/>
            <a:gdLst/>
            <a:ahLst/>
            <a:cxnLst/>
            <a:rect l="l" t="t" r="r" b="b"/>
            <a:pathLst>
              <a:path h="147954">
                <a:moveTo>
                  <a:pt x="0" y="147824"/>
                </a:moveTo>
                <a:lnTo>
                  <a:pt x="0" y="0"/>
                </a:lnTo>
              </a:path>
            </a:pathLst>
          </a:custGeom>
          <a:ln w="11825">
            <a:solidFill>
              <a:srgbClr val="000000"/>
            </a:solidFill>
          </a:ln>
        </p:spPr>
        <p:txBody>
          <a:bodyPr wrap="square" lIns="0" tIns="0" rIns="0" bIns="0" rtlCol="0"/>
          <a:lstStyle/>
          <a:p>
            <a:endParaRPr sz="949"/>
          </a:p>
        </p:txBody>
      </p:sp>
      <p:sp>
        <p:nvSpPr>
          <p:cNvPr id="913" name="object 913"/>
          <p:cNvSpPr/>
          <p:nvPr/>
        </p:nvSpPr>
        <p:spPr>
          <a:xfrm>
            <a:off x="954675" y="158775"/>
            <a:ext cx="10284992" cy="0"/>
          </a:xfrm>
          <a:custGeom>
            <a:avLst/>
            <a:gdLst/>
            <a:ahLst/>
            <a:cxnLst/>
            <a:rect l="l" t="t" r="r" b="b"/>
            <a:pathLst>
              <a:path w="19512915">
                <a:moveTo>
                  <a:pt x="0" y="0"/>
                </a:moveTo>
                <a:lnTo>
                  <a:pt x="19512801" y="0"/>
                </a:lnTo>
              </a:path>
            </a:pathLst>
          </a:custGeom>
          <a:ln w="11825">
            <a:solidFill>
              <a:srgbClr val="000000"/>
            </a:solidFill>
          </a:ln>
        </p:spPr>
        <p:txBody>
          <a:bodyPr wrap="square" lIns="0" tIns="0" rIns="0" bIns="0" rtlCol="0"/>
          <a:lstStyle/>
          <a:p>
            <a:endParaRPr sz="949"/>
          </a:p>
        </p:txBody>
      </p:sp>
      <p:sp>
        <p:nvSpPr>
          <p:cNvPr id="914" name="object 914"/>
          <p:cNvSpPr/>
          <p:nvPr/>
        </p:nvSpPr>
        <p:spPr>
          <a:xfrm>
            <a:off x="797702" y="0"/>
            <a:ext cx="10596597" cy="0"/>
          </a:xfrm>
          <a:custGeom>
            <a:avLst/>
            <a:gdLst/>
            <a:ahLst/>
            <a:cxnLst/>
            <a:rect l="l" t="t" r="r" b="b"/>
            <a:pathLst>
              <a:path w="20104100">
                <a:moveTo>
                  <a:pt x="0" y="0"/>
                </a:moveTo>
                <a:lnTo>
                  <a:pt x="20104099" y="0"/>
                </a:lnTo>
              </a:path>
            </a:pathLst>
          </a:custGeom>
          <a:ln w="11825">
            <a:solidFill>
              <a:srgbClr val="000000"/>
            </a:solidFill>
          </a:ln>
        </p:spPr>
        <p:txBody>
          <a:bodyPr wrap="square" lIns="0" tIns="0" rIns="0" bIns="0" rtlCol="0"/>
          <a:lstStyle/>
          <a:p>
            <a:endParaRPr sz="949"/>
          </a:p>
        </p:txBody>
      </p:sp>
      <p:sp>
        <p:nvSpPr>
          <p:cNvPr id="915" name="object 915"/>
          <p:cNvSpPr/>
          <p:nvPr/>
        </p:nvSpPr>
        <p:spPr>
          <a:xfrm>
            <a:off x="11239608" y="158775"/>
            <a:ext cx="0" cy="6545056"/>
          </a:xfrm>
          <a:custGeom>
            <a:avLst/>
            <a:gdLst/>
            <a:ahLst/>
            <a:cxnLst/>
            <a:rect l="l" t="t" r="r" b="b"/>
            <a:pathLst>
              <a:path h="12417425">
                <a:moveTo>
                  <a:pt x="0" y="12417237"/>
                </a:moveTo>
                <a:lnTo>
                  <a:pt x="0" y="0"/>
                </a:lnTo>
              </a:path>
            </a:pathLst>
          </a:custGeom>
          <a:ln w="11825">
            <a:solidFill>
              <a:srgbClr val="000000"/>
            </a:solidFill>
          </a:ln>
        </p:spPr>
        <p:txBody>
          <a:bodyPr wrap="square" lIns="0" tIns="0" rIns="0" bIns="0" rtlCol="0"/>
          <a:lstStyle/>
          <a:p>
            <a:endParaRPr sz="949"/>
          </a:p>
        </p:txBody>
      </p:sp>
      <p:sp>
        <p:nvSpPr>
          <p:cNvPr id="916" name="object 916"/>
          <p:cNvSpPr/>
          <p:nvPr/>
        </p:nvSpPr>
        <p:spPr>
          <a:xfrm>
            <a:off x="11394299" y="0"/>
            <a:ext cx="0" cy="6856661"/>
          </a:xfrm>
          <a:custGeom>
            <a:avLst/>
            <a:gdLst/>
            <a:ahLst/>
            <a:cxnLst/>
            <a:rect l="l" t="t" r="r" b="b"/>
            <a:pathLst>
              <a:path h="13008610">
                <a:moveTo>
                  <a:pt x="0" y="13008535"/>
                </a:moveTo>
                <a:lnTo>
                  <a:pt x="0" y="0"/>
                </a:lnTo>
              </a:path>
            </a:pathLst>
          </a:custGeom>
          <a:ln w="11825">
            <a:solidFill>
              <a:srgbClr val="000000"/>
            </a:solidFill>
          </a:ln>
        </p:spPr>
        <p:txBody>
          <a:bodyPr wrap="square" lIns="0" tIns="0" rIns="0" bIns="0" rtlCol="0"/>
          <a:lstStyle/>
          <a:p>
            <a:endParaRPr sz="949"/>
          </a:p>
        </p:txBody>
      </p:sp>
      <p:sp>
        <p:nvSpPr>
          <p:cNvPr id="917" name="object 917"/>
          <p:cNvSpPr/>
          <p:nvPr/>
        </p:nvSpPr>
        <p:spPr>
          <a:xfrm>
            <a:off x="6564001" y="6323156"/>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18" name="object 918"/>
          <p:cNvSpPr/>
          <p:nvPr/>
        </p:nvSpPr>
        <p:spPr>
          <a:xfrm>
            <a:off x="6613082" y="6323156"/>
            <a:ext cx="24768" cy="0"/>
          </a:xfrm>
          <a:custGeom>
            <a:avLst/>
            <a:gdLst/>
            <a:ahLst/>
            <a:cxnLst/>
            <a:rect l="l" t="t" r="r" b="b"/>
            <a:pathLst>
              <a:path w="46990">
                <a:moveTo>
                  <a:pt x="0" y="0"/>
                </a:moveTo>
                <a:lnTo>
                  <a:pt x="46557" y="0"/>
                </a:lnTo>
              </a:path>
            </a:pathLst>
          </a:custGeom>
          <a:ln w="11825">
            <a:solidFill>
              <a:srgbClr val="000000"/>
            </a:solidFill>
          </a:ln>
        </p:spPr>
        <p:txBody>
          <a:bodyPr wrap="square" lIns="0" tIns="0" rIns="0" bIns="0" rtlCol="0"/>
          <a:lstStyle/>
          <a:p>
            <a:endParaRPr sz="949"/>
          </a:p>
        </p:txBody>
      </p:sp>
      <p:sp>
        <p:nvSpPr>
          <p:cNvPr id="919" name="object 919"/>
          <p:cNvSpPr/>
          <p:nvPr/>
        </p:nvSpPr>
        <p:spPr>
          <a:xfrm>
            <a:off x="5111202" y="6298615"/>
            <a:ext cx="1477365" cy="0"/>
          </a:xfrm>
          <a:custGeom>
            <a:avLst/>
            <a:gdLst/>
            <a:ahLst/>
            <a:cxnLst/>
            <a:rect l="l" t="t" r="r" b="b"/>
            <a:pathLst>
              <a:path w="2802890">
                <a:moveTo>
                  <a:pt x="0" y="0"/>
                </a:moveTo>
                <a:lnTo>
                  <a:pt x="2802841" y="0"/>
                </a:lnTo>
              </a:path>
            </a:pathLst>
          </a:custGeom>
          <a:ln w="11825">
            <a:solidFill>
              <a:srgbClr val="000000"/>
            </a:solidFill>
          </a:ln>
        </p:spPr>
        <p:txBody>
          <a:bodyPr wrap="square" lIns="0" tIns="0" rIns="0" bIns="0" rtlCol="0"/>
          <a:lstStyle/>
          <a:p>
            <a:endParaRPr sz="949"/>
          </a:p>
        </p:txBody>
      </p:sp>
      <p:sp>
        <p:nvSpPr>
          <p:cNvPr id="920" name="object 920"/>
          <p:cNvSpPr/>
          <p:nvPr/>
        </p:nvSpPr>
        <p:spPr>
          <a:xfrm>
            <a:off x="6613082" y="6298615"/>
            <a:ext cx="24768" cy="0"/>
          </a:xfrm>
          <a:custGeom>
            <a:avLst/>
            <a:gdLst/>
            <a:ahLst/>
            <a:cxnLst/>
            <a:rect l="l" t="t" r="r" b="b"/>
            <a:pathLst>
              <a:path w="46990">
                <a:moveTo>
                  <a:pt x="0" y="0"/>
                </a:moveTo>
                <a:lnTo>
                  <a:pt x="46557" y="0"/>
                </a:lnTo>
              </a:path>
            </a:pathLst>
          </a:custGeom>
          <a:ln w="11825">
            <a:solidFill>
              <a:srgbClr val="000000"/>
            </a:solidFill>
          </a:ln>
        </p:spPr>
        <p:txBody>
          <a:bodyPr wrap="square" lIns="0" tIns="0" rIns="0" bIns="0" rtlCol="0"/>
          <a:lstStyle/>
          <a:p>
            <a:endParaRPr sz="949"/>
          </a:p>
        </p:txBody>
      </p:sp>
      <p:sp>
        <p:nvSpPr>
          <p:cNvPr id="921" name="object 921"/>
          <p:cNvSpPr/>
          <p:nvPr/>
        </p:nvSpPr>
        <p:spPr>
          <a:xfrm>
            <a:off x="6564001" y="6249535"/>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22" name="object 922"/>
          <p:cNvSpPr/>
          <p:nvPr/>
        </p:nvSpPr>
        <p:spPr>
          <a:xfrm>
            <a:off x="6613082" y="6249535"/>
            <a:ext cx="24768" cy="0"/>
          </a:xfrm>
          <a:custGeom>
            <a:avLst/>
            <a:gdLst/>
            <a:ahLst/>
            <a:cxnLst/>
            <a:rect l="l" t="t" r="r" b="b"/>
            <a:pathLst>
              <a:path w="46990">
                <a:moveTo>
                  <a:pt x="0" y="0"/>
                </a:moveTo>
                <a:lnTo>
                  <a:pt x="46557" y="0"/>
                </a:lnTo>
              </a:path>
            </a:pathLst>
          </a:custGeom>
          <a:ln w="11825">
            <a:solidFill>
              <a:srgbClr val="000000"/>
            </a:solidFill>
          </a:ln>
        </p:spPr>
        <p:txBody>
          <a:bodyPr wrap="square" lIns="0" tIns="0" rIns="0" bIns="0" rtlCol="0"/>
          <a:lstStyle/>
          <a:p>
            <a:endParaRPr sz="949"/>
          </a:p>
        </p:txBody>
      </p:sp>
      <p:sp>
        <p:nvSpPr>
          <p:cNvPr id="923" name="object 923"/>
          <p:cNvSpPr/>
          <p:nvPr/>
        </p:nvSpPr>
        <p:spPr>
          <a:xfrm>
            <a:off x="6564001" y="6224993"/>
            <a:ext cx="24768" cy="0"/>
          </a:xfrm>
          <a:custGeom>
            <a:avLst/>
            <a:gdLst/>
            <a:ahLst/>
            <a:cxnLst/>
            <a:rect l="l" t="t" r="r" b="b"/>
            <a:pathLst>
              <a:path w="46990">
                <a:moveTo>
                  <a:pt x="0" y="0"/>
                </a:moveTo>
                <a:lnTo>
                  <a:pt x="46558" y="0"/>
                </a:lnTo>
              </a:path>
            </a:pathLst>
          </a:custGeom>
          <a:ln w="11825">
            <a:solidFill>
              <a:srgbClr val="000000"/>
            </a:solidFill>
          </a:ln>
        </p:spPr>
        <p:txBody>
          <a:bodyPr wrap="square" lIns="0" tIns="0" rIns="0" bIns="0" rtlCol="0"/>
          <a:lstStyle/>
          <a:p>
            <a:endParaRPr sz="949"/>
          </a:p>
        </p:txBody>
      </p:sp>
      <p:sp>
        <p:nvSpPr>
          <p:cNvPr id="924" name="object 924"/>
          <p:cNvSpPr/>
          <p:nvPr/>
        </p:nvSpPr>
        <p:spPr>
          <a:xfrm>
            <a:off x="6622432" y="6224993"/>
            <a:ext cx="15396" cy="0"/>
          </a:xfrm>
          <a:custGeom>
            <a:avLst/>
            <a:gdLst/>
            <a:ahLst/>
            <a:cxnLst/>
            <a:rect l="l" t="t" r="r" b="b"/>
            <a:pathLst>
              <a:path w="29209">
                <a:moveTo>
                  <a:pt x="0" y="0"/>
                </a:moveTo>
                <a:lnTo>
                  <a:pt x="28819" y="0"/>
                </a:lnTo>
              </a:path>
            </a:pathLst>
          </a:custGeom>
          <a:ln w="11825">
            <a:solidFill>
              <a:srgbClr val="000000"/>
            </a:solidFill>
          </a:ln>
        </p:spPr>
        <p:txBody>
          <a:bodyPr wrap="square" lIns="0" tIns="0" rIns="0" bIns="0" rtlCol="0"/>
          <a:lstStyle/>
          <a:p>
            <a:endParaRPr sz="949"/>
          </a:p>
        </p:txBody>
      </p:sp>
      <p:sp>
        <p:nvSpPr>
          <p:cNvPr id="925" name="object 925"/>
          <p:cNvSpPr/>
          <p:nvPr/>
        </p:nvSpPr>
        <p:spPr>
          <a:xfrm>
            <a:off x="5111202" y="5316995"/>
            <a:ext cx="0" cy="981675"/>
          </a:xfrm>
          <a:custGeom>
            <a:avLst/>
            <a:gdLst/>
            <a:ahLst/>
            <a:cxnLst/>
            <a:rect l="l" t="t" r="r" b="b"/>
            <a:pathLst>
              <a:path h="1862454">
                <a:moveTo>
                  <a:pt x="0" y="1862352"/>
                </a:moveTo>
                <a:lnTo>
                  <a:pt x="0" y="0"/>
                </a:lnTo>
              </a:path>
            </a:pathLst>
          </a:custGeom>
          <a:ln w="11825">
            <a:solidFill>
              <a:srgbClr val="000000"/>
            </a:solidFill>
          </a:ln>
        </p:spPr>
        <p:txBody>
          <a:bodyPr wrap="square" lIns="0" tIns="0" rIns="0" bIns="0" rtlCol="0"/>
          <a:lstStyle/>
          <a:p>
            <a:endParaRPr sz="949"/>
          </a:p>
        </p:txBody>
      </p:sp>
      <p:sp>
        <p:nvSpPr>
          <p:cNvPr id="926" name="object 926"/>
          <p:cNvSpPr/>
          <p:nvPr/>
        </p:nvSpPr>
        <p:spPr>
          <a:xfrm>
            <a:off x="6571007" y="6139102"/>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27" name="object 927"/>
          <p:cNvSpPr/>
          <p:nvPr/>
        </p:nvSpPr>
        <p:spPr>
          <a:xfrm>
            <a:off x="6571007" y="6083886"/>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28" name="object 928"/>
          <p:cNvSpPr/>
          <p:nvPr/>
        </p:nvSpPr>
        <p:spPr>
          <a:xfrm>
            <a:off x="6564001" y="5930508"/>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29" name="object 929"/>
          <p:cNvSpPr/>
          <p:nvPr/>
        </p:nvSpPr>
        <p:spPr>
          <a:xfrm>
            <a:off x="6427972" y="5832346"/>
            <a:ext cx="209857" cy="98402"/>
          </a:xfrm>
          <a:custGeom>
            <a:avLst/>
            <a:gdLst/>
            <a:ahLst/>
            <a:cxnLst/>
            <a:rect l="l" t="t" r="r" b="b"/>
            <a:pathLst>
              <a:path w="398145" h="186690">
                <a:moveTo>
                  <a:pt x="351195" y="186235"/>
                </a:moveTo>
                <a:lnTo>
                  <a:pt x="397753" y="186235"/>
                </a:lnTo>
              </a:path>
              <a:path w="398145" h="186690">
                <a:moveTo>
                  <a:pt x="313948" y="164782"/>
                </a:moveTo>
                <a:lnTo>
                  <a:pt x="319265" y="164782"/>
                </a:lnTo>
              </a:path>
              <a:path w="398145" h="186690">
                <a:moveTo>
                  <a:pt x="313948" y="140359"/>
                </a:moveTo>
                <a:lnTo>
                  <a:pt x="351195" y="140359"/>
                </a:lnTo>
              </a:path>
              <a:path w="398145" h="186690">
                <a:moveTo>
                  <a:pt x="304636" y="139676"/>
                </a:moveTo>
                <a:lnTo>
                  <a:pt x="258077" y="139676"/>
                </a:lnTo>
              </a:path>
              <a:path w="398145" h="186690">
                <a:moveTo>
                  <a:pt x="351195" y="139676"/>
                </a:moveTo>
                <a:lnTo>
                  <a:pt x="397753" y="139676"/>
                </a:lnTo>
              </a:path>
              <a:path w="398145" h="186690">
                <a:moveTo>
                  <a:pt x="258077" y="125047"/>
                </a:moveTo>
                <a:lnTo>
                  <a:pt x="0" y="125047"/>
                </a:lnTo>
              </a:path>
              <a:path w="398145" h="186690">
                <a:moveTo>
                  <a:pt x="313948" y="116166"/>
                </a:moveTo>
                <a:lnTo>
                  <a:pt x="351195" y="116166"/>
                </a:lnTo>
              </a:path>
              <a:path w="398145" h="186690">
                <a:moveTo>
                  <a:pt x="258077" y="61187"/>
                </a:moveTo>
                <a:lnTo>
                  <a:pt x="0" y="61187"/>
                </a:lnTo>
              </a:path>
              <a:path w="398145" h="186690">
                <a:moveTo>
                  <a:pt x="304636" y="46558"/>
                </a:moveTo>
                <a:lnTo>
                  <a:pt x="258077" y="46558"/>
                </a:lnTo>
              </a:path>
              <a:path w="398145" h="186690">
                <a:moveTo>
                  <a:pt x="351195" y="46558"/>
                </a:moveTo>
                <a:lnTo>
                  <a:pt x="397753" y="46558"/>
                </a:lnTo>
              </a:path>
              <a:path w="398145" h="186690">
                <a:moveTo>
                  <a:pt x="313948" y="22827"/>
                </a:moveTo>
                <a:lnTo>
                  <a:pt x="351195" y="22827"/>
                </a:lnTo>
              </a:path>
              <a:path w="398145" h="186690">
                <a:moveTo>
                  <a:pt x="304636" y="0"/>
                </a:moveTo>
                <a:lnTo>
                  <a:pt x="258077" y="0"/>
                </a:lnTo>
              </a:path>
              <a:path w="398145" h="186690">
                <a:moveTo>
                  <a:pt x="351195" y="0"/>
                </a:moveTo>
                <a:lnTo>
                  <a:pt x="397753" y="0"/>
                </a:lnTo>
              </a:path>
            </a:pathLst>
          </a:custGeom>
          <a:ln w="11825">
            <a:solidFill>
              <a:srgbClr val="000000"/>
            </a:solidFill>
          </a:ln>
        </p:spPr>
        <p:txBody>
          <a:bodyPr wrap="square" lIns="0" tIns="0" rIns="0" bIns="0" rtlCol="0"/>
          <a:lstStyle/>
          <a:p>
            <a:endParaRPr sz="949"/>
          </a:p>
        </p:txBody>
      </p:sp>
      <p:sp>
        <p:nvSpPr>
          <p:cNvPr id="930" name="object 930"/>
          <p:cNvSpPr/>
          <p:nvPr/>
        </p:nvSpPr>
        <p:spPr>
          <a:xfrm>
            <a:off x="6207107" y="5881427"/>
            <a:ext cx="220902" cy="33805"/>
          </a:xfrm>
          <a:custGeom>
            <a:avLst/>
            <a:gdLst/>
            <a:ahLst/>
            <a:cxnLst/>
            <a:rect l="l" t="t" r="r" b="b"/>
            <a:pathLst>
              <a:path w="419100" h="64134">
                <a:moveTo>
                  <a:pt x="209515" y="63860"/>
                </a:moveTo>
                <a:lnTo>
                  <a:pt x="0" y="0"/>
                </a:lnTo>
              </a:path>
              <a:path w="419100" h="64134">
                <a:moveTo>
                  <a:pt x="314272" y="63860"/>
                </a:moveTo>
                <a:lnTo>
                  <a:pt x="209515" y="31930"/>
                </a:lnTo>
              </a:path>
              <a:path w="419100" h="64134">
                <a:moveTo>
                  <a:pt x="419029" y="63860"/>
                </a:moveTo>
                <a:lnTo>
                  <a:pt x="314272" y="31930"/>
                </a:lnTo>
              </a:path>
            </a:pathLst>
          </a:custGeom>
          <a:ln w="11825">
            <a:solidFill>
              <a:srgbClr val="000000"/>
            </a:solidFill>
          </a:ln>
        </p:spPr>
        <p:txBody>
          <a:bodyPr wrap="square" lIns="0" tIns="0" rIns="0" bIns="0" rtlCol="0"/>
          <a:lstStyle/>
          <a:p>
            <a:endParaRPr sz="949"/>
          </a:p>
        </p:txBody>
      </p:sp>
      <p:sp>
        <p:nvSpPr>
          <p:cNvPr id="931" name="object 931"/>
          <p:cNvSpPr/>
          <p:nvPr/>
        </p:nvSpPr>
        <p:spPr>
          <a:xfrm>
            <a:off x="6564001" y="5390616"/>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932" name="object 932"/>
          <p:cNvSpPr/>
          <p:nvPr/>
        </p:nvSpPr>
        <p:spPr>
          <a:xfrm>
            <a:off x="6564002" y="5366076"/>
            <a:ext cx="73634" cy="24768"/>
          </a:xfrm>
          <a:custGeom>
            <a:avLst/>
            <a:gdLst/>
            <a:ahLst/>
            <a:cxnLst/>
            <a:rect l="l" t="t" r="r" b="b"/>
            <a:pathLst>
              <a:path w="139700" h="46990">
                <a:moveTo>
                  <a:pt x="93117" y="46559"/>
                </a:moveTo>
                <a:lnTo>
                  <a:pt x="139675" y="46559"/>
                </a:lnTo>
              </a:path>
              <a:path w="139700" h="46990">
                <a:moveTo>
                  <a:pt x="93117" y="25106"/>
                </a:moveTo>
                <a:lnTo>
                  <a:pt x="55870" y="25106"/>
                </a:lnTo>
              </a:path>
              <a:path w="139700" h="46990">
                <a:moveTo>
                  <a:pt x="46558" y="0"/>
                </a:moveTo>
                <a:lnTo>
                  <a:pt x="0" y="0"/>
                </a:lnTo>
              </a:path>
              <a:path w="139700" h="46990">
                <a:moveTo>
                  <a:pt x="93117" y="0"/>
                </a:moveTo>
                <a:lnTo>
                  <a:pt x="139675" y="0"/>
                </a:lnTo>
              </a:path>
            </a:pathLst>
          </a:custGeom>
          <a:ln w="11825">
            <a:solidFill>
              <a:srgbClr val="000000"/>
            </a:solidFill>
          </a:ln>
        </p:spPr>
        <p:txBody>
          <a:bodyPr wrap="square" lIns="0" tIns="0" rIns="0" bIns="0" rtlCol="0"/>
          <a:lstStyle/>
          <a:p>
            <a:endParaRPr sz="949"/>
          </a:p>
        </p:txBody>
      </p:sp>
      <p:sp>
        <p:nvSpPr>
          <p:cNvPr id="933" name="object 933"/>
          <p:cNvSpPr/>
          <p:nvPr/>
        </p:nvSpPr>
        <p:spPr>
          <a:xfrm>
            <a:off x="5111202" y="5316994"/>
            <a:ext cx="1477365" cy="0"/>
          </a:xfrm>
          <a:custGeom>
            <a:avLst/>
            <a:gdLst/>
            <a:ahLst/>
            <a:cxnLst/>
            <a:rect l="l" t="t" r="r" b="b"/>
            <a:pathLst>
              <a:path w="2802890">
                <a:moveTo>
                  <a:pt x="0" y="0"/>
                </a:moveTo>
                <a:lnTo>
                  <a:pt x="2802841" y="0"/>
                </a:lnTo>
              </a:path>
            </a:pathLst>
          </a:custGeom>
          <a:ln w="11825">
            <a:solidFill>
              <a:srgbClr val="000000"/>
            </a:solidFill>
          </a:ln>
        </p:spPr>
        <p:txBody>
          <a:bodyPr wrap="square" lIns="0" tIns="0" rIns="0" bIns="0" rtlCol="0"/>
          <a:lstStyle/>
          <a:p>
            <a:endParaRPr sz="949"/>
          </a:p>
        </p:txBody>
      </p:sp>
      <p:sp>
        <p:nvSpPr>
          <p:cNvPr id="934" name="object 934"/>
          <p:cNvSpPr/>
          <p:nvPr/>
        </p:nvSpPr>
        <p:spPr>
          <a:xfrm>
            <a:off x="6564002" y="5292455"/>
            <a:ext cx="73634" cy="35143"/>
          </a:xfrm>
          <a:custGeom>
            <a:avLst/>
            <a:gdLst/>
            <a:ahLst/>
            <a:cxnLst/>
            <a:rect l="l" t="t" r="r" b="b"/>
            <a:pathLst>
              <a:path w="139700" h="66675">
                <a:moveTo>
                  <a:pt x="93117" y="46558"/>
                </a:moveTo>
                <a:lnTo>
                  <a:pt x="139675" y="46558"/>
                </a:lnTo>
              </a:path>
              <a:path w="139700" h="66675">
                <a:moveTo>
                  <a:pt x="55870" y="21452"/>
                </a:moveTo>
                <a:lnTo>
                  <a:pt x="93117" y="21452"/>
                </a:lnTo>
              </a:path>
              <a:path w="139700" h="66675">
                <a:moveTo>
                  <a:pt x="46558" y="0"/>
                </a:moveTo>
                <a:lnTo>
                  <a:pt x="0" y="0"/>
                </a:lnTo>
              </a:path>
              <a:path w="139700" h="66675">
                <a:moveTo>
                  <a:pt x="93117" y="0"/>
                </a:moveTo>
                <a:lnTo>
                  <a:pt x="139675" y="0"/>
                </a:lnTo>
              </a:path>
              <a:path w="139700" h="66675">
                <a:moveTo>
                  <a:pt x="93117" y="66237"/>
                </a:moveTo>
                <a:lnTo>
                  <a:pt x="55870" y="44732"/>
                </a:lnTo>
              </a:path>
            </a:pathLst>
          </a:custGeom>
          <a:ln w="11825">
            <a:solidFill>
              <a:srgbClr val="000000"/>
            </a:solidFill>
          </a:ln>
        </p:spPr>
        <p:txBody>
          <a:bodyPr wrap="square" lIns="0" tIns="0" rIns="0" bIns="0" rtlCol="0"/>
          <a:lstStyle/>
          <a:p>
            <a:endParaRPr sz="949"/>
          </a:p>
        </p:txBody>
      </p:sp>
      <p:sp>
        <p:nvSpPr>
          <p:cNvPr id="935" name="object 935"/>
          <p:cNvSpPr/>
          <p:nvPr/>
        </p:nvSpPr>
        <p:spPr>
          <a:xfrm>
            <a:off x="6115620" y="3483279"/>
            <a:ext cx="4351" cy="1833820"/>
          </a:xfrm>
          <a:custGeom>
            <a:avLst/>
            <a:gdLst/>
            <a:ahLst/>
            <a:cxnLst/>
            <a:rect l="l" t="t" r="r" b="b"/>
            <a:pathLst>
              <a:path w="8254" h="3479165">
                <a:moveTo>
                  <a:pt x="7869" y="311"/>
                </a:moveTo>
                <a:lnTo>
                  <a:pt x="7778" y="41328"/>
                </a:lnTo>
              </a:path>
              <a:path w="8254" h="3479165">
                <a:moveTo>
                  <a:pt x="7674" y="87800"/>
                </a:moveTo>
                <a:lnTo>
                  <a:pt x="65" y="3478967"/>
                </a:lnTo>
              </a:path>
              <a:path w="8254" h="3479165">
                <a:moveTo>
                  <a:pt x="7507" y="87816"/>
                </a:moveTo>
                <a:lnTo>
                  <a:pt x="0" y="3478967"/>
                </a:lnTo>
              </a:path>
              <a:path w="8254" h="3479165">
                <a:moveTo>
                  <a:pt x="7697" y="0"/>
                </a:moveTo>
                <a:lnTo>
                  <a:pt x="7607" y="41388"/>
                </a:lnTo>
              </a:path>
            </a:pathLst>
          </a:custGeom>
          <a:ln w="5912">
            <a:solidFill>
              <a:srgbClr val="000000"/>
            </a:solidFill>
            <a:prstDash val="sysDashDotDot"/>
          </a:ln>
        </p:spPr>
        <p:txBody>
          <a:bodyPr wrap="square" lIns="0" tIns="0" rIns="0" bIns="0" rtlCol="0"/>
          <a:lstStyle/>
          <a:p>
            <a:endParaRPr sz="949"/>
          </a:p>
        </p:txBody>
      </p:sp>
      <p:sp>
        <p:nvSpPr>
          <p:cNvPr id="936" name="object 936"/>
          <p:cNvSpPr/>
          <p:nvPr/>
        </p:nvSpPr>
        <p:spPr>
          <a:xfrm>
            <a:off x="6196723" y="3520970"/>
            <a:ext cx="12049" cy="1796334"/>
          </a:xfrm>
          <a:custGeom>
            <a:avLst/>
            <a:gdLst/>
            <a:ahLst/>
            <a:cxnLst/>
            <a:rect l="l" t="t" r="r" b="b"/>
            <a:pathLst>
              <a:path w="22859" h="3408045">
                <a:moveTo>
                  <a:pt x="22466" y="0"/>
                </a:moveTo>
                <a:lnTo>
                  <a:pt x="0" y="3407458"/>
                </a:lnTo>
              </a:path>
            </a:pathLst>
          </a:custGeom>
          <a:ln w="5912">
            <a:solidFill>
              <a:srgbClr val="000000"/>
            </a:solidFill>
            <a:prstDash val="sysDashDotDot"/>
          </a:ln>
        </p:spPr>
        <p:txBody>
          <a:bodyPr wrap="square" lIns="0" tIns="0" rIns="0" bIns="0" rtlCol="0"/>
          <a:lstStyle/>
          <a:p>
            <a:endParaRPr sz="949"/>
          </a:p>
        </p:txBody>
      </p:sp>
      <p:sp>
        <p:nvSpPr>
          <p:cNvPr id="937" name="object 937"/>
          <p:cNvSpPr/>
          <p:nvPr/>
        </p:nvSpPr>
        <p:spPr>
          <a:xfrm>
            <a:off x="6840253" y="4498038"/>
            <a:ext cx="220902" cy="33805"/>
          </a:xfrm>
          <a:custGeom>
            <a:avLst/>
            <a:gdLst/>
            <a:ahLst/>
            <a:cxnLst/>
            <a:rect l="l" t="t" r="r" b="b"/>
            <a:pathLst>
              <a:path w="419100" h="64134">
                <a:moveTo>
                  <a:pt x="209513" y="0"/>
                </a:moveTo>
                <a:lnTo>
                  <a:pt x="0" y="63860"/>
                </a:lnTo>
              </a:path>
              <a:path w="419100" h="64134">
                <a:moveTo>
                  <a:pt x="314271" y="0"/>
                </a:moveTo>
                <a:lnTo>
                  <a:pt x="209513" y="31930"/>
                </a:lnTo>
              </a:path>
              <a:path w="419100" h="64134">
                <a:moveTo>
                  <a:pt x="419028" y="0"/>
                </a:moveTo>
                <a:lnTo>
                  <a:pt x="314271" y="31930"/>
                </a:lnTo>
              </a:path>
            </a:pathLst>
          </a:custGeom>
          <a:ln w="11825">
            <a:solidFill>
              <a:srgbClr val="000000"/>
            </a:solidFill>
          </a:ln>
        </p:spPr>
        <p:txBody>
          <a:bodyPr wrap="square" lIns="0" tIns="0" rIns="0" bIns="0" rtlCol="0"/>
          <a:lstStyle/>
          <a:p>
            <a:endParaRPr sz="949"/>
          </a:p>
        </p:txBody>
      </p:sp>
      <p:sp>
        <p:nvSpPr>
          <p:cNvPr id="938" name="object 938"/>
          <p:cNvSpPr/>
          <p:nvPr/>
        </p:nvSpPr>
        <p:spPr>
          <a:xfrm>
            <a:off x="6571007" y="6083886"/>
            <a:ext cx="42172" cy="165676"/>
          </a:xfrm>
          <a:custGeom>
            <a:avLst/>
            <a:gdLst/>
            <a:ahLst/>
            <a:cxnLst/>
            <a:rect l="l" t="t" r="r" b="b"/>
            <a:pathLst>
              <a:path w="80009" h="314325">
                <a:moveTo>
                  <a:pt x="0" y="104757"/>
                </a:moveTo>
                <a:lnTo>
                  <a:pt x="79825" y="314271"/>
                </a:lnTo>
              </a:path>
              <a:path w="80009" h="314325">
                <a:moveTo>
                  <a:pt x="0" y="0"/>
                </a:moveTo>
                <a:lnTo>
                  <a:pt x="39912" y="104757"/>
                </a:lnTo>
              </a:path>
            </a:pathLst>
          </a:custGeom>
          <a:ln w="11825">
            <a:solidFill>
              <a:srgbClr val="000000"/>
            </a:solidFill>
          </a:ln>
        </p:spPr>
        <p:txBody>
          <a:bodyPr wrap="square" lIns="0" tIns="0" rIns="0" bIns="0" rtlCol="0"/>
          <a:lstStyle/>
          <a:p>
            <a:endParaRPr sz="949"/>
          </a:p>
        </p:txBody>
      </p:sp>
      <p:sp>
        <p:nvSpPr>
          <p:cNvPr id="939" name="object 939"/>
          <p:cNvSpPr/>
          <p:nvPr/>
        </p:nvSpPr>
        <p:spPr>
          <a:xfrm>
            <a:off x="6236763" y="3518246"/>
            <a:ext cx="30123" cy="1799012"/>
          </a:xfrm>
          <a:custGeom>
            <a:avLst/>
            <a:gdLst/>
            <a:ahLst/>
            <a:cxnLst/>
            <a:rect l="l" t="t" r="r" b="b"/>
            <a:pathLst>
              <a:path w="57150" h="3413125">
                <a:moveTo>
                  <a:pt x="38772" y="2322674"/>
                </a:moveTo>
                <a:lnTo>
                  <a:pt x="0" y="0"/>
                </a:lnTo>
              </a:path>
              <a:path w="57150" h="3413125">
                <a:moveTo>
                  <a:pt x="56984" y="3412626"/>
                </a:moveTo>
                <a:lnTo>
                  <a:pt x="38772" y="2322674"/>
                </a:lnTo>
              </a:path>
            </a:pathLst>
          </a:custGeom>
          <a:ln w="5912">
            <a:solidFill>
              <a:srgbClr val="000000"/>
            </a:solidFill>
            <a:prstDash val="sysDashDotDot"/>
          </a:ln>
        </p:spPr>
        <p:txBody>
          <a:bodyPr wrap="square" lIns="0" tIns="0" rIns="0" bIns="0" rtlCol="0"/>
          <a:lstStyle/>
          <a:p>
            <a:endParaRPr sz="949"/>
          </a:p>
        </p:txBody>
      </p:sp>
      <p:sp>
        <p:nvSpPr>
          <p:cNvPr id="940" name="object 940"/>
          <p:cNvSpPr/>
          <p:nvPr/>
        </p:nvSpPr>
        <p:spPr>
          <a:xfrm>
            <a:off x="6317540" y="5847767"/>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41" name="object 941"/>
          <p:cNvSpPr/>
          <p:nvPr/>
        </p:nvSpPr>
        <p:spPr>
          <a:xfrm>
            <a:off x="6372756" y="5847767"/>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42" name="object 942"/>
          <p:cNvSpPr/>
          <p:nvPr/>
        </p:nvSpPr>
        <p:spPr>
          <a:xfrm>
            <a:off x="6427972" y="5847767"/>
            <a:ext cx="0" cy="67609"/>
          </a:xfrm>
          <a:custGeom>
            <a:avLst/>
            <a:gdLst/>
            <a:ahLst/>
            <a:cxnLst/>
            <a:rect l="l" t="t" r="r" b="b"/>
            <a:pathLst>
              <a:path h="128270">
                <a:moveTo>
                  <a:pt x="0" y="0"/>
                </a:moveTo>
                <a:lnTo>
                  <a:pt x="0" y="127720"/>
                </a:lnTo>
              </a:path>
            </a:pathLst>
          </a:custGeom>
          <a:ln w="11825">
            <a:solidFill>
              <a:srgbClr val="000000"/>
            </a:solidFill>
          </a:ln>
        </p:spPr>
        <p:txBody>
          <a:bodyPr wrap="square" lIns="0" tIns="0" rIns="0" bIns="0" rtlCol="0"/>
          <a:lstStyle/>
          <a:p>
            <a:endParaRPr sz="949"/>
          </a:p>
        </p:txBody>
      </p:sp>
      <p:sp>
        <p:nvSpPr>
          <p:cNvPr id="943" name="object 943"/>
          <p:cNvSpPr/>
          <p:nvPr/>
        </p:nvSpPr>
        <p:spPr>
          <a:xfrm>
            <a:off x="7204153" y="4789373"/>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44" name="object 944"/>
          <p:cNvSpPr/>
          <p:nvPr/>
        </p:nvSpPr>
        <p:spPr>
          <a:xfrm>
            <a:off x="6564002" y="5292454"/>
            <a:ext cx="73634" cy="1030876"/>
          </a:xfrm>
          <a:custGeom>
            <a:avLst/>
            <a:gdLst/>
            <a:ahLst/>
            <a:cxnLst/>
            <a:rect l="l" t="t" r="r" b="b"/>
            <a:pathLst>
              <a:path w="139700" h="1955800">
                <a:moveTo>
                  <a:pt x="0" y="1955470"/>
                </a:moveTo>
                <a:lnTo>
                  <a:pt x="0" y="0"/>
                </a:lnTo>
              </a:path>
              <a:path w="139700" h="1955800">
                <a:moveTo>
                  <a:pt x="46558" y="0"/>
                </a:moveTo>
                <a:lnTo>
                  <a:pt x="46558" y="186235"/>
                </a:lnTo>
              </a:path>
              <a:path w="139700" h="1955800">
                <a:moveTo>
                  <a:pt x="46558" y="1024294"/>
                </a:moveTo>
                <a:lnTo>
                  <a:pt x="46558" y="1210529"/>
                </a:lnTo>
              </a:path>
              <a:path w="139700" h="1955800">
                <a:moveTo>
                  <a:pt x="46558" y="1769235"/>
                </a:moveTo>
                <a:lnTo>
                  <a:pt x="46558" y="1955470"/>
                </a:lnTo>
              </a:path>
              <a:path w="139700" h="1955800">
                <a:moveTo>
                  <a:pt x="55870" y="1189076"/>
                </a:moveTo>
                <a:lnTo>
                  <a:pt x="55870" y="1152670"/>
                </a:lnTo>
              </a:path>
              <a:path w="139700" h="1955800">
                <a:moveTo>
                  <a:pt x="55870" y="1140460"/>
                </a:moveTo>
                <a:lnTo>
                  <a:pt x="55870" y="1047121"/>
                </a:lnTo>
              </a:path>
              <a:path w="139700" h="1955800">
                <a:moveTo>
                  <a:pt x="55870" y="164782"/>
                </a:moveTo>
                <a:lnTo>
                  <a:pt x="55870" y="141503"/>
                </a:lnTo>
              </a:path>
              <a:path w="139700" h="1955800">
                <a:moveTo>
                  <a:pt x="55870" y="44732"/>
                </a:moveTo>
                <a:lnTo>
                  <a:pt x="55870" y="21452"/>
                </a:lnTo>
              </a:path>
              <a:path w="139700" h="1955800">
                <a:moveTo>
                  <a:pt x="61187" y="1189076"/>
                </a:moveTo>
                <a:lnTo>
                  <a:pt x="61187" y="1501522"/>
                </a:lnTo>
              </a:path>
              <a:path w="139700" h="1955800">
                <a:moveTo>
                  <a:pt x="93117" y="1955470"/>
                </a:moveTo>
                <a:lnTo>
                  <a:pt x="93117" y="1815794"/>
                </a:lnTo>
              </a:path>
              <a:path w="139700" h="1955800">
                <a:moveTo>
                  <a:pt x="93117" y="1210529"/>
                </a:moveTo>
                <a:lnTo>
                  <a:pt x="93117" y="1024294"/>
                </a:lnTo>
              </a:path>
              <a:path w="139700" h="1955800">
                <a:moveTo>
                  <a:pt x="93117" y="186235"/>
                </a:moveTo>
                <a:lnTo>
                  <a:pt x="93117" y="0"/>
                </a:lnTo>
              </a:path>
              <a:path w="139700" h="1955800">
                <a:moveTo>
                  <a:pt x="125047" y="1210529"/>
                </a:moveTo>
                <a:lnTo>
                  <a:pt x="125047" y="1501522"/>
                </a:lnTo>
              </a:path>
              <a:path w="139700" h="1955800">
                <a:moveTo>
                  <a:pt x="139675" y="1955470"/>
                </a:moveTo>
                <a:lnTo>
                  <a:pt x="139675" y="1769235"/>
                </a:lnTo>
              </a:path>
              <a:path w="139700" h="1955800">
                <a:moveTo>
                  <a:pt x="139675" y="1210529"/>
                </a:moveTo>
                <a:lnTo>
                  <a:pt x="139675" y="1024294"/>
                </a:lnTo>
              </a:path>
              <a:path w="139700" h="1955800">
                <a:moveTo>
                  <a:pt x="139675" y="186235"/>
                </a:moveTo>
                <a:lnTo>
                  <a:pt x="139675" y="0"/>
                </a:lnTo>
              </a:path>
            </a:pathLst>
          </a:custGeom>
          <a:ln w="11825">
            <a:solidFill>
              <a:srgbClr val="000000"/>
            </a:solidFill>
          </a:ln>
        </p:spPr>
        <p:txBody>
          <a:bodyPr wrap="square" lIns="0" tIns="0" rIns="0" bIns="0" rtlCol="0"/>
          <a:lstStyle/>
          <a:p>
            <a:endParaRPr sz="949"/>
          </a:p>
        </p:txBody>
      </p:sp>
      <p:sp>
        <p:nvSpPr>
          <p:cNvPr id="945" name="object 945"/>
          <p:cNvSpPr/>
          <p:nvPr/>
        </p:nvSpPr>
        <p:spPr>
          <a:xfrm>
            <a:off x="7204153" y="4734157"/>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946" name="object 946"/>
          <p:cNvSpPr/>
          <p:nvPr/>
        </p:nvSpPr>
        <p:spPr>
          <a:xfrm>
            <a:off x="7061117" y="4548528"/>
            <a:ext cx="202159" cy="17404"/>
          </a:xfrm>
          <a:custGeom>
            <a:avLst/>
            <a:gdLst/>
            <a:ahLst/>
            <a:cxnLst/>
            <a:rect l="l" t="t" r="r" b="b"/>
            <a:pathLst>
              <a:path w="383540" h="33020">
                <a:moveTo>
                  <a:pt x="383125" y="32427"/>
                </a:moveTo>
                <a:lnTo>
                  <a:pt x="319265" y="32427"/>
                </a:lnTo>
              </a:path>
              <a:path w="383540" h="33020">
                <a:moveTo>
                  <a:pt x="286838" y="0"/>
                </a:moveTo>
                <a:lnTo>
                  <a:pt x="0" y="0"/>
                </a:lnTo>
              </a:path>
            </a:pathLst>
          </a:custGeom>
          <a:ln w="11825">
            <a:solidFill>
              <a:srgbClr val="000000"/>
            </a:solidFill>
          </a:ln>
        </p:spPr>
        <p:txBody>
          <a:bodyPr wrap="square" lIns="0" tIns="0" rIns="0" bIns="0" rtlCol="0"/>
          <a:lstStyle/>
          <a:p>
            <a:endParaRPr sz="949"/>
          </a:p>
        </p:txBody>
      </p:sp>
      <p:sp>
        <p:nvSpPr>
          <p:cNvPr id="947" name="object 947"/>
          <p:cNvSpPr/>
          <p:nvPr/>
        </p:nvSpPr>
        <p:spPr>
          <a:xfrm>
            <a:off x="7061117" y="4514868"/>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948" name="object 948"/>
          <p:cNvSpPr/>
          <p:nvPr/>
        </p:nvSpPr>
        <p:spPr>
          <a:xfrm>
            <a:off x="6593450" y="5355704"/>
            <a:ext cx="19747" cy="11380"/>
          </a:xfrm>
          <a:custGeom>
            <a:avLst/>
            <a:gdLst/>
            <a:ahLst/>
            <a:cxnLst/>
            <a:rect l="l" t="t" r="r" b="b"/>
            <a:pathLst>
              <a:path w="37465" h="21590">
                <a:moveTo>
                  <a:pt x="0" y="21504"/>
                </a:moveTo>
                <a:lnTo>
                  <a:pt x="37247" y="0"/>
                </a:lnTo>
              </a:path>
            </a:pathLst>
          </a:custGeom>
          <a:ln w="11825">
            <a:solidFill>
              <a:srgbClr val="000000"/>
            </a:solidFill>
          </a:ln>
        </p:spPr>
        <p:txBody>
          <a:bodyPr wrap="square" lIns="0" tIns="0" rIns="0" bIns="0" rtlCol="0"/>
          <a:lstStyle/>
          <a:p>
            <a:endParaRPr sz="949"/>
          </a:p>
        </p:txBody>
      </p:sp>
      <p:pic>
        <p:nvPicPr>
          <p:cNvPr id="949" name="object 949"/>
          <p:cNvPicPr/>
          <p:nvPr/>
        </p:nvPicPr>
        <p:blipFill>
          <a:blip r:embed="rId53" cstate="print"/>
          <a:stretch>
            <a:fillRect/>
          </a:stretch>
        </p:blipFill>
        <p:spPr>
          <a:xfrm>
            <a:off x="6837136" y="4498039"/>
            <a:ext cx="227097" cy="70436"/>
          </a:xfrm>
          <a:prstGeom prst="rect">
            <a:avLst/>
          </a:prstGeom>
        </p:spPr>
      </p:pic>
      <p:sp>
        <p:nvSpPr>
          <p:cNvPr id="950" name="object 950"/>
          <p:cNvSpPr/>
          <p:nvPr/>
        </p:nvSpPr>
        <p:spPr>
          <a:xfrm>
            <a:off x="6613082" y="6083886"/>
            <a:ext cx="42172" cy="165676"/>
          </a:xfrm>
          <a:custGeom>
            <a:avLst/>
            <a:gdLst/>
            <a:ahLst/>
            <a:cxnLst/>
            <a:rect l="l" t="t" r="r" b="b"/>
            <a:pathLst>
              <a:path w="80009" h="314325">
                <a:moveTo>
                  <a:pt x="79824" y="0"/>
                </a:moveTo>
                <a:lnTo>
                  <a:pt x="39912" y="104757"/>
                </a:lnTo>
              </a:path>
              <a:path w="80009" h="314325">
                <a:moveTo>
                  <a:pt x="79824" y="104757"/>
                </a:moveTo>
                <a:lnTo>
                  <a:pt x="0" y="314271"/>
                </a:lnTo>
              </a:path>
            </a:pathLst>
          </a:custGeom>
          <a:ln w="11825">
            <a:solidFill>
              <a:srgbClr val="000000"/>
            </a:solidFill>
          </a:ln>
        </p:spPr>
        <p:txBody>
          <a:bodyPr wrap="square" lIns="0" tIns="0" rIns="0" bIns="0" rtlCol="0"/>
          <a:lstStyle/>
          <a:p>
            <a:endParaRPr sz="949"/>
          </a:p>
        </p:txBody>
      </p:sp>
      <p:sp>
        <p:nvSpPr>
          <p:cNvPr id="951" name="object 951"/>
          <p:cNvSpPr/>
          <p:nvPr/>
        </p:nvSpPr>
        <p:spPr>
          <a:xfrm>
            <a:off x="7212306" y="4514868"/>
            <a:ext cx="17404" cy="219563"/>
          </a:xfrm>
          <a:custGeom>
            <a:avLst/>
            <a:gdLst/>
            <a:ahLst/>
            <a:cxnLst/>
            <a:rect l="l" t="t" r="r" b="b"/>
            <a:pathLst>
              <a:path w="33020" h="416559">
                <a:moveTo>
                  <a:pt x="0" y="63860"/>
                </a:moveTo>
                <a:lnTo>
                  <a:pt x="0" y="0"/>
                </a:lnTo>
              </a:path>
              <a:path w="33020" h="416559">
                <a:moveTo>
                  <a:pt x="32426" y="96287"/>
                </a:moveTo>
                <a:lnTo>
                  <a:pt x="32426" y="416040"/>
                </a:lnTo>
              </a:path>
            </a:pathLst>
          </a:custGeom>
          <a:ln w="11825">
            <a:solidFill>
              <a:srgbClr val="000000"/>
            </a:solidFill>
          </a:ln>
        </p:spPr>
        <p:txBody>
          <a:bodyPr wrap="square" lIns="0" tIns="0" rIns="0" bIns="0" rtlCol="0"/>
          <a:lstStyle/>
          <a:p>
            <a:endParaRPr sz="949"/>
          </a:p>
        </p:txBody>
      </p:sp>
      <p:sp>
        <p:nvSpPr>
          <p:cNvPr id="952" name="object 952"/>
          <p:cNvSpPr/>
          <p:nvPr/>
        </p:nvSpPr>
        <p:spPr>
          <a:xfrm>
            <a:off x="7246228" y="4565620"/>
            <a:ext cx="42172" cy="334365"/>
          </a:xfrm>
          <a:custGeom>
            <a:avLst/>
            <a:gdLst/>
            <a:ahLst/>
            <a:cxnLst/>
            <a:rect l="l" t="t" r="r" b="b"/>
            <a:pathLst>
              <a:path w="80009" h="634365">
                <a:moveTo>
                  <a:pt x="31929" y="0"/>
                </a:moveTo>
                <a:lnTo>
                  <a:pt x="31929" y="319753"/>
                </a:lnTo>
              </a:path>
              <a:path w="80009" h="634365">
                <a:moveTo>
                  <a:pt x="79824" y="319753"/>
                </a:moveTo>
                <a:lnTo>
                  <a:pt x="39912" y="424510"/>
                </a:lnTo>
              </a:path>
              <a:path w="80009" h="634365">
                <a:moveTo>
                  <a:pt x="79824" y="424510"/>
                </a:moveTo>
                <a:lnTo>
                  <a:pt x="0" y="634025"/>
                </a:lnTo>
              </a:path>
            </a:pathLst>
          </a:custGeom>
          <a:ln w="11825">
            <a:solidFill>
              <a:srgbClr val="000000"/>
            </a:solidFill>
          </a:ln>
        </p:spPr>
        <p:txBody>
          <a:bodyPr wrap="square" lIns="0" tIns="0" rIns="0" bIns="0" rtlCol="0"/>
          <a:lstStyle/>
          <a:p>
            <a:endParaRPr sz="949"/>
          </a:p>
        </p:txBody>
      </p:sp>
      <p:sp>
        <p:nvSpPr>
          <p:cNvPr id="953" name="object 953"/>
          <p:cNvSpPr/>
          <p:nvPr/>
        </p:nvSpPr>
        <p:spPr>
          <a:xfrm>
            <a:off x="6207107" y="5847767"/>
            <a:ext cx="220902" cy="33805"/>
          </a:xfrm>
          <a:custGeom>
            <a:avLst/>
            <a:gdLst/>
            <a:ahLst/>
            <a:cxnLst/>
            <a:rect l="l" t="t" r="r" b="b"/>
            <a:pathLst>
              <a:path w="419100" h="64134">
                <a:moveTo>
                  <a:pt x="209515" y="0"/>
                </a:moveTo>
                <a:lnTo>
                  <a:pt x="0" y="63860"/>
                </a:lnTo>
              </a:path>
              <a:path w="419100" h="64134">
                <a:moveTo>
                  <a:pt x="314272" y="0"/>
                </a:moveTo>
                <a:lnTo>
                  <a:pt x="209515" y="31930"/>
                </a:lnTo>
              </a:path>
              <a:path w="419100" h="64134">
                <a:moveTo>
                  <a:pt x="419029" y="0"/>
                </a:moveTo>
                <a:lnTo>
                  <a:pt x="314272" y="31930"/>
                </a:lnTo>
              </a:path>
            </a:pathLst>
          </a:custGeom>
          <a:ln w="11825">
            <a:solidFill>
              <a:srgbClr val="000000"/>
            </a:solidFill>
          </a:ln>
        </p:spPr>
        <p:txBody>
          <a:bodyPr wrap="square" lIns="0" tIns="0" rIns="0" bIns="0" rtlCol="0"/>
          <a:lstStyle/>
          <a:p>
            <a:endParaRPr sz="949"/>
          </a:p>
        </p:txBody>
      </p:sp>
      <p:sp>
        <p:nvSpPr>
          <p:cNvPr id="954" name="object 954"/>
          <p:cNvSpPr/>
          <p:nvPr/>
        </p:nvSpPr>
        <p:spPr>
          <a:xfrm>
            <a:off x="7204153" y="4734158"/>
            <a:ext cx="42172" cy="165676"/>
          </a:xfrm>
          <a:custGeom>
            <a:avLst/>
            <a:gdLst/>
            <a:ahLst/>
            <a:cxnLst/>
            <a:rect l="l" t="t" r="r" b="b"/>
            <a:pathLst>
              <a:path w="80009" h="314325">
                <a:moveTo>
                  <a:pt x="0" y="104757"/>
                </a:moveTo>
                <a:lnTo>
                  <a:pt x="79825" y="314272"/>
                </a:lnTo>
              </a:path>
              <a:path w="80009" h="314325">
                <a:moveTo>
                  <a:pt x="0" y="0"/>
                </a:moveTo>
                <a:lnTo>
                  <a:pt x="39913" y="104757"/>
                </a:lnTo>
              </a:path>
            </a:pathLst>
          </a:custGeom>
          <a:ln w="11825">
            <a:solidFill>
              <a:srgbClr val="000000"/>
            </a:solidFill>
          </a:ln>
        </p:spPr>
        <p:txBody>
          <a:bodyPr wrap="square" lIns="0" tIns="0" rIns="0" bIns="0" rtlCol="0"/>
          <a:lstStyle/>
          <a:p>
            <a:endParaRPr sz="949"/>
          </a:p>
        </p:txBody>
      </p:sp>
      <p:sp>
        <p:nvSpPr>
          <p:cNvPr id="955" name="object 955"/>
          <p:cNvSpPr/>
          <p:nvPr/>
        </p:nvSpPr>
        <p:spPr>
          <a:xfrm>
            <a:off x="9054201" y="6323156"/>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956" name="object 956"/>
          <p:cNvSpPr/>
          <p:nvPr/>
        </p:nvSpPr>
        <p:spPr>
          <a:xfrm>
            <a:off x="8637013" y="6298615"/>
            <a:ext cx="392938" cy="0"/>
          </a:xfrm>
          <a:custGeom>
            <a:avLst/>
            <a:gdLst/>
            <a:ahLst/>
            <a:cxnLst/>
            <a:rect l="l" t="t" r="r" b="b"/>
            <a:pathLst>
              <a:path w="745490">
                <a:moveTo>
                  <a:pt x="0" y="0"/>
                </a:moveTo>
                <a:lnTo>
                  <a:pt x="744940" y="0"/>
                </a:lnTo>
              </a:path>
            </a:pathLst>
          </a:custGeom>
          <a:ln w="11825">
            <a:solidFill>
              <a:srgbClr val="000000"/>
            </a:solidFill>
          </a:ln>
        </p:spPr>
        <p:txBody>
          <a:bodyPr wrap="square" lIns="0" tIns="0" rIns="0" bIns="0" rtlCol="0"/>
          <a:lstStyle/>
          <a:p>
            <a:endParaRPr sz="949"/>
          </a:p>
        </p:txBody>
      </p:sp>
      <p:sp>
        <p:nvSpPr>
          <p:cNvPr id="957" name="object 957"/>
          <p:cNvSpPr/>
          <p:nvPr/>
        </p:nvSpPr>
        <p:spPr>
          <a:xfrm>
            <a:off x="9054201" y="6224993"/>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958" name="object 958"/>
          <p:cNvSpPr/>
          <p:nvPr/>
        </p:nvSpPr>
        <p:spPr>
          <a:xfrm>
            <a:off x="8594939" y="6139102"/>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959" name="object 959"/>
          <p:cNvSpPr/>
          <p:nvPr/>
        </p:nvSpPr>
        <p:spPr>
          <a:xfrm>
            <a:off x="8594939" y="6083886"/>
            <a:ext cx="84344" cy="0"/>
          </a:xfrm>
          <a:custGeom>
            <a:avLst/>
            <a:gdLst/>
            <a:ahLst/>
            <a:cxnLst/>
            <a:rect l="l" t="t" r="r" b="b"/>
            <a:pathLst>
              <a:path w="160019">
                <a:moveTo>
                  <a:pt x="0" y="0"/>
                </a:moveTo>
                <a:lnTo>
                  <a:pt x="159649" y="0"/>
                </a:lnTo>
              </a:path>
            </a:pathLst>
          </a:custGeom>
          <a:ln w="11825">
            <a:solidFill>
              <a:srgbClr val="000000"/>
            </a:solidFill>
          </a:ln>
        </p:spPr>
        <p:txBody>
          <a:bodyPr wrap="square" lIns="0" tIns="0" rIns="0" bIns="0" rtlCol="0"/>
          <a:lstStyle/>
          <a:p>
            <a:endParaRPr sz="949"/>
          </a:p>
        </p:txBody>
      </p:sp>
      <p:sp>
        <p:nvSpPr>
          <p:cNvPr id="960" name="object 960"/>
          <p:cNvSpPr/>
          <p:nvPr/>
        </p:nvSpPr>
        <p:spPr>
          <a:xfrm>
            <a:off x="8612472" y="5930508"/>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961" name="object 961"/>
          <p:cNvSpPr/>
          <p:nvPr/>
        </p:nvSpPr>
        <p:spPr>
          <a:xfrm>
            <a:off x="8686094" y="5898256"/>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962" name="object 962"/>
          <p:cNvSpPr/>
          <p:nvPr/>
        </p:nvSpPr>
        <p:spPr>
          <a:xfrm>
            <a:off x="8587931" y="5905967"/>
            <a:ext cx="24768" cy="24768"/>
          </a:xfrm>
          <a:custGeom>
            <a:avLst/>
            <a:gdLst/>
            <a:ahLst/>
            <a:cxnLst/>
            <a:rect l="l" t="t" r="r" b="b"/>
            <a:pathLst>
              <a:path w="46990" h="46990">
                <a:moveTo>
                  <a:pt x="0" y="0"/>
                </a:moveTo>
                <a:lnTo>
                  <a:pt x="46559" y="46558"/>
                </a:lnTo>
              </a:path>
            </a:pathLst>
          </a:custGeom>
          <a:ln w="11825">
            <a:solidFill>
              <a:srgbClr val="000000"/>
            </a:solidFill>
          </a:ln>
        </p:spPr>
        <p:txBody>
          <a:bodyPr wrap="square" lIns="0" tIns="0" rIns="0" bIns="0" rtlCol="0"/>
          <a:lstStyle/>
          <a:p>
            <a:endParaRPr sz="949"/>
          </a:p>
        </p:txBody>
      </p:sp>
      <p:sp>
        <p:nvSpPr>
          <p:cNvPr id="963" name="object 963"/>
          <p:cNvSpPr/>
          <p:nvPr/>
        </p:nvSpPr>
        <p:spPr>
          <a:xfrm>
            <a:off x="9029661" y="6298615"/>
            <a:ext cx="24768" cy="24768"/>
          </a:xfrm>
          <a:custGeom>
            <a:avLst/>
            <a:gdLst/>
            <a:ahLst/>
            <a:cxnLst/>
            <a:rect l="l" t="t" r="r" b="b"/>
            <a:pathLst>
              <a:path w="46990" h="46990">
                <a:moveTo>
                  <a:pt x="0" y="0"/>
                </a:moveTo>
                <a:lnTo>
                  <a:pt x="46559" y="46558"/>
                </a:lnTo>
              </a:path>
            </a:pathLst>
          </a:custGeom>
          <a:ln w="11825">
            <a:solidFill>
              <a:srgbClr val="000000"/>
            </a:solidFill>
          </a:ln>
        </p:spPr>
        <p:txBody>
          <a:bodyPr wrap="square" lIns="0" tIns="0" rIns="0" bIns="0" rtlCol="0"/>
          <a:lstStyle/>
          <a:p>
            <a:endParaRPr sz="949"/>
          </a:p>
        </p:txBody>
      </p:sp>
      <p:sp>
        <p:nvSpPr>
          <p:cNvPr id="964" name="object 964"/>
          <p:cNvSpPr/>
          <p:nvPr/>
        </p:nvSpPr>
        <p:spPr>
          <a:xfrm>
            <a:off x="8686094" y="5864597"/>
            <a:ext cx="208853" cy="0"/>
          </a:xfrm>
          <a:custGeom>
            <a:avLst/>
            <a:gdLst/>
            <a:ahLst/>
            <a:cxnLst/>
            <a:rect l="l" t="t" r="r" b="b"/>
            <a:pathLst>
              <a:path w="396240">
                <a:moveTo>
                  <a:pt x="395749" y="0"/>
                </a:moveTo>
                <a:lnTo>
                  <a:pt x="0" y="0"/>
                </a:lnTo>
              </a:path>
            </a:pathLst>
          </a:custGeom>
          <a:ln w="11825">
            <a:solidFill>
              <a:srgbClr val="000000"/>
            </a:solidFill>
          </a:ln>
        </p:spPr>
        <p:txBody>
          <a:bodyPr wrap="square" lIns="0" tIns="0" rIns="0" bIns="0" rtlCol="0"/>
          <a:lstStyle/>
          <a:p>
            <a:endParaRPr sz="949"/>
          </a:p>
        </p:txBody>
      </p:sp>
      <p:sp>
        <p:nvSpPr>
          <p:cNvPr id="965" name="object 965"/>
          <p:cNvSpPr/>
          <p:nvPr/>
        </p:nvSpPr>
        <p:spPr>
          <a:xfrm>
            <a:off x="8612472" y="5832346"/>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966" name="object 966"/>
          <p:cNvSpPr/>
          <p:nvPr/>
        </p:nvSpPr>
        <p:spPr>
          <a:xfrm>
            <a:off x="8894688" y="5839352"/>
            <a:ext cx="110451" cy="42172"/>
          </a:xfrm>
          <a:custGeom>
            <a:avLst/>
            <a:gdLst/>
            <a:ahLst/>
            <a:cxnLst/>
            <a:rect l="l" t="t" r="r" b="b"/>
            <a:pathLst>
              <a:path w="209550" h="80009">
                <a:moveTo>
                  <a:pt x="209515" y="79825"/>
                </a:moveTo>
                <a:lnTo>
                  <a:pt x="0" y="0"/>
                </a:lnTo>
              </a:path>
            </a:pathLst>
          </a:custGeom>
          <a:ln w="11825">
            <a:solidFill>
              <a:srgbClr val="000000"/>
            </a:solidFill>
          </a:ln>
        </p:spPr>
        <p:txBody>
          <a:bodyPr wrap="square" lIns="0" tIns="0" rIns="0" bIns="0" rtlCol="0"/>
          <a:lstStyle/>
          <a:p>
            <a:endParaRPr sz="949"/>
          </a:p>
        </p:txBody>
      </p:sp>
      <p:sp>
        <p:nvSpPr>
          <p:cNvPr id="967" name="object 967"/>
          <p:cNvSpPr/>
          <p:nvPr/>
        </p:nvSpPr>
        <p:spPr>
          <a:xfrm>
            <a:off x="8661553" y="5832346"/>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968" name="object 968"/>
          <p:cNvSpPr/>
          <p:nvPr/>
        </p:nvSpPr>
        <p:spPr>
          <a:xfrm>
            <a:off x="9103283" y="6224993"/>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969" name="object 969"/>
          <p:cNvSpPr/>
          <p:nvPr/>
        </p:nvSpPr>
        <p:spPr>
          <a:xfrm>
            <a:off x="8594939" y="6083886"/>
            <a:ext cx="42172" cy="165676"/>
          </a:xfrm>
          <a:custGeom>
            <a:avLst/>
            <a:gdLst/>
            <a:ahLst/>
            <a:cxnLst/>
            <a:rect l="l" t="t" r="r" b="b"/>
            <a:pathLst>
              <a:path w="80009" h="314325">
                <a:moveTo>
                  <a:pt x="79824" y="314271"/>
                </a:moveTo>
                <a:lnTo>
                  <a:pt x="0" y="104757"/>
                </a:lnTo>
              </a:path>
              <a:path w="8000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970" name="object 970"/>
          <p:cNvSpPr/>
          <p:nvPr/>
        </p:nvSpPr>
        <p:spPr>
          <a:xfrm>
            <a:off x="9054201" y="5390616"/>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971" name="object 971"/>
          <p:cNvSpPr/>
          <p:nvPr/>
        </p:nvSpPr>
        <p:spPr>
          <a:xfrm>
            <a:off x="8587932" y="5856886"/>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72" name="object 972"/>
          <p:cNvSpPr/>
          <p:nvPr/>
        </p:nvSpPr>
        <p:spPr>
          <a:xfrm>
            <a:off x="8620183" y="5930508"/>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973" name="object 973"/>
          <p:cNvSpPr/>
          <p:nvPr/>
        </p:nvSpPr>
        <p:spPr>
          <a:xfrm>
            <a:off x="8637013" y="6249535"/>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74" name="object 974"/>
          <p:cNvSpPr/>
          <p:nvPr/>
        </p:nvSpPr>
        <p:spPr>
          <a:xfrm>
            <a:off x="8637013" y="5316994"/>
            <a:ext cx="0" cy="515438"/>
          </a:xfrm>
          <a:custGeom>
            <a:avLst/>
            <a:gdLst/>
            <a:ahLst/>
            <a:cxnLst/>
            <a:rect l="l" t="t" r="r" b="b"/>
            <a:pathLst>
              <a:path h="977900">
                <a:moveTo>
                  <a:pt x="0" y="977735"/>
                </a:moveTo>
                <a:lnTo>
                  <a:pt x="0" y="0"/>
                </a:lnTo>
              </a:path>
            </a:pathLst>
          </a:custGeom>
          <a:ln w="11825">
            <a:solidFill>
              <a:srgbClr val="000000"/>
            </a:solidFill>
          </a:ln>
        </p:spPr>
        <p:txBody>
          <a:bodyPr wrap="square" lIns="0" tIns="0" rIns="0" bIns="0" rtlCol="0"/>
          <a:lstStyle/>
          <a:p>
            <a:endParaRPr sz="949"/>
          </a:p>
        </p:txBody>
      </p:sp>
      <p:sp>
        <p:nvSpPr>
          <p:cNvPr id="975" name="object 975"/>
          <p:cNvSpPr/>
          <p:nvPr/>
        </p:nvSpPr>
        <p:spPr>
          <a:xfrm>
            <a:off x="8653843" y="5930508"/>
            <a:ext cx="0" cy="153627"/>
          </a:xfrm>
          <a:custGeom>
            <a:avLst/>
            <a:gdLst/>
            <a:ahLst/>
            <a:cxnLst/>
            <a:rect l="l" t="t" r="r" b="b"/>
            <a:pathLst>
              <a:path h="291465">
                <a:moveTo>
                  <a:pt x="0" y="0"/>
                </a:moveTo>
                <a:lnTo>
                  <a:pt x="0" y="290992"/>
                </a:lnTo>
              </a:path>
            </a:pathLst>
          </a:custGeom>
          <a:ln w="11825">
            <a:solidFill>
              <a:srgbClr val="000000"/>
            </a:solidFill>
          </a:ln>
        </p:spPr>
        <p:txBody>
          <a:bodyPr wrap="square" lIns="0" tIns="0" rIns="0" bIns="0" rtlCol="0"/>
          <a:lstStyle/>
          <a:p>
            <a:endParaRPr sz="949"/>
          </a:p>
        </p:txBody>
      </p:sp>
      <p:grpSp>
        <p:nvGrpSpPr>
          <p:cNvPr id="976" name="object 976"/>
          <p:cNvGrpSpPr/>
          <p:nvPr/>
        </p:nvGrpSpPr>
        <p:grpSpPr>
          <a:xfrm>
            <a:off x="8637013" y="3484042"/>
            <a:ext cx="392938" cy="1836163"/>
            <a:chOff x="14872916" y="6610001"/>
            <a:chExt cx="745490" cy="3483610"/>
          </a:xfrm>
        </p:grpSpPr>
        <p:sp>
          <p:nvSpPr>
            <p:cNvPr id="977" name="object 977"/>
            <p:cNvSpPr/>
            <p:nvPr/>
          </p:nvSpPr>
          <p:spPr>
            <a:xfrm>
              <a:off x="14890783" y="6612958"/>
              <a:ext cx="71120" cy="3474720"/>
            </a:xfrm>
            <a:custGeom>
              <a:avLst/>
              <a:gdLst/>
              <a:ahLst/>
              <a:cxnLst/>
              <a:rect l="l" t="t" r="r" b="b"/>
              <a:pathLst>
                <a:path w="71119" h="3474720">
                  <a:moveTo>
                    <a:pt x="70490" y="9"/>
                  </a:moveTo>
                  <a:lnTo>
                    <a:pt x="0" y="3474562"/>
                  </a:lnTo>
                </a:path>
                <a:path w="71119" h="3474720">
                  <a:moveTo>
                    <a:pt x="70504" y="0"/>
                  </a:moveTo>
                  <a:lnTo>
                    <a:pt x="70" y="3474562"/>
                  </a:lnTo>
                </a:path>
              </a:pathLst>
            </a:custGeom>
            <a:ln w="5912">
              <a:solidFill>
                <a:srgbClr val="000000"/>
              </a:solidFill>
              <a:prstDash val="sysDashDotDot"/>
            </a:ln>
          </p:spPr>
          <p:txBody>
            <a:bodyPr wrap="square" lIns="0" tIns="0" rIns="0" bIns="0" rtlCol="0"/>
            <a:lstStyle/>
            <a:p>
              <a:endParaRPr sz="949"/>
            </a:p>
          </p:txBody>
        </p:sp>
        <p:sp>
          <p:nvSpPr>
            <p:cNvPr id="978" name="object 978"/>
            <p:cNvSpPr/>
            <p:nvPr/>
          </p:nvSpPr>
          <p:spPr>
            <a:xfrm>
              <a:off x="14872916" y="10087520"/>
              <a:ext cx="745490" cy="0"/>
            </a:xfrm>
            <a:custGeom>
              <a:avLst/>
              <a:gdLst/>
              <a:ahLst/>
              <a:cxnLst/>
              <a:rect l="l" t="t" r="r" b="b"/>
              <a:pathLst>
                <a:path w="745490">
                  <a:moveTo>
                    <a:pt x="0" y="0"/>
                  </a:moveTo>
                  <a:lnTo>
                    <a:pt x="744940" y="0"/>
                  </a:lnTo>
                </a:path>
              </a:pathLst>
            </a:custGeom>
            <a:ln w="11825">
              <a:solidFill>
                <a:srgbClr val="000000"/>
              </a:solidFill>
            </a:ln>
          </p:spPr>
          <p:txBody>
            <a:bodyPr wrap="square" lIns="0" tIns="0" rIns="0" bIns="0" rtlCol="0"/>
            <a:lstStyle/>
            <a:p>
              <a:endParaRPr sz="949"/>
            </a:p>
          </p:txBody>
        </p:sp>
      </p:grpSp>
      <p:sp>
        <p:nvSpPr>
          <p:cNvPr id="979" name="object 979"/>
          <p:cNvSpPr/>
          <p:nvPr/>
        </p:nvSpPr>
        <p:spPr>
          <a:xfrm>
            <a:off x="9054201" y="5292454"/>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980" name="object 980"/>
          <p:cNvSpPr/>
          <p:nvPr/>
        </p:nvSpPr>
        <p:spPr>
          <a:xfrm>
            <a:off x="8686095" y="5856886"/>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981" name="object 981"/>
          <p:cNvSpPr/>
          <p:nvPr/>
        </p:nvSpPr>
        <p:spPr>
          <a:xfrm>
            <a:off x="8730683" y="3427435"/>
            <a:ext cx="43846" cy="1889715"/>
          </a:xfrm>
          <a:custGeom>
            <a:avLst/>
            <a:gdLst/>
            <a:ahLst/>
            <a:cxnLst/>
            <a:rect l="l" t="t" r="r" b="b"/>
            <a:pathLst>
              <a:path w="83184" h="3585209">
                <a:moveTo>
                  <a:pt x="82901" y="0"/>
                </a:moveTo>
                <a:lnTo>
                  <a:pt x="0" y="3584913"/>
                </a:lnTo>
              </a:path>
            </a:pathLst>
          </a:custGeom>
          <a:ln w="5912">
            <a:solidFill>
              <a:srgbClr val="000000"/>
            </a:solidFill>
            <a:prstDash val="sysDashDotDot"/>
          </a:ln>
        </p:spPr>
        <p:txBody>
          <a:bodyPr wrap="square" lIns="0" tIns="0" rIns="0" bIns="0" rtlCol="0"/>
          <a:lstStyle/>
          <a:p>
            <a:endParaRPr sz="949"/>
          </a:p>
        </p:txBody>
      </p:sp>
      <p:sp>
        <p:nvSpPr>
          <p:cNvPr id="982" name="object 982"/>
          <p:cNvSpPr/>
          <p:nvPr/>
        </p:nvSpPr>
        <p:spPr>
          <a:xfrm>
            <a:off x="9029661" y="5366076"/>
            <a:ext cx="24768" cy="24768"/>
          </a:xfrm>
          <a:custGeom>
            <a:avLst/>
            <a:gdLst/>
            <a:ahLst/>
            <a:cxnLst/>
            <a:rect l="l" t="t" r="r" b="b"/>
            <a:pathLst>
              <a:path w="46990" h="46990">
                <a:moveTo>
                  <a:pt x="0" y="0"/>
                </a:moveTo>
                <a:lnTo>
                  <a:pt x="46559" y="46559"/>
                </a:lnTo>
              </a:path>
            </a:pathLst>
          </a:custGeom>
          <a:ln w="11825">
            <a:solidFill>
              <a:srgbClr val="000000"/>
            </a:solidFill>
          </a:ln>
        </p:spPr>
        <p:txBody>
          <a:bodyPr wrap="square" lIns="0" tIns="0" rIns="0" bIns="0" rtlCol="0"/>
          <a:lstStyle/>
          <a:p>
            <a:endParaRPr sz="949"/>
          </a:p>
        </p:txBody>
      </p:sp>
      <p:sp>
        <p:nvSpPr>
          <p:cNvPr id="983" name="object 983"/>
          <p:cNvSpPr/>
          <p:nvPr/>
        </p:nvSpPr>
        <p:spPr>
          <a:xfrm>
            <a:off x="8800248" y="3410862"/>
            <a:ext cx="3347" cy="1906450"/>
          </a:xfrm>
          <a:custGeom>
            <a:avLst/>
            <a:gdLst/>
            <a:ahLst/>
            <a:cxnLst/>
            <a:rect l="l" t="t" r="r" b="b"/>
            <a:pathLst>
              <a:path w="6350" h="3616959">
                <a:moveTo>
                  <a:pt x="3003" y="1799193"/>
                </a:moveTo>
                <a:lnTo>
                  <a:pt x="2020" y="1228137"/>
                </a:lnTo>
              </a:path>
              <a:path w="6350" h="3616959">
                <a:moveTo>
                  <a:pt x="4295" y="2538678"/>
                </a:moveTo>
                <a:lnTo>
                  <a:pt x="3003" y="1799193"/>
                </a:lnTo>
              </a:path>
              <a:path w="6350" h="3616959">
                <a:moveTo>
                  <a:pt x="6199" y="3616358"/>
                </a:moveTo>
                <a:lnTo>
                  <a:pt x="4897" y="2880506"/>
                </a:lnTo>
                <a:lnTo>
                  <a:pt x="4295" y="2538678"/>
                </a:lnTo>
              </a:path>
              <a:path w="6350" h="3616959">
                <a:moveTo>
                  <a:pt x="2020" y="1228137"/>
                </a:moveTo>
                <a:lnTo>
                  <a:pt x="1666" y="1020339"/>
                </a:lnTo>
                <a:lnTo>
                  <a:pt x="1497" y="920103"/>
                </a:lnTo>
                <a:lnTo>
                  <a:pt x="1332" y="822251"/>
                </a:lnTo>
                <a:lnTo>
                  <a:pt x="1172" y="726705"/>
                </a:lnTo>
                <a:lnTo>
                  <a:pt x="1018" y="633521"/>
                </a:lnTo>
                <a:lnTo>
                  <a:pt x="868" y="542717"/>
                </a:lnTo>
                <a:lnTo>
                  <a:pt x="722" y="454332"/>
                </a:lnTo>
                <a:lnTo>
                  <a:pt x="583" y="368224"/>
                </a:lnTo>
                <a:lnTo>
                  <a:pt x="449" y="284964"/>
                </a:lnTo>
                <a:lnTo>
                  <a:pt x="319" y="204473"/>
                </a:lnTo>
                <a:lnTo>
                  <a:pt x="200" y="128563"/>
                </a:lnTo>
                <a:lnTo>
                  <a:pt x="91" y="59341"/>
                </a:lnTo>
                <a:lnTo>
                  <a:pt x="0" y="0"/>
                </a:lnTo>
              </a:path>
            </a:pathLst>
          </a:custGeom>
          <a:ln w="5912">
            <a:solidFill>
              <a:srgbClr val="000000"/>
            </a:solidFill>
            <a:prstDash val="sysDashDotDot"/>
          </a:ln>
        </p:spPr>
        <p:txBody>
          <a:bodyPr wrap="square" lIns="0" tIns="0" rIns="0" bIns="0" rtlCol="0"/>
          <a:lstStyle/>
          <a:p>
            <a:endParaRPr sz="949"/>
          </a:p>
        </p:txBody>
      </p:sp>
      <p:sp>
        <p:nvSpPr>
          <p:cNvPr id="984" name="object 984"/>
          <p:cNvSpPr/>
          <p:nvPr/>
        </p:nvSpPr>
        <p:spPr>
          <a:xfrm>
            <a:off x="9103283" y="5292454"/>
            <a:ext cx="24768" cy="24768"/>
          </a:xfrm>
          <a:custGeom>
            <a:avLst/>
            <a:gdLst/>
            <a:ahLst/>
            <a:cxnLst/>
            <a:rect l="l" t="t" r="r" b="b"/>
            <a:pathLst>
              <a:path w="46990" h="46990">
                <a:moveTo>
                  <a:pt x="46558" y="46558"/>
                </a:moveTo>
                <a:lnTo>
                  <a:pt x="0" y="0"/>
                </a:lnTo>
              </a:path>
            </a:pathLst>
          </a:custGeom>
          <a:ln w="11825">
            <a:solidFill>
              <a:srgbClr val="000000"/>
            </a:solidFill>
          </a:ln>
        </p:spPr>
        <p:txBody>
          <a:bodyPr wrap="square" lIns="0" tIns="0" rIns="0" bIns="0" rtlCol="0"/>
          <a:lstStyle/>
          <a:p>
            <a:endParaRPr sz="949"/>
          </a:p>
        </p:txBody>
      </p:sp>
      <p:sp>
        <p:nvSpPr>
          <p:cNvPr id="985" name="object 985"/>
          <p:cNvSpPr/>
          <p:nvPr/>
        </p:nvSpPr>
        <p:spPr>
          <a:xfrm>
            <a:off x="8894688" y="5839352"/>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986" name="object 986"/>
          <p:cNvSpPr/>
          <p:nvPr/>
        </p:nvSpPr>
        <p:spPr>
          <a:xfrm>
            <a:off x="9410039" y="4531698"/>
            <a:ext cx="110451" cy="42172"/>
          </a:xfrm>
          <a:custGeom>
            <a:avLst/>
            <a:gdLst/>
            <a:ahLst/>
            <a:cxnLst/>
            <a:rect l="l" t="t" r="r" b="b"/>
            <a:pathLst>
              <a:path w="209550" h="80009">
                <a:moveTo>
                  <a:pt x="209514" y="0"/>
                </a:moveTo>
                <a:lnTo>
                  <a:pt x="0" y="79825"/>
                </a:lnTo>
              </a:path>
            </a:pathLst>
          </a:custGeom>
          <a:ln w="11825">
            <a:solidFill>
              <a:srgbClr val="000000"/>
            </a:solidFill>
          </a:ln>
        </p:spPr>
        <p:txBody>
          <a:bodyPr wrap="square" lIns="0" tIns="0" rIns="0" bIns="0" rtlCol="0"/>
          <a:lstStyle/>
          <a:p>
            <a:endParaRPr sz="949"/>
          </a:p>
        </p:txBody>
      </p:sp>
      <p:sp>
        <p:nvSpPr>
          <p:cNvPr id="987" name="object 987"/>
          <p:cNvSpPr/>
          <p:nvPr/>
        </p:nvSpPr>
        <p:spPr>
          <a:xfrm>
            <a:off x="9029661" y="6249535"/>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88" name="object 988"/>
          <p:cNvSpPr/>
          <p:nvPr/>
        </p:nvSpPr>
        <p:spPr>
          <a:xfrm>
            <a:off x="9029661" y="5316995"/>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989" name="object 989"/>
          <p:cNvSpPr/>
          <p:nvPr/>
        </p:nvSpPr>
        <p:spPr>
          <a:xfrm>
            <a:off x="9103283" y="5390616"/>
            <a:ext cx="0" cy="834407"/>
          </a:xfrm>
          <a:custGeom>
            <a:avLst/>
            <a:gdLst/>
            <a:ahLst/>
            <a:cxnLst/>
            <a:rect l="l" t="t" r="r" b="b"/>
            <a:pathLst>
              <a:path h="1583054">
                <a:moveTo>
                  <a:pt x="0" y="1582999"/>
                </a:moveTo>
                <a:lnTo>
                  <a:pt x="0" y="0"/>
                </a:lnTo>
              </a:path>
            </a:pathLst>
          </a:custGeom>
          <a:ln w="11825">
            <a:solidFill>
              <a:srgbClr val="000000"/>
            </a:solidFill>
          </a:ln>
        </p:spPr>
        <p:txBody>
          <a:bodyPr wrap="square" lIns="0" tIns="0" rIns="0" bIns="0" rtlCol="0"/>
          <a:lstStyle/>
          <a:p>
            <a:endParaRPr sz="949"/>
          </a:p>
        </p:txBody>
      </p:sp>
      <p:sp>
        <p:nvSpPr>
          <p:cNvPr id="990" name="object 990"/>
          <p:cNvSpPr/>
          <p:nvPr/>
        </p:nvSpPr>
        <p:spPr>
          <a:xfrm>
            <a:off x="9127823" y="5316995"/>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991" name="object 991"/>
          <p:cNvSpPr/>
          <p:nvPr/>
        </p:nvSpPr>
        <p:spPr>
          <a:xfrm>
            <a:off x="9127823" y="6249535"/>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992" name="object 992"/>
          <p:cNvSpPr/>
          <p:nvPr/>
        </p:nvSpPr>
        <p:spPr>
          <a:xfrm>
            <a:off x="9135534" y="4565619"/>
            <a:ext cx="0" cy="168689"/>
          </a:xfrm>
          <a:custGeom>
            <a:avLst/>
            <a:gdLst/>
            <a:ahLst/>
            <a:cxnLst/>
            <a:rect l="l" t="t" r="r" b="b"/>
            <a:pathLst>
              <a:path h="320040">
                <a:moveTo>
                  <a:pt x="0" y="319753"/>
                </a:moveTo>
                <a:lnTo>
                  <a:pt x="0" y="0"/>
                </a:lnTo>
              </a:path>
            </a:pathLst>
          </a:custGeom>
          <a:ln w="11825">
            <a:solidFill>
              <a:srgbClr val="000000"/>
            </a:solidFill>
          </a:ln>
        </p:spPr>
        <p:txBody>
          <a:bodyPr wrap="square" lIns="0" tIns="0" rIns="0" bIns="0" rtlCol="0"/>
          <a:lstStyle/>
          <a:p>
            <a:endParaRPr sz="949"/>
          </a:p>
        </p:txBody>
      </p:sp>
      <p:sp>
        <p:nvSpPr>
          <p:cNvPr id="993" name="object 993"/>
          <p:cNvSpPr/>
          <p:nvPr/>
        </p:nvSpPr>
        <p:spPr>
          <a:xfrm>
            <a:off x="9169194" y="4565619"/>
            <a:ext cx="0" cy="168689"/>
          </a:xfrm>
          <a:custGeom>
            <a:avLst/>
            <a:gdLst/>
            <a:ahLst/>
            <a:cxnLst/>
            <a:rect l="l" t="t" r="r" b="b"/>
            <a:pathLst>
              <a:path h="320040">
                <a:moveTo>
                  <a:pt x="0" y="0"/>
                </a:moveTo>
                <a:lnTo>
                  <a:pt x="0" y="319753"/>
                </a:lnTo>
              </a:path>
            </a:pathLst>
          </a:custGeom>
          <a:ln w="11825">
            <a:solidFill>
              <a:srgbClr val="000000"/>
            </a:solidFill>
          </a:ln>
        </p:spPr>
        <p:txBody>
          <a:bodyPr wrap="square" lIns="0" tIns="0" rIns="0" bIns="0" rtlCol="0"/>
          <a:lstStyle/>
          <a:p>
            <a:endParaRPr sz="949"/>
          </a:p>
        </p:txBody>
      </p:sp>
      <p:sp>
        <p:nvSpPr>
          <p:cNvPr id="994" name="object 994"/>
          <p:cNvSpPr/>
          <p:nvPr/>
        </p:nvSpPr>
        <p:spPr>
          <a:xfrm>
            <a:off x="8658051" y="6083886"/>
            <a:ext cx="21086" cy="55225"/>
          </a:xfrm>
          <a:custGeom>
            <a:avLst/>
            <a:gdLst/>
            <a:ahLst/>
            <a:cxnLst/>
            <a:rect l="l" t="t" r="r" b="b"/>
            <a:pathLst>
              <a:path w="40005" h="104775">
                <a:moveTo>
                  <a:pt x="39912" y="0"/>
                </a:moveTo>
                <a:lnTo>
                  <a:pt x="0" y="104757"/>
                </a:lnTo>
              </a:path>
            </a:pathLst>
          </a:custGeom>
          <a:ln w="11825">
            <a:solidFill>
              <a:srgbClr val="000000"/>
            </a:solidFill>
          </a:ln>
        </p:spPr>
        <p:txBody>
          <a:bodyPr wrap="square" lIns="0" tIns="0" rIns="0" bIns="0" rtlCol="0"/>
          <a:lstStyle/>
          <a:p>
            <a:endParaRPr sz="949"/>
          </a:p>
        </p:txBody>
      </p:sp>
      <p:sp>
        <p:nvSpPr>
          <p:cNvPr id="995" name="object 995"/>
          <p:cNvSpPr/>
          <p:nvPr/>
        </p:nvSpPr>
        <p:spPr>
          <a:xfrm>
            <a:off x="9173402" y="4734158"/>
            <a:ext cx="21086" cy="55225"/>
          </a:xfrm>
          <a:custGeom>
            <a:avLst/>
            <a:gdLst/>
            <a:ahLst/>
            <a:cxnLst/>
            <a:rect l="l" t="t" r="r" b="b"/>
            <a:pathLst>
              <a:path w="40005" h="104775">
                <a:moveTo>
                  <a:pt x="39912" y="0"/>
                </a:moveTo>
                <a:lnTo>
                  <a:pt x="0" y="104757"/>
                </a:lnTo>
              </a:path>
            </a:pathLst>
          </a:custGeom>
          <a:ln w="11825">
            <a:solidFill>
              <a:srgbClr val="000000"/>
            </a:solidFill>
          </a:ln>
        </p:spPr>
        <p:txBody>
          <a:bodyPr wrap="square" lIns="0" tIns="0" rIns="0" bIns="0" rtlCol="0"/>
          <a:lstStyle/>
          <a:p>
            <a:endParaRPr sz="949"/>
          </a:p>
        </p:txBody>
      </p:sp>
      <p:sp>
        <p:nvSpPr>
          <p:cNvPr id="996" name="object 996"/>
          <p:cNvSpPr/>
          <p:nvPr/>
        </p:nvSpPr>
        <p:spPr>
          <a:xfrm>
            <a:off x="8637013" y="6139102"/>
            <a:ext cx="42172" cy="110451"/>
          </a:xfrm>
          <a:custGeom>
            <a:avLst/>
            <a:gdLst/>
            <a:ahLst/>
            <a:cxnLst/>
            <a:rect l="l" t="t" r="r" b="b"/>
            <a:pathLst>
              <a:path w="80009" h="209550">
                <a:moveTo>
                  <a:pt x="79824" y="0"/>
                </a:moveTo>
                <a:lnTo>
                  <a:pt x="0" y="209514"/>
                </a:lnTo>
              </a:path>
            </a:pathLst>
          </a:custGeom>
          <a:ln w="11825">
            <a:solidFill>
              <a:srgbClr val="000000"/>
            </a:solidFill>
          </a:ln>
        </p:spPr>
        <p:txBody>
          <a:bodyPr wrap="square" lIns="0" tIns="0" rIns="0" bIns="0" rtlCol="0"/>
          <a:lstStyle/>
          <a:p>
            <a:endParaRPr sz="949"/>
          </a:p>
        </p:txBody>
      </p:sp>
      <p:sp>
        <p:nvSpPr>
          <p:cNvPr id="997" name="object 997"/>
          <p:cNvSpPr/>
          <p:nvPr/>
        </p:nvSpPr>
        <p:spPr>
          <a:xfrm>
            <a:off x="9110289" y="4734158"/>
            <a:ext cx="84344" cy="165676"/>
          </a:xfrm>
          <a:custGeom>
            <a:avLst/>
            <a:gdLst/>
            <a:ahLst/>
            <a:cxnLst/>
            <a:rect l="l" t="t" r="r" b="b"/>
            <a:pathLst>
              <a:path w="160019" h="314325">
                <a:moveTo>
                  <a:pt x="159650" y="104757"/>
                </a:moveTo>
                <a:lnTo>
                  <a:pt x="79825" y="314272"/>
                </a:lnTo>
              </a:path>
              <a:path w="160019" h="314325">
                <a:moveTo>
                  <a:pt x="0" y="104757"/>
                </a:moveTo>
                <a:lnTo>
                  <a:pt x="159650" y="104757"/>
                </a:lnTo>
              </a:path>
              <a:path w="160019" h="314325">
                <a:moveTo>
                  <a:pt x="79825" y="314272"/>
                </a:moveTo>
                <a:lnTo>
                  <a:pt x="0" y="104757"/>
                </a:lnTo>
              </a:path>
              <a:path w="160019" h="314325">
                <a:moveTo>
                  <a:pt x="39912" y="104757"/>
                </a:moveTo>
                <a:lnTo>
                  <a:pt x="0" y="0"/>
                </a:lnTo>
              </a:path>
            </a:pathLst>
          </a:custGeom>
          <a:ln w="11825">
            <a:solidFill>
              <a:srgbClr val="000000"/>
            </a:solidFill>
          </a:ln>
        </p:spPr>
        <p:txBody>
          <a:bodyPr wrap="square" lIns="0" tIns="0" rIns="0" bIns="0" rtlCol="0"/>
          <a:lstStyle/>
          <a:p>
            <a:endParaRPr sz="949"/>
          </a:p>
        </p:txBody>
      </p:sp>
      <p:sp>
        <p:nvSpPr>
          <p:cNvPr id="998" name="object 998"/>
          <p:cNvSpPr/>
          <p:nvPr/>
        </p:nvSpPr>
        <p:spPr>
          <a:xfrm>
            <a:off x="9186285" y="4514868"/>
            <a:ext cx="0" cy="33805"/>
          </a:xfrm>
          <a:custGeom>
            <a:avLst/>
            <a:gdLst/>
            <a:ahLst/>
            <a:cxnLst/>
            <a:rect l="l" t="t" r="r" b="b"/>
            <a:pathLst>
              <a:path h="64134">
                <a:moveTo>
                  <a:pt x="0" y="63860"/>
                </a:moveTo>
                <a:lnTo>
                  <a:pt x="0" y="0"/>
                </a:lnTo>
              </a:path>
            </a:pathLst>
          </a:custGeom>
          <a:ln w="11825">
            <a:solidFill>
              <a:srgbClr val="000000"/>
            </a:solidFill>
          </a:ln>
        </p:spPr>
        <p:txBody>
          <a:bodyPr wrap="square" lIns="0" tIns="0" rIns="0" bIns="0" rtlCol="0"/>
          <a:lstStyle/>
          <a:p>
            <a:endParaRPr sz="949"/>
          </a:p>
        </p:txBody>
      </p:sp>
      <p:sp>
        <p:nvSpPr>
          <p:cNvPr id="999" name="object 999"/>
          <p:cNvSpPr/>
          <p:nvPr/>
        </p:nvSpPr>
        <p:spPr>
          <a:xfrm>
            <a:off x="9110289" y="4734157"/>
            <a:ext cx="84344" cy="0"/>
          </a:xfrm>
          <a:custGeom>
            <a:avLst/>
            <a:gdLst/>
            <a:ahLst/>
            <a:cxnLst/>
            <a:rect l="l" t="t" r="r" b="b"/>
            <a:pathLst>
              <a:path w="160019">
                <a:moveTo>
                  <a:pt x="0" y="0"/>
                </a:moveTo>
                <a:lnTo>
                  <a:pt x="159650" y="0"/>
                </a:lnTo>
              </a:path>
            </a:pathLst>
          </a:custGeom>
          <a:ln w="11825">
            <a:solidFill>
              <a:srgbClr val="000000"/>
            </a:solidFill>
          </a:ln>
        </p:spPr>
        <p:txBody>
          <a:bodyPr wrap="square" lIns="0" tIns="0" rIns="0" bIns="0" rtlCol="0"/>
          <a:lstStyle/>
          <a:p>
            <a:endParaRPr sz="949"/>
          </a:p>
        </p:txBody>
      </p:sp>
      <p:sp>
        <p:nvSpPr>
          <p:cNvPr id="1000" name="object 1000"/>
          <p:cNvSpPr/>
          <p:nvPr/>
        </p:nvSpPr>
        <p:spPr>
          <a:xfrm>
            <a:off x="9029661" y="5292454"/>
            <a:ext cx="24768" cy="24768"/>
          </a:xfrm>
          <a:custGeom>
            <a:avLst/>
            <a:gdLst/>
            <a:ahLst/>
            <a:cxnLst/>
            <a:rect l="l" t="t" r="r" b="b"/>
            <a:pathLst>
              <a:path w="46990" h="46990">
                <a:moveTo>
                  <a:pt x="46559" y="0"/>
                </a:moveTo>
                <a:lnTo>
                  <a:pt x="0" y="46558"/>
                </a:lnTo>
              </a:path>
            </a:pathLst>
          </a:custGeom>
          <a:ln w="11825">
            <a:solidFill>
              <a:srgbClr val="000000"/>
            </a:solidFill>
          </a:ln>
        </p:spPr>
        <p:txBody>
          <a:bodyPr wrap="square" lIns="0" tIns="0" rIns="0" bIns="0" rtlCol="0"/>
          <a:lstStyle/>
          <a:p>
            <a:endParaRPr sz="949"/>
          </a:p>
        </p:txBody>
      </p:sp>
      <p:sp>
        <p:nvSpPr>
          <p:cNvPr id="1001" name="object 1001"/>
          <p:cNvSpPr/>
          <p:nvPr/>
        </p:nvSpPr>
        <p:spPr>
          <a:xfrm>
            <a:off x="9135534" y="4489623"/>
            <a:ext cx="274788" cy="84344"/>
          </a:xfrm>
          <a:custGeom>
            <a:avLst/>
            <a:gdLst/>
            <a:ahLst/>
            <a:cxnLst/>
            <a:rect l="l" t="t" r="r" b="b"/>
            <a:pathLst>
              <a:path w="521334" h="160020">
                <a:moveTo>
                  <a:pt x="63860" y="144182"/>
                </a:moveTo>
                <a:lnTo>
                  <a:pt x="0" y="144182"/>
                </a:lnTo>
              </a:path>
              <a:path w="521334" h="160020">
                <a:moveTo>
                  <a:pt x="520797" y="111754"/>
                </a:moveTo>
                <a:lnTo>
                  <a:pt x="96286" y="111754"/>
                </a:lnTo>
              </a:path>
              <a:path w="521334" h="160020">
                <a:moveTo>
                  <a:pt x="520797" y="159650"/>
                </a:moveTo>
                <a:lnTo>
                  <a:pt x="520797" y="0"/>
                </a:lnTo>
              </a:path>
            </a:pathLst>
          </a:custGeom>
          <a:ln w="11825">
            <a:solidFill>
              <a:srgbClr val="000000"/>
            </a:solidFill>
          </a:ln>
        </p:spPr>
        <p:txBody>
          <a:bodyPr wrap="square" lIns="0" tIns="0" rIns="0" bIns="0" rtlCol="0"/>
          <a:lstStyle/>
          <a:p>
            <a:endParaRPr sz="949"/>
          </a:p>
        </p:txBody>
      </p:sp>
      <p:sp>
        <p:nvSpPr>
          <p:cNvPr id="1002" name="object 1002"/>
          <p:cNvSpPr/>
          <p:nvPr/>
        </p:nvSpPr>
        <p:spPr>
          <a:xfrm>
            <a:off x="8587931" y="5832346"/>
            <a:ext cx="24768" cy="24768"/>
          </a:xfrm>
          <a:custGeom>
            <a:avLst/>
            <a:gdLst/>
            <a:ahLst/>
            <a:cxnLst/>
            <a:rect l="l" t="t" r="r" b="b"/>
            <a:pathLst>
              <a:path w="46990" h="46990">
                <a:moveTo>
                  <a:pt x="46559" y="0"/>
                </a:moveTo>
                <a:lnTo>
                  <a:pt x="0" y="46558"/>
                </a:lnTo>
              </a:path>
            </a:pathLst>
          </a:custGeom>
          <a:ln w="11825">
            <a:solidFill>
              <a:srgbClr val="000000"/>
            </a:solidFill>
          </a:ln>
        </p:spPr>
        <p:txBody>
          <a:bodyPr wrap="square" lIns="0" tIns="0" rIns="0" bIns="0" rtlCol="0"/>
          <a:lstStyle/>
          <a:p>
            <a:endParaRPr sz="949"/>
          </a:p>
        </p:txBody>
      </p:sp>
      <p:sp>
        <p:nvSpPr>
          <p:cNvPr id="1003" name="object 1003"/>
          <p:cNvSpPr/>
          <p:nvPr/>
        </p:nvSpPr>
        <p:spPr>
          <a:xfrm>
            <a:off x="9103283" y="5366076"/>
            <a:ext cx="24768" cy="24768"/>
          </a:xfrm>
          <a:custGeom>
            <a:avLst/>
            <a:gdLst/>
            <a:ahLst/>
            <a:cxnLst/>
            <a:rect l="l" t="t" r="r" b="b"/>
            <a:pathLst>
              <a:path w="46990" h="46990">
                <a:moveTo>
                  <a:pt x="0" y="46559"/>
                </a:moveTo>
                <a:lnTo>
                  <a:pt x="46558" y="0"/>
                </a:lnTo>
              </a:path>
            </a:pathLst>
          </a:custGeom>
          <a:ln w="11825">
            <a:solidFill>
              <a:srgbClr val="000000"/>
            </a:solidFill>
          </a:ln>
        </p:spPr>
        <p:txBody>
          <a:bodyPr wrap="square" lIns="0" tIns="0" rIns="0" bIns="0" rtlCol="0"/>
          <a:lstStyle/>
          <a:p>
            <a:endParaRPr sz="949"/>
          </a:p>
        </p:txBody>
      </p:sp>
      <p:sp>
        <p:nvSpPr>
          <p:cNvPr id="1004" name="object 1004"/>
          <p:cNvSpPr/>
          <p:nvPr/>
        </p:nvSpPr>
        <p:spPr>
          <a:xfrm>
            <a:off x="9186286" y="4514868"/>
            <a:ext cx="223914" cy="0"/>
          </a:xfrm>
          <a:custGeom>
            <a:avLst/>
            <a:gdLst/>
            <a:ahLst/>
            <a:cxnLst/>
            <a:rect l="l" t="t" r="r" b="b"/>
            <a:pathLst>
              <a:path w="424815">
                <a:moveTo>
                  <a:pt x="424510" y="0"/>
                </a:moveTo>
                <a:lnTo>
                  <a:pt x="0" y="0"/>
                </a:lnTo>
              </a:path>
            </a:pathLst>
          </a:custGeom>
          <a:ln w="11825">
            <a:solidFill>
              <a:srgbClr val="000000"/>
            </a:solidFill>
          </a:ln>
        </p:spPr>
        <p:txBody>
          <a:bodyPr wrap="square" lIns="0" tIns="0" rIns="0" bIns="0" rtlCol="0"/>
          <a:lstStyle/>
          <a:p>
            <a:endParaRPr sz="949"/>
          </a:p>
        </p:txBody>
      </p:sp>
      <p:sp>
        <p:nvSpPr>
          <p:cNvPr id="1005" name="object 1005"/>
          <p:cNvSpPr/>
          <p:nvPr/>
        </p:nvSpPr>
        <p:spPr>
          <a:xfrm>
            <a:off x="8661553" y="5905967"/>
            <a:ext cx="24768" cy="24768"/>
          </a:xfrm>
          <a:custGeom>
            <a:avLst/>
            <a:gdLst/>
            <a:ahLst/>
            <a:cxnLst/>
            <a:rect l="l" t="t" r="r" b="b"/>
            <a:pathLst>
              <a:path w="46990" h="46990">
                <a:moveTo>
                  <a:pt x="0" y="46558"/>
                </a:moveTo>
                <a:lnTo>
                  <a:pt x="46558" y="0"/>
                </a:lnTo>
              </a:path>
            </a:pathLst>
          </a:custGeom>
          <a:ln w="11825">
            <a:solidFill>
              <a:srgbClr val="000000"/>
            </a:solidFill>
          </a:ln>
        </p:spPr>
        <p:txBody>
          <a:bodyPr wrap="square" lIns="0" tIns="0" rIns="0" bIns="0" rtlCol="0"/>
          <a:lstStyle/>
          <a:p>
            <a:endParaRPr sz="949"/>
          </a:p>
        </p:txBody>
      </p:sp>
      <p:sp>
        <p:nvSpPr>
          <p:cNvPr id="1006" name="object 1006"/>
          <p:cNvSpPr/>
          <p:nvPr/>
        </p:nvSpPr>
        <p:spPr>
          <a:xfrm>
            <a:off x="9410039" y="4489623"/>
            <a:ext cx="110451" cy="42172"/>
          </a:xfrm>
          <a:custGeom>
            <a:avLst/>
            <a:gdLst/>
            <a:ahLst/>
            <a:cxnLst/>
            <a:rect l="l" t="t" r="r" b="b"/>
            <a:pathLst>
              <a:path w="209550" h="80009">
                <a:moveTo>
                  <a:pt x="209514" y="79824"/>
                </a:moveTo>
                <a:lnTo>
                  <a:pt x="0" y="0"/>
                </a:lnTo>
              </a:path>
            </a:pathLst>
          </a:custGeom>
          <a:ln w="11825">
            <a:solidFill>
              <a:srgbClr val="000000"/>
            </a:solidFill>
          </a:ln>
        </p:spPr>
        <p:txBody>
          <a:bodyPr wrap="square" lIns="0" tIns="0" rIns="0" bIns="0" rtlCol="0"/>
          <a:lstStyle/>
          <a:p>
            <a:endParaRPr sz="949"/>
          </a:p>
        </p:txBody>
      </p:sp>
      <p:sp>
        <p:nvSpPr>
          <p:cNvPr id="1007" name="object 1007"/>
          <p:cNvSpPr/>
          <p:nvPr/>
        </p:nvSpPr>
        <p:spPr>
          <a:xfrm>
            <a:off x="8894688" y="5881427"/>
            <a:ext cx="110451" cy="42172"/>
          </a:xfrm>
          <a:custGeom>
            <a:avLst/>
            <a:gdLst/>
            <a:ahLst/>
            <a:cxnLst/>
            <a:rect l="l" t="t" r="r" b="b"/>
            <a:pathLst>
              <a:path w="209550" h="80009">
                <a:moveTo>
                  <a:pt x="209515" y="0"/>
                </a:moveTo>
                <a:lnTo>
                  <a:pt x="0" y="79825"/>
                </a:lnTo>
              </a:path>
            </a:pathLst>
          </a:custGeom>
          <a:ln w="11825">
            <a:solidFill>
              <a:srgbClr val="000000"/>
            </a:solidFill>
          </a:ln>
        </p:spPr>
        <p:txBody>
          <a:bodyPr wrap="square" lIns="0" tIns="0" rIns="0" bIns="0" rtlCol="0"/>
          <a:lstStyle/>
          <a:p>
            <a:endParaRPr sz="949"/>
          </a:p>
        </p:txBody>
      </p:sp>
      <p:sp>
        <p:nvSpPr>
          <p:cNvPr id="1008" name="object 1008"/>
          <p:cNvSpPr/>
          <p:nvPr/>
        </p:nvSpPr>
        <p:spPr>
          <a:xfrm>
            <a:off x="9029661" y="6224993"/>
            <a:ext cx="24768" cy="24768"/>
          </a:xfrm>
          <a:custGeom>
            <a:avLst/>
            <a:gdLst/>
            <a:ahLst/>
            <a:cxnLst/>
            <a:rect l="l" t="t" r="r" b="b"/>
            <a:pathLst>
              <a:path w="46990" h="46990">
                <a:moveTo>
                  <a:pt x="46559" y="0"/>
                </a:moveTo>
                <a:lnTo>
                  <a:pt x="0" y="46558"/>
                </a:lnTo>
              </a:path>
            </a:pathLst>
          </a:custGeom>
          <a:ln w="11825">
            <a:solidFill>
              <a:srgbClr val="000000"/>
            </a:solidFill>
          </a:ln>
        </p:spPr>
        <p:txBody>
          <a:bodyPr wrap="square" lIns="0" tIns="0" rIns="0" bIns="0" rtlCol="0"/>
          <a:lstStyle/>
          <a:p>
            <a:endParaRPr sz="949"/>
          </a:p>
        </p:txBody>
      </p:sp>
      <p:sp>
        <p:nvSpPr>
          <p:cNvPr id="1009" name="object 1009"/>
          <p:cNvSpPr/>
          <p:nvPr/>
        </p:nvSpPr>
        <p:spPr>
          <a:xfrm>
            <a:off x="9103283" y="6298615"/>
            <a:ext cx="24768" cy="24768"/>
          </a:xfrm>
          <a:custGeom>
            <a:avLst/>
            <a:gdLst/>
            <a:ahLst/>
            <a:cxnLst/>
            <a:rect l="l" t="t" r="r" b="b"/>
            <a:pathLst>
              <a:path w="46990" h="46990">
                <a:moveTo>
                  <a:pt x="0" y="46558"/>
                </a:moveTo>
                <a:lnTo>
                  <a:pt x="46558" y="0"/>
                </a:lnTo>
              </a:path>
            </a:pathLst>
          </a:custGeom>
          <a:ln w="11825">
            <a:solidFill>
              <a:srgbClr val="000000"/>
            </a:solidFill>
          </a:ln>
        </p:spPr>
        <p:txBody>
          <a:bodyPr wrap="square" lIns="0" tIns="0" rIns="0" bIns="0" rtlCol="0"/>
          <a:lstStyle/>
          <a:p>
            <a:endParaRPr sz="949"/>
          </a:p>
        </p:txBody>
      </p:sp>
      <p:sp>
        <p:nvSpPr>
          <p:cNvPr id="1010" name="object 1010"/>
          <p:cNvSpPr/>
          <p:nvPr/>
        </p:nvSpPr>
        <p:spPr>
          <a:xfrm>
            <a:off x="2378237" y="6323156"/>
            <a:ext cx="49201" cy="0"/>
          </a:xfrm>
          <a:custGeom>
            <a:avLst/>
            <a:gdLst/>
            <a:ahLst/>
            <a:cxnLst/>
            <a:rect l="l" t="t" r="r" b="b"/>
            <a:pathLst>
              <a:path w="93344">
                <a:moveTo>
                  <a:pt x="93117" y="0"/>
                </a:moveTo>
                <a:lnTo>
                  <a:pt x="0" y="0"/>
                </a:lnTo>
              </a:path>
            </a:pathLst>
          </a:custGeom>
          <a:ln w="11825">
            <a:solidFill>
              <a:srgbClr val="000000"/>
            </a:solidFill>
          </a:ln>
        </p:spPr>
        <p:txBody>
          <a:bodyPr wrap="square" lIns="0" tIns="0" rIns="0" bIns="0" rtlCol="0"/>
          <a:lstStyle/>
          <a:p>
            <a:endParaRPr sz="949"/>
          </a:p>
        </p:txBody>
      </p:sp>
      <p:sp>
        <p:nvSpPr>
          <p:cNvPr id="1011" name="object 1011"/>
          <p:cNvSpPr/>
          <p:nvPr/>
        </p:nvSpPr>
        <p:spPr>
          <a:xfrm>
            <a:off x="2844507" y="6139102"/>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12" name="object 1012"/>
          <p:cNvSpPr/>
          <p:nvPr/>
        </p:nvSpPr>
        <p:spPr>
          <a:xfrm>
            <a:off x="2844507" y="6083886"/>
            <a:ext cx="42172" cy="0"/>
          </a:xfrm>
          <a:custGeom>
            <a:avLst/>
            <a:gdLst/>
            <a:ahLst/>
            <a:cxnLst/>
            <a:rect l="l" t="t" r="r" b="b"/>
            <a:pathLst>
              <a:path w="80010">
                <a:moveTo>
                  <a:pt x="0" y="0"/>
                </a:moveTo>
                <a:lnTo>
                  <a:pt x="79825" y="0"/>
                </a:lnTo>
              </a:path>
            </a:pathLst>
          </a:custGeom>
          <a:ln w="11825">
            <a:solidFill>
              <a:srgbClr val="000000"/>
            </a:solidFill>
          </a:ln>
        </p:spPr>
        <p:txBody>
          <a:bodyPr wrap="square" lIns="0" tIns="0" rIns="0" bIns="0" rtlCol="0"/>
          <a:lstStyle/>
          <a:p>
            <a:endParaRPr sz="949"/>
          </a:p>
        </p:txBody>
      </p:sp>
      <p:sp>
        <p:nvSpPr>
          <p:cNvPr id="1013" name="object 1013"/>
          <p:cNvSpPr/>
          <p:nvPr/>
        </p:nvSpPr>
        <p:spPr>
          <a:xfrm>
            <a:off x="2844507" y="5930508"/>
            <a:ext cx="24768" cy="0"/>
          </a:xfrm>
          <a:custGeom>
            <a:avLst/>
            <a:gdLst/>
            <a:ahLst/>
            <a:cxnLst/>
            <a:rect l="l" t="t" r="r" b="b"/>
            <a:pathLst>
              <a:path w="46989">
                <a:moveTo>
                  <a:pt x="46558" y="0"/>
                </a:moveTo>
                <a:lnTo>
                  <a:pt x="0" y="0"/>
                </a:lnTo>
              </a:path>
            </a:pathLst>
          </a:custGeom>
          <a:ln w="11825">
            <a:solidFill>
              <a:srgbClr val="000000"/>
            </a:solidFill>
          </a:ln>
        </p:spPr>
        <p:txBody>
          <a:bodyPr wrap="square" lIns="0" tIns="0" rIns="0" bIns="0" rtlCol="0"/>
          <a:lstStyle/>
          <a:p>
            <a:endParaRPr sz="949"/>
          </a:p>
        </p:txBody>
      </p:sp>
      <p:sp>
        <p:nvSpPr>
          <p:cNvPr id="1014" name="object 1014"/>
          <p:cNvSpPr/>
          <p:nvPr/>
        </p:nvSpPr>
        <p:spPr>
          <a:xfrm>
            <a:off x="2353696" y="6298615"/>
            <a:ext cx="24768" cy="24768"/>
          </a:xfrm>
          <a:custGeom>
            <a:avLst/>
            <a:gdLst/>
            <a:ahLst/>
            <a:cxnLst/>
            <a:rect l="l" t="t" r="r" b="b"/>
            <a:pathLst>
              <a:path w="46989" h="46990">
                <a:moveTo>
                  <a:pt x="0" y="0"/>
                </a:moveTo>
                <a:lnTo>
                  <a:pt x="46558" y="46558"/>
                </a:lnTo>
              </a:path>
            </a:pathLst>
          </a:custGeom>
          <a:ln w="11825">
            <a:solidFill>
              <a:srgbClr val="000000"/>
            </a:solidFill>
          </a:ln>
        </p:spPr>
        <p:txBody>
          <a:bodyPr wrap="square" lIns="0" tIns="0" rIns="0" bIns="0" rtlCol="0"/>
          <a:lstStyle/>
          <a:p>
            <a:endParaRPr sz="949"/>
          </a:p>
        </p:txBody>
      </p:sp>
      <p:sp>
        <p:nvSpPr>
          <p:cNvPr id="1015" name="object 1015"/>
          <p:cNvSpPr/>
          <p:nvPr/>
        </p:nvSpPr>
        <p:spPr>
          <a:xfrm>
            <a:off x="2844507" y="5832346"/>
            <a:ext cx="24768" cy="0"/>
          </a:xfrm>
          <a:custGeom>
            <a:avLst/>
            <a:gdLst/>
            <a:ahLst/>
            <a:cxnLst/>
            <a:rect l="l" t="t" r="r" b="b"/>
            <a:pathLst>
              <a:path w="46989">
                <a:moveTo>
                  <a:pt x="0" y="0"/>
                </a:moveTo>
                <a:lnTo>
                  <a:pt x="46558" y="0"/>
                </a:lnTo>
              </a:path>
            </a:pathLst>
          </a:custGeom>
          <a:ln w="11825">
            <a:solidFill>
              <a:srgbClr val="000000"/>
            </a:solidFill>
          </a:ln>
        </p:spPr>
        <p:txBody>
          <a:bodyPr wrap="square" lIns="0" tIns="0" rIns="0" bIns="0" rtlCol="0"/>
          <a:lstStyle/>
          <a:p>
            <a:endParaRPr sz="949"/>
          </a:p>
        </p:txBody>
      </p:sp>
      <p:sp>
        <p:nvSpPr>
          <p:cNvPr id="1016" name="object 1016"/>
          <p:cNvSpPr/>
          <p:nvPr/>
        </p:nvSpPr>
        <p:spPr>
          <a:xfrm>
            <a:off x="1961048" y="4489623"/>
            <a:ext cx="110451" cy="42172"/>
          </a:xfrm>
          <a:custGeom>
            <a:avLst/>
            <a:gdLst/>
            <a:ahLst/>
            <a:cxnLst/>
            <a:rect l="l" t="t" r="r" b="b"/>
            <a:pathLst>
              <a:path w="209550" h="80009">
                <a:moveTo>
                  <a:pt x="0" y="79824"/>
                </a:moveTo>
                <a:lnTo>
                  <a:pt x="209514" y="0"/>
                </a:lnTo>
              </a:path>
            </a:pathLst>
          </a:custGeom>
          <a:ln w="11825">
            <a:solidFill>
              <a:srgbClr val="000000"/>
            </a:solidFill>
          </a:ln>
        </p:spPr>
        <p:txBody>
          <a:bodyPr wrap="square" lIns="0" tIns="0" rIns="0" bIns="0" rtlCol="0"/>
          <a:lstStyle/>
          <a:p>
            <a:endParaRPr sz="949"/>
          </a:p>
        </p:txBody>
      </p:sp>
      <p:sp>
        <p:nvSpPr>
          <p:cNvPr id="1017" name="object 1017"/>
          <p:cNvSpPr/>
          <p:nvPr/>
        </p:nvSpPr>
        <p:spPr>
          <a:xfrm>
            <a:off x="2378237" y="5292454"/>
            <a:ext cx="49201" cy="0"/>
          </a:xfrm>
          <a:custGeom>
            <a:avLst/>
            <a:gdLst/>
            <a:ahLst/>
            <a:cxnLst/>
            <a:rect l="l" t="t" r="r" b="b"/>
            <a:pathLst>
              <a:path w="93344">
                <a:moveTo>
                  <a:pt x="0" y="0"/>
                </a:moveTo>
                <a:lnTo>
                  <a:pt x="93117" y="0"/>
                </a:lnTo>
              </a:path>
            </a:pathLst>
          </a:custGeom>
          <a:ln w="11825">
            <a:solidFill>
              <a:srgbClr val="000000"/>
            </a:solidFill>
          </a:ln>
        </p:spPr>
        <p:txBody>
          <a:bodyPr wrap="square" lIns="0" tIns="0" rIns="0" bIns="0" rtlCol="0"/>
          <a:lstStyle/>
          <a:p>
            <a:endParaRPr sz="949"/>
          </a:p>
        </p:txBody>
      </p:sp>
      <p:sp>
        <p:nvSpPr>
          <p:cNvPr id="1018" name="object 1018"/>
          <p:cNvSpPr/>
          <p:nvPr/>
        </p:nvSpPr>
        <p:spPr>
          <a:xfrm>
            <a:off x="2071480" y="4489623"/>
            <a:ext cx="0" cy="84344"/>
          </a:xfrm>
          <a:custGeom>
            <a:avLst/>
            <a:gdLst/>
            <a:ahLst/>
            <a:cxnLst/>
            <a:rect l="l" t="t" r="r" b="b"/>
            <a:pathLst>
              <a:path h="160020">
                <a:moveTo>
                  <a:pt x="0" y="159650"/>
                </a:moveTo>
                <a:lnTo>
                  <a:pt x="0" y="0"/>
                </a:lnTo>
              </a:path>
            </a:pathLst>
          </a:custGeom>
          <a:ln w="11825">
            <a:solidFill>
              <a:srgbClr val="000000"/>
            </a:solidFill>
          </a:ln>
        </p:spPr>
        <p:txBody>
          <a:bodyPr wrap="square" lIns="0" tIns="0" rIns="0" bIns="0" rtlCol="0"/>
          <a:lstStyle/>
          <a:p>
            <a:endParaRPr sz="949"/>
          </a:p>
        </p:txBody>
      </p:sp>
      <p:sp>
        <p:nvSpPr>
          <p:cNvPr id="1019" name="object 1019"/>
          <p:cNvSpPr/>
          <p:nvPr/>
        </p:nvSpPr>
        <p:spPr>
          <a:xfrm>
            <a:off x="2353696" y="5366076"/>
            <a:ext cx="24768" cy="24768"/>
          </a:xfrm>
          <a:custGeom>
            <a:avLst/>
            <a:gdLst/>
            <a:ahLst/>
            <a:cxnLst/>
            <a:rect l="l" t="t" r="r" b="b"/>
            <a:pathLst>
              <a:path w="46989" h="46990">
                <a:moveTo>
                  <a:pt x="0" y="0"/>
                </a:moveTo>
                <a:lnTo>
                  <a:pt x="46558" y="46559"/>
                </a:lnTo>
              </a:path>
            </a:pathLst>
          </a:custGeom>
          <a:ln w="11825">
            <a:solidFill>
              <a:srgbClr val="000000"/>
            </a:solidFill>
          </a:ln>
        </p:spPr>
        <p:txBody>
          <a:bodyPr wrap="square" lIns="0" tIns="0" rIns="0" bIns="0" rtlCol="0"/>
          <a:lstStyle/>
          <a:p>
            <a:endParaRPr sz="949"/>
          </a:p>
        </p:txBody>
      </p:sp>
      <p:sp>
        <p:nvSpPr>
          <p:cNvPr id="1020" name="object 1020"/>
          <p:cNvSpPr/>
          <p:nvPr/>
        </p:nvSpPr>
        <p:spPr>
          <a:xfrm>
            <a:off x="2869047" y="5832346"/>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21" name="object 1021"/>
          <p:cNvSpPr/>
          <p:nvPr/>
        </p:nvSpPr>
        <p:spPr>
          <a:xfrm>
            <a:off x="2427318" y="5292454"/>
            <a:ext cx="24768" cy="24768"/>
          </a:xfrm>
          <a:custGeom>
            <a:avLst/>
            <a:gdLst/>
            <a:ahLst/>
            <a:cxnLst/>
            <a:rect l="l" t="t" r="r" b="b"/>
            <a:pathLst>
              <a:path w="46989" h="46990">
                <a:moveTo>
                  <a:pt x="46558" y="46558"/>
                </a:moveTo>
                <a:lnTo>
                  <a:pt x="0" y="0"/>
                </a:lnTo>
              </a:path>
            </a:pathLst>
          </a:custGeom>
          <a:ln w="11825">
            <a:solidFill>
              <a:srgbClr val="000000"/>
            </a:solidFill>
          </a:ln>
        </p:spPr>
        <p:txBody>
          <a:bodyPr wrap="square" lIns="0" tIns="0" rIns="0" bIns="0" rtlCol="0"/>
          <a:lstStyle/>
          <a:p>
            <a:endParaRPr sz="949"/>
          </a:p>
        </p:txBody>
      </p:sp>
      <p:sp>
        <p:nvSpPr>
          <p:cNvPr id="1022" name="object 1022"/>
          <p:cNvSpPr/>
          <p:nvPr/>
        </p:nvSpPr>
        <p:spPr>
          <a:xfrm>
            <a:off x="2295234" y="4514868"/>
            <a:ext cx="17404" cy="219563"/>
          </a:xfrm>
          <a:custGeom>
            <a:avLst/>
            <a:gdLst/>
            <a:ahLst/>
            <a:cxnLst/>
            <a:rect l="l" t="t" r="r" b="b"/>
            <a:pathLst>
              <a:path w="33019" h="416559">
                <a:moveTo>
                  <a:pt x="0" y="63860"/>
                </a:moveTo>
                <a:lnTo>
                  <a:pt x="0" y="0"/>
                </a:lnTo>
              </a:path>
              <a:path w="33019" h="416559">
                <a:moveTo>
                  <a:pt x="32427" y="96287"/>
                </a:moveTo>
                <a:lnTo>
                  <a:pt x="32427" y="416040"/>
                </a:lnTo>
              </a:path>
            </a:pathLst>
          </a:custGeom>
          <a:ln w="11825">
            <a:solidFill>
              <a:srgbClr val="000000"/>
            </a:solidFill>
          </a:ln>
        </p:spPr>
        <p:txBody>
          <a:bodyPr wrap="square" lIns="0" tIns="0" rIns="0" bIns="0" rtlCol="0"/>
          <a:lstStyle/>
          <a:p>
            <a:endParaRPr sz="949"/>
          </a:p>
        </p:txBody>
      </p:sp>
      <p:sp>
        <p:nvSpPr>
          <p:cNvPr id="1023" name="object 1023"/>
          <p:cNvSpPr/>
          <p:nvPr/>
        </p:nvSpPr>
        <p:spPr>
          <a:xfrm>
            <a:off x="2287081" y="4565620"/>
            <a:ext cx="84344" cy="334365"/>
          </a:xfrm>
          <a:custGeom>
            <a:avLst/>
            <a:gdLst/>
            <a:ahLst/>
            <a:cxnLst/>
            <a:rect l="l" t="t" r="r" b="b"/>
            <a:pathLst>
              <a:path w="160019" h="634365">
                <a:moveTo>
                  <a:pt x="119737" y="424510"/>
                </a:moveTo>
                <a:lnTo>
                  <a:pt x="159650" y="319753"/>
                </a:lnTo>
              </a:path>
              <a:path w="160019" h="634365">
                <a:moveTo>
                  <a:pt x="79825" y="634025"/>
                </a:moveTo>
                <a:lnTo>
                  <a:pt x="159650" y="424510"/>
                </a:lnTo>
              </a:path>
              <a:path w="160019" h="634365">
                <a:moveTo>
                  <a:pt x="0" y="424510"/>
                </a:moveTo>
                <a:lnTo>
                  <a:pt x="79825" y="634025"/>
                </a:lnTo>
              </a:path>
              <a:path w="160019" h="634365">
                <a:moveTo>
                  <a:pt x="111755" y="319753"/>
                </a:moveTo>
                <a:lnTo>
                  <a:pt x="111755" y="0"/>
                </a:lnTo>
              </a:path>
            </a:pathLst>
          </a:custGeom>
          <a:ln w="11825">
            <a:solidFill>
              <a:srgbClr val="000000"/>
            </a:solidFill>
          </a:ln>
        </p:spPr>
        <p:txBody>
          <a:bodyPr wrap="square" lIns="0" tIns="0" rIns="0" bIns="0" rtlCol="0"/>
          <a:lstStyle/>
          <a:p>
            <a:endParaRPr sz="949"/>
          </a:p>
        </p:txBody>
      </p:sp>
      <p:sp>
        <p:nvSpPr>
          <p:cNvPr id="1024" name="object 1024"/>
          <p:cNvSpPr/>
          <p:nvPr/>
        </p:nvSpPr>
        <p:spPr>
          <a:xfrm>
            <a:off x="2353696" y="6249535"/>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25" name="object 1025"/>
          <p:cNvSpPr/>
          <p:nvPr/>
        </p:nvSpPr>
        <p:spPr>
          <a:xfrm>
            <a:off x="2353696" y="5316995"/>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26" name="object 1026"/>
          <p:cNvSpPr/>
          <p:nvPr/>
        </p:nvSpPr>
        <p:spPr>
          <a:xfrm>
            <a:off x="2287081" y="4734158"/>
            <a:ext cx="84344" cy="55225"/>
          </a:xfrm>
          <a:custGeom>
            <a:avLst/>
            <a:gdLst/>
            <a:ahLst/>
            <a:cxnLst/>
            <a:rect l="l" t="t" r="r" b="b"/>
            <a:pathLst>
              <a:path w="160019" h="104775">
                <a:moveTo>
                  <a:pt x="0" y="0"/>
                </a:moveTo>
                <a:lnTo>
                  <a:pt x="39912" y="104757"/>
                </a:lnTo>
              </a:path>
              <a:path w="160019" h="104775">
                <a:moveTo>
                  <a:pt x="0" y="104757"/>
                </a:moveTo>
                <a:lnTo>
                  <a:pt x="159650" y="104757"/>
                </a:lnTo>
              </a:path>
              <a:path w="160019" h="104775">
                <a:moveTo>
                  <a:pt x="0" y="0"/>
                </a:moveTo>
                <a:lnTo>
                  <a:pt x="159650" y="0"/>
                </a:lnTo>
              </a:path>
            </a:pathLst>
          </a:custGeom>
          <a:ln w="11825">
            <a:solidFill>
              <a:srgbClr val="000000"/>
            </a:solidFill>
          </a:ln>
        </p:spPr>
        <p:txBody>
          <a:bodyPr wrap="square" lIns="0" tIns="0" rIns="0" bIns="0" rtlCol="0"/>
          <a:lstStyle/>
          <a:p>
            <a:endParaRPr sz="949"/>
          </a:p>
        </p:txBody>
      </p:sp>
      <p:sp>
        <p:nvSpPr>
          <p:cNvPr id="1027" name="object 1027"/>
          <p:cNvSpPr/>
          <p:nvPr/>
        </p:nvSpPr>
        <p:spPr>
          <a:xfrm>
            <a:off x="1961048" y="4531698"/>
            <a:ext cx="110451" cy="42172"/>
          </a:xfrm>
          <a:custGeom>
            <a:avLst/>
            <a:gdLst/>
            <a:ahLst/>
            <a:cxnLst/>
            <a:rect l="l" t="t" r="r" b="b"/>
            <a:pathLst>
              <a:path w="209550" h="80009">
                <a:moveTo>
                  <a:pt x="0" y="0"/>
                </a:moveTo>
                <a:lnTo>
                  <a:pt x="209514" y="79825"/>
                </a:lnTo>
              </a:path>
            </a:pathLst>
          </a:custGeom>
          <a:ln w="11825">
            <a:solidFill>
              <a:srgbClr val="000000"/>
            </a:solidFill>
          </a:ln>
        </p:spPr>
        <p:txBody>
          <a:bodyPr wrap="square" lIns="0" tIns="0" rIns="0" bIns="0" rtlCol="0"/>
          <a:lstStyle/>
          <a:p>
            <a:endParaRPr sz="949"/>
          </a:p>
        </p:txBody>
      </p:sp>
      <p:sp>
        <p:nvSpPr>
          <p:cNvPr id="1028" name="object 1028"/>
          <p:cNvSpPr/>
          <p:nvPr/>
        </p:nvSpPr>
        <p:spPr>
          <a:xfrm>
            <a:off x="2678004" y="3531561"/>
            <a:ext cx="3347" cy="1785624"/>
          </a:xfrm>
          <a:custGeom>
            <a:avLst/>
            <a:gdLst/>
            <a:ahLst/>
            <a:cxnLst/>
            <a:rect l="l" t="t" r="r" b="b"/>
            <a:pathLst>
              <a:path w="6350" h="3387725">
                <a:moveTo>
                  <a:pt x="2473" y="1984282"/>
                </a:moveTo>
                <a:lnTo>
                  <a:pt x="0" y="3387363"/>
                </a:lnTo>
              </a:path>
              <a:path w="6350" h="3387725">
                <a:moveTo>
                  <a:pt x="5839" y="0"/>
                </a:moveTo>
                <a:lnTo>
                  <a:pt x="5476" y="225338"/>
                </a:lnTo>
                <a:lnTo>
                  <a:pt x="5330" y="313722"/>
                </a:lnTo>
                <a:lnTo>
                  <a:pt x="5181" y="404527"/>
                </a:lnTo>
                <a:lnTo>
                  <a:pt x="5026" y="497710"/>
                </a:lnTo>
                <a:lnTo>
                  <a:pt x="4866" y="593256"/>
                </a:lnTo>
                <a:lnTo>
                  <a:pt x="4701" y="691109"/>
                </a:lnTo>
                <a:lnTo>
                  <a:pt x="4532" y="791344"/>
                </a:lnTo>
                <a:lnTo>
                  <a:pt x="4358" y="893997"/>
                </a:lnTo>
                <a:lnTo>
                  <a:pt x="4179" y="999143"/>
                </a:lnTo>
                <a:lnTo>
                  <a:pt x="3995" y="1106706"/>
                </a:lnTo>
                <a:lnTo>
                  <a:pt x="3805" y="1217183"/>
                </a:lnTo>
                <a:lnTo>
                  <a:pt x="2473" y="1984282"/>
                </a:lnTo>
              </a:path>
              <a:path w="6350" h="3387725">
                <a:moveTo>
                  <a:pt x="6155" y="4"/>
                </a:moveTo>
                <a:lnTo>
                  <a:pt x="60" y="3387363"/>
                </a:lnTo>
              </a:path>
            </a:pathLst>
          </a:custGeom>
          <a:ln w="5912">
            <a:solidFill>
              <a:srgbClr val="000000"/>
            </a:solidFill>
            <a:prstDash val="sysDashDotDot"/>
          </a:ln>
        </p:spPr>
        <p:txBody>
          <a:bodyPr wrap="square" lIns="0" tIns="0" rIns="0" bIns="0" rtlCol="0"/>
          <a:lstStyle/>
          <a:p>
            <a:endParaRPr sz="949"/>
          </a:p>
        </p:txBody>
      </p:sp>
      <p:sp>
        <p:nvSpPr>
          <p:cNvPr id="1029" name="object 1029"/>
          <p:cNvSpPr/>
          <p:nvPr/>
        </p:nvSpPr>
        <p:spPr>
          <a:xfrm>
            <a:off x="2353696" y="5292454"/>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30" name="object 1030"/>
          <p:cNvSpPr/>
          <p:nvPr/>
        </p:nvSpPr>
        <p:spPr>
          <a:xfrm>
            <a:off x="2798899" y="3533089"/>
            <a:ext cx="36482" cy="1783950"/>
          </a:xfrm>
          <a:custGeom>
            <a:avLst/>
            <a:gdLst/>
            <a:ahLst/>
            <a:cxnLst/>
            <a:rect l="l" t="t" r="r" b="b"/>
            <a:pathLst>
              <a:path w="69214" h="3384550">
                <a:moveTo>
                  <a:pt x="68662" y="3384466"/>
                </a:moveTo>
                <a:lnTo>
                  <a:pt x="0" y="0"/>
                </a:lnTo>
              </a:path>
            </a:pathLst>
          </a:custGeom>
          <a:ln w="5912">
            <a:solidFill>
              <a:srgbClr val="000000"/>
            </a:solidFill>
            <a:prstDash val="sysDashDotDot"/>
          </a:ln>
        </p:spPr>
        <p:txBody>
          <a:bodyPr wrap="square" lIns="0" tIns="0" rIns="0" bIns="0" rtlCol="0"/>
          <a:lstStyle/>
          <a:p>
            <a:endParaRPr sz="949"/>
          </a:p>
        </p:txBody>
      </p:sp>
      <p:sp>
        <p:nvSpPr>
          <p:cNvPr id="1031" name="object 1031"/>
          <p:cNvSpPr/>
          <p:nvPr/>
        </p:nvSpPr>
        <p:spPr>
          <a:xfrm>
            <a:off x="2761721" y="3532726"/>
            <a:ext cx="9372" cy="1784285"/>
          </a:xfrm>
          <a:custGeom>
            <a:avLst/>
            <a:gdLst/>
            <a:ahLst/>
            <a:cxnLst/>
            <a:rect l="l" t="t" r="r" b="b"/>
            <a:pathLst>
              <a:path w="17779" h="3385184">
                <a:moveTo>
                  <a:pt x="17353" y="0"/>
                </a:moveTo>
                <a:lnTo>
                  <a:pt x="0" y="3385155"/>
                </a:lnTo>
              </a:path>
            </a:pathLst>
          </a:custGeom>
          <a:ln w="5912">
            <a:solidFill>
              <a:srgbClr val="000000"/>
            </a:solidFill>
            <a:prstDash val="sysDashDotDot"/>
          </a:ln>
        </p:spPr>
        <p:txBody>
          <a:bodyPr wrap="square" lIns="0" tIns="0" rIns="0" bIns="0" rtlCol="0"/>
          <a:lstStyle/>
          <a:p>
            <a:endParaRPr sz="949"/>
          </a:p>
        </p:txBody>
      </p:sp>
      <p:sp>
        <p:nvSpPr>
          <p:cNvPr id="1032" name="object 1032"/>
          <p:cNvSpPr/>
          <p:nvPr/>
        </p:nvSpPr>
        <p:spPr>
          <a:xfrm>
            <a:off x="2071480" y="4548528"/>
            <a:ext cx="274788" cy="17404"/>
          </a:xfrm>
          <a:custGeom>
            <a:avLst/>
            <a:gdLst/>
            <a:ahLst/>
            <a:cxnLst/>
            <a:rect l="l" t="t" r="r" b="b"/>
            <a:pathLst>
              <a:path w="521335" h="33020">
                <a:moveTo>
                  <a:pt x="520797" y="32427"/>
                </a:moveTo>
                <a:lnTo>
                  <a:pt x="456937" y="32427"/>
                </a:lnTo>
              </a:path>
              <a:path w="521335" h="33020">
                <a:moveTo>
                  <a:pt x="0" y="0"/>
                </a:moveTo>
                <a:lnTo>
                  <a:pt x="424510" y="0"/>
                </a:lnTo>
              </a:path>
            </a:pathLst>
          </a:custGeom>
          <a:ln w="11825">
            <a:solidFill>
              <a:srgbClr val="000000"/>
            </a:solidFill>
          </a:ln>
        </p:spPr>
        <p:txBody>
          <a:bodyPr wrap="square" lIns="0" tIns="0" rIns="0" bIns="0" rtlCol="0"/>
          <a:lstStyle/>
          <a:p>
            <a:endParaRPr sz="949"/>
          </a:p>
        </p:txBody>
      </p:sp>
      <p:sp>
        <p:nvSpPr>
          <p:cNvPr id="1033" name="object 1033"/>
          <p:cNvSpPr/>
          <p:nvPr/>
        </p:nvSpPr>
        <p:spPr>
          <a:xfrm>
            <a:off x="2071481" y="4514868"/>
            <a:ext cx="223914" cy="0"/>
          </a:xfrm>
          <a:custGeom>
            <a:avLst/>
            <a:gdLst/>
            <a:ahLst/>
            <a:cxnLst/>
            <a:rect l="l" t="t" r="r" b="b"/>
            <a:pathLst>
              <a:path w="424814">
                <a:moveTo>
                  <a:pt x="0" y="0"/>
                </a:moveTo>
                <a:lnTo>
                  <a:pt x="424510" y="0"/>
                </a:lnTo>
              </a:path>
            </a:pathLst>
          </a:custGeom>
          <a:ln w="11825">
            <a:solidFill>
              <a:srgbClr val="000000"/>
            </a:solidFill>
          </a:ln>
        </p:spPr>
        <p:txBody>
          <a:bodyPr wrap="square" lIns="0" tIns="0" rIns="0" bIns="0" rtlCol="0"/>
          <a:lstStyle/>
          <a:p>
            <a:endParaRPr sz="949"/>
          </a:p>
        </p:txBody>
      </p:sp>
      <p:sp>
        <p:nvSpPr>
          <p:cNvPr id="1034" name="object 1034"/>
          <p:cNvSpPr/>
          <p:nvPr/>
        </p:nvSpPr>
        <p:spPr>
          <a:xfrm>
            <a:off x="2861336" y="5930508"/>
            <a:ext cx="0" cy="153627"/>
          </a:xfrm>
          <a:custGeom>
            <a:avLst/>
            <a:gdLst/>
            <a:ahLst/>
            <a:cxnLst/>
            <a:rect l="l" t="t" r="r" b="b"/>
            <a:pathLst>
              <a:path h="291465">
                <a:moveTo>
                  <a:pt x="0" y="290992"/>
                </a:moveTo>
                <a:lnTo>
                  <a:pt x="0" y="0"/>
                </a:lnTo>
              </a:path>
            </a:pathLst>
          </a:custGeom>
          <a:ln w="11825">
            <a:solidFill>
              <a:srgbClr val="000000"/>
            </a:solidFill>
          </a:ln>
        </p:spPr>
        <p:txBody>
          <a:bodyPr wrap="square" lIns="0" tIns="0" rIns="0" bIns="0" rtlCol="0"/>
          <a:lstStyle/>
          <a:p>
            <a:endParaRPr sz="949"/>
          </a:p>
        </p:txBody>
      </p:sp>
      <p:sp>
        <p:nvSpPr>
          <p:cNvPr id="1035" name="object 1035"/>
          <p:cNvSpPr/>
          <p:nvPr/>
        </p:nvSpPr>
        <p:spPr>
          <a:xfrm>
            <a:off x="2893588" y="5856886"/>
            <a:ext cx="0" cy="49201"/>
          </a:xfrm>
          <a:custGeom>
            <a:avLst/>
            <a:gdLst/>
            <a:ahLst/>
            <a:cxnLst/>
            <a:rect l="l" t="t" r="r" b="b"/>
            <a:pathLst>
              <a:path h="93345">
                <a:moveTo>
                  <a:pt x="0" y="0"/>
                </a:moveTo>
                <a:lnTo>
                  <a:pt x="0" y="93117"/>
                </a:lnTo>
              </a:path>
            </a:pathLst>
          </a:custGeom>
          <a:ln w="11825">
            <a:solidFill>
              <a:srgbClr val="000000"/>
            </a:solidFill>
          </a:ln>
        </p:spPr>
        <p:txBody>
          <a:bodyPr wrap="square" lIns="0" tIns="0" rIns="0" bIns="0" rtlCol="0"/>
          <a:lstStyle/>
          <a:p>
            <a:endParaRPr sz="949"/>
          </a:p>
        </p:txBody>
      </p:sp>
      <p:sp>
        <p:nvSpPr>
          <p:cNvPr id="1036" name="object 1036"/>
          <p:cNvSpPr/>
          <p:nvPr/>
        </p:nvSpPr>
        <p:spPr>
          <a:xfrm>
            <a:off x="2844507" y="6083886"/>
            <a:ext cx="42172" cy="165676"/>
          </a:xfrm>
          <a:custGeom>
            <a:avLst/>
            <a:gdLst/>
            <a:ahLst/>
            <a:cxnLst/>
            <a:rect l="l" t="t" r="r" b="b"/>
            <a:pathLst>
              <a:path w="80010" h="314325">
                <a:moveTo>
                  <a:pt x="39912" y="104757"/>
                </a:moveTo>
                <a:lnTo>
                  <a:pt x="79825" y="0"/>
                </a:lnTo>
              </a:path>
              <a:path w="80010" h="314325">
                <a:moveTo>
                  <a:pt x="0" y="314271"/>
                </a:moveTo>
                <a:lnTo>
                  <a:pt x="79825" y="104757"/>
                </a:lnTo>
              </a:path>
            </a:pathLst>
          </a:custGeom>
          <a:ln w="11825">
            <a:solidFill>
              <a:srgbClr val="000000"/>
            </a:solidFill>
          </a:ln>
        </p:spPr>
        <p:txBody>
          <a:bodyPr wrap="square" lIns="0" tIns="0" rIns="0" bIns="0" rtlCol="0"/>
          <a:lstStyle/>
          <a:p>
            <a:endParaRPr sz="949"/>
          </a:p>
        </p:txBody>
      </p:sp>
      <p:sp>
        <p:nvSpPr>
          <p:cNvPr id="1037" name="object 1037"/>
          <p:cNvSpPr/>
          <p:nvPr/>
        </p:nvSpPr>
        <p:spPr>
          <a:xfrm>
            <a:off x="2353696" y="6224993"/>
            <a:ext cx="24768" cy="24768"/>
          </a:xfrm>
          <a:custGeom>
            <a:avLst/>
            <a:gdLst/>
            <a:ahLst/>
            <a:cxnLst/>
            <a:rect l="l" t="t" r="r" b="b"/>
            <a:pathLst>
              <a:path w="46989" h="46990">
                <a:moveTo>
                  <a:pt x="46558" y="0"/>
                </a:moveTo>
                <a:lnTo>
                  <a:pt x="0" y="46558"/>
                </a:lnTo>
              </a:path>
            </a:pathLst>
          </a:custGeom>
          <a:ln w="11825">
            <a:solidFill>
              <a:srgbClr val="000000"/>
            </a:solidFill>
          </a:ln>
        </p:spPr>
        <p:txBody>
          <a:bodyPr wrap="square" lIns="0" tIns="0" rIns="0" bIns="0" rtlCol="0"/>
          <a:lstStyle/>
          <a:p>
            <a:endParaRPr sz="949"/>
          </a:p>
        </p:txBody>
      </p:sp>
      <p:sp>
        <p:nvSpPr>
          <p:cNvPr id="1038" name="object 1038"/>
          <p:cNvSpPr/>
          <p:nvPr/>
        </p:nvSpPr>
        <p:spPr>
          <a:xfrm>
            <a:off x="2427318" y="6298615"/>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039" name="object 1039"/>
          <p:cNvSpPr/>
          <p:nvPr/>
        </p:nvSpPr>
        <p:spPr>
          <a:xfrm>
            <a:off x="2869047" y="5905967"/>
            <a:ext cx="24768" cy="24768"/>
          </a:xfrm>
          <a:custGeom>
            <a:avLst/>
            <a:gdLst/>
            <a:ahLst/>
            <a:cxnLst/>
            <a:rect l="l" t="t" r="r" b="b"/>
            <a:pathLst>
              <a:path w="46989" h="46990">
                <a:moveTo>
                  <a:pt x="0" y="46558"/>
                </a:moveTo>
                <a:lnTo>
                  <a:pt x="46558" y="0"/>
                </a:lnTo>
              </a:path>
            </a:pathLst>
          </a:custGeom>
          <a:ln w="11825">
            <a:solidFill>
              <a:srgbClr val="000000"/>
            </a:solidFill>
          </a:ln>
        </p:spPr>
        <p:txBody>
          <a:bodyPr wrap="square" lIns="0" tIns="0" rIns="0" bIns="0" rtlCol="0"/>
          <a:lstStyle/>
          <a:p>
            <a:endParaRPr sz="949"/>
          </a:p>
        </p:txBody>
      </p:sp>
      <p:sp>
        <p:nvSpPr>
          <p:cNvPr id="1040" name="object 1040"/>
          <p:cNvSpPr/>
          <p:nvPr/>
        </p:nvSpPr>
        <p:spPr>
          <a:xfrm>
            <a:off x="5111202" y="1845162"/>
            <a:ext cx="0" cy="466572"/>
          </a:xfrm>
          <a:custGeom>
            <a:avLst/>
            <a:gdLst/>
            <a:ahLst/>
            <a:cxnLst/>
            <a:rect l="l" t="t" r="r" b="b"/>
            <a:pathLst>
              <a:path h="885189">
                <a:moveTo>
                  <a:pt x="0" y="0"/>
                </a:moveTo>
                <a:lnTo>
                  <a:pt x="0" y="884617"/>
                </a:lnTo>
              </a:path>
            </a:pathLst>
          </a:custGeom>
          <a:ln w="11825">
            <a:solidFill>
              <a:srgbClr val="000000"/>
            </a:solidFill>
          </a:ln>
        </p:spPr>
        <p:txBody>
          <a:bodyPr wrap="square" lIns="0" tIns="0" rIns="0" bIns="0" rtlCol="0"/>
          <a:lstStyle/>
          <a:p>
            <a:endParaRPr sz="949"/>
          </a:p>
        </p:txBody>
      </p:sp>
      <p:sp>
        <p:nvSpPr>
          <p:cNvPr id="1041" name="object 1041"/>
          <p:cNvSpPr/>
          <p:nvPr/>
        </p:nvSpPr>
        <p:spPr>
          <a:xfrm>
            <a:off x="6564001" y="2360512"/>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42" name="object 1042"/>
          <p:cNvSpPr/>
          <p:nvPr/>
        </p:nvSpPr>
        <p:spPr>
          <a:xfrm>
            <a:off x="5111203" y="2262350"/>
            <a:ext cx="1526566" cy="98402"/>
          </a:xfrm>
          <a:custGeom>
            <a:avLst/>
            <a:gdLst/>
            <a:ahLst/>
            <a:cxnLst/>
            <a:rect l="l" t="t" r="r" b="b"/>
            <a:pathLst>
              <a:path w="2896234" h="186689">
                <a:moveTo>
                  <a:pt x="2849400" y="186234"/>
                </a:moveTo>
                <a:lnTo>
                  <a:pt x="2895958" y="186234"/>
                </a:lnTo>
              </a:path>
              <a:path w="2896234" h="186689">
                <a:moveTo>
                  <a:pt x="2812152" y="164782"/>
                </a:moveTo>
                <a:lnTo>
                  <a:pt x="2845953" y="164782"/>
                </a:lnTo>
              </a:path>
              <a:path w="2896234" h="186689">
                <a:moveTo>
                  <a:pt x="2802841" y="139676"/>
                </a:moveTo>
                <a:lnTo>
                  <a:pt x="2756282" y="139676"/>
                </a:lnTo>
              </a:path>
              <a:path w="2896234" h="186689">
                <a:moveTo>
                  <a:pt x="2849400" y="139676"/>
                </a:moveTo>
                <a:lnTo>
                  <a:pt x="2895958" y="139676"/>
                </a:lnTo>
              </a:path>
              <a:path w="2896234" h="186689">
                <a:moveTo>
                  <a:pt x="2756282" y="125047"/>
                </a:moveTo>
                <a:lnTo>
                  <a:pt x="2498204" y="125047"/>
                </a:lnTo>
              </a:path>
              <a:path w="2896234" h="186689">
                <a:moveTo>
                  <a:pt x="2812152" y="107085"/>
                </a:moveTo>
                <a:lnTo>
                  <a:pt x="2849400" y="107085"/>
                </a:lnTo>
              </a:path>
              <a:path w="2896234" h="186689">
                <a:moveTo>
                  <a:pt x="0" y="93117"/>
                </a:moveTo>
                <a:lnTo>
                  <a:pt x="2756282" y="93117"/>
                </a:lnTo>
              </a:path>
              <a:path w="2896234" h="186689">
                <a:moveTo>
                  <a:pt x="2812152" y="79150"/>
                </a:moveTo>
                <a:lnTo>
                  <a:pt x="2849400" y="79150"/>
                </a:lnTo>
              </a:path>
              <a:path w="2896234" h="186689">
                <a:moveTo>
                  <a:pt x="2288689" y="156978"/>
                </a:moveTo>
                <a:lnTo>
                  <a:pt x="2079174" y="93117"/>
                </a:lnTo>
              </a:path>
              <a:path w="2896234" h="186689">
                <a:moveTo>
                  <a:pt x="2393447" y="156978"/>
                </a:moveTo>
                <a:lnTo>
                  <a:pt x="2288689" y="125047"/>
                </a:lnTo>
              </a:path>
              <a:path w="2896234" h="186689">
                <a:moveTo>
                  <a:pt x="2498204" y="156978"/>
                </a:moveTo>
                <a:lnTo>
                  <a:pt x="2393447" y="125047"/>
                </a:lnTo>
              </a:path>
              <a:path w="2896234" h="186689">
                <a:moveTo>
                  <a:pt x="2802841" y="46558"/>
                </a:moveTo>
                <a:lnTo>
                  <a:pt x="2756282" y="46558"/>
                </a:lnTo>
              </a:path>
              <a:path w="2896234" h="186689">
                <a:moveTo>
                  <a:pt x="2849400" y="46558"/>
                </a:moveTo>
                <a:lnTo>
                  <a:pt x="2895958" y="46558"/>
                </a:lnTo>
              </a:path>
              <a:path w="2896234" h="186689">
                <a:moveTo>
                  <a:pt x="2812152" y="21453"/>
                </a:moveTo>
                <a:lnTo>
                  <a:pt x="2817469" y="21453"/>
                </a:lnTo>
              </a:path>
              <a:path w="2896234" h="186689">
                <a:moveTo>
                  <a:pt x="2802841" y="0"/>
                </a:moveTo>
                <a:lnTo>
                  <a:pt x="2756282" y="0"/>
                </a:lnTo>
              </a:path>
              <a:path w="2896234" h="186689">
                <a:moveTo>
                  <a:pt x="2849400" y="0"/>
                </a:moveTo>
                <a:lnTo>
                  <a:pt x="2895958" y="0"/>
                </a:lnTo>
              </a:path>
              <a:path w="2896234" h="186689">
                <a:moveTo>
                  <a:pt x="2288689" y="93117"/>
                </a:moveTo>
                <a:lnTo>
                  <a:pt x="2288689" y="156978"/>
                </a:lnTo>
              </a:path>
              <a:path w="2896234" h="186689">
                <a:moveTo>
                  <a:pt x="2393447" y="93117"/>
                </a:moveTo>
                <a:lnTo>
                  <a:pt x="2393447" y="156978"/>
                </a:lnTo>
              </a:path>
            </a:pathLst>
          </a:custGeom>
          <a:ln w="11825">
            <a:solidFill>
              <a:srgbClr val="000000"/>
            </a:solidFill>
          </a:ln>
        </p:spPr>
        <p:txBody>
          <a:bodyPr wrap="square" lIns="0" tIns="0" rIns="0" bIns="0" rtlCol="0"/>
          <a:lstStyle/>
          <a:p>
            <a:endParaRPr sz="949"/>
          </a:p>
        </p:txBody>
      </p:sp>
      <p:sp>
        <p:nvSpPr>
          <p:cNvPr id="1043" name="object 1043"/>
          <p:cNvSpPr/>
          <p:nvPr/>
        </p:nvSpPr>
        <p:spPr>
          <a:xfrm>
            <a:off x="6571007" y="2053756"/>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44" name="object 1044"/>
          <p:cNvSpPr/>
          <p:nvPr/>
        </p:nvSpPr>
        <p:spPr>
          <a:xfrm>
            <a:off x="6427972" y="2311431"/>
            <a:ext cx="0" cy="33805"/>
          </a:xfrm>
          <a:custGeom>
            <a:avLst/>
            <a:gdLst/>
            <a:ahLst/>
            <a:cxnLst/>
            <a:rect l="l" t="t" r="r" b="b"/>
            <a:pathLst>
              <a:path h="64135">
                <a:moveTo>
                  <a:pt x="0" y="0"/>
                </a:moveTo>
                <a:lnTo>
                  <a:pt x="0" y="63860"/>
                </a:lnTo>
              </a:path>
            </a:pathLst>
          </a:custGeom>
          <a:ln w="11825">
            <a:solidFill>
              <a:srgbClr val="000000"/>
            </a:solidFill>
          </a:ln>
        </p:spPr>
        <p:txBody>
          <a:bodyPr wrap="square" lIns="0" tIns="0" rIns="0" bIns="0" rtlCol="0"/>
          <a:lstStyle/>
          <a:p>
            <a:endParaRPr sz="949"/>
          </a:p>
        </p:txBody>
      </p:sp>
      <p:sp>
        <p:nvSpPr>
          <p:cNvPr id="1045" name="object 1045"/>
          <p:cNvSpPr/>
          <p:nvPr/>
        </p:nvSpPr>
        <p:spPr>
          <a:xfrm>
            <a:off x="6564001" y="1918783"/>
            <a:ext cx="24768" cy="0"/>
          </a:xfrm>
          <a:custGeom>
            <a:avLst/>
            <a:gdLst/>
            <a:ahLst/>
            <a:cxnLst/>
            <a:rect l="l" t="t" r="r" b="b"/>
            <a:pathLst>
              <a:path w="46990">
                <a:moveTo>
                  <a:pt x="46558" y="0"/>
                </a:moveTo>
                <a:lnTo>
                  <a:pt x="0" y="0"/>
                </a:lnTo>
              </a:path>
            </a:pathLst>
          </a:custGeom>
          <a:ln w="11825">
            <a:solidFill>
              <a:srgbClr val="000000"/>
            </a:solidFill>
          </a:ln>
        </p:spPr>
        <p:txBody>
          <a:bodyPr wrap="square" lIns="0" tIns="0" rIns="0" bIns="0" rtlCol="0"/>
          <a:lstStyle/>
          <a:p>
            <a:endParaRPr sz="949"/>
          </a:p>
        </p:txBody>
      </p:sp>
      <p:sp>
        <p:nvSpPr>
          <p:cNvPr id="1046" name="object 1046"/>
          <p:cNvSpPr/>
          <p:nvPr/>
        </p:nvSpPr>
        <p:spPr>
          <a:xfrm>
            <a:off x="6613082" y="1918783"/>
            <a:ext cx="24768" cy="0"/>
          </a:xfrm>
          <a:custGeom>
            <a:avLst/>
            <a:gdLst/>
            <a:ahLst/>
            <a:cxnLst/>
            <a:rect l="l" t="t" r="r" b="b"/>
            <a:pathLst>
              <a:path w="46990">
                <a:moveTo>
                  <a:pt x="0" y="0"/>
                </a:moveTo>
                <a:lnTo>
                  <a:pt x="46557" y="0"/>
                </a:lnTo>
              </a:path>
            </a:pathLst>
          </a:custGeom>
          <a:ln w="11825">
            <a:solidFill>
              <a:srgbClr val="000000"/>
            </a:solidFill>
          </a:ln>
        </p:spPr>
        <p:txBody>
          <a:bodyPr wrap="square" lIns="0" tIns="0" rIns="0" bIns="0" rtlCol="0"/>
          <a:lstStyle/>
          <a:p>
            <a:endParaRPr sz="949"/>
          </a:p>
        </p:txBody>
      </p:sp>
      <p:sp>
        <p:nvSpPr>
          <p:cNvPr id="1047" name="object 1047"/>
          <p:cNvSpPr/>
          <p:nvPr/>
        </p:nvSpPr>
        <p:spPr>
          <a:xfrm>
            <a:off x="6564002" y="1820621"/>
            <a:ext cx="73634" cy="540206"/>
          </a:xfrm>
          <a:custGeom>
            <a:avLst/>
            <a:gdLst/>
            <a:ahLst/>
            <a:cxnLst/>
            <a:rect l="l" t="t" r="r" b="b"/>
            <a:pathLst>
              <a:path w="139700" h="1024889">
                <a:moveTo>
                  <a:pt x="46558" y="139676"/>
                </a:moveTo>
                <a:lnTo>
                  <a:pt x="0" y="139676"/>
                </a:lnTo>
              </a:path>
              <a:path w="139700" h="1024889">
                <a:moveTo>
                  <a:pt x="55870" y="139676"/>
                </a:moveTo>
                <a:lnTo>
                  <a:pt x="139675" y="139676"/>
                </a:lnTo>
              </a:path>
              <a:path w="139700" h="1024889">
                <a:moveTo>
                  <a:pt x="0" y="1024293"/>
                </a:moveTo>
                <a:lnTo>
                  <a:pt x="0" y="0"/>
                </a:lnTo>
              </a:path>
            </a:pathLst>
          </a:custGeom>
          <a:ln w="11825">
            <a:solidFill>
              <a:srgbClr val="000000"/>
            </a:solidFill>
          </a:ln>
        </p:spPr>
        <p:txBody>
          <a:bodyPr wrap="square" lIns="0" tIns="0" rIns="0" bIns="0" rtlCol="0"/>
          <a:lstStyle/>
          <a:p>
            <a:endParaRPr sz="949"/>
          </a:p>
        </p:txBody>
      </p:sp>
      <p:sp>
        <p:nvSpPr>
          <p:cNvPr id="1048" name="object 1048"/>
          <p:cNvSpPr/>
          <p:nvPr/>
        </p:nvSpPr>
        <p:spPr>
          <a:xfrm>
            <a:off x="6157774" y="2144961"/>
            <a:ext cx="28115" cy="8367"/>
          </a:xfrm>
          <a:custGeom>
            <a:avLst/>
            <a:gdLst/>
            <a:ahLst/>
            <a:cxnLst/>
            <a:rect l="l" t="t" r="r" b="b"/>
            <a:pathLst>
              <a:path w="53340" h="15875">
                <a:moveTo>
                  <a:pt x="0" y="15862"/>
                </a:moveTo>
                <a:lnTo>
                  <a:pt x="36979" y="2330"/>
                </a:lnTo>
                <a:lnTo>
                  <a:pt x="51191" y="146"/>
                </a:lnTo>
                <a:lnTo>
                  <a:pt x="52773" y="0"/>
                </a:lnTo>
              </a:path>
            </a:pathLst>
          </a:custGeom>
          <a:ln w="5912">
            <a:solidFill>
              <a:srgbClr val="000000"/>
            </a:solidFill>
            <a:prstDash val="sysDashDotDot"/>
          </a:ln>
        </p:spPr>
        <p:txBody>
          <a:bodyPr wrap="square" lIns="0" tIns="0" rIns="0" bIns="0" rtlCol="0"/>
          <a:lstStyle/>
          <a:p>
            <a:endParaRPr sz="949"/>
          </a:p>
        </p:txBody>
      </p:sp>
      <p:sp>
        <p:nvSpPr>
          <p:cNvPr id="1049" name="object 1049"/>
          <p:cNvSpPr/>
          <p:nvPr/>
        </p:nvSpPr>
        <p:spPr>
          <a:xfrm>
            <a:off x="6840253" y="1762421"/>
            <a:ext cx="220902" cy="33805"/>
          </a:xfrm>
          <a:custGeom>
            <a:avLst/>
            <a:gdLst/>
            <a:ahLst/>
            <a:cxnLst/>
            <a:rect l="l" t="t" r="r" b="b"/>
            <a:pathLst>
              <a:path w="419100" h="64135">
                <a:moveTo>
                  <a:pt x="209513" y="0"/>
                </a:moveTo>
                <a:lnTo>
                  <a:pt x="0" y="63860"/>
                </a:lnTo>
              </a:path>
              <a:path w="419100" h="64135">
                <a:moveTo>
                  <a:pt x="314271" y="0"/>
                </a:moveTo>
                <a:lnTo>
                  <a:pt x="209513" y="31930"/>
                </a:lnTo>
              </a:path>
              <a:path w="419100" h="64135">
                <a:moveTo>
                  <a:pt x="419028" y="0"/>
                </a:moveTo>
                <a:lnTo>
                  <a:pt x="314271" y="31930"/>
                </a:lnTo>
              </a:path>
            </a:pathLst>
          </a:custGeom>
          <a:ln w="11825">
            <a:solidFill>
              <a:srgbClr val="000000"/>
            </a:solidFill>
          </a:ln>
        </p:spPr>
        <p:txBody>
          <a:bodyPr wrap="square" lIns="0" tIns="0" rIns="0" bIns="0" rtlCol="0"/>
          <a:lstStyle/>
          <a:p>
            <a:endParaRPr sz="949"/>
          </a:p>
        </p:txBody>
      </p:sp>
      <p:sp>
        <p:nvSpPr>
          <p:cNvPr id="1050" name="object 1050"/>
          <p:cNvSpPr/>
          <p:nvPr/>
        </p:nvSpPr>
        <p:spPr>
          <a:xfrm>
            <a:off x="5111203" y="1820621"/>
            <a:ext cx="1526566" cy="24768"/>
          </a:xfrm>
          <a:custGeom>
            <a:avLst/>
            <a:gdLst/>
            <a:ahLst/>
            <a:cxnLst/>
            <a:rect l="l" t="t" r="r" b="b"/>
            <a:pathLst>
              <a:path w="2896234" h="46989">
                <a:moveTo>
                  <a:pt x="2802841" y="46558"/>
                </a:moveTo>
                <a:lnTo>
                  <a:pt x="0" y="46558"/>
                </a:lnTo>
              </a:path>
              <a:path w="2896234" h="46989">
                <a:moveTo>
                  <a:pt x="2812152" y="46558"/>
                </a:moveTo>
                <a:lnTo>
                  <a:pt x="2895958" y="46558"/>
                </a:lnTo>
              </a:path>
              <a:path w="2896234" h="46989">
                <a:moveTo>
                  <a:pt x="2802841" y="0"/>
                </a:moveTo>
                <a:lnTo>
                  <a:pt x="2756282" y="0"/>
                </a:lnTo>
              </a:path>
              <a:path w="2896234" h="46989">
                <a:moveTo>
                  <a:pt x="2849400" y="0"/>
                </a:moveTo>
                <a:lnTo>
                  <a:pt x="2895958" y="0"/>
                </a:lnTo>
              </a:path>
            </a:pathLst>
          </a:custGeom>
          <a:ln w="11825">
            <a:solidFill>
              <a:srgbClr val="000000"/>
            </a:solidFill>
          </a:ln>
        </p:spPr>
        <p:txBody>
          <a:bodyPr wrap="square" lIns="0" tIns="0" rIns="0" bIns="0" rtlCol="0"/>
          <a:lstStyle/>
          <a:p>
            <a:endParaRPr sz="949"/>
          </a:p>
        </p:txBody>
      </p:sp>
      <p:sp>
        <p:nvSpPr>
          <p:cNvPr id="1051" name="object 1051"/>
          <p:cNvSpPr/>
          <p:nvPr/>
        </p:nvSpPr>
        <p:spPr>
          <a:xfrm>
            <a:off x="7061117" y="1812910"/>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052" name="object 1052"/>
          <p:cNvSpPr/>
          <p:nvPr/>
        </p:nvSpPr>
        <p:spPr>
          <a:xfrm>
            <a:off x="7061117" y="1779251"/>
            <a:ext cx="151284" cy="0"/>
          </a:xfrm>
          <a:custGeom>
            <a:avLst/>
            <a:gdLst/>
            <a:ahLst/>
            <a:cxnLst/>
            <a:rect l="l" t="t" r="r" b="b"/>
            <a:pathLst>
              <a:path w="287020">
                <a:moveTo>
                  <a:pt x="286838" y="0"/>
                </a:moveTo>
                <a:lnTo>
                  <a:pt x="0" y="0"/>
                </a:lnTo>
              </a:path>
            </a:pathLst>
          </a:custGeom>
          <a:ln w="11825">
            <a:solidFill>
              <a:srgbClr val="000000"/>
            </a:solidFill>
          </a:ln>
        </p:spPr>
        <p:txBody>
          <a:bodyPr wrap="square" lIns="0" tIns="0" rIns="0" bIns="0" rtlCol="0"/>
          <a:lstStyle/>
          <a:p>
            <a:endParaRPr sz="949"/>
          </a:p>
        </p:txBody>
      </p:sp>
      <p:sp>
        <p:nvSpPr>
          <p:cNvPr id="1053" name="object 1053"/>
          <p:cNvSpPr/>
          <p:nvPr/>
        </p:nvSpPr>
        <p:spPr>
          <a:xfrm>
            <a:off x="6588542" y="1820621"/>
            <a:ext cx="0" cy="98402"/>
          </a:xfrm>
          <a:custGeom>
            <a:avLst/>
            <a:gdLst/>
            <a:ahLst/>
            <a:cxnLst/>
            <a:rect l="l" t="t" r="r" b="b"/>
            <a:pathLst>
              <a:path h="186689">
                <a:moveTo>
                  <a:pt x="0" y="0"/>
                </a:moveTo>
                <a:lnTo>
                  <a:pt x="0" y="186234"/>
                </a:lnTo>
              </a:path>
            </a:pathLst>
          </a:custGeom>
          <a:ln w="11825">
            <a:solidFill>
              <a:srgbClr val="000000"/>
            </a:solidFill>
          </a:ln>
        </p:spPr>
        <p:txBody>
          <a:bodyPr wrap="square" lIns="0" tIns="0" rIns="0" bIns="0" rtlCol="0"/>
          <a:lstStyle/>
          <a:p>
            <a:endParaRPr sz="949"/>
          </a:p>
        </p:txBody>
      </p:sp>
      <p:sp>
        <p:nvSpPr>
          <p:cNvPr id="1054" name="object 1054"/>
          <p:cNvSpPr/>
          <p:nvPr/>
        </p:nvSpPr>
        <p:spPr>
          <a:xfrm>
            <a:off x="6588542" y="2262350"/>
            <a:ext cx="5020" cy="98402"/>
          </a:xfrm>
          <a:custGeom>
            <a:avLst/>
            <a:gdLst/>
            <a:ahLst/>
            <a:cxnLst/>
            <a:rect l="l" t="t" r="r" b="b"/>
            <a:pathLst>
              <a:path w="9525" h="186689">
                <a:moveTo>
                  <a:pt x="0" y="0"/>
                </a:moveTo>
                <a:lnTo>
                  <a:pt x="0" y="186234"/>
                </a:lnTo>
              </a:path>
              <a:path w="9525" h="186689">
                <a:moveTo>
                  <a:pt x="9311" y="21453"/>
                </a:moveTo>
                <a:lnTo>
                  <a:pt x="9311" y="79150"/>
                </a:lnTo>
              </a:path>
              <a:path w="9525" h="186689">
                <a:moveTo>
                  <a:pt x="9311" y="164782"/>
                </a:moveTo>
                <a:lnTo>
                  <a:pt x="9311" y="107085"/>
                </a:lnTo>
              </a:path>
            </a:pathLst>
          </a:custGeom>
          <a:ln w="11825">
            <a:solidFill>
              <a:srgbClr val="000000"/>
            </a:solidFill>
          </a:ln>
        </p:spPr>
        <p:txBody>
          <a:bodyPr wrap="square" lIns="0" tIns="0" rIns="0" bIns="0" rtlCol="0"/>
          <a:lstStyle/>
          <a:p>
            <a:endParaRPr sz="949"/>
          </a:p>
        </p:txBody>
      </p:sp>
      <p:sp>
        <p:nvSpPr>
          <p:cNvPr id="1055" name="object 1055"/>
          <p:cNvSpPr/>
          <p:nvPr/>
        </p:nvSpPr>
        <p:spPr>
          <a:xfrm>
            <a:off x="6593449" y="1845162"/>
            <a:ext cx="0" cy="49201"/>
          </a:xfrm>
          <a:custGeom>
            <a:avLst/>
            <a:gdLst/>
            <a:ahLst/>
            <a:cxnLst/>
            <a:rect l="l" t="t" r="r" b="b"/>
            <a:pathLst>
              <a:path h="93345">
                <a:moveTo>
                  <a:pt x="0" y="93117"/>
                </a:moveTo>
                <a:lnTo>
                  <a:pt x="0" y="0"/>
                </a:lnTo>
              </a:path>
            </a:pathLst>
          </a:custGeom>
          <a:ln w="11825">
            <a:solidFill>
              <a:srgbClr val="000000"/>
            </a:solidFill>
          </a:ln>
        </p:spPr>
        <p:txBody>
          <a:bodyPr wrap="square" lIns="0" tIns="0" rIns="0" bIns="0" rtlCol="0"/>
          <a:lstStyle/>
          <a:p>
            <a:endParaRPr sz="949"/>
          </a:p>
        </p:txBody>
      </p:sp>
      <p:sp>
        <p:nvSpPr>
          <p:cNvPr id="1056" name="object 1056"/>
          <p:cNvSpPr/>
          <p:nvPr/>
        </p:nvSpPr>
        <p:spPr>
          <a:xfrm>
            <a:off x="6596252" y="2053756"/>
            <a:ext cx="17069" cy="306920"/>
          </a:xfrm>
          <a:custGeom>
            <a:avLst/>
            <a:gdLst/>
            <a:ahLst/>
            <a:cxnLst/>
            <a:rect l="l" t="t" r="r" b="b"/>
            <a:pathLst>
              <a:path w="32384" h="582295">
                <a:moveTo>
                  <a:pt x="0" y="417203"/>
                </a:moveTo>
                <a:lnTo>
                  <a:pt x="0" y="0"/>
                </a:lnTo>
              </a:path>
              <a:path w="32384" h="582295">
                <a:moveTo>
                  <a:pt x="31930" y="581984"/>
                </a:moveTo>
                <a:lnTo>
                  <a:pt x="31930" y="395749"/>
                </a:lnTo>
              </a:path>
            </a:pathLst>
          </a:custGeom>
          <a:ln w="11825">
            <a:solidFill>
              <a:srgbClr val="000000"/>
            </a:solidFill>
          </a:ln>
        </p:spPr>
        <p:txBody>
          <a:bodyPr wrap="square" lIns="0" tIns="0" rIns="0" bIns="0" rtlCol="0"/>
          <a:lstStyle/>
          <a:p>
            <a:endParaRPr sz="949"/>
          </a:p>
        </p:txBody>
      </p:sp>
      <p:sp>
        <p:nvSpPr>
          <p:cNvPr id="1057" name="object 1057"/>
          <p:cNvSpPr/>
          <p:nvPr/>
        </p:nvSpPr>
        <p:spPr>
          <a:xfrm>
            <a:off x="6613082" y="1820621"/>
            <a:ext cx="0" cy="98402"/>
          </a:xfrm>
          <a:custGeom>
            <a:avLst/>
            <a:gdLst/>
            <a:ahLst/>
            <a:cxnLst/>
            <a:rect l="l" t="t" r="r" b="b"/>
            <a:pathLst>
              <a:path h="186689">
                <a:moveTo>
                  <a:pt x="0" y="186234"/>
                </a:moveTo>
                <a:lnTo>
                  <a:pt x="0" y="0"/>
                </a:lnTo>
              </a:path>
            </a:pathLst>
          </a:custGeom>
          <a:ln w="11825">
            <a:solidFill>
              <a:srgbClr val="000000"/>
            </a:solidFill>
          </a:ln>
        </p:spPr>
        <p:txBody>
          <a:bodyPr wrap="square" lIns="0" tIns="0" rIns="0" bIns="0" rtlCol="0"/>
          <a:lstStyle/>
          <a:p>
            <a:endParaRPr sz="949"/>
          </a:p>
        </p:txBody>
      </p:sp>
      <p:sp>
        <p:nvSpPr>
          <p:cNvPr id="1058" name="object 1058"/>
          <p:cNvSpPr/>
          <p:nvPr/>
        </p:nvSpPr>
        <p:spPr>
          <a:xfrm>
            <a:off x="6629912" y="2053756"/>
            <a:ext cx="8033" cy="306920"/>
          </a:xfrm>
          <a:custGeom>
            <a:avLst/>
            <a:gdLst/>
            <a:ahLst/>
            <a:cxnLst/>
            <a:rect l="l" t="t" r="r" b="b"/>
            <a:pathLst>
              <a:path w="15240" h="582295">
                <a:moveTo>
                  <a:pt x="0" y="395749"/>
                </a:moveTo>
                <a:lnTo>
                  <a:pt x="0" y="0"/>
                </a:lnTo>
              </a:path>
              <a:path w="15240" h="582295">
                <a:moveTo>
                  <a:pt x="14628" y="581984"/>
                </a:moveTo>
                <a:lnTo>
                  <a:pt x="14628" y="395749"/>
                </a:lnTo>
              </a:path>
            </a:pathLst>
          </a:custGeom>
          <a:ln w="11825">
            <a:solidFill>
              <a:srgbClr val="000000"/>
            </a:solidFill>
          </a:ln>
        </p:spPr>
        <p:txBody>
          <a:bodyPr wrap="square" lIns="0" tIns="0" rIns="0" bIns="0" rtlCol="0"/>
          <a:lstStyle/>
          <a:p>
            <a:endParaRPr sz="949"/>
          </a:p>
        </p:txBody>
      </p:sp>
      <p:sp>
        <p:nvSpPr>
          <p:cNvPr id="1059" name="object 1059"/>
          <p:cNvSpPr/>
          <p:nvPr/>
        </p:nvSpPr>
        <p:spPr>
          <a:xfrm>
            <a:off x="6571007" y="1820621"/>
            <a:ext cx="66940" cy="233286"/>
          </a:xfrm>
          <a:custGeom>
            <a:avLst/>
            <a:gdLst/>
            <a:ahLst/>
            <a:cxnLst/>
            <a:rect l="l" t="t" r="r" b="b"/>
            <a:pathLst>
              <a:path w="127000" h="442595">
                <a:moveTo>
                  <a:pt x="126383" y="186234"/>
                </a:moveTo>
                <a:lnTo>
                  <a:pt x="126383" y="0"/>
                </a:lnTo>
              </a:path>
              <a:path w="127000" h="442595">
                <a:moveTo>
                  <a:pt x="0" y="442308"/>
                </a:moveTo>
                <a:lnTo>
                  <a:pt x="79825" y="232793"/>
                </a:lnTo>
              </a:path>
            </a:pathLst>
          </a:custGeom>
          <a:ln w="11825">
            <a:solidFill>
              <a:srgbClr val="000000"/>
            </a:solidFill>
          </a:ln>
        </p:spPr>
        <p:txBody>
          <a:bodyPr wrap="square" lIns="0" tIns="0" rIns="0" bIns="0" rtlCol="0"/>
          <a:lstStyle/>
          <a:p>
            <a:endParaRPr sz="949"/>
          </a:p>
        </p:txBody>
      </p:sp>
      <p:sp>
        <p:nvSpPr>
          <p:cNvPr id="1060" name="object 1060"/>
          <p:cNvSpPr/>
          <p:nvPr/>
        </p:nvSpPr>
        <p:spPr>
          <a:xfrm>
            <a:off x="7229398" y="1762159"/>
            <a:ext cx="33805" cy="0"/>
          </a:xfrm>
          <a:custGeom>
            <a:avLst/>
            <a:gdLst/>
            <a:ahLst/>
            <a:cxnLst/>
            <a:rect l="l" t="t" r="r" b="b"/>
            <a:pathLst>
              <a:path w="64134">
                <a:moveTo>
                  <a:pt x="0" y="0"/>
                </a:moveTo>
                <a:lnTo>
                  <a:pt x="63860" y="0"/>
                </a:lnTo>
              </a:path>
            </a:pathLst>
          </a:custGeom>
          <a:ln w="11825">
            <a:solidFill>
              <a:srgbClr val="000000"/>
            </a:solidFill>
          </a:ln>
        </p:spPr>
        <p:txBody>
          <a:bodyPr wrap="square" lIns="0" tIns="0" rIns="0" bIns="0" rtlCol="0"/>
          <a:lstStyle/>
          <a:p>
            <a:endParaRPr sz="949"/>
          </a:p>
        </p:txBody>
      </p:sp>
      <p:sp>
        <p:nvSpPr>
          <p:cNvPr id="1061" name="object 1061"/>
          <p:cNvSpPr/>
          <p:nvPr/>
        </p:nvSpPr>
        <p:spPr>
          <a:xfrm>
            <a:off x="6840253" y="1796081"/>
            <a:ext cx="110451" cy="33805"/>
          </a:xfrm>
          <a:custGeom>
            <a:avLst/>
            <a:gdLst/>
            <a:ahLst/>
            <a:cxnLst/>
            <a:rect l="l" t="t" r="r" b="b"/>
            <a:pathLst>
              <a:path w="209550" h="64135">
                <a:moveTo>
                  <a:pt x="209513" y="63860"/>
                </a:moveTo>
                <a:lnTo>
                  <a:pt x="0" y="0"/>
                </a:lnTo>
              </a:path>
            </a:pathLst>
          </a:custGeom>
          <a:ln w="11825">
            <a:solidFill>
              <a:srgbClr val="000000"/>
            </a:solidFill>
          </a:ln>
        </p:spPr>
        <p:txBody>
          <a:bodyPr wrap="square" lIns="0" tIns="0" rIns="0" bIns="0" rtlCol="0"/>
          <a:lstStyle/>
          <a:p>
            <a:endParaRPr sz="949"/>
          </a:p>
        </p:txBody>
      </p:sp>
      <p:sp>
        <p:nvSpPr>
          <p:cNvPr id="1062" name="object 1062"/>
          <p:cNvSpPr/>
          <p:nvPr/>
        </p:nvSpPr>
        <p:spPr>
          <a:xfrm>
            <a:off x="6613082" y="1943324"/>
            <a:ext cx="42172" cy="110451"/>
          </a:xfrm>
          <a:custGeom>
            <a:avLst/>
            <a:gdLst/>
            <a:ahLst/>
            <a:cxnLst/>
            <a:rect l="l" t="t" r="r" b="b"/>
            <a:pathLst>
              <a:path w="80009" h="209550">
                <a:moveTo>
                  <a:pt x="79824" y="209515"/>
                </a:moveTo>
                <a:lnTo>
                  <a:pt x="0" y="0"/>
                </a:lnTo>
              </a:path>
            </a:pathLst>
          </a:custGeom>
          <a:ln w="11825">
            <a:solidFill>
              <a:srgbClr val="000000"/>
            </a:solidFill>
          </a:ln>
        </p:spPr>
        <p:txBody>
          <a:bodyPr wrap="square" lIns="0" tIns="0" rIns="0" bIns="0" rtlCol="0"/>
          <a:lstStyle/>
          <a:p>
            <a:endParaRPr sz="949"/>
          </a:p>
        </p:txBody>
      </p:sp>
      <p:sp>
        <p:nvSpPr>
          <p:cNvPr id="1063" name="object 1063"/>
          <p:cNvSpPr/>
          <p:nvPr/>
        </p:nvSpPr>
        <p:spPr>
          <a:xfrm>
            <a:off x="6950685" y="1812911"/>
            <a:ext cx="110451" cy="17069"/>
          </a:xfrm>
          <a:custGeom>
            <a:avLst/>
            <a:gdLst/>
            <a:ahLst/>
            <a:cxnLst/>
            <a:rect l="l" t="t" r="r" b="b"/>
            <a:pathLst>
              <a:path w="209550" h="32385">
                <a:moveTo>
                  <a:pt x="104757" y="31929"/>
                </a:moveTo>
                <a:lnTo>
                  <a:pt x="0" y="0"/>
                </a:lnTo>
              </a:path>
              <a:path w="209550" h="32385">
                <a:moveTo>
                  <a:pt x="209514" y="31929"/>
                </a:moveTo>
                <a:lnTo>
                  <a:pt x="104757" y="0"/>
                </a:lnTo>
              </a:path>
            </a:pathLst>
          </a:custGeom>
          <a:ln w="11825">
            <a:solidFill>
              <a:srgbClr val="000000"/>
            </a:solidFill>
          </a:ln>
        </p:spPr>
        <p:txBody>
          <a:bodyPr wrap="square" lIns="0" tIns="0" rIns="0" bIns="0" rtlCol="0"/>
          <a:lstStyle/>
          <a:p>
            <a:endParaRPr sz="949"/>
          </a:p>
        </p:txBody>
      </p:sp>
      <p:sp>
        <p:nvSpPr>
          <p:cNvPr id="1064" name="object 1064"/>
          <p:cNvSpPr/>
          <p:nvPr/>
        </p:nvSpPr>
        <p:spPr>
          <a:xfrm>
            <a:off x="7204153" y="1538405"/>
            <a:ext cx="84344" cy="0"/>
          </a:xfrm>
          <a:custGeom>
            <a:avLst/>
            <a:gdLst/>
            <a:ahLst/>
            <a:cxnLst/>
            <a:rect l="l" t="t" r="r" b="b"/>
            <a:pathLst>
              <a:path w="160020">
                <a:moveTo>
                  <a:pt x="0" y="0"/>
                </a:moveTo>
                <a:lnTo>
                  <a:pt x="159650" y="0"/>
                </a:lnTo>
              </a:path>
            </a:pathLst>
          </a:custGeom>
          <a:ln w="11825">
            <a:solidFill>
              <a:srgbClr val="000000"/>
            </a:solidFill>
          </a:ln>
        </p:spPr>
        <p:txBody>
          <a:bodyPr wrap="square" lIns="0" tIns="0" rIns="0" bIns="0" rtlCol="0"/>
          <a:lstStyle/>
          <a:p>
            <a:endParaRPr sz="949"/>
          </a:p>
        </p:txBody>
      </p:sp>
      <p:sp>
        <p:nvSpPr>
          <p:cNvPr id="1065" name="object 1065"/>
          <p:cNvSpPr/>
          <p:nvPr/>
        </p:nvSpPr>
        <p:spPr>
          <a:xfrm>
            <a:off x="6950685" y="1762421"/>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066" name="object 1066"/>
          <p:cNvSpPr/>
          <p:nvPr/>
        </p:nvSpPr>
        <p:spPr>
          <a:xfrm>
            <a:off x="7005901" y="1762421"/>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067" name="object 1067"/>
          <p:cNvSpPr/>
          <p:nvPr/>
        </p:nvSpPr>
        <p:spPr>
          <a:xfrm>
            <a:off x="7061117" y="1762421"/>
            <a:ext cx="0" cy="67609"/>
          </a:xfrm>
          <a:custGeom>
            <a:avLst/>
            <a:gdLst/>
            <a:ahLst/>
            <a:cxnLst/>
            <a:rect l="l" t="t" r="r" b="b"/>
            <a:pathLst>
              <a:path h="128270">
                <a:moveTo>
                  <a:pt x="0" y="127720"/>
                </a:moveTo>
                <a:lnTo>
                  <a:pt x="0" y="0"/>
                </a:lnTo>
              </a:path>
            </a:pathLst>
          </a:custGeom>
          <a:ln w="11825">
            <a:solidFill>
              <a:srgbClr val="000000"/>
            </a:solidFill>
          </a:ln>
        </p:spPr>
        <p:txBody>
          <a:bodyPr wrap="square" lIns="0" tIns="0" rIns="0" bIns="0" rtlCol="0"/>
          <a:lstStyle/>
          <a:p>
            <a:endParaRPr sz="949"/>
          </a:p>
        </p:txBody>
      </p:sp>
      <p:sp>
        <p:nvSpPr>
          <p:cNvPr id="1068" name="object 1068"/>
          <p:cNvSpPr/>
          <p:nvPr/>
        </p:nvSpPr>
        <p:spPr>
          <a:xfrm>
            <a:off x="7204153" y="1427973"/>
            <a:ext cx="42172" cy="110451"/>
          </a:xfrm>
          <a:custGeom>
            <a:avLst/>
            <a:gdLst/>
            <a:ahLst/>
            <a:cxnLst/>
            <a:rect l="l" t="t" r="r" b="b"/>
            <a:pathLst>
              <a:path w="80009" h="209550">
                <a:moveTo>
                  <a:pt x="0" y="209514"/>
                </a:moveTo>
                <a:lnTo>
                  <a:pt x="79825" y="0"/>
                </a:lnTo>
              </a:path>
            </a:pathLst>
          </a:custGeom>
          <a:ln w="11825">
            <a:solidFill>
              <a:srgbClr val="000000"/>
            </a:solidFill>
          </a:ln>
        </p:spPr>
        <p:txBody>
          <a:bodyPr wrap="square" lIns="0" tIns="0" rIns="0" bIns="0" rtlCol="0"/>
          <a:lstStyle/>
          <a:p>
            <a:endParaRPr sz="949"/>
          </a:p>
        </p:txBody>
      </p:sp>
      <p:sp>
        <p:nvSpPr>
          <p:cNvPr id="1069" name="object 1069"/>
          <p:cNvSpPr/>
          <p:nvPr/>
        </p:nvSpPr>
        <p:spPr>
          <a:xfrm>
            <a:off x="7212306" y="1538405"/>
            <a:ext cx="17404" cy="274788"/>
          </a:xfrm>
          <a:custGeom>
            <a:avLst/>
            <a:gdLst/>
            <a:ahLst/>
            <a:cxnLst/>
            <a:rect l="l" t="t" r="r" b="b"/>
            <a:pathLst>
              <a:path w="33020" h="521335">
                <a:moveTo>
                  <a:pt x="0" y="520797"/>
                </a:moveTo>
                <a:lnTo>
                  <a:pt x="0" y="456937"/>
                </a:lnTo>
              </a:path>
              <a:path w="33020" h="521335">
                <a:moveTo>
                  <a:pt x="32426" y="424510"/>
                </a:moveTo>
                <a:lnTo>
                  <a:pt x="32426" y="0"/>
                </a:lnTo>
              </a:path>
            </a:pathLst>
          </a:custGeom>
          <a:ln w="11825">
            <a:solidFill>
              <a:srgbClr val="000000"/>
            </a:solidFill>
          </a:ln>
        </p:spPr>
        <p:txBody>
          <a:bodyPr wrap="square" lIns="0" tIns="0" rIns="0" bIns="0" rtlCol="0"/>
          <a:lstStyle/>
          <a:p>
            <a:endParaRPr sz="949"/>
          </a:p>
        </p:txBody>
      </p:sp>
      <p:sp>
        <p:nvSpPr>
          <p:cNvPr id="1070" name="object 1070"/>
          <p:cNvSpPr/>
          <p:nvPr/>
        </p:nvSpPr>
        <p:spPr>
          <a:xfrm>
            <a:off x="7246228" y="1427973"/>
            <a:ext cx="42172" cy="334365"/>
          </a:xfrm>
          <a:custGeom>
            <a:avLst/>
            <a:gdLst/>
            <a:ahLst/>
            <a:cxnLst/>
            <a:rect l="l" t="t" r="r" b="b"/>
            <a:pathLst>
              <a:path w="80009" h="634364">
                <a:moveTo>
                  <a:pt x="31929" y="634025"/>
                </a:moveTo>
                <a:lnTo>
                  <a:pt x="31929" y="209514"/>
                </a:lnTo>
              </a:path>
              <a:path w="80009" h="634364">
                <a:moveTo>
                  <a:pt x="79824" y="209514"/>
                </a:moveTo>
                <a:lnTo>
                  <a:pt x="0" y="0"/>
                </a:lnTo>
              </a:path>
            </a:pathLst>
          </a:custGeom>
          <a:ln w="11825">
            <a:solidFill>
              <a:srgbClr val="000000"/>
            </a:solidFill>
          </a:ln>
        </p:spPr>
        <p:txBody>
          <a:bodyPr wrap="square" lIns="0" tIns="0" rIns="0" bIns="0" rtlCol="0"/>
          <a:lstStyle/>
          <a:p>
            <a:endParaRPr sz="949"/>
          </a:p>
        </p:txBody>
      </p:sp>
      <p:sp>
        <p:nvSpPr>
          <p:cNvPr id="1071" name="object 1071"/>
          <p:cNvSpPr/>
          <p:nvPr/>
        </p:nvSpPr>
        <p:spPr>
          <a:xfrm>
            <a:off x="4116719" y="2808533"/>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72" name="object 1072"/>
          <p:cNvSpPr/>
          <p:nvPr/>
        </p:nvSpPr>
        <p:spPr>
          <a:xfrm>
            <a:off x="4263962" y="2751995"/>
            <a:ext cx="6694" cy="0"/>
          </a:xfrm>
          <a:custGeom>
            <a:avLst/>
            <a:gdLst/>
            <a:ahLst/>
            <a:cxnLst/>
            <a:rect l="l" t="t" r="r" b="b"/>
            <a:pathLst>
              <a:path w="12700">
                <a:moveTo>
                  <a:pt x="0" y="0"/>
                </a:moveTo>
                <a:lnTo>
                  <a:pt x="12605" y="0"/>
                </a:lnTo>
              </a:path>
            </a:pathLst>
          </a:custGeom>
          <a:ln w="11825">
            <a:solidFill>
              <a:srgbClr val="000000"/>
            </a:solidFill>
          </a:ln>
        </p:spPr>
        <p:txBody>
          <a:bodyPr wrap="square" lIns="0" tIns="0" rIns="0" bIns="0" rtlCol="0"/>
          <a:lstStyle/>
          <a:p>
            <a:endParaRPr sz="949"/>
          </a:p>
        </p:txBody>
      </p:sp>
      <p:sp>
        <p:nvSpPr>
          <p:cNvPr id="1073" name="object 1073"/>
          <p:cNvSpPr/>
          <p:nvPr/>
        </p:nvSpPr>
        <p:spPr>
          <a:xfrm>
            <a:off x="4116719" y="2685830"/>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74" name="object 1074"/>
          <p:cNvSpPr/>
          <p:nvPr/>
        </p:nvSpPr>
        <p:spPr>
          <a:xfrm>
            <a:off x="3436573" y="2647277"/>
            <a:ext cx="680445" cy="0"/>
          </a:xfrm>
          <a:custGeom>
            <a:avLst/>
            <a:gdLst/>
            <a:ahLst/>
            <a:cxnLst/>
            <a:rect l="l" t="t" r="r" b="b"/>
            <a:pathLst>
              <a:path w="1290954">
                <a:moveTo>
                  <a:pt x="1290388" y="0"/>
                </a:moveTo>
                <a:lnTo>
                  <a:pt x="0" y="0"/>
                </a:lnTo>
              </a:path>
            </a:pathLst>
          </a:custGeom>
          <a:ln w="11825">
            <a:solidFill>
              <a:srgbClr val="000000"/>
            </a:solidFill>
          </a:ln>
        </p:spPr>
        <p:txBody>
          <a:bodyPr wrap="square" lIns="0" tIns="0" rIns="0" bIns="0" rtlCol="0"/>
          <a:lstStyle/>
          <a:p>
            <a:endParaRPr sz="949"/>
          </a:p>
        </p:txBody>
      </p:sp>
      <p:sp>
        <p:nvSpPr>
          <p:cNvPr id="1075" name="object 1075"/>
          <p:cNvSpPr/>
          <p:nvPr/>
        </p:nvSpPr>
        <p:spPr>
          <a:xfrm>
            <a:off x="4263963" y="2599938"/>
            <a:ext cx="75307" cy="0"/>
          </a:xfrm>
          <a:custGeom>
            <a:avLst/>
            <a:gdLst/>
            <a:ahLst/>
            <a:cxnLst/>
            <a:rect l="l" t="t" r="r" b="b"/>
            <a:pathLst>
              <a:path w="142875">
                <a:moveTo>
                  <a:pt x="0" y="0"/>
                </a:moveTo>
                <a:lnTo>
                  <a:pt x="142834" y="0"/>
                </a:lnTo>
              </a:path>
            </a:pathLst>
          </a:custGeom>
          <a:ln w="11825">
            <a:solidFill>
              <a:srgbClr val="000000"/>
            </a:solidFill>
          </a:ln>
        </p:spPr>
        <p:txBody>
          <a:bodyPr wrap="square" lIns="0" tIns="0" rIns="0" bIns="0" rtlCol="0"/>
          <a:lstStyle/>
          <a:p>
            <a:endParaRPr sz="949"/>
          </a:p>
        </p:txBody>
      </p:sp>
      <p:sp>
        <p:nvSpPr>
          <p:cNvPr id="1076" name="object 1076"/>
          <p:cNvSpPr/>
          <p:nvPr/>
        </p:nvSpPr>
        <p:spPr>
          <a:xfrm>
            <a:off x="1328423" y="2563128"/>
            <a:ext cx="2788384" cy="168354"/>
          </a:xfrm>
          <a:custGeom>
            <a:avLst/>
            <a:gdLst/>
            <a:ahLst/>
            <a:cxnLst/>
            <a:rect l="l" t="t" r="r" b="b"/>
            <a:pathLst>
              <a:path w="5290185" h="319404">
                <a:moveTo>
                  <a:pt x="0" y="0"/>
                </a:moveTo>
                <a:lnTo>
                  <a:pt x="5290017" y="0"/>
                </a:lnTo>
              </a:path>
              <a:path w="5290185" h="319404">
                <a:moveTo>
                  <a:pt x="2952055" y="319300"/>
                </a:moveTo>
                <a:lnTo>
                  <a:pt x="1904481" y="0"/>
                </a:lnTo>
              </a:path>
            </a:pathLst>
          </a:custGeom>
          <a:ln w="11825">
            <a:solidFill>
              <a:srgbClr val="000000"/>
            </a:solidFill>
          </a:ln>
        </p:spPr>
        <p:txBody>
          <a:bodyPr wrap="square" lIns="0" tIns="0" rIns="0" bIns="0" rtlCol="0"/>
          <a:lstStyle/>
          <a:p>
            <a:endParaRPr sz="949"/>
          </a:p>
        </p:txBody>
      </p:sp>
      <p:sp>
        <p:nvSpPr>
          <p:cNvPr id="1077" name="object 1077"/>
          <p:cNvSpPr/>
          <p:nvPr/>
        </p:nvSpPr>
        <p:spPr>
          <a:xfrm>
            <a:off x="4263962" y="2526317"/>
            <a:ext cx="89030" cy="0"/>
          </a:xfrm>
          <a:custGeom>
            <a:avLst/>
            <a:gdLst/>
            <a:ahLst/>
            <a:cxnLst/>
            <a:rect l="l" t="t" r="r" b="b"/>
            <a:pathLst>
              <a:path w="168909">
                <a:moveTo>
                  <a:pt x="0" y="0"/>
                </a:moveTo>
                <a:lnTo>
                  <a:pt x="168646" y="0"/>
                </a:lnTo>
              </a:path>
            </a:pathLst>
          </a:custGeom>
          <a:ln w="11825">
            <a:solidFill>
              <a:srgbClr val="000000"/>
            </a:solidFill>
          </a:ln>
        </p:spPr>
        <p:txBody>
          <a:bodyPr wrap="square" lIns="0" tIns="0" rIns="0" bIns="0" rtlCol="0"/>
          <a:lstStyle/>
          <a:p>
            <a:endParaRPr sz="949"/>
          </a:p>
        </p:txBody>
      </p:sp>
      <p:sp>
        <p:nvSpPr>
          <p:cNvPr id="1078" name="object 1078"/>
          <p:cNvSpPr/>
          <p:nvPr/>
        </p:nvSpPr>
        <p:spPr>
          <a:xfrm>
            <a:off x="4116719" y="2440425"/>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79" name="object 1079"/>
          <p:cNvSpPr/>
          <p:nvPr/>
        </p:nvSpPr>
        <p:spPr>
          <a:xfrm>
            <a:off x="2884411" y="2647277"/>
            <a:ext cx="552255" cy="84344"/>
          </a:xfrm>
          <a:custGeom>
            <a:avLst/>
            <a:gdLst/>
            <a:ahLst/>
            <a:cxnLst/>
            <a:rect l="l" t="t" r="r" b="b"/>
            <a:pathLst>
              <a:path w="1047750" h="160020">
                <a:moveTo>
                  <a:pt x="523786" y="159650"/>
                </a:moveTo>
                <a:lnTo>
                  <a:pt x="0" y="0"/>
                </a:lnTo>
              </a:path>
              <a:path w="1047750" h="160020">
                <a:moveTo>
                  <a:pt x="1047573" y="159650"/>
                </a:moveTo>
                <a:lnTo>
                  <a:pt x="523786" y="0"/>
                </a:lnTo>
              </a:path>
            </a:pathLst>
          </a:custGeom>
          <a:ln w="11825">
            <a:solidFill>
              <a:srgbClr val="000000"/>
            </a:solidFill>
          </a:ln>
        </p:spPr>
        <p:txBody>
          <a:bodyPr wrap="square" lIns="0" tIns="0" rIns="0" bIns="0" rtlCol="0"/>
          <a:lstStyle/>
          <a:p>
            <a:endParaRPr sz="949"/>
          </a:p>
        </p:txBody>
      </p:sp>
      <p:sp>
        <p:nvSpPr>
          <p:cNvPr id="1080" name="object 1080"/>
          <p:cNvSpPr/>
          <p:nvPr/>
        </p:nvSpPr>
        <p:spPr>
          <a:xfrm>
            <a:off x="2085581" y="1730772"/>
            <a:ext cx="139235" cy="41837"/>
          </a:xfrm>
          <a:custGeom>
            <a:avLst/>
            <a:gdLst/>
            <a:ahLst/>
            <a:cxnLst/>
            <a:rect l="l" t="t" r="r" b="b"/>
            <a:pathLst>
              <a:path w="264160" h="79375">
                <a:moveTo>
                  <a:pt x="0" y="79315"/>
                </a:moveTo>
                <a:lnTo>
                  <a:pt x="38001" y="60359"/>
                </a:lnTo>
                <a:lnTo>
                  <a:pt x="75962" y="44179"/>
                </a:lnTo>
                <a:lnTo>
                  <a:pt x="114500" y="30393"/>
                </a:lnTo>
                <a:lnTo>
                  <a:pt x="153484" y="19017"/>
                </a:lnTo>
                <a:lnTo>
                  <a:pt x="192773" y="10055"/>
                </a:lnTo>
                <a:lnTo>
                  <a:pt x="232244" y="3505"/>
                </a:lnTo>
                <a:lnTo>
                  <a:pt x="255959" y="732"/>
                </a:lnTo>
                <a:lnTo>
                  <a:pt x="263866" y="0"/>
                </a:lnTo>
              </a:path>
            </a:pathLst>
          </a:custGeom>
          <a:ln w="5912">
            <a:solidFill>
              <a:srgbClr val="000000"/>
            </a:solidFill>
            <a:prstDash val="sysDashDotDot"/>
          </a:ln>
        </p:spPr>
        <p:txBody>
          <a:bodyPr wrap="square" lIns="0" tIns="0" rIns="0" bIns="0" rtlCol="0"/>
          <a:lstStyle/>
          <a:p>
            <a:endParaRPr sz="949"/>
          </a:p>
        </p:txBody>
      </p:sp>
      <p:sp>
        <p:nvSpPr>
          <p:cNvPr id="1081" name="object 1081"/>
          <p:cNvSpPr/>
          <p:nvPr/>
        </p:nvSpPr>
        <p:spPr>
          <a:xfrm>
            <a:off x="4263962" y="2374260"/>
            <a:ext cx="14057" cy="0"/>
          </a:xfrm>
          <a:custGeom>
            <a:avLst/>
            <a:gdLst/>
            <a:ahLst/>
            <a:cxnLst/>
            <a:rect l="l" t="t" r="r" b="b"/>
            <a:pathLst>
              <a:path w="26670">
                <a:moveTo>
                  <a:pt x="0" y="0"/>
                </a:moveTo>
                <a:lnTo>
                  <a:pt x="26584" y="0"/>
                </a:lnTo>
              </a:path>
            </a:pathLst>
          </a:custGeom>
          <a:ln w="11825">
            <a:solidFill>
              <a:srgbClr val="000000"/>
            </a:solidFill>
          </a:ln>
        </p:spPr>
        <p:txBody>
          <a:bodyPr wrap="square" lIns="0" tIns="0" rIns="0" bIns="0" rtlCol="0"/>
          <a:lstStyle/>
          <a:p>
            <a:endParaRPr sz="949"/>
          </a:p>
        </p:txBody>
      </p:sp>
      <p:sp>
        <p:nvSpPr>
          <p:cNvPr id="1082" name="object 1082"/>
          <p:cNvSpPr/>
          <p:nvPr/>
        </p:nvSpPr>
        <p:spPr>
          <a:xfrm>
            <a:off x="4116719" y="2317722"/>
            <a:ext cx="122835" cy="0"/>
          </a:xfrm>
          <a:custGeom>
            <a:avLst/>
            <a:gdLst/>
            <a:ahLst/>
            <a:cxnLst/>
            <a:rect l="l" t="t" r="r" b="b"/>
            <a:pathLst>
              <a:path w="233045">
                <a:moveTo>
                  <a:pt x="232793" y="0"/>
                </a:moveTo>
                <a:lnTo>
                  <a:pt x="0" y="0"/>
                </a:lnTo>
              </a:path>
            </a:pathLst>
          </a:custGeom>
          <a:ln w="11825">
            <a:solidFill>
              <a:srgbClr val="000000"/>
            </a:solidFill>
          </a:ln>
        </p:spPr>
        <p:txBody>
          <a:bodyPr wrap="square" lIns="0" tIns="0" rIns="0" bIns="0" rtlCol="0"/>
          <a:lstStyle/>
          <a:p>
            <a:endParaRPr sz="949"/>
          </a:p>
        </p:txBody>
      </p:sp>
      <p:sp>
        <p:nvSpPr>
          <p:cNvPr id="1083" name="object 1083"/>
          <p:cNvSpPr/>
          <p:nvPr/>
        </p:nvSpPr>
        <p:spPr>
          <a:xfrm>
            <a:off x="2884411" y="2563128"/>
            <a:ext cx="0" cy="168354"/>
          </a:xfrm>
          <a:custGeom>
            <a:avLst/>
            <a:gdLst/>
            <a:ahLst/>
            <a:cxnLst/>
            <a:rect l="l" t="t" r="r" b="b"/>
            <a:pathLst>
              <a:path h="319404">
                <a:moveTo>
                  <a:pt x="0" y="0"/>
                </a:moveTo>
                <a:lnTo>
                  <a:pt x="0" y="319300"/>
                </a:lnTo>
              </a:path>
            </a:pathLst>
          </a:custGeom>
          <a:ln w="11825">
            <a:solidFill>
              <a:srgbClr val="000000"/>
            </a:solidFill>
          </a:ln>
        </p:spPr>
        <p:txBody>
          <a:bodyPr wrap="square" lIns="0" tIns="0" rIns="0" bIns="0" rtlCol="0"/>
          <a:lstStyle/>
          <a:p>
            <a:endParaRPr sz="949"/>
          </a:p>
        </p:txBody>
      </p:sp>
      <p:sp>
        <p:nvSpPr>
          <p:cNvPr id="1084" name="object 1084"/>
          <p:cNvSpPr/>
          <p:nvPr/>
        </p:nvSpPr>
        <p:spPr>
          <a:xfrm>
            <a:off x="4239421" y="2707149"/>
            <a:ext cx="24768" cy="17739"/>
          </a:xfrm>
          <a:custGeom>
            <a:avLst/>
            <a:gdLst/>
            <a:ahLst/>
            <a:cxnLst/>
            <a:rect l="l" t="t" r="r" b="b"/>
            <a:pathLst>
              <a:path w="46990" h="33654">
                <a:moveTo>
                  <a:pt x="46558" y="33464"/>
                </a:moveTo>
                <a:lnTo>
                  <a:pt x="24461" y="19387"/>
                </a:lnTo>
                <a:lnTo>
                  <a:pt x="0" y="0"/>
                </a:lnTo>
              </a:path>
            </a:pathLst>
          </a:custGeom>
          <a:ln w="11825">
            <a:solidFill>
              <a:srgbClr val="000000"/>
            </a:solidFill>
          </a:ln>
        </p:spPr>
        <p:txBody>
          <a:bodyPr wrap="square" lIns="0" tIns="0" rIns="0" bIns="0" rtlCol="0"/>
          <a:lstStyle/>
          <a:p>
            <a:endParaRPr sz="949"/>
          </a:p>
        </p:txBody>
      </p:sp>
      <p:sp>
        <p:nvSpPr>
          <p:cNvPr id="1085" name="object 1085"/>
          <p:cNvSpPr/>
          <p:nvPr/>
        </p:nvSpPr>
        <p:spPr>
          <a:xfrm>
            <a:off x="3160491" y="2563128"/>
            <a:ext cx="0" cy="168354"/>
          </a:xfrm>
          <a:custGeom>
            <a:avLst/>
            <a:gdLst/>
            <a:ahLst/>
            <a:cxnLst/>
            <a:rect l="l" t="t" r="r" b="b"/>
            <a:pathLst>
              <a:path h="319404">
                <a:moveTo>
                  <a:pt x="0" y="0"/>
                </a:moveTo>
                <a:lnTo>
                  <a:pt x="0" y="319300"/>
                </a:lnTo>
              </a:path>
            </a:pathLst>
          </a:custGeom>
          <a:ln w="11825">
            <a:solidFill>
              <a:srgbClr val="000000"/>
            </a:solidFill>
          </a:ln>
        </p:spPr>
        <p:txBody>
          <a:bodyPr wrap="square" lIns="0" tIns="0" rIns="0" bIns="0" rtlCol="0"/>
          <a:lstStyle/>
          <a:p>
            <a:endParaRPr sz="949"/>
          </a:p>
        </p:txBody>
      </p:sp>
      <p:sp>
        <p:nvSpPr>
          <p:cNvPr id="1086" name="object 1086"/>
          <p:cNvSpPr/>
          <p:nvPr/>
        </p:nvSpPr>
        <p:spPr>
          <a:xfrm>
            <a:off x="3436572" y="2563128"/>
            <a:ext cx="0" cy="168354"/>
          </a:xfrm>
          <a:custGeom>
            <a:avLst/>
            <a:gdLst/>
            <a:ahLst/>
            <a:cxnLst/>
            <a:rect l="l" t="t" r="r" b="b"/>
            <a:pathLst>
              <a:path h="319404">
                <a:moveTo>
                  <a:pt x="0" y="0"/>
                </a:moveTo>
                <a:lnTo>
                  <a:pt x="0" y="319300"/>
                </a:lnTo>
              </a:path>
            </a:pathLst>
          </a:custGeom>
          <a:ln w="11825">
            <a:solidFill>
              <a:srgbClr val="000000"/>
            </a:solidFill>
          </a:ln>
        </p:spPr>
        <p:txBody>
          <a:bodyPr wrap="square" lIns="0" tIns="0" rIns="0" bIns="0" rtlCol="0"/>
          <a:lstStyle/>
          <a:p>
            <a:endParaRPr sz="949"/>
          </a:p>
        </p:txBody>
      </p:sp>
      <p:sp>
        <p:nvSpPr>
          <p:cNvPr id="1087" name="object 1087"/>
          <p:cNvSpPr/>
          <p:nvPr/>
        </p:nvSpPr>
        <p:spPr>
          <a:xfrm>
            <a:off x="4239421" y="2401396"/>
            <a:ext cx="24768" cy="18074"/>
          </a:xfrm>
          <a:custGeom>
            <a:avLst/>
            <a:gdLst/>
            <a:ahLst/>
            <a:cxnLst/>
            <a:rect l="l" t="t" r="r" b="b"/>
            <a:pathLst>
              <a:path w="46990" h="34289">
                <a:moveTo>
                  <a:pt x="0" y="33862"/>
                </a:moveTo>
                <a:lnTo>
                  <a:pt x="10634" y="24567"/>
                </a:lnTo>
                <a:lnTo>
                  <a:pt x="40870" y="3198"/>
                </a:lnTo>
                <a:lnTo>
                  <a:pt x="46558" y="0"/>
                </a:lnTo>
              </a:path>
            </a:pathLst>
          </a:custGeom>
          <a:ln w="11825">
            <a:solidFill>
              <a:srgbClr val="000000"/>
            </a:solidFill>
          </a:ln>
        </p:spPr>
        <p:txBody>
          <a:bodyPr wrap="square" lIns="0" tIns="0" rIns="0" bIns="0" rtlCol="0"/>
          <a:lstStyle/>
          <a:p>
            <a:endParaRPr sz="949"/>
          </a:p>
        </p:txBody>
      </p:sp>
      <p:sp>
        <p:nvSpPr>
          <p:cNvPr id="1088" name="object 1088"/>
          <p:cNvSpPr/>
          <p:nvPr/>
        </p:nvSpPr>
        <p:spPr>
          <a:xfrm>
            <a:off x="4116719" y="1593731"/>
            <a:ext cx="0" cy="1214960"/>
          </a:xfrm>
          <a:custGeom>
            <a:avLst/>
            <a:gdLst/>
            <a:ahLst/>
            <a:cxnLst/>
            <a:rect l="l" t="t" r="r" b="b"/>
            <a:pathLst>
              <a:path h="2305050">
                <a:moveTo>
                  <a:pt x="0" y="2304749"/>
                </a:moveTo>
                <a:lnTo>
                  <a:pt x="0" y="0"/>
                </a:lnTo>
              </a:path>
            </a:pathLst>
          </a:custGeom>
          <a:ln w="11825">
            <a:solidFill>
              <a:srgbClr val="000000"/>
            </a:solidFill>
          </a:ln>
        </p:spPr>
        <p:txBody>
          <a:bodyPr wrap="square" lIns="0" tIns="0" rIns="0" bIns="0" rtlCol="0"/>
          <a:lstStyle/>
          <a:p>
            <a:endParaRPr sz="949"/>
          </a:p>
        </p:txBody>
      </p:sp>
      <p:sp>
        <p:nvSpPr>
          <p:cNvPr id="1089" name="object 1089"/>
          <p:cNvSpPr/>
          <p:nvPr/>
        </p:nvSpPr>
        <p:spPr>
          <a:xfrm>
            <a:off x="4239422" y="1843128"/>
            <a:ext cx="38825" cy="965609"/>
          </a:xfrm>
          <a:custGeom>
            <a:avLst/>
            <a:gdLst/>
            <a:ahLst/>
            <a:cxnLst/>
            <a:rect l="l" t="t" r="r" b="b"/>
            <a:pathLst>
              <a:path w="73659" h="1831975">
                <a:moveTo>
                  <a:pt x="0" y="900412"/>
                </a:moveTo>
                <a:lnTo>
                  <a:pt x="0" y="1831588"/>
                </a:lnTo>
              </a:path>
              <a:path w="73659" h="1831975">
                <a:moveTo>
                  <a:pt x="46558" y="1007677"/>
                </a:moveTo>
                <a:lnTo>
                  <a:pt x="46558" y="1296162"/>
                </a:lnTo>
              </a:path>
              <a:path w="73659" h="1831975">
                <a:moveTo>
                  <a:pt x="46558" y="1724324"/>
                </a:moveTo>
                <a:lnTo>
                  <a:pt x="46558" y="1435838"/>
                </a:lnTo>
              </a:path>
              <a:path w="73659" h="1831975">
                <a:moveTo>
                  <a:pt x="73143" y="1007677"/>
                </a:moveTo>
                <a:lnTo>
                  <a:pt x="73143" y="0"/>
                </a:lnTo>
              </a:path>
            </a:pathLst>
          </a:custGeom>
          <a:ln w="11825">
            <a:solidFill>
              <a:srgbClr val="000000"/>
            </a:solidFill>
          </a:ln>
        </p:spPr>
        <p:txBody>
          <a:bodyPr wrap="square" lIns="0" tIns="0" rIns="0" bIns="0" rtlCol="0"/>
          <a:lstStyle/>
          <a:p>
            <a:endParaRPr sz="949"/>
          </a:p>
        </p:txBody>
      </p:sp>
      <p:sp>
        <p:nvSpPr>
          <p:cNvPr id="1090" name="object 1090"/>
          <p:cNvSpPr/>
          <p:nvPr/>
        </p:nvSpPr>
        <p:spPr>
          <a:xfrm>
            <a:off x="9429603" y="3301131"/>
            <a:ext cx="17404" cy="10041"/>
          </a:xfrm>
          <a:custGeom>
            <a:avLst/>
            <a:gdLst/>
            <a:ahLst/>
            <a:cxnLst/>
            <a:rect l="l" t="t" r="r" b="b"/>
            <a:pathLst>
              <a:path w="33019" h="19050">
                <a:moveTo>
                  <a:pt x="0" y="0"/>
                </a:moveTo>
                <a:lnTo>
                  <a:pt x="32922" y="19007"/>
                </a:lnTo>
              </a:path>
            </a:pathLst>
          </a:custGeom>
          <a:ln w="11825">
            <a:solidFill>
              <a:srgbClr val="000000"/>
            </a:solidFill>
          </a:ln>
        </p:spPr>
        <p:txBody>
          <a:bodyPr wrap="square" lIns="0" tIns="0" rIns="0" bIns="0" rtlCol="0"/>
          <a:lstStyle/>
          <a:p>
            <a:endParaRPr sz="949"/>
          </a:p>
        </p:txBody>
      </p:sp>
      <p:sp>
        <p:nvSpPr>
          <p:cNvPr id="1091" name="object 1091"/>
          <p:cNvSpPr/>
          <p:nvPr/>
        </p:nvSpPr>
        <p:spPr>
          <a:xfrm>
            <a:off x="9117253" y="2319310"/>
            <a:ext cx="330014" cy="190444"/>
          </a:xfrm>
          <a:custGeom>
            <a:avLst/>
            <a:gdLst/>
            <a:ahLst/>
            <a:cxnLst/>
            <a:rect l="l" t="t" r="r" b="b"/>
            <a:pathLst>
              <a:path w="626109" h="361314">
                <a:moveTo>
                  <a:pt x="0" y="38015"/>
                </a:moveTo>
                <a:lnTo>
                  <a:pt x="0" y="0"/>
                </a:lnTo>
              </a:path>
              <a:path w="626109" h="361314">
                <a:moveTo>
                  <a:pt x="0" y="0"/>
                </a:moveTo>
                <a:lnTo>
                  <a:pt x="625518" y="361149"/>
                </a:lnTo>
              </a:path>
            </a:pathLst>
          </a:custGeom>
          <a:ln w="11825">
            <a:solidFill>
              <a:srgbClr val="000000"/>
            </a:solidFill>
          </a:ln>
        </p:spPr>
        <p:txBody>
          <a:bodyPr wrap="square" lIns="0" tIns="0" rIns="0" bIns="0" rtlCol="0"/>
          <a:lstStyle/>
          <a:p>
            <a:endParaRPr sz="949"/>
          </a:p>
        </p:txBody>
      </p:sp>
      <p:sp>
        <p:nvSpPr>
          <p:cNvPr id="1092" name="object 1092"/>
          <p:cNvSpPr/>
          <p:nvPr/>
        </p:nvSpPr>
        <p:spPr>
          <a:xfrm>
            <a:off x="10384106" y="713070"/>
            <a:ext cx="26107" cy="6694"/>
          </a:xfrm>
          <a:custGeom>
            <a:avLst/>
            <a:gdLst/>
            <a:ahLst/>
            <a:cxnLst/>
            <a:rect l="l" t="t" r="r" b="b"/>
            <a:pathLst>
              <a:path w="49530" h="12700">
                <a:moveTo>
                  <a:pt x="49192" y="4812"/>
                </a:moveTo>
                <a:lnTo>
                  <a:pt x="22586" y="12477"/>
                </a:lnTo>
                <a:lnTo>
                  <a:pt x="17832" y="11934"/>
                </a:lnTo>
                <a:lnTo>
                  <a:pt x="13385" y="10690"/>
                </a:lnTo>
                <a:lnTo>
                  <a:pt x="9279" y="8766"/>
                </a:lnTo>
                <a:lnTo>
                  <a:pt x="5561" y="6173"/>
                </a:lnTo>
                <a:lnTo>
                  <a:pt x="2259" y="2943"/>
                </a:lnTo>
                <a:lnTo>
                  <a:pt x="0" y="0"/>
                </a:lnTo>
              </a:path>
            </a:pathLst>
          </a:custGeom>
          <a:ln w="11825">
            <a:solidFill>
              <a:srgbClr val="000000"/>
            </a:solidFill>
          </a:ln>
        </p:spPr>
        <p:txBody>
          <a:bodyPr wrap="square" lIns="0" tIns="0" rIns="0" bIns="0" rtlCol="0"/>
          <a:lstStyle/>
          <a:p>
            <a:endParaRPr sz="949"/>
          </a:p>
        </p:txBody>
      </p:sp>
      <p:sp>
        <p:nvSpPr>
          <p:cNvPr id="1093" name="object 1093"/>
          <p:cNvSpPr/>
          <p:nvPr/>
        </p:nvSpPr>
        <p:spPr>
          <a:xfrm>
            <a:off x="10479194" y="2500450"/>
            <a:ext cx="13053" cy="5355"/>
          </a:xfrm>
          <a:custGeom>
            <a:avLst/>
            <a:gdLst/>
            <a:ahLst/>
            <a:cxnLst/>
            <a:rect l="l" t="t" r="r" b="b"/>
            <a:pathLst>
              <a:path w="24765" h="10160">
                <a:moveTo>
                  <a:pt x="24515" y="0"/>
                </a:moveTo>
                <a:lnTo>
                  <a:pt x="21812" y="647"/>
                </a:lnTo>
                <a:lnTo>
                  <a:pt x="13974" y="3144"/>
                </a:lnTo>
                <a:lnTo>
                  <a:pt x="6720" y="6117"/>
                </a:lnTo>
                <a:lnTo>
                  <a:pt x="0" y="9579"/>
                </a:lnTo>
              </a:path>
            </a:pathLst>
          </a:custGeom>
          <a:ln w="11825">
            <a:solidFill>
              <a:srgbClr val="000000"/>
            </a:solidFill>
          </a:ln>
        </p:spPr>
        <p:txBody>
          <a:bodyPr wrap="square" lIns="0" tIns="0" rIns="0" bIns="0" rtlCol="0"/>
          <a:lstStyle/>
          <a:p>
            <a:endParaRPr sz="949"/>
          </a:p>
        </p:txBody>
      </p:sp>
      <p:sp>
        <p:nvSpPr>
          <p:cNvPr id="1094" name="object 1094"/>
          <p:cNvSpPr/>
          <p:nvPr/>
        </p:nvSpPr>
        <p:spPr>
          <a:xfrm>
            <a:off x="10221879" y="2463501"/>
            <a:ext cx="169023" cy="59911"/>
          </a:xfrm>
          <a:custGeom>
            <a:avLst/>
            <a:gdLst/>
            <a:ahLst/>
            <a:cxnLst/>
            <a:rect l="l" t="t" r="r" b="b"/>
            <a:pathLst>
              <a:path w="320675" h="113664">
                <a:moveTo>
                  <a:pt x="172447" y="85535"/>
                </a:moveTo>
                <a:lnTo>
                  <a:pt x="0" y="113093"/>
                </a:lnTo>
              </a:path>
              <a:path w="320675" h="113664">
                <a:moveTo>
                  <a:pt x="246522" y="42768"/>
                </a:moveTo>
                <a:lnTo>
                  <a:pt x="160297" y="56546"/>
                </a:lnTo>
              </a:path>
              <a:path w="320675" h="113664">
                <a:moveTo>
                  <a:pt x="320596" y="0"/>
                </a:moveTo>
                <a:lnTo>
                  <a:pt x="234371" y="13778"/>
                </a:lnTo>
              </a:path>
            </a:pathLst>
          </a:custGeom>
          <a:ln w="11825">
            <a:solidFill>
              <a:srgbClr val="000000"/>
            </a:solidFill>
          </a:ln>
        </p:spPr>
        <p:txBody>
          <a:bodyPr wrap="square" lIns="0" tIns="0" rIns="0" bIns="0" rtlCol="0"/>
          <a:lstStyle/>
          <a:p>
            <a:endParaRPr sz="949"/>
          </a:p>
        </p:txBody>
      </p:sp>
      <p:sp>
        <p:nvSpPr>
          <p:cNvPr id="1095" name="object 1095"/>
          <p:cNvSpPr/>
          <p:nvPr/>
        </p:nvSpPr>
        <p:spPr>
          <a:xfrm>
            <a:off x="10410035" y="706950"/>
            <a:ext cx="11045" cy="8702"/>
          </a:xfrm>
          <a:custGeom>
            <a:avLst/>
            <a:gdLst/>
            <a:ahLst/>
            <a:cxnLst/>
            <a:rect l="l" t="t" r="r" b="b"/>
            <a:pathLst>
              <a:path w="20955" h="16509">
                <a:moveTo>
                  <a:pt x="0" y="16423"/>
                </a:moveTo>
                <a:lnTo>
                  <a:pt x="5557" y="12895"/>
                </a:lnTo>
                <a:lnTo>
                  <a:pt x="11011" y="8814"/>
                </a:lnTo>
                <a:lnTo>
                  <a:pt x="16384" y="4155"/>
                </a:lnTo>
                <a:lnTo>
                  <a:pt x="20581" y="0"/>
                </a:lnTo>
              </a:path>
            </a:pathLst>
          </a:custGeom>
          <a:ln w="11825">
            <a:solidFill>
              <a:srgbClr val="000000"/>
            </a:solidFill>
          </a:ln>
        </p:spPr>
        <p:txBody>
          <a:bodyPr wrap="square" lIns="0" tIns="0" rIns="0" bIns="0" rtlCol="0"/>
          <a:lstStyle/>
          <a:p>
            <a:endParaRPr sz="949"/>
          </a:p>
        </p:txBody>
      </p:sp>
      <p:sp>
        <p:nvSpPr>
          <p:cNvPr id="1096" name="object 1096"/>
          <p:cNvSpPr/>
          <p:nvPr/>
        </p:nvSpPr>
        <p:spPr>
          <a:xfrm>
            <a:off x="9446956" y="2509666"/>
            <a:ext cx="0" cy="801606"/>
          </a:xfrm>
          <a:custGeom>
            <a:avLst/>
            <a:gdLst/>
            <a:ahLst/>
            <a:cxnLst/>
            <a:rect l="l" t="t" r="r" b="b"/>
            <a:pathLst>
              <a:path h="1520825">
                <a:moveTo>
                  <a:pt x="0" y="1520593"/>
                </a:moveTo>
                <a:lnTo>
                  <a:pt x="0" y="0"/>
                </a:lnTo>
              </a:path>
            </a:pathLst>
          </a:custGeom>
          <a:ln w="11825">
            <a:solidFill>
              <a:srgbClr val="000000"/>
            </a:solidFill>
          </a:ln>
        </p:spPr>
        <p:txBody>
          <a:bodyPr wrap="square" lIns="0" tIns="0" rIns="0" bIns="0" rtlCol="0"/>
          <a:lstStyle/>
          <a:p>
            <a:endParaRPr sz="949"/>
          </a:p>
        </p:txBody>
      </p:sp>
      <p:pic>
        <p:nvPicPr>
          <p:cNvPr id="1097" name="object 1097"/>
          <p:cNvPicPr/>
          <p:nvPr/>
        </p:nvPicPr>
        <p:blipFill>
          <a:blip r:embed="rId54" cstate="print"/>
          <a:stretch>
            <a:fillRect/>
          </a:stretch>
        </p:blipFill>
        <p:spPr>
          <a:xfrm>
            <a:off x="10464362" y="782608"/>
            <a:ext cx="118904" cy="88707"/>
          </a:xfrm>
          <a:prstGeom prst="rect">
            <a:avLst/>
          </a:prstGeom>
        </p:spPr>
      </p:pic>
      <p:sp>
        <p:nvSpPr>
          <p:cNvPr id="1098" name="object 1098"/>
          <p:cNvSpPr/>
          <p:nvPr/>
        </p:nvSpPr>
        <p:spPr>
          <a:xfrm>
            <a:off x="10550167" y="934580"/>
            <a:ext cx="12384" cy="23764"/>
          </a:xfrm>
          <a:custGeom>
            <a:avLst/>
            <a:gdLst/>
            <a:ahLst/>
            <a:cxnLst/>
            <a:rect l="l" t="t" r="r" b="b"/>
            <a:pathLst>
              <a:path w="23494" h="45085">
                <a:moveTo>
                  <a:pt x="23376" y="0"/>
                </a:moveTo>
                <a:lnTo>
                  <a:pt x="0" y="32588"/>
                </a:lnTo>
                <a:lnTo>
                  <a:pt x="497" y="37749"/>
                </a:lnTo>
                <a:lnTo>
                  <a:pt x="2000" y="42843"/>
                </a:lnTo>
                <a:lnTo>
                  <a:pt x="2943" y="44998"/>
                </a:lnTo>
              </a:path>
            </a:pathLst>
          </a:custGeom>
          <a:ln w="11825">
            <a:solidFill>
              <a:srgbClr val="000000"/>
            </a:solidFill>
          </a:ln>
        </p:spPr>
        <p:txBody>
          <a:bodyPr wrap="square" lIns="0" tIns="0" rIns="0" bIns="0" rtlCol="0"/>
          <a:lstStyle/>
          <a:p>
            <a:endParaRPr sz="949"/>
          </a:p>
        </p:txBody>
      </p:sp>
      <p:sp>
        <p:nvSpPr>
          <p:cNvPr id="1099" name="object 1099"/>
          <p:cNvSpPr/>
          <p:nvPr/>
        </p:nvSpPr>
        <p:spPr>
          <a:xfrm>
            <a:off x="10305172" y="835652"/>
            <a:ext cx="136223" cy="116810"/>
          </a:xfrm>
          <a:custGeom>
            <a:avLst/>
            <a:gdLst/>
            <a:ahLst/>
            <a:cxnLst/>
            <a:rect l="l" t="t" r="r" b="b"/>
            <a:pathLst>
              <a:path w="258444" h="221614">
                <a:moveTo>
                  <a:pt x="110088" y="85536"/>
                </a:moveTo>
                <a:lnTo>
                  <a:pt x="0" y="221102"/>
                </a:lnTo>
              </a:path>
              <a:path w="258444" h="221614">
                <a:moveTo>
                  <a:pt x="184162" y="42768"/>
                </a:moveTo>
                <a:lnTo>
                  <a:pt x="150121" y="84685"/>
                </a:lnTo>
              </a:path>
              <a:path w="258444" h="221614">
                <a:moveTo>
                  <a:pt x="258237" y="0"/>
                </a:moveTo>
                <a:lnTo>
                  <a:pt x="224196" y="41918"/>
                </a:lnTo>
              </a:path>
            </a:pathLst>
          </a:custGeom>
          <a:ln w="11825">
            <a:solidFill>
              <a:srgbClr val="000000"/>
            </a:solidFill>
          </a:ln>
        </p:spPr>
        <p:txBody>
          <a:bodyPr wrap="square" lIns="0" tIns="0" rIns="0" bIns="0" rtlCol="0"/>
          <a:lstStyle/>
          <a:p>
            <a:endParaRPr sz="949"/>
          </a:p>
        </p:txBody>
      </p:sp>
      <p:sp>
        <p:nvSpPr>
          <p:cNvPr id="1100" name="object 1100"/>
          <p:cNvSpPr/>
          <p:nvPr/>
        </p:nvSpPr>
        <p:spPr>
          <a:xfrm>
            <a:off x="10604140" y="951761"/>
            <a:ext cx="5020" cy="7029"/>
          </a:xfrm>
          <a:custGeom>
            <a:avLst/>
            <a:gdLst/>
            <a:ahLst/>
            <a:cxnLst/>
            <a:rect l="l" t="t" r="r" b="b"/>
            <a:pathLst>
              <a:path w="9525" h="13335">
                <a:moveTo>
                  <a:pt x="0" y="13028"/>
                </a:moveTo>
                <a:lnTo>
                  <a:pt x="9265" y="1308"/>
                </a:lnTo>
                <a:lnTo>
                  <a:pt x="9351" y="0"/>
                </a:lnTo>
              </a:path>
            </a:pathLst>
          </a:custGeom>
          <a:ln w="11825">
            <a:solidFill>
              <a:srgbClr val="000000"/>
            </a:solidFill>
          </a:ln>
        </p:spPr>
        <p:txBody>
          <a:bodyPr wrap="square" lIns="0" tIns="0" rIns="0" bIns="0" rtlCol="0"/>
          <a:lstStyle/>
          <a:p>
            <a:endParaRPr sz="949"/>
          </a:p>
        </p:txBody>
      </p:sp>
      <p:sp>
        <p:nvSpPr>
          <p:cNvPr id="1101" name="object 1101"/>
          <p:cNvSpPr/>
          <p:nvPr/>
        </p:nvSpPr>
        <p:spPr>
          <a:xfrm>
            <a:off x="10607115" y="1000114"/>
            <a:ext cx="5690" cy="5355"/>
          </a:xfrm>
          <a:custGeom>
            <a:avLst/>
            <a:gdLst/>
            <a:ahLst/>
            <a:cxnLst/>
            <a:rect l="l" t="t" r="r" b="b"/>
            <a:pathLst>
              <a:path w="10794" h="10160">
                <a:moveTo>
                  <a:pt x="0" y="10083"/>
                </a:moveTo>
                <a:lnTo>
                  <a:pt x="3466" y="7795"/>
                </a:lnTo>
                <a:lnTo>
                  <a:pt x="6343" y="5311"/>
                </a:lnTo>
                <a:lnTo>
                  <a:pt x="8647" y="2606"/>
                </a:lnTo>
                <a:lnTo>
                  <a:pt x="10213" y="0"/>
                </a:lnTo>
              </a:path>
            </a:pathLst>
          </a:custGeom>
          <a:ln w="11825">
            <a:solidFill>
              <a:srgbClr val="000000"/>
            </a:solidFill>
          </a:ln>
        </p:spPr>
        <p:txBody>
          <a:bodyPr wrap="square" lIns="0" tIns="0" rIns="0" bIns="0" rtlCol="0"/>
          <a:lstStyle/>
          <a:p>
            <a:endParaRPr sz="949"/>
          </a:p>
        </p:txBody>
      </p:sp>
      <p:sp>
        <p:nvSpPr>
          <p:cNvPr id="1102" name="object 1102"/>
          <p:cNvSpPr/>
          <p:nvPr/>
        </p:nvSpPr>
        <p:spPr>
          <a:xfrm>
            <a:off x="10550167" y="979869"/>
            <a:ext cx="12049" cy="23764"/>
          </a:xfrm>
          <a:custGeom>
            <a:avLst/>
            <a:gdLst/>
            <a:ahLst/>
            <a:cxnLst/>
            <a:rect l="l" t="t" r="r" b="b"/>
            <a:pathLst>
              <a:path w="22859" h="45085">
                <a:moveTo>
                  <a:pt x="22774" y="0"/>
                </a:moveTo>
                <a:lnTo>
                  <a:pt x="0" y="32199"/>
                </a:lnTo>
                <a:lnTo>
                  <a:pt x="497" y="37359"/>
                </a:lnTo>
                <a:lnTo>
                  <a:pt x="2000" y="42453"/>
                </a:lnTo>
                <a:lnTo>
                  <a:pt x="2943" y="44608"/>
                </a:lnTo>
              </a:path>
            </a:pathLst>
          </a:custGeom>
          <a:ln w="11825">
            <a:solidFill>
              <a:srgbClr val="000000"/>
            </a:solidFill>
          </a:ln>
        </p:spPr>
        <p:txBody>
          <a:bodyPr wrap="square" lIns="0" tIns="0" rIns="0" bIns="0" rtlCol="0"/>
          <a:lstStyle/>
          <a:p>
            <a:endParaRPr sz="949"/>
          </a:p>
        </p:txBody>
      </p:sp>
      <p:sp>
        <p:nvSpPr>
          <p:cNvPr id="1103" name="object 1103"/>
          <p:cNvSpPr/>
          <p:nvPr/>
        </p:nvSpPr>
        <p:spPr>
          <a:xfrm>
            <a:off x="10621990" y="958298"/>
            <a:ext cx="11045" cy="10710"/>
          </a:xfrm>
          <a:custGeom>
            <a:avLst/>
            <a:gdLst/>
            <a:ahLst/>
            <a:cxnLst/>
            <a:rect l="l" t="t" r="r" b="b"/>
            <a:pathLst>
              <a:path w="20955" h="20319">
                <a:moveTo>
                  <a:pt x="0" y="20179"/>
                </a:moveTo>
                <a:lnTo>
                  <a:pt x="5996" y="16298"/>
                </a:lnTo>
                <a:lnTo>
                  <a:pt x="11145" y="12110"/>
                </a:lnTo>
                <a:lnTo>
                  <a:pt x="15470" y="7585"/>
                </a:lnTo>
                <a:lnTo>
                  <a:pt x="18901" y="2811"/>
                </a:lnTo>
                <a:lnTo>
                  <a:pt x="20432" y="0"/>
                </a:lnTo>
              </a:path>
            </a:pathLst>
          </a:custGeom>
          <a:ln w="11825">
            <a:solidFill>
              <a:srgbClr val="000000"/>
            </a:solidFill>
          </a:ln>
        </p:spPr>
        <p:txBody>
          <a:bodyPr wrap="square" lIns="0" tIns="0" rIns="0" bIns="0" rtlCol="0"/>
          <a:lstStyle/>
          <a:p>
            <a:endParaRPr sz="949"/>
          </a:p>
        </p:txBody>
      </p:sp>
      <p:sp>
        <p:nvSpPr>
          <p:cNvPr id="1104" name="object 1104"/>
          <p:cNvSpPr/>
          <p:nvPr/>
        </p:nvSpPr>
        <p:spPr>
          <a:xfrm>
            <a:off x="10621990" y="1003381"/>
            <a:ext cx="11045" cy="10710"/>
          </a:xfrm>
          <a:custGeom>
            <a:avLst/>
            <a:gdLst/>
            <a:ahLst/>
            <a:cxnLst/>
            <a:rect l="l" t="t" r="r" b="b"/>
            <a:pathLst>
              <a:path w="20955" h="20319">
                <a:moveTo>
                  <a:pt x="0" y="20179"/>
                </a:moveTo>
                <a:lnTo>
                  <a:pt x="5996" y="16298"/>
                </a:lnTo>
                <a:lnTo>
                  <a:pt x="11145" y="12111"/>
                </a:lnTo>
                <a:lnTo>
                  <a:pt x="15470" y="7585"/>
                </a:lnTo>
                <a:lnTo>
                  <a:pt x="18901" y="2811"/>
                </a:lnTo>
                <a:lnTo>
                  <a:pt x="20432" y="0"/>
                </a:lnTo>
              </a:path>
            </a:pathLst>
          </a:custGeom>
          <a:ln w="11825">
            <a:solidFill>
              <a:srgbClr val="000000"/>
            </a:solidFill>
          </a:ln>
        </p:spPr>
        <p:txBody>
          <a:bodyPr wrap="square" lIns="0" tIns="0" rIns="0" bIns="0" rtlCol="0"/>
          <a:lstStyle/>
          <a:p>
            <a:endParaRPr sz="949"/>
          </a:p>
        </p:txBody>
      </p:sp>
      <p:sp>
        <p:nvSpPr>
          <p:cNvPr id="1105" name="object 1105"/>
          <p:cNvSpPr/>
          <p:nvPr/>
        </p:nvSpPr>
        <p:spPr>
          <a:xfrm>
            <a:off x="10474240" y="2417482"/>
            <a:ext cx="17404" cy="10041"/>
          </a:xfrm>
          <a:custGeom>
            <a:avLst/>
            <a:gdLst/>
            <a:ahLst/>
            <a:cxnLst/>
            <a:rect l="l" t="t" r="r" b="b"/>
            <a:pathLst>
              <a:path w="33019" h="19050">
                <a:moveTo>
                  <a:pt x="32922" y="19007"/>
                </a:moveTo>
                <a:lnTo>
                  <a:pt x="0" y="0"/>
                </a:lnTo>
              </a:path>
            </a:pathLst>
          </a:custGeom>
          <a:ln w="11825">
            <a:solidFill>
              <a:srgbClr val="000000"/>
            </a:solidFill>
          </a:ln>
        </p:spPr>
        <p:txBody>
          <a:bodyPr wrap="square" lIns="0" tIns="0" rIns="0" bIns="0" rtlCol="0"/>
          <a:lstStyle/>
          <a:p>
            <a:endParaRPr sz="949"/>
          </a:p>
        </p:txBody>
      </p:sp>
      <p:sp>
        <p:nvSpPr>
          <p:cNvPr id="1106" name="object 1106"/>
          <p:cNvSpPr/>
          <p:nvPr/>
        </p:nvSpPr>
        <p:spPr>
          <a:xfrm>
            <a:off x="10474240" y="2307277"/>
            <a:ext cx="52213" cy="40164"/>
          </a:xfrm>
          <a:custGeom>
            <a:avLst/>
            <a:gdLst/>
            <a:ahLst/>
            <a:cxnLst/>
            <a:rect l="l" t="t" r="r" b="b"/>
            <a:pathLst>
              <a:path w="99059" h="76200">
                <a:moveTo>
                  <a:pt x="0" y="57023"/>
                </a:moveTo>
                <a:lnTo>
                  <a:pt x="32922" y="76031"/>
                </a:lnTo>
              </a:path>
              <a:path w="99059" h="76200">
                <a:moveTo>
                  <a:pt x="0" y="19007"/>
                </a:moveTo>
                <a:lnTo>
                  <a:pt x="65844" y="57023"/>
                </a:lnTo>
              </a:path>
              <a:path w="99059" h="76200">
                <a:moveTo>
                  <a:pt x="98766" y="38015"/>
                </a:moveTo>
                <a:lnTo>
                  <a:pt x="32922" y="0"/>
                </a:lnTo>
              </a:path>
            </a:pathLst>
          </a:custGeom>
          <a:ln w="11825">
            <a:solidFill>
              <a:srgbClr val="000000"/>
            </a:solidFill>
          </a:ln>
        </p:spPr>
        <p:txBody>
          <a:bodyPr wrap="square" lIns="0" tIns="0" rIns="0" bIns="0" rtlCol="0"/>
          <a:lstStyle/>
          <a:p>
            <a:endParaRPr sz="949"/>
          </a:p>
        </p:txBody>
      </p:sp>
      <p:sp>
        <p:nvSpPr>
          <p:cNvPr id="1107" name="object 1107"/>
          <p:cNvSpPr/>
          <p:nvPr/>
        </p:nvSpPr>
        <p:spPr>
          <a:xfrm>
            <a:off x="10474240" y="2581432"/>
            <a:ext cx="64597" cy="10710"/>
          </a:xfrm>
          <a:custGeom>
            <a:avLst/>
            <a:gdLst/>
            <a:ahLst/>
            <a:cxnLst/>
            <a:rect l="l" t="t" r="r" b="b"/>
            <a:pathLst>
              <a:path w="122555" h="20320">
                <a:moveTo>
                  <a:pt x="0" y="0"/>
                </a:moveTo>
                <a:lnTo>
                  <a:pt x="39480" y="17562"/>
                </a:lnTo>
                <a:lnTo>
                  <a:pt x="65844" y="20145"/>
                </a:lnTo>
                <a:lnTo>
                  <a:pt x="74782" y="19858"/>
                </a:lnTo>
                <a:lnTo>
                  <a:pt x="115567" y="10111"/>
                </a:lnTo>
                <a:lnTo>
                  <a:pt x="122288" y="6649"/>
                </a:lnTo>
              </a:path>
            </a:pathLst>
          </a:custGeom>
          <a:ln w="11825">
            <a:solidFill>
              <a:srgbClr val="000000"/>
            </a:solidFill>
          </a:ln>
        </p:spPr>
        <p:txBody>
          <a:bodyPr wrap="square" lIns="0" tIns="0" rIns="0" bIns="0" rtlCol="0"/>
          <a:lstStyle/>
          <a:p>
            <a:endParaRPr sz="949"/>
          </a:p>
        </p:txBody>
      </p:sp>
      <p:sp>
        <p:nvSpPr>
          <p:cNvPr id="1108" name="object 1108"/>
          <p:cNvSpPr/>
          <p:nvPr/>
        </p:nvSpPr>
        <p:spPr>
          <a:xfrm>
            <a:off x="10474240" y="2536349"/>
            <a:ext cx="64597" cy="10710"/>
          </a:xfrm>
          <a:custGeom>
            <a:avLst/>
            <a:gdLst/>
            <a:ahLst/>
            <a:cxnLst/>
            <a:rect l="l" t="t" r="r" b="b"/>
            <a:pathLst>
              <a:path w="122555" h="20320">
                <a:moveTo>
                  <a:pt x="0" y="0"/>
                </a:moveTo>
                <a:lnTo>
                  <a:pt x="39480" y="17562"/>
                </a:lnTo>
                <a:lnTo>
                  <a:pt x="65844" y="20146"/>
                </a:lnTo>
                <a:lnTo>
                  <a:pt x="74782" y="19858"/>
                </a:lnTo>
                <a:lnTo>
                  <a:pt x="115567" y="10111"/>
                </a:lnTo>
                <a:lnTo>
                  <a:pt x="122288" y="6650"/>
                </a:lnTo>
              </a:path>
            </a:pathLst>
          </a:custGeom>
          <a:ln w="11825">
            <a:solidFill>
              <a:srgbClr val="000000"/>
            </a:solidFill>
          </a:ln>
        </p:spPr>
        <p:txBody>
          <a:bodyPr wrap="square" lIns="0" tIns="0" rIns="0" bIns="0" rtlCol="0"/>
          <a:lstStyle/>
          <a:p>
            <a:endParaRPr sz="949"/>
          </a:p>
        </p:txBody>
      </p:sp>
      <p:sp>
        <p:nvSpPr>
          <p:cNvPr id="1109" name="object 1109"/>
          <p:cNvSpPr/>
          <p:nvPr/>
        </p:nvSpPr>
        <p:spPr>
          <a:xfrm>
            <a:off x="10508945" y="2297258"/>
            <a:ext cx="34809" cy="84679"/>
          </a:xfrm>
          <a:custGeom>
            <a:avLst/>
            <a:gdLst/>
            <a:ahLst/>
            <a:cxnLst/>
            <a:rect l="l" t="t" r="r" b="b"/>
            <a:pathLst>
              <a:path w="66040" h="160654">
                <a:moveTo>
                  <a:pt x="65844" y="38015"/>
                </a:moveTo>
                <a:lnTo>
                  <a:pt x="0" y="0"/>
                </a:lnTo>
              </a:path>
              <a:path w="66040" h="160654">
                <a:moveTo>
                  <a:pt x="9876" y="62356"/>
                </a:moveTo>
                <a:lnTo>
                  <a:pt x="35039" y="92006"/>
                </a:lnTo>
                <a:lnTo>
                  <a:pt x="49222" y="128561"/>
                </a:lnTo>
                <a:lnTo>
                  <a:pt x="50674" y="143492"/>
                </a:lnTo>
                <a:lnTo>
                  <a:pt x="50626" y="145835"/>
                </a:lnTo>
                <a:lnTo>
                  <a:pt x="48603" y="158664"/>
                </a:lnTo>
                <a:lnTo>
                  <a:pt x="47981" y="160568"/>
                </a:lnTo>
              </a:path>
            </a:pathLst>
          </a:custGeom>
          <a:ln w="11825">
            <a:solidFill>
              <a:srgbClr val="000000"/>
            </a:solidFill>
          </a:ln>
        </p:spPr>
        <p:txBody>
          <a:bodyPr wrap="square" lIns="0" tIns="0" rIns="0" bIns="0" rtlCol="0"/>
          <a:lstStyle/>
          <a:p>
            <a:endParaRPr sz="949"/>
          </a:p>
        </p:txBody>
      </p:sp>
      <p:sp>
        <p:nvSpPr>
          <p:cNvPr id="1110" name="object 1110"/>
          <p:cNvSpPr/>
          <p:nvPr/>
        </p:nvSpPr>
        <p:spPr>
          <a:xfrm>
            <a:off x="10488687" y="2571034"/>
            <a:ext cx="35143" cy="9037"/>
          </a:xfrm>
          <a:custGeom>
            <a:avLst/>
            <a:gdLst/>
            <a:ahLst/>
            <a:cxnLst/>
            <a:rect l="l" t="t" r="r" b="b"/>
            <a:pathLst>
              <a:path w="66675" h="17145">
                <a:moveTo>
                  <a:pt x="0" y="0"/>
                </a:moveTo>
                <a:lnTo>
                  <a:pt x="38435" y="16833"/>
                </a:lnTo>
                <a:lnTo>
                  <a:pt x="43644" y="16633"/>
                </a:lnTo>
                <a:lnTo>
                  <a:pt x="48765" y="16047"/>
                </a:lnTo>
                <a:lnTo>
                  <a:pt x="53707" y="15076"/>
                </a:lnTo>
                <a:lnTo>
                  <a:pt x="58391" y="13745"/>
                </a:lnTo>
                <a:lnTo>
                  <a:pt x="62694" y="12085"/>
                </a:lnTo>
                <a:lnTo>
                  <a:pt x="66658" y="10083"/>
                </a:lnTo>
              </a:path>
            </a:pathLst>
          </a:custGeom>
          <a:ln w="11825">
            <a:solidFill>
              <a:srgbClr val="000000"/>
            </a:solidFill>
          </a:ln>
        </p:spPr>
        <p:txBody>
          <a:bodyPr wrap="square" lIns="0" tIns="0" rIns="0" bIns="0" rtlCol="0"/>
          <a:lstStyle/>
          <a:p>
            <a:endParaRPr sz="949"/>
          </a:p>
        </p:txBody>
      </p:sp>
      <p:sp>
        <p:nvSpPr>
          <p:cNvPr id="1111" name="object 1111"/>
          <p:cNvSpPr/>
          <p:nvPr/>
        </p:nvSpPr>
        <p:spPr>
          <a:xfrm>
            <a:off x="10064571" y="2032772"/>
            <a:ext cx="142582" cy="48197"/>
          </a:xfrm>
          <a:custGeom>
            <a:avLst/>
            <a:gdLst/>
            <a:ahLst/>
            <a:cxnLst/>
            <a:rect l="l" t="t" r="r" b="b"/>
            <a:pathLst>
              <a:path w="270509" h="91439">
                <a:moveTo>
                  <a:pt x="0" y="0"/>
                </a:moveTo>
                <a:lnTo>
                  <a:pt x="15685" y="39652"/>
                </a:lnTo>
                <a:lnTo>
                  <a:pt x="46363" y="64626"/>
                </a:lnTo>
                <a:lnTo>
                  <a:pt x="89619" y="82340"/>
                </a:lnTo>
                <a:lnTo>
                  <a:pt x="140576" y="90821"/>
                </a:lnTo>
                <a:lnTo>
                  <a:pt x="158300" y="91390"/>
                </a:lnTo>
                <a:lnTo>
                  <a:pt x="176022" y="90821"/>
                </a:lnTo>
                <a:lnTo>
                  <a:pt x="226979" y="82340"/>
                </a:lnTo>
                <a:lnTo>
                  <a:pt x="256906" y="71492"/>
                </a:lnTo>
                <a:lnTo>
                  <a:pt x="270235" y="64626"/>
                </a:lnTo>
              </a:path>
            </a:pathLst>
          </a:custGeom>
          <a:ln w="11825">
            <a:solidFill>
              <a:srgbClr val="000000"/>
            </a:solidFill>
          </a:ln>
        </p:spPr>
        <p:txBody>
          <a:bodyPr wrap="square" lIns="0" tIns="0" rIns="0" bIns="0" rtlCol="0"/>
          <a:lstStyle/>
          <a:p>
            <a:endParaRPr sz="949"/>
          </a:p>
        </p:txBody>
      </p:sp>
      <p:grpSp>
        <p:nvGrpSpPr>
          <p:cNvPr id="1112" name="object 1112"/>
          <p:cNvGrpSpPr/>
          <p:nvPr/>
        </p:nvGrpSpPr>
        <p:grpSpPr>
          <a:xfrm>
            <a:off x="10052849" y="181547"/>
            <a:ext cx="59577" cy="1891724"/>
            <a:chOff x="17559073" y="344435"/>
            <a:chExt cx="113030" cy="3589020"/>
          </a:xfrm>
        </p:grpSpPr>
        <p:sp>
          <p:nvSpPr>
            <p:cNvPr id="1113" name="object 1113"/>
            <p:cNvSpPr/>
            <p:nvPr/>
          </p:nvSpPr>
          <p:spPr>
            <a:xfrm>
              <a:off x="17562030" y="347391"/>
              <a:ext cx="106680" cy="3583304"/>
            </a:xfrm>
            <a:custGeom>
              <a:avLst/>
              <a:gdLst/>
              <a:ahLst/>
              <a:cxnLst/>
              <a:rect l="l" t="t" r="r" b="b"/>
              <a:pathLst>
                <a:path w="106680" h="3583304">
                  <a:moveTo>
                    <a:pt x="0" y="0"/>
                  </a:moveTo>
                  <a:lnTo>
                    <a:pt x="22347" y="1177469"/>
                  </a:lnTo>
                </a:path>
                <a:path w="106680" h="3583304">
                  <a:moveTo>
                    <a:pt x="22347" y="1177469"/>
                  </a:moveTo>
                  <a:lnTo>
                    <a:pt x="23203" y="1224275"/>
                  </a:lnTo>
                  <a:lnTo>
                    <a:pt x="24041" y="1273406"/>
                  </a:lnTo>
                  <a:lnTo>
                    <a:pt x="24827" y="1323179"/>
                  </a:lnTo>
                  <a:lnTo>
                    <a:pt x="25571" y="1373728"/>
                  </a:lnTo>
                  <a:lnTo>
                    <a:pt x="26271" y="1425140"/>
                  </a:lnTo>
                  <a:lnTo>
                    <a:pt x="26935" y="1477499"/>
                  </a:lnTo>
                  <a:lnTo>
                    <a:pt x="27560" y="1530895"/>
                  </a:lnTo>
                  <a:lnTo>
                    <a:pt x="28152" y="1585408"/>
                  </a:lnTo>
                  <a:lnTo>
                    <a:pt x="28711" y="1641124"/>
                  </a:lnTo>
                  <a:lnTo>
                    <a:pt x="29238" y="1698125"/>
                  </a:lnTo>
                  <a:lnTo>
                    <a:pt x="29734" y="1756494"/>
                  </a:lnTo>
                  <a:lnTo>
                    <a:pt x="30201" y="1816313"/>
                  </a:lnTo>
                  <a:lnTo>
                    <a:pt x="30638" y="1877696"/>
                  </a:lnTo>
                  <a:lnTo>
                    <a:pt x="31047" y="1940619"/>
                  </a:lnTo>
                  <a:lnTo>
                    <a:pt x="31426" y="2005138"/>
                  </a:lnTo>
                  <a:lnTo>
                    <a:pt x="31775" y="2071128"/>
                  </a:lnTo>
                  <a:lnTo>
                    <a:pt x="32093" y="2138516"/>
                  </a:lnTo>
                  <a:lnTo>
                    <a:pt x="32384" y="2207221"/>
                  </a:lnTo>
                  <a:lnTo>
                    <a:pt x="32643" y="2277144"/>
                  </a:lnTo>
                  <a:lnTo>
                    <a:pt x="32875" y="2348281"/>
                  </a:lnTo>
                  <a:lnTo>
                    <a:pt x="33076" y="2420586"/>
                  </a:lnTo>
                  <a:lnTo>
                    <a:pt x="33250" y="2494070"/>
                  </a:lnTo>
                  <a:lnTo>
                    <a:pt x="33397" y="2568728"/>
                  </a:lnTo>
                  <a:lnTo>
                    <a:pt x="33517" y="2644554"/>
                  </a:lnTo>
                  <a:lnTo>
                    <a:pt x="33611" y="2721544"/>
                  </a:lnTo>
                  <a:lnTo>
                    <a:pt x="33679" y="2799695"/>
                  </a:lnTo>
                  <a:lnTo>
                    <a:pt x="33722" y="2879002"/>
                  </a:lnTo>
                  <a:lnTo>
                    <a:pt x="33740" y="2959459"/>
                  </a:lnTo>
                  <a:lnTo>
                    <a:pt x="33734" y="3041063"/>
                  </a:lnTo>
                  <a:lnTo>
                    <a:pt x="33704" y="3123810"/>
                  </a:lnTo>
                  <a:lnTo>
                    <a:pt x="33651" y="3207694"/>
                  </a:lnTo>
                  <a:lnTo>
                    <a:pt x="33575" y="3292711"/>
                  </a:lnTo>
                  <a:lnTo>
                    <a:pt x="33479" y="3378857"/>
                  </a:lnTo>
                  <a:lnTo>
                    <a:pt x="33359" y="3466127"/>
                  </a:lnTo>
                  <a:lnTo>
                    <a:pt x="33232" y="3546471"/>
                  </a:lnTo>
                </a:path>
                <a:path w="106680" h="3583304">
                  <a:moveTo>
                    <a:pt x="106601" y="32701"/>
                  </a:moveTo>
                  <a:lnTo>
                    <a:pt x="83911" y="3582741"/>
                  </a:lnTo>
                </a:path>
              </a:pathLst>
            </a:custGeom>
            <a:ln w="5912">
              <a:solidFill>
                <a:srgbClr val="000000"/>
              </a:solidFill>
              <a:prstDash val="sysDashDotDot"/>
            </a:ln>
          </p:spPr>
          <p:txBody>
            <a:bodyPr wrap="square" lIns="0" tIns="0" rIns="0" bIns="0" rtlCol="0"/>
            <a:lstStyle/>
            <a:p>
              <a:endParaRPr sz="949"/>
            </a:p>
          </p:txBody>
        </p:sp>
        <p:sp>
          <p:nvSpPr>
            <p:cNvPr id="1114" name="object 1114"/>
            <p:cNvSpPr/>
            <p:nvPr/>
          </p:nvSpPr>
          <p:spPr>
            <a:xfrm>
              <a:off x="17582298" y="3859155"/>
              <a:ext cx="1905" cy="8255"/>
            </a:xfrm>
            <a:custGeom>
              <a:avLst/>
              <a:gdLst/>
              <a:ahLst/>
              <a:cxnLst/>
              <a:rect l="l" t="t" r="r" b="b"/>
              <a:pathLst>
                <a:path w="1905" h="8254">
                  <a:moveTo>
                    <a:pt x="1616" y="0"/>
                  </a:moveTo>
                  <a:lnTo>
                    <a:pt x="0" y="7641"/>
                  </a:lnTo>
                </a:path>
              </a:pathLst>
            </a:custGeom>
            <a:ln w="11825">
              <a:solidFill>
                <a:srgbClr val="000000"/>
              </a:solidFill>
            </a:ln>
          </p:spPr>
          <p:txBody>
            <a:bodyPr wrap="square" lIns="0" tIns="0" rIns="0" bIns="0" rtlCol="0"/>
            <a:lstStyle/>
            <a:p>
              <a:endParaRPr sz="949"/>
            </a:p>
          </p:txBody>
        </p:sp>
      </p:grpSp>
      <p:sp>
        <p:nvSpPr>
          <p:cNvPr id="1115" name="object 1115"/>
          <p:cNvSpPr/>
          <p:nvPr/>
        </p:nvSpPr>
        <p:spPr>
          <a:xfrm>
            <a:off x="10424625" y="642891"/>
            <a:ext cx="15396" cy="35143"/>
          </a:xfrm>
          <a:custGeom>
            <a:avLst/>
            <a:gdLst/>
            <a:ahLst/>
            <a:cxnLst/>
            <a:rect l="l" t="t" r="r" b="b"/>
            <a:pathLst>
              <a:path w="29209" h="66675">
                <a:moveTo>
                  <a:pt x="24829" y="66230"/>
                </a:moveTo>
                <a:lnTo>
                  <a:pt x="26331" y="60516"/>
                </a:lnTo>
                <a:lnTo>
                  <a:pt x="27678" y="53535"/>
                </a:lnTo>
                <a:lnTo>
                  <a:pt x="28488" y="46739"/>
                </a:lnTo>
                <a:lnTo>
                  <a:pt x="28763" y="40193"/>
                </a:lnTo>
                <a:lnTo>
                  <a:pt x="28488" y="33963"/>
                </a:lnTo>
                <a:lnTo>
                  <a:pt x="8126" y="1728"/>
                </a:lnTo>
                <a:lnTo>
                  <a:pt x="3677" y="484"/>
                </a:lnTo>
                <a:lnTo>
                  <a:pt x="0" y="0"/>
                </a:lnTo>
              </a:path>
            </a:pathLst>
          </a:custGeom>
          <a:ln w="11825">
            <a:solidFill>
              <a:srgbClr val="000000"/>
            </a:solidFill>
          </a:ln>
        </p:spPr>
        <p:txBody>
          <a:bodyPr wrap="square" lIns="0" tIns="0" rIns="0" bIns="0" rtlCol="0"/>
          <a:lstStyle/>
          <a:p>
            <a:endParaRPr sz="949"/>
          </a:p>
        </p:txBody>
      </p:sp>
      <p:sp>
        <p:nvSpPr>
          <p:cNvPr id="1116" name="object 1116"/>
          <p:cNvSpPr/>
          <p:nvPr/>
        </p:nvSpPr>
        <p:spPr>
          <a:xfrm>
            <a:off x="9117254" y="1767968"/>
            <a:ext cx="955233" cy="551585"/>
          </a:xfrm>
          <a:custGeom>
            <a:avLst/>
            <a:gdLst/>
            <a:ahLst/>
            <a:cxnLst/>
            <a:rect l="l" t="t" r="r" b="b"/>
            <a:pathLst>
              <a:path w="1812290" h="1046479">
                <a:moveTo>
                  <a:pt x="1811726" y="0"/>
                </a:moveTo>
                <a:lnTo>
                  <a:pt x="0" y="1046016"/>
                </a:lnTo>
              </a:path>
            </a:pathLst>
          </a:custGeom>
          <a:ln w="11825">
            <a:solidFill>
              <a:srgbClr val="000000"/>
            </a:solidFill>
          </a:ln>
        </p:spPr>
        <p:txBody>
          <a:bodyPr wrap="square" lIns="0" tIns="0" rIns="0" bIns="0" rtlCol="0"/>
          <a:lstStyle/>
          <a:p>
            <a:endParaRPr sz="949"/>
          </a:p>
        </p:txBody>
      </p:sp>
      <p:sp>
        <p:nvSpPr>
          <p:cNvPr id="1117" name="object 1117"/>
          <p:cNvSpPr/>
          <p:nvPr/>
        </p:nvSpPr>
        <p:spPr>
          <a:xfrm>
            <a:off x="10215116" y="1696141"/>
            <a:ext cx="33805" cy="40164"/>
          </a:xfrm>
          <a:custGeom>
            <a:avLst/>
            <a:gdLst/>
            <a:ahLst/>
            <a:cxnLst/>
            <a:rect l="l" t="t" r="r" b="b"/>
            <a:pathLst>
              <a:path w="64134" h="76200">
                <a:moveTo>
                  <a:pt x="0" y="17730"/>
                </a:moveTo>
                <a:lnTo>
                  <a:pt x="30708" y="0"/>
                </a:lnTo>
              </a:path>
              <a:path w="64134" h="76200">
                <a:moveTo>
                  <a:pt x="30708" y="76031"/>
                </a:moveTo>
                <a:lnTo>
                  <a:pt x="63630" y="57023"/>
                </a:lnTo>
              </a:path>
            </a:pathLst>
          </a:custGeom>
          <a:ln w="11825">
            <a:solidFill>
              <a:srgbClr val="000000"/>
            </a:solidFill>
          </a:ln>
        </p:spPr>
        <p:txBody>
          <a:bodyPr wrap="square" lIns="0" tIns="0" rIns="0" bIns="0" rtlCol="0"/>
          <a:lstStyle/>
          <a:p>
            <a:endParaRPr sz="949"/>
          </a:p>
        </p:txBody>
      </p:sp>
      <p:sp>
        <p:nvSpPr>
          <p:cNvPr id="1118" name="object 1118"/>
          <p:cNvSpPr/>
          <p:nvPr/>
        </p:nvSpPr>
        <p:spPr>
          <a:xfrm>
            <a:off x="10216918" y="1766272"/>
            <a:ext cx="257384" cy="150280"/>
          </a:xfrm>
          <a:custGeom>
            <a:avLst/>
            <a:gdLst/>
            <a:ahLst/>
            <a:cxnLst/>
            <a:rect l="l" t="t" r="r" b="b"/>
            <a:pathLst>
              <a:path w="488315" h="285114">
                <a:moveTo>
                  <a:pt x="27290" y="19008"/>
                </a:moveTo>
                <a:lnTo>
                  <a:pt x="60212" y="0"/>
                </a:lnTo>
              </a:path>
              <a:path w="488315" h="285114">
                <a:moveTo>
                  <a:pt x="488198" y="285119"/>
                </a:moveTo>
                <a:lnTo>
                  <a:pt x="0" y="3254"/>
                </a:lnTo>
              </a:path>
            </a:pathLst>
          </a:custGeom>
          <a:ln w="11825">
            <a:solidFill>
              <a:srgbClr val="000000"/>
            </a:solidFill>
          </a:ln>
        </p:spPr>
        <p:txBody>
          <a:bodyPr wrap="square" lIns="0" tIns="0" rIns="0" bIns="0" rtlCol="0"/>
          <a:lstStyle/>
          <a:p>
            <a:endParaRPr sz="949"/>
          </a:p>
        </p:txBody>
      </p:sp>
      <p:sp>
        <p:nvSpPr>
          <p:cNvPr id="1119" name="object 1119"/>
          <p:cNvSpPr/>
          <p:nvPr/>
        </p:nvSpPr>
        <p:spPr>
          <a:xfrm>
            <a:off x="10491593" y="2337333"/>
            <a:ext cx="34809" cy="40164"/>
          </a:xfrm>
          <a:custGeom>
            <a:avLst/>
            <a:gdLst/>
            <a:ahLst/>
            <a:cxnLst/>
            <a:rect l="l" t="t" r="r" b="b"/>
            <a:pathLst>
              <a:path w="66040" h="76200">
                <a:moveTo>
                  <a:pt x="32922" y="76030"/>
                </a:moveTo>
                <a:lnTo>
                  <a:pt x="0" y="19008"/>
                </a:lnTo>
              </a:path>
              <a:path w="66040" h="76200">
                <a:moveTo>
                  <a:pt x="32922" y="0"/>
                </a:moveTo>
                <a:lnTo>
                  <a:pt x="65844" y="57023"/>
                </a:lnTo>
              </a:path>
            </a:pathLst>
          </a:custGeom>
          <a:ln w="11825">
            <a:solidFill>
              <a:srgbClr val="000000"/>
            </a:solidFill>
          </a:ln>
        </p:spPr>
        <p:txBody>
          <a:bodyPr wrap="square" lIns="0" tIns="0" rIns="0" bIns="0" rtlCol="0"/>
          <a:lstStyle/>
          <a:p>
            <a:endParaRPr sz="949"/>
          </a:p>
        </p:txBody>
      </p:sp>
      <p:sp>
        <p:nvSpPr>
          <p:cNvPr id="1120" name="object 1120"/>
          <p:cNvSpPr/>
          <p:nvPr/>
        </p:nvSpPr>
        <p:spPr>
          <a:xfrm>
            <a:off x="10474240" y="2541219"/>
            <a:ext cx="34809" cy="116810"/>
          </a:xfrm>
          <a:custGeom>
            <a:avLst/>
            <a:gdLst/>
            <a:ahLst/>
            <a:cxnLst/>
            <a:rect l="l" t="t" r="r" b="b"/>
            <a:pathLst>
              <a:path w="66040" h="221614">
                <a:moveTo>
                  <a:pt x="0" y="85533"/>
                </a:moveTo>
                <a:lnTo>
                  <a:pt x="65844" y="221421"/>
                </a:lnTo>
              </a:path>
              <a:path w="66040" h="221614">
                <a:moveTo>
                  <a:pt x="0" y="0"/>
                </a:moveTo>
                <a:lnTo>
                  <a:pt x="27406" y="56562"/>
                </a:lnTo>
              </a:path>
            </a:pathLst>
          </a:custGeom>
          <a:ln w="11825">
            <a:solidFill>
              <a:srgbClr val="000000"/>
            </a:solidFill>
          </a:ln>
        </p:spPr>
        <p:txBody>
          <a:bodyPr wrap="square" lIns="0" tIns="0" rIns="0" bIns="0" rtlCol="0"/>
          <a:lstStyle/>
          <a:p>
            <a:endParaRPr sz="949"/>
          </a:p>
        </p:txBody>
      </p:sp>
      <p:grpSp>
        <p:nvGrpSpPr>
          <p:cNvPr id="1121" name="object 1121"/>
          <p:cNvGrpSpPr/>
          <p:nvPr/>
        </p:nvGrpSpPr>
        <p:grpSpPr>
          <a:xfrm>
            <a:off x="10184845" y="226266"/>
            <a:ext cx="66940" cy="1841853"/>
            <a:chOff x="17809497" y="429278"/>
            <a:chExt cx="127000" cy="3494404"/>
          </a:xfrm>
        </p:grpSpPr>
        <p:sp>
          <p:nvSpPr>
            <p:cNvPr id="1122" name="object 1122"/>
            <p:cNvSpPr/>
            <p:nvPr/>
          </p:nvSpPr>
          <p:spPr>
            <a:xfrm>
              <a:off x="17884108" y="3819588"/>
              <a:ext cx="13970" cy="40005"/>
            </a:xfrm>
            <a:custGeom>
              <a:avLst/>
              <a:gdLst/>
              <a:ahLst/>
              <a:cxnLst/>
              <a:rect l="l" t="t" r="r" b="b"/>
              <a:pathLst>
                <a:path w="13969" h="40004">
                  <a:moveTo>
                    <a:pt x="11207" y="39565"/>
                  </a:moveTo>
                  <a:lnTo>
                    <a:pt x="6620" y="28851"/>
                  </a:lnTo>
                  <a:lnTo>
                    <a:pt x="589" y="19650"/>
                  </a:lnTo>
                </a:path>
                <a:path w="13969" h="40004">
                  <a:moveTo>
                    <a:pt x="13800" y="37032"/>
                  </a:moveTo>
                  <a:lnTo>
                    <a:pt x="12805" y="26799"/>
                  </a:lnTo>
                  <a:lnTo>
                    <a:pt x="9822" y="16696"/>
                  </a:lnTo>
                  <a:lnTo>
                    <a:pt x="4918" y="6846"/>
                  </a:lnTo>
                  <a:lnTo>
                    <a:pt x="0" y="0"/>
                  </a:lnTo>
                </a:path>
              </a:pathLst>
            </a:custGeom>
            <a:ln w="11825">
              <a:solidFill>
                <a:srgbClr val="000000"/>
              </a:solidFill>
            </a:ln>
          </p:spPr>
          <p:txBody>
            <a:bodyPr wrap="square" lIns="0" tIns="0" rIns="0" bIns="0" rtlCol="0"/>
            <a:lstStyle/>
            <a:p>
              <a:endParaRPr sz="949"/>
            </a:p>
          </p:txBody>
        </p:sp>
        <p:sp>
          <p:nvSpPr>
            <p:cNvPr id="1123" name="object 1123"/>
            <p:cNvSpPr/>
            <p:nvPr/>
          </p:nvSpPr>
          <p:spPr>
            <a:xfrm>
              <a:off x="17812453" y="432235"/>
              <a:ext cx="74295" cy="3488054"/>
            </a:xfrm>
            <a:custGeom>
              <a:avLst/>
              <a:gdLst/>
              <a:ahLst/>
              <a:cxnLst/>
              <a:rect l="l" t="t" r="r" b="b"/>
              <a:pathLst>
                <a:path w="74294" h="3488054">
                  <a:moveTo>
                    <a:pt x="73797" y="3458433"/>
                  </a:moveTo>
                  <a:lnTo>
                    <a:pt x="72470" y="3414563"/>
                  </a:lnTo>
                  <a:lnTo>
                    <a:pt x="69707" y="3322608"/>
                  </a:lnTo>
                  <a:lnTo>
                    <a:pt x="66994" y="3231810"/>
                  </a:lnTo>
                  <a:lnTo>
                    <a:pt x="64336" y="3142174"/>
                  </a:lnTo>
                  <a:lnTo>
                    <a:pt x="61731" y="3053708"/>
                  </a:lnTo>
                  <a:lnTo>
                    <a:pt x="59179" y="2966415"/>
                  </a:lnTo>
                  <a:lnTo>
                    <a:pt x="56683" y="2880299"/>
                  </a:lnTo>
                  <a:lnTo>
                    <a:pt x="54241" y="2795368"/>
                  </a:lnTo>
                  <a:lnTo>
                    <a:pt x="51853" y="2711627"/>
                  </a:lnTo>
                  <a:lnTo>
                    <a:pt x="49523" y="2629080"/>
                  </a:lnTo>
                  <a:lnTo>
                    <a:pt x="47249" y="2547733"/>
                  </a:lnTo>
                  <a:lnTo>
                    <a:pt x="45034" y="2467594"/>
                  </a:lnTo>
                  <a:lnTo>
                    <a:pt x="42874" y="2388665"/>
                  </a:lnTo>
                  <a:lnTo>
                    <a:pt x="40775" y="2310953"/>
                  </a:lnTo>
                  <a:lnTo>
                    <a:pt x="38736" y="2234464"/>
                  </a:lnTo>
                  <a:lnTo>
                    <a:pt x="36755" y="2159201"/>
                  </a:lnTo>
                  <a:lnTo>
                    <a:pt x="34834" y="2085175"/>
                  </a:lnTo>
                  <a:lnTo>
                    <a:pt x="32976" y="2012376"/>
                  </a:lnTo>
                  <a:lnTo>
                    <a:pt x="31181" y="1940881"/>
                  </a:lnTo>
                  <a:lnTo>
                    <a:pt x="29449" y="1870731"/>
                  </a:lnTo>
                  <a:lnTo>
                    <a:pt x="27787" y="1802020"/>
                  </a:lnTo>
                  <a:lnTo>
                    <a:pt x="26193" y="1734834"/>
                  </a:lnTo>
                  <a:lnTo>
                    <a:pt x="24671" y="1669225"/>
                  </a:lnTo>
                  <a:lnTo>
                    <a:pt x="23221" y="1605302"/>
                  </a:lnTo>
                  <a:lnTo>
                    <a:pt x="21844" y="1542967"/>
                  </a:lnTo>
                  <a:lnTo>
                    <a:pt x="20537" y="1482195"/>
                  </a:lnTo>
                  <a:lnTo>
                    <a:pt x="19296" y="1422892"/>
                  </a:lnTo>
                  <a:lnTo>
                    <a:pt x="18125" y="1364984"/>
                  </a:lnTo>
                  <a:lnTo>
                    <a:pt x="17018" y="1308395"/>
                  </a:lnTo>
                  <a:lnTo>
                    <a:pt x="15975" y="1253048"/>
                  </a:lnTo>
                  <a:lnTo>
                    <a:pt x="14997" y="1198871"/>
                  </a:lnTo>
                  <a:lnTo>
                    <a:pt x="14081" y="1145788"/>
                  </a:lnTo>
                  <a:lnTo>
                    <a:pt x="13228" y="1093727"/>
                  </a:lnTo>
                  <a:lnTo>
                    <a:pt x="12439" y="1042615"/>
                  </a:lnTo>
                  <a:lnTo>
                    <a:pt x="11713" y="992382"/>
                  </a:lnTo>
                  <a:lnTo>
                    <a:pt x="11049" y="942923"/>
                  </a:lnTo>
                  <a:lnTo>
                    <a:pt x="10472" y="895925"/>
                  </a:lnTo>
                </a:path>
                <a:path w="74294" h="3488054">
                  <a:moveTo>
                    <a:pt x="0" y="0"/>
                  </a:moveTo>
                  <a:lnTo>
                    <a:pt x="40769" y="3487926"/>
                  </a:lnTo>
                </a:path>
              </a:pathLst>
            </a:custGeom>
            <a:ln w="5912">
              <a:solidFill>
                <a:srgbClr val="000000"/>
              </a:solidFill>
              <a:prstDash val="sysDashDotDot"/>
            </a:ln>
          </p:spPr>
          <p:txBody>
            <a:bodyPr wrap="square" lIns="0" tIns="0" rIns="0" bIns="0" rtlCol="0"/>
            <a:lstStyle/>
            <a:p>
              <a:endParaRPr sz="949"/>
            </a:p>
          </p:txBody>
        </p:sp>
        <p:sp>
          <p:nvSpPr>
            <p:cNvPr id="1124" name="object 1124"/>
            <p:cNvSpPr/>
            <p:nvPr/>
          </p:nvSpPr>
          <p:spPr>
            <a:xfrm>
              <a:off x="17897636" y="3274981"/>
              <a:ext cx="33020" cy="95250"/>
            </a:xfrm>
            <a:custGeom>
              <a:avLst/>
              <a:gdLst/>
              <a:ahLst/>
              <a:cxnLst/>
              <a:rect l="l" t="t" r="r" b="b"/>
              <a:pathLst>
                <a:path w="33019" h="95250">
                  <a:moveTo>
                    <a:pt x="0" y="95037"/>
                  </a:moveTo>
                  <a:lnTo>
                    <a:pt x="0" y="19008"/>
                  </a:lnTo>
                </a:path>
                <a:path w="33019" h="95250">
                  <a:moveTo>
                    <a:pt x="32922" y="76029"/>
                  </a:moveTo>
                  <a:lnTo>
                    <a:pt x="32922" y="0"/>
                  </a:lnTo>
                </a:path>
              </a:pathLst>
            </a:custGeom>
            <a:ln w="11825">
              <a:solidFill>
                <a:srgbClr val="000000"/>
              </a:solidFill>
            </a:ln>
          </p:spPr>
          <p:txBody>
            <a:bodyPr wrap="square" lIns="0" tIns="0" rIns="0" bIns="0" rtlCol="0"/>
            <a:lstStyle/>
            <a:p>
              <a:endParaRPr sz="949"/>
            </a:p>
          </p:txBody>
        </p:sp>
      </p:grpSp>
      <p:pic>
        <p:nvPicPr>
          <p:cNvPr id="1125" name="object 1125"/>
          <p:cNvPicPr/>
          <p:nvPr/>
        </p:nvPicPr>
        <p:blipFill>
          <a:blip r:embed="rId55" cstate="print"/>
          <a:stretch>
            <a:fillRect/>
          </a:stretch>
        </p:blipFill>
        <p:spPr>
          <a:xfrm>
            <a:off x="10589122" y="926414"/>
            <a:ext cx="48305" cy="163710"/>
          </a:xfrm>
          <a:prstGeom prst="rect">
            <a:avLst/>
          </a:prstGeom>
        </p:spPr>
      </p:pic>
      <p:sp>
        <p:nvSpPr>
          <p:cNvPr id="1126" name="object 1126"/>
          <p:cNvSpPr/>
          <p:nvPr/>
        </p:nvSpPr>
        <p:spPr>
          <a:xfrm>
            <a:off x="10064571" y="2013056"/>
            <a:ext cx="7698" cy="21086"/>
          </a:xfrm>
          <a:custGeom>
            <a:avLst/>
            <a:gdLst/>
            <a:ahLst/>
            <a:cxnLst/>
            <a:rect l="l" t="t" r="r" b="b"/>
            <a:pathLst>
              <a:path w="14605" h="40004">
                <a:moveTo>
                  <a:pt x="14071" y="0"/>
                </a:moveTo>
                <a:lnTo>
                  <a:pt x="8882" y="7219"/>
                </a:lnTo>
                <a:lnTo>
                  <a:pt x="3977" y="17070"/>
                </a:lnTo>
                <a:lnTo>
                  <a:pt x="994" y="27173"/>
                </a:lnTo>
                <a:lnTo>
                  <a:pt x="0" y="37406"/>
                </a:lnTo>
              </a:path>
              <a:path w="14605" h="40004">
                <a:moveTo>
                  <a:pt x="14041" y="18814"/>
                </a:moveTo>
                <a:lnTo>
                  <a:pt x="7167" y="29222"/>
                </a:lnTo>
                <a:lnTo>
                  <a:pt x="2604" y="39940"/>
                </a:lnTo>
              </a:path>
            </a:pathLst>
          </a:custGeom>
          <a:ln w="11825">
            <a:solidFill>
              <a:srgbClr val="000000"/>
            </a:solidFill>
          </a:ln>
        </p:spPr>
        <p:txBody>
          <a:bodyPr wrap="square" lIns="0" tIns="0" rIns="0" bIns="0" rtlCol="0"/>
          <a:lstStyle/>
          <a:p>
            <a:endParaRPr sz="949"/>
          </a:p>
        </p:txBody>
      </p:sp>
      <p:sp>
        <p:nvSpPr>
          <p:cNvPr id="1127" name="object 1127"/>
          <p:cNvSpPr/>
          <p:nvPr/>
        </p:nvSpPr>
        <p:spPr>
          <a:xfrm>
            <a:off x="10214572" y="1686484"/>
            <a:ext cx="16735" cy="9706"/>
          </a:xfrm>
          <a:custGeom>
            <a:avLst/>
            <a:gdLst/>
            <a:ahLst/>
            <a:cxnLst/>
            <a:rect l="l" t="t" r="r" b="b"/>
            <a:pathLst>
              <a:path w="31750" h="18414">
                <a:moveTo>
                  <a:pt x="31739" y="18323"/>
                </a:moveTo>
                <a:lnTo>
                  <a:pt x="0" y="0"/>
                </a:lnTo>
              </a:path>
            </a:pathLst>
          </a:custGeom>
          <a:ln w="11825">
            <a:solidFill>
              <a:srgbClr val="000000"/>
            </a:solidFill>
          </a:ln>
        </p:spPr>
        <p:txBody>
          <a:bodyPr wrap="square" lIns="0" tIns="0" rIns="0" bIns="0" rtlCol="0"/>
          <a:lstStyle/>
          <a:p>
            <a:endParaRPr sz="949"/>
          </a:p>
        </p:txBody>
      </p:sp>
      <p:sp>
        <p:nvSpPr>
          <p:cNvPr id="1128" name="object 1128"/>
          <p:cNvSpPr/>
          <p:nvPr/>
        </p:nvSpPr>
        <p:spPr>
          <a:xfrm>
            <a:off x="10526298" y="2317296"/>
            <a:ext cx="34809" cy="40164"/>
          </a:xfrm>
          <a:custGeom>
            <a:avLst/>
            <a:gdLst/>
            <a:ahLst/>
            <a:cxnLst/>
            <a:rect l="l" t="t" r="r" b="b"/>
            <a:pathLst>
              <a:path w="66040" h="76200">
                <a:moveTo>
                  <a:pt x="32922" y="76030"/>
                </a:moveTo>
                <a:lnTo>
                  <a:pt x="0" y="19008"/>
                </a:lnTo>
              </a:path>
              <a:path w="66040" h="76200">
                <a:moveTo>
                  <a:pt x="32922" y="0"/>
                </a:moveTo>
                <a:lnTo>
                  <a:pt x="65843" y="57023"/>
                </a:lnTo>
              </a:path>
            </a:pathLst>
          </a:custGeom>
          <a:ln w="11825">
            <a:solidFill>
              <a:srgbClr val="000000"/>
            </a:solidFill>
          </a:ln>
        </p:spPr>
        <p:txBody>
          <a:bodyPr wrap="square" lIns="0" tIns="0" rIns="0" bIns="0" rtlCol="0"/>
          <a:lstStyle/>
          <a:p>
            <a:endParaRPr sz="949"/>
          </a:p>
        </p:txBody>
      </p:sp>
      <p:sp>
        <p:nvSpPr>
          <p:cNvPr id="1129" name="object 1129"/>
          <p:cNvSpPr/>
          <p:nvPr/>
        </p:nvSpPr>
        <p:spPr>
          <a:xfrm>
            <a:off x="10215197" y="1696141"/>
            <a:ext cx="33470" cy="40164"/>
          </a:xfrm>
          <a:custGeom>
            <a:avLst/>
            <a:gdLst/>
            <a:ahLst/>
            <a:cxnLst/>
            <a:rect l="l" t="t" r="r" b="b"/>
            <a:pathLst>
              <a:path w="63500" h="76200">
                <a:moveTo>
                  <a:pt x="30554" y="76031"/>
                </a:moveTo>
                <a:lnTo>
                  <a:pt x="0" y="23109"/>
                </a:lnTo>
              </a:path>
              <a:path w="63500" h="76200">
                <a:moveTo>
                  <a:pt x="30554" y="0"/>
                </a:moveTo>
                <a:lnTo>
                  <a:pt x="63476" y="57023"/>
                </a:lnTo>
              </a:path>
            </a:pathLst>
          </a:custGeom>
          <a:ln w="11825">
            <a:solidFill>
              <a:srgbClr val="000000"/>
            </a:solidFill>
          </a:ln>
        </p:spPr>
        <p:txBody>
          <a:bodyPr wrap="square" lIns="0" tIns="0" rIns="0" bIns="0" rtlCol="0"/>
          <a:lstStyle/>
          <a:p>
            <a:endParaRPr sz="949"/>
          </a:p>
        </p:txBody>
      </p:sp>
      <p:sp>
        <p:nvSpPr>
          <p:cNvPr id="1130" name="object 1130"/>
          <p:cNvSpPr/>
          <p:nvPr/>
        </p:nvSpPr>
        <p:spPr>
          <a:xfrm>
            <a:off x="9446956" y="1916554"/>
            <a:ext cx="1079407" cy="801606"/>
          </a:xfrm>
          <a:custGeom>
            <a:avLst/>
            <a:gdLst/>
            <a:ahLst/>
            <a:cxnLst/>
            <a:rect l="l" t="t" r="r" b="b"/>
            <a:pathLst>
              <a:path w="2047875" h="1520825">
                <a:moveTo>
                  <a:pt x="1487360" y="230682"/>
                </a:moveTo>
                <a:lnTo>
                  <a:pt x="1485758" y="223024"/>
                </a:lnTo>
              </a:path>
              <a:path w="2047875" h="1520825">
                <a:moveTo>
                  <a:pt x="1441987" y="285118"/>
                </a:moveTo>
                <a:lnTo>
                  <a:pt x="1472665" y="260144"/>
                </a:lnTo>
                <a:lnTo>
                  <a:pt x="1487356" y="230724"/>
                </a:lnTo>
                <a:lnTo>
                  <a:pt x="1488350" y="220491"/>
                </a:lnTo>
              </a:path>
              <a:path w="2047875" h="1520825">
                <a:moveTo>
                  <a:pt x="0" y="1125264"/>
                </a:moveTo>
                <a:lnTo>
                  <a:pt x="1948986" y="0"/>
                </a:lnTo>
              </a:path>
              <a:path w="2047875" h="1520825">
                <a:moveTo>
                  <a:pt x="1982900" y="1149941"/>
                </a:moveTo>
                <a:lnTo>
                  <a:pt x="2012552" y="1168336"/>
                </a:lnTo>
                <a:lnTo>
                  <a:pt x="2017108" y="1168333"/>
                </a:lnTo>
                <a:lnTo>
                  <a:pt x="2021617" y="1167962"/>
                </a:lnTo>
                <a:lnTo>
                  <a:pt x="2025986" y="1167218"/>
                </a:lnTo>
                <a:lnTo>
                  <a:pt x="2030132" y="1166128"/>
                </a:lnTo>
                <a:lnTo>
                  <a:pt x="2033925" y="1164720"/>
                </a:lnTo>
                <a:lnTo>
                  <a:pt x="2037408" y="1162983"/>
                </a:lnTo>
              </a:path>
              <a:path w="2047875" h="1520825">
                <a:moveTo>
                  <a:pt x="1948986" y="1520593"/>
                </a:moveTo>
                <a:lnTo>
                  <a:pt x="1948986" y="911211"/>
                </a:lnTo>
              </a:path>
              <a:path w="2047875" h="1520825">
                <a:moveTo>
                  <a:pt x="1948986" y="836325"/>
                </a:moveTo>
                <a:lnTo>
                  <a:pt x="1948986" y="0"/>
                </a:lnTo>
              </a:path>
              <a:path w="2047875" h="1520825">
                <a:moveTo>
                  <a:pt x="1982900" y="968806"/>
                </a:moveTo>
                <a:lnTo>
                  <a:pt x="1982900" y="1149948"/>
                </a:lnTo>
              </a:path>
              <a:path w="2047875" h="1520825">
                <a:moveTo>
                  <a:pt x="2014830" y="874342"/>
                </a:moveTo>
                <a:lnTo>
                  <a:pt x="2014830" y="950372"/>
                </a:lnTo>
              </a:path>
              <a:path w="2047875" h="1520825">
                <a:moveTo>
                  <a:pt x="2046759" y="931936"/>
                </a:moveTo>
                <a:lnTo>
                  <a:pt x="2046759" y="1149948"/>
                </a:lnTo>
              </a:path>
              <a:path w="2047875" h="1520825">
                <a:moveTo>
                  <a:pt x="2047752" y="855334"/>
                </a:moveTo>
                <a:lnTo>
                  <a:pt x="2047752" y="931364"/>
                </a:lnTo>
              </a:path>
            </a:pathLst>
          </a:custGeom>
          <a:ln w="11825">
            <a:solidFill>
              <a:srgbClr val="000000"/>
            </a:solidFill>
          </a:ln>
        </p:spPr>
        <p:txBody>
          <a:bodyPr wrap="square" lIns="0" tIns="0" rIns="0" bIns="0" rtlCol="0"/>
          <a:lstStyle/>
          <a:p>
            <a:endParaRPr sz="949"/>
          </a:p>
        </p:txBody>
      </p:sp>
      <p:sp>
        <p:nvSpPr>
          <p:cNvPr id="1131" name="object 1131"/>
          <p:cNvSpPr/>
          <p:nvPr/>
        </p:nvSpPr>
        <p:spPr>
          <a:xfrm>
            <a:off x="10575409" y="951754"/>
            <a:ext cx="28784" cy="9706"/>
          </a:xfrm>
          <a:custGeom>
            <a:avLst/>
            <a:gdLst/>
            <a:ahLst/>
            <a:cxnLst/>
            <a:rect l="l" t="t" r="r" b="b"/>
            <a:pathLst>
              <a:path w="54609" h="18414">
                <a:moveTo>
                  <a:pt x="0" y="0"/>
                </a:moveTo>
                <a:lnTo>
                  <a:pt x="29651" y="18394"/>
                </a:lnTo>
                <a:lnTo>
                  <a:pt x="34207" y="18391"/>
                </a:lnTo>
                <a:lnTo>
                  <a:pt x="38716" y="18019"/>
                </a:lnTo>
                <a:lnTo>
                  <a:pt x="43087" y="17275"/>
                </a:lnTo>
                <a:lnTo>
                  <a:pt x="47231" y="16186"/>
                </a:lnTo>
                <a:lnTo>
                  <a:pt x="51025" y="14777"/>
                </a:lnTo>
                <a:lnTo>
                  <a:pt x="54507" y="13041"/>
                </a:lnTo>
              </a:path>
            </a:pathLst>
          </a:custGeom>
          <a:ln w="11825">
            <a:solidFill>
              <a:srgbClr val="000000"/>
            </a:solidFill>
          </a:ln>
        </p:spPr>
        <p:txBody>
          <a:bodyPr wrap="square" lIns="0" tIns="0" rIns="0" bIns="0" rtlCol="0"/>
          <a:lstStyle/>
          <a:p>
            <a:endParaRPr sz="949"/>
          </a:p>
        </p:txBody>
      </p:sp>
      <p:sp>
        <p:nvSpPr>
          <p:cNvPr id="1132" name="object 1132"/>
          <p:cNvSpPr/>
          <p:nvPr/>
        </p:nvSpPr>
        <p:spPr>
          <a:xfrm>
            <a:off x="10543651" y="2347352"/>
            <a:ext cx="17404" cy="50205"/>
          </a:xfrm>
          <a:custGeom>
            <a:avLst/>
            <a:gdLst/>
            <a:ahLst/>
            <a:cxnLst/>
            <a:rect l="l" t="t" r="r" b="b"/>
            <a:pathLst>
              <a:path w="33019" h="95250">
                <a:moveTo>
                  <a:pt x="0" y="95037"/>
                </a:moveTo>
                <a:lnTo>
                  <a:pt x="0" y="19007"/>
                </a:lnTo>
              </a:path>
              <a:path w="33019" h="95250">
                <a:moveTo>
                  <a:pt x="32921" y="76029"/>
                </a:moveTo>
                <a:lnTo>
                  <a:pt x="32921" y="0"/>
                </a:lnTo>
              </a:path>
            </a:pathLst>
          </a:custGeom>
          <a:ln w="11825">
            <a:solidFill>
              <a:srgbClr val="000000"/>
            </a:solidFill>
          </a:ln>
        </p:spPr>
        <p:txBody>
          <a:bodyPr wrap="square" lIns="0" tIns="0" rIns="0" bIns="0" rtlCol="0"/>
          <a:lstStyle/>
          <a:p>
            <a:endParaRPr sz="949"/>
          </a:p>
        </p:txBody>
      </p:sp>
      <p:sp>
        <p:nvSpPr>
          <p:cNvPr id="1133" name="object 1133"/>
          <p:cNvSpPr/>
          <p:nvPr/>
        </p:nvSpPr>
        <p:spPr>
          <a:xfrm>
            <a:off x="10575409" y="820322"/>
            <a:ext cx="0" cy="131537"/>
          </a:xfrm>
          <a:custGeom>
            <a:avLst/>
            <a:gdLst/>
            <a:ahLst/>
            <a:cxnLst/>
            <a:rect l="l" t="t" r="r" b="b"/>
            <a:pathLst>
              <a:path h="249555">
                <a:moveTo>
                  <a:pt x="0" y="0"/>
                </a:moveTo>
                <a:lnTo>
                  <a:pt x="0" y="249361"/>
                </a:lnTo>
              </a:path>
            </a:pathLst>
          </a:custGeom>
          <a:ln w="11825">
            <a:solidFill>
              <a:srgbClr val="000000"/>
            </a:solidFill>
          </a:ln>
        </p:spPr>
        <p:txBody>
          <a:bodyPr wrap="square" lIns="0" tIns="0" rIns="0" bIns="0" rtlCol="0"/>
          <a:lstStyle/>
          <a:p>
            <a:endParaRPr sz="949"/>
          </a:p>
        </p:txBody>
      </p:sp>
      <p:sp>
        <p:nvSpPr>
          <p:cNvPr id="1134" name="object 1134"/>
          <p:cNvSpPr/>
          <p:nvPr/>
        </p:nvSpPr>
        <p:spPr>
          <a:xfrm>
            <a:off x="10609069" y="820327"/>
            <a:ext cx="0" cy="131537"/>
          </a:xfrm>
          <a:custGeom>
            <a:avLst/>
            <a:gdLst/>
            <a:ahLst/>
            <a:cxnLst/>
            <a:rect l="l" t="t" r="r" b="b"/>
            <a:pathLst>
              <a:path h="249555">
                <a:moveTo>
                  <a:pt x="0" y="0"/>
                </a:moveTo>
                <a:lnTo>
                  <a:pt x="0" y="249350"/>
                </a:lnTo>
              </a:path>
            </a:pathLst>
          </a:custGeom>
          <a:ln w="11825">
            <a:solidFill>
              <a:srgbClr val="000000"/>
            </a:solidFill>
          </a:ln>
        </p:spPr>
        <p:txBody>
          <a:bodyPr wrap="square" lIns="0" tIns="0" rIns="0" bIns="0" rtlCol="0"/>
          <a:lstStyle/>
          <a:p>
            <a:endParaRPr sz="949"/>
          </a:p>
        </p:txBody>
      </p:sp>
      <p:sp>
        <p:nvSpPr>
          <p:cNvPr id="1135" name="object 1135"/>
          <p:cNvSpPr/>
          <p:nvPr/>
        </p:nvSpPr>
        <p:spPr>
          <a:xfrm>
            <a:off x="10474240" y="2297258"/>
            <a:ext cx="69618" cy="50205"/>
          </a:xfrm>
          <a:custGeom>
            <a:avLst/>
            <a:gdLst/>
            <a:ahLst/>
            <a:cxnLst/>
            <a:rect l="l" t="t" r="r" b="b"/>
            <a:pathLst>
              <a:path w="132080" h="95250">
                <a:moveTo>
                  <a:pt x="0" y="38014"/>
                </a:moveTo>
                <a:lnTo>
                  <a:pt x="65844" y="0"/>
                </a:lnTo>
              </a:path>
              <a:path w="132080" h="95250">
                <a:moveTo>
                  <a:pt x="58938" y="72045"/>
                </a:moveTo>
                <a:lnTo>
                  <a:pt x="75720" y="62356"/>
                </a:lnTo>
              </a:path>
              <a:path w="132080" h="95250">
                <a:moveTo>
                  <a:pt x="65844" y="76031"/>
                </a:moveTo>
                <a:lnTo>
                  <a:pt x="32922" y="95039"/>
                </a:lnTo>
              </a:path>
              <a:path w="132080" h="95250">
                <a:moveTo>
                  <a:pt x="98766" y="57024"/>
                </a:moveTo>
                <a:lnTo>
                  <a:pt x="131688" y="38015"/>
                </a:lnTo>
              </a:path>
            </a:pathLst>
          </a:custGeom>
          <a:ln w="11825">
            <a:solidFill>
              <a:srgbClr val="000000"/>
            </a:solidFill>
          </a:ln>
        </p:spPr>
        <p:txBody>
          <a:bodyPr wrap="square" lIns="0" tIns="0" rIns="0" bIns="0" rtlCol="0"/>
          <a:lstStyle/>
          <a:p>
            <a:endParaRPr sz="949"/>
          </a:p>
        </p:txBody>
      </p:sp>
      <p:sp>
        <p:nvSpPr>
          <p:cNvPr id="1136" name="object 1136"/>
          <p:cNvSpPr/>
          <p:nvPr/>
        </p:nvSpPr>
        <p:spPr>
          <a:xfrm>
            <a:off x="10562488" y="929531"/>
            <a:ext cx="13053" cy="5355"/>
          </a:xfrm>
          <a:custGeom>
            <a:avLst/>
            <a:gdLst/>
            <a:ahLst/>
            <a:cxnLst/>
            <a:rect l="l" t="t" r="r" b="b"/>
            <a:pathLst>
              <a:path w="24765" h="10160">
                <a:moveTo>
                  <a:pt x="24515" y="0"/>
                </a:moveTo>
                <a:lnTo>
                  <a:pt x="21812" y="647"/>
                </a:lnTo>
                <a:lnTo>
                  <a:pt x="13974" y="3144"/>
                </a:lnTo>
                <a:lnTo>
                  <a:pt x="6720" y="6117"/>
                </a:lnTo>
                <a:lnTo>
                  <a:pt x="0" y="9579"/>
                </a:lnTo>
              </a:path>
            </a:pathLst>
          </a:custGeom>
          <a:ln w="11825">
            <a:solidFill>
              <a:srgbClr val="000000"/>
            </a:solidFill>
          </a:ln>
        </p:spPr>
        <p:txBody>
          <a:bodyPr wrap="square" lIns="0" tIns="0" rIns="0" bIns="0" rtlCol="0"/>
          <a:lstStyle/>
          <a:p>
            <a:endParaRPr sz="949"/>
          </a:p>
        </p:txBody>
      </p:sp>
      <p:sp>
        <p:nvSpPr>
          <p:cNvPr id="1137" name="object 1137"/>
          <p:cNvSpPr/>
          <p:nvPr/>
        </p:nvSpPr>
        <p:spPr>
          <a:xfrm>
            <a:off x="10305172" y="915125"/>
            <a:ext cx="130198" cy="37152"/>
          </a:xfrm>
          <a:custGeom>
            <a:avLst/>
            <a:gdLst/>
            <a:ahLst/>
            <a:cxnLst/>
            <a:rect l="l" t="t" r="r" b="b"/>
            <a:pathLst>
              <a:path w="247015" h="70485">
                <a:moveTo>
                  <a:pt x="172447" y="42767"/>
                </a:moveTo>
                <a:lnTo>
                  <a:pt x="0" y="70325"/>
                </a:lnTo>
              </a:path>
              <a:path w="247015" h="70485">
                <a:moveTo>
                  <a:pt x="246522" y="0"/>
                </a:moveTo>
                <a:lnTo>
                  <a:pt x="193199" y="8520"/>
                </a:lnTo>
              </a:path>
            </a:pathLst>
          </a:custGeom>
          <a:ln w="11825">
            <a:solidFill>
              <a:srgbClr val="000000"/>
            </a:solidFill>
          </a:ln>
        </p:spPr>
        <p:txBody>
          <a:bodyPr wrap="square" lIns="0" tIns="0" rIns="0" bIns="0" rtlCol="0"/>
          <a:lstStyle/>
          <a:p>
            <a:endParaRPr sz="949"/>
          </a:p>
        </p:txBody>
      </p:sp>
      <p:sp>
        <p:nvSpPr>
          <p:cNvPr id="1138" name="object 1138"/>
          <p:cNvSpPr/>
          <p:nvPr/>
        </p:nvSpPr>
        <p:spPr>
          <a:xfrm>
            <a:off x="10508945" y="2500450"/>
            <a:ext cx="42172" cy="157644"/>
          </a:xfrm>
          <a:custGeom>
            <a:avLst/>
            <a:gdLst/>
            <a:ahLst/>
            <a:cxnLst/>
            <a:rect l="l" t="t" r="r" b="b"/>
            <a:pathLst>
              <a:path w="80009" h="299085">
                <a:moveTo>
                  <a:pt x="76877" y="54577"/>
                </a:moveTo>
                <a:lnTo>
                  <a:pt x="77819" y="52423"/>
                </a:lnTo>
                <a:lnTo>
                  <a:pt x="79323" y="47328"/>
                </a:lnTo>
                <a:lnTo>
                  <a:pt x="79820" y="42168"/>
                </a:lnTo>
                <a:lnTo>
                  <a:pt x="79323" y="37008"/>
                </a:lnTo>
                <a:lnTo>
                  <a:pt x="49767" y="6137"/>
                </a:lnTo>
                <a:lnTo>
                  <a:pt x="34632" y="647"/>
                </a:lnTo>
                <a:lnTo>
                  <a:pt x="31929" y="0"/>
                </a:lnTo>
              </a:path>
              <a:path w="80009" h="299085">
                <a:moveTo>
                  <a:pt x="76877" y="140111"/>
                </a:moveTo>
                <a:lnTo>
                  <a:pt x="77819" y="137956"/>
                </a:lnTo>
                <a:lnTo>
                  <a:pt x="79323" y="132861"/>
                </a:lnTo>
                <a:lnTo>
                  <a:pt x="79820" y="127702"/>
                </a:lnTo>
                <a:lnTo>
                  <a:pt x="79323" y="122541"/>
                </a:lnTo>
                <a:lnTo>
                  <a:pt x="62405" y="98968"/>
                </a:lnTo>
                <a:lnTo>
                  <a:pt x="57048" y="95502"/>
                </a:lnTo>
              </a:path>
              <a:path w="80009" h="299085">
                <a:moveTo>
                  <a:pt x="76873" y="54585"/>
                </a:moveTo>
                <a:lnTo>
                  <a:pt x="38437" y="133910"/>
                </a:lnTo>
              </a:path>
              <a:path w="80009" h="299085">
                <a:moveTo>
                  <a:pt x="76873" y="140118"/>
                </a:moveTo>
                <a:lnTo>
                  <a:pt x="0" y="298768"/>
                </a:lnTo>
              </a:path>
            </a:pathLst>
          </a:custGeom>
          <a:ln w="11825">
            <a:solidFill>
              <a:srgbClr val="000000"/>
            </a:solidFill>
          </a:ln>
        </p:spPr>
        <p:txBody>
          <a:bodyPr wrap="square" lIns="0" tIns="0" rIns="0" bIns="0" rtlCol="0"/>
          <a:lstStyle/>
          <a:p>
            <a:endParaRPr sz="949"/>
          </a:p>
        </p:txBody>
      </p:sp>
      <p:sp>
        <p:nvSpPr>
          <p:cNvPr id="1139" name="object 1139"/>
          <p:cNvSpPr/>
          <p:nvPr/>
        </p:nvSpPr>
        <p:spPr>
          <a:xfrm>
            <a:off x="10474240" y="2505499"/>
            <a:ext cx="5020" cy="3682"/>
          </a:xfrm>
          <a:custGeom>
            <a:avLst/>
            <a:gdLst/>
            <a:ahLst/>
            <a:cxnLst/>
            <a:rect l="l" t="t" r="r" b="b"/>
            <a:pathLst>
              <a:path w="9525" h="6985">
                <a:moveTo>
                  <a:pt x="9399" y="0"/>
                </a:moveTo>
                <a:lnTo>
                  <a:pt x="3402" y="3880"/>
                </a:lnTo>
                <a:lnTo>
                  <a:pt x="0" y="6648"/>
                </a:lnTo>
              </a:path>
            </a:pathLst>
          </a:custGeom>
          <a:ln w="11825">
            <a:solidFill>
              <a:srgbClr val="000000"/>
            </a:solidFill>
          </a:ln>
        </p:spPr>
        <p:txBody>
          <a:bodyPr wrap="square" lIns="0" tIns="0" rIns="0" bIns="0" rtlCol="0"/>
          <a:lstStyle/>
          <a:p>
            <a:endParaRPr sz="949"/>
          </a:p>
        </p:txBody>
      </p:sp>
      <p:sp>
        <p:nvSpPr>
          <p:cNvPr id="1140" name="object 1140"/>
          <p:cNvSpPr/>
          <p:nvPr/>
        </p:nvSpPr>
        <p:spPr>
          <a:xfrm>
            <a:off x="10386469" y="2347352"/>
            <a:ext cx="174713" cy="100410"/>
          </a:xfrm>
          <a:custGeom>
            <a:avLst/>
            <a:gdLst/>
            <a:ahLst/>
            <a:cxnLst/>
            <a:rect l="l" t="t" r="r" b="b"/>
            <a:pathLst>
              <a:path w="331469" h="190500">
                <a:moveTo>
                  <a:pt x="202825" y="72932"/>
                </a:moveTo>
                <a:lnTo>
                  <a:pt x="0" y="190035"/>
                </a:lnTo>
              </a:path>
              <a:path w="331469" h="190500">
                <a:moveTo>
                  <a:pt x="265288" y="38015"/>
                </a:moveTo>
                <a:lnTo>
                  <a:pt x="232366" y="57023"/>
                </a:lnTo>
              </a:path>
              <a:path w="331469" h="190500">
                <a:moveTo>
                  <a:pt x="298210" y="19007"/>
                </a:moveTo>
                <a:lnTo>
                  <a:pt x="331132" y="0"/>
                </a:lnTo>
              </a:path>
              <a:path w="331469" h="190500">
                <a:moveTo>
                  <a:pt x="265288" y="74223"/>
                </a:moveTo>
                <a:lnTo>
                  <a:pt x="280348" y="65529"/>
                </a:lnTo>
              </a:path>
              <a:path w="331469" h="190500">
                <a:moveTo>
                  <a:pt x="199444" y="152059"/>
                </a:moveTo>
                <a:lnTo>
                  <a:pt x="331132" y="76029"/>
                </a:lnTo>
              </a:path>
            </a:pathLst>
          </a:custGeom>
          <a:ln w="11825">
            <a:solidFill>
              <a:srgbClr val="000000"/>
            </a:solidFill>
          </a:ln>
        </p:spPr>
        <p:txBody>
          <a:bodyPr wrap="square" lIns="0" tIns="0" rIns="0" bIns="0" rtlCol="0"/>
          <a:lstStyle/>
          <a:p>
            <a:endParaRPr sz="949"/>
          </a:p>
        </p:txBody>
      </p:sp>
      <p:sp>
        <p:nvSpPr>
          <p:cNvPr id="1141" name="object 1141"/>
          <p:cNvSpPr/>
          <p:nvPr/>
        </p:nvSpPr>
        <p:spPr>
          <a:xfrm>
            <a:off x="10446049" y="892582"/>
            <a:ext cx="28115" cy="4686"/>
          </a:xfrm>
          <a:custGeom>
            <a:avLst/>
            <a:gdLst/>
            <a:ahLst/>
            <a:cxnLst/>
            <a:rect l="l" t="t" r="r" b="b"/>
            <a:pathLst>
              <a:path w="53340" h="8889">
                <a:moveTo>
                  <a:pt x="53320" y="0"/>
                </a:moveTo>
                <a:lnTo>
                  <a:pt x="0" y="8521"/>
                </a:lnTo>
              </a:path>
            </a:pathLst>
          </a:custGeom>
          <a:ln w="11825">
            <a:solidFill>
              <a:srgbClr val="000000"/>
            </a:solidFill>
          </a:ln>
        </p:spPr>
        <p:txBody>
          <a:bodyPr wrap="square" lIns="0" tIns="0" rIns="0" bIns="0" rtlCol="0"/>
          <a:lstStyle/>
          <a:p>
            <a:endParaRPr sz="949"/>
          </a:p>
        </p:txBody>
      </p:sp>
      <p:pic>
        <p:nvPicPr>
          <p:cNvPr id="1142" name="object 1142"/>
          <p:cNvPicPr/>
          <p:nvPr/>
        </p:nvPicPr>
        <p:blipFill>
          <a:blip r:embed="rId56" cstate="print"/>
          <a:stretch>
            <a:fillRect/>
          </a:stretch>
        </p:blipFill>
        <p:spPr>
          <a:xfrm>
            <a:off x="10328831" y="633053"/>
            <a:ext cx="84321" cy="83136"/>
          </a:xfrm>
          <a:prstGeom prst="rect">
            <a:avLst/>
          </a:prstGeom>
        </p:spPr>
      </p:pic>
      <p:sp>
        <p:nvSpPr>
          <p:cNvPr id="1143" name="object 1143"/>
          <p:cNvSpPr/>
          <p:nvPr/>
        </p:nvSpPr>
        <p:spPr>
          <a:xfrm>
            <a:off x="10551718" y="958298"/>
            <a:ext cx="70287" cy="128859"/>
          </a:xfrm>
          <a:custGeom>
            <a:avLst/>
            <a:gdLst/>
            <a:ahLst/>
            <a:cxnLst/>
            <a:rect l="l" t="t" r="r" b="b"/>
            <a:pathLst>
              <a:path w="133350" h="244475">
                <a:moveTo>
                  <a:pt x="38441" y="79334"/>
                </a:moveTo>
                <a:lnTo>
                  <a:pt x="76877" y="96167"/>
                </a:lnTo>
                <a:lnTo>
                  <a:pt x="82086" y="95968"/>
                </a:lnTo>
                <a:lnTo>
                  <a:pt x="87207" y="95382"/>
                </a:lnTo>
                <a:lnTo>
                  <a:pt x="92149" y="94411"/>
                </a:lnTo>
                <a:lnTo>
                  <a:pt x="96833" y="93079"/>
                </a:lnTo>
                <a:lnTo>
                  <a:pt x="101137" y="91419"/>
                </a:lnTo>
                <a:lnTo>
                  <a:pt x="105099" y="89417"/>
                </a:lnTo>
              </a:path>
              <a:path w="133350" h="244475">
                <a:moveTo>
                  <a:pt x="0" y="85533"/>
                </a:moveTo>
                <a:lnTo>
                  <a:pt x="34407" y="112147"/>
                </a:lnTo>
                <a:lnTo>
                  <a:pt x="76877" y="119208"/>
                </a:lnTo>
                <a:lnTo>
                  <a:pt x="85815" y="118921"/>
                </a:lnTo>
                <a:lnTo>
                  <a:pt x="126601" y="109174"/>
                </a:lnTo>
                <a:lnTo>
                  <a:pt x="133322" y="105712"/>
                </a:lnTo>
              </a:path>
              <a:path w="133350" h="244475">
                <a:moveTo>
                  <a:pt x="0" y="0"/>
                </a:moveTo>
                <a:lnTo>
                  <a:pt x="34407" y="26614"/>
                </a:lnTo>
                <a:lnTo>
                  <a:pt x="76877" y="33675"/>
                </a:lnTo>
                <a:lnTo>
                  <a:pt x="85815" y="33388"/>
                </a:lnTo>
                <a:lnTo>
                  <a:pt x="126601" y="23640"/>
                </a:lnTo>
                <a:lnTo>
                  <a:pt x="133322" y="20179"/>
                </a:lnTo>
              </a:path>
              <a:path w="133350" h="244475">
                <a:moveTo>
                  <a:pt x="4" y="85540"/>
                </a:moveTo>
                <a:lnTo>
                  <a:pt x="76877" y="244190"/>
                </a:lnTo>
              </a:path>
              <a:path w="133350" h="244475">
                <a:moveTo>
                  <a:pt x="4" y="6"/>
                </a:moveTo>
                <a:lnTo>
                  <a:pt x="38441" y="79331"/>
                </a:lnTo>
              </a:path>
            </a:pathLst>
          </a:custGeom>
          <a:ln w="11825">
            <a:solidFill>
              <a:srgbClr val="000000"/>
            </a:solidFill>
          </a:ln>
        </p:spPr>
        <p:txBody>
          <a:bodyPr wrap="square" lIns="0" tIns="0" rIns="0" bIns="0" rtlCol="0"/>
          <a:lstStyle/>
          <a:p>
            <a:endParaRPr sz="949"/>
          </a:p>
        </p:txBody>
      </p:sp>
      <p:sp>
        <p:nvSpPr>
          <p:cNvPr id="1144" name="object 1144"/>
          <p:cNvSpPr/>
          <p:nvPr/>
        </p:nvSpPr>
        <p:spPr>
          <a:xfrm>
            <a:off x="10520847" y="2522680"/>
            <a:ext cx="5020" cy="7029"/>
          </a:xfrm>
          <a:custGeom>
            <a:avLst/>
            <a:gdLst/>
            <a:ahLst/>
            <a:cxnLst/>
            <a:rect l="l" t="t" r="r" b="b"/>
            <a:pathLst>
              <a:path w="9525" h="13335">
                <a:moveTo>
                  <a:pt x="0" y="13028"/>
                </a:moveTo>
                <a:lnTo>
                  <a:pt x="9265" y="1307"/>
                </a:lnTo>
                <a:lnTo>
                  <a:pt x="9351" y="0"/>
                </a:lnTo>
              </a:path>
            </a:pathLst>
          </a:custGeom>
          <a:ln w="11825">
            <a:solidFill>
              <a:srgbClr val="000000"/>
            </a:solidFill>
          </a:ln>
        </p:spPr>
        <p:txBody>
          <a:bodyPr wrap="square" lIns="0" tIns="0" rIns="0" bIns="0" rtlCol="0"/>
          <a:lstStyle/>
          <a:p>
            <a:endParaRPr sz="949"/>
          </a:p>
        </p:txBody>
      </p:sp>
      <p:sp>
        <p:nvSpPr>
          <p:cNvPr id="1145" name="object 1145"/>
          <p:cNvSpPr/>
          <p:nvPr/>
        </p:nvSpPr>
        <p:spPr>
          <a:xfrm>
            <a:off x="10523822" y="2571034"/>
            <a:ext cx="5690" cy="5355"/>
          </a:xfrm>
          <a:custGeom>
            <a:avLst/>
            <a:gdLst/>
            <a:ahLst/>
            <a:cxnLst/>
            <a:rect l="l" t="t" r="r" b="b"/>
            <a:pathLst>
              <a:path w="10794" h="10160">
                <a:moveTo>
                  <a:pt x="0" y="10083"/>
                </a:moveTo>
                <a:lnTo>
                  <a:pt x="3466" y="7795"/>
                </a:lnTo>
                <a:lnTo>
                  <a:pt x="6343" y="5311"/>
                </a:lnTo>
                <a:lnTo>
                  <a:pt x="8647" y="2606"/>
                </a:lnTo>
                <a:lnTo>
                  <a:pt x="10213" y="0"/>
                </a:lnTo>
              </a:path>
            </a:pathLst>
          </a:custGeom>
          <a:ln w="11825">
            <a:solidFill>
              <a:srgbClr val="000000"/>
            </a:solidFill>
          </a:ln>
        </p:spPr>
        <p:txBody>
          <a:bodyPr wrap="square" lIns="0" tIns="0" rIns="0" bIns="0" rtlCol="0"/>
          <a:lstStyle/>
          <a:p>
            <a:endParaRPr sz="949"/>
          </a:p>
        </p:txBody>
      </p:sp>
      <p:sp>
        <p:nvSpPr>
          <p:cNvPr id="1146" name="object 1146"/>
          <p:cNvSpPr/>
          <p:nvPr/>
        </p:nvSpPr>
        <p:spPr>
          <a:xfrm>
            <a:off x="10474240" y="2550788"/>
            <a:ext cx="4686" cy="3347"/>
          </a:xfrm>
          <a:custGeom>
            <a:avLst/>
            <a:gdLst/>
            <a:ahLst/>
            <a:cxnLst/>
            <a:rect l="l" t="t" r="r" b="b"/>
            <a:pathLst>
              <a:path w="8890" h="6350">
                <a:moveTo>
                  <a:pt x="8797" y="0"/>
                </a:moveTo>
                <a:lnTo>
                  <a:pt x="3402" y="3490"/>
                </a:lnTo>
                <a:lnTo>
                  <a:pt x="0" y="6259"/>
                </a:lnTo>
              </a:path>
            </a:pathLst>
          </a:custGeom>
          <a:ln w="11825">
            <a:solidFill>
              <a:srgbClr val="000000"/>
            </a:solidFill>
          </a:ln>
        </p:spPr>
        <p:txBody>
          <a:bodyPr wrap="square" lIns="0" tIns="0" rIns="0" bIns="0" rtlCol="0"/>
          <a:lstStyle/>
          <a:p>
            <a:endParaRPr sz="949"/>
          </a:p>
        </p:txBody>
      </p:sp>
      <p:sp>
        <p:nvSpPr>
          <p:cNvPr id="1147" name="object 1147"/>
          <p:cNvSpPr/>
          <p:nvPr/>
        </p:nvSpPr>
        <p:spPr>
          <a:xfrm>
            <a:off x="10538697" y="2529217"/>
            <a:ext cx="11045" cy="10710"/>
          </a:xfrm>
          <a:custGeom>
            <a:avLst/>
            <a:gdLst/>
            <a:ahLst/>
            <a:cxnLst/>
            <a:rect l="l" t="t" r="r" b="b"/>
            <a:pathLst>
              <a:path w="20955" h="20320">
                <a:moveTo>
                  <a:pt x="0" y="20179"/>
                </a:moveTo>
                <a:lnTo>
                  <a:pt x="5996" y="16299"/>
                </a:lnTo>
                <a:lnTo>
                  <a:pt x="11145" y="12110"/>
                </a:lnTo>
                <a:lnTo>
                  <a:pt x="15470" y="7586"/>
                </a:lnTo>
                <a:lnTo>
                  <a:pt x="18901" y="2812"/>
                </a:lnTo>
                <a:lnTo>
                  <a:pt x="20432" y="0"/>
                </a:lnTo>
              </a:path>
            </a:pathLst>
          </a:custGeom>
          <a:ln w="11825">
            <a:solidFill>
              <a:srgbClr val="000000"/>
            </a:solidFill>
          </a:ln>
        </p:spPr>
        <p:txBody>
          <a:bodyPr wrap="square" lIns="0" tIns="0" rIns="0" bIns="0" rtlCol="0"/>
          <a:lstStyle/>
          <a:p>
            <a:endParaRPr sz="949"/>
          </a:p>
        </p:txBody>
      </p:sp>
      <p:sp>
        <p:nvSpPr>
          <p:cNvPr id="1148" name="object 1148"/>
          <p:cNvSpPr/>
          <p:nvPr/>
        </p:nvSpPr>
        <p:spPr>
          <a:xfrm>
            <a:off x="10538697" y="2574301"/>
            <a:ext cx="11045" cy="10710"/>
          </a:xfrm>
          <a:custGeom>
            <a:avLst/>
            <a:gdLst/>
            <a:ahLst/>
            <a:cxnLst/>
            <a:rect l="l" t="t" r="r" b="b"/>
            <a:pathLst>
              <a:path w="20955" h="20320">
                <a:moveTo>
                  <a:pt x="0" y="20179"/>
                </a:moveTo>
                <a:lnTo>
                  <a:pt x="5996" y="16298"/>
                </a:lnTo>
                <a:lnTo>
                  <a:pt x="11145" y="12110"/>
                </a:lnTo>
                <a:lnTo>
                  <a:pt x="15470" y="7585"/>
                </a:lnTo>
                <a:lnTo>
                  <a:pt x="18901" y="2812"/>
                </a:lnTo>
                <a:lnTo>
                  <a:pt x="20432" y="0"/>
                </a:lnTo>
              </a:path>
            </a:pathLst>
          </a:custGeom>
          <a:ln w="11825">
            <a:solidFill>
              <a:srgbClr val="000000"/>
            </a:solidFill>
          </a:ln>
        </p:spPr>
        <p:txBody>
          <a:bodyPr wrap="square" lIns="0" tIns="0" rIns="0" bIns="0" rtlCol="0"/>
          <a:lstStyle/>
          <a:p>
            <a:endParaRPr sz="949"/>
          </a:p>
        </p:txBody>
      </p:sp>
      <p:sp>
        <p:nvSpPr>
          <p:cNvPr id="1149" name="object 1149"/>
          <p:cNvSpPr/>
          <p:nvPr/>
        </p:nvSpPr>
        <p:spPr>
          <a:xfrm>
            <a:off x="10363199" y="834540"/>
            <a:ext cx="122165" cy="103422"/>
          </a:xfrm>
          <a:custGeom>
            <a:avLst/>
            <a:gdLst/>
            <a:ahLst/>
            <a:cxnLst/>
            <a:rect l="l" t="t" r="r" b="b"/>
            <a:pathLst>
              <a:path w="231775" h="196214">
                <a:moveTo>
                  <a:pt x="38058" y="85535"/>
                </a:moveTo>
                <a:lnTo>
                  <a:pt x="33313" y="83085"/>
                </a:lnTo>
                <a:lnTo>
                  <a:pt x="28669" y="81254"/>
                </a:lnTo>
                <a:lnTo>
                  <a:pt x="24106" y="80033"/>
                </a:lnTo>
                <a:lnTo>
                  <a:pt x="19693" y="79438"/>
                </a:lnTo>
                <a:lnTo>
                  <a:pt x="15482" y="79487"/>
                </a:lnTo>
                <a:lnTo>
                  <a:pt x="11516" y="80168"/>
                </a:lnTo>
                <a:lnTo>
                  <a:pt x="7845" y="81485"/>
                </a:lnTo>
                <a:lnTo>
                  <a:pt x="4501" y="83412"/>
                </a:lnTo>
                <a:lnTo>
                  <a:pt x="1527" y="85939"/>
                </a:lnTo>
                <a:lnTo>
                  <a:pt x="0" y="87640"/>
                </a:lnTo>
              </a:path>
              <a:path w="231775" h="196214">
                <a:moveTo>
                  <a:pt x="112133" y="42767"/>
                </a:moveTo>
                <a:lnTo>
                  <a:pt x="107387" y="40318"/>
                </a:lnTo>
                <a:lnTo>
                  <a:pt x="102743" y="38486"/>
                </a:lnTo>
                <a:lnTo>
                  <a:pt x="98180" y="37265"/>
                </a:lnTo>
                <a:lnTo>
                  <a:pt x="93767" y="36671"/>
                </a:lnTo>
                <a:lnTo>
                  <a:pt x="89557" y="36720"/>
                </a:lnTo>
                <a:lnTo>
                  <a:pt x="85591" y="37401"/>
                </a:lnTo>
                <a:lnTo>
                  <a:pt x="81920" y="38717"/>
                </a:lnTo>
                <a:lnTo>
                  <a:pt x="78575" y="40645"/>
                </a:lnTo>
                <a:lnTo>
                  <a:pt x="75602" y="43171"/>
                </a:lnTo>
                <a:lnTo>
                  <a:pt x="74074" y="44872"/>
                </a:lnTo>
              </a:path>
              <a:path w="231775" h="196214">
                <a:moveTo>
                  <a:pt x="38058" y="85535"/>
                </a:moveTo>
                <a:lnTo>
                  <a:pt x="68272" y="116373"/>
                </a:lnTo>
                <a:lnTo>
                  <a:pt x="82226" y="152336"/>
                </a:lnTo>
                <a:lnTo>
                  <a:pt x="83213" y="163745"/>
                </a:lnTo>
                <a:lnTo>
                  <a:pt x="82966" y="169055"/>
                </a:lnTo>
                <a:lnTo>
                  <a:pt x="64600" y="195183"/>
                </a:lnTo>
                <a:lnTo>
                  <a:pt x="62351" y="195654"/>
                </a:lnTo>
              </a:path>
              <a:path w="231775" h="196214">
                <a:moveTo>
                  <a:pt x="112133" y="42767"/>
                </a:moveTo>
                <a:lnTo>
                  <a:pt x="142346" y="73606"/>
                </a:lnTo>
                <a:lnTo>
                  <a:pt x="156301" y="109568"/>
                </a:lnTo>
                <a:lnTo>
                  <a:pt x="157287" y="120978"/>
                </a:lnTo>
                <a:lnTo>
                  <a:pt x="157041" y="126287"/>
                </a:lnTo>
                <a:lnTo>
                  <a:pt x="138675" y="152415"/>
                </a:lnTo>
                <a:lnTo>
                  <a:pt x="136425" y="152886"/>
                </a:lnTo>
              </a:path>
              <a:path w="231775" h="196214">
                <a:moveTo>
                  <a:pt x="186207" y="0"/>
                </a:moveTo>
                <a:lnTo>
                  <a:pt x="216421" y="30838"/>
                </a:lnTo>
                <a:lnTo>
                  <a:pt x="230375" y="66801"/>
                </a:lnTo>
                <a:lnTo>
                  <a:pt x="231362" y="78210"/>
                </a:lnTo>
                <a:lnTo>
                  <a:pt x="231115" y="83520"/>
                </a:lnTo>
                <a:lnTo>
                  <a:pt x="212749" y="109648"/>
                </a:lnTo>
                <a:lnTo>
                  <a:pt x="210500" y="110119"/>
                </a:lnTo>
              </a:path>
            </a:pathLst>
          </a:custGeom>
          <a:ln w="11825">
            <a:solidFill>
              <a:srgbClr val="000000"/>
            </a:solidFill>
          </a:ln>
        </p:spPr>
        <p:txBody>
          <a:bodyPr wrap="square" lIns="0" tIns="0" rIns="0" bIns="0" rtlCol="0"/>
          <a:lstStyle/>
          <a:p>
            <a:endParaRPr sz="949"/>
          </a:p>
        </p:txBody>
      </p:sp>
      <p:sp>
        <p:nvSpPr>
          <p:cNvPr id="1150" name="object 1150"/>
          <p:cNvSpPr/>
          <p:nvPr/>
        </p:nvSpPr>
        <p:spPr>
          <a:xfrm>
            <a:off x="9446956" y="2718039"/>
            <a:ext cx="1027529" cy="593423"/>
          </a:xfrm>
          <a:custGeom>
            <a:avLst/>
            <a:gdLst/>
            <a:ahLst/>
            <a:cxnLst/>
            <a:rect l="l" t="t" r="r" b="b"/>
            <a:pathLst>
              <a:path w="1949450" h="1125854">
                <a:moveTo>
                  <a:pt x="0" y="1125264"/>
                </a:moveTo>
                <a:lnTo>
                  <a:pt x="1948986" y="0"/>
                </a:lnTo>
              </a:path>
            </a:pathLst>
          </a:custGeom>
          <a:ln w="11825">
            <a:solidFill>
              <a:srgbClr val="000000"/>
            </a:solidFill>
          </a:ln>
        </p:spPr>
        <p:txBody>
          <a:bodyPr wrap="square" lIns="0" tIns="0" rIns="0" bIns="0" rtlCol="0"/>
          <a:lstStyle/>
          <a:p>
            <a:endParaRPr sz="949"/>
          </a:p>
        </p:txBody>
      </p:sp>
      <p:sp>
        <p:nvSpPr>
          <p:cNvPr id="1151" name="object 1151"/>
          <p:cNvSpPr/>
          <p:nvPr/>
        </p:nvSpPr>
        <p:spPr>
          <a:xfrm>
            <a:off x="10331948" y="636170"/>
            <a:ext cx="92712" cy="11045"/>
          </a:xfrm>
          <a:custGeom>
            <a:avLst/>
            <a:gdLst/>
            <a:ahLst/>
            <a:cxnLst/>
            <a:rect l="l" t="t" r="r" b="b"/>
            <a:pathLst>
              <a:path w="175894" h="20955">
                <a:moveTo>
                  <a:pt x="175830" y="12752"/>
                </a:moveTo>
                <a:lnTo>
                  <a:pt x="153706" y="17468"/>
                </a:lnTo>
                <a:lnTo>
                  <a:pt x="148149" y="20358"/>
                </a:lnTo>
              </a:path>
              <a:path w="175894" h="20955">
                <a:moveTo>
                  <a:pt x="175834" y="12752"/>
                </a:moveTo>
                <a:lnTo>
                  <a:pt x="0" y="0"/>
                </a:lnTo>
              </a:path>
            </a:pathLst>
          </a:custGeom>
          <a:ln w="11825">
            <a:solidFill>
              <a:srgbClr val="000000"/>
            </a:solidFill>
          </a:ln>
        </p:spPr>
        <p:txBody>
          <a:bodyPr wrap="square" lIns="0" tIns="0" rIns="0" bIns="0" rtlCol="0"/>
          <a:lstStyle/>
          <a:p>
            <a:endParaRPr sz="949"/>
          </a:p>
        </p:txBody>
      </p:sp>
      <p:sp>
        <p:nvSpPr>
          <p:cNvPr id="1152" name="object 1152"/>
          <p:cNvSpPr/>
          <p:nvPr/>
        </p:nvSpPr>
        <p:spPr>
          <a:xfrm>
            <a:off x="10441285" y="831327"/>
            <a:ext cx="20082" cy="4351"/>
          </a:xfrm>
          <a:custGeom>
            <a:avLst/>
            <a:gdLst/>
            <a:ahLst/>
            <a:cxnLst/>
            <a:rect l="l" t="t" r="r" b="b"/>
            <a:pathLst>
              <a:path w="38100" h="8255">
                <a:moveTo>
                  <a:pt x="38058" y="6096"/>
                </a:moveTo>
                <a:lnTo>
                  <a:pt x="33313" y="3647"/>
                </a:lnTo>
                <a:lnTo>
                  <a:pt x="28671" y="1815"/>
                </a:lnTo>
                <a:lnTo>
                  <a:pt x="24106" y="594"/>
                </a:lnTo>
                <a:lnTo>
                  <a:pt x="19693" y="0"/>
                </a:lnTo>
                <a:lnTo>
                  <a:pt x="15482" y="49"/>
                </a:lnTo>
                <a:lnTo>
                  <a:pt x="11516" y="729"/>
                </a:lnTo>
                <a:lnTo>
                  <a:pt x="7845" y="2046"/>
                </a:lnTo>
                <a:lnTo>
                  <a:pt x="4501" y="3972"/>
                </a:lnTo>
                <a:lnTo>
                  <a:pt x="1527" y="6500"/>
                </a:lnTo>
                <a:lnTo>
                  <a:pt x="0" y="8201"/>
                </a:lnTo>
              </a:path>
            </a:pathLst>
          </a:custGeom>
          <a:ln w="11825">
            <a:solidFill>
              <a:srgbClr val="000000"/>
            </a:solidFill>
          </a:ln>
        </p:spPr>
        <p:txBody>
          <a:bodyPr wrap="square" lIns="0" tIns="0" rIns="0" bIns="0" rtlCol="0"/>
          <a:lstStyle/>
          <a:p>
            <a:endParaRPr sz="949"/>
          </a:p>
        </p:txBody>
      </p:sp>
      <p:sp>
        <p:nvSpPr>
          <p:cNvPr id="1153" name="object 1153"/>
          <p:cNvSpPr/>
          <p:nvPr/>
        </p:nvSpPr>
        <p:spPr>
          <a:xfrm>
            <a:off x="10398134" y="665918"/>
            <a:ext cx="173375" cy="120827"/>
          </a:xfrm>
          <a:custGeom>
            <a:avLst/>
            <a:gdLst/>
            <a:ahLst/>
            <a:cxnLst/>
            <a:rect l="l" t="t" r="r" b="b"/>
            <a:pathLst>
              <a:path w="328930" h="229234">
                <a:moveTo>
                  <a:pt x="322752" y="228881"/>
                </a:moveTo>
                <a:lnTo>
                  <a:pt x="312498" y="225804"/>
                </a:lnTo>
                <a:lnTo>
                  <a:pt x="310806" y="225932"/>
                </a:lnTo>
                <a:lnTo>
                  <a:pt x="309224" y="226268"/>
                </a:lnTo>
                <a:lnTo>
                  <a:pt x="307758" y="226803"/>
                </a:lnTo>
                <a:lnTo>
                  <a:pt x="306786" y="227300"/>
                </a:lnTo>
              </a:path>
              <a:path w="328930" h="229234">
                <a:moveTo>
                  <a:pt x="296653" y="224204"/>
                </a:moveTo>
                <a:lnTo>
                  <a:pt x="6612" y="56747"/>
                </a:lnTo>
              </a:path>
              <a:path w="328930" h="229234">
                <a:moveTo>
                  <a:pt x="6612" y="56747"/>
                </a:moveTo>
                <a:lnTo>
                  <a:pt x="0" y="42130"/>
                </a:lnTo>
                <a:lnTo>
                  <a:pt x="196" y="38615"/>
                </a:lnTo>
                <a:lnTo>
                  <a:pt x="19606" y="4970"/>
                </a:lnTo>
                <a:lnTo>
                  <a:pt x="22578" y="3024"/>
                </a:lnTo>
              </a:path>
              <a:path w="328930" h="229234">
                <a:moveTo>
                  <a:pt x="38544" y="1443"/>
                </a:moveTo>
                <a:lnTo>
                  <a:pt x="36320" y="480"/>
                </a:lnTo>
                <a:lnTo>
                  <a:pt x="33866" y="0"/>
                </a:lnTo>
                <a:lnTo>
                  <a:pt x="31217" y="23"/>
                </a:lnTo>
                <a:lnTo>
                  <a:pt x="28420" y="539"/>
                </a:lnTo>
                <a:lnTo>
                  <a:pt x="25549" y="1538"/>
                </a:lnTo>
                <a:lnTo>
                  <a:pt x="22578" y="3024"/>
                </a:lnTo>
              </a:path>
              <a:path w="328930" h="229234">
                <a:moveTo>
                  <a:pt x="328546" y="168879"/>
                </a:moveTo>
                <a:lnTo>
                  <a:pt x="38544" y="1443"/>
                </a:lnTo>
              </a:path>
            </a:pathLst>
          </a:custGeom>
          <a:ln w="11825">
            <a:solidFill>
              <a:srgbClr val="000000"/>
            </a:solidFill>
          </a:ln>
        </p:spPr>
        <p:txBody>
          <a:bodyPr wrap="square" lIns="0" tIns="0" rIns="0" bIns="0" rtlCol="0"/>
          <a:lstStyle/>
          <a:p>
            <a:endParaRPr sz="949"/>
          </a:p>
        </p:txBody>
      </p:sp>
      <p:sp>
        <p:nvSpPr>
          <p:cNvPr id="1154" name="object 1154"/>
          <p:cNvSpPr/>
          <p:nvPr/>
        </p:nvSpPr>
        <p:spPr>
          <a:xfrm>
            <a:off x="5002575" y="4128749"/>
            <a:ext cx="1121245" cy="358129"/>
          </a:xfrm>
          <a:custGeom>
            <a:avLst/>
            <a:gdLst/>
            <a:ahLst/>
            <a:cxnLst/>
            <a:rect l="l" t="t" r="r" b="b"/>
            <a:pathLst>
              <a:path w="2127250" h="679450">
                <a:moveTo>
                  <a:pt x="2126992" y="0"/>
                </a:moveTo>
                <a:lnTo>
                  <a:pt x="2076491" y="2060"/>
                </a:lnTo>
                <a:lnTo>
                  <a:pt x="2026061" y="4738"/>
                </a:lnTo>
                <a:lnTo>
                  <a:pt x="1975707" y="8031"/>
                </a:lnTo>
                <a:lnTo>
                  <a:pt x="1925433" y="11937"/>
                </a:lnTo>
                <a:lnTo>
                  <a:pt x="1875246" y="16456"/>
                </a:lnTo>
                <a:lnTo>
                  <a:pt x="1825151" y="21584"/>
                </a:lnTo>
                <a:lnTo>
                  <a:pt x="1775154" y="27320"/>
                </a:lnTo>
                <a:lnTo>
                  <a:pt x="1725258" y="33664"/>
                </a:lnTo>
                <a:lnTo>
                  <a:pt x="1675471" y="40612"/>
                </a:lnTo>
                <a:lnTo>
                  <a:pt x="1625796" y="48163"/>
                </a:lnTo>
                <a:lnTo>
                  <a:pt x="1576240" y="56316"/>
                </a:lnTo>
                <a:lnTo>
                  <a:pt x="1526808" y="65069"/>
                </a:lnTo>
                <a:lnTo>
                  <a:pt x="1477506" y="74420"/>
                </a:lnTo>
                <a:lnTo>
                  <a:pt x="1428337" y="84367"/>
                </a:lnTo>
                <a:lnTo>
                  <a:pt x="1379309" y="94909"/>
                </a:lnTo>
                <a:lnTo>
                  <a:pt x="1330426" y="106044"/>
                </a:lnTo>
                <a:lnTo>
                  <a:pt x="1281693" y="117771"/>
                </a:lnTo>
                <a:lnTo>
                  <a:pt x="1233117" y="130086"/>
                </a:lnTo>
                <a:lnTo>
                  <a:pt x="1184701" y="142990"/>
                </a:lnTo>
                <a:lnTo>
                  <a:pt x="1136452" y="156480"/>
                </a:lnTo>
                <a:lnTo>
                  <a:pt x="1088376" y="170555"/>
                </a:lnTo>
                <a:lnTo>
                  <a:pt x="1040476" y="185212"/>
                </a:lnTo>
                <a:lnTo>
                  <a:pt x="992759" y="200450"/>
                </a:lnTo>
                <a:lnTo>
                  <a:pt x="945230" y="216268"/>
                </a:lnTo>
                <a:lnTo>
                  <a:pt x="897894" y="232663"/>
                </a:lnTo>
                <a:lnTo>
                  <a:pt x="850757" y="249635"/>
                </a:lnTo>
                <a:lnTo>
                  <a:pt x="803824" y="267180"/>
                </a:lnTo>
                <a:lnTo>
                  <a:pt x="757100" y="285298"/>
                </a:lnTo>
                <a:lnTo>
                  <a:pt x="710591" y="303987"/>
                </a:lnTo>
                <a:lnTo>
                  <a:pt x="664302" y="323245"/>
                </a:lnTo>
                <a:lnTo>
                  <a:pt x="618238" y="343071"/>
                </a:lnTo>
                <a:lnTo>
                  <a:pt x="572405" y="363462"/>
                </a:lnTo>
                <a:lnTo>
                  <a:pt x="526808" y="384417"/>
                </a:lnTo>
                <a:lnTo>
                  <a:pt x="481453" y="405934"/>
                </a:lnTo>
                <a:lnTo>
                  <a:pt x="436344" y="428012"/>
                </a:lnTo>
                <a:lnTo>
                  <a:pt x="391487" y="450649"/>
                </a:lnTo>
                <a:lnTo>
                  <a:pt x="346888" y="473843"/>
                </a:lnTo>
                <a:lnTo>
                  <a:pt x="302551" y="497593"/>
                </a:lnTo>
                <a:lnTo>
                  <a:pt x="258482" y="521896"/>
                </a:lnTo>
                <a:lnTo>
                  <a:pt x="214687" y="546752"/>
                </a:lnTo>
                <a:lnTo>
                  <a:pt x="171171" y="572158"/>
                </a:lnTo>
                <a:lnTo>
                  <a:pt x="127938" y="598112"/>
                </a:lnTo>
                <a:lnTo>
                  <a:pt x="84996" y="624613"/>
                </a:lnTo>
                <a:lnTo>
                  <a:pt x="42347" y="651660"/>
                </a:lnTo>
                <a:lnTo>
                  <a:pt x="0" y="679250"/>
                </a:lnTo>
              </a:path>
            </a:pathLst>
          </a:custGeom>
          <a:ln w="3175">
            <a:solidFill>
              <a:srgbClr val="000000"/>
            </a:solidFill>
          </a:ln>
        </p:spPr>
        <p:txBody>
          <a:bodyPr wrap="square" lIns="0" tIns="0" rIns="0" bIns="0" rtlCol="0"/>
          <a:lstStyle/>
          <a:p>
            <a:endParaRPr sz="949"/>
          </a:p>
        </p:txBody>
      </p:sp>
      <p:sp>
        <p:nvSpPr>
          <p:cNvPr id="1155" name="object 1155"/>
          <p:cNvSpPr/>
          <p:nvPr/>
        </p:nvSpPr>
        <p:spPr>
          <a:xfrm>
            <a:off x="4028521" y="4584168"/>
            <a:ext cx="838423" cy="1656095"/>
          </a:xfrm>
          <a:custGeom>
            <a:avLst/>
            <a:gdLst/>
            <a:ahLst/>
            <a:cxnLst/>
            <a:rect l="l" t="t" r="r" b="b"/>
            <a:pathLst>
              <a:path w="1590675" h="3141979">
                <a:moveTo>
                  <a:pt x="1590297" y="0"/>
                </a:moveTo>
                <a:lnTo>
                  <a:pt x="1551041" y="30885"/>
                </a:lnTo>
                <a:lnTo>
                  <a:pt x="1512215" y="62199"/>
                </a:lnTo>
                <a:lnTo>
                  <a:pt x="1473821" y="93939"/>
                </a:lnTo>
                <a:lnTo>
                  <a:pt x="1435862" y="126099"/>
                </a:lnTo>
                <a:lnTo>
                  <a:pt x="1398340" y="158674"/>
                </a:lnTo>
                <a:lnTo>
                  <a:pt x="1361257" y="191660"/>
                </a:lnTo>
                <a:lnTo>
                  <a:pt x="1324615" y="225052"/>
                </a:lnTo>
                <a:lnTo>
                  <a:pt x="1288418" y="258846"/>
                </a:lnTo>
                <a:lnTo>
                  <a:pt x="1252666" y="293036"/>
                </a:lnTo>
                <a:lnTo>
                  <a:pt x="1217364" y="327619"/>
                </a:lnTo>
                <a:lnTo>
                  <a:pt x="1182513" y="362589"/>
                </a:lnTo>
                <a:lnTo>
                  <a:pt x="1148115" y="397941"/>
                </a:lnTo>
                <a:lnTo>
                  <a:pt x="1114173" y="433672"/>
                </a:lnTo>
                <a:lnTo>
                  <a:pt x="1080689" y="469776"/>
                </a:lnTo>
                <a:lnTo>
                  <a:pt x="1047666" y="506248"/>
                </a:lnTo>
                <a:lnTo>
                  <a:pt x="1015106" y="543084"/>
                </a:lnTo>
                <a:lnTo>
                  <a:pt x="983011" y="580280"/>
                </a:lnTo>
                <a:lnTo>
                  <a:pt x="951384" y="617830"/>
                </a:lnTo>
                <a:lnTo>
                  <a:pt x="920227" y="655730"/>
                </a:lnTo>
                <a:lnTo>
                  <a:pt x="889543" y="693975"/>
                </a:lnTo>
                <a:lnTo>
                  <a:pt x="859333" y="732561"/>
                </a:lnTo>
                <a:lnTo>
                  <a:pt x="829601" y="771483"/>
                </a:lnTo>
                <a:lnTo>
                  <a:pt x="800348" y="810735"/>
                </a:lnTo>
                <a:lnTo>
                  <a:pt x="771577" y="850314"/>
                </a:lnTo>
                <a:lnTo>
                  <a:pt x="743291" y="890215"/>
                </a:lnTo>
                <a:lnTo>
                  <a:pt x="715491" y="930433"/>
                </a:lnTo>
                <a:lnTo>
                  <a:pt x="688181" y="970963"/>
                </a:lnTo>
                <a:lnTo>
                  <a:pt x="661361" y="1011801"/>
                </a:lnTo>
                <a:lnTo>
                  <a:pt x="635036" y="1052942"/>
                </a:lnTo>
                <a:lnTo>
                  <a:pt x="609207" y="1094381"/>
                </a:lnTo>
                <a:lnTo>
                  <a:pt x="583876" y="1136113"/>
                </a:lnTo>
                <a:lnTo>
                  <a:pt x="559047" y="1178135"/>
                </a:lnTo>
                <a:lnTo>
                  <a:pt x="534720" y="1220441"/>
                </a:lnTo>
                <a:lnTo>
                  <a:pt x="510900" y="1263026"/>
                </a:lnTo>
                <a:lnTo>
                  <a:pt x="487587" y="1305886"/>
                </a:lnTo>
                <a:lnTo>
                  <a:pt x="464785" y="1349017"/>
                </a:lnTo>
                <a:lnTo>
                  <a:pt x="442496" y="1392412"/>
                </a:lnTo>
                <a:lnTo>
                  <a:pt x="420722" y="1436069"/>
                </a:lnTo>
                <a:lnTo>
                  <a:pt x="399466" y="1479982"/>
                </a:lnTo>
                <a:lnTo>
                  <a:pt x="378729" y="1524146"/>
                </a:lnTo>
                <a:lnTo>
                  <a:pt x="358515" y="1568556"/>
                </a:lnTo>
                <a:lnTo>
                  <a:pt x="338826" y="1613209"/>
                </a:lnTo>
                <a:lnTo>
                  <a:pt x="319663" y="1658099"/>
                </a:lnTo>
                <a:lnTo>
                  <a:pt x="301030" y="1703222"/>
                </a:lnTo>
                <a:lnTo>
                  <a:pt x="282929" y="1748573"/>
                </a:lnTo>
                <a:lnTo>
                  <a:pt x="265362" y="1794147"/>
                </a:lnTo>
                <a:lnTo>
                  <a:pt x="248331" y="1839939"/>
                </a:lnTo>
                <a:lnTo>
                  <a:pt x="231840" y="1885946"/>
                </a:lnTo>
                <a:lnTo>
                  <a:pt x="215890" y="1932162"/>
                </a:lnTo>
                <a:lnTo>
                  <a:pt x="200483" y="1978582"/>
                </a:lnTo>
                <a:lnTo>
                  <a:pt x="185623" y="2025202"/>
                </a:lnTo>
                <a:lnTo>
                  <a:pt x="171311" y="2072017"/>
                </a:lnTo>
                <a:lnTo>
                  <a:pt x="157549" y="2119022"/>
                </a:lnTo>
                <a:lnTo>
                  <a:pt x="144341" y="2166214"/>
                </a:lnTo>
                <a:lnTo>
                  <a:pt x="131689" y="2213586"/>
                </a:lnTo>
                <a:lnTo>
                  <a:pt x="119594" y="2261135"/>
                </a:lnTo>
                <a:lnTo>
                  <a:pt x="108060" y="2308855"/>
                </a:lnTo>
                <a:lnTo>
                  <a:pt x="97088" y="2356743"/>
                </a:lnTo>
                <a:lnTo>
                  <a:pt x="86681" y="2404793"/>
                </a:lnTo>
                <a:lnTo>
                  <a:pt x="76842" y="2453000"/>
                </a:lnTo>
                <a:lnTo>
                  <a:pt x="67573" y="2501360"/>
                </a:lnTo>
                <a:lnTo>
                  <a:pt x="58875" y="2549869"/>
                </a:lnTo>
                <a:lnTo>
                  <a:pt x="50752" y="2598521"/>
                </a:lnTo>
                <a:lnTo>
                  <a:pt x="43207" y="2647312"/>
                </a:lnTo>
                <a:lnTo>
                  <a:pt x="36240" y="2696237"/>
                </a:lnTo>
                <a:lnTo>
                  <a:pt x="29855" y="2745292"/>
                </a:lnTo>
                <a:lnTo>
                  <a:pt x="24054" y="2794472"/>
                </a:lnTo>
                <a:lnTo>
                  <a:pt x="18840" y="2843771"/>
                </a:lnTo>
                <a:lnTo>
                  <a:pt x="14214" y="2893186"/>
                </a:lnTo>
                <a:lnTo>
                  <a:pt x="10179" y="2942712"/>
                </a:lnTo>
                <a:lnTo>
                  <a:pt x="6738" y="2992344"/>
                </a:lnTo>
                <a:lnTo>
                  <a:pt x="3893" y="3042077"/>
                </a:lnTo>
                <a:lnTo>
                  <a:pt x="1646" y="3091907"/>
                </a:lnTo>
                <a:lnTo>
                  <a:pt x="0" y="3141829"/>
                </a:lnTo>
              </a:path>
            </a:pathLst>
          </a:custGeom>
          <a:ln w="3175">
            <a:solidFill>
              <a:srgbClr val="000000"/>
            </a:solidFill>
          </a:ln>
        </p:spPr>
        <p:txBody>
          <a:bodyPr wrap="square" lIns="0" tIns="0" rIns="0" bIns="0" rtlCol="0"/>
          <a:lstStyle/>
          <a:p>
            <a:endParaRPr sz="949"/>
          </a:p>
        </p:txBody>
      </p:sp>
      <p:sp>
        <p:nvSpPr>
          <p:cNvPr id="1156" name="object 1156"/>
          <p:cNvSpPr/>
          <p:nvPr/>
        </p:nvSpPr>
        <p:spPr>
          <a:xfrm>
            <a:off x="7207670" y="4548538"/>
            <a:ext cx="21755" cy="21755"/>
          </a:xfrm>
          <a:custGeom>
            <a:avLst/>
            <a:gdLst/>
            <a:ahLst/>
            <a:cxnLst/>
            <a:rect l="l" t="t" r="r" b="b"/>
            <a:pathLst>
              <a:path w="41275" h="41275">
                <a:moveTo>
                  <a:pt x="0" y="0"/>
                </a:moveTo>
                <a:lnTo>
                  <a:pt x="7242" y="13083"/>
                </a:lnTo>
                <a:lnTo>
                  <a:pt x="16707" y="24496"/>
                </a:lnTo>
                <a:lnTo>
                  <a:pt x="28120" y="33961"/>
                </a:lnTo>
                <a:lnTo>
                  <a:pt x="41203" y="41203"/>
                </a:lnTo>
              </a:path>
            </a:pathLst>
          </a:custGeom>
          <a:ln w="11825">
            <a:solidFill>
              <a:srgbClr val="000000"/>
            </a:solidFill>
          </a:ln>
        </p:spPr>
        <p:txBody>
          <a:bodyPr wrap="square" lIns="0" tIns="0" rIns="0" bIns="0" rtlCol="0"/>
          <a:lstStyle/>
          <a:p>
            <a:endParaRPr sz="949"/>
          </a:p>
        </p:txBody>
      </p:sp>
      <p:sp>
        <p:nvSpPr>
          <p:cNvPr id="1157" name="object 1157"/>
          <p:cNvSpPr/>
          <p:nvPr/>
        </p:nvSpPr>
        <p:spPr>
          <a:xfrm>
            <a:off x="7207670" y="4490019"/>
            <a:ext cx="80328" cy="80328"/>
          </a:xfrm>
          <a:custGeom>
            <a:avLst/>
            <a:gdLst/>
            <a:ahLst/>
            <a:cxnLst/>
            <a:rect l="l" t="t" r="r" b="b"/>
            <a:pathLst>
              <a:path w="152400" h="152400">
                <a:moveTo>
                  <a:pt x="152227" y="68151"/>
                </a:moveTo>
                <a:lnTo>
                  <a:pt x="151535" y="94217"/>
                </a:lnTo>
                <a:lnTo>
                  <a:pt x="142785" y="118104"/>
                </a:lnTo>
                <a:lnTo>
                  <a:pt x="126975" y="138033"/>
                </a:lnTo>
                <a:lnTo>
                  <a:pt x="105101" y="152226"/>
                </a:lnTo>
              </a:path>
              <a:path w="152400" h="152400">
                <a:moveTo>
                  <a:pt x="84075" y="0"/>
                </a:moveTo>
                <a:lnTo>
                  <a:pt x="108977" y="7732"/>
                </a:lnTo>
                <a:lnTo>
                  <a:pt x="129597" y="22629"/>
                </a:lnTo>
                <a:lnTo>
                  <a:pt x="144495" y="43249"/>
                </a:lnTo>
                <a:lnTo>
                  <a:pt x="152227" y="68151"/>
                </a:lnTo>
              </a:path>
              <a:path w="152400" h="152400">
                <a:moveTo>
                  <a:pt x="0" y="47125"/>
                </a:moveTo>
                <a:lnTo>
                  <a:pt x="14193" y="25251"/>
                </a:lnTo>
                <a:lnTo>
                  <a:pt x="34122" y="9441"/>
                </a:lnTo>
                <a:lnTo>
                  <a:pt x="58009" y="692"/>
                </a:lnTo>
                <a:lnTo>
                  <a:pt x="84075" y="0"/>
                </a:lnTo>
              </a:path>
            </a:pathLst>
          </a:custGeom>
          <a:ln w="11825">
            <a:solidFill>
              <a:srgbClr val="000000"/>
            </a:solidFill>
          </a:ln>
        </p:spPr>
        <p:txBody>
          <a:bodyPr wrap="square" lIns="0" tIns="0" rIns="0" bIns="0" rtlCol="0"/>
          <a:lstStyle/>
          <a:p>
            <a:endParaRPr sz="949"/>
          </a:p>
        </p:txBody>
      </p:sp>
      <p:sp>
        <p:nvSpPr>
          <p:cNvPr id="1158" name="object 1158"/>
          <p:cNvSpPr/>
          <p:nvPr/>
        </p:nvSpPr>
        <p:spPr>
          <a:xfrm>
            <a:off x="6637647" y="5847268"/>
            <a:ext cx="17739" cy="68613"/>
          </a:xfrm>
          <a:custGeom>
            <a:avLst/>
            <a:gdLst/>
            <a:ahLst/>
            <a:cxnLst/>
            <a:rect l="l" t="t" r="r" b="b"/>
            <a:pathLst>
              <a:path w="33654" h="130175">
                <a:moveTo>
                  <a:pt x="33221" y="64808"/>
                </a:moveTo>
                <a:lnTo>
                  <a:pt x="30963" y="83663"/>
                </a:lnTo>
                <a:lnTo>
                  <a:pt x="24432" y="101222"/>
                </a:lnTo>
                <a:lnTo>
                  <a:pt x="13989" y="116775"/>
                </a:lnTo>
                <a:lnTo>
                  <a:pt x="0" y="129617"/>
                </a:lnTo>
              </a:path>
              <a:path w="33654" h="130175">
                <a:moveTo>
                  <a:pt x="0" y="0"/>
                </a:moveTo>
                <a:lnTo>
                  <a:pt x="13989" y="12841"/>
                </a:lnTo>
                <a:lnTo>
                  <a:pt x="24432" y="28394"/>
                </a:lnTo>
                <a:lnTo>
                  <a:pt x="30963" y="45953"/>
                </a:lnTo>
                <a:lnTo>
                  <a:pt x="33221" y="64808"/>
                </a:lnTo>
              </a:path>
            </a:pathLst>
          </a:custGeom>
          <a:ln w="11825">
            <a:solidFill>
              <a:srgbClr val="000000"/>
            </a:solidFill>
          </a:ln>
        </p:spPr>
        <p:txBody>
          <a:bodyPr wrap="square" lIns="0" tIns="0" rIns="0" bIns="0" rtlCol="0"/>
          <a:lstStyle/>
          <a:p>
            <a:endParaRPr sz="949"/>
          </a:p>
        </p:txBody>
      </p:sp>
      <p:sp>
        <p:nvSpPr>
          <p:cNvPr id="1159" name="object 1159"/>
          <p:cNvSpPr/>
          <p:nvPr/>
        </p:nvSpPr>
        <p:spPr>
          <a:xfrm>
            <a:off x="6588518" y="5915586"/>
            <a:ext cx="8033" cy="4686"/>
          </a:xfrm>
          <a:custGeom>
            <a:avLst/>
            <a:gdLst/>
            <a:ahLst/>
            <a:cxnLst/>
            <a:rect l="l" t="t" r="r" b="b"/>
            <a:pathLst>
              <a:path w="15240" h="8890">
                <a:moveTo>
                  <a:pt x="11620" y="6942"/>
                </a:moveTo>
                <a:lnTo>
                  <a:pt x="12622" y="7431"/>
                </a:lnTo>
                <a:lnTo>
                  <a:pt x="13633" y="7898"/>
                </a:lnTo>
                <a:lnTo>
                  <a:pt x="14654" y="8344"/>
                </a:lnTo>
              </a:path>
              <a:path w="15240" h="8890">
                <a:moveTo>
                  <a:pt x="0" y="0"/>
                </a:moveTo>
                <a:lnTo>
                  <a:pt x="2979" y="2142"/>
                </a:lnTo>
                <a:lnTo>
                  <a:pt x="6102" y="4076"/>
                </a:lnTo>
                <a:lnTo>
                  <a:pt x="9348" y="5789"/>
                </a:lnTo>
              </a:path>
            </a:pathLst>
          </a:custGeom>
          <a:ln w="11825">
            <a:solidFill>
              <a:srgbClr val="000000"/>
            </a:solidFill>
          </a:ln>
        </p:spPr>
        <p:txBody>
          <a:bodyPr wrap="square" lIns="0" tIns="0" rIns="0" bIns="0" rtlCol="0"/>
          <a:lstStyle/>
          <a:p>
            <a:endParaRPr sz="949"/>
          </a:p>
        </p:txBody>
      </p:sp>
      <p:sp>
        <p:nvSpPr>
          <p:cNvPr id="1160" name="object 1160"/>
          <p:cNvSpPr/>
          <p:nvPr/>
        </p:nvSpPr>
        <p:spPr>
          <a:xfrm>
            <a:off x="6588518" y="5839352"/>
            <a:ext cx="24768" cy="8033"/>
          </a:xfrm>
          <a:custGeom>
            <a:avLst/>
            <a:gdLst/>
            <a:ahLst/>
            <a:cxnLst/>
            <a:rect l="l" t="t" r="r" b="b"/>
            <a:pathLst>
              <a:path w="46990" h="15240">
                <a:moveTo>
                  <a:pt x="46604" y="0"/>
                </a:moveTo>
                <a:lnTo>
                  <a:pt x="34175" y="973"/>
                </a:lnTo>
                <a:lnTo>
                  <a:pt x="22121" y="3846"/>
                </a:lnTo>
                <a:lnTo>
                  <a:pt x="10658" y="8551"/>
                </a:lnTo>
                <a:lnTo>
                  <a:pt x="0" y="15016"/>
                </a:lnTo>
              </a:path>
            </a:pathLst>
          </a:custGeom>
          <a:ln w="11825">
            <a:solidFill>
              <a:srgbClr val="000000"/>
            </a:solidFill>
          </a:ln>
        </p:spPr>
        <p:txBody>
          <a:bodyPr wrap="square" lIns="0" tIns="0" rIns="0" bIns="0" rtlCol="0"/>
          <a:lstStyle/>
          <a:p>
            <a:endParaRPr sz="949"/>
          </a:p>
        </p:txBody>
      </p:sp>
      <p:sp>
        <p:nvSpPr>
          <p:cNvPr id="1161" name="object 1161"/>
          <p:cNvSpPr/>
          <p:nvPr/>
        </p:nvSpPr>
        <p:spPr>
          <a:xfrm>
            <a:off x="7212306" y="4494276"/>
            <a:ext cx="71626" cy="71626"/>
          </a:xfrm>
          <a:custGeom>
            <a:avLst/>
            <a:gdLst/>
            <a:ahLst/>
            <a:cxnLst/>
            <a:rect l="l" t="t" r="r" b="b"/>
            <a:pathLst>
              <a:path w="135890" h="135890">
                <a:moveTo>
                  <a:pt x="135355" y="60011"/>
                </a:moveTo>
                <a:lnTo>
                  <a:pt x="135215" y="82881"/>
                </a:lnTo>
                <a:lnTo>
                  <a:pt x="128135" y="104068"/>
                </a:lnTo>
                <a:lnTo>
                  <a:pt x="114898" y="122062"/>
                </a:lnTo>
                <a:lnTo>
                  <a:pt x="96286" y="135354"/>
                </a:lnTo>
              </a:path>
              <a:path w="135890" h="135890">
                <a:moveTo>
                  <a:pt x="75342" y="0"/>
                </a:moveTo>
                <a:lnTo>
                  <a:pt x="97101" y="7045"/>
                </a:lnTo>
                <a:lnTo>
                  <a:pt x="115157" y="20197"/>
                </a:lnTo>
                <a:lnTo>
                  <a:pt x="128309" y="38253"/>
                </a:lnTo>
                <a:lnTo>
                  <a:pt x="135355" y="60011"/>
                </a:lnTo>
              </a:path>
              <a:path w="135890" h="135890">
                <a:moveTo>
                  <a:pt x="0" y="39067"/>
                </a:moveTo>
                <a:lnTo>
                  <a:pt x="13291" y="20456"/>
                </a:lnTo>
                <a:lnTo>
                  <a:pt x="31286" y="7219"/>
                </a:lnTo>
                <a:lnTo>
                  <a:pt x="52472" y="139"/>
                </a:lnTo>
                <a:lnTo>
                  <a:pt x="75342" y="0"/>
                </a:lnTo>
              </a:path>
              <a:path w="135890" h="135890">
                <a:moveTo>
                  <a:pt x="0" y="102927"/>
                </a:moveTo>
                <a:lnTo>
                  <a:pt x="6032" y="112945"/>
                </a:lnTo>
                <a:lnTo>
                  <a:pt x="13556" y="121797"/>
                </a:lnTo>
                <a:lnTo>
                  <a:pt x="22409" y="129322"/>
                </a:lnTo>
                <a:lnTo>
                  <a:pt x="32426" y="135354"/>
                </a:lnTo>
              </a:path>
            </a:pathLst>
          </a:custGeom>
          <a:ln w="11825">
            <a:solidFill>
              <a:srgbClr val="000000"/>
            </a:solidFill>
          </a:ln>
        </p:spPr>
        <p:txBody>
          <a:bodyPr wrap="square" lIns="0" tIns="0" rIns="0" bIns="0" rtlCol="0"/>
          <a:lstStyle/>
          <a:p>
            <a:endParaRPr sz="949"/>
          </a:p>
        </p:txBody>
      </p:sp>
      <p:sp>
        <p:nvSpPr>
          <p:cNvPr id="1162" name="object 1162"/>
          <p:cNvSpPr/>
          <p:nvPr/>
        </p:nvSpPr>
        <p:spPr>
          <a:xfrm>
            <a:off x="6637648" y="5852609"/>
            <a:ext cx="13388" cy="57903"/>
          </a:xfrm>
          <a:custGeom>
            <a:avLst/>
            <a:gdLst/>
            <a:ahLst/>
            <a:cxnLst/>
            <a:rect l="l" t="t" r="r" b="b"/>
            <a:pathLst>
              <a:path w="25400" h="109854">
                <a:moveTo>
                  <a:pt x="25235" y="54673"/>
                </a:moveTo>
                <a:lnTo>
                  <a:pt x="23544" y="70172"/>
                </a:lnTo>
                <a:lnTo>
                  <a:pt x="18622" y="84781"/>
                </a:lnTo>
                <a:lnTo>
                  <a:pt x="10698" y="98004"/>
                </a:lnTo>
                <a:lnTo>
                  <a:pt x="0" y="109346"/>
                </a:lnTo>
              </a:path>
              <a:path w="25400" h="109854">
                <a:moveTo>
                  <a:pt x="0" y="0"/>
                </a:moveTo>
                <a:lnTo>
                  <a:pt x="10698" y="11342"/>
                </a:lnTo>
                <a:lnTo>
                  <a:pt x="18622" y="24565"/>
                </a:lnTo>
                <a:lnTo>
                  <a:pt x="23544" y="39173"/>
                </a:lnTo>
                <a:lnTo>
                  <a:pt x="25235" y="54673"/>
                </a:lnTo>
              </a:path>
            </a:pathLst>
          </a:custGeom>
          <a:ln w="11825">
            <a:solidFill>
              <a:srgbClr val="000000"/>
            </a:solidFill>
          </a:ln>
        </p:spPr>
        <p:txBody>
          <a:bodyPr wrap="square" lIns="0" tIns="0" rIns="0" bIns="0" rtlCol="0"/>
          <a:lstStyle/>
          <a:p>
            <a:endParaRPr sz="949"/>
          </a:p>
        </p:txBody>
      </p:sp>
      <p:sp>
        <p:nvSpPr>
          <p:cNvPr id="1163" name="object 1163"/>
          <p:cNvSpPr/>
          <p:nvPr/>
        </p:nvSpPr>
        <p:spPr>
          <a:xfrm>
            <a:off x="6588516" y="5843559"/>
            <a:ext cx="24768" cy="9372"/>
          </a:xfrm>
          <a:custGeom>
            <a:avLst/>
            <a:gdLst/>
            <a:ahLst/>
            <a:cxnLst/>
            <a:rect l="l" t="t" r="r" b="b"/>
            <a:pathLst>
              <a:path w="46990" h="17779">
                <a:moveTo>
                  <a:pt x="9324" y="10430"/>
                </a:moveTo>
                <a:lnTo>
                  <a:pt x="6041" y="12424"/>
                </a:lnTo>
                <a:lnTo>
                  <a:pt x="2923" y="14677"/>
                </a:lnTo>
                <a:lnTo>
                  <a:pt x="0" y="17169"/>
                </a:lnTo>
              </a:path>
              <a:path w="46990" h="17779">
                <a:moveTo>
                  <a:pt x="46607" y="0"/>
                </a:moveTo>
                <a:lnTo>
                  <a:pt x="41624" y="0"/>
                </a:lnTo>
                <a:lnTo>
                  <a:pt x="36655" y="518"/>
                </a:lnTo>
                <a:lnTo>
                  <a:pt x="31781" y="1546"/>
                </a:lnTo>
              </a:path>
            </a:pathLst>
          </a:custGeom>
          <a:ln w="11825">
            <a:solidFill>
              <a:srgbClr val="000000"/>
            </a:solidFill>
          </a:ln>
        </p:spPr>
        <p:txBody>
          <a:bodyPr wrap="square" lIns="0" tIns="0" rIns="0" bIns="0" rtlCol="0"/>
          <a:lstStyle/>
          <a:p>
            <a:endParaRPr sz="949"/>
          </a:p>
        </p:txBody>
      </p:sp>
      <p:sp>
        <p:nvSpPr>
          <p:cNvPr id="1164" name="object 1164"/>
          <p:cNvSpPr/>
          <p:nvPr/>
        </p:nvSpPr>
        <p:spPr>
          <a:xfrm>
            <a:off x="6588517" y="5910244"/>
            <a:ext cx="5020" cy="3682"/>
          </a:xfrm>
          <a:custGeom>
            <a:avLst/>
            <a:gdLst/>
            <a:ahLst/>
            <a:cxnLst/>
            <a:rect l="l" t="t" r="r" b="b"/>
            <a:pathLst>
              <a:path w="9525" h="6984">
                <a:moveTo>
                  <a:pt x="0" y="0"/>
                </a:moveTo>
                <a:lnTo>
                  <a:pt x="2923" y="2491"/>
                </a:lnTo>
                <a:lnTo>
                  <a:pt x="6041" y="4745"/>
                </a:lnTo>
                <a:lnTo>
                  <a:pt x="9324" y="6738"/>
                </a:lnTo>
              </a:path>
            </a:pathLst>
          </a:custGeom>
          <a:ln w="11825">
            <a:solidFill>
              <a:srgbClr val="000000"/>
            </a:solidFill>
          </a:ln>
        </p:spPr>
        <p:txBody>
          <a:bodyPr wrap="square" lIns="0" tIns="0" rIns="0" bIns="0" rtlCol="0"/>
          <a:lstStyle/>
          <a:p>
            <a:endParaRPr sz="949"/>
          </a:p>
        </p:txBody>
      </p:sp>
      <p:sp>
        <p:nvSpPr>
          <p:cNvPr id="1165" name="object 1165"/>
          <p:cNvSpPr/>
          <p:nvPr/>
        </p:nvSpPr>
        <p:spPr>
          <a:xfrm>
            <a:off x="6588542" y="5316995"/>
            <a:ext cx="24768" cy="49201"/>
          </a:xfrm>
          <a:custGeom>
            <a:avLst/>
            <a:gdLst/>
            <a:ahLst/>
            <a:cxnLst/>
            <a:rect l="l" t="t" r="r" b="b"/>
            <a:pathLst>
              <a:path w="46990" h="93345">
                <a:moveTo>
                  <a:pt x="46558" y="46558"/>
                </a:moveTo>
                <a:lnTo>
                  <a:pt x="42900" y="64681"/>
                </a:lnTo>
                <a:lnTo>
                  <a:pt x="32921" y="79480"/>
                </a:lnTo>
                <a:lnTo>
                  <a:pt x="18122" y="89458"/>
                </a:lnTo>
                <a:lnTo>
                  <a:pt x="0" y="93117"/>
                </a:lnTo>
              </a:path>
              <a:path w="46990" h="93345">
                <a:moveTo>
                  <a:pt x="0" y="0"/>
                </a:moveTo>
                <a:lnTo>
                  <a:pt x="18122" y="3658"/>
                </a:lnTo>
                <a:lnTo>
                  <a:pt x="32921" y="13636"/>
                </a:lnTo>
                <a:lnTo>
                  <a:pt x="42900" y="28435"/>
                </a:lnTo>
                <a:lnTo>
                  <a:pt x="46558" y="46558"/>
                </a:lnTo>
              </a:path>
            </a:pathLst>
          </a:custGeom>
          <a:ln w="11825">
            <a:solidFill>
              <a:srgbClr val="000000"/>
            </a:solidFill>
          </a:ln>
        </p:spPr>
        <p:txBody>
          <a:bodyPr wrap="square" lIns="0" tIns="0" rIns="0" bIns="0" rtlCol="0"/>
          <a:lstStyle/>
          <a:p>
            <a:endParaRPr sz="949"/>
          </a:p>
        </p:txBody>
      </p:sp>
      <p:sp>
        <p:nvSpPr>
          <p:cNvPr id="1166" name="object 1166"/>
          <p:cNvSpPr/>
          <p:nvPr/>
        </p:nvSpPr>
        <p:spPr>
          <a:xfrm>
            <a:off x="6588542" y="6249535"/>
            <a:ext cx="24768" cy="49201"/>
          </a:xfrm>
          <a:custGeom>
            <a:avLst/>
            <a:gdLst/>
            <a:ahLst/>
            <a:cxnLst/>
            <a:rect l="l" t="t" r="r" b="b"/>
            <a:pathLst>
              <a:path w="46990" h="93345">
                <a:moveTo>
                  <a:pt x="46558" y="46558"/>
                </a:moveTo>
                <a:lnTo>
                  <a:pt x="42900" y="64681"/>
                </a:lnTo>
                <a:lnTo>
                  <a:pt x="32921" y="79480"/>
                </a:lnTo>
                <a:lnTo>
                  <a:pt x="18122" y="89458"/>
                </a:lnTo>
                <a:lnTo>
                  <a:pt x="0" y="93117"/>
                </a:lnTo>
              </a:path>
              <a:path w="46990" h="93345">
                <a:moveTo>
                  <a:pt x="0" y="0"/>
                </a:moveTo>
                <a:lnTo>
                  <a:pt x="18122" y="3658"/>
                </a:lnTo>
                <a:lnTo>
                  <a:pt x="32921" y="13636"/>
                </a:lnTo>
                <a:lnTo>
                  <a:pt x="42900" y="28436"/>
                </a:lnTo>
                <a:lnTo>
                  <a:pt x="46558" y="46558"/>
                </a:lnTo>
              </a:path>
            </a:pathLst>
          </a:custGeom>
          <a:ln w="11825">
            <a:solidFill>
              <a:srgbClr val="000000"/>
            </a:solidFill>
          </a:ln>
        </p:spPr>
        <p:txBody>
          <a:bodyPr wrap="square" lIns="0" tIns="0" rIns="0" bIns="0" rtlCol="0"/>
          <a:lstStyle/>
          <a:p>
            <a:endParaRPr sz="949"/>
          </a:p>
        </p:txBody>
      </p:sp>
      <p:pic>
        <p:nvPicPr>
          <p:cNvPr id="1167" name="object 1167"/>
          <p:cNvPicPr/>
          <p:nvPr/>
        </p:nvPicPr>
        <p:blipFill>
          <a:blip r:embed="rId57" cstate="print"/>
          <a:stretch>
            <a:fillRect/>
          </a:stretch>
        </p:blipFill>
        <p:spPr>
          <a:xfrm>
            <a:off x="9111825" y="4491159"/>
            <a:ext cx="77577" cy="77577"/>
          </a:xfrm>
          <a:prstGeom prst="rect">
            <a:avLst/>
          </a:prstGeom>
        </p:spPr>
      </p:pic>
      <p:pic>
        <p:nvPicPr>
          <p:cNvPr id="1168" name="object 1168"/>
          <p:cNvPicPr/>
          <p:nvPr/>
        </p:nvPicPr>
        <p:blipFill>
          <a:blip r:embed="rId58" cstate="print"/>
          <a:stretch>
            <a:fillRect/>
          </a:stretch>
        </p:blipFill>
        <p:spPr>
          <a:xfrm>
            <a:off x="2292117" y="4491159"/>
            <a:ext cx="77577" cy="77577"/>
          </a:xfrm>
          <a:prstGeom prst="rect">
            <a:avLst/>
          </a:prstGeom>
        </p:spPr>
      </p:pic>
      <p:pic>
        <p:nvPicPr>
          <p:cNvPr id="1169" name="object 1169"/>
          <p:cNvPicPr/>
          <p:nvPr/>
        </p:nvPicPr>
        <p:blipFill>
          <a:blip r:embed="rId59" cstate="print"/>
          <a:stretch>
            <a:fillRect/>
          </a:stretch>
        </p:blipFill>
        <p:spPr>
          <a:xfrm>
            <a:off x="2841390" y="5844650"/>
            <a:ext cx="39893" cy="73553"/>
          </a:xfrm>
          <a:prstGeom prst="rect">
            <a:avLst/>
          </a:prstGeom>
        </p:spPr>
      </p:pic>
      <p:sp>
        <p:nvSpPr>
          <p:cNvPr id="1170" name="object 1170"/>
          <p:cNvSpPr/>
          <p:nvPr/>
        </p:nvSpPr>
        <p:spPr>
          <a:xfrm>
            <a:off x="6107547" y="2139648"/>
            <a:ext cx="167015" cy="167015"/>
          </a:xfrm>
          <a:custGeom>
            <a:avLst/>
            <a:gdLst/>
            <a:ahLst/>
            <a:cxnLst/>
            <a:rect l="l" t="t" r="r" b="b"/>
            <a:pathLst>
              <a:path w="316865" h="316864">
                <a:moveTo>
                  <a:pt x="316599" y="158300"/>
                </a:moveTo>
                <a:lnTo>
                  <a:pt x="308529" y="108265"/>
                </a:lnTo>
                <a:lnTo>
                  <a:pt x="286057" y="64810"/>
                </a:lnTo>
                <a:lnTo>
                  <a:pt x="251790" y="30542"/>
                </a:lnTo>
                <a:lnTo>
                  <a:pt x="208335" y="8070"/>
                </a:lnTo>
                <a:lnTo>
                  <a:pt x="158300" y="0"/>
                </a:lnTo>
                <a:lnTo>
                  <a:pt x="108265" y="8070"/>
                </a:lnTo>
                <a:lnTo>
                  <a:pt x="64810" y="30542"/>
                </a:lnTo>
                <a:lnTo>
                  <a:pt x="30542" y="64810"/>
                </a:lnTo>
                <a:lnTo>
                  <a:pt x="8070" y="108265"/>
                </a:lnTo>
                <a:lnTo>
                  <a:pt x="0" y="158300"/>
                </a:lnTo>
                <a:lnTo>
                  <a:pt x="8070" y="208335"/>
                </a:lnTo>
                <a:lnTo>
                  <a:pt x="30542" y="251789"/>
                </a:lnTo>
                <a:lnTo>
                  <a:pt x="64810" y="286057"/>
                </a:lnTo>
                <a:lnTo>
                  <a:pt x="108265" y="308529"/>
                </a:lnTo>
                <a:lnTo>
                  <a:pt x="158300" y="316599"/>
                </a:lnTo>
                <a:lnTo>
                  <a:pt x="208335" y="308529"/>
                </a:lnTo>
                <a:lnTo>
                  <a:pt x="251790" y="286057"/>
                </a:lnTo>
                <a:lnTo>
                  <a:pt x="286057" y="251789"/>
                </a:lnTo>
                <a:lnTo>
                  <a:pt x="308529" y="208335"/>
                </a:lnTo>
                <a:lnTo>
                  <a:pt x="316599" y="158300"/>
                </a:lnTo>
              </a:path>
            </a:pathLst>
          </a:custGeom>
          <a:ln w="11825">
            <a:solidFill>
              <a:srgbClr val="000000"/>
            </a:solidFill>
          </a:ln>
        </p:spPr>
        <p:txBody>
          <a:bodyPr wrap="square" lIns="0" tIns="0" rIns="0" bIns="0" rtlCol="0"/>
          <a:lstStyle/>
          <a:p>
            <a:endParaRPr sz="949"/>
          </a:p>
        </p:txBody>
      </p:sp>
      <p:sp>
        <p:nvSpPr>
          <p:cNvPr id="1171" name="object 1171"/>
          <p:cNvSpPr/>
          <p:nvPr/>
        </p:nvSpPr>
        <p:spPr>
          <a:xfrm>
            <a:off x="6588497" y="2272882"/>
            <a:ext cx="8033" cy="4686"/>
          </a:xfrm>
          <a:custGeom>
            <a:avLst/>
            <a:gdLst/>
            <a:ahLst/>
            <a:cxnLst/>
            <a:rect l="l" t="t" r="r" b="b"/>
            <a:pathLst>
              <a:path w="15240" h="8889">
                <a:moveTo>
                  <a:pt x="14657" y="0"/>
                </a:moveTo>
                <a:lnTo>
                  <a:pt x="13607" y="459"/>
                </a:lnTo>
                <a:lnTo>
                  <a:pt x="12567" y="940"/>
                </a:lnTo>
                <a:lnTo>
                  <a:pt x="11538" y="1444"/>
                </a:lnTo>
              </a:path>
              <a:path w="15240" h="8889">
                <a:moveTo>
                  <a:pt x="9354" y="2555"/>
                </a:moveTo>
                <a:lnTo>
                  <a:pt x="6107" y="4271"/>
                </a:lnTo>
                <a:lnTo>
                  <a:pt x="2981" y="6209"/>
                </a:lnTo>
                <a:lnTo>
                  <a:pt x="0" y="8355"/>
                </a:lnTo>
              </a:path>
            </a:pathLst>
          </a:custGeom>
          <a:ln w="11825">
            <a:solidFill>
              <a:srgbClr val="000000"/>
            </a:solidFill>
          </a:ln>
        </p:spPr>
        <p:txBody>
          <a:bodyPr wrap="square" lIns="0" tIns="0" rIns="0" bIns="0" rtlCol="0"/>
          <a:lstStyle/>
          <a:p>
            <a:endParaRPr sz="949"/>
          </a:p>
        </p:txBody>
      </p:sp>
      <p:sp>
        <p:nvSpPr>
          <p:cNvPr id="1172" name="object 1172"/>
          <p:cNvSpPr/>
          <p:nvPr/>
        </p:nvSpPr>
        <p:spPr>
          <a:xfrm>
            <a:off x="6588497" y="2345576"/>
            <a:ext cx="5020" cy="3347"/>
          </a:xfrm>
          <a:custGeom>
            <a:avLst/>
            <a:gdLst/>
            <a:ahLst/>
            <a:cxnLst/>
            <a:rect l="l" t="t" r="r" b="b"/>
            <a:pathLst>
              <a:path w="9525" h="6350">
                <a:moveTo>
                  <a:pt x="0" y="0"/>
                </a:moveTo>
                <a:lnTo>
                  <a:pt x="2981" y="2146"/>
                </a:lnTo>
                <a:lnTo>
                  <a:pt x="6107" y="4085"/>
                </a:lnTo>
                <a:lnTo>
                  <a:pt x="9354" y="5800"/>
                </a:lnTo>
              </a:path>
            </a:pathLst>
          </a:custGeom>
          <a:ln w="11825">
            <a:solidFill>
              <a:srgbClr val="000000"/>
            </a:solidFill>
          </a:ln>
        </p:spPr>
        <p:txBody>
          <a:bodyPr wrap="square" lIns="0" tIns="0" rIns="0" bIns="0" rtlCol="0"/>
          <a:lstStyle/>
          <a:p>
            <a:endParaRPr sz="949"/>
          </a:p>
        </p:txBody>
      </p:sp>
      <p:sp>
        <p:nvSpPr>
          <p:cNvPr id="1173" name="object 1173"/>
          <p:cNvSpPr/>
          <p:nvPr/>
        </p:nvSpPr>
        <p:spPr>
          <a:xfrm>
            <a:off x="6594579" y="2277287"/>
            <a:ext cx="60581" cy="76312"/>
          </a:xfrm>
          <a:custGeom>
            <a:avLst/>
            <a:gdLst/>
            <a:ahLst/>
            <a:cxnLst/>
            <a:rect l="l" t="t" r="r" b="b"/>
            <a:pathLst>
              <a:path w="114934" h="144779">
                <a:moveTo>
                  <a:pt x="114930" y="64780"/>
                </a:moveTo>
                <a:lnTo>
                  <a:pt x="112675" y="83623"/>
                </a:lnTo>
                <a:lnTo>
                  <a:pt x="106152" y="101172"/>
                </a:lnTo>
                <a:lnTo>
                  <a:pt x="95722" y="116719"/>
                </a:lnTo>
                <a:lnTo>
                  <a:pt x="81748" y="129559"/>
                </a:lnTo>
              </a:path>
              <a:path w="114934" h="144779">
                <a:moveTo>
                  <a:pt x="81748" y="0"/>
                </a:moveTo>
                <a:lnTo>
                  <a:pt x="95722" y="12840"/>
                </a:lnTo>
                <a:lnTo>
                  <a:pt x="106152" y="28388"/>
                </a:lnTo>
                <a:lnTo>
                  <a:pt x="112675" y="45937"/>
                </a:lnTo>
                <a:lnTo>
                  <a:pt x="114930" y="64780"/>
                </a:lnTo>
              </a:path>
              <a:path w="114934" h="144779">
                <a:moveTo>
                  <a:pt x="0" y="136472"/>
                </a:moveTo>
                <a:lnTo>
                  <a:pt x="8384" y="140000"/>
                </a:lnTo>
                <a:lnTo>
                  <a:pt x="17087" y="142545"/>
                </a:lnTo>
                <a:lnTo>
                  <a:pt x="26023" y="144086"/>
                </a:lnTo>
                <a:lnTo>
                  <a:pt x="35105" y="144605"/>
                </a:lnTo>
              </a:path>
            </a:pathLst>
          </a:custGeom>
          <a:ln w="11825">
            <a:solidFill>
              <a:srgbClr val="000000"/>
            </a:solidFill>
          </a:ln>
        </p:spPr>
        <p:txBody>
          <a:bodyPr wrap="square" lIns="0" tIns="0" rIns="0" bIns="0" rtlCol="0"/>
          <a:lstStyle/>
          <a:p>
            <a:endParaRPr sz="949"/>
          </a:p>
        </p:txBody>
      </p:sp>
      <p:sp>
        <p:nvSpPr>
          <p:cNvPr id="1174" name="object 1174"/>
          <p:cNvSpPr/>
          <p:nvPr/>
        </p:nvSpPr>
        <p:spPr>
          <a:xfrm>
            <a:off x="7207679" y="1757532"/>
            <a:ext cx="21755" cy="21755"/>
          </a:xfrm>
          <a:custGeom>
            <a:avLst/>
            <a:gdLst/>
            <a:ahLst/>
            <a:cxnLst/>
            <a:rect l="l" t="t" r="r" b="b"/>
            <a:pathLst>
              <a:path w="41275" h="41275">
                <a:moveTo>
                  <a:pt x="41149" y="0"/>
                </a:moveTo>
                <a:lnTo>
                  <a:pt x="28086" y="7237"/>
                </a:lnTo>
                <a:lnTo>
                  <a:pt x="16690" y="16691"/>
                </a:lnTo>
                <a:lnTo>
                  <a:pt x="7237" y="28087"/>
                </a:lnTo>
                <a:lnTo>
                  <a:pt x="0" y="41150"/>
                </a:lnTo>
              </a:path>
            </a:pathLst>
          </a:custGeom>
          <a:ln w="11825">
            <a:solidFill>
              <a:srgbClr val="000000"/>
            </a:solidFill>
          </a:ln>
        </p:spPr>
        <p:txBody>
          <a:bodyPr wrap="square" lIns="0" tIns="0" rIns="0" bIns="0" rtlCol="0"/>
          <a:lstStyle/>
          <a:p>
            <a:endParaRPr sz="949"/>
          </a:p>
        </p:txBody>
      </p:sp>
      <p:sp>
        <p:nvSpPr>
          <p:cNvPr id="1175" name="object 1175"/>
          <p:cNvSpPr/>
          <p:nvPr/>
        </p:nvSpPr>
        <p:spPr>
          <a:xfrm>
            <a:off x="7207679" y="1757531"/>
            <a:ext cx="80328" cy="80328"/>
          </a:xfrm>
          <a:custGeom>
            <a:avLst/>
            <a:gdLst/>
            <a:ahLst/>
            <a:cxnLst/>
            <a:rect l="l" t="t" r="r" b="b"/>
            <a:pathLst>
              <a:path w="152400" h="152400">
                <a:moveTo>
                  <a:pt x="84071" y="152209"/>
                </a:moveTo>
                <a:lnTo>
                  <a:pt x="58012" y="151522"/>
                </a:lnTo>
                <a:lnTo>
                  <a:pt x="34129" y="142782"/>
                </a:lnTo>
                <a:lnTo>
                  <a:pt x="14199" y="126984"/>
                </a:lnTo>
                <a:lnTo>
                  <a:pt x="0" y="105122"/>
                </a:lnTo>
              </a:path>
              <a:path w="152400" h="152400">
                <a:moveTo>
                  <a:pt x="152208" y="84072"/>
                </a:moveTo>
                <a:lnTo>
                  <a:pt x="144475" y="108966"/>
                </a:lnTo>
                <a:lnTo>
                  <a:pt x="129580" y="129581"/>
                </a:lnTo>
                <a:lnTo>
                  <a:pt x="108965" y="144475"/>
                </a:lnTo>
                <a:lnTo>
                  <a:pt x="84071" y="152209"/>
                </a:lnTo>
              </a:path>
              <a:path w="152400" h="152400">
                <a:moveTo>
                  <a:pt x="105121" y="0"/>
                </a:moveTo>
                <a:lnTo>
                  <a:pt x="126983" y="14199"/>
                </a:lnTo>
                <a:lnTo>
                  <a:pt x="142781" y="34129"/>
                </a:lnTo>
                <a:lnTo>
                  <a:pt x="151522" y="58013"/>
                </a:lnTo>
                <a:lnTo>
                  <a:pt x="152208" y="84072"/>
                </a:lnTo>
              </a:path>
            </a:pathLst>
          </a:custGeom>
          <a:ln w="11825">
            <a:solidFill>
              <a:srgbClr val="000000"/>
            </a:solidFill>
          </a:ln>
        </p:spPr>
        <p:txBody>
          <a:bodyPr wrap="square" lIns="0" tIns="0" rIns="0" bIns="0" rtlCol="0"/>
          <a:lstStyle/>
          <a:p>
            <a:endParaRPr sz="949"/>
          </a:p>
        </p:txBody>
      </p:sp>
      <p:sp>
        <p:nvSpPr>
          <p:cNvPr id="1176" name="object 1176"/>
          <p:cNvSpPr/>
          <p:nvPr/>
        </p:nvSpPr>
        <p:spPr>
          <a:xfrm>
            <a:off x="6588511" y="2279060"/>
            <a:ext cx="5020" cy="3682"/>
          </a:xfrm>
          <a:custGeom>
            <a:avLst/>
            <a:gdLst/>
            <a:ahLst/>
            <a:cxnLst/>
            <a:rect l="l" t="t" r="r" b="b"/>
            <a:pathLst>
              <a:path w="9525" h="6985">
                <a:moveTo>
                  <a:pt x="9343" y="0"/>
                </a:moveTo>
                <a:lnTo>
                  <a:pt x="6053" y="1996"/>
                </a:lnTo>
                <a:lnTo>
                  <a:pt x="2928" y="4254"/>
                </a:lnTo>
                <a:lnTo>
                  <a:pt x="0" y="6751"/>
                </a:lnTo>
              </a:path>
            </a:pathLst>
          </a:custGeom>
          <a:ln w="11825">
            <a:solidFill>
              <a:srgbClr val="000000"/>
            </a:solidFill>
          </a:ln>
        </p:spPr>
        <p:txBody>
          <a:bodyPr wrap="square" lIns="0" tIns="0" rIns="0" bIns="0" rtlCol="0"/>
          <a:lstStyle/>
          <a:p>
            <a:endParaRPr sz="949"/>
          </a:p>
        </p:txBody>
      </p:sp>
      <p:sp>
        <p:nvSpPr>
          <p:cNvPr id="1177" name="object 1177"/>
          <p:cNvSpPr/>
          <p:nvPr/>
        </p:nvSpPr>
        <p:spPr>
          <a:xfrm>
            <a:off x="6588525" y="2282619"/>
            <a:ext cx="62589" cy="66940"/>
          </a:xfrm>
          <a:custGeom>
            <a:avLst/>
            <a:gdLst/>
            <a:ahLst/>
            <a:cxnLst/>
            <a:rect l="l" t="t" r="r" b="b"/>
            <a:pathLst>
              <a:path w="118745" h="127000">
                <a:moveTo>
                  <a:pt x="43139" y="126423"/>
                </a:moveTo>
                <a:lnTo>
                  <a:pt x="44289" y="126479"/>
                </a:lnTo>
                <a:lnTo>
                  <a:pt x="45440" y="126506"/>
                </a:lnTo>
                <a:lnTo>
                  <a:pt x="46591" y="126506"/>
                </a:lnTo>
              </a:path>
              <a:path w="118745" h="127000">
                <a:moveTo>
                  <a:pt x="0" y="109351"/>
                </a:moveTo>
                <a:lnTo>
                  <a:pt x="2916" y="111835"/>
                </a:lnTo>
                <a:lnTo>
                  <a:pt x="6027" y="114083"/>
                </a:lnTo>
                <a:lnTo>
                  <a:pt x="9301" y="116071"/>
                </a:lnTo>
              </a:path>
              <a:path w="118745" h="127000">
                <a:moveTo>
                  <a:pt x="118433" y="54682"/>
                </a:moveTo>
                <a:lnTo>
                  <a:pt x="116737" y="70182"/>
                </a:lnTo>
                <a:lnTo>
                  <a:pt x="111811" y="84790"/>
                </a:lnTo>
                <a:lnTo>
                  <a:pt x="103883" y="98011"/>
                </a:lnTo>
                <a:lnTo>
                  <a:pt x="93181" y="109351"/>
                </a:lnTo>
              </a:path>
              <a:path w="118745" h="127000">
                <a:moveTo>
                  <a:pt x="93208" y="0"/>
                </a:moveTo>
                <a:lnTo>
                  <a:pt x="103904" y="11345"/>
                </a:lnTo>
                <a:lnTo>
                  <a:pt x="111826" y="24570"/>
                </a:lnTo>
                <a:lnTo>
                  <a:pt x="116745" y="39180"/>
                </a:lnTo>
                <a:lnTo>
                  <a:pt x="118433" y="54682"/>
                </a:lnTo>
              </a:path>
            </a:pathLst>
          </a:custGeom>
          <a:ln w="11825">
            <a:solidFill>
              <a:srgbClr val="000000"/>
            </a:solidFill>
          </a:ln>
        </p:spPr>
        <p:txBody>
          <a:bodyPr wrap="square" lIns="0" tIns="0" rIns="0" bIns="0" rtlCol="0"/>
          <a:lstStyle/>
          <a:p>
            <a:endParaRPr sz="949"/>
          </a:p>
        </p:txBody>
      </p:sp>
      <p:sp>
        <p:nvSpPr>
          <p:cNvPr id="1178" name="object 1178"/>
          <p:cNvSpPr/>
          <p:nvPr/>
        </p:nvSpPr>
        <p:spPr>
          <a:xfrm>
            <a:off x="7212306" y="1762159"/>
            <a:ext cx="17404" cy="17404"/>
          </a:xfrm>
          <a:custGeom>
            <a:avLst/>
            <a:gdLst/>
            <a:ahLst/>
            <a:cxnLst/>
            <a:rect l="l" t="t" r="r" b="b"/>
            <a:pathLst>
              <a:path w="33020" h="33020">
                <a:moveTo>
                  <a:pt x="32426" y="0"/>
                </a:moveTo>
                <a:lnTo>
                  <a:pt x="22409" y="6032"/>
                </a:lnTo>
                <a:lnTo>
                  <a:pt x="13556" y="13556"/>
                </a:lnTo>
                <a:lnTo>
                  <a:pt x="6032" y="22409"/>
                </a:lnTo>
                <a:lnTo>
                  <a:pt x="0" y="32426"/>
                </a:lnTo>
              </a:path>
            </a:pathLst>
          </a:custGeom>
          <a:ln w="11825">
            <a:solidFill>
              <a:srgbClr val="000000"/>
            </a:solidFill>
          </a:ln>
        </p:spPr>
        <p:txBody>
          <a:bodyPr wrap="square" lIns="0" tIns="0" rIns="0" bIns="0" rtlCol="0"/>
          <a:lstStyle/>
          <a:p>
            <a:endParaRPr sz="949"/>
          </a:p>
        </p:txBody>
      </p:sp>
      <p:sp>
        <p:nvSpPr>
          <p:cNvPr id="1179" name="object 1179"/>
          <p:cNvSpPr/>
          <p:nvPr/>
        </p:nvSpPr>
        <p:spPr>
          <a:xfrm>
            <a:off x="7212306" y="1762159"/>
            <a:ext cx="71626" cy="71626"/>
          </a:xfrm>
          <a:custGeom>
            <a:avLst/>
            <a:gdLst/>
            <a:ahLst/>
            <a:cxnLst/>
            <a:rect l="l" t="t" r="r" b="b"/>
            <a:pathLst>
              <a:path w="135890" h="135889">
                <a:moveTo>
                  <a:pt x="75342" y="135354"/>
                </a:moveTo>
                <a:lnTo>
                  <a:pt x="52472" y="135214"/>
                </a:lnTo>
                <a:lnTo>
                  <a:pt x="31286" y="128134"/>
                </a:lnTo>
                <a:lnTo>
                  <a:pt x="13291" y="114898"/>
                </a:lnTo>
                <a:lnTo>
                  <a:pt x="0" y="96286"/>
                </a:lnTo>
              </a:path>
              <a:path w="135890" h="135889">
                <a:moveTo>
                  <a:pt x="135355" y="75342"/>
                </a:moveTo>
                <a:lnTo>
                  <a:pt x="128309" y="97100"/>
                </a:lnTo>
                <a:lnTo>
                  <a:pt x="115157" y="115157"/>
                </a:lnTo>
                <a:lnTo>
                  <a:pt x="97101" y="128309"/>
                </a:lnTo>
                <a:lnTo>
                  <a:pt x="75342" y="135354"/>
                </a:lnTo>
              </a:path>
              <a:path w="135890" h="135889">
                <a:moveTo>
                  <a:pt x="96286" y="0"/>
                </a:moveTo>
                <a:lnTo>
                  <a:pt x="114898" y="13291"/>
                </a:lnTo>
                <a:lnTo>
                  <a:pt x="128135" y="31285"/>
                </a:lnTo>
                <a:lnTo>
                  <a:pt x="135215" y="52472"/>
                </a:lnTo>
                <a:lnTo>
                  <a:pt x="135355" y="75342"/>
                </a:lnTo>
              </a:path>
            </a:pathLst>
          </a:custGeom>
          <a:ln w="11825">
            <a:solidFill>
              <a:srgbClr val="000000"/>
            </a:solidFill>
          </a:ln>
        </p:spPr>
        <p:txBody>
          <a:bodyPr wrap="square" lIns="0" tIns="0" rIns="0" bIns="0" rtlCol="0"/>
          <a:lstStyle/>
          <a:p>
            <a:endParaRPr sz="949"/>
          </a:p>
        </p:txBody>
      </p:sp>
      <p:sp>
        <p:nvSpPr>
          <p:cNvPr id="1180" name="object 1180"/>
          <p:cNvSpPr/>
          <p:nvPr/>
        </p:nvSpPr>
        <p:spPr>
          <a:xfrm>
            <a:off x="6588542" y="1845162"/>
            <a:ext cx="5020" cy="669"/>
          </a:xfrm>
          <a:custGeom>
            <a:avLst/>
            <a:gdLst/>
            <a:ahLst/>
            <a:cxnLst/>
            <a:rect l="l" t="t" r="r" b="b"/>
            <a:pathLst>
              <a:path w="9525" h="1270">
                <a:moveTo>
                  <a:pt x="9312" y="941"/>
                </a:moveTo>
                <a:lnTo>
                  <a:pt x="6247" y="314"/>
                </a:lnTo>
                <a:lnTo>
                  <a:pt x="3127" y="0"/>
                </a:lnTo>
                <a:lnTo>
                  <a:pt x="0" y="0"/>
                </a:lnTo>
              </a:path>
            </a:pathLst>
          </a:custGeom>
          <a:ln w="11825">
            <a:solidFill>
              <a:srgbClr val="000000"/>
            </a:solidFill>
          </a:ln>
        </p:spPr>
        <p:txBody>
          <a:bodyPr wrap="square" lIns="0" tIns="0" rIns="0" bIns="0" rtlCol="0"/>
          <a:lstStyle/>
          <a:p>
            <a:endParaRPr sz="949"/>
          </a:p>
        </p:txBody>
      </p:sp>
      <p:sp>
        <p:nvSpPr>
          <p:cNvPr id="1181" name="object 1181"/>
          <p:cNvSpPr/>
          <p:nvPr/>
        </p:nvSpPr>
        <p:spPr>
          <a:xfrm>
            <a:off x="6588542" y="1893747"/>
            <a:ext cx="5020" cy="669"/>
          </a:xfrm>
          <a:custGeom>
            <a:avLst/>
            <a:gdLst/>
            <a:ahLst/>
            <a:cxnLst/>
            <a:rect l="l" t="t" r="r" b="b"/>
            <a:pathLst>
              <a:path w="9525" h="1270">
                <a:moveTo>
                  <a:pt x="0" y="941"/>
                </a:moveTo>
                <a:lnTo>
                  <a:pt x="3127" y="941"/>
                </a:lnTo>
                <a:lnTo>
                  <a:pt x="6247" y="625"/>
                </a:lnTo>
                <a:lnTo>
                  <a:pt x="9312" y="0"/>
                </a:lnTo>
              </a:path>
            </a:pathLst>
          </a:custGeom>
          <a:ln w="11825">
            <a:solidFill>
              <a:srgbClr val="000000"/>
            </a:solidFill>
          </a:ln>
        </p:spPr>
        <p:txBody>
          <a:bodyPr wrap="square" lIns="0" tIns="0" rIns="0" bIns="0" rtlCol="0"/>
          <a:lstStyle/>
          <a:p>
            <a:endParaRPr sz="949"/>
          </a:p>
        </p:txBody>
      </p:sp>
      <p:sp>
        <p:nvSpPr>
          <p:cNvPr id="1182" name="object 1182"/>
          <p:cNvSpPr/>
          <p:nvPr/>
        </p:nvSpPr>
        <p:spPr>
          <a:xfrm>
            <a:off x="1834451" y="1704210"/>
            <a:ext cx="834407" cy="834407"/>
          </a:xfrm>
          <a:custGeom>
            <a:avLst/>
            <a:gdLst/>
            <a:ahLst/>
            <a:cxnLst/>
            <a:rect l="l" t="t" r="r" b="b"/>
            <a:pathLst>
              <a:path w="1583054" h="1583054">
                <a:moveTo>
                  <a:pt x="1583000" y="791499"/>
                </a:moveTo>
                <a:lnTo>
                  <a:pt x="1581555" y="743283"/>
                </a:lnTo>
                <a:lnTo>
                  <a:pt x="1577277" y="695831"/>
                </a:lnTo>
                <a:lnTo>
                  <a:pt x="1570247" y="649226"/>
                </a:lnTo>
                <a:lnTo>
                  <a:pt x="1560550" y="603550"/>
                </a:lnTo>
                <a:lnTo>
                  <a:pt x="1548267" y="558887"/>
                </a:lnTo>
                <a:lnTo>
                  <a:pt x="1533481" y="515319"/>
                </a:lnTo>
                <a:lnTo>
                  <a:pt x="1516276" y="472929"/>
                </a:lnTo>
                <a:lnTo>
                  <a:pt x="1496733" y="431800"/>
                </a:lnTo>
                <a:lnTo>
                  <a:pt x="1474937" y="392014"/>
                </a:lnTo>
                <a:lnTo>
                  <a:pt x="1450968" y="353654"/>
                </a:lnTo>
                <a:lnTo>
                  <a:pt x="1424911" y="316804"/>
                </a:lnTo>
                <a:lnTo>
                  <a:pt x="1396849" y="281546"/>
                </a:lnTo>
                <a:lnTo>
                  <a:pt x="1366863" y="247962"/>
                </a:lnTo>
                <a:lnTo>
                  <a:pt x="1335037" y="216136"/>
                </a:lnTo>
                <a:lnTo>
                  <a:pt x="1301453" y="186150"/>
                </a:lnTo>
                <a:lnTo>
                  <a:pt x="1266194" y="158087"/>
                </a:lnTo>
                <a:lnTo>
                  <a:pt x="1229344" y="132030"/>
                </a:lnTo>
                <a:lnTo>
                  <a:pt x="1190985" y="108062"/>
                </a:lnTo>
                <a:lnTo>
                  <a:pt x="1151199" y="86266"/>
                </a:lnTo>
                <a:lnTo>
                  <a:pt x="1110070" y="66723"/>
                </a:lnTo>
                <a:lnTo>
                  <a:pt x="1067679" y="49518"/>
                </a:lnTo>
                <a:lnTo>
                  <a:pt x="1024111" y="34732"/>
                </a:lnTo>
                <a:lnTo>
                  <a:pt x="979448" y="22449"/>
                </a:lnTo>
                <a:lnTo>
                  <a:pt x="933773" y="12752"/>
                </a:lnTo>
                <a:lnTo>
                  <a:pt x="887167" y="5722"/>
                </a:lnTo>
                <a:lnTo>
                  <a:pt x="839715" y="1444"/>
                </a:lnTo>
                <a:lnTo>
                  <a:pt x="791500" y="0"/>
                </a:lnTo>
                <a:lnTo>
                  <a:pt x="743284" y="1444"/>
                </a:lnTo>
                <a:lnTo>
                  <a:pt x="695832" y="5722"/>
                </a:lnTo>
                <a:lnTo>
                  <a:pt x="649226" y="12752"/>
                </a:lnTo>
                <a:lnTo>
                  <a:pt x="603551" y="22449"/>
                </a:lnTo>
                <a:lnTo>
                  <a:pt x="558888" y="34732"/>
                </a:lnTo>
                <a:lnTo>
                  <a:pt x="515319" y="49518"/>
                </a:lnTo>
                <a:lnTo>
                  <a:pt x="472929" y="66723"/>
                </a:lnTo>
                <a:lnTo>
                  <a:pt x="431800" y="86266"/>
                </a:lnTo>
                <a:lnTo>
                  <a:pt x="392014" y="108062"/>
                </a:lnTo>
                <a:lnTo>
                  <a:pt x="353655" y="132030"/>
                </a:lnTo>
                <a:lnTo>
                  <a:pt x="316804" y="158087"/>
                </a:lnTo>
                <a:lnTo>
                  <a:pt x="281546" y="186150"/>
                </a:lnTo>
                <a:lnTo>
                  <a:pt x="247962" y="216136"/>
                </a:lnTo>
                <a:lnTo>
                  <a:pt x="216136" y="247962"/>
                </a:lnTo>
                <a:lnTo>
                  <a:pt x="186150" y="281546"/>
                </a:lnTo>
                <a:lnTo>
                  <a:pt x="158088" y="316804"/>
                </a:lnTo>
                <a:lnTo>
                  <a:pt x="132031" y="353654"/>
                </a:lnTo>
                <a:lnTo>
                  <a:pt x="108062" y="392014"/>
                </a:lnTo>
                <a:lnTo>
                  <a:pt x="86266" y="431800"/>
                </a:lnTo>
                <a:lnTo>
                  <a:pt x="66723" y="472929"/>
                </a:lnTo>
                <a:lnTo>
                  <a:pt x="49518" y="515319"/>
                </a:lnTo>
                <a:lnTo>
                  <a:pt x="34732" y="558887"/>
                </a:lnTo>
                <a:lnTo>
                  <a:pt x="22449" y="603550"/>
                </a:lnTo>
                <a:lnTo>
                  <a:pt x="12752" y="649226"/>
                </a:lnTo>
                <a:lnTo>
                  <a:pt x="5722" y="695831"/>
                </a:lnTo>
                <a:lnTo>
                  <a:pt x="1444" y="743283"/>
                </a:lnTo>
                <a:lnTo>
                  <a:pt x="0" y="791499"/>
                </a:lnTo>
                <a:lnTo>
                  <a:pt x="1444" y="839715"/>
                </a:lnTo>
                <a:lnTo>
                  <a:pt x="5722" y="887167"/>
                </a:lnTo>
                <a:lnTo>
                  <a:pt x="12752" y="933772"/>
                </a:lnTo>
                <a:lnTo>
                  <a:pt x="22449" y="979448"/>
                </a:lnTo>
                <a:lnTo>
                  <a:pt x="34732" y="1024111"/>
                </a:lnTo>
                <a:lnTo>
                  <a:pt x="49518" y="1067679"/>
                </a:lnTo>
                <a:lnTo>
                  <a:pt x="66723" y="1110069"/>
                </a:lnTo>
                <a:lnTo>
                  <a:pt x="86266" y="1151199"/>
                </a:lnTo>
                <a:lnTo>
                  <a:pt x="108062" y="1190984"/>
                </a:lnTo>
                <a:lnTo>
                  <a:pt x="132031" y="1229344"/>
                </a:lnTo>
                <a:lnTo>
                  <a:pt x="158088" y="1266194"/>
                </a:lnTo>
                <a:lnTo>
                  <a:pt x="186150" y="1301452"/>
                </a:lnTo>
                <a:lnTo>
                  <a:pt x="216136" y="1335036"/>
                </a:lnTo>
                <a:lnTo>
                  <a:pt x="247962" y="1366862"/>
                </a:lnTo>
                <a:lnTo>
                  <a:pt x="281546" y="1396848"/>
                </a:lnTo>
                <a:lnTo>
                  <a:pt x="316804" y="1424911"/>
                </a:lnTo>
                <a:lnTo>
                  <a:pt x="353655" y="1450968"/>
                </a:lnTo>
                <a:lnTo>
                  <a:pt x="392014" y="1474936"/>
                </a:lnTo>
                <a:lnTo>
                  <a:pt x="431800" y="1496733"/>
                </a:lnTo>
                <a:lnTo>
                  <a:pt x="472929" y="1516275"/>
                </a:lnTo>
                <a:lnTo>
                  <a:pt x="515319" y="1533481"/>
                </a:lnTo>
                <a:lnTo>
                  <a:pt x="558888" y="1548266"/>
                </a:lnTo>
                <a:lnTo>
                  <a:pt x="603551" y="1560549"/>
                </a:lnTo>
                <a:lnTo>
                  <a:pt x="649226" y="1570247"/>
                </a:lnTo>
                <a:lnTo>
                  <a:pt x="695832" y="1577276"/>
                </a:lnTo>
                <a:lnTo>
                  <a:pt x="743284" y="1581555"/>
                </a:lnTo>
                <a:lnTo>
                  <a:pt x="791500" y="1582999"/>
                </a:lnTo>
                <a:lnTo>
                  <a:pt x="839715" y="1581555"/>
                </a:lnTo>
                <a:lnTo>
                  <a:pt x="887167" y="1577276"/>
                </a:lnTo>
                <a:lnTo>
                  <a:pt x="933773" y="1570247"/>
                </a:lnTo>
                <a:lnTo>
                  <a:pt x="979448" y="1560549"/>
                </a:lnTo>
                <a:lnTo>
                  <a:pt x="1024111" y="1548266"/>
                </a:lnTo>
                <a:lnTo>
                  <a:pt x="1067679" y="1533481"/>
                </a:lnTo>
                <a:lnTo>
                  <a:pt x="1110070" y="1516275"/>
                </a:lnTo>
                <a:lnTo>
                  <a:pt x="1151199" y="1496733"/>
                </a:lnTo>
                <a:lnTo>
                  <a:pt x="1190985" y="1474936"/>
                </a:lnTo>
                <a:lnTo>
                  <a:pt x="1229344" y="1450968"/>
                </a:lnTo>
                <a:lnTo>
                  <a:pt x="1266194" y="1424911"/>
                </a:lnTo>
                <a:lnTo>
                  <a:pt x="1301453" y="1396848"/>
                </a:lnTo>
                <a:lnTo>
                  <a:pt x="1335037" y="1366862"/>
                </a:lnTo>
                <a:lnTo>
                  <a:pt x="1366863" y="1335036"/>
                </a:lnTo>
                <a:lnTo>
                  <a:pt x="1396849" y="1301452"/>
                </a:lnTo>
                <a:lnTo>
                  <a:pt x="1424911" y="1266194"/>
                </a:lnTo>
                <a:lnTo>
                  <a:pt x="1450968" y="1229344"/>
                </a:lnTo>
                <a:lnTo>
                  <a:pt x="1474937" y="1190984"/>
                </a:lnTo>
                <a:lnTo>
                  <a:pt x="1496733" y="1151199"/>
                </a:lnTo>
                <a:lnTo>
                  <a:pt x="1516276" y="1110069"/>
                </a:lnTo>
                <a:lnTo>
                  <a:pt x="1533481" y="1067679"/>
                </a:lnTo>
                <a:lnTo>
                  <a:pt x="1548267" y="1024111"/>
                </a:lnTo>
                <a:lnTo>
                  <a:pt x="1560550" y="979448"/>
                </a:lnTo>
                <a:lnTo>
                  <a:pt x="1570247" y="933772"/>
                </a:lnTo>
                <a:lnTo>
                  <a:pt x="1577277" y="887167"/>
                </a:lnTo>
                <a:lnTo>
                  <a:pt x="1581555" y="839715"/>
                </a:lnTo>
                <a:lnTo>
                  <a:pt x="1583000" y="791499"/>
                </a:lnTo>
              </a:path>
            </a:pathLst>
          </a:custGeom>
          <a:ln w="11825">
            <a:solidFill>
              <a:srgbClr val="000000"/>
            </a:solidFill>
          </a:ln>
        </p:spPr>
        <p:txBody>
          <a:bodyPr wrap="square" lIns="0" tIns="0" rIns="0" bIns="0" rtlCol="0"/>
          <a:lstStyle/>
          <a:p>
            <a:endParaRPr sz="949"/>
          </a:p>
        </p:txBody>
      </p:sp>
      <p:sp>
        <p:nvSpPr>
          <p:cNvPr id="1183" name="object 1183"/>
          <p:cNvSpPr/>
          <p:nvPr/>
        </p:nvSpPr>
        <p:spPr>
          <a:xfrm>
            <a:off x="5938835" y="1876984"/>
            <a:ext cx="671073" cy="671073"/>
          </a:xfrm>
          <a:custGeom>
            <a:avLst/>
            <a:gdLst/>
            <a:ahLst/>
            <a:cxnLst/>
            <a:rect l="l" t="t" r="r" b="b"/>
            <a:pathLst>
              <a:path w="1273175" h="1273175">
                <a:moveTo>
                  <a:pt x="1272846" y="636423"/>
                </a:moveTo>
                <a:lnTo>
                  <a:pt x="1271101" y="588926"/>
                </a:lnTo>
                <a:lnTo>
                  <a:pt x="1265946" y="542377"/>
                </a:lnTo>
                <a:lnTo>
                  <a:pt x="1257505" y="496899"/>
                </a:lnTo>
                <a:lnTo>
                  <a:pt x="1245901" y="452616"/>
                </a:lnTo>
                <a:lnTo>
                  <a:pt x="1231257" y="409649"/>
                </a:lnTo>
                <a:lnTo>
                  <a:pt x="1213696" y="368123"/>
                </a:lnTo>
                <a:lnTo>
                  <a:pt x="1193340" y="328160"/>
                </a:lnTo>
                <a:lnTo>
                  <a:pt x="1170315" y="289884"/>
                </a:lnTo>
                <a:lnTo>
                  <a:pt x="1144741" y="253417"/>
                </a:lnTo>
                <a:lnTo>
                  <a:pt x="1116742" y="218883"/>
                </a:lnTo>
                <a:lnTo>
                  <a:pt x="1086442" y="186404"/>
                </a:lnTo>
                <a:lnTo>
                  <a:pt x="1053963" y="156104"/>
                </a:lnTo>
                <a:lnTo>
                  <a:pt x="1019429" y="128105"/>
                </a:lnTo>
                <a:lnTo>
                  <a:pt x="982962" y="102531"/>
                </a:lnTo>
                <a:lnTo>
                  <a:pt x="944686" y="79505"/>
                </a:lnTo>
                <a:lnTo>
                  <a:pt x="904723" y="59150"/>
                </a:lnTo>
                <a:lnTo>
                  <a:pt x="863197" y="41589"/>
                </a:lnTo>
                <a:lnTo>
                  <a:pt x="820230" y="26945"/>
                </a:lnTo>
                <a:lnTo>
                  <a:pt x="775947" y="15341"/>
                </a:lnTo>
                <a:lnTo>
                  <a:pt x="730469" y="6900"/>
                </a:lnTo>
                <a:lnTo>
                  <a:pt x="683920" y="1745"/>
                </a:lnTo>
                <a:lnTo>
                  <a:pt x="636423" y="0"/>
                </a:lnTo>
                <a:lnTo>
                  <a:pt x="588926" y="1745"/>
                </a:lnTo>
                <a:lnTo>
                  <a:pt x="542377" y="6900"/>
                </a:lnTo>
                <a:lnTo>
                  <a:pt x="496899" y="15341"/>
                </a:lnTo>
                <a:lnTo>
                  <a:pt x="452615" y="26945"/>
                </a:lnTo>
                <a:lnTo>
                  <a:pt x="409649" y="41589"/>
                </a:lnTo>
                <a:lnTo>
                  <a:pt x="368123" y="59150"/>
                </a:lnTo>
                <a:lnTo>
                  <a:pt x="328160" y="79505"/>
                </a:lnTo>
                <a:lnTo>
                  <a:pt x="289883" y="102531"/>
                </a:lnTo>
                <a:lnTo>
                  <a:pt x="253417" y="128105"/>
                </a:lnTo>
                <a:lnTo>
                  <a:pt x="218882" y="156104"/>
                </a:lnTo>
                <a:lnTo>
                  <a:pt x="186403" y="186404"/>
                </a:lnTo>
                <a:lnTo>
                  <a:pt x="156103" y="218883"/>
                </a:lnTo>
                <a:lnTo>
                  <a:pt x="128105" y="253417"/>
                </a:lnTo>
                <a:lnTo>
                  <a:pt x="102531" y="289884"/>
                </a:lnTo>
                <a:lnTo>
                  <a:pt x="79505" y="328160"/>
                </a:lnTo>
                <a:lnTo>
                  <a:pt x="59150" y="368123"/>
                </a:lnTo>
                <a:lnTo>
                  <a:pt x="41589" y="409649"/>
                </a:lnTo>
                <a:lnTo>
                  <a:pt x="26945" y="452616"/>
                </a:lnTo>
                <a:lnTo>
                  <a:pt x="15341" y="496899"/>
                </a:lnTo>
                <a:lnTo>
                  <a:pt x="6900" y="542377"/>
                </a:lnTo>
                <a:lnTo>
                  <a:pt x="1745" y="588926"/>
                </a:lnTo>
                <a:lnTo>
                  <a:pt x="0" y="636423"/>
                </a:lnTo>
                <a:lnTo>
                  <a:pt x="1745" y="683920"/>
                </a:lnTo>
                <a:lnTo>
                  <a:pt x="6900" y="730469"/>
                </a:lnTo>
                <a:lnTo>
                  <a:pt x="15341" y="775947"/>
                </a:lnTo>
                <a:lnTo>
                  <a:pt x="26945" y="820231"/>
                </a:lnTo>
                <a:lnTo>
                  <a:pt x="41589" y="863197"/>
                </a:lnTo>
                <a:lnTo>
                  <a:pt x="59150" y="904723"/>
                </a:lnTo>
                <a:lnTo>
                  <a:pt x="79505" y="944686"/>
                </a:lnTo>
                <a:lnTo>
                  <a:pt x="102531" y="982963"/>
                </a:lnTo>
                <a:lnTo>
                  <a:pt x="128105" y="1019430"/>
                </a:lnTo>
                <a:lnTo>
                  <a:pt x="156103" y="1053964"/>
                </a:lnTo>
                <a:lnTo>
                  <a:pt x="186403" y="1086443"/>
                </a:lnTo>
                <a:lnTo>
                  <a:pt x="218882" y="1116743"/>
                </a:lnTo>
                <a:lnTo>
                  <a:pt x="253417" y="1144741"/>
                </a:lnTo>
                <a:lnTo>
                  <a:pt x="289883" y="1170315"/>
                </a:lnTo>
                <a:lnTo>
                  <a:pt x="328160" y="1193341"/>
                </a:lnTo>
                <a:lnTo>
                  <a:pt x="368123" y="1213696"/>
                </a:lnTo>
                <a:lnTo>
                  <a:pt x="409649" y="1231257"/>
                </a:lnTo>
                <a:lnTo>
                  <a:pt x="452615" y="1245901"/>
                </a:lnTo>
                <a:lnTo>
                  <a:pt x="496899" y="1257506"/>
                </a:lnTo>
                <a:lnTo>
                  <a:pt x="542377" y="1265946"/>
                </a:lnTo>
                <a:lnTo>
                  <a:pt x="588926" y="1271101"/>
                </a:lnTo>
                <a:lnTo>
                  <a:pt x="636423" y="1272847"/>
                </a:lnTo>
                <a:lnTo>
                  <a:pt x="683920" y="1271101"/>
                </a:lnTo>
                <a:lnTo>
                  <a:pt x="730469" y="1265946"/>
                </a:lnTo>
                <a:lnTo>
                  <a:pt x="775947" y="1257506"/>
                </a:lnTo>
                <a:lnTo>
                  <a:pt x="820230" y="1245901"/>
                </a:lnTo>
                <a:lnTo>
                  <a:pt x="863197" y="1231257"/>
                </a:lnTo>
                <a:lnTo>
                  <a:pt x="904723" y="1213696"/>
                </a:lnTo>
                <a:lnTo>
                  <a:pt x="944686" y="1193341"/>
                </a:lnTo>
                <a:lnTo>
                  <a:pt x="982962" y="1170315"/>
                </a:lnTo>
                <a:lnTo>
                  <a:pt x="1019429" y="1144741"/>
                </a:lnTo>
                <a:lnTo>
                  <a:pt x="1053963" y="1116743"/>
                </a:lnTo>
                <a:lnTo>
                  <a:pt x="1086442" y="1086443"/>
                </a:lnTo>
                <a:lnTo>
                  <a:pt x="1116742" y="1053964"/>
                </a:lnTo>
                <a:lnTo>
                  <a:pt x="1144741" y="1019430"/>
                </a:lnTo>
                <a:lnTo>
                  <a:pt x="1170315" y="982963"/>
                </a:lnTo>
                <a:lnTo>
                  <a:pt x="1193340" y="944686"/>
                </a:lnTo>
                <a:lnTo>
                  <a:pt x="1213696" y="904723"/>
                </a:lnTo>
                <a:lnTo>
                  <a:pt x="1231257" y="863197"/>
                </a:lnTo>
                <a:lnTo>
                  <a:pt x="1245901" y="820231"/>
                </a:lnTo>
                <a:lnTo>
                  <a:pt x="1257505" y="775947"/>
                </a:lnTo>
                <a:lnTo>
                  <a:pt x="1265946" y="730469"/>
                </a:lnTo>
                <a:lnTo>
                  <a:pt x="1271101" y="683920"/>
                </a:lnTo>
                <a:lnTo>
                  <a:pt x="1272846" y="636423"/>
                </a:lnTo>
              </a:path>
            </a:pathLst>
          </a:custGeom>
          <a:ln w="3175">
            <a:solidFill>
              <a:srgbClr val="000000"/>
            </a:solidFill>
            <a:prstDash val="lgDashDot"/>
          </a:ln>
        </p:spPr>
        <p:txBody>
          <a:bodyPr wrap="square" lIns="0" tIns="0" rIns="0" bIns="0" rtlCol="0"/>
          <a:lstStyle/>
          <a:p>
            <a:endParaRPr sz="949"/>
          </a:p>
        </p:txBody>
      </p:sp>
      <p:sp>
        <p:nvSpPr>
          <p:cNvPr id="1184" name="object 1184"/>
          <p:cNvSpPr/>
          <p:nvPr/>
        </p:nvSpPr>
        <p:spPr>
          <a:xfrm>
            <a:off x="4239199" y="2370382"/>
            <a:ext cx="38825" cy="22090"/>
          </a:xfrm>
          <a:custGeom>
            <a:avLst/>
            <a:gdLst/>
            <a:ahLst/>
            <a:cxnLst/>
            <a:rect l="l" t="t" r="r" b="b"/>
            <a:pathLst>
              <a:path w="73659" h="41910">
                <a:moveTo>
                  <a:pt x="73286" y="0"/>
                </a:moveTo>
                <a:lnTo>
                  <a:pt x="68036" y="2295"/>
                </a:lnTo>
                <a:lnTo>
                  <a:pt x="62836" y="4704"/>
                </a:lnTo>
                <a:lnTo>
                  <a:pt x="57690" y="7224"/>
                </a:lnTo>
              </a:path>
              <a:path w="73659" h="41910">
                <a:moveTo>
                  <a:pt x="46772" y="12779"/>
                </a:moveTo>
                <a:lnTo>
                  <a:pt x="34709" y="19422"/>
                </a:lnTo>
                <a:lnTo>
                  <a:pt x="22885" y="26474"/>
                </a:lnTo>
                <a:lnTo>
                  <a:pt x="11312" y="33929"/>
                </a:lnTo>
                <a:lnTo>
                  <a:pt x="0" y="41782"/>
                </a:lnTo>
              </a:path>
            </a:pathLst>
          </a:custGeom>
          <a:ln w="11825">
            <a:solidFill>
              <a:srgbClr val="000000"/>
            </a:solidFill>
          </a:ln>
        </p:spPr>
        <p:txBody>
          <a:bodyPr wrap="square" lIns="0" tIns="0" rIns="0" bIns="0" rtlCol="0"/>
          <a:lstStyle/>
          <a:p>
            <a:endParaRPr sz="949"/>
          </a:p>
        </p:txBody>
      </p:sp>
      <p:sp>
        <p:nvSpPr>
          <p:cNvPr id="1185" name="object 1185"/>
          <p:cNvSpPr/>
          <p:nvPr/>
        </p:nvSpPr>
        <p:spPr>
          <a:xfrm>
            <a:off x="4239199" y="2733851"/>
            <a:ext cx="31462" cy="18743"/>
          </a:xfrm>
          <a:custGeom>
            <a:avLst/>
            <a:gdLst/>
            <a:ahLst/>
            <a:cxnLst/>
            <a:rect l="l" t="t" r="r" b="b"/>
            <a:pathLst>
              <a:path w="59690" h="35560">
                <a:moveTo>
                  <a:pt x="0" y="0"/>
                </a:moveTo>
                <a:lnTo>
                  <a:pt x="11312" y="7852"/>
                </a:lnTo>
                <a:lnTo>
                  <a:pt x="22885" y="15308"/>
                </a:lnTo>
                <a:lnTo>
                  <a:pt x="34709" y="22360"/>
                </a:lnTo>
                <a:lnTo>
                  <a:pt x="46772" y="29002"/>
                </a:lnTo>
              </a:path>
              <a:path w="59690" h="35560">
                <a:moveTo>
                  <a:pt x="57690" y="34557"/>
                </a:moveTo>
                <a:lnTo>
                  <a:pt x="58190" y="34802"/>
                </a:lnTo>
                <a:lnTo>
                  <a:pt x="58692" y="35047"/>
                </a:lnTo>
                <a:lnTo>
                  <a:pt x="59193" y="35290"/>
                </a:lnTo>
              </a:path>
            </a:pathLst>
          </a:custGeom>
          <a:ln w="11825">
            <a:solidFill>
              <a:srgbClr val="000000"/>
            </a:solidFill>
          </a:ln>
        </p:spPr>
        <p:txBody>
          <a:bodyPr wrap="square" lIns="0" tIns="0" rIns="0" bIns="0" rtlCol="0"/>
          <a:lstStyle/>
          <a:p>
            <a:endParaRPr sz="949"/>
          </a:p>
        </p:txBody>
      </p:sp>
      <p:sp>
        <p:nvSpPr>
          <p:cNvPr id="1186" name="object 1186"/>
          <p:cNvSpPr/>
          <p:nvPr/>
        </p:nvSpPr>
        <p:spPr>
          <a:xfrm>
            <a:off x="10526317" y="2390165"/>
            <a:ext cx="1673" cy="1004"/>
          </a:xfrm>
          <a:custGeom>
            <a:avLst/>
            <a:gdLst/>
            <a:ahLst/>
            <a:cxnLst/>
            <a:rect l="l" t="t" r="r" b="b"/>
            <a:pathLst>
              <a:path w="3175" h="1904">
                <a:moveTo>
                  <a:pt x="0" y="1620"/>
                </a:moveTo>
                <a:lnTo>
                  <a:pt x="1000" y="1103"/>
                </a:lnTo>
                <a:lnTo>
                  <a:pt x="1990" y="563"/>
                </a:lnTo>
                <a:lnTo>
                  <a:pt x="2965" y="0"/>
                </a:lnTo>
              </a:path>
            </a:pathLst>
          </a:custGeom>
          <a:ln w="11825">
            <a:solidFill>
              <a:srgbClr val="000000"/>
            </a:solidFill>
          </a:ln>
        </p:spPr>
        <p:txBody>
          <a:bodyPr wrap="square" lIns="0" tIns="0" rIns="0" bIns="0" rtlCol="0"/>
          <a:lstStyle/>
          <a:p>
            <a:endParaRPr sz="949"/>
          </a:p>
        </p:txBody>
      </p:sp>
      <p:sp>
        <p:nvSpPr>
          <p:cNvPr id="1187" name="object 1187"/>
          <p:cNvSpPr/>
          <p:nvPr/>
        </p:nvSpPr>
        <p:spPr>
          <a:xfrm>
            <a:off x="10488472" y="2324577"/>
            <a:ext cx="1673" cy="1004"/>
          </a:xfrm>
          <a:custGeom>
            <a:avLst/>
            <a:gdLst/>
            <a:ahLst/>
            <a:cxnLst/>
            <a:rect l="l" t="t" r="r" b="b"/>
            <a:pathLst>
              <a:path w="3175" h="1904">
                <a:moveTo>
                  <a:pt x="2923" y="0"/>
                </a:moveTo>
                <a:lnTo>
                  <a:pt x="1934" y="570"/>
                </a:lnTo>
                <a:lnTo>
                  <a:pt x="960" y="1164"/>
                </a:lnTo>
                <a:lnTo>
                  <a:pt x="0" y="1781"/>
                </a:lnTo>
              </a:path>
            </a:pathLst>
          </a:custGeom>
          <a:ln w="11825">
            <a:solidFill>
              <a:srgbClr val="000000"/>
            </a:solidFill>
          </a:ln>
        </p:spPr>
        <p:txBody>
          <a:bodyPr wrap="square" lIns="0" tIns="0" rIns="0" bIns="0" rtlCol="0"/>
          <a:lstStyle/>
          <a:p>
            <a:endParaRPr sz="949"/>
          </a:p>
        </p:txBody>
      </p:sp>
      <p:pic>
        <p:nvPicPr>
          <p:cNvPr id="1188" name="object 1188"/>
          <p:cNvPicPr/>
          <p:nvPr/>
        </p:nvPicPr>
        <p:blipFill>
          <a:blip r:embed="rId60" cstate="print"/>
          <a:stretch>
            <a:fillRect/>
          </a:stretch>
        </p:blipFill>
        <p:spPr>
          <a:xfrm>
            <a:off x="10551326" y="745505"/>
            <a:ext cx="81491" cy="81794"/>
          </a:xfrm>
          <a:prstGeom prst="rect">
            <a:avLst/>
          </a:prstGeom>
        </p:spPr>
      </p:pic>
      <p:sp>
        <p:nvSpPr>
          <p:cNvPr id="1189" name="object 1189"/>
          <p:cNvSpPr/>
          <p:nvPr/>
        </p:nvSpPr>
        <p:spPr>
          <a:xfrm>
            <a:off x="4590261" y="5375432"/>
            <a:ext cx="0" cy="383566"/>
          </a:xfrm>
          <a:custGeom>
            <a:avLst/>
            <a:gdLst/>
            <a:ahLst/>
            <a:cxnLst/>
            <a:rect l="l" t="t" r="r" b="b"/>
            <a:pathLst>
              <a:path h="727709">
                <a:moveTo>
                  <a:pt x="0" y="0"/>
                </a:moveTo>
                <a:lnTo>
                  <a:pt x="0" y="727213"/>
                </a:lnTo>
              </a:path>
            </a:pathLst>
          </a:custGeom>
          <a:ln w="3175">
            <a:solidFill>
              <a:srgbClr val="000000"/>
            </a:solidFill>
          </a:ln>
        </p:spPr>
        <p:txBody>
          <a:bodyPr wrap="square" lIns="0" tIns="0" rIns="0" bIns="0" rtlCol="0"/>
          <a:lstStyle/>
          <a:p>
            <a:endParaRPr sz="949"/>
          </a:p>
        </p:txBody>
      </p:sp>
      <p:sp>
        <p:nvSpPr>
          <p:cNvPr id="1190" name="object 1190"/>
          <p:cNvSpPr/>
          <p:nvPr/>
        </p:nvSpPr>
        <p:spPr>
          <a:xfrm>
            <a:off x="4590261" y="5856132"/>
            <a:ext cx="0" cy="384235"/>
          </a:xfrm>
          <a:custGeom>
            <a:avLst/>
            <a:gdLst/>
            <a:ahLst/>
            <a:cxnLst/>
            <a:rect l="l" t="t" r="r" b="b"/>
            <a:pathLst>
              <a:path h="728979">
                <a:moveTo>
                  <a:pt x="0" y="728622"/>
                </a:moveTo>
                <a:lnTo>
                  <a:pt x="0" y="0"/>
                </a:lnTo>
              </a:path>
            </a:pathLst>
          </a:custGeom>
          <a:ln w="3175">
            <a:solidFill>
              <a:srgbClr val="000000"/>
            </a:solidFill>
          </a:ln>
        </p:spPr>
        <p:txBody>
          <a:bodyPr wrap="square" lIns="0" tIns="0" rIns="0" bIns="0" rtlCol="0"/>
          <a:lstStyle/>
          <a:p>
            <a:endParaRPr sz="949"/>
          </a:p>
        </p:txBody>
      </p:sp>
      <p:sp>
        <p:nvSpPr>
          <p:cNvPr id="1191" name="object 1191"/>
          <p:cNvSpPr/>
          <p:nvPr/>
        </p:nvSpPr>
        <p:spPr>
          <a:xfrm>
            <a:off x="5959346" y="6486624"/>
            <a:ext cx="546230" cy="0"/>
          </a:xfrm>
          <a:custGeom>
            <a:avLst/>
            <a:gdLst/>
            <a:ahLst/>
            <a:cxnLst/>
            <a:rect l="l" t="t" r="r" b="b"/>
            <a:pathLst>
              <a:path w="1036320">
                <a:moveTo>
                  <a:pt x="1036297" y="0"/>
                </a:moveTo>
                <a:lnTo>
                  <a:pt x="0" y="0"/>
                </a:lnTo>
              </a:path>
            </a:pathLst>
          </a:custGeom>
          <a:ln w="3175">
            <a:solidFill>
              <a:srgbClr val="000000"/>
            </a:solidFill>
          </a:ln>
        </p:spPr>
        <p:txBody>
          <a:bodyPr wrap="square" lIns="0" tIns="0" rIns="0" bIns="0" rtlCol="0"/>
          <a:lstStyle/>
          <a:p>
            <a:endParaRPr sz="949"/>
          </a:p>
        </p:txBody>
      </p:sp>
      <p:sp>
        <p:nvSpPr>
          <p:cNvPr id="1192" name="object 1192"/>
          <p:cNvSpPr/>
          <p:nvPr/>
        </p:nvSpPr>
        <p:spPr>
          <a:xfrm>
            <a:off x="5169639" y="6486624"/>
            <a:ext cx="546230" cy="0"/>
          </a:xfrm>
          <a:custGeom>
            <a:avLst/>
            <a:gdLst/>
            <a:ahLst/>
            <a:cxnLst/>
            <a:rect l="l" t="t" r="r" b="b"/>
            <a:pathLst>
              <a:path w="1036320">
                <a:moveTo>
                  <a:pt x="0" y="0"/>
                </a:moveTo>
                <a:lnTo>
                  <a:pt x="1036297" y="0"/>
                </a:lnTo>
              </a:path>
            </a:pathLst>
          </a:custGeom>
          <a:ln w="3175">
            <a:solidFill>
              <a:srgbClr val="000000"/>
            </a:solidFill>
          </a:ln>
        </p:spPr>
        <p:txBody>
          <a:bodyPr wrap="square" lIns="0" tIns="0" rIns="0" bIns="0" rtlCol="0"/>
          <a:lstStyle/>
          <a:p>
            <a:endParaRPr sz="949"/>
          </a:p>
        </p:txBody>
      </p:sp>
      <p:sp>
        <p:nvSpPr>
          <p:cNvPr id="1193" name="object 1193"/>
          <p:cNvSpPr/>
          <p:nvPr/>
        </p:nvSpPr>
        <p:spPr>
          <a:xfrm>
            <a:off x="6466862" y="6404334"/>
            <a:ext cx="38825" cy="0"/>
          </a:xfrm>
          <a:custGeom>
            <a:avLst/>
            <a:gdLst/>
            <a:ahLst/>
            <a:cxnLst/>
            <a:rect l="l" t="t" r="r" b="b"/>
            <a:pathLst>
              <a:path w="73659">
                <a:moveTo>
                  <a:pt x="73426" y="0"/>
                </a:moveTo>
                <a:lnTo>
                  <a:pt x="0" y="0"/>
                </a:lnTo>
              </a:path>
            </a:pathLst>
          </a:custGeom>
          <a:ln w="3175">
            <a:solidFill>
              <a:srgbClr val="000000"/>
            </a:solidFill>
          </a:ln>
        </p:spPr>
        <p:txBody>
          <a:bodyPr wrap="square" lIns="0" tIns="0" rIns="0" bIns="0" rtlCol="0"/>
          <a:lstStyle/>
          <a:p>
            <a:endParaRPr sz="949"/>
          </a:p>
        </p:txBody>
      </p:sp>
      <p:sp>
        <p:nvSpPr>
          <p:cNvPr id="1194" name="object 1194"/>
          <p:cNvSpPr/>
          <p:nvPr/>
        </p:nvSpPr>
        <p:spPr>
          <a:xfrm>
            <a:off x="6671520" y="6404334"/>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195" name="object 1195"/>
          <p:cNvSpPr/>
          <p:nvPr/>
        </p:nvSpPr>
        <p:spPr>
          <a:xfrm>
            <a:off x="5000770" y="4928604"/>
            <a:ext cx="0" cy="369174"/>
          </a:xfrm>
          <a:custGeom>
            <a:avLst/>
            <a:gdLst/>
            <a:ahLst/>
            <a:cxnLst/>
            <a:rect l="l" t="t" r="r" b="b"/>
            <a:pathLst>
              <a:path h="700404">
                <a:moveTo>
                  <a:pt x="0" y="699906"/>
                </a:moveTo>
                <a:lnTo>
                  <a:pt x="0" y="0"/>
                </a:lnTo>
              </a:path>
            </a:pathLst>
          </a:custGeom>
          <a:ln w="3175">
            <a:solidFill>
              <a:srgbClr val="000000"/>
            </a:solidFill>
          </a:ln>
        </p:spPr>
        <p:txBody>
          <a:bodyPr wrap="square" lIns="0" tIns="0" rIns="0" bIns="0" rtlCol="0"/>
          <a:lstStyle/>
          <a:p>
            <a:endParaRPr sz="949"/>
          </a:p>
        </p:txBody>
      </p:sp>
      <p:sp>
        <p:nvSpPr>
          <p:cNvPr id="1196" name="object 1196"/>
          <p:cNvSpPr/>
          <p:nvPr/>
        </p:nvSpPr>
        <p:spPr>
          <a:xfrm>
            <a:off x="3988777" y="6298615"/>
            <a:ext cx="992720" cy="0"/>
          </a:xfrm>
          <a:custGeom>
            <a:avLst/>
            <a:gdLst/>
            <a:ahLst/>
            <a:cxnLst/>
            <a:rect l="l" t="t" r="r" b="b"/>
            <a:pathLst>
              <a:path w="1883409">
                <a:moveTo>
                  <a:pt x="1883019" y="0"/>
                </a:moveTo>
                <a:lnTo>
                  <a:pt x="0" y="0"/>
                </a:lnTo>
              </a:path>
            </a:pathLst>
          </a:custGeom>
          <a:ln w="3175">
            <a:solidFill>
              <a:srgbClr val="000000"/>
            </a:solidFill>
          </a:ln>
        </p:spPr>
        <p:txBody>
          <a:bodyPr wrap="square" lIns="0" tIns="0" rIns="0" bIns="0" rtlCol="0"/>
          <a:lstStyle/>
          <a:p>
            <a:endParaRPr sz="949"/>
          </a:p>
        </p:txBody>
      </p:sp>
      <p:sp>
        <p:nvSpPr>
          <p:cNvPr id="1197" name="object 1197"/>
          <p:cNvSpPr/>
          <p:nvPr/>
        </p:nvSpPr>
        <p:spPr>
          <a:xfrm>
            <a:off x="5086662" y="5159796"/>
            <a:ext cx="0" cy="137896"/>
          </a:xfrm>
          <a:custGeom>
            <a:avLst/>
            <a:gdLst/>
            <a:ahLst/>
            <a:cxnLst/>
            <a:rect l="l" t="t" r="r" b="b"/>
            <a:pathLst>
              <a:path h="261620">
                <a:moveTo>
                  <a:pt x="0" y="261284"/>
                </a:moveTo>
                <a:lnTo>
                  <a:pt x="0" y="0"/>
                </a:lnTo>
              </a:path>
            </a:pathLst>
          </a:custGeom>
          <a:ln w="3175">
            <a:solidFill>
              <a:srgbClr val="000000"/>
            </a:solidFill>
          </a:ln>
        </p:spPr>
        <p:txBody>
          <a:bodyPr wrap="square" lIns="0" tIns="0" rIns="0" bIns="0" rtlCol="0"/>
          <a:lstStyle/>
          <a:p>
            <a:endParaRPr sz="949"/>
          </a:p>
        </p:txBody>
      </p:sp>
      <p:sp>
        <p:nvSpPr>
          <p:cNvPr id="1198" name="object 1198"/>
          <p:cNvSpPr/>
          <p:nvPr/>
        </p:nvSpPr>
        <p:spPr>
          <a:xfrm>
            <a:off x="5111202" y="6318094"/>
            <a:ext cx="0" cy="207514"/>
          </a:xfrm>
          <a:custGeom>
            <a:avLst/>
            <a:gdLst/>
            <a:ahLst/>
            <a:cxnLst/>
            <a:rect l="l" t="t" r="r" b="b"/>
            <a:pathLst>
              <a:path h="393700">
                <a:moveTo>
                  <a:pt x="0" y="0"/>
                </a:moveTo>
                <a:lnTo>
                  <a:pt x="0" y="393651"/>
                </a:lnTo>
              </a:path>
            </a:pathLst>
          </a:custGeom>
          <a:ln w="3175">
            <a:solidFill>
              <a:srgbClr val="000000"/>
            </a:solidFill>
          </a:ln>
        </p:spPr>
        <p:txBody>
          <a:bodyPr wrap="square" lIns="0" tIns="0" rIns="0" bIns="0" rtlCol="0"/>
          <a:lstStyle/>
          <a:p>
            <a:endParaRPr sz="949"/>
          </a:p>
        </p:txBody>
      </p:sp>
      <p:sp>
        <p:nvSpPr>
          <p:cNvPr id="1199" name="object 1199"/>
          <p:cNvSpPr/>
          <p:nvPr/>
        </p:nvSpPr>
        <p:spPr>
          <a:xfrm>
            <a:off x="6229954" y="3838209"/>
            <a:ext cx="246339" cy="379884"/>
          </a:xfrm>
          <a:custGeom>
            <a:avLst/>
            <a:gdLst/>
            <a:ahLst/>
            <a:cxnLst/>
            <a:rect l="l" t="t" r="r" b="b"/>
            <a:pathLst>
              <a:path w="467359" h="720725">
                <a:moveTo>
                  <a:pt x="0" y="720255"/>
                </a:moveTo>
                <a:lnTo>
                  <a:pt x="466823" y="0"/>
                </a:lnTo>
              </a:path>
            </a:pathLst>
          </a:custGeom>
          <a:ln w="3175">
            <a:solidFill>
              <a:srgbClr val="000000"/>
            </a:solidFill>
          </a:ln>
        </p:spPr>
        <p:txBody>
          <a:bodyPr wrap="square" lIns="0" tIns="0" rIns="0" bIns="0" rtlCol="0"/>
          <a:lstStyle/>
          <a:p>
            <a:endParaRPr sz="949"/>
          </a:p>
        </p:txBody>
      </p:sp>
      <p:sp>
        <p:nvSpPr>
          <p:cNvPr id="1200" name="object 1200"/>
          <p:cNvSpPr/>
          <p:nvPr/>
        </p:nvSpPr>
        <p:spPr>
          <a:xfrm>
            <a:off x="4551304" y="5316994"/>
            <a:ext cx="430089" cy="0"/>
          </a:xfrm>
          <a:custGeom>
            <a:avLst/>
            <a:gdLst/>
            <a:ahLst/>
            <a:cxnLst/>
            <a:rect l="l" t="t" r="r" b="b"/>
            <a:pathLst>
              <a:path w="815975">
                <a:moveTo>
                  <a:pt x="815781" y="0"/>
                </a:moveTo>
                <a:lnTo>
                  <a:pt x="0" y="0"/>
                </a:lnTo>
              </a:path>
            </a:pathLst>
          </a:custGeom>
          <a:ln w="3175">
            <a:solidFill>
              <a:srgbClr val="000000"/>
            </a:solidFill>
          </a:ln>
        </p:spPr>
        <p:txBody>
          <a:bodyPr wrap="square" lIns="0" tIns="0" rIns="0" bIns="0" rtlCol="0"/>
          <a:lstStyle/>
          <a:p>
            <a:endParaRPr sz="949"/>
          </a:p>
        </p:txBody>
      </p:sp>
      <p:sp>
        <p:nvSpPr>
          <p:cNvPr id="1201" name="object 1201"/>
          <p:cNvSpPr/>
          <p:nvPr/>
        </p:nvSpPr>
        <p:spPr>
          <a:xfrm>
            <a:off x="4844938" y="5198754"/>
            <a:ext cx="97398" cy="0"/>
          </a:xfrm>
          <a:custGeom>
            <a:avLst/>
            <a:gdLst/>
            <a:ahLst/>
            <a:cxnLst/>
            <a:rect l="l" t="t" r="r" b="b"/>
            <a:pathLst>
              <a:path w="184784">
                <a:moveTo>
                  <a:pt x="184780" y="0"/>
                </a:moveTo>
                <a:lnTo>
                  <a:pt x="0" y="0"/>
                </a:lnTo>
              </a:path>
            </a:pathLst>
          </a:custGeom>
          <a:ln w="3175">
            <a:solidFill>
              <a:srgbClr val="000000"/>
            </a:solidFill>
          </a:ln>
        </p:spPr>
        <p:txBody>
          <a:bodyPr wrap="square" lIns="0" tIns="0" rIns="0" bIns="0" rtlCol="0"/>
          <a:lstStyle/>
          <a:p>
            <a:endParaRPr sz="949"/>
          </a:p>
        </p:txBody>
      </p:sp>
      <p:sp>
        <p:nvSpPr>
          <p:cNvPr id="1202" name="object 1202"/>
          <p:cNvSpPr/>
          <p:nvPr/>
        </p:nvSpPr>
        <p:spPr>
          <a:xfrm>
            <a:off x="5145099" y="5198754"/>
            <a:ext cx="131537" cy="0"/>
          </a:xfrm>
          <a:custGeom>
            <a:avLst/>
            <a:gdLst/>
            <a:ahLst/>
            <a:cxnLst/>
            <a:rect l="l" t="t" r="r" b="b"/>
            <a:pathLst>
              <a:path w="249554">
                <a:moveTo>
                  <a:pt x="0" y="0"/>
                </a:moveTo>
                <a:lnTo>
                  <a:pt x="249343" y="0"/>
                </a:lnTo>
              </a:path>
            </a:pathLst>
          </a:custGeom>
          <a:ln w="3175">
            <a:solidFill>
              <a:srgbClr val="000000"/>
            </a:solidFill>
          </a:ln>
        </p:spPr>
        <p:txBody>
          <a:bodyPr wrap="square" lIns="0" tIns="0" rIns="0" bIns="0" rtlCol="0"/>
          <a:lstStyle/>
          <a:p>
            <a:endParaRPr sz="949"/>
          </a:p>
        </p:txBody>
      </p:sp>
      <p:sp>
        <p:nvSpPr>
          <p:cNvPr id="1203" name="object 1203"/>
          <p:cNvSpPr/>
          <p:nvPr/>
        </p:nvSpPr>
        <p:spPr>
          <a:xfrm>
            <a:off x="5769478" y="4967563"/>
            <a:ext cx="736340" cy="0"/>
          </a:xfrm>
          <a:custGeom>
            <a:avLst/>
            <a:gdLst/>
            <a:ahLst/>
            <a:cxnLst/>
            <a:rect l="l" t="t" r="r" b="b"/>
            <a:pathLst>
              <a:path w="1397000">
                <a:moveTo>
                  <a:pt x="1396519" y="0"/>
                </a:moveTo>
                <a:lnTo>
                  <a:pt x="0" y="0"/>
                </a:lnTo>
              </a:path>
            </a:pathLst>
          </a:custGeom>
          <a:ln w="3175">
            <a:solidFill>
              <a:srgbClr val="000000"/>
            </a:solidFill>
          </a:ln>
        </p:spPr>
        <p:txBody>
          <a:bodyPr wrap="square" lIns="0" tIns="0" rIns="0" bIns="0" rtlCol="0"/>
          <a:lstStyle/>
          <a:p>
            <a:endParaRPr sz="949"/>
          </a:p>
        </p:txBody>
      </p:sp>
      <p:sp>
        <p:nvSpPr>
          <p:cNvPr id="1204" name="object 1204"/>
          <p:cNvSpPr/>
          <p:nvPr/>
        </p:nvSpPr>
        <p:spPr>
          <a:xfrm>
            <a:off x="5059208" y="4967563"/>
            <a:ext cx="466906" cy="0"/>
          </a:xfrm>
          <a:custGeom>
            <a:avLst/>
            <a:gdLst/>
            <a:ahLst/>
            <a:cxnLst/>
            <a:rect l="l" t="t" r="r" b="b"/>
            <a:pathLst>
              <a:path w="885825">
                <a:moveTo>
                  <a:pt x="0" y="0"/>
                </a:moveTo>
                <a:lnTo>
                  <a:pt x="885590" y="0"/>
                </a:lnTo>
              </a:path>
            </a:pathLst>
          </a:custGeom>
          <a:ln w="3175">
            <a:solidFill>
              <a:srgbClr val="000000"/>
            </a:solidFill>
          </a:ln>
        </p:spPr>
        <p:txBody>
          <a:bodyPr wrap="square" lIns="0" tIns="0" rIns="0" bIns="0" rtlCol="0"/>
          <a:lstStyle/>
          <a:p>
            <a:endParaRPr sz="949"/>
          </a:p>
        </p:txBody>
      </p:sp>
      <p:sp>
        <p:nvSpPr>
          <p:cNvPr id="1205" name="object 1205"/>
          <p:cNvSpPr/>
          <p:nvPr/>
        </p:nvSpPr>
        <p:spPr>
          <a:xfrm>
            <a:off x="6564002" y="6342635"/>
            <a:ext cx="0" cy="183081"/>
          </a:xfrm>
          <a:custGeom>
            <a:avLst/>
            <a:gdLst/>
            <a:ahLst/>
            <a:cxnLst/>
            <a:rect l="l" t="t" r="r" b="b"/>
            <a:pathLst>
              <a:path h="347345">
                <a:moveTo>
                  <a:pt x="0" y="0"/>
                </a:moveTo>
                <a:lnTo>
                  <a:pt x="0" y="347092"/>
                </a:lnTo>
              </a:path>
            </a:pathLst>
          </a:custGeom>
          <a:ln w="3175">
            <a:solidFill>
              <a:srgbClr val="000000"/>
            </a:solidFill>
          </a:ln>
        </p:spPr>
        <p:txBody>
          <a:bodyPr wrap="square" lIns="0" tIns="0" rIns="0" bIns="0" rtlCol="0"/>
          <a:lstStyle/>
          <a:p>
            <a:endParaRPr sz="949"/>
          </a:p>
        </p:txBody>
      </p:sp>
      <p:sp>
        <p:nvSpPr>
          <p:cNvPr id="1206" name="object 1206"/>
          <p:cNvSpPr/>
          <p:nvPr/>
        </p:nvSpPr>
        <p:spPr>
          <a:xfrm>
            <a:off x="6564002" y="4928604"/>
            <a:ext cx="0" cy="344406"/>
          </a:xfrm>
          <a:custGeom>
            <a:avLst/>
            <a:gdLst/>
            <a:ahLst/>
            <a:cxnLst/>
            <a:rect l="l" t="t" r="r" b="b"/>
            <a:pathLst>
              <a:path h="653415">
                <a:moveTo>
                  <a:pt x="0" y="653347"/>
                </a:moveTo>
                <a:lnTo>
                  <a:pt x="0" y="0"/>
                </a:lnTo>
              </a:path>
            </a:pathLst>
          </a:custGeom>
          <a:ln w="3175">
            <a:solidFill>
              <a:srgbClr val="000000"/>
            </a:solidFill>
          </a:ln>
        </p:spPr>
        <p:txBody>
          <a:bodyPr wrap="square" lIns="0" tIns="0" rIns="0" bIns="0" rtlCol="0"/>
          <a:lstStyle/>
          <a:p>
            <a:endParaRPr sz="949"/>
          </a:p>
        </p:txBody>
      </p:sp>
      <p:sp>
        <p:nvSpPr>
          <p:cNvPr id="1207" name="object 1207"/>
          <p:cNvSpPr/>
          <p:nvPr/>
        </p:nvSpPr>
        <p:spPr>
          <a:xfrm>
            <a:off x="6613082" y="6346929"/>
            <a:ext cx="0" cy="96394"/>
          </a:xfrm>
          <a:custGeom>
            <a:avLst/>
            <a:gdLst/>
            <a:ahLst/>
            <a:cxnLst/>
            <a:rect l="l" t="t" r="r" b="b"/>
            <a:pathLst>
              <a:path h="182879">
                <a:moveTo>
                  <a:pt x="0" y="0"/>
                </a:moveTo>
                <a:lnTo>
                  <a:pt x="0" y="182820"/>
                </a:lnTo>
              </a:path>
            </a:pathLst>
          </a:custGeom>
          <a:ln w="3175">
            <a:solidFill>
              <a:srgbClr val="000000"/>
            </a:solidFill>
          </a:ln>
        </p:spPr>
        <p:txBody>
          <a:bodyPr wrap="square" lIns="0" tIns="0" rIns="0" bIns="0" rtlCol="0"/>
          <a:lstStyle/>
          <a:p>
            <a:endParaRPr sz="949"/>
          </a:p>
        </p:txBody>
      </p:sp>
      <p:sp>
        <p:nvSpPr>
          <p:cNvPr id="1208" name="object 1208"/>
          <p:cNvSpPr/>
          <p:nvPr/>
        </p:nvSpPr>
        <p:spPr>
          <a:xfrm>
            <a:off x="6613082" y="5410096"/>
            <a:ext cx="0" cy="403313"/>
          </a:xfrm>
          <a:custGeom>
            <a:avLst/>
            <a:gdLst/>
            <a:ahLst/>
            <a:cxnLst/>
            <a:rect l="l" t="t" r="r" b="b"/>
            <a:pathLst>
              <a:path h="765175">
                <a:moveTo>
                  <a:pt x="0" y="764744"/>
                </a:moveTo>
                <a:lnTo>
                  <a:pt x="0" y="0"/>
                </a:lnTo>
              </a:path>
            </a:pathLst>
          </a:custGeom>
          <a:ln w="3175">
            <a:solidFill>
              <a:srgbClr val="000000"/>
            </a:solidFill>
          </a:ln>
        </p:spPr>
        <p:txBody>
          <a:bodyPr wrap="square" lIns="0" tIns="0" rIns="0" bIns="0" rtlCol="0"/>
          <a:lstStyle/>
          <a:p>
            <a:endParaRPr sz="949"/>
          </a:p>
        </p:txBody>
      </p:sp>
      <p:sp>
        <p:nvSpPr>
          <p:cNvPr id="1209" name="object 1209"/>
          <p:cNvSpPr/>
          <p:nvPr/>
        </p:nvSpPr>
        <p:spPr>
          <a:xfrm>
            <a:off x="6613082" y="4165946"/>
            <a:ext cx="0" cy="1107187"/>
          </a:xfrm>
          <a:custGeom>
            <a:avLst/>
            <a:gdLst/>
            <a:ahLst/>
            <a:cxnLst/>
            <a:rect l="l" t="t" r="r" b="b"/>
            <a:pathLst>
              <a:path h="2100579">
                <a:moveTo>
                  <a:pt x="0" y="2100279"/>
                </a:moveTo>
                <a:lnTo>
                  <a:pt x="0" y="0"/>
                </a:lnTo>
              </a:path>
            </a:pathLst>
          </a:custGeom>
          <a:ln w="3175">
            <a:solidFill>
              <a:srgbClr val="000000"/>
            </a:solidFill>
          </a:ln>
        </p:spPr>
        <p:txBody>
          <a:bodyPr wrap="square" lIns="0" tIns="0" rIns="0" bIns="0" rtlCol="0"/>
          <a:lstStyle/>
          <a:p>
            <a:endParaRPr sz="949"/>
          </a:p>
        </p:txBody>
      </p:sp>
      <p:sp>
        <p:nvSpPr>
          <p:cNvPr id="1210" name="object 1210"/>
          <p:cNvSpPr/>
          <p:nvPr/>
        </p:nvSpPr>
        <p:spPr>
          <a:xfrm>
            <a:off x="7051399" y="4204904"/>
            <a:ext cx="136557" cy="0"/>
          </a:xfrm>
          <a:custGeom>
            <a:avLst/>
            <a:gdLst/>
            <a:ahLst/>
            <a:cxnLst/>
            <a:rect l="l" t="t" r="r" b="b"/>
            <a:pathLst>
              <a:path w="259079">
                <a:moveTo>
                  <a:pt x="258765" y="0"/>
                </a:moveTo>
                <a:lnTo>
                  <a:pt x="0" y="0"/>
                </a:lnTo>
              </a:path>
            </a:pathLst>
          </a:custGeom>
          <a:ln w="3175">
            <a:solidFill>
              <a:srgbClr val="000000"/>
            </a:solidFill>
          </a:ln>
        </p:spPr>
        <p:txBody>
          <a:bodyPr wrap="square" lIns="0" tIns="0" rIns="0" bIns="0" rtlCol="0"/>
          <a:lstStyle/>
          <a:p>
            <a:endParaRPr sz="949"/>
          </a:p>
        </p:txBody>
      </p:sp>
      <p:sp>
        <p:nvSpPr>
          <p:cNvPr id="1211" name="object 1211"/>
          <p:cNvSpPr/>
          <p:nvPr/>
        </p:nvSpPr>
        <p:spPr>
          <a:xfrm>
            <a:off x="6671520" y="4204904"/>
            <a:ext cx="136557" cy="0"/>
          </a:xfrm>
          <a:custGeom>
            <a:avLst/>
            <a:gdLst/>
            <a:ahLst/>
            <a:cxnLst/>
            <a:rect l="l" t="t" r="r" b="b"/>
            <a:pathLst>
              <a:path w="259079">
                <a:moveTo>
                  <a:pt x="0" y="0"/>
                </a:moveTo>
                <a:lnTo>
                  <a:pt x="258764" y="0"/>
                </a:lnTo>
              </a:path>
            </a:pathLst>
          </a:custGeom>
          <a:ln w="3175">
            <a:solidFill>
              <a:srgbClr val="000000"/>
            </a:solidFill>
          </a:ln>
        </p:spPr>
        <p:txBody>
          <a:bodyPr wrap="square" lIns="0" tIns="0" rIns="0" bIns="0" rtlCol="0"/>
          <a:lstStyle/>
          <a:p>
            <a:endParaRPr sz="949"/>
          </a:p>
        </p:txBody>
      </p:sp>
      <p:sp>
        <p:nvSpPr>
          <p:cNvPr id="1212" name="object 1212"/>
          <p:cNvSpPr/>
          <p:nvPr/>
        </p:nvSpPr>
        <p:spPr>
          <a:xfrm>
            <a:off x="7246228" y="4165947"/>
            <a:ext cx="0" cy="297548"/>
          </a:xfrm>
          <a:custGeom>
            <a:avLst/>
            <a:gdLst/>
            <a:ahLst/>
            <a:cxnLst/>
            <a:rect l="l" t="t" r="r" b="b"/>
            <a:pathLst>
              <a:path h="564515">
                <a:moveTo>
                  <a:pt x="0" y="564436"/>
                </a:moveTo>
                <a:lnTo>
                  <a:pt x="0" y="0"/>
                </a:lnTo>
              </a:path>
            </a:pathLst>
          </a:custGeom>
          <a:ln w="3175">
            <a:solidFill>
              <a:srgbClr val="000000"/>
            </a:solidFill>
          </a:ln>
        </p:spPr>
        <p:txBody>
          <a:bodyPr wrap="square" lIns="0" tIns="0" rIns="0" bIns="0" rtlCol="0"/>
          <a:lstStyle/>
          <a:p>
            <a:endParaRPr sz="949"/>
          </a:p>
        </p:txBody>
      </p:sp>
      <p:sp>
        <p:nvSpPr>
          <p:cNvPr id="1213" name="object 1213"/>
          <p:cNvSpPr/>
          <p:nvPr/>
        </p:nvSpPr>
        <p:spPr>
          <a:xfrm>
            <a:off x="6476010" y="3838208"/>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14" name="object 1214"/>
          <p:cNvSpPr/>
          <p:nvPr/>
        </p:nvSpPr>
        <p:spPr>
          <a:xfrm>
            <a:off x="8695450" y="6477382"/>
            <a:ext cx="324994" cy="0"/>
          </a:xfrm>
          <a:custGeom>
            <a:avLst/>
            <a:gdLst/>
            <a:ahLst/>
            <a:cxnLst/>
            <a:rect l="l" t="t" r="r" b="b"/>
            <a:pathLst>
              <a:path w="616584">
                <a:moveTo>
                  <a:pt x="0" y="0"/>
                </a:moveTo>
                <a:lnTo>
                  <a:pt x="616322" y="0"/>
                </a:lnTo>
              </a:path>
            </a:pathLst>
          </a:custGeom>
          <a:ln w="3175">
            <a:solidFill>
              <a:srgbClr val="000000"/>
            </a:solidFill>
          </a:ln>
        </p:spPr>
        <p:txBody>
          <a:bodyPr wrap="square" lIns="0" tIns="0" rIns="0" bIns="0" rtlCol="0"/>
          <a:lstStyle/>
          <a:p>
            <a:endParaRPr sz="949"/>
          </a:p>
        </p:txBody>
      </p:sp>
      <p:sp>
        <p:nvSpPr>
          <p:cNvPr id="1215" name="object 1215"/>
          <p:cNvSpPr/>
          <p:nvPr/>
        </p:nvSpPr>
        <p:spPr>
          <a:xfrm>
            <a:off x="9078742" y="6477382"/>
            <a:ext cx="178060" cy="0"/>
          </a:xfrm>
          <a:custGeom>
            <a:avLst/>
            <a:gdLst/>
            <a:ahLst/>
            <a:cxnLst/>
            <a:rect l="l" t="t" r="r" b="b"/>
            <a:pathLst>
              <a:path w="337819">
                <a:moveTo>
                  <a:pt x="0" y="0"/>
                </a:moveTo>
                <a:lnTo>
                  <a:pt x="337275" y="0"/>
                </a:lnTo>
              </a:path>
            </a:pathLst>
          </a:custGeom>
          <a:ln w="3175">
            <a:solidFill>
              <a:srgbClr val="000000"/>
            </a:solidFill>
          </a:ln>
        </p:spPr>
        <p:txBody>
          <a:bodyPr wrap="square" lIns="0" tIns="0" rIns="0" bIns="0" rtlCol="0"/>
          <a:lstStyle/>
          <a:p>
            <a:endParaRPr sz="949"/>
          </a:p>
        </p:txBody>
      </p:sp>
      <p:sp>
        <p:nvSpPr>
          <p:cNvPr id="1216" name="object 1216"/>
          <p:cNvSpPr/>
          <p:nvPr/>
        </p:nvSpPr>
        <p:spPr>
          <a:xfrm>
            <a:off x="9549136" y="6349814"/>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17" name="object 1217"/>
          <p:cNvSpPr/>
          <p:nvPr/>
        </p:nvSpPr>
        <p:spPr>
          <a:xfrm>
            <a:off x="8121908" y="6298615"/>
            <a:ext cx="495690" cy="0"/>
          </a:xfrm>
          <a:custGeom>
            <a:avLst/>
            <a:gdLst/>
            <a:ahLst/>
            <a:cxnLst/>
            <a:rect l="l" t="t" r="r" b="b"/>
            <a:pathLst>
              <a:path w="940434">
                <a:moveTo>
                  <a:pt x="940312" y="0"/>
                </a:moveTo>
                <a:lnTo>
                  <a:pt x="0" y="0"/>
                </a:lnTo>
              </a:path>
            </a:pathLst>
          </a:custGeom>
          <a:ln w="3175">
            <a:solidFill>
              <a:srgbClr val="000000"/>
            </a:solidFill>
          </a:ln>
        </p:spPr>
        <p:txBody>
          <a:bodyPr wrap="square" lIns="0" tIns="0" rIns="0" bIns="0" rtlCol="0"/>
          <a:lstStyle/>
          <a:p>
            <a:endParaRPr sz="949"/>
          </a:p>
        </p:txBody>
      </p:sp>
      <p:sp>
        <p:nvSpPr>
          <p:cNvPr id="1218" name="object 1218"/>
          <p:cNvSpPr/>
          <p:nvPr/>
        </p:nvSpPr>
        <p:spPr>
          <a:xfrm>
            <a:off x="9173810" y="6316065"/>
            <a:ext cx="375533" cy="33805"/>
          </a:xfrm>
          <a:custGeom>
            <a:avLst/>
            <a:gdLst/>
            <a:ahLst/>
            <a:cxnLst/>
            <a:rect l="l" t="t" r="r" b="b"/>
            <a:pathLst>
              <a:path w="712469" h="64134">
                <a:moveTo>
                  <a:pt x="0" y="0"/>
                </a:moveTo>
                <a:lnTo>
                  <a:pt x="712074" y="64030"/>
                </a:lnTo>
              </a:path>
            </a:pathLst>
          </a:custGeom>
          <a:ln w="3175">
            <a:solidFill>
              <a:srgbClr val="000000"/>
            </a:solidFill>
          </a:ln>
        </p:spPr>
        <p:txBody>
          <a:bodyPr wrap="square" lIns="0" tIns="0" rIns="0" bIns="0" rtlCol="0"/>
          <a:lstStyle/>
          <a:p>
            <a:endParaRPr sz="949"/>
          </a:p>
        </p:txBody>
      </p:sp>
      <p:sp>
        <p:nvSpPr>
          <p:cNvPr id="1219" name="object 1219"/>
          <p:cNvSpPr/>
          <p:nvPr/>
        </p:nvSpPr>
        <p:spPr>
          <a:xfrm>
            <a:off x="9176138" y="6274075"/>
            <a:ext cx="285499" cy="0"/>
          </a:xfrm>
          <a:custGeom>
            <a:avLst/>
            <a:gdLst/>
            <a:ahLst/>
            <a:cxnLst/>
            <a:rect l="l" t="t" r="r" b="b"/>
            <a:pathLst>
              <a:path w="541655">
                <a:moveTo>
                  <a:pt x="0" y="0"/>
                </a:moveTo>
                <a:lnTo>
                  <a:pt x="541045" y="0"/>
                </a:lnTo>
              </a:path>
            </a:pathLst>
          </a:custGeom>
          <a:ln w="3175">
            <a:solidFill>
              <a:srgbClr val="000000"/>
            </a:solidFill>
          </a:ln>
        </p:spPr>
        <p:txBody>
          <a:bodyPr wrap="square" lIns="0" tIns="0" rIns="0" bIns="0" rtlCol="0"/>
          <a:lstStyle/>
          <a:p>
            <a:endParaRPr sz="949"/>
          </a:p>
        </p:txBody>
      </p:sp>
      <p:sp>
        <p:nvSpPr>
          <p:cNvPr id="1220" name="object 1220"/>
          <p:cNvSpPr/>
          <p:nvPr/>
        </p:nvSpPr>
        <p:spPr>
          <a:xfrm>
            <a:off x="8121908" y="5881426"/>
            <a:ext cx="393607" cy="0"/>
          </a:xfrm>
          <a:custGeom>
            <a:avLst/>
            <a:gdLst/>
            <a:ahLst/>
            <a:cxnLst/>
            <a:rect l="l" t="t" r="r" b="b"/>
            <a:pathLst>
              <a:path w="746759">
                <a:moveTo>
                  <a:pt x="746674" y="0"/>
                </a:moveTo>
                <a:lnTo>
                  <a:pt x="0" y="0"/>
                </a:lnTo>
              </a:path>
            </a:pathLst>
          </a:custGeom>
          <a:ln w="3175">
            <a:solidFill>
              <a:srgbClr val="000000"/>
            </a:solidFill>
          </a:ln>
        </p:spPr>
        <p:txBody>
          <a:bodyPr wrap="square" lIns="0" tIns="0" rIns="0" bIns="0" rtlCol="0"/>
          <a:lstStyle/>
          <a:p>
            <a:endParaRPr sz="949"/>
          </a:p>
        </p:txBody>
      </p:sp>
      <p:sp>
        <p:nvSpPr>
          <p:cNvPr id="1221" name="object 1221"/>
          <p:cNvSpPr/>
          <p:nvPr/>
        </p:nvSpPr>
        <p:spPr>
          <a:xfrm>
            <a:off x="9102516" y="5881426"/>
            <a:ext cx="932474" cy="0"/>
          </a:xfrm>
          <a:custGeom>
            <a:avLst/>
            <a:gdLst/>
            <a:ahLst/>
            <a:cxnLst/>
            <a:rect l="l" t="t" r="r" b="b"/>
            <a:pathLst>
              <a:path w="1769109">
                <a:moveTo>
                  <a:pt x="0" y="0"/>
                </a:moveTo>
                <a:lnTo>
                  <a:pt x="1768517" y="0"/>
                </a:lnTo>
              </a:path>
            </a:pathLst>
          </a:custGeom>
          <a:ln w="3175">
            <a:solidFill>
              <a:srgbClr val="000000"/>
            </a:solidFill>
          </a:ln>
        </p:spPr>
        <p:txBody>
          <a:bodyPr wrap="square" lIns="0" tIns="0" rIns="0" bIns="0" rtlCol="0"/>
          <a:lstStyle/>
          <a:p>
            <a:endParaRPr sz="949"/>
          </a:p>
        </p:txBody>
      </p:sp>
      <p:sp>
        <p:nvSpPr>
          <p:cNvPr id="1222" name="object 1222"/>
          <p:cNvSpPr/>
          <p:nvPr/>
        </p:nvSpPr>
        <p:spPr>
          <a:xfrm>
            <a:off x="8193862" y="5686250"/>
            <a:ext cx="350096" cy="138900"/>
          </a:xfrm>
          <a:custGeom>
            <a:avLst/>
            <a:gdLst/>
            <a:ahLst/>
            <a:cxnLst/>
            <a:rect l="l" t="t" r="r" b="b"/>
            <a:pathLst>
              <a:path w="664209" h="263525">
                <a:moveTo>
                  <a:pt x="664061" y="263379"/>
                </a:moveTo>
                <a:lnTo>
                  <a:pt x="0" y="0"/>
                </a:lnTo>
              </a:path>
            </a:pathLst>
          </a:custGeom>
          <a:ln w="3175">
            <a:solidFill>
              <a:srgbClr val="000000"/>
            </a:solidFill>
          </a:ln>
        </p:spPr>
        <p:txBody>
          <a:bodyPr wrap="square" lIns="0" tIns="0" rIns="0" bIns="0" rtlCol="0"/>
          <a:lstStyle/>
          <a:p>
            <a:endParaRPr sz="949"/>
          </a:p>
        </p:txBody>
      </p:sp>
      <p:sp>
        <p:nvSpPr>
          <p:cNvPr id="1223" name="object 1223"/>
          <p:cNvSpPr/>
          <p:nvPr/>
        </p:nvSpPr>
        <p:spPr>
          <a:xfrm>
            <a:off x="8160866" y="5939863"/>
            <a:ext cx="0" cy="97063"/>
          </a:xfrm>
          <a:custGeom>
            <a:avLst/>
            <a:gdLst/>
            <a:ahLst/>
            <a:cxnLst/>
            <a:rect l="l" t="t" r="r" b="b"/>
            <a:pathLst>
              <a:path h="184150">
                <a:moveTo>
                  <a:pt x="0" y="0"/>
                </a:moveTo>
                <a:lnTo>
                  <a:pt x="0" y="184081"/>
                </a:lnTo>
              </a:path>
            </a:pathLst>
          </a:custGeom>
          <a:ln w="3175">
            <a:solidFill>
              <a:srgbClr val="000000"/>
            </a:solidFill>
          </a:ln>
        </p:spPr>
        <p:txBody>
          <a:bodyPr wrap="square" lIns="0" tIns="0" rIns="0" bIns="0" rtlCol="0"/>
          <a:lstStyle/>
          <a:p>
            <a:endParaRPr sz="949"/>
          </a:p>
        </p:txBody>
      </p:sp>
      <p:sp>
        <p:nvSpPr>
          <p:cNvPr id="1224" name="object 1224"/>
          <p:cNvSpPr/>
          <p:nvPr/>
        </p:nvSpPr>
        <p:spPr>
          <a:xfrm>
            <a:off x="8160866" y="6134286"/>
            <a:ext cx="0" cy="106100"/>
          </a:xfrm>
          <a:custGeom>
            <a:avLst/>
            <a:gdLst/>
            <a:ahLst/>
            <a:cxnLst/>
            <a:rect l="l" t="t" r="r" b="b"/>
            <a:pathLst>
              <a:path h="201295">
                <a:moveTo>
                  <a:pt x="0" y="200902"/>
                </a:moveTo>
                <a:lnTo>
                  <a:pt x="0" y="0"/>
                </a:lnTo>
              </a:path>
            </a:pathLst>
          </a:custGeom>
          <a:ln w="3175">
            <a:solidFill>
              <a:srgbClr val="000000"/>
            </a:solidFill>
          </a:ln>
        </p:spPr>
        <p:txBody>
          <a:bodyPr wrap="square" lIns="0" tIns="0" rIns="0" bIns="0" rtlCol="0"/>
          <a:lstStyle/>
          <a:p>
            <a:endParaRPr sz="949"/>
          </a:p>
        </p:txBody>
      </p:sp>
      <p:sp>
        <p:nvSpPr>
          <p:cNvPr id="1225" name="object 1225"/>
          <p:cNvSpPr/>
          <p:nvPr/>
        </p:nvSpPr>
        <p:spPr>
          <a:xfrm>
            <a:off x="8115947" y="5686250"/>
            <a:ext cx="77985" cy="0"/>
          </a:xfrm>
          <a:custGeom>
            <a:avLst/>
            <a:gdLst/>
            <a:ahLst/>
            <a:cxnLst/>
            <a:rect l="l" t="t" r="r" b="b"/>
            <a:pathLst>
              <a:path w="147955">
                <a:moveTo>
                  <a:pt x="147824" y="0"/>
                </a:moveTo>
                <a:lnTo>
                  <a:pt x="0" y="0"/>
                </a:lnTo>
              </a:path>
            </a:pathLst>
          </a:custGeom>
          <a:ln w="3175">
            <a:solidFill>
              <a:srgbClr val="000000"/>
            </a:solidFill>
          </a:ln>
        </p:spPr>
        <p:txBody>
          <a:bodyPr wrap="square" lIns="0" tIns="0" rIns="0" bIns="0" rtlCol="0"/>
          <a:lstStyle/>
          <a:p>
            <a:endParaRPr sz="949"/>
          </a:p>
        </p:txBody>
      </p:sp>
      <p:sp>
        <p:nvSpPr>
          <p:cNvPr id="1226" name="object 1226"/>
          <p:cNvSpPr/>
          <p:nvPr/>
        </p:nvSpPr>
        <p:spPr>
          <a:xfrm>
            <a:off x="8637013" y="6346930"/>
            <a:ext cx="0" cy="169693"/>
          </a:xfrm>
          <a:custGeom>
            <a:avLst/>
            <a:gdLst/>
            <a:ahLst/>
            <a:cxnLst/>
            <a:rect l="l" t="t" r="r" b="b"/>
            <a:pathLst>
              <a:path h="321945">
                <a:moveTo>
                  <a:pt x="0" y="0"/>
                </a:moveTo>
                <a:lnTo>
                  <a:pt x="0" y="321410"/>
                </a:lnTo>
              </a:path>
            </a:pathLst>
          </a:custGeom>
          <a:ln w="3175">
            <a:solidFill>
              <a:srgbClr val="000000"/>
            </a:solidFill>
          </a:ln>
        </p:spPr>
        <p:txBody>
          <a:bodyPr wrap="square" lIns="0" tIns="0" rIns="0" bIns="0" rtlCol="0"/>
          <a:lstStyle/>
          <a:p>
            <a:endParaRPr sz="949"/>
          </a:p>
        </p:txBody>
      </p:sp>
      <p:sp>
        <p:nvSpPr>
          <p:cNvPr id="1227" name="object 1227"/>
          <p:cNvSpPr/>
          <p:nvPr/>
        </p:nvSpPr>
        <p:spPr>
          <a:xfrm>
            <a:off x="8637013" y="5048380"/>
            <a:ext cx="0" cy="249351"/>
          </a:xfrm>
          <a:custGeom>
            <a:avLst/>
            <a:gdLst/>
            <a:ahLst/>
            <a:cxnLst/>
            <a:rect l="l" t="t" r="r" b="b"/>
            <a:pathLst>
              <a:path h="473075">
                <a:moveTo>
                  <a:pt x="0" y="472667"/>
                </a:moveTo>
                <a:lnTo>
                  <a:pt x="0" y="0"/>
                </a:lnTo>
              </a:path>
            </a:pathLst>
          </a:custGeom>
          <a:ln w="3175">
            <a:solidFill>
              <a:srgbClr val="000000"/>
            </a:solidFill>
          </a:ln>
        </p:spPr>
        <p:txBody>
          <a:bodyPr wrap="square" lIns="0" tIns="0" rIns="0" bIns="0" rtlCol="0"/>
          <a:lstStyle/>
          <a:p>
            <a:endParaRPr sz="949"/>
          </a:p>
        </p:txBody>
      </p:sp>
      <p:sp>
        <p:nvSpPr>
          <p:cNvPr id="1228" name="object 1228"/>
          <p:cNvSpPr/>
          <p:nvPr/>
        </p:nvSpPr>
        <p:spPr>
          <a:xfrm>
            <a:off x="9176138" y="5341535"/>
            <a:ext cx="285499" cy="0"/>
          </a:xfrm>
          <a:custGeom>
            <a:avLst/>
            <a:gdLst/>
            <a:ahLst/>
            <a:cxnLst/>
            <a:rect l="l" t="t" r="r" b="b"/>
            <a:pathLst>
              <a:path w="541655">
                <a:moveTo>
                  <a:pt x="0" y="0"/>
                </a:moveTo>
                <a:lnTo>
                  <a:pt x="541045" y="0"/>
                </a:lnTo>
              </a:path>
            </a:pathLst>
          </a:custGeom>
          <a:ln w="3175">
            <a:solidFill>
              <a:srgbClr val="000000"/>
            </a:solidFill>
          </a:ln>
        </p:spPr>
        <p:txBody>
          <a:bodyPr wrap="square" lIns="0" tIns="0" rIns="0" bIns="0" rtlCol="0"/>
          <a:lstStyle/>
          <a:p>
            <a:endParaRPr sz="949"/>
          </a:p>
        </p:txBody>
      </p:sp>
      <p:sp>
        <p:nvSpPr>
          <p:cNvPr id="1229" name="object 1229"/>
          <p:cNvSpPr/>
          <p:nvPr/>
        </p:nvSpPr>
        <p:spPr>
          <a:xfrm>
            <a:off x="8695450" y="5087337"/>
            <a:ext cx="349427" cy="0"/>
          </a:xfrm>
          <a:custGeom>
            <a:avLst/>
            <a:gdLst/>
            <a:ahLst/>
            <a:cxnLst/>
            <a:rect l="l" t="t" r="r" b="b"/>
            <a:pathLst>
              <a:path w="662940">
                <a:moveTo>
                  <a:pt x="662881" y="0"/>
                </a:moveTo>
                <a:lnTo>
                  <a:pt x="0" y="0"/>
                </a:lnTo>
              </a:path>
            </a:pathLst>
          </a:custGeom>
          <a:ln w="3175">
            <a:solidFill>
              <a:srgbClr val="000000"/>
            </a:solidFill>
          </a:ln>
        </p:spPr>
        <p:txBody>
          <a:bodyPr wrap="square" lIns="0" tIns="0" rIns="0" bIns="0" rtlCol="0"/>
          <a:lstStyle/>
          <a:p>
            <a:endParaRPr sz="949"/>
          </a:p>
        </p:txBody>
      </p:sp>
      <p:sp>
        <p:nvSpPr>
          <p:cNvPr id="1230" name="object 1230"/>
          <p:cNvSpPr/>
          <p:nvPr/>
        </p:nvSpPr>
        <p:spPr>
          <a:xfrm>
            <a:off x="8458216" y="5087337"/>
            <a:ext cx="179064" cy="0"/>
          </a:xfrm>
          <a:custGeom>
            <a:avLst/>
            <a:gdLst/>
            <a:ahLst/>
            <a:cxnLst/>
            <a:rect l="l" t="t" r="r" b="b"/>
            <a:pathLst>
              <a:path w="339725">
                <a:moveTo>
                  <a:pt x="339217" y="0"/>
                </a:moveTo>
                <a:lnTo>
                  <a:pt x="0" y="0"/>
                </a:lnTo>
              </a:path>
            </a:pathLst>
          </a:custGeom>
          <a:ln w="3175">
            <a:solidFill>
              <a:srgbClr val="000000"/>
            </a:solidFill>
          </a:ln>
        </p:spPr>
        <p:txBody>
          <a:bodyPr wrap="square" lIns="0" tIns="0" rIns="0" bIns="0" rtlCol="0"/>
          <a:lstStyle/>
          <a:p>
            <a:endParaRPr sz="949"/>
          </a:p>
        </p:txBody>
      </p:sp>
      <p:sp>
        <p:nvSpPr>
          <p:cNvPr id="1231" name="object 1231"/>
          <p:cNvSpPr/>
          <p:nvPr/>
        </p:nvSpPr>
        <p:spPr>
          <a:xfrm>
            <a:off x="9195290" y="5036541"/>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32" name="object 1232"/>
          <p:cNvSpPr/>
          <p:nvPr/>
        </p:nvSpPr>
        <p:spPr>
          <a:xfrm>
            <a:off x="9078742" y="6371471"/>
            <a:ext cx="0" cy="144925"/>
          </a:xfrm>
          <a:custGeom>
            <a:avLst/>
            <a:gdLst/>
            <a:ahLst/>
            <a:cxnLst/>
            <a:rect l="l" t="t" r="r" b="b"/>
            <a:pathLst>
              <a:path h="274954">
                <a:moveTo>
                  <a:pt x="0" y="0"/>
                </a:moveTo>
                <a:lnTo>
                  <a:pt x="0" y="274851"/>
                </a:lnTo>
              </a:path>
            </a:pathLst>
          </a:custGeom>
          <a:ln w="3175">
            <a:solidFill>
              <a:srgbClr val="000000"/>
            </a:solidFill>
          </a:ln>
        </p:spPr>
        <p:txBody>
          <a:bodyPr wrap="square" lIns="0" tIns="0" rIns="0" bIns="0" rtlCol="0"/>
          <a:lstStyle/>
          <a:p>
            <a:endParaRPr sz="949"/>
          </a:p>
        </p:txBody>
      </p:sp>
      <p:sp>
        <p:nvSpPr>
          <p:cNvPr id="1233" name="object 1233"/>
          <p:cNvSpPr/>
          <p:nvPr/>
        </p:nvSpPr>
        <p:spPr>
          <a:xfrm>
            <a:off x="9103283" y="5048380"/>
            <a:ext cx="0" cy="249351"/>
          </a:xfrm>
          <a:custGeom>
            <a:avLst/>
            <a:gdLst/>
            <a:ahLst/>
            <a:cxnLst/>
            <a:rect l="l" t="t" r="r" b="b"/>
            <a:pathLst>
              <a:path h="473075">
                <a:moveTo>
                  <a:pt x="0" y="472667"/>
                </a:moveTo>
                <a:lnTo>
                  <a:pt x="0" y="0"/>
                </a:lnTo>
              </a:path>
            </a:pathLst>
          </a:custGeom>
          <a:ln w="3175">
            <a:solidFill>
              <a:srgbClr val="000000"/>
            </a:solidFill>
          </a:ln>
        </p:spPr>
        <p:txBody>
          <a:bodyPr wrap="square" lIns="0" tIns="0" rIns="0" bIns="0" rtlCol="0"/>
          <a:lstStyle/>
          <a:p>
            <a:endParaRPr sz="949"/>
          </a:p>
        </p:txBody>
      </p:sp>
      <p:sp>
        <p:nvSpPr>
          <p:cNvPr id="1234" name="object 1234"/>
          <p:cNvSpPr/>
          <p:nvPr/>
        </p:nvSpPr>
        <p:spPr>
          <a:xfrm>
            <a:off x="9134757" y="5036541"/>
            <a:ext cx="60581" cy="215547"/>
          </a:xfrm>
          <a:custGeom>
            <a:avLst/>
            <a:gdLst/>
            <a:ahLst/>
            <a:cxnLst/>
            <a:rect l="l" t="t" r="r" b="b"/>
            <a:pathLst>
              <a:path w="114934" h="408940">
                <a:moveTo>
                  <a:pt x="0" y="408501"/>
                </a:moveTo>
                <a:lnTo>
                  <a:pt x="114845" y="0"/>
                </a:lnTo>
              </a:path>
            </a:pathLst>
          </a:custGeom>
          <a:ln w="3175">
            <a:solidFill>
              <a:srgbClr val="000000"/>
            </a:solidFill>
          </a:ln>
        </p:spPr>
        <p:txBody>
          <a:bodyPr wrap="square" lIns="0" tIns="0" rIns="0" bIns="0" rtlCol="0"/>
          <a:lstStyle/>
          <a:p>
            <a:endParaRPr sz="949"/>
          </a:p>
        </p:txBody>
      </p:sp>
      <p:sp>
        <p:nvSpPr>
          <p:cNvPr id="1235" name="object 1235"/>
          <p:cNvSpPr/>
          <p:nvPr/>
        </p:nvSpPr>
        <p:spPr>
          <a:xfrm>
            <a:off x="9422357" y="5399972"/>
            <a:ext cx="0" cy="162999"/>
          </a:xfrm>
          <a:custGeom>
            <a:avLst/>
            <a:gdLst/>
            <a:ahLst/>
            <a:cxnLst/>
            <a:rect l="l" t="t" r="r" b="b"/>
            <a:pathLst>
              <a:path h="309245">
                <a:moveTo>
                  <a:pt x="0" y="0"/>
                </a:moveTo>
                <a:lnTo>
                  <a:pt x="0" y="308888"/>
                </a:lnTo>
              </a:path>
            </a:pathLst>
          </a:custGeom>
          <a:ln w="3175">
            <a:solidFill>
              <a:srgbClr val="000000"/>
            </a:solidFill>
          </a:ln>
        </p:spPr>
        <p:txBody>
          <a:bodyPr wrap="square" lIns="0" tIns="0" rIns="0" bIns="0" rtlCol="0"/>
          <a:lstStyle/>
          <a:p>
            <a:endParaRPr sz="949"/>
          </a:p>
        </p:txBody>
      </p:sp>
      <p:sp>
        <p:nvSpPr>
          <p:cNvPr id="1236" name="object 1236"/>
          <p:cNvSpPr/>
          <p:nvPr/>
        </p:nvSpPr>
        <p:spPr>
          <a:xfrm>
            <a:off x="9422357" y="5939864"/>
            <a:ext cx="0" cy="89365"/>
          </a:xfrm>
          <a:custGeom>
            <a:avLst/>
            <a:gdLst/>
            <a:ahLst/>
            <a:cxnLst/>
            <a:rect l="l" t="t" r="r" b="b"/>
            <a:pathLst>
              <a:path h="169545">
                <a:moveTo>
                  <a:pt x="0" y="0"/>
                </a:moveTo>
                <a:lnTo>
                  <a:pt x="0" y="169212"/>
                </a:lnTo>
              </a:path>
            </a:pathLst>
          </a:custGeom>
          <a:ln w="3175">
            <a:solidFill>
              <a:srgbClr val="000000"/>
            </a:solidFill>
          </a:ln>
        </p:spPr>
        <p:txBody>
          <a:bodyPr wrap="square" lIns="0" tIns="0" rIns="0" bIns="0" rtlCol="0"/>
          <a:lstStyle/>
          <a:p>
            <a:endParaRPr sz="949"/>
          </a:p>
        </p:txBody>
      </p:sp>
      <p:sp>
        <p:nvSpPr>
          <p:cNvPr id="1237" name="object 1237"/>
          <p:cNvSpPr/>
          <p:nvPr/>
        </p:nvSpPr>
        <p:spPr>
          <a:xfrm>
            <a:off x="9422357" y="6126449"/>
            <a:ext cx="0" cy="89365"/>
          </a:xfrm>
          <a:custGeom>
            <a:avLst/>
            <a:gdLst/>
            <a:ahLst/>
            <a:cxnLst/>
            <a:rect l="l" t="t" r="r" b="b"/>
            <a:pathLst>
              <a:path h="169545">
                <a:moveTo>
                  <a:pt x="0" y="169212"/>
                </a:moveTo>
                <a:lnTo>
                  <a:pt x="0" y="0"/>
                </a:lnTo>
              </a:path>
            </a:pathLst>
          </a:custGeom>
          <a:ln w="3175">
            <a:solidFill>
              <a:srgbClr val="000000"/>
            </a:solidFill>
          </a:ln>
        </p:spPr>
        <p:txBody>
          <a:bodyPr wrap="square" lIns="0" tIns="0" rIns="0" bIns="0" rtlCol="0"/>
          <a:lstStyle/>
          <a:p>
            <a:endParaRPr sz="949"/>
          </a:p>
        </p:txBody>
      </p:sp>
      <p:sp>
        <p:nvSpPr>
          <p:cNvPr id="1238" name="object 1238"/>
          <p:cNvSpPr/>
          <p:nvPr/>
        </p:nvSpPr>
        <p:spPr>
          <a:xfrm>
            <a:off x="9422357" y="5660178"/>
            <a:ext cx="0" cy="162999"/>
          </a:xfrm>
          <a:custGeom>
            <a:avLst/>
            <a:gdLst/>
            <a:ahLst/>
            <a:cxnLst/>
            <a:rect l="l" t="t" r="r" b="b"/>
            <a:pathLst>
              <a:path h="309245">
                <a:moveTo>
                  <a:pt x="0" y="308888"/>
                </a:moveTo>
                <a:lnTo>
                  <a:pt x="0" y="0"/>
                </a:lnTo>
              </a:path>
            </a:pathLst>
          </a:custGeom>
          <a:ln w="3175">
            <a:solidFill>
              <a:srgbClr val="000000"/>
            </a:solidFill>
          </a:ln>
        </p:spPr>
        <p:txBody>
          <a:bodyPr wrap="square" lIns="0" tIns="0" rIns="0" bIns="0" rtlCol="0"/>
          <a:lstStyle/>
          <a:p>
            <a:endParaRPr sz="949"/>
          </a:p>
        </p:txBody>
      </p:sp>
      <p:sp>
        <p:nvSpPr>
          <p:cNvPr id="1239" name="object 1239"/>
          <p:cNvSpPr/>
          <p:nvPr/>
        </p:nvSpPr>
        <p:spPr>
          <a:xfrm>
            <a:off x="9592933" y="4531698"/>
            <a:ext cx="441804" cy="0"/>
          </a:xfrm>
          <a:custGeom>
            <a:avLst/>
            <a:gdLst/>
            <a:ahLst/>
            <a:cxnLst/>
            <a:rect l="l" t="t" r="r" b="b"/>
            <a:pathLst>
              <a:path w="838200">
                <a:moveTo>
                  <a:pt x="0" y="0"/>
                </a:moveTo>
                <a:lnTo>
                  <a:pt x="838086" y="0"/>
                </a:lnTo>
              </a:path>
            </a:pathLst>
          </a:custGeom>
          <a:ln w="3175">
            <a:solidFill>
              <a:srgbClr val="000000"/>
            </a:solidFill>
          </a:ln>
        </p:spPr>
        <p:txBody>
          <a:bodyPr wrap="square" lIns="0" tIns="0" rIns="0" bIns="0" rtlCol="0"/>
          <a:lstStyle/>
          <a:p>
            <a:endParaRPr sz="949"/>
          </a:p>
        </p:txBody>
      </p:sp>
      <p:sp>
        <p:nvSpPr>
          <p:cNvPr id="1240" name="object 1240"/>
          <p:cNvSpPr/>
          <p:nvPr/>
        </p:nvSpPr>
        <p:spPr>
          <a:xfrm>
            <a:off x="9995720" y="4590135"/>
            <a:ext cx="0" cy="496025"/>
          </a:xfrm>
          <a:custGeom>
            <a:avLst/>
            <a:gdLst/>
            <a:ahLst/>
            <a:cxnLst/>
            <a:rect l="l" t="t" r="r" b="b"/>
            <a:pathLst>
              <a:path h="941070">
                <a:moveTo>
                  <a:pt x="0" y="0"/>
                </a:moveTo>
                <a:lnTo>
                  <a:pt x="0" y="940542"/>
                </a:lnTo>
              </a:path>
            </a:pathLst>
          </a:custGeom>
          <a:ln w="3175">
            <a:solidFill>
              <a:srgbClr val="000000"/>
            </a:solidFill>
          </a:ln>
        </p:spPr>
        <p:txBody>
          <a:bodyPr wrap="square" lIns="0" tIns="0" rIns="0" bIns="0" rtlCol="0"/>
          <a:lstStyle/>
          <a:p>
            <a:endParaRPr sz="949"/>
          </a:p>
        </p:txBody>
      </p:sp>
      <p:sp>
        <p:nvSpPr>
          <p:cNvPr id="1241" name="object 1241"/>
          <p:cNvSpPr/>
          <p:nvPr/>
        </p:nvSpPr>
        <p:spPr>
          <a:xfrm>
            <a:off x="9995720" y="5183277"/>
            <a:ext cx="0" cy="639946"/>
          </a:xfrm>
          <a:custGeom>
            <a:avLst/>
            <a:gdLst/>
            <a:ahLst/>
            <a:cxnLst/>
            <a:rect l="l" t="t" r="r" b="b"/>
            <a:pathLst>
              <a:path h="1214120">
                <a:moveTo>
                  <a:pt x="0" y="1213676"/>
                </a:moveTo>
                <a:lnTo>
                  <a:pt x="0" y="0"/>
                </a:lnTo>
              </a:path>
            </a:pathLst>
          </a:custGeom>
          <a:ln w="3175">
            <a:solidFill>
              <a:srgbClr val="000000"/>
            </a:solidFill>
          </a:ln>
        </p:spPr>
        <p:txBody>
          <a:bodyPr wrap="square" lIns="0" tIns="0" rIns="0" bIns="0" rtlCol="0"/>
          <a:lstStyle/>
          <a:p>
            <a:endParaRPr sz="949"/>
          </a:p>
        </p:txBody>
      </p:sp>
      <p:sp>
        <p:nvSpPr>
          <p:cNvPr id="1242" name="object 1242"/>
          <p:cNvSpPr/>
          <p:nvPr/>
        </p:nvSpPr>
        <p:spPr>
          <a:xfrm>
            <a:off x="2740210" y="6407534"/>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43" name="object 1243"/>
          <p:cNvSpPr/>
          <p:nvPr/>
        </p:nvSpPr>
        <p:spPr>
          <a:xfrm>
            <a:off x="1363541" y="6298615"/>
            <a:ext cx="1000083" cy="0"/>
          </a:xfrm>
          <a:custGeom>
            <a:avLst/>
            <a:gdLst/>
            <a:ahLst/>
            <a:cxnLst/>
            <a:rect l="l" t="t" r="r" b="b"/>
            <a:pathLst>
              <a:path w="1897380">
                <a:moveTo>
                  <a:pt x="1897361" y="0"/>
                </a:moveTo>
                <a:lnTo>
                  <a:pt x="0" y="0"/>
                </a:lnTo>
              </a:path>
            </a:pathLst>
          </a:custGeom>
          <a:ln w="3175">
            <a:solidFill>
              <a:srgbClr val="000000"/>
            </a:solidFill>
          </a:ln>
        </p:spPr>
        <p:txBody>
          <a:bodyPr wrap="square" lIns="0" tIns="0" rIns="0" bIns="0" rtlCol="0"/>
          <a:lstStyle/>
          <a:p>
            <a:endParaRPr sz="949"/>
          </a:p>
        </p:txBody>
      </p:sp>
      <p:sp>
        <p:nvSpPr>
          <p:cNvPr id="1244" name="object 1244"/>
          <p:cNvSpPr/>
          <p:nvPr/>
        </p:nvSpPr>
        <p:spPr>
          <a:xfrm>
            <a:off x="1948887" y="6090021"/>
            <a:ext cx="565308" cy="0"/>
          </a:xfrm>
          <a:custGeom>
            <a:avLst/>
            <a:gdLst/>
            <a:ahLst/>
            <a:cxnLst/>
            <a:rect l="l" t="t" r="r" b="b"/>
            <a:pathLst>
              <a:path w="1072514">
                <a:moveTo>
                  <a:pt x="1072101" y="0"/>
                </a:moveTo>
                <a:lnTo>
                  <a:pt x="0" y="0"/>
                </a:lnTo>
              </a:path>
            </a:pathLst>
          </a:custGeom>
          <a:ln w="3175">
            <a:solidFill>
              <a:srgbClr val="000000"/>
            </a:solidFill>
          </a:ln>
        </p:spPr>
        <p:txBody>
          <a:bodyPr wrap="square" lIns="0" tIns="0" rIns="0" bIns="0" rtlCol="0"/>
          <a:lstStyle/>
          <a:p>
            <a:endParaRPr sz="949"/>
          </a:p>
        </p:txBody>
      </p:sp>
      <p:sp>
        <p:nvSpPr>
          <p:cNvPr id="1245" name="object 1245"/>
          <p:cNvSpPr/>
          <p:nvPr/>
        </p:nvSpPr>
        <p:spPr>
          <a:xfrm>
            <a:off x="1402499" y="5584026"/>
            <a:ext cx="0" cy="190110"/>
          </a:xfrm>
          <a:custGeom>
            <a:avLst/>
            <a:gdLst/>
            <a:ahLst/>
            <a:cxnLst/>
            <a:rect l="l" t="t" r="r" b="b"/>
            <a:pathLst>
              <a:path h="360679">
                <a:moveTo>
                  <a:pt x="0" y="0"/>
                </a:moveTo>
                <a:lnTo>
                  <a:pt x="0" y="360169"/>
                </a:lnTo>
              </a:path>
            </a:pathLst>
          </a:custGeom>
          <a:ln w="3175">
            <a:solidFill>
              <a:srgbClr val="000000"/>
            </a:solidFill>
          </a:ln>
        </p:spPr>
        <p:txBody>
          <a:bodyPr wrap="square" lIns="0" tIns="0" rIns="0" bIns="0" rtlCol="0"/>
          <a:lstStyle/>
          <a:p>
            <a:endParaRPr sz="949"/>
          </a:p>
        </p:txBody>
      </p:sp>
      <p:sp>
        <p:nvSpPr>
          <p:cNvPr id="1246" name="object 1246"/>
          <p:cNvSpPr/>
          <p:nvPr/>
        </p:nvSpPr>
        <p:spPr>
          <a:xfrm>
            <a:off x="1402499" y="5871262"/>
            <a:ext cx="0" cy="369174"/>
          </a:xfrm>
          <a:custGeom>
            <a:avLst/>
            <a:gdLst/>
            <a:ahLst/>
            <a:cxnLst/>
            <a:rect l="l" t="t" r="r" b="b"/>
            <a:pathLst>
              <a:path h="700404">
                <a:moveTo>
                  <a:pt x="0" y="699916"/>
                </a:moveTo>
                <a:lnTo>
                  <a:pt x="0" y="0"/>
                </a:lnTo>
              </a:path>
            </a:pathLst>
          </a:custGeom>
          <a:ln w="3175">
            <a:solidFill>
              <a:srgbClr val="000000"/>
            </a:solidFill>
          </a:ln>
        </p:spPr>
        <p:txBody>
          <a:bodyPr wrap="square" lIns="0" tIns="0" rIns="0" bIns="0" rtlCol="0"/>
          <a:lstStyle/>
          <a:p>
            <a:endParaRPr sz="949"/>
          </a:p>
        </p:txBody>
      </p:sp>
      <p:sp>
        <p:nvSpPr>
          <p:cNvPr id="1247" name="object 1247"/>
          <p:cNvSpPr/>
          <p:nvPr/>
        </p:nvSpPr>
        <p:spPr>
          <a:xfrm>
            <a:off x="1687630" y="5807805"/>
            <a:ext cx="826374" cy="0"/>
          </a:xfrm>
          <a:custGeom>
            <a:avLst/>
            <a:gdLst/>
            <a:ahLst/>
            <a:cxnLst/>
            <a:rect l="l" t="t" r="r" b="b"/>
            <a:pathLst>
              <a:path w="1567814">
                <a:moveTo>
                  <a:pt x="1567763" y="0"/>
                </a:moveTo>
                <a:lnTo>
                  <a:pt x="0" y="0"/>
                </a:lnTo>
              </a:path>
            </a:pathLst>
          </a:custGeom>
          <a:ln w="3175">
            <a:solidFill>
              <a:srgbClr val="000000"/>
            </a:solidFill>
          </a:ln>
        </p:spPr>
        <p:txBody>
          <a:bodyPr wrap="square" lIns="0" tIns="0" rIns="0" bIns="0" rtlCol="0"/>
          <a:lstStyle/>
          <a:p>
            <a:endParaRPr sz="949"/>
          </a:p>
        </p:txBody>
      </p:sp>
      <p:sp>
        <p:nvSpPr>
          <p:cNvPr id="1248" name="object 1248"/>
          <p:cNvSpPr/>
          <p:nvPr/>
        </p:nvSpPr>
        <p:spPr>
          <a:xfrm>
            <a:off x="2163144" y="5657927"/>
            <a:ext cx="346414" cy="115806"/>
          </a:xfrm>
          <a:custGeom>
            <a:avLst/>
            <a:gdLst/>
            <a:ahLst/>
            <a:cxnLst/>
            <a:rect l="l" t="t" r="r" b="b"/>
            <a:pathLst>
              <a:path w="657225" h="219709">
                <a:moveTo>
                  <a:pt x="656931" y="219663"/>
                </a:moveTo>
                <a:lnTo>
                  <a:pt x="0" y="0"/>
                </a:lnTo>
              </a:path>
            </a:pathLst>
          </a:custGeom>
          <a:ln w="3175">
            <a:solidFill>
              <a:srgbClr val="000000"/>
            </a:solidFill>
          </a:ln>
        </p:spPr>
        <p:txBody>
          <a:bodyPr wrap="square" lIns="0" tIns="0" rIns="0" bIns="0" rtlCol="0"/>
          <a:lstStyle/>
          <a:p>
            <a:endParaRPr sz="949"/>
          </a:p>
        </p:txBody>
      </p:sp>
      <p:sp>
        <p:nvSpPr>
          <p:cNvPr id="1249" name="object 1249"/>
          <p:cNvSpPr/>
          <p:nvPr/>
        </p:nvSpPr>
        <p:spPr>
          <a:xfrm>
            <a:off x="1726588" y="5866242"/>
            <a:ext cx="0" cy="117145"/>
          </a:xfrm>
          <a:custGeom>
            <a:avLst/>
            <a:gdLst/>
            <a:ahLst/>
            <a:cxnLst/>
            <a:rect l="l" t="t" r="r" b="b"/>
            <a:pathLst>
              <a:path h="222250">
                <a:moveTo>
                  <a:pt x="0" y="0"/>
                </a:moveTo>
                <a:lnTo>
                  <a:pt x="0" y="222158"/>
                </a:lnTo>
              </a:path>
            </a:pathLst>
          </a:custGeom>
          <a:ln w="3175">
            <a:solidFill>
              <a:srgbClr val="000000"/>
            </a:solidFill>
          </a:ln>
        </p:spPr>
        <p:txBody>
          <a:bodyPr wrap="square" lIns="0" tIns="0" rIns="0" bIns="0" rtlCol="0"/>
          <a:lstStyle/>
          <a:p>
            <a:endParaRPr sz="949"/>
          </a:p>
        </p:txBody>
      </p:sp>
      <p:sp>
        <p:nvSpPr>
          <p:cNvPr id="1250" name="object 1250"/>
          <p:cNvSpPr/>
          <p:nvPr/>
        </p:nvSpPr>
        <p:spPr>
          <a:xfrm>
            <a:off x="1726588" y="6080734"/>
            <a:ext cx="0" cy="159652"/>
          </a:xfrm>
          <a:custGeom>
            <a:avLst/>
            <a:gdLst/>
            <a:ahLst/>
            <a:cxnLst/>
            <a:rect l="l" t="t" r="r" b="b"/>
            <a:pathLst>
              <a:path h="302895">
                <a:moveTo>
                  <a:pt x="0" y="302501"/>
                </a:moveTo>
                <a:lnTo>
                  <a:pt x="0" y="0"/>
                </a:lnTo>
              </a:path>
            </a:pathLst>
          </a:custGeom>
          <a:ln w="3175">
            <a:solidFill>
              <a:srgbClr val="000000"/>
            </a:solidFill>
          </a:ln>
        </p:spPr>
        <p:txBody>
          <a:bodyPr wrap="square" lIns="0" tIns="0" rIns="0" bIns="0" rtlCol="0"/>
          <a:lstStyle/>
          <a:p>
            <a:endParaRPr sz="949"/>
          </a:p>
        </p:txBody>
      </p:sp>
      <p:sp>
        <p:nvSpPr>
          <p:cNvPr id="1251" name="object 1251"/>
          <p:cNvSpPr/>
          <p:nvPr/>
        </p:nvSpPr>
        <p:spPr>
          <a:xfrm>
            <a:off x="2109576" y="5657927"/>
            <a:ext cx="53887" cy="0"/>
          </a:xfrm>
          <a:custGeom>
            <a:avLst/>
            <a:gdLst/>
            <a:ahLst/>
            <a:cxnLst/>
            <a:rect l="l" t="t" r="r" b="b"/>
            <a:pathLst>
              <a:path w="102235">
                <a:moveTo>
                  <a:pt x="101629" y="0"/>
                </a:moveTo>
                <a:lnTo>
                  <a:pt x="0" y="0"/>
                </a:lnTo>
              </a:path>
            </a:pathLst>
          </a:custGeom>
          <a:ln w="3175">
            <a:solidFill>
              <a:srgbClr val="000000"/>
            </a:solidFill>
          </a:ln>
        </p:spPr>
        <p:txBody>
          <a:bodyPr wrap="square" lIns="0" tIns="0" rIns="0" bIns="0" rtlCol="0"/>
          <a:lstStyle/>
          <a:p>
            <a:endParaRPr sz="949"/>
          </a:p>
        </p:txBody>
      </p:sp>
      <p:sp>
        <p:nvSpPr>
          <p:cNvPr id="1252" name="object 1252"/>
          <p:cNvSpPr/>
          <p:nvPr/>
        </p:nvSpPr>
        <p:spPr>
          <a:xfrm>
            <a:off x="2929611" y="5591855"/>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53" name="object 1253"/>
          <p:cNvSpPr/>
          <p:nvPr/>
        </p:nvSpPr>
        <p:spPr>
          <a:xfrm>
            <a:off x="1363541" y="5525589"/>
            <a:ext cx="1150698" cy="0"/>
          </a:xfrm>
          <a:custGeom>
            <a:avLst/>
            <a:gdLst/>
            <a:ahLst/>
            <a:cxnLst/>
            <a:rect l="l" t="t" r="r" b="b"/>
            <a:pathLst>
              <a:path w="2183129">
                <a:moveTo>
                  <a:pt x="2182631" y="0"/>
                </a:moveTo>
                <a:lnTo>
                  <a:pt x="0" y="0"/>
                </a:lnTo>
              </a:path>
            </a:pathLst>
          </a:custGeom>
          <a:ln w="3175">
            <a:solidFill>
              <a:srgbClr val="000000"/>
            </a:solidFill>
          </a:ln>
        </p:spPr>
        <p:txBody>
          <a:bodyPr wrap="square" lIns="0" tIns="0" rIns="0" bIns="0" rtlCol="0"/>
          <a:lstStyle/>
          <a:p>
            <a:endParaRPr sz="949"/>
          </a:p>
        </p:txBody>
      </p:sp>
      <p:sp>
        <p:nvSpPr>
          <p:cNvPr id="1254" name="object 1254"/>
          <p:cNvSpPr/>
          <p:nvPr/>
        </p:nvSpPr>
        <p:spPr>
          <a:xfrm>
            <a:off x="1987844" y="6357053"/>
            <a:ext cx="0" cy="97398"/>
          </a:xfrm>
          <a:custGeom>
            <a:avLst/>
            <a:gdLst/>
            <a:ahLst/>
            <a:cxnLst/>
            <a:rect l="l" t="t" r="r" b="b"/>
            <a:pathLst>
              <a:path h="184784">
                <a:moveTo>
                  <a:pt x="0" y="0"/>
                </a:moveTo>
                <a:lnTo>
                  <a:pt x="0" y="184780"/>
                </a:lnTo>
              </a:path>
            </a:pathLst>
          </a:custGeom>
          <a:ln w="3175">
            <a:solidFill>
              <a:srgbClr val="000000"/>
            </a:solidFill>
          </a:ln>
        </p:spPr>
        <p:txBody>
          <a:bodyPr wrap="square" lIns="0" tIns="0" rIns="0" bIns="0" rtlCol="0"/>
          <a:lstStyle/>
          <a:p>
            <a:endParaRPr sz="949"/>
          </a:p>
        </p:txBody>
      </p:sp>
      <p:sp>
        <p:nvSpPr>
          <p:cNvPr id="1255" name="object 1255"/>
          <p:cNvSpPr/>
          <p:nvPr/>
        </p:nvSpPr>
        <p:spPr>
          <a:xfrm>
            <a:off x="1987844" y="5934189"/>
            <a:ext cx="0" cy="97398"/>
          </a:xfrm>
          <a:custGeom>
            <a:avLst/>
            <a:gdLst/>
            <a:ahLst/>
            <a:cxnLst/>
            <a:rect l="l" t="t" r="r" b="b"/>
            <a:pathLst>
              <a:path h="184784">
                <a:moveTo>
                  <a:pt x="0" y="184780"/>
                </a:moveTo>
                <a:lnTo>
                  <a:pt x="0" y="0"/>
                </a:lnTo>
              </a:path>
            </a:pathLst>
          </a:custGeom>
          <a:ln w="3175">
            <a:solidFill>
              <a:srgbClr val="000000"/>
            </a:solidFill>
          </a:ln>
        </p:spPr>
        <p:txBody>
          <a:bodyPr wrap="square" lIns="0" tIns="0" rIns="0" bIns="0" rtlCol="0"/>
          <a:lstStyle/>
          <a:p>
            <a:endParaRPr sz="949"/>
          </a:p>
        </p:txBody>
      </p:sp>
      <p:sp>
        <p:nvSpPr>
          <p:cNvPr id="1256" name="object 1256"/>
          <p:cNvSpPr/>
          <p:nvPr/>
        </p:nvSpPr>
        <p:spPr>
          <a:xfrm>
            <a:off x="1982793" y="5222378"/>
            <a:ext cx="628901" cy="303238"/>
          </a:xfrm>
          <a:custGeom>
            <a:avLst/>
            <a:gdLst/>
            <a:ahLst/>
            <a:cxnLst/>
            <a:rect l="l" t="t" r="r" b="b"/>
            <a:pathLst>
              <a:path w="1193164" h="575309">
                <a:moveTo>
                  <a:pt x="1192554" y="575258"/>
                </a:moveTo>
                <a:lnTo>
                  <a:pt x="147824" y="0"/>
                </a:lnTo>
              </a:path>
              <a:path w="1193164" h="575309">
                <a:moveTo>
                  <a:pt x="147824" y="0"/>
                </a:moveTo>
                <a:lnTo>
                  <a:pt x="0" y="0"/>
                </a:lnTo>
              </a:path>
            </a:pathLst>
          </a:custGeom>
          <a:ln w="3175">
            <a:solidFill>
              <a:srgbClr val="000000"/>
            </a:solidFill>
          </a:ln>
        </p:spPr>
        <p:txBody>
          <a:bodyPr wrap="square" lIns="0" tIns="0" rIns="0" bIns="0" rtlCol="0"/>
          <a:lstStyle/>
          <a:p>
            <a:endParaRPr sz="949"/>
          </a:p>
        </p:txBody>
      </p:sp>
      <p:sp>
        <p:nvSpPr>
          <p:cNvPr id="1257" name="object 1257"/>
          <p:cNvSpPr/>
          <p:nvPr/>
        </p:nvSpPr>
        <p:spPr>
          <a:xfrm>
            <a:off x="3012998" y="5098674"/>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58" name="object 1258"/>
          <p:cNvSpPr/>
          <p:nvPr/>
        </p:nvSpPr>
        <p:spPr>
          <a:xfrm>
            <a:off x="2611372" y="6090021"/>
            <a:ext cx="128859" cy="317630"/>
          </a:xfrm>
          <a:custGeom>
            <a:avLst/>
            <a:gdLst/>
            <a:ahLst/>
            <a:cxnLst/>
            <a:rect l="l" t="t" r="r" b="b"/>
            <a:pathLst>
              <a:path w="244475" h="602615">
                <a:moveTo>
                  <a:pt x="0" y="0"/>
                </a:moveTo>
                <a:lnTo>
                  <a:pt x="244434" y="602392"/>
                </a:lnTo>
              </a:path>
            </a:pathLst>
          </a:custGeom>
          <a:ln w="3175">
            <a:solidFill>
              <a:srgbClr val="000000"/>
            </a:solidFill>
          </a:ln>
        </p:spPr>
        <p:txBody>
          <a:bodyPr wrap="square" lIns="0" tIns="0" rIns="0" bIns="0" rtlCol="0"/>
          <a:lstStyle/>
          <a:p>
            <a:endParaRPr sz="949"/>
          </a:p>
        </p:txBody>
      </p:sp>
      <p:sp>
        <p:nvSpPr>
          <p:cNvPr id="1259" name="object 1259"/>
          <p:cNvSpPr/>
          <p:nvPr/>
        </p:nvSpPr>
        <p:spPr>
          <a:xfrm>
            <a:off x="2436674" y="5082946"/>
            <a:ext cx="349427" cy="0"/>
          </a:xfrm>
          <a:custGeom>
            <a:avLst/>
            <a:gdLst/>
            <a:ahLst/>
            <a:cxnLst/>
            <a:rect l="l" t="t" r="r" b="b"/>
            <a:pathLst>
              <a:path w="662939">
                <a:moveTo>
                  <a:pt x="662881" y="0"/>
                </a:moveTo>
                <a:lnTo>
                  <a:pt x="0" y="0"/>
                </a:lnTo>
              </a:path>
            </a:pathLst>
          </a:custGeom>
          <a:ln w="3175">
            <a:solidFill>
              <a:srgbClr val="000000"/>
            </a:solidFill>
          </a:ln>
        </p:spPr>
        <p:txBody>
          <a:bodyPr wrap="square" lIns="0" tIns="0" rIns="0" bIns="0" rtlCol="0"/>
          <a:lstStyle/>
          <a:p>
            <a:endParaRPr sz="949"/>
          </a:p>
        </p:txBody>
      </p:sp>
      <p:sp>
        <p:nvSpPr>
          <p:cNvPr id="1260" name="object 1260"/>
          <p:cNvSpPr/>
          <p:nvPr/>
        </p:nvSpPr>
        <p:spPr>
          <a:xfrm>
            <a:off x="2281241" y="5043988"/>
            <a:ext cx="97063" cy="264078"/>
          </a:xfrm>
          <a:custGeom>
            <a:avLst/>
            <a:gdLst/>
            <a:ahLst/>
            <a:cxnLst/>
            <a:rect l="l" t="t" r="r" b="b"/>
            <a:pathLst>
              <a:path w="184150" h="501015">
                <a:moveTo>
                  <a:pt x="184022" y="73912"/>
                </a:moveTo>
                <a:lnTo>
                  <a:pt x="0" y="73912"/>
                </a:lnTo>
              </a:path>
              <a:path w="184150" h="501015">
                <a:moveTo>
                  <a:pt x="184022" y="500654"/>
                </a:moveTo>
                <a:lnTo>
                  <a:pt x="184022" y="0"/>
                </a:lnTo>
              </a:path>
            </a:pathLst>
          </a:custGeom>
          <a:ln w="3175">
            <a:solidFill>
              <a:srgbClr val="000000"/>
            </a:solidFill>
          </a:ln>
        </p:spPr>
        <p:txBody>
          <a:bodyPr wrap="square" lIns="0" tIns="0" rIns="0" bIns="0" rtlCol="0"/>
          <a:lstStyle/>
          <a:p>
            <a:endParaRPr sz="949"/>
          </a:p>
        </p:txBody>
      </p:sp>
      <p:sp>
        <p:nvSpPr>
          <p:cNvPr id="1261" name="object 1261"/>
          <p:cNvSpPr/>
          <p:nvPr/>
        </p:nvSpPr>
        <p:spPr>
          <a:xfrm>
            <a:off x="2789276" y="5043988"/>
            <a:ext cx="223914" cy="394611"/>
          </a:xfrm>
          <a:custGeom>
            <a:avLst/>
            <a:gdLst/>
            <a:ahLst/>
            <a:cxnLst/>
            <a:rect l="l" t="t" r="r" b="b"/>
            <a:pathLst>
              <a:path w="424814" h="748665">
                <a:moveTo>
                  <a:pt x="104784" y="480998"/>
                </a:moveTo>
                <a:lnTo>
                  <a:pt x="104784" y="0"/>
                </a:lnTo>
              </a:path>
              <a:path w="424814" h="748665">
                <a:moveTo>
                  <a:pt x="0" y="748263"/>
                </a:moveTo>
                <a:lnTo>
                  <a:pt x="424450" y="103752"/>
                </a:lnTo>
              </a:path>
            </a:pathLst>
          </a:custGeom>
          <a:ln w="3175">
            <a:solidFill>
              <a:srgbClr val="000000"/>
            </a:solidFill>
          </a:ln>
        </p:spPr>
        <p:txBody>
          <a:bodyPr wrap="square" lIns="0" tIns="0" rIns="0" bIns="0" rtlCol="0"/>
          <a:lstStyle/>
          <a:p>
            <a:endParaRPr sz="949"/>
          </a:p>
        </p:txBody>
      </p:sp>
      <p:sp>
        <p:nvSpPr>
          <p:cNvPr id="1262" name="object 1262"/>
          <p:cNvSpPr/>
          <p:nvPr/>
        </p:nvSpPr>
        <p:spPr>
          <a:xfrm>
            <a:off x="2691691" y="5591855"/>
            <a:ext cx="237971" cy="146933"/>
          </a:xfrm>
          <a:custGeom>
            <a:avLst/>
            <a:gdLst/>
            <a:ahLst/>
            <a:cxnLst/>
            <a:rect l="l" t="t" r="r" b="b"/>
            <a:pathLst>
              <a:path w="451485" h="278765">
                <a:moveTo>
                  <a:pt x="0" y="278653"/>
                </a:moveTo>
                <a:lnTo>
                  <a:pt x="451386" y="0"/>
                </a:lnTo>
              </a:path>
            </a:pathLst>
          </a:custGeom>
          <a:ln w="3175">
            <a:solidFill>
              <a:srgbClr val="000000"/>
            </a:solidFill>
          </a:ln>
        </p:spPr>
        <p:txBody>
          <a:bodyPr wrap="square" lIns="0" tIns="0" rIns="0" bIns="0" rtlCol="0"/>
          <a:lstStyle/>
          <a:p>
            <a:endParaRPr sz="949"/>
          </a:p>
        </p:txBody>
      </p:sp>
      <p:sp>
        <p:nvSpPr>
          <p:cNvPr id="1263" name="object 1263"/>
          <p:cNvSpPr/>
          <p:nvPr/>
        </p:nvSpPr>
        <p:spPr>
          <a:xfrm>
            <a:off x="4786567" y="1903599"/>
            <a:ext cx="0" cy="130198"/>
          </a:xfrm>
          <a:custGeom>
            <a:avLst/>
            <a:gdLst/>
            <a:ahLst/>
            <a:cxnLst/>
            <a:rect l="l" t="t" r="r" b="b"/>
            <a:pathLst>
              <a:path h="247014">
                <a:moveTo>
                  <a:pt x="0" y="0"/>
                </a:moveTo>
                <a:lnTo>
                  <a:pt x="0" y="246968"/>
                </a:lnTo>
              </a:path>
            </a:pathLst>
          </a:custGeom>
          <a:ln w="3175">
            <a:solidFill>
              <a:srgbClr val="000000"/>
            </a:solidFill>
          </a:ln>
        </p:spPr>
        <p:txBody>
          <a:bodyPr wrap="square" lIns="0" tIns="0" rIns="0" bIns="0" rtlCol="0"/>
          <a:lstStyle/>
          <a:p>
            <a:endParaRPr sz="949"/>
          </a:p>
        </p:txBody>
      </p:sp>
      <p:sp>
        <p:nvSpPr>
          <p:cNvPr id="1264" name="object 1264"/>
          <p:cNvSpPr/>
          <p:nvPr/>
        </p:nvSpPr>
        <p:spPr>
          <a:xfrm>
            <a:off x="4786567" y="2131167"/>
            <a:ext cx="0" cy="121831"/>
          </a:xfrm>
          <a:custGeom>
            <a:avLst/>
            <a:gdLst/>
            <a:ahLst/>
            <a:cxnLst/>
            <a:rect l="l" t="t" r="r" b="b"/>
            <a:pathLst>
              <a:path h="231139">
                <a:moveTo>
                  <a:pt x="0" y="231132"/>
                </a:moveTo>
                <a:lnTo>
                  <a:pt x="0" y="0"/>
                </a:lnTo>
              </a:path>
            </a:pathLst>
          </a:custGeom>
          <a:ln w="3175">
            <a:solidFill>
              <a:srgbClr val="000000"/>
            </a:solidFill>
          </a:ln>
        </p:spPr>
        <p:txBody>
          <a:bodyPr wrap="square" lIns="0" tIns="0" rIns="0" bIns="0" rtlCol="0"/>
          <a:lstStyle/>
          <a:p>
            <a:endParaRPr sz="949"/>
          </a:p>
        </p:txBody>
      </p:sp>
      <p:sp>
        <p:nvSpPr>
          <p:cNvPr id="1265" name="object 1265"/>
          <p:cNvSpPr/>
          <p:nvPr/>
        </p:nvSpPr>
        <p:spPr>
          <a:xfrm>
            <a:off x="6911277" y="2779895"/>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66" name="object 1266"/>
          <p:cNvSpPr/>
          <p:nvPr/>
        </p:nvSpPr>
        <p:spPr>
          <a:xfrm>
            <a:off x="4747610" y="2311431"/>
            <a:ext cx="227261" cy="0"/>
          </a:xfrm>
          <a:custGeom>
            <a:avLst/>
            <a:gdLst/>
            <a:ahLst/>
            <a:cxnLst/>
            <a:rect l="l" t="t" r="r" b="b"/>
            <a:pathLst>
              <a:path w="431165">
                <a:moveTo>
                  <a:pt x="430907" y="0"/>
                </a:moveTo>
                <a:lnTo>
                  <a:pt x="0" y="0"/>
                </a:lnTo>
              </a:path>
            </a:pathLst>
          </a:custGeom>
          <a:ln w="3175">
            <a:solidFill>
              <a:srgbClr val="000000"/>
            </a:solidFill>
          </a:ln>
        </p:spPr>
        <p:txBody>
          <a:bodyPr wrap="square" lIns="0" tIns="0" rIns="0" bIns="0" rtlCol="0"/>
          <a:lstStyle/>
          <a:p>
            <a:endParaRPr sz="949"/>
          </a:p>
        </p:txBody>
      </p:sp>
      <p:sp>
        <p:nvSpPr>
          <p:cNvPr id="1267" name="object 1267"/>
          <p:cNvSpPr/>
          <p:nvPr/>
        </p:nvSpPr>
        <p:spPr>
          <a:xfrm>
            <a:off x="6676556" y="2311431"/>
            <a:ext cx="906033" cy="0"/>
          </a:xfrm>
          <a:custGeom>
            <a:avLst/>
            <a:gdLst/>
            <a:ahLst/>
            <a:cxnLst/>
            <a:rect l="l" t="t" r="r" b="b"/>
            <a:pathLst>
              <a:path w="1718945">
                <a:moveTo>
                  <a:pt x="0" y="0"/>
                </a:moveTo>
                <a:lnTo>
                  <a:pt x="1718938" y="0"/>
                </a:lnTo>
              </a:path>
            </a:pathLst>
          </a:custGeom>
          <a:ln w="3175">
            <a:solidFill>
              <a:srgbClr val="000000"/>
            </a:solidFill>
          </a:ln>
        </p:spPr>
        <p:txBody>
          <a:bodyPr wrap="square" lIns="0" tIns="0" rIns="0" bIns="0" rtlCol="0"/>
          <a:lstStyle/>
          <a:p>
            <a:endParaRPr sz="949"/>
          </a:p>
        </p:txBody>
      </p:sp>
      <p:sp>
        <p:nvSpPr>
          <p:cNvPr id="1268" name="object 1268"/>
          <p:cNvSpPr/>
          <p:nvPr/>
        </p:nvSpPr>
        <p:spPr>
          <a:xfrm>
            <a:off x="5871497" y="1514448"/>
            <a:ext cx="206175" cy="357125"/>
          </a:xfrm>
          <a:custGeom>
            <a:avLst/>
            <a:gdLst/>
            <a:ahLst/>
            <a:cxnLst/>
            <a:rect l="l" t="t" r="r" b="b"/>
            <a:pathLst>
              <a:path w="391159" h="677545">
                <a:moveTo>
                  <a:pt x="390668" y="676983"/>
                </a:moveTo>
                <a:lnTo>
                  <a:pt x="0" y="0"/>
                </a:lnTo>
              </a:path>
            </a:pathLst>
          </a:custGeom>
          <a:ln w="3175">
            <a:solidFill>
              <a:srgbClr val="000000"/>
            </a:solidFill>
          </a:ln>
        </p:spPr>
        <p:txBody>
          <a:bodyPr wrap="square" lIns="0" tIns="0" rIns="0" bIns="0" rtlCol="0"/>
          <a:lstStyle/>
          <a:p>
            <a:endParaRPr sz="949"/>
          </a:p>
        </p:txBody>
      </p:sp>
      <p:sp>
        <p:nvSpPr>
          <p:cNvPr id="1269" name="object 1269"/>
          <p:cNvSpPr/>
          <p:nvPr/>
        </p:nvSpPr>
        <p:spPr>
          <a:xfrm>
            <a:off x="6673332" y="2391027"/>
            <a:ext cx="237971" cy="388921"/>
          </a:xfrm>
          <a:custGeom>
            <a:avLst/>
            <a:gdLst/>
            <a:ahLst/>
            <a:cxnLst/>
            <a:rect l="l" t="t" r="r" b="b"/>
            <a:pathLst>
              <a:path w="451484" h="737870">
                <a:moveTo>
                  <a:pt x="0" y="0"/>
                </a:moveTo>
                <a:lnTo>
                  <a:pt x="451435" y="737767"/>
                </a:lnTo>
              </a:path>
            </a:pathLst>
          </a:custGeom>
          <a:ln w="3175">
            <a:solidFill>
              <a:srgbClr val="000000"/>
            </a:solidFill>
          </a:ln>
        </p:spPr>
        <p:txBody>
          <a:bodyPr wrap="square" lIns="0" tIns="0" rIns="0" bIns="0" rtlCol="0"/>
          <a:lstStyle/>
          <a:p>
            <a:endParaRPr sz="949"/>
          </a:p>
        </p:txBody>
      </p:sp>
      <p:sp>
        <p:nvSpPr>
          <p:cNvPr id="1270" name="object 1270"/>
          <p:cNvSpPr/>
          <p:nvPr/>
        </p:nvSpPr>
        <p:spPr>
          <a:xfrm>
            <a:off x="6564002" y="1420331"/>
            <a:ext cx="0" cy="380888"/>
          </a:xfrm>
          <a:custGeom>
            <a:avLst/>
            <a:gdLst/>
            <a:ahLst/>
            <a:cxnLst/>
            <a:rect l="l" t="t" r="r" b="b"/>
            <a:pathLst>
              <a:path h="722629">
                <a:moveTo>
                  <a:pt x="0" y="722483"/>
                </a:moveTo>
                <a:lnTo>
                  <a:pt x="0" y="0"/>
                </a:lnTo>
              </a:path>
            </a:pathLst>
          </a:custGeom>
          <a:ln w="3175">
            <a:solidFill>
              <a:srgbClr val="000000"/>
            </a:solidFill>
          </a:ln>
        </p:spPr>
        <p:txBody>
          <a:bodyPr wrap="square" lIns="0" tIns="0" rIns="0" bIns="0" rtlCol="0"/>
          <a:lstStyle/>
          <a:p>
            <a:endParaRPr sz="949"/>
          </a:p>
        </p:txBody>
      </p:sp>
      <p:sp>
        <p:nvSpPr>
          <p:cNvPr id="1271" name="object 1271"/>
          <p:cNvSpPr/>
          <p:nvPr/>
        </p:nvSpPr>
        <p:spPr>
          <a:xfrm>
            <a:off x="4747610" y="1845162"/>
            <a:ext cx="230608" cy="0"/>
          </a:xfrm>
          <a:custGeom>
            <a:avLst/>
            <a:gdLst/>
            <a:ahLst/>
            <a:cxnLst/>
            <a:rect l="l" t="t" r="r" b="b"/>
            <a:pathLst>
              <a:path w="437515">
                <a:moveTo>
                  <a:pt x="436906" y="0"/>
                </a:moveTo>
                <a:lnTo>
                  <a:pt x="0" y="0"/>
                </a:lnTo>
              </a:path>
            </a:pathLst>
          </a:custGeom>
          <a:ln w="3175">
            <a:solidFill>
              <a:srgbClr val="000000"/>
            </a:solidFill>
          </a:ln>
        </p:spPr>
        <p:txBody>
          <a:bodyPr wrap="square" lIns="0" tIns="0" rIns="0" bIns="0" rtlCol="0"/>
          <a:lstStyle/>
          <a:p>
            <a:endParaRPr sz="949"/>
          </a:p>
        </p:txBody>
      </p:sp>
      <p:sp>
        <p:nvSpPr>
          <p:cNvPr id="1272" name="object 1272"/>
          <p:cNvSpPr/>
          <p:nvPr/>
        </p:nvSpPr>
        <p:spPr>
          <a:xfrm>
            <a:off x="7309701" y="1796081"/>
            <a:ext cx="273115" cy="0"/>
          </a:xfrm>
          <a:custGeom>
            <a:avLst/>
            <a:gdLst/>
            <a:ahLst/>
            <a:cxnLst/>
            <a:rect l="l" t="t" r="r" b="b"/>
            <a:pathLst>
              <a:path w="518159">
                <a:moveTo>
                  <a:pt x="0" y="0"/>
                </a:moveTo>
                <a:lnTo>
                  <a:pt x="517720" y="0"/>
                </a:lnTo>
              </a:path>
            </a:pathLst>
          </a:custGeom>
          <a:ln w="3175">
            <a:solidFill>
              <a:srgbClr val="000000"/>
            </a:solidFill>
          </a:ln>
        </p:spPr>
        <p:txBody>
          <a:bodyPr wrap="square" lIns="0" tIns="0" rIns="0" bIns="0" rtlCol="0"/>
          <a:lstStyle/>
          <a:p>
            <a:endParaRPr sz="949"/>
          </a:p>
        </p:txBody>
      </p:sp>
      <p:sp>
        <p:nvSpPr>
          <p:cNvPr id="1273" name="object 1273"/>
          <p:cNvSpPr/>
          <p:nvPr/>
        </p:nvSpPr>
        <p:spPr>
          <a:xfrm>
            <a:off x="6613082" y="1420331"/>
            <a:ext cx="0" cy="380888"/>
          </a:xfrm>
          <a:custGeom>
            <a:avLst/>
            <a:gdLst/>
            <a:ahLst/>
            <a:cxnLst/>
            <a:rect l="l" t="t" r="r" b="b"/>
            <a:pathLst>
              <a:path h="722629">
                <a:moveTo>
                  <a:pt x="0" y="722483"/>
                </a:moveTo>
                <a:lnTo>
                  <a:pt x="0" y="0"/>
                </a:lnTo>
              </a:path>
            </a:pathLst>
          </a:custGeom>
          <a:ln w="3175">
            <a:solidFill>
              <a:srgbClr val="000000"/>
            </a:solidFill>
          </a:ln>
        </p:spPr>
        <p:txBody>
          <a:bodyPr wrap="square" lIns="0" tIns="0" rIns="0" bIns="0" rtlCol="0"/>
          <a:lstStyle/>
          <a:p>
            <a:endParaRPr sz="949"/>
          </a:p>
        </p:txBody>
      </p:sp>
      <p:sp>
        <p:nvSpPr>
          <p:cNvPr id="1274" name="object 1274"/>
          <p:cNvSpPr/>
          <p:nvPr/>
        </p:nvSpPr>
        <p:spPr>
          <a:xfrm>
            <a:off x="7334453" y="1436778"/>
            <a:ext cx="465902" cy="312944"/>
          </a:xfrm>
          <a:custGeom>
            <a:avLst/>
            <a:gdLst/>
            <a:ahLst/>
            <a:cxnLst/>
            <a:rect l="l" t="t" r="r" b="b"/>
            <a:pathLst>
              <a:path w="883919" h="593725">
                <a:moveTo>
                  <a:pt x="0" y="593506"/>
                </a:moveTo>
                <a:lnTo>
                  <a:pt x="883812" y="0"/>
                </a:lnTo>
              </a:path>
            </a:pathLst>
          </a:custGeom>
          <a:ln w="3175">
            <a:solidFill>
              <a:srgbClr val="000000"/>
            </a:solidFill>
          </a:ln>
        </p:spPr>
        <p:txBody>
          <a:bodyPr wrap="square" lIns="0" tIns="0" rIns="0" bIns="0" rtlCol="0"/>
          <a:lstStyle/>
          <a:p>
            <a:endParaRPr sz="949"/>
          </a:p>
        </p:txBody>
      </p:sp>
      <p:sp>
        <p:nvSpPr>
          <p:cNvPr id="1275" name="object 1275"/>
          <p:cNvSpPr/>
          <p:nvPr/>
        </p:nvSpPr>
        <p:spPr>
          <a:xfrm>
            <a:off x="5793580" y="1514448"/>
            <a:ext cx="77985" cy="0"/>
          </a:xfrm>
          <a:custGeom>
            <a:avLst/>
            <a:gdLst/>
            <a:ahLst/>
            <a:cxnLst/>
            <a:rect l="l" t="t" r="r" b="b"/>
            <a:pathLst>
              <a:path w="147954">
                <a:moveTo>
                  <a:pt x="147824" y="0"/>
                </a:moveTo>
                <a:lnTo>
                  <a:pt x="0" y="0"/>
                </a:lnTo>
              </a:path>
            </a:pathLst>
          </a:custGeom>
          <a:ln w="3175">
            <a:solidFill>
              <a:srgbClr val="000000"/>
            </a:solidFill>
          </a:ln>
        </p:spPr>
        <p:txBody>
          <a:bodyPr wrap="square" lIns="0" tIns="0" rIns="0" bIns="0" rtlCol="0"/>
          <a:lstStyle/>
          <a:p>
            <a:endParaRPr sz="949"/>
          </a:p>
        </p:txBody>
      </p:sp>
      <p:sp>
        <p:nvSpPr>
          <p:cNvPr id="1276" name="object 1276"/>
          <p:cNvSpPr/>
          <p:nvPr/>
        </p:nvSpPr>
        <p:spPr>
          <a:xfrm>
            <a:off x="6408783" y="1459289"/>
            <a:ext cx="97063" cy="0"/>
          </a:xfrm>
          <a:custGeom>
            <a:avLst/>
            <a:gdLst/>
            <a:ahLst/>
            <a:cxnLst/>
            <a:rect l="l" t="t" r="r" b="b"/>
            <a:pathLst>
              <a:path w="184150">
                <a:moveTo>
                  <a:pt x="183616" y="0"/>
                </a:moveTo>
                <a:lnTo>
                  <a:pt x="0" y="0"/>
                </a:lnTo>
              </a:path>
            </a:pathLst>
          </a:custGeom>
          <a:ln w="3175">
            <a:solidFill>
              <a:srgbClr val="000000"/>
            </a:solidFill>
          </a:ln>
        </p:spPr>
        <p:txBody>
          <a:bodyPr wrap="square" lIns="0" tIns="0" rIns="0" bIns="0" rtlCol="0"/>
          <a:lstStyle/>
          <a:p>
            <a:endParaRPr sz="949"/>
          </a:p>
        </p:txBody>
      </p:sp>
      <p:sp>
        <p:nvSpPr>
          <p:cNvPr id="1277" name="object 1277"/>
          <p:cNvSpPr/>
          <p:nvPr/>
        </p:nvSpPr>
        <p:spPr>
          <a:xfrm>
            <a:off x="6671520" y="1459289"/>
            <a:ext cx="97398" cy="0"/>
          </a:xfrm>
          <a:custGeom>
            <a:avLst/>
            <a:gdLst/>
            <a:ahLst/>
            <a:cxnLst/>
            <a:rect l="l" t="t" r="r" b="b"/>
            <a:pathLst>
              <a:path w="184784">
                <a:moveTo>
                  <a:pt x="0" y="0"/>
                </a:moveTo>
                <a:lnTo>
                  <a:pt x="184780" y="0"/>
                </a:lnTo>
              </a:path>
            </a:pathLst>
          </a:custGeom>
          <a:ln w="3175">
            <a:solidFill>
              <a:srgbClr val="000000"/>
            </a:solidFill>
          </a:ln>
        </p:spPr>
        <p:txBody>
          <a:bodyPr wrap="square" lIns="0" tIns="0" rIns="0" bIns="0" rtlCol="0"/>
          <a:lstStyle/>
          <a:p>
            <a:endParaRPr sz="949"/>
          </a:p>
        </p:txBody>
      </p:sp>
      <p:sp>
        <p:nvSpPr>
          <p:cNvPr id="1278" name="object 1278"/>
          <p:cNvSpPr/>
          <p:nvPr/>
        </p:nvSpPr>
        <p:spPr>
          <a:xfrm>
            <a:off x="7800299" y="1436778"/>
            <a:ext cx="77985" cy="0"/>
          </a:xfrm>
          <a:custGeom>
            <a:avLst/>
            <a:gdLst/>
            <a:ahLst/>
            <a:cxnLst/>
            <a:rect l="l" t="t" r="r" b="b"/>
            <a:pathLst>
              <a:path w="147955">
                <a:moveTo>
                  <a:pt x="0" y="0"/>
                </a:moveTo>
                <a:lnTo>
                  <a:pt x="147824" y="0"/>
                </a:lnTo>
              </a:path>
            </a:pathLst>
          </a:custGeom>
          <a:ln w="3175">
            <a:solidFill>
              <a:srgbClr val="000000"/>
            </a:solidFill>
          </a:ln>
        </p:spPr>
        <p:txBody>
          <a:bodyPr wrap="square" lIns="0" tIns="0" rIns="0" bIns="0" rtlCol="0"/>
          <a:lstStyle/>
          <a:p>
            <a:endParaRPr sz="949"/>
          </a:p>
        </p:txBody>
      </p:sp>
      <p:sp>
        <p:nvSpPr>
          <p:cNvPr id="1279" name="object 1279"/>
          <p:cNvSpPr/>
          <p:nvPr/>
        </p:nvSpPr>
        <p:spPr>
          <a:xfrm>
            <a:off x="7543626" y="1854517"/>
            <a:ext cx="0" cy="121831"/>
          </a:xfrm>
          <a:custGeom>
            <a:avLst/>
            <a:gdLst/>
            <a:ahLst/>
            <a:cxnLst/>
            <a:rect l="l" t="t" r="r" b="b"/>
            <a:pathLst>
              <a:path h="231139">
                <a:moveTo>
                  <a:pt x="0" y="0"/>
                </a:moveTo>
                <a:lnTo>
                  <a:pt x="0" y="230622"/>
                </a:lnTo>
              </a:path>
            </a:pathLst>
          </a:custGeom>
          <a:ln w="3175">
            <a:solidFill>
              <a:srgbClr val="000000"/>
            </a:solidFill>
          </a:ln>
        </p:spPr>
        <p:txBody>
          <a:bodyPr wrap="square" lIns="0" tIns="0" rIns="0" bIns="0" rtlCol="0"/>
          <a:lstStyle/>
          <a:p>
            <a:endParaRPr sz="949"/>
          </a:p>
        </p:txBody>
      </p:sp>
      <p:sp>
        <p:nvSpPr>
          <p:cNvPr id="1280" name="object 1280"/>
          <p:cNvSpPr/>
          <p:nvPr/>
        </p:nvSpPr>
        <p:spPr>
          <a:xfrm>
            <a:off x="7543626" y="2073471"/>
            <a:ext cx="0" cy="179734"/>
          </a:xfrm>
          <a:custGeom>
            <a:avLst/>
            <a:gdLst/>
            <a:ahLst/>
            <a:cxnLst/>
            <a:rect l="l" t="t" r="r" b="b"/>
            <a:pathLst>
              <a:path h="340995">
                <a:moveTo>
                  <a:pt x="0" y="340596"/>
                </a:moveTo>
                <a:lnTo>
                  <a:pt x="0" y="0"/>
                </a:lnTo>
              </a:path>
            </a:pathLst>
          </a:custGeom>
          <a:ln w="3175">
            <a:solidFill>
              <a:srgbClr val="000000"/>
            </a:solidFill>
          </a:ln>
        </p:spPr>
        <p:txBody>
          <a:bodyPr wrap="square" lIns="0" tIns="0" rIns="0" bIns="0" rtlCol="0"/>
          <a:lstStyle/>
          <a:p>
            <a:endParaRPr sz="949"/>
          </a:p>
        </p:txBody>
      </p:sp>
      <p:sp>
        <p:nvSpPr>
          <p:cNvPr id="1281" name="object 1281"/>
          <p:cNvSpPr/>
          <p:nvPr/>
        </p:nvSpPr>
        <p:spPr>
          <a:xfrm>
            <a:off x="1476207" y="2179835"/>
            <a:ext cx="0" cy="324994"/>
          </a:xfrm>
          <a:custGeom>
            <a:avLst/>
            <a:gdLst/>
            <a:ahLst/>
            <a:cxnLst/>
            <a:rect l="l" t="t" r="r" b="b"/>
            <a:pathLst>
              <a:path h="616585">
                <a:moveTo>
                  <a:pt x="0" y="0"/>
                </a:moveTo>
                <a:lnTo>
                  <a:pt x="0" y="616322"/>
                </a:lnTo>
              </a:path>
            </a:pathLst>
          </a:custGeom>
          <a:ln w="3175">
            <a:solidFill>
              <a:srgbClr val="000000"/>
            </a:solidFill>
          </a:ln>
        </p:spPr>
        <p:txBody>
          <a:bodyPr wrap="square" lIns="0" tIns="0" rIns="0" bIns="0" rtlCol="0"/>
          <a:lstStyle/>
          <a:p>
            <a:endParaRPr sz="949"/>
          </a:p>
        </p:txBody>
      </p:sp>
      <p:sp>
        <p:nvSpPr>
          <p:cNvPr id="1282" name="object 1282"/>
          <p:cNvSpPr/>
          <p:nvPr/>
        </p:nvSpPr>
        <p:spPr>
          <a:xfrm>
            <a:off x="1476207" y="2563128"/>
            <a:ext cx="0" cy="319973"/>
          </a:xfrm>
          <a:custGeom>
            <a:avLst/>
            <a:gdLst/>
            <a:ahLst/>
            <a:cxnLst/>
            <a:rect l="l" t="t" r="r" b="b"/>
            <a:pathLst>
              <a:path h="607060">
                <a:moveTo>
                  <a:pt x="0" y="0"/>
                </a:moveTo>
                <a:lnTo>
                  <a:pt x="0" y="606743"/>
                </a:lnTo>
              </a:path>
            </a:pathLst>
          </a:custGeom>
          <a:ln w="3175">
            <a:solidFill>
              <a:srgbClr val="000000"/>
            </a:solidFill>
          </a:ln>
        </p:spPr>
        <p:txBody>
          <a:bodyPr wrap="square" lIns="0" tIns="0" rIns="0" bIns="0" rtlCol="0"/>
          <a:lstStyle/>
          <a:p>
            <a:endParaRPr sz="949"/>
          </a:p>
        </p:txBody>
      </p:sp>
      <p:sp>
        <p:nvSpPr>
          <p:cNvPr id="1283" name="object 1283"/>
          <p:cNvSpPr/>
          <p:nvPr/>
        </p:nvSpPr>
        <p:spPr>
          <a:xfrm>
            <a:off x="1809445" y="3164502"/>
            <a:ext cx="53887" cy="0"/>
          </a:xfrm>
          <a:custGeom>
            <a:avLst/>
            <a:gdLst/>
            <a:ahLst/>
            <a:cxnLst/>
            <a:rect l="l" t="t" r="r" b="b"/>
            <a:pathLst>
              <a:path w="102235">
                <a:moveTo>
                  <a:pt x="101629" y="0"/>
                </a:moveTo>
                <a:lnTo>
                  <a:pt x="0" y="0"/>
                </a:lnTo>
              </a:path>
            </a:pathLst>
          </a:custGeom>
          <a:ln w="3175">
            <a:solidFill>
              <a:srgbClr val="000000"/>
            </a:solidFill>
          </a:ln>
        </p:spPr>
        <p:txBody>
          <a:bodyPr wrap="square" lIns="0" tIns="0" rIns="0" bIns="0" rtlCol="0"/>
          <a:lstStyle/>
          <a:p>
            <a:endParaRPr sz="949"/>
          </a:p>
        </p:txBody>
      </p:sp>
      <p:sp>
        <p:nvSpPr>
          <p:cNvPr id="1284" name="object 1284"/>
          <p:cNvSpPr/>
          <p:nvPr/>
        </p:nvSpPr>
        <p:spPr>
          <a:xfrm>
            <a:off x="3281575" y="3022291"/>
            <a:ext cx="776838" cy="0"/>
          </a:xfrm>
          <a:custGeom>
            <a:avLst/>
            <a:gdLst/>
            <a:ahLst/>
            <a:cxnLst/>
            <a:rect l="l" t="t" r="r" b="b"/>
            <a:pathLst>
              <a:path w="1473835">
                <a:moveTo>
                  <a:pt x="1473587" y="0"/>
                </a:moveTo>
                <a:lnTo>
                  <a:pt x="0" y="0"/>
                </a:lnTo>
              </a:path>
            </a:pathLst>
          </a:custGeom>
          <a:ln w="3175">
            <a:solidFill>
              <a:srgbClr val="000000"/>
            </a:solidFill>
          </a:ln>
        </p:spPr>
        <p:txBody>
          <a:bodyPr wrap="square" lIns="0" tIns="0" rIns="0" bIns="0" rtlCol="0"/>
          <a:lstStyle/>
          <a:p>
            <a:endParaRPr sz="949"/>
          </a:p>
        </p:txBody>
      </p:sp>
      <p:sp>
        <p:nvSpPr>
          <p:cNvPr id="1285" name="object 1285"/>
          <p:cNvSpPr/>
          <p:nvPr/>
        </p:nvSpPr>
        <p:spPr>
          <a:xfrm>
            <a:off x="2310078" y="3022291"/>
            <a:ext cx="776838" cy="0"/>
          </a:xfrm>
          <a:custGeom>
            <a:avLst/>
            <a:gdLst/>
            <a:ahLst/>
            <a:cxnLst/>
            <a:rect l="l" t="t" r="r" b="b"/>
            <a:pathLst>
              <a:path w="1473835">
                <a:moveTo>
                  <a:pt x="0" y="0"/>
                </a:moveTo>
                <a:lnTo>
                  <a:pt x="1473586" y="0"/>
                </a:lnTo>
              </a:path>
            </a:pathLst>
          </a:custGeom>
          <a:ln w="3175">
            <a:solidFill>
              <a:srgbClr val="000000"/>
            </a:solidFill>
          </a:ln>
        </p:spPr>
        <p:txBody>
          <a:bodyPr wrap="square" lIns="0" tIns="0" rIns="0" bIns="0" rtlCol="0"/>
          <a:lstStyle/>
          <a:p>
            <a:endParaRPr sz="949"/>
          </a:p>
        </p:txBody>
      </p:sp>
      <p:sp>
        <p:nvSpPr>
          <p:cNvPr id="1286" name="object 1286"/>
          <p:cNvSpPr/>
          <p:nvPr/>
        </p:nvSpPr>
        <p:spPr>
          <a:xfrm>
            <a:off x="1422639" y="2882934"/>
            <a:ext cx="53887" cy="0"/>
          </a:xfrm>
          <a:custGeom>
            <a:avLst/>
            <a:gdLst/>
            <a:ahLst/>
            <a:cxnLst/>
            <a:rect l="l" t="t" r="r" b="b"/>
            <a:pathLst>
              <a:path w="102234">
                <a:moveTo>
                  <a:pt x="101629" y="0"/>
                </a:moveTo>
                <a:lnTo>
                  <a:pt x="0" y="0"/>
                </a:lnTo>
              </a:path>
            </a:pathLst>
          </a:custGeom>
          <a:ln w="3175">
            <a:solidFill>
              <a:srgbClr val="000000"/>
            </a:solidFill>
          </a:ln>
        </p:spPr>
        <p:txBody>
          <a:bodyPr wrap="square" lIns="0" tIns="0" rIns="0" bIns="0" rtlCol="0"/>
          <a:lstStyle/>
          <a:p>
            <a:endParaRPr sz="949"/>
          </a:p>
        </p:txBody>
      </p:sp>
      <p:sp>
        <p:nvSpPr>
          <p:cNvPr id="1287" name="object 1287"/>
          <p:cNvSpPr/>
          <p:nvPr/>
        </p:nvSpPr>
        <p:spPr>
          <a:xfrm>
            <a:off x="2251640" y="2635982"/>
            <a:ext cx="0" cy="425404"/>
          </a:xfrm>
          <a:custGeom>
            <a:avLst/>
            <a:gdLst/>
            <a:ahLst/>
            <a:cxnLst/>
            <a:rect l="l" t="t" r="r" b="b"/>
            <a:pathLst>
              <a:path h="807085">
                <a:moveTo>
                  <a:pt x="0" y="0"/>
                </a:moveTo>
                <a:lnTo>
                  <a:pt x="0" y="806825"/>
                </a:lnTo>
              </a:path>
            </a:pathLst>
          </a:custGeom>
          <a:ln w="3175">
            <a:solidFill>
              <a:srgbClr val="000000"/>
            </a:solidFill>
          </a:ln>
        </p:spPr>
        <p:txBody>
          <a:bodyPr wrap="square" lIns="0" tIns="0" rIns="0" bIns="0" rtlCol="0"/>
          <a:lstStyle/>
          <a:p>
            <a:endParaRPr sz="949"/>
          </a:p>
        </p:txBody>
      </p:sp>
      <p:sp>
        <p:nvSpPr>
          <p:cNvPr id="1288" name="object 1288"/>
          <p:cNvSpPr/>
          <p:nvPr/>
        </p:nvSpPr>
        <p:spPr>
          <a:xfrm>
            <a:off x="1863013" y="2567097"/>
            <a:ext cx="222575" cy="597439"/>
          </a:xfrm>
          <a:custGeom>
            <a:avLst/>
            <a:gdLst/>
            <a:ahLst/>
            <a:cxnLst/>
            <a:rect l="l" t="t" r="r" b="b"/>
            <a:pathLst>
              <a:path w="422275" h="1133475">
                <a:moveTo>
                  <a:pt x="422273" y="0"/>
                </a:moveTo>
                <a:lnTo>
                  <a:pt x="0" y="1133412"/>
                </a:lnTo>
              </a:path>
            </a:pathLst>
          </a:custGeom>
          <a:ln w="3175">
            <a:solidFill>
              <a:srgbClr val="000000"/>
            </a:solidFill>
          </a:ln>
        </p:spPr>
        <p:txBody>
          <a:bodyPr wrap="square" lIns="0" tIns="0" rIns="0" bIns="0" rtlCol="0"/>
          <a:lstStyle/>
          <a:p>
            <a:endParaRPr sz="949"/>
          </a:p>
        </p:txBody>
      </p:sp>
      <p:sp>
        <p:nvSpPr>
          <p:cNvPr id="1289" name="object 1289"/>
          <p:cNvSpPr/>
          <p:nvPr/>
        </p:nvSpPr>
        <p:spPr>
          <a:xfrm>
            <a:off x="2439741" y="1378871"/>
            <a:ext cx="615178" cy="577023"/>
          </a:xfrm>
          <a:custGeom>
            <a:avLst/>
            <a:gdLst/>
            <a:ahLst/>
            <a:cxnLst/>
            <a:rect l="l" t="t" r="r" b="b"/>
            <a:pathLst>
              <a:path w="1167129" h="1094739">
                <a:moveTo>
                  <a:pt x="0" y="1094738"/>
                </a:moveTo>
                <a:lnTo>
                  <a:pt x="1167071" y="0"/>
                </a:lnTo>
              </a:path>
            </a:pathLst>
          </a:custGeom>
          <a:ln w="3175">
            <a:solidFill>
              <a:srgbClr val="000000"/>
            </a:solidFill>
          </a:ln>
        </p:spPr>
        <p:txBody>
          <a:bodyPr wrap="square" lIns="0" tIns="0" rIns="0" bIns="0" rtlCol="0"/>
          <a:lstStyle/>
          <a:p>
            <a:endParaRPr sz="949"/>
          </a:p>
        </p:txBody>
      </p:sp>
      <p:sp>
        <p:nvSpPr>
          <p:cNvPr id="1290" name="object 1290"/>
          <p:cNvSpPr/>
          <p:nvPr/>
        </p:nvSpPr>
        <p:spPr>
          <a:xfrm>
            <a:off x="1437248" y="2121398"/>
            <a:ext cx="271441" cy="0"/>
          </a:xfrm>
          <a:custGeom>
            <a:avLst/>
            <a:gdLst/>
            <a:ahLst/>
            <a:cxnLst/>
            <a:rect l="l" t="t" r="r" b="b"/>
            <a:pathLst>
              <a:path w="514985">
                <a:moveTo>
                  <a:pt x="514926" y="0"/>
                </a:moveTo>
                <a:lnTo>
                  <a:pt x="0" y="0"/>
                </a:lnTo>
              </a:path>
            </a:pathLst>
          </a:custGeom>
          <a:ln w="3175">
            <a:solidFill>
              <a:srgbClr val="000000"/>
            </a:solidFill>
          </a:ln>
        </p:spPr>
        <p:txBody>
          <a:bodyPr wrap="square" lIns="0" tIns="0" rIns="0" bIns="0" rtlCol="0"/>
          <a:lstStyle/>
          <a:p>
            <a:endParaRPr sz="949"/>
          </a:p>
        </p:txBody>
      </p:sp>
      <p:sp>
        <p:nvSpPr>
          <p:cNvPr id="1291" name="object 1291"/>
          <p:cNvSpPr/>
          <p:nvPr/>
        </p:nvSpPr>
        <p:spPr>
          <a:xfrm>
            <a:off x="3054888" y="1378871"/>
            <a:ext cx="77985" cy="0"/>
          </a:xfrm>
          <a:custGeom>
            <a:avLst/>
            <a:gdLst/>
            <a:ahLst/>
            <a:cxnLst/>
            <a:rect l="l" t="t" r="r" b="b"/>
            <a:pathLst>
              <a:path w="147954">
                <a:moveTo>
                  <a:pt x="0" y="0"/>
                </a:moveTo>
                <a:lnTo>
                  <a:pt x="147824" y="0"/>
                </a:lnTo>
              </a:path>
            </a:pathLst>
          </a:custGeom>
          <a:ln w="3175">
            <a:solidFill>
              <a:srgbClr val="000000"/>
            </a:solidFill>
          </a:ln>
        </p:spPr>
        <p:txBody>
          <a:bodyPr wrap="square" lIns="0" tIns="0" rIns="0" bIns="0" rtlCol="0"/>
          <a:lstStyle/>
          <a:p>
            <a:endParaRPr sz="949"/>
          </a:p>
        </p:txBody>
      </p:sp>
      <p:sp>
        <p:nvSpPr>
          <p:cNvPr id="1292" name="object 1292"/>
          <p:cNvSpPr/>
          <p:nvPr/>
        </p:nvSpPr>
        <p:spPr>
          <a:xfrm>
            <a:off x="4116720" y="2828012"/>
            <a:ext cx="0" cy="233286"/>
          </a:xfrm>
          <a:custGeom>
            <a:avLst/>
            <a:gdLst/>
            <a:ahLst/>
            <a:cxnLst/>
            <a:rect l="l" t="t" r="r" b="b"/>
            <a:pathLst>
              <a:path h="442595">
                <a:moveTo>
                  <a:pt x="0" y="0"/>
                </a:moveTo>
                <a:lnTo>
                  <a:pt x="0" y="442503"/>
                </a:lnTo>
              </a:path>
            </a:pathLst>
          </a:custGeom>
          <a:ln w="3175">
            <a:solidFill>
              <a:srgbClr val="000000"/>
            </a:solidFill>
          </a:ln>
        </p:spPr>
        <p:txBody>
          <a:bodyPr wrap="square" lIns="0" tIns="0" rIns="0" bIns="0" rtlCol="0"/>
          <a:lstStyle/>
          <a:p>
            <a:endParaRPr sz="949"/>
          </a:p>
        </p:txBody>
      </p:sp>
      <p:sp>
        <p:nvSpPr>
          <p:cNvPr id="1293" name="object 1293"/>
          <p:cNvSpPr/>
          <p:nvPr/>
        </p:nvSpPr>
        <p:spPr>
          <a:xfrm>
            <a:off x="6486085" y="6274075"/>
            <a:ext cx="205171" cy="0"/>
          </a:xfrm>
          <a:custGeom>
            <a:avLst/>
            <a:gdLst/>
            <a:ahLst/>
            <a:cxnLst/>
            <a:rect l="l" t="t" r="r" b="b"/>
            <a:pathLst>
              <a:path w="389254">
                <a:moveTo>
                  <a:pt x="0" y="0"/>
                </a:moveTo>
                <a:lnTo>
                  <a:pt x="38188" y="0"/>
                </a:lnTo>
              </a:path>
              <a:path w="389254">
                <a:moveTo>
                  <a:pt x="48829" y="0"/>
                </a:moveTo>
                <a:lnTo>
                  <a:pt x="59473" y="0"/>
                </a:lnTo>
              </a:path>
              <a:path w="389254">
                <a:moveTo>
                  <a:pt x="70114" y="0"/>
                </a:moveTo>
                <a:lnTo>
                  <a:pt x="108302" y="0"/>
                </a:lnTo>
              </a:path>
              <a:path w="389254">
                <a:moveTo>
                  <a:pt x="118945" y="0"/>
                </a:moveTo>
                <a:lnTo>
                  <a:pt x="129587" y="0"/>
                </a:lnTo>
              </a:path>
              <a:path w="389254">
                <a:moveTo>
                  <a:pt x="140230" y="0"/>
                </a:moveTo>
                <a:lnTo>
                  <a:pt x="178417" y="0"/>
                </a:lnTo>
              </a:path>
              <a:path w="389254">
                <a:moveTo>
                  <a:pt x="189060" y="0"/>
                </a:moveTo>
                <a:lnTo>
                  <a:pt x="199703" y="0"/>
                </a:lnTo>
              </a:path>
              <a:path w="389254">
                <a:moveTo>
                  <a:pt x="210345" y="0"/>
                </a:moveTo>
                <a:lnTo>
                  <a:pt x="248533" y="0"/>
                </a:lnTo>
              </a:path>
              <a:path w="389254">
                <a:moveTo>
                  <a:pt x="259175" y="0"/>
                </a:moveTo>
                <a:lnTo>
                  <a:pt x="269818" y="0"/>
                </a:lnTo>
              </a:path>
              <a:path w="389254">
                <a:moveTo>
                  <a:pt x="280461" y="0"/>
                </a:moveTo>
                <a:lnTo>
                  <a:pt x="318647" y="0"/>
                </a:lnTo>
              </a:path>
              <a:path w="389254">
                <a:moveTo>
                  <a:pt x="329291" y="0"/>
                </a:moveTo>
                <a:lnTo>
                  <a:pt x="329292" y="0"/>
                </a:lnTo>
              </a:path>
              <a:path w="389254">
                <a:moveTo>
                  <a:pt x="329292" y="0"/>
                </a:moveTo>
                <a:lnTo>
                  <a:pt x="339932" y="0"/>
                </a:lnTo>
              </a:path>
              <a:path w="389254">
                <a:moveTo>
                  <a:pt x="350576" y="0"/>
                </a:moveTo>
                <a:lnTo>
                  <a:pt x="388762" y="0"/>
                </a:lnTo>
              </a:path>
              <a:path w="389254">
                <a:moveTo>
                  <a:pt x="388762" y="0"/>
                </a:moveTo>
                <a:lnTo>
                  <a:pt x="388766" y="0"/>
                </a:lnTo>
              </a:path>
            </a:pathLst>
          </a:custGeom>
          <a:ln w="3175">
            <a:solidFill>
              <a:srgbClr val="000000"/>
            </a:solidFill>
          </a:ln>
        </p:spPr>
        <p:txBody>
          <a:bodyPr wrap="square" lIns="0" tIns="0" rIns="0" bIns="0" rtlCol="0"/>
          <a:lstStyle/>
          <a:p>
            <a:endParaRPr sz="949"/>
          </a:p>
        </p:txBody>
      </p:sp>
      <p:sp>
        <p:nvSpPr>
          <p:cNvPr id="1294" name="object 1294"/>
          <p:cNvSpPr/>
          <p:nvPr/>
        </p:nvSpPr>
        <p:spPr>
          <a:xfrm>
            <a:off x="4947787" y="6090021"/>
            <a:ext cx="216886" cy="0"/>
          </a:xfrm>
          <a:custGeom>
            <a:avLst/>
            <a:gdLst/>
            <a:ahLst/>
            <a:cxnLst/>
            <a:rect l="l" t="t" r="r" b="b"/>
            <a:pathLst>
              <a:path w="411479">
                <a:moveTo>
                  <a:pt x="411300" y="0"/>
                </a:moveTo>
                <a:lnTo>
                  <a:pt x="369357" y="0"/>
                </a:lnTo>
              </a:path>
              <a:path w="411479">
                <a:moveTo>
                  <a:pt x="358714" y="0"/>
                </a:moveTo>
                <a:lnTo>
                  <a:pt x="358714" y="0"/>
                </a:lnTo>
              </a:path>
              <a:path w="411479">
                <a:moveTo>
                  <a:pt x="358714" y="0"/>
                </a:moveTo>
                <a:lnTo>
                  <a:pt x="348071" y="0"/>
                </a:lnTo>
              </a:path>
              <a:path w="411479">
                <a:moveTo>
                  <a:pt x="337428" y="0"/>
                </a:moveTo>
                <a:lnTo>
                  <a:pt x="295485" y="0"/>
                </a:lnTo>
              </a:path>
              <a:path w="411479">
                <a:moveTo>
                  <a:pt x="284843" y="0"/>
                </a:moveTo>
                <a:lnTo>
                  <a:pt x="274200" y="0"/>
                </a:lnTo>
              </a:path>
              <a:path w="411479">
                <a:moveTo>
                  <a:pt x="263557" y="0"/>
                </a:moveTo>
                <a:lnTo>
                  <a:pt x="221614" y="0"/>
                </a:lnTo>
              </a:path>
              <a:path w="411479">
                <a:moveTo>
                  <a:pt x="210971" y="0"/>
                </a:moveTo>
                <a:lnTo>
                  <a:pt x="200328" y="0"/>
                </a:lnTo>
              </a:path>
              <a:path w="411479">
                <a:moveTo>
                  <a:pt x="189685" y="0"/>
                </a:moveTo>
                <a:lnTo>
                  <a:pt x="147742" y="0"/>
                </a:lnTo>
              </a:path>
              <a:path w="411479">
                <a:moveTo>
                  <a:pt x="137100" y="0"/>
                </a:moveTo>
                <a:lnTo>
                  <a:pt x="126457" y="0"/>
                </a:lnTo>
              </a:path>
              <a:path w="411479">
                <a:moveTo>
                  <a:pt x="115813" y="0"/>
                </a:moveTo>
                <a:lnTo>
                  <a:pt x="73870" y="0"/>
                </a:lnTo>
              </a:path>
              <a:path w="411479">
                <a:moveTo>
                  <a:pt x="63228" y="0"/>
                </a:moveTo>
                <a:lnTo>
                  <a:pt x="52585" y="0"/>
                </a:lnTo>
              </a:path>
              <a:path w="411479">
                <a:moveTo>
                  <a:pt x="41942" y="0"/>
                </a:moveTo>
                <a:lnTo>
                  <a:pt x="0" y="0"/>
                </a:lnTo>
              </a:path>
            </a:pathLst>
          </a:custGeom>
          <a:ln w="3175">
            <a:solidFill>
              <a:srgbClr val="000000"/>
            </a:solidFill>
          </a:ln>
        </p:spPr>
        <p:txBody>
          <a:bodyPr wrap="square" lIns="0" tIns="0" rIns="0" bIns="0" rtlCol="0"/>
          <a:lstStyle/>
          <a:p>
            <a:endParaRPr sz="949"/>
          </a:p>
        </p:txBody>
      </p:sp>
      <p:sp>
        <p:nvSpPr>
          <p:cNvPr id="1295" name="object 1295"/>
          <p:cNvSpPr/>
          <p:nvPr/>
        </p:nvSpPr>
        <p:spPr>
          <a:xfrm>
            <a:off x="6486085" y="5881426"/>
            <a:ext cx="205171" cy="0"/>
          </a:xfrm>
          <a:custGeom>
            <a:avLst/>
            <a:gdLst/>
            <a:ahLst/>
            <a:cxnLst/>
            <a:rect l="l" t="t" r="r" b="b"/>
            <a:pathLst>
              <a:path w="389254">
                <a:moveTo>
                  <a:pt x="388766" y="0"/>
                </a:moveTo>
                <a:lnTo>
                  <a:pt x="350579" y="0"/>
                </a:lnTo>
              </a:path>
              <a:path w="389254">
                <a:moveTo>
                  <a:pt x="339936" y="0"/>
                </a:moveTo>
                <a:lnTo>
                  <a:pt x="329293" y="0"/>
                </a:lnTo>
              </a:path>
              <a:path w="389254">
                <a:moveTo>
                  <a:pt x="318651" y="0"/>
                </a:moveTo>
                <a:lnTo>
                  <a:pt x="280463" y="0"/>
                </a:lnTo>
              </a:path>
              <a:path w="389254">
                <a:moveTo>
                  <a:pt x="269822" y="0"/>
                </a:moveTo>
                <a:lnTo>
                  <a:pt x="259178" y="0"/>
                </a:lnTo>
              </a:path>
              <a:path w="389254">
                <a:moveTo>
                  <a:pt x="248535" y="0"/>
                </a:moveTo>
                <a:lnTo>
                  <a:pt x="210348" y="0"/>
                </a:lnTo>
              </a:path>
              <a:path w="389254">
                <a:moveTo>
                  <a:pt x="199705" y="0"/>
                </a:moveTo>
                <a:lnTo>
                  <a:pt x="189063" y="0"/>
                </a:lnTo>
              </a:path>
              <a:path w="389254">
                <a:moveTo>
                  <a:pt x="178420" y="0"/>
                </a:moveTo>
                <a:lnTo>
                  <a:pt x="140234" y="0"/>
                </a:lnTo>
              </a:path>
              <a:path w="389254">
                <a:moveTo>
                  <a:pt x="129590" y="0"/>
                </a:moveTo>
                <a:lnTo>
                  <a:pt x="118948" y="0"/>
                </a:lnTo>
              </a:path>
              <a:path w="389254">
                <a:moveTo>
                  <a:pt x="108305" y="0"/>
                </a:moveTo>
                <a:lnTo>
                  <a:pt x="70118" y="0"/>
                </a:lnTo>
              </a:path>
              <a:path w="389254">
                <a:moveTo>
                  <a:pt x="59476" y="0"/>
                </a:moveTo>
                <a:lnTo>
                  <a:pt x="59474" y="0"/>
                </a:lnTo>
              </a:path>
              <a:path w="389254">
                <a:moveTo>
                  <a:pt x="59474" y="0"/>
                </a:moveTo>
                <a:lnTo>
                  <a:pt x="48832" y="0"/>
                </a:lnTo>
              </a:path>
              <a:path w="389254">
                <a:moveTo>
                  <a:pt x="38190" y="0"/>
                </a:moveTo>
                <a:lnTo>
                  <a:pt x="2" y="0"/>
                </a:lnTo>
              </a:path>
              <a:path w="389254">
                <a:moveTo>
                  <a:pt x="2" y="0"/>
                </a:moveTo>
                <a:lnTo>
                  <a:pt x="0" y="0"/>
                </a:lnTo>
              </a:path>
            </a:pathLst>
          </a:custGeom>
          <a:ln w="3175">
            <a:solidFill>
              <a:srgbClr val="000000"/>
            </a:solidFill>
          </a:ln>
        </p:spPr>
        <p:txBody>
          <a:bodyPr wrap="square" lIns="0" tIns="0" rIns="0" bIns="0" rtlCol="0"/>
          <a:lstStyle/>
          <a:p>
            <a:endParaRPr sz="949"/>
          </a:p>
        </p:txBody>
      </p:sp>
      <p:sp>
        <p:nvSpPr>
          <p:cNvPr id="1296" name="object 1296"/>
          <p:cNvSpPr/>
          <p:nvPr/>
        </p:nvSpPr>
        <p:spPr>
          <a:xfrm>
            <a:off x="4947787" y="5807805"/>
            <a:ext cx="216886" cy="0"/>
          </a:xfrm>
          <a:custGeom>
            <a:avLst/>
            <a:gdLst/>
            <a:ahLst/>
            <a:cxnLst/>
            <a:rect l="l" t="t" r="r" b="b"/>
            <a:pathLst>
              <a:path w="411479">
                <a:moveTo>
                  <a:pt x="411300" y="0"/>
                </a:moveTo>
                <a:lnTo>
                  <a:pt x="369357" y="0"/>
                </a:lnTo>
              </a:path>
              <a:path w="411479">
                <a:moveTo>
                  <a:pt x="358714" y="0"/>
                </a:moveTo>
                <a:lnTo>
                  <a:pt x="358714" y="0"/>
                </a:lnTo>
              </a:path>
              <a:path w="411479">
                <a:moveTo>
                  <a:pt x="358714" y="0"/>
                </a:moveTo>
                <a:lnTo>
                  <a:pt x="348071" y="0"/>
                </a:lnTo>
              </a:path>
              <a:path w="411479">
                <a:moveTo>
                  <a:pt x="337428" y="0"/>
                </a:moveTo>
                <a:lnTo>
                  <a:pt x="295485" y="0"/>
                </a:lnTo>
              </a:path>
              <a:path w="411479">
                <a:moveTo>
                  <a:pt x="284843" y="0"/>
                </a:moveTo>
                <a:lnTo>
                  <a:pt x="274200" y="0"/>
                </a:lnTo>
              </a:path>
              <a:path w="411479">
                <a:moveTo>
                  <a:pt x="263557" y="0"/>
                </a:moveTo>
                <a:lnTo>
                  <a:pt x="221614" y="0"/>
                </a:lnTo>
              </a:path>
              <a:path w="411479">
                <a:moveTo>
                  <a:pt x="210971" y="0"/>
                </a:moveTo>
                <a:lnTo>
                  <a:pt x="200328" y="0"/>
                </a:lnTo>
              </a:path>
              <a:path w="411479">
                <a:moveTo>
                  <a:pt x="189685" y="0"/>
                </a:moveTo>
                <a:lnTo>
                  <a:pt x="147742" y="0"/>
                </a:lnTo>
              </a:path>
              <a:path w="411479">
                <a:moveTo>
                  <a:pt x="137100" y="0"/>
                </a:moveTo>
                <a:lnTo>
                  <a:pt x="126457" y="0"/>
                </a:lnTo>
              </a:path>
              <a:path w="411479">
                <a:moveTo>
                  <a:pt x="115813" y="0"/>
                </a:moveTo>
                <a:lnTo>
                  <a:pt x="73870" y="0"/>
                </a:lnTo>
              </a:path>
              <a:path w="411479">
                <a:moveTo>
                  <a:pt x="63228" y="0"/>
                </a:moveTo>
                <a:lnTo>
                  <a:pt x="52585" y="0"/>
                </a:lnTo>
              </a:path>
              <a:path w="411479">
                <a:moveTo>
                  <a:pt x="41942" y="0"/>
                </a:moveTo>
                <a:lnTo>
                  <a:pt x="0" y="0"/>
                </a:lnTo>
              </a:path>
            </a:pathLst>
          </a:custGeom>
          <a:ln w="3175">
            <a:solidFill>
              <a:srgbClr val="000000"/>
            </a:solidFill>
          </a:ln>
        </p:spPr>
        <p:txBody>
          <a:bodyPr wrap="square" lIns="0" tIns="0" rIns="0" bIns="0" rtlCol="0"/>
          <a:lstStyle/>
          <a:p>
            <a:endParaRPr sz="949"/>
          </a:p>
        </p:txBody>
      </p:sp>
      <p:sp>
        <p:nvSpPr>
          <p:cNvPr id="1297" name="object 1297"/>
          <p:cNvSpPr/>
          <p:nvPr/>
        </p:nvSpPr>
        <p:spPr>
          <a:xfrm>
            <a:off x="4947787" y="5525589"/>
            <a:ext cx="216886" cy="0"/>
          </a:xfrm>
          <a:custGeom>
            <a:avLst/>
            <a:gdLst/>
            <a:ahLst/>
            <a:cxnLst/>
            <a:rect l="l" t="t" r="r" b="b"/>
            <a:pathLst>
              <a:path w="411479">
                <a:moveTo>
                  <a:pt x="411300" y="0"/>
                </a:moveTo>
                <a:lnTo>
                  <a:pt x="369357" y="0"/>
                </a:lnTo>
              </a:path>
              <a:path w="411479">
                <a:moveTo>
                  <a:pt x="358714" y="0"/>
                </a:moveTo>
                <a:lnTo>
                  <a:pt x="358714" y="0"/>
                </a:lnTo>
              </a:path>
              <a:path w="411479">
                <a:moveTo>
                  <a:pt x="358714" y="0"/>
                </a:moveTo>
                <a:lnTo>
                  <a:pt x="348071" y="0"/>
                </a:lnTo>
              </a:path>
              <a:path w="411479">
                <a:moveTo>
                  <a:pt x="337428" y="0"/>
                </a:moveTo>
                <a:lnTo>
                  <a:pt x="295485" y="0"/>
                </a:lnTo>
              </a:path>
              <a:path w="411479">
                <a:moveTo>
                  <a:pt x="284843" y="0"/>
                </a:moveTo>
                <a:lnTo>
                  <a:pt x="274200" y="0"/>
                </a:lnTo>
              </a:path>
              <a:path w="411479">
                <a:moveTo>
                  <a:pt x="263557" y="0"/>
                </a:moveTo>
                <a:lnTo>
                  <a:pt x="221614" y="0"/>
                </a:lnTo>
              </a:path>
              <a:path w="411479">
                <a:moveTo>
                  <a:pt x="210971" y="0"/>
                </a:moveTo>
                <a:lnTo>
                  <a:pt x="200328" y="0"/>
                </a:lnTo>
              </a:path>
              <a:path w="411479">
                <a:moveTo>
                  <a:pt x="189685" y="0"/>
                </a:moveTo>
                <a:lnTo>
                  <a:pt x="147742" y="0"/>
                </a:lnTo>
              </a:path>
              <a:path w="411479">
                <a:moveTo>
                  <a:pt x="137100" y="0"/>
                </a:moveTo>
                <a:lnTo>
                  <a:pt x="126457" y="0"/>
                </a:lnTo>
              </a:path>
              <a:path w="411479">
                <a:moveTo>
                  <a:pt x="115813" y="0"/>
                </a:moveTo>
                <a:lnTo>
                  <a:pt x="73870" y="0"/>
                </a:lnTo>
              </a:path>
              <a:path w="411479">
                <a:moveTo>
                  <a:pt x="63228" y="0"/>
                </a:moveTo>
                <a:lnTo>
                  <a:pt x="52585" y="0"/>
                </a:lnTo>
              </a:path>
              <a:path w="411479">
                <a:moveTo>
                  <a:pt x="41942" y="0"/>
                </a:moveTo>
                <a:lnTo>
                  <a:pt x="0" y="0"/>
                </a:lnTo>
              </a:path>
            </a:pathLst>
          </a:custGeom>
          <a:ln w="3175">
            <a:solidFill>
              <a:srgbClr val="000000"/>
            </a:solidFill>
          </a:ln>
        </p:spPr>
        <p:txBody>
          <a:bodyPr wrap="square" lIns="0" tIns="0" rIns="0" bIns="0" rtlCol="0"/>
          <a:lstStyle/>
          <a:p>
            <a:endParaRPr sz="949"/>
          </a:p>
        </p:txBody>
      </p:sp>
      <p:sp>
        <p:nvSpPr>
          <p:cNvPr id="1298" name="object 1298"/>
          <p:cNvSpPr/>
          <p:nvPr/>
        </p:nvSpPr>
        <p:spPr>
          <a:xfrm>
            <a:off x="6486085" y="5341535"/>
            <a:ext cx="205171" cy="0"/>
          </a:xfrm>
          <a:custGeom>
            <a:avLst/>
            <a:gdLst/>
            <a:ahLst/>
            <a:cxnLst/>
            <a:rect l="l" t="t" r="r" b="b"/>
            <a:pathLst>
              <a:path w="389254">
                <a:moveTo>
                  <a:pt x="0" y="0"/>
                </a:moveTo>
                <a:lnTo>
                  <a:pt x="38188" y="0"/>
                </a:lnTo>
              </a:path>
              <a:path w="389254">
                <a:moveTo>
                  <a:pt x="48829" y="0"/>
                </a:moveTo>
                <a:lnTo>
                  <a:pt x="59473" y="0"/>
                </a:lnTo>
              </a:path>
              <a:path w="389254">
                <a:moveTo>
                  <a:pt x="70114" y="0"/>
                </a:moveTo>
                <a:lnTo>
                  <a:pt x="108302" y="0"/>
                </a:lnTo>
              </a:path>
              <a:path w="389254">
                <a:moveTo>
                  <a:pt x="118945" y="0"/>
                </a:moveTo>
                <a:lnTo>
                  <a:pt x="129587" y="0"/>
                </a:lnTo>
              </a:path>
              <a:path w="389254">
                <a:moveTo>
                  <a:pt x="140230" y="0"/>
                </a:moveTo>
                <a:lnTo>
                  <a:pt x="178417" y="0"/>
                </a:lnTo>
              </a:path>
              <a:path w="389254">
                <a:moveTo>
                  <a:pt x="189060" y="0"/>
                </a:moveTo>
                <a:lnTo>
                  <a:pt x="199703" y="0"/>
                </a:lnTo>
              </a:path>
              <a:path w="389254">
                <a:moveTo>
                  <a:pt x="210345" y="0"/>
                </a:moveTo>
                <a:lnTo>
                  <a:pt x="248533" y="0"/>
                </a:lnTo>
              </a:path>
              <a:path w="389254">
                <a:moveTo>
                  <a:pt x="259175" y="0"/>
                </a:moveTo>
                <a:lnTo>
                  <a:pt x="269818" y="0"/>
                </a:lnTo>
              </a:path>
              <a:path w="389254">
                <a:moveTo>
                  <a:pt x="280461" y="0"/>
                </a:moveTo>
                <a:lnTo>
                  <a:pt x="318647" y="0"/>
                </a:lnTo>
              </a:path>
              <a:path w="389254">
                <a:moveTo>
                  <a:pt x="329291" y="0"/>
                </a:moveTo>
                <a:lnTo>
                  <a:pt x="329292" y="0"/>
                </a:lnTo>
              </a:path>
              <a:path w="389254">
                <a:moveTo>
                  <a:pt x="329292" y="0"/>
                </a:moveTo>
                <a:lnTo>
                  <a:pt x="339932" y="0"/>
                </a:lnTo>
              </a:path>
              <a:path w="389254">
                <a:moveTo>
                  <a:pt x="350576" y="0"/>
                </a:moveTo>
                <a:lnTo>
                  <a:pt x="388762" y="0"/>
                </a:lnTo>
              </a:path>
              <a:path w="389254">
                <a:moveTo>
                  <a:pt x="388762" y="0"/>
                </a:moveTo>
                <a:lnTo>
                  <a:pt x="388766" y="0"/>
                </a:lnTo>
              </a:path>
            </a:pathLst>
          </a:custGeom>
          <a:ln w="3175">
            <a:solidFill>
              <a:srgbClr val="000000"/>
            </a:solidFill>
          </a:ln>
        </p:spPr>
        <p:txBody>
          <a:bodyPr wrap="square" lIns="0" tIns="0" rIns="0" bIns="0" rtlCol="0"/>
          <a:lstStyle/>
          <a:p>
            <a:endParaRPr sz="949"/>
          </a:p>
        </p:txBody>
      </p:sp>
      <p:grpSp>
        <p:nvGrpSpPr>
          <p:cNvPr id="1299" name="object 1299"/>
          <p:cNvGrpSpPr/>
          <p:nvPr/>
        </p:nvGrpSpPr>
        <p:grpSpPr>
          <a:xfrm>
            <a:off x="6175746" y="3405179"/>
            <a:ext cx="17069" cy="1996485"/>
            <a:chOff x="10203346" y="6460382"/>
            <a:chExt cx="32384" cy="3787775"/>
          </a:xfrm>
        </p:grpSpPr>
        <p:sp>
          <p:nvSpPr>
            <p:cNvPr id="1300" name="object 1300"/>
            <p:cNvSpPr/>
            <p:nvPr/>
          </p:nvSpPr>
          <p:spPr>
            <a:xfrm>
              <a:off x="10204825" y="6461860"/>
              <a:ext cx="24765" cy="3138170"/>
            </a:xfrm>
            <a:custGeom>
              <a:avLst/>
              <a:gdLst/>
              <a:ahLst/>
              <a:cxnLst/>
              <a:rect l="l" t="t" r="r" b="b"/>
              <a:pathLst>
                <a:path w="24765" h="3138170">
                  <a:moveTo>
                    <a:pt x="0" y="0"/>
                  </a:moveTo>
                  <a:lnTo>
                    <a:pt x="254" y="32760"/>
                  </a:lnTo>
                </a:path>
                <a:path w="24765" h="3138170">
                  <a:moveTo>
                    <a:pt x="335" y="43401"/>
                  </a:moveTo>
                  <a:lnTo>
                    <a:pt x="418" y="54044"/>
                  </a:lnTo>
                </a:path>
                <a:path w="24765" h="3138170">
                  <a:moveTo>
                    <a:pt x="500" y="64686"/>
                  </a:moveTo>
                  <a:lnTo>
                    <a:pt x="752" y="97446"/>
                  </a:lnTo>
                </a:path>
                <a:path w="24765" h="3138170">
                  <a:moveTo>
                    <a:pt x="835" y="108088"/>
                  </a:moveTo>
                  <a:lnTo>
                    <a:pt x="916" y="118730"/>
                  </a:lnTo>
                </a:path>
                <a:path w="24765" h="3138170">
                  <a:moveTo>
                    <a:pt x="999" y="129373"/>
                  </a:moveTo>
                  <a:lnTo>
                    <a:pt x="1252" y="162133"/>
                  </a:lnTo>
                </a:path>
                <a:path w="24765" h="3138170">
                  <a:moveTo>
                    <a:pt x="1334" y="172774"/>
                  </a:moveTo>
                  <a:lnTo>
                    <a:pt x="1416" y="183417"/>
                  </a:lnTo>
                </a:path>
                <a:path w="24765" h="3138170">
                  <a:moveTo>
                    <a:pt x="1497" y="194059"/>
                  </a:moveTo>
                  <a:lnTo>
                    <a:pt x="1751" y="226819"/>
                  </a:lnTo>
                </a:path>
                <a:path w="24765" h="3138170">
                  <a:moveTo>
                    <a:pt x="1832" y="237462"/>
                  </a:moveTo>
                  <a:lnTo>
                    <a:pt x="1914" y="248103"/>
                  </a:lnTo>
                </a:path>
                <a:path w="24765" h="3138170">
                  <a:moveTo>
                    <a:pt x="1996" y="258746"/>
                  </a:moveTo>
                  <a:lnTo>
                    <a:pt x="2249" y="291505"/>
                  </a:lnTo>
                </a:path>
                <a:path w="24765" h="3138170">
                  <a:moveTo>
                    <a:pt x="2331" y="302148"/>
                  </a:moveTo>
                  <a:lnTo>
                    <a:pt x="2412" y="312790"/>
                  </a:lnTo>
                </a:path>
                <a:path w="24765" h="3138170">
                  <a:moveTo>
                    <a:pt x="2495" y="323432"/>
                  </a:moveTo>
                  <a:lnTo>
                    <a:pt x="2747" y="356192"/>
                  </a:lnTo>
                </a:path>
                <a:path w="24765" h="3138170">
                  <a:moveTo>
                    <a:pt x="2830" y="366835"/>
                  </a:moveTo>
                  <a:lnTo>
                    <a:pt x="2913" y="377476"/>
                  </a:lnTo>
                </a:path>
                <a:path w="24765" h="3138170">
                  <a:moveTo>
                    <a:pt x="2994" y="388119"/>
                  </a:moveTo>
                  <a:lnTo>
                    <a:pt x="3248" y="420878"/>
                  </a:lnTo>
                </a:path>
                <a:path w="24765" h="3138170">
                  <a:moveTo>
                    <a:pt x="3329" y="431521"/>
                  </a:moveTo>
                  <a:lnTo>
                    <a:pt x="3411" y="442164"/>
                  </a:lnTo>
                </a:path>
                <a:path w="24765" h="3138170">
                  <a:moveTo>
                    <a:pt x="3493" y="452805"/>
                  </a:moveTo>
                  <a:lnTo>
                    <a:pt x="3746" y="485565"/>
                  </a:lnTo>
                </a:path>
                <a:path w="24765" h="3138170">
                  <a:moveTo>
                    <a:pt x="3828" y="496207"/>
                  </a:moveTo>
                  <a:lnTo>
                    <a:pt x="3909" y="506850"/>
                  </a:lnTo>
                </a:path>
                <a:path w="24765" h="3138170">
                  <a:moveTo>
                    <a:pt x="3991" y="517492"/>
                  </a:moveTo>
                  <a:lnTo>
                    <a:pt x="4244" y="550252"/>
                  </a:lnTo>
                </a:path>
                <a:path w="24765" h="3138170">
                  <a:moveTo>
                    <a:pt x="4326" y="560894"/>
                  </a:moveTo>
                  <a:lnTo>
                    <a:pt x="4409" y="571537"/>
                  </a:lnTo>
                </a:path>
                <a:path w="24765" h="3138170">
                  <a:moveTo>
                    <a:pt x="4490" y="582178"/>
                  </a:moveTo>
                  <a:lnTo>
                    <a:pt x="4744" y="614938"/>
                  </a:lnTo>
                </a:path>
                <a:path w="24765" h="3138170">
                  <a:moveTo>
                    <a:pt x="4825" y="625580"/>
                  </a:moveTo>
                  <a:lnTo>
                    <a:pt x="4908" y="636222"/>
                  </a:lnTo>
                </a:path>
                <a:path w="24765" h="3138170">
                  <a:moveTo>
                    <a:pt x="4990" y="646865"/>
                  </a:moveTo>
                  <a:lnTo>
                    <a:pt x="5242" y="679625"/>
                  </a:lnTo>
                </a:path>
                <a:path w="24765" h="3138170">
                  <a:moveTo>
                    <a:pt x="5325" y="690267"/>
                  </a:moveTo>
                  <a:lnTo>
                    <a:pt x="5407" y="700909"/>
                  </a:lnTo>
                </a:path>
                <a:path w="24765" h="3138170">
                  <a:moveTo>
                    <a:pt x="5488" y="711552"/>
                  </a:moveTo>
                  <a:lnTo>
                    <a:pt x="5742" y="744311"/>
                  </a:lnTo>
                </a:path>
                <a:path w="24765" h="3138170">
                  <a:moveTo>
                    <a:pt x="5823" y="754954"/>
                  </a:moveTo>
                  <a:lnTo>
                    <a:pt x="5905" y="765596"/>
                  </a:lnTo>
                </a:path>
                <a:path w="24765" h="3138170">
                  <a:moveTo>
                    <a:pt x="5987" y="776238"/>
                  </a:moveTo>
                  <a:lnTo>
                    <a:pt x="6240" y="808998"/>
                  </a:lnTo>
                </a:path>
                <a:path w="24765" h="3138170">
                  <a:moveTo>
                    <a:pt x="6323" y="819640"/>
                  </a:moveTo>
                  <a:lnTo>
                    <a:pt x="6404" y="830282"/>
                  </a:lnTo>
                </a:path>
                <a:path w="24765" h="3138170">
                  <a:moveTo>
                    <a:pt x="6487" y="840924"/>
                  </a:moveTo>
                  <a:lnTo>
                    <a:pt x="6739" y="873685"/>
                  </a:lnTo>
                </a:path>
                <a:path w="24765" h="3138170">
                  <a:moveTo>
                    <a:pt x="6821" y="884327"/>
                  </a:moveTo>
                  <a:lnTo>
                    <a:pt x="6904" y="894969"/>
                  </a:lnTo>
                </a:path>
                <a:path w="24765" h="3138170">
                  <a:moveTo>
                    <a:pt x="6985" y="905611"/>
                  </a:moveTo>
                  <a:lnTo>
                    <a:pt x="7239" y="938371"/>
                  </a:lnTo>
                </a:path>
                <a:path w="24765" h="3138170">
                  <a:moveTo>
                    <a:pt x="7320" y="949013"/>
                  </a:moveTo>
                  <a:lnTo>
                    <a:pt x="7402" y="959656"/>
                  </a:lnTo>
                </a:path>
                <a:path w="24765" h="3138170">
                  <a:moveTo>
                    <a:pt x="7484" y="970298"/>
                  </a:moveTo>
                  <a:lnTo>
                    <a:pt x="7737" y="1003058"/>
                  </a:lnTo>
                </a:path>
                <a:path w="24765" h="3138170">
                  <a:moveTo>
                    <a:pt x="7820" y="1013700"/>
                  </a:moveTo>
                  <a:lnTo>
                    <a:pt x="7900" y="1024342"/>
                  </a:lnTo>
                </a:path>
                <a:path w="24765" h="3138170">
                  <a:moveTo>
                    <a:pt x="7983" y="1034984"/>
                  </a:moveTo>
                  <a:lnTo>
                    <a:pt x="8236" y="1067744"/>
                  </a:lnTo>
                </a:path>
                <a:path w="24765" h="3138170">
                  <a:moveTo>
                    <a:pt x="8318" y="1078387"/>
                  </a:moveTo>
                  <a:lnTo>
                    <a:pt x="8400" y="1089029"/>
                  </a:lnTo>
                </a:path>
                <a:path w="24765" h="3138170">
                  <a:moveTo>
                    <a:pt x="8482" y="1099671"/>
                  </a:moveTo>
                  <a:lnTo>
                    <a:pt x="8735" y="1132431"/>
                  </a:lnTo>
                </a:path>
                <a:path w="24765" h="3138170">
                  <a:moveTo>
                    <a:pt x="8816" y="1143073"/>
                  </a:moveTo>
                  <a:lnTo>
                    <a:pt x="8899" y="1153715"/>
                  </a:lnTo>
                </a:path>
                <a:path w="24765" h="3138170">
                  <a:moveTo>
                    <a:pt x="8981" y="1164358"/>
                  </a:moveTo>
                  <a:lnTo>
                    <a:pt x="9233" y="1197118"/>
                  </a:lnTo>
                </a:path>
                <a:path w="24765" h="3138170">
                  <a:moveTo>
                    <a:pt x="9316" y="1207760"/>
                  </a:moveTo>
                  <a:lnTo>
                    <a:pt x="9397" y="1218402"/>
                  </a:lnTo>
                </a:path>
                <a:path w="24765" h="3138170">
                  <a:moveTo>
                    <a:pt x="9480" y="1229044"/>
                  </a:moveTo>
                  <a:lnTo>
                    <a:pt x="9733" y="1261804"/>
                  </a:lnTo>
                </a:path>
                <a:path w="24765" h="3138170">
                  <a:moveTo>
                    <a:pt x="9815" y="1272446"/>
                  </a:moveTo>
                  <a:lnTo>
                    <a:pt x="9897" y="1283088"/>
                  </a:lnTo>
                </a:path>
                <a:path w="24765" h="3138170">
                  <a:moveTo>
                    <a:pt x="9978" y="1293731"/>
                  </a:moveTo>
                  <a:lnTo>
                    <a:pt x="10232" y="1326491"/>
                  </a:lnTo>
                </a:path>
                <a:path w="24765" h="3138170">
                  <a:moveTo>
                    <a:pt x="10313" y="1337133"/>
                  </a:moveTo>
                  <a:lnTo>
                    <a:pt x="10395" y="1347775"/>
                  </a:lnTo>
                </a:path>
                <a:path w="24765" h="3138170">
                  <a:moveTo>
                    <a:pt x="10478" y="1358417"/>
                  </a:moveTo>
                  <a:lnTo>
                    <a:pt x="10730" y="1391177"/>
                  </a:lnTo>
                </a:path>
                <a:path w="24765" h="3138170">
                  <a:moveTo>
                    <a:pt x="10812" y="1401819"/>
                  </a:moveTo>
                  <a:lnTo>
                    <a:pt x="10894" y="1412462"/>
                  </a:lnTo>
                </a:path>
                <a:path w="24765" h="3138170">
                  <a:moveTo>
                    <a:pt x="10976" y="1423104"/>
                  </a:moveTo>
                  <a:lnTo>
                    <a:pt x="11228" y="1455864"/>
                  </a:lnTo>
                </a:path>
                <a:path w="24765" h="3138170">
                  <a:moveTo>
                    <a:pt x="11311" y="1466506"/>
                  </a:moveTo>
                  <a:lnTo>
                    <a:pt x="11394" y="1477148"/>
                  </a:lnTo>
                </a:path>
                <a:path w="24765" h="3138170">
                  <a:moveTo>
                    <a:pt x="11475" y="1487790"/>
                  </a:moveTo>
                  <a:lnTo>
                    <a:pt x="11729" y="1520551"/>
                  </a:lnTo>
                </a:path>
                <a:path w="24765" h="3138170">
                  <a:moveTo>
                    <a:pt x="11810" y="1531193"/>
                  </a:moveTo>
                  <a:lnTo>
                    <a:pt x="11892" y="1541835"/>
                  </a:lnTo>
                </a:path>
                <a:path w="24765" h="3138170">
                  <a:moveTo>
                    <a:pt x="11974" y="1552477"/>
                  </a:moveTo>
                  <a:lnTo>
                    <a:pt x="12227" y="1585237"/>
                  </a:lnTo>
                </a:path>
                <a:path w="24765" h="3138170">
                  <a:moveTo>
                    <a:pt x="12309" y="1595879"/>
                  </a:moveTo>
                  <a:lnTo>
                    <a:pt x="12390" y="1606521"/>
                  </a:lnTo>
                </a:path>
                <a:path w="24765" h="3138170">
                  <a:moveTo>
                    <a:pt x="12473" y="1617164"/>
                  </a:moveTo>
                  <a:lnTo>
                    <a:pt x="12725" y="1649924"/>
                  </a:lnTo>
                </a:path>
                <a:path w="24765" h="3138170">
                  <a:moveTo>
                    <a:pt x="12807" y="1660566"/>
                  </a:moveTo>
                  <a:lnTo>
                    <a:pt x="12891" y="1671208"/>
                  </a:lnTo>
                </a:path>
                <a:path w="24765" h="3138170">
                  <a:moveTo>
                    <a:pt x="12973" y="1681850"/>
                  </a:moveTo>
                  <a:lnTo>
                    <a:pt x="13225" y="1714610"/>
                  </a:lnTo>
                </a:path>
                <a:path w="24765" h="3138170">
                  <a:moveTo>
                    <a:pt x="13308" y="1725253"/>
                  </a:moveTo>
                  <a:lnTo>
                    <a:pt x="13389" y="1735894"/>
                  </a:lnTo>
                </a:path>
                <a:path w="24765" h="3138170">
                  <a:moveTo>
                    <a:pt x="13471" y="1746537"/>
                  </a:moveTo>
                  <a:lnTo>
                    <a:pt x="13724" y="1779297"/>
                  </a:lnTo>
                </a:path>
                <a:path w="24765" h="3138170">
                  <a:moveTo>
                    <a:pt x="13806" y="1789939"/>
                  </a:moveTo>
                  <a:lnTo>
                    <a:pt x="13888" y="1800581"/>
                  </a:lnTo>
                </a:path>
                <a:path w="24765" h="3138170">
                  <a:moveTo>
                    <a:pt x="13969" y="1811223"/>
                  </a:moveTo>
                  <a:lnTo>
                    <a:pt x="14223" y="1843983"/>
                  </a:lnTo>
                </a:path>
                <a:path w="24765" h="3138170">
                  <a:moveTo>
                    <a:pt x="14304" y="1854626"/>
                  </a:moveTo>
                  <a:lnTo>
                    <a:pt x="14386" y="1865268"/>
                  </a:lnTo>
                </a:path>
                <a:path w="24765" h="3138170">
                  <a:moveTo>
                    <a:pt x="14469" y="1875910"/>
                  </a:moveTo>
                  <a:lnTo>
                    <a:pt x="14721" y="1908670"/>
                  </a:lnTo>
                </a:path>
                <a:path w="24765" h="3138170">
                  <a:moveTo>
                    <a:pt x="14804" y="1919312"/>
                  </a:moveTo>
                  <a:lnTo>
                    <a:pt x="14886" y="1929954"/>
                  </a:lnTo>
                </a:path>
                <a:path w="24765" h="3138170">
                  <a:moveTo>
                    <a:pt x="14968" y="1940596"/>
                  </a:moveTo>
                  <a:lnTo>
                    <a:pt x="15220" y="1973357"/>
                  </a:lnTo>
                </a:path>
                <a:path w="24765" h="3138170">
                  <a:moveTo>
                    <a:pt x="15303" y="1983999"/>
                  </a:moveTo>
                  <a:lnTo>
                    <a:pt x="15385" y="1994641"/>
                  </a:lnTo>
                </a:path>
                <a:path w="24765" h="3138170">
                  <a:moveTo>
                    <a:pt x="15466" y="2005283"/>
                  </a:moveTo>
                  <a:lnTo>
                    <a:pt x="15720" y="2038043"/>
                  </a:lnTo>
                </a:path>
                <a:path w="24765" h="3138170">
                  <a:moveTo>
                    <a:pt x="15801" y="2048685"/>
                  </a:moveTo>
                  <a:lnTo>
                    <a:pt x="15883" y="2059328"/>
                  </a:lnTo>
                </a:path>
                <a:path w="24765" h="3138170">
                  <a:moveTo>
                    <a:pt x="15965" y="2069970"/>
                  </a:moveTo>
                  <a:lnTo>
                    <a:pt x="16218" y="2102729"/>
                  </a:lnTo>
                </a:path>
                <a:path w="24765" h="3138170">
                  <a:moveTo>
                    <a:pt x="16301" y="2113372"/>
                  </a:moveTo>
                  <a:lnTo>
                    <a:pt x="16381" y="2124014"/>
                  </a:lnTo>
                </a:path>
                <a:path w="24765" h="3138170">
                  <a:moveTo>
                    <a:pt x="16464" y="2134656"/>
                  </a:moveTo>
                  <a:lnTo>
                    <a:pt x="16717" y="2167416"/>
                  </a:lnTo>
                </a:path>
                <a:path w="24765" h="3138170">
                  <a:moveTo>
                    <a:pt x="16799" y="2178059"/>
                  </a:moveTo>
                  <a:lnTo>
                    <a:pt x="16882" y="2188701"/>
                  </a:lnTo>
                </a:path>
                <a:path w="24765" h="3138170">
                  <a:moveTo>
                    <a:pt x="16963" y="2199343"/>
                  </a:moveTo>
                  <a:lnTo>
                    <a:pt x="17216" y="2232103"/>
                  </a:lnTo>
                </a:path>
                <a:path w="24765" h="3138170">
                  <a:moveTo>
                    <a:pt x="17298" y="2242745"/>
                  </a:moveTo>
                  <a:lnTo>
                    <a:pt x="17380" y="2253387"/>
                  </a:lnTo>
                </a:path>
                <a:path w="24765" h="3138170">
                  <a:moveTo>
                    <a:pt x="17462" y="2264030"/>
                  </a:moveTo>
                  <a:lnTo>
                    <a:pt x="17715" y="2296789"/>
                  </a:lnTo>
                </a:path>
                <a:path w="24765" h="3138170">
                  <a:moveTo>
                    <a:pt x="17797" y="2307432"/>
                  </a:moveTo>
                  <a:lnTo>
                    <a:pt x="17878" y="2318074"/>
                  </a:lnTo>
                </a:path>
                <a:path w="24765" h="3138170">
                  <a:moveTo>
                    <a:pt x="17961" y="2328717"/>
                  </a:moveTo>
                  <a:lnTo>
                    <a:pt x="18214" y="2361477"/>
                  </a:lnTo>
                </a:path>
                <a:path w="24765" h="3138170">
                  <a:moveTo>
                    <a:pt x="18296" y="2372119"/>
                  </a:moveTo>
                  <a:lnTo>
                    <a:pt x="18378" y="2382762"/>
                  </a:lnTo>
                </a:path>
                <a:path w="24765" h="3138170">
                  <a:moveTo>
                    <a:pt x="18459" y="2393404"/>
                  </a:moveTo>
                  <a:lnTo>
                    <a:pt x="18713" y="2426164"/>
                  </a:lnTo>
                </a:path>
                <a:path w="24765" h="3138170">
                  <a:moveTo>
                    <a:pt x="18794" y="2436807"/>
                  </a:moveTo>
                  <a:lnTo>
                    <a:pt x="18876" y="2447449"/>
                  </a:lnTo>
                </a:path>
                <a:path w="24765" h="3138170">
                  <a:moveTo>
                    <a:pt x="18959" y="2458091"/>
                  </a:moveTo>
                  <a:lnTo>
                    <a:pt x="19211" y="2490852"/>
                  </a:lnTo>
                </a:path>
                <a:path w="24765" h="3138170">
                  <a:moveTo>
                    <a:pt x="19294" y="2501494"/>
                  </a:moveTo>
                  <a:lnTo>
                    <a:pt x="19375" y="2512136"/>
                  </a:lnTo>
                </a:path>
                <a:path w="24765" h="3138170">
                  <a:moveTo>
                    <a:pt x="19457" y="2522779"/>
                  </a:moveTo>
                  <a:lnTo>
                    <a:pt x="19710" y="2555539"/>
                  </a:lnTo>
                </a:path>
                <a:path w="24765" h="3138170">
                  <a:moveTo>
                    <a:pt x="19792" y="2566181"/>
                  </a:moveTo>
                  <a:lnTo>
                    <a:pt x="19875" y="2576823"/>
                  </a:lnTo>
                </a:path>
                <a:path w="24765" h="3138170">
                  <a:moveTo>
                    <a:pt x="19957" y="2587466"/>
                  </a:moveTo>
                  <a:lnTo>
                    <a:pt x="20210" y="2620226"/>
                  </a:lnTo>
                </a:path>
                <a:path w="24765" h="3138170">
                  <a:moveTo>
                    <a:pt x="20292" y="2630869"/>
                  </a:moveTo>
                  <a:lnTo>
                    <a:pt x="20373" y="2641511"/>
                  </a:lnTo>
                </a:path>
                <a:path w="24765" h="3138170">
                  <a:moveTo>
                    <a:pt x="20455" y="2652153"/>
                  </a:moveTo>
                  <a:lnTo>
                    <a:pt x="20708" y="2684914"/>
                  </a:lnTo>
                </a:path>
                <a:path w="24765" h="3138170">
                  <a:moveTo>
                    <a:pt x="20790" y="2695556"/>
                  </a:moveTo>
                  <a:lnTo>
                    <a:pt x="20872" y="2706198"/>
                  </a:lnTo>
                </a:path>
                <a:path w="24765" h="3138170">
                  <a:moveTo>
                    <a:pt x="20954" y="2716841"/>
                  </a:moveTo>
                  <a:lnTo>
                    <a:pt x="21207" y="2749601"/>
                  </a:lnTo>
                </a:path>
                <a:path w="24765" h="3138170">
                  <a:moveTo>
                    <a:pt x="21288" y="2760243"/>
                  </a:moveTo>
                  <a:lnTo>
                    <a:pt x="21372" y="2770886"/>
                  </a:lnTo>
                </a:path>
                <a:path w="24765" h="3138170">
                  <a:moveTo>
                    <a:pt x="21454" y="2781528"/>
                  </a:moveTo>
                  <a:lnTo>
                    <a:pt x="21707" y="2814288"/>
                  </a:lnTo>
                </a:path>
                <a:path w="24765" h="3138170">
                  <a:moveTo>
                    <a:pt x="21789" y="2824930"/>
                  </a:moveTo>
                  <a:lnTo>
                    <a:pt x="21870" y="2835573"/>
                  </a:lnTo>
                </a:path>
                <a:path w="24765" h="3138170">
                  <a:moveTo>
                    <a:pt x="21952" y="2846216"/>
                  </a:moveTo>
                  <a:lnTo>
                    <a:pt x="22205" y="2878975"/>
                  </a:lnTo>
                </a:path>
                <a:path w="24765" h="3138170">
                  <a:moveTo>
                    <a:pt x="22287" y="2889618"/>
                  </a:moveTo>
                  <a:lnTo>
                    <a:pt x="22369" y="2900260"/>
                  </a:lnTo>
                </a:path>
                <a:path w="24765" h="3138170">
                  <a:moveTo>
                    <a:pt x="22450" y="2910903"/>
                  </a:moveTo>
                  <a:lnTo>
                    <a:pt x="22704" y="2943663"/>
                  </a:lnTo>
                </a:path>
                <a:path w="24765" h="3138170">
                  <a:moveTo>
                    <a:pt x="22785" y="2954305"/>
                  </a:moveTo>
                  <a:lnTo>
                    <a:pt x="22867" y="2964948"/>
                  </a:lnTo>
                </a:path>
                <a:path w="24765" h="3138170">
                  <a:moveTo>
                    <a:pt x="22950" y="2975590"/>
                  </a:moveTo>
                  <a:lnTo>
                    <a:pt x="23202" y="3008350"/>
                  </a:lnTo>
                </a:path>
                <a:path w="24765" h="3138170">
                  <a:moveTo>
                    <a:pt x="23285" y="3018992"/>
                  </a:moveTo>
                  <a:lnTo>
                    <a:pt x="23367" y="3029635"/>
                  </a:lnTo>
                </a:path>
                <a:path w="24765" h="3138170">
                  <a:moveTo>
                    <a:pt x="23449" y="3040278"/>
                  </a:moveTo>
                  <a:lnTo>
                    <a:pt x="23701" y="3073038"/>
                  </a:lnTo>
                </a:path>
                <a:path w="24765" h="3138170">
                  <a:moveTo>
                    <a:pt x="23784" y="3083680"/>
                  </a:moveTo>
                  <a:lnTo>
                    <a:pt x="23866" y="3094322"/>
                  </a:lnTo>
                </a:path>
                <a:path w="24765" h="3138170">
                  <a:moveTo>
                    <a:pt x="23947" y="3104965"/>
                  </a:moveTo>
                  <a:lnTo>
                    <a:pt x="24201" y="3137725"/>
                  </a:lnTo>
                </a:path>
              </a:pathLst>
            </a:custGeom>
            <a:ln w="3175">
              <a:solidFill>
                <a:srgbClr val="000000"/>
              </a:solidFill>
            </a:ln>
          </p:spPr>
          <p:txBody>
            <a:bodyPr wrap="square" lIns="0" tIns="0" rIns="0" bIns="0" rtlCol="0"/>
            <a:lstStyle/>
            <a:p>
              <a:endParaRPr sz="949"/>
            </a:p>
          </p:txBody>
        </p:sp>
        <p:sp>
          <p:nvSpPr>
            <p:cNvPr id="1301" name="object 1301"/>
            <p:cNvSpPr/>
            <p:nvPr/>
          </p:nvSpPr>
          <p:spPr>
            <a:xfrm>
              <a:off x="10231312" y="9610228"/>
              <a:ext cx="0" cy="573405"/>
            </a:xfrm>
            <a:custGeom>
              <a:avLst/>
              <a:gdLst/>
              <a:ahLst/>
              <a:cxnLst/>
              <a:rect l="l" t="t" r="r" b="b"/>
              <a:pathLst>
                <a:path h="573404">
                  <a:moveTo>
                    <a:pt x="0" y="0"/>
                  </a:moveTo>
                  <a:lnTo>
                    <a:pt x="0" y="573021"/>
                  </a:lnTo>
                </a:path>
              </a:pathLst>
            </a:custGeom>
            <a:ln w="7365">
              <a:solidFill>
                <a:srgbClr val="000000"/>
              </a:solidFill>
              <a:prstDash val="sysDashDot"/>
            </a:ln>
          </p:spPr>
          <p:txBody>
            <a:bodyPr wrap="square" lIns="0" tIns="0" rIns="0" bIns="0" rtlCol="0"/>
            <a:lstStyle/>
            <a:p>
              <a:endParaRPr sz="949"/>
            </a:p>
          </p:txBody>
        </p:sp>
        <p:sp>
          <p:nvSpPr>
            <p:cNvPr id="1302" name="object 1302"/>
            <p:cNvSpPr/>
            <p:nvPr/>
          </p:nvSpPr>
          <p:spPr>
            <a:xfrm>
              <a:off x="10233598" y="10192414"/>
              <a:ext cx="635" cy="54610"/>
            </a:xfrm>
            <a:custGeom>
              <a:avLst/>
              <a:gdLst/>
              <a:ahLst/>
              <a:cxnLst/>
              <a:rect l="l" t="t" r="r" b="b"/>
              <a:pathLst>
                <a:path w="634" h="54609">
                  <a:moveTo>
                    <a:pt x="0" y="0"/>
                  </a:moveTo>
                  <a:lnTo>
                    <a:pt x="89" y="27"/>
                  </a:lnTo>
                </a:path>
                <a:path w="634" h="54609">
                  <a:moveTo>
                    <a:pt x="89" y="27"/>
                  </a:moveTo>
                  <a:lnTo>
                    <a:pt x="170" y="10642"/>
                  </a:lnTo>
                </a:path>
                <a:path w="634" h="54609">
                  <a:moveTo>
                    <a:pt x="252" y="21284"/>
                  </a:moveTo>
                  <a:lnTo>
                    <a:pt x="505" y="54044"/>
                  </a:lnTo>
                </a:path>
                <a:path w="634" h="54609">
                  <a:moveTo>
                    <a:pt x="505" y="54044"/>
                  </a:moveTo>
                  <a:lnTo>
                    <a:pt x="506" y="54072"/>
                  </a:lnTo>
                </a:path>
              </a:pathLst>
            </a:custGeom>
            <a:ln w="3175">
              <a:solidFill>
                <a:srgbClr val="000000"/>
              </a:solidFill>
            </a:ln>
          </p:spPr>
          <p:txBody>
            <a:bodyPr wrap="square" lIns="0" tIns="0" rIns="0" bIns="0" rtlCol="0"/>
            <a:lstStyle/>
            <a:p>
              <a:endParaRPr sz="949"/>
            </a:p>
          </p:txBody>
        </p:sp>
      </p:grpSp>
      <p:grpSp>
        <p:nvGrpSpPr>
          <p:cNvPr id="1303" name="object 1303"/>
          <p:cNvGrpSpPr/>
          <p:nvPr/>
        </p:nvGrpSpPr>
        <p:grpSpPr>
          <a:xfrm>
            <a:off x="6612304" y="5832661"/>
            <a:ext cx="1673" cy="495690"/>
            <a:chOff x="11031592" y="11065854"/>
            <a:chExt cx="3175" cy="940435"/>
          </a:xfrm>
        </p:grpSpPr>
        <p:sp>
          <p:nvSpPr>
            <p:cNvPr id="1304" name="object 1304"/>
            <p:cNvSpPr/>
            <p:nvPr/>
          </p:nvSpPr>
          <p:spPr>
            <a:xfrm>
              <a:off x="11033070" y="11065854"/>
              <a:ext cx="0" cy="874394"/>
            </a:xfrm>
            <a:custGeom>
              <a:avLst/>
              <a:gdLst/>
              <a:ahLst/>
              <a:cxnLst/>
              <a:rect l="l" t="t" r="r" b="b"/>
              <a:pathLst>
                <a:path h="874395">
                  <a:moveTo>
                    <a:pt x="0" y="0"/>
                  </a:moveTo>
                  <a:lnTo>
                    <a:pt x="0" y="874014"/>
                  </a:lnTo>
                </a:path>
              </a:pathLst>
            </a:custGeom>
            <a:ln w="3175">
              <a:solidFill>
                <a:srgbClr val="000000"/>
              </a:solidFill>
              <a:prstDash val="dash"/>
            </a:ln>
          </p:spPr>
          <p:txBody>
            <a:bodyPr wrap="square" lIns="0" tIns="0" rIns="0" bIns="0" rtlCol="0"/>
            <a:lstStyle/>
            <a:p>
              <a:endParaRPr sz="949"/>
            </a:p>
          </p:txBody>
        </p:sp>
        <p:sp>
          <p:nvSpPr>
            <p:cNvPr id="1305" name="object 1305"/>
            <p:cNvSpPr/>
            <p:nvPr/>
          </p:nvSpPr>
          <p:spPr>
            <a:xfrm>
              <a:off x="11033070" y="11950511"/>
              <a:ext cx="0" cy="54610"/>
            </a:xfrm>
            <a:custGeom>
              <a:avLst/>
              <a:gdLst/>
              <a:ahLst/>
              <a:cxnLst/>
              <a:rect l="l" t="t" r="r" b="b"/>
              <a:pathLst>
                <a:path h="54609">
                  <a:moveTo>
                    <a:pt x="0" y="0"/>
                  </a:moveTo>
                  <a:lnTo>
                    <a:pt x="0" y="0"/>
                  </a:lnTo>
                </a:path>
                <a:path h="54609">
                  <a:moveTo>
                    <a:pt x="0" y="0"/>
                  </a:moveTo>
                  <a:lnTo>
                    <a:pt x="0" y="10642"/>
                  </a:lnTo>
                </a:path>
                <a:path h="54609">
                  <a:moveTo>
                    <a:pt x="0" y="21285"/>
                  </a:moveTo>
                  <a:lnTo>
                    <a:pt x="0" y="54067"/>
                  </a:lnTo>
                </a:path>
                <a:path h="54609">
                  <a:moveTo>
                    <a:pt x="0" y="54067"/>
                  </a:moveTo>
                  <a:lnTo>
                    <a:pt x="0" y="54068"/>
                  </a:lnTo>
                </a:path>
              </a:pathLst>
            </a:custGeom>
            <a:ln w="3175">
              <a:solidFill>
                <a:srgbClr val="000000"/>
              </a:solidFill>
            </a:ln>
          </p:spPr>
          <p:txBody>
            <a:bodyPr wrap="square" lIns="0" tIns="0" rIns="0" bIns="0" rtlCol="0"/>
            <a:lstStyle/>
            <a:p>
              <a:endParaRPr sz="949"/>
            </a:p>
          </p:txBody>
        </p:sp>
      </p:grpSp>
      <p:grpSp>
        <p:nvGrpSpPr>
          <p:cNvPr id="1306" name="object 1306"/>
          <p:cNvGrpSpPr/>
          <p:nvPr/>
        </p:nvGrpSpPr>
        <p:grpSpPr>
          <a:xfrm>
            <a:off x="6825234" y="4530919"/>
            <a:ext cx="465233" cy="1673"/>
            <a:chOff x="11435570" y="8596160"/>
            <a:chExt cx="882650" cy="3175"/>
          </a:xfrm>
        </p:grpSpPr>
        <p:sp>
          <p:nvSpPr>
            <p:cNvPr id="1307" name="object 1307"/>
            <p:cNvSpPr/>
            <p:nvPr/>
          </p:nvSpPr>
          <p:spPr>
            <a:xfrm>
              <a:off x="12284496" y="8597638"/>
              <a:ext cx="33655" cy="0"/>
            </a:xfrm>
            <a:custGeom>
              <a:avLst/>
              <a:gdLst/>
              <a:ahLst/>
              <a:cxnLst/>
              <a:rect l="l" t="t" r="r" b="b"/>
              <a:pathLst>
                <a:path w="33654">
                  <a:moveTo>
                    <a:pt x="33258" y="0"/>
                  </a:moveTo>
                  <a:lnTo>
                    <a:pt x="0" y="0"/>
                  </a:lnTo>
                </a:path>
              </a:pathLst>
            </a:custGeom>
            <a:ln w="3175">
              <a:solidFill>
                <a:srgbClr val="000000"/>
              </a:solidFill>
            </a:ln>
          </p:spPr>
          <p:txBody>
            <a:bodyPr wrap="square" lIns="0" tIns="0" rIns="0" bIns="0" rtlCol="0"/>
            <a:lstStyle/>
            <a:p>
              <a:endParaRPr sz="949"/>
            </a:p>
          </p:txBody>
        </p:sp>
        <p:sp>
          <p:nvSpPr>
            <p:cNvPr id="1308" name="object 1308"/>
            <p:cNvSpPr/>
            <p:nvPr/>
          </p:nvSpPr>
          <p:spPr>
            <a:xfrm>
              <a:off x="11502239" y="8597638"/>
              <a:ext cx="772160" cy="0"/>
            </a:xfrm>
            <a:custGeom>
              <a:avLst/>
              <a:gdLst/>
              <a:ahLst/>
              <a:cxnLst/>
              <a:rect l="l" t="t" r="r" b="b"/>
              <a:pathLst>
                <a:path w="772159">
                  <a:moveTo>
                    <a:pt x="0" y="0"/>
                  </a:moveTo>
                  <a:lnTo>
                    <a:pt x="771613" y="0"/>
                  </a:lnTo>
                </a:path>
              </a:pathLst>
            </a:custGeom>
            <a:ln w="3175">
              <a:solidFill>
                <a:srgbClr val="000000"/>
              </a:solidFill>
              <a:prstDash val="dash"/>
            </a:ln>
          </p:spPr>
          <p:txBody>
            <a:bodyPr wrap="square" lIns="0" tIns="0" rIns="0" bIns="0" rtlCol="0"/>
            <a:lstStyle/>
            <a:p>
              <a:endParaRPr sz="949"/>
            </a:p>
          </p:txBody>
        </p:sp>
        <p:sp>
          <p:nvSpPr>
            <p:cNvPr id="1309" name="object 1309"/>
            <p:cNvSpPr/>
            <p:nvPr/>
          </p:nvSpPr>
          <p:spPr>
            <a:xfrm>
              <a:off x="11437048" y="8597638"/>
              <a:ext cx="54610" cy="0"/>
            </a:xfrm>
            <a:custGeom>
              <a:avLst/>
              <a:gdLst/>
              <a:ahLst/>
              <a:cxnLst/>
              <a:rect l="l" t="t" r="r" b="b"/>
              <a:pathLst>
                <a:path w="54609">
                  <a:moveTo>
                    <a:pt x="54548" y="0"/>
                  </a:moveTo>
                  <a:lnTo>
                    <a:pt x="54545" y="0"/>
                  </a:lnTo>
                </a:path>
                <a:path w="54609">
                  <a:moveTo>
                    <a:pt x="54545" y="0"/>
                  </a:moveTo>
                  <a:lnTo>
                    <a:pt x="43906" y="0"/>
                  </a:lnTo>
                </a:path>
                <a:path w="54609">
                  <a:moveTo>
                    <a:pt x="33262" y="0"/>
                  </a:moveTo>
                  <a:lnTo>
                    <a:pt x="3" y="0"/>
                  </a:lnTo>
                </a:path>
                <a:path w="54609">
                  <a:moveTo>
                    <a:pt x="3" y="0"/>
                  </a:moveTo>
                  <a:lnTo>
                    <a:pt x="0" y="0"/>
                  </a:lnTo>
                </a:path>
              </a:pathLst>
            </a:custGeom>
            <a:ln w="3175">
              <a:solidFill>
                <a:srgbClr val="000000"/>
              </a:solidFill>
            </a:ln>
          </p:spPr>
          <p:txBody>
            <a:bodyPr wrap="square" lIns="0" tIns="0" rIns="0" bIns="0" rtlCol="0"/>
            <a:lstStyle/>
            <a:p>
              <a:endParaRPr sz="949"/>
            </a:p>
          </p:txBody>
        </p:sp>
      </p:grpSp>
      <p:grpSp>
        <p:nvGrpSpPr>
          <p:cNvPr id="1310" name="object 1310"/>
          <p:cNvGrpSpPr/>
          <p:nvPr/>
        </p:nvGrpSpPr>
        <p:grpSpPr>
          <a:xfrm>
            <a:off x="7245449" y="4482932"/>
            <a:ext cx="1673" cy="435779"/>
            <a:chOff x="12232809" y="8505118"/>
            <a:chExt cx="3175" cy="826769"/>
          </a:xfrm>
        </p:grpSpPr>
        <p:sp>
          <p:nvSpPr>
            <p:cNvPr id="1311" name="object 1311"/>
            <p:cNvSpPr/>
            <p:nvPr/>
          </p:nvSpPr>
          <p:spPr>
            <a:xfrm>
              <a:off x="12234288" y="8505118"/>
              <a:ext cx="0" cy="34290"/>
            </a:xfrm>
            <a:custGeom>
              <a:avLst/>
              <a:gdLst/>
              <a:ahLst/>
              <a:cxnLst/>
              <a:rect l="l" t="t" r="r" b="b"/>
              <a:pathLst>
                <a:path h="34290">
                  <a:moveTo>
                    <a:pt x="0" y="0"/>
                  </a:moveTo>
                  <a:lnTo>
                    <a:pt x="0" y="33989"/>
                  </a:lnTo>
                </a:path>
              </a:pathLst>
            </a:custGeom>
            <a:ln w="3175">
              <a:solidFill>
                <a:srgbClr val="000000"/>
              </a:solidFill>
            </a:ln>
          </p:spPr>
          <p:txBody>
            <a:bodyPr wrap="square" lIns="0" tIns="0" rIns="0" bIns="0" rtlCol="0"/>
            <a:lstStyle/>
            <a:p>
              <a:endParaRPr sz="949"/>
            </a:p>
          </p:txBody>
        </p:sp>
        <p:sp>
          <p:nvSpPr>
            <p:cNvPr id="1312" name="object 1312"/>
            <p:cNvSpPr/>
            <p:nvPr/>
          </p:nvSpPr>
          <p:spPr>
            <a:xfrm>
              <a:off x="12234288" y="8549751"/>
              <a:ext cx="0" cy="715010"/>
            </a:xfrm>
            <a:custGeom>
              <a:avLst/>
              <a:gdLst/>
              <a:ahLst/>
              <a:cxnLst/>
              <a:rect l="l" t="t" r="r" b="b"/>
              <a:pathLst>
                <a:path h="715009">
                  <a:moveTo>
                    <a:pt x="0" y="0"/>
                  </a:moveTo>
                  <a:lnTo>
                    <a:pt x="0" y="714456"/>
                  </a:lnTo>
                </a:path>
              </a:pathLst>
            </a:custGeom>
            <a:ln w="3175">
              <a:solidFill>
                <a:srgbClr val="000000"/>
              </a:solidFill>
              <a:prstDash val="lgDash"/>
            </a:ln>
          </p:spPr>
          <p:txBody>
            <a:bodyPr wrap="square" lIns="0" tIns="0" rIns="0" bIns="0" rtlCol="0"/>
            <a:lstStyle/>
            <a:p>
              <a:endParaRPr sz="949"/>
            </a:p>
          </p:txBody>
        </p:sp>
        <p:sp>
          <p:nvSpPr>
            <p:cNvPr id="1313" name="object 1313"/>
            <p:cNvSpPr/>
            <p:nvPr/>
          </p:nvSpPr>
          <p:spPr>
            <a:xfrm>
              <a:off x="12234288" y="9274850"/>
              <a:ext cx="0" cy="55880"/>
            </a:xfrm>
            <a:custGeom>
              <a:avLst/>
              <a:gdLst/>
              <a:ahLst/>
              <a:cxnLst/>
              <a:rect l="l" t="t" r="r" b="b"/>
              <a:pathLst>
                <a:path h="55879">
                  <a:moveTo>
                    <a:pt x="0" y="0"/>
                  </a:moveTo>
                  <a:lnTo>
                    <a:pt x="0" y="0"/>
                  </a:lnTo>
                </a:path>
                <a:path h="55879">
                  <a:moveTo>
                    <a:pt x="0" y="0"/>
                  </a:moveTo>
                  <a:lnTo>
                    <a:pt x="0" y="10642"/>
                  </a:lnTo>
                </a:path>
                <a:path h="55879">
                  <a:moveTo>
                    <a:pt x="0" y="21285"/>
                  </a:moveTo>
                  <a:lnTo>
                    <a:pt x="0" y="55275"/>
                  </a:lnTo>
                </a:path>
                <a:path h="55879">
                  <a:moveTo>
                    <a:pt x="0" y="55275"/>
                  </a:moveTo>
                  <a:lnTo>
                    <a:pt x="0" y="55275"/>
                  </a:lnTo>
                </a:path>
              </a:pathLst>
            </a:custGeom>
            <a:ln w="3175">
              <a:solidFill>
                <a:srgbClr val="000000"/>
              </a:solidFill>
            </a:ln>
          </p:spPr>
          <p:txBody>
            <a:bodyPr wrap="square" lIns="0" tIns="0" rIns="0" bIns="0" rtlCol="0"/>
            <a:lstStyle/>
            <a:p>
              <a:endParaRPr sz="949"/>
            </a:p>
          </p:txBody>
        </p:sp>
      </p:grpSp>
      <p:sp>
        <p:nvSpPr>
          <p:cNvPr id="1314" name="object 1314"/>
          <p:cNvSpPr/>
          <p:nvPr/>
        </p:nvSpPr>
        <p:spPr>
          <a:xfrm>
            <a:off x="9000826" y="6274075"/>
            <a:ext cx="155970" cy="0"/>
          </a:xfrm>
          <a:custGeom>
            <a:avLst/>
            <a:gdLst/>
            <a:ahLst/>
            <a:cxnLst/>
            <a:rect l="l" t="t" r="r" b="b"/>
            <a:pathLst>
              <a:path w="295909">
                <a:moveTo>
                  <a:pt x="147824" y="0"/>
                </a:moveTo>
                <a:lnTo>
                  <a:pt x="142502" y="0"/>
                </a:lnTo>
              </a:path>
              <a:path w="295909">
                <a:moveTo>
                  <a:pt x="131860" y="0"/>
                </a:moveTo>
                <a:lnTo>
                  <a:pt x="81893" y="0"/>
                </a:lnTo>
              </a:path>
              <a:path w="295909">
                <a:moveTo>
                  <a:pt x="71251" y="0"/>
                </a:moveTo>
                <a:lnTo>
                  <a:pt x="60610" y="0"/>
                </a:lnTo>
              </a:path>
              <a:path w="295909">
                <a:moveTo>
                  <a:pt x="49966" y="0"/>
                </a:moveTo>
                <a:lnTo>
                  <a:pt x="0" y="0"/>
                </a:lnTo>
              </a:path>
              <a:path w="295909">
                <a:moveTo>
                  <a:pt x="147824" y="0"/>
                </a:moveTo>
                <a:lnTo>
                  <a:pt x="153146" y="0"/>
                </a:lnTo>
              </a:path>
              <a:path w="295909">
                <a:moveTo>
                  <a:pt x="163790" y="0"/>
                </a:moveTo>
                <a:lnTo>
                  <a:pt x="213754" y="0"/>
                </a:lnTo>
              </a:path>
              <a:path w="295909">
                <a:moveTo>
                  <a:pt x="224396" y="0"/>
                </a:moveTo>
                <a:lnTo>
                  <a:pt x="235040" y="0"/>
                </a:lnTo>
              </a:path>
              <a:path w="295909">
                <a:moveTo>
                  <a:pt x="245682" y="0"/>
                </a:moveTo>
                <a:lnTo>
                  <a:pt x="295648" y="0"/>
                </a:lnTo>
              </a:path>
            </a:pathLst>
          </a:custGeom>
          <a:ln w="3175">
            <a:solidFill>
              <a:srgbClr val="000000"/>
            </a:solidFill>
          </a:ln>
        </p:spPr>
        <p:txBody>
          <a:bodyPr wrap="square" lIns="0" tIns="0" rIns="0" bIns="0" rtlCol="0"/>
          <a:lstStyle/>
          <a:p>
            <a:endParaRPr sz="949"/>
          </a:p>
        </p:txBody>
      </p:sp>
      <p:grpSp>
        <p:nvGrpSpPr>
          <p:cNvPr id="1315" name="object 1315"/>
          <p:cNvGrpSpPr/>
          <p:nvPr/>
        </p:nvGrpSpPr>
        <p:grpSpPr>
          <a:xfrm>
            <a:off x="8534949" y="5880648"/>
            <a:ext cx="548908" cy="1673"/>
            <a:chOff x="14679279" y="11156895"/>
            <a:chExt cx="1041400" cy="3175"/>
          </a:xfrm>
        </p:grpSpPr>
        <p:sp>
          <p:nvSpPr>
            <p:cNvPr id="1316" name="object 1316"/>
            <p:cNvSpPr/>
            <p:nvPr/>
          </p:nvSpPr>
          <p:spPr>
            <a:xfrm>
              <a:off x="14679279" y="11158373"/>
              <a:ext cx="35560" cy="0"/>
            </a:xfrm>
            <a:custGeom>
              <a:avLst/>
              <a:gdLst/>
              <a:ahLst/>
              <a:cxnLst/>
              <a:rect l="l" t="t" r="r" b="b"/>
              <a:pathLst>
                <a:path w="35559">
                  <a:moveTo>
                    <a:pt x="0" y="0"/>
                  </a:moveTo>
                  <a:lnTo>
                    <a:pt x="35056" y="0"/>
                  </a:lnTo>
                </a:path>
              </a:pathLst>
            </a:custGeom>
            <a:ln w="3175">
              <a:solidFill>
                <a:srgbClr val="000000"/>
              </a:solidFill>
            </a:ln>
          </p:spPr>
          <p:txBody>
            <a:bodyPr wrap="square" lIns="0" tIns="0" rIns="0" bIns="0" rtlCol="0"/>
            <a:lstStyle/>
            <a:p>
              <a:endParaRPr sz="949"/>
            </a:p>
          </p:txBody>
        </p:sp>
        <p:sp>
          <p:nvSpPr>
            <p:cNvPr id="1317" name="object 1317"/>
            <p:cNvSpPr/>
            <p:nvPr/>
          </p:nvSpPr>
          <p:spPr>
            <a:xfrm>
              <a:off x="14724977" y="11158373"/>
              <a:ext cx="927735" cy="0"/>
            </a:xfrm>
            <a:custGeom>
              <a:avLst/>
              <a:gdLst/>
              <a:ahLst/>
              <a:cxnLst/>
              <a:rect l="l" t="t" r="r" b="b"/>
              <a:pathLst>
                <a:path w="927734">
                  <a:moveTo>
                    <a:pt x="0" y="0"/>
                  </a:moveTo>
                  <a:lnTo>
                    <a:pt x="927150" y="0"/>
                  </a:lnTo>
                </a:path>
              </a:pathLst>
            </a:custGeom>
            <a:ln w="3175">
              <a:solidFill>
                <a:srgbClr val="000000"/>
              </a:solidFill>
              <a:prstDash val="lgDash"/>
            </a:ln>
          </p:spPr>
          <p:txBody>
            <a:bodyPr wrap="square" lIns="0" tIns="0" rIns="0" bIns="0" rtlCol="0"/>
            <a:lstStyle/>
            <a:p>
              <a:endParaRPr sz="949"/>
            </a:p>
          </p:txBody>
        </p:sp>
        <p:sp>
          <p:nvSpPr>
            <p:cNvPr id="1318" name="object 1318"/>
            <p:cNvSpPr/>
            <p:nvPr/>
          </p:nvSpPr>
          <p:spPr>
            <a:xfrm>
              <a:off x="15662771" y="11158373"/>
              <a:ext cx="56515" cy="0"/>
            </a:xfrm>
            <a:custGeom>
              <a:avLst/>
              <a:gdLst/>
              <a:ahLst/>
              <a:cxnLst/>
              <a:rect l="l" t="t" r="r" b="b"/>
              <a:pathLst>
                <a:path w="56515">
                  <a:moveTo>
                    <a:pt x="0" y="0"/>
                  </a:moveTo>
                  <a:lnTo>
                    <a:pt x="8" y="0"/>
                  </a:lnTo>
                </a:path>
                <a:path w="56515">
                  <a:moveTo>
                    <a:pt x="8" y="0"/>
                  </a:moveTo>
                  <a:lnTo>
                    <a:pt x="10642" y="0"/>
                  </a:lnTo>
                </a:path>
                <a:path w="56515">
                  <a:moveTo>
                    <a:pt x="21286" y="0"/>
                  </a:moveTo>
                  <a:lnTo>
                    <a:pt x="56342" y="0"/>
                  </a:lnTo>
                </a:path>
                <a:path w="56515">
                  <a:moveTo>
                    <a:pt x="56342" y="0"/>
                  </a:moveTo>
                  <a:lnTo>
                    <a:pt x="56351" y="0"/>
                  </a:lnTo>
                </a:path>
              </a:pathLst>
            </a:custGeom>
            <a:ln w="3175">
              <a:solidFill>
                <a:srgbClr val="000000"/>
              </a:solidFill>
            </a:ln>
          </p:spPr>
          <p:txBody>
            <a:bodyPr wrap="square" lIns="0" tIns="0" rIns="0" bIns="0" rtlCol="0"/>
            <a:lstStyle/>
            <a:p>
              <a:endParaRPr sz="949"/>
            </a:p>
          </p:txBody>
        </p:sp>
      </p:grpSp>
      <p:grpSp>
        <p:nvGrpSpPr>
          <p:cNvPr id="1319" name="object 1319"/>
          <p:cNvGrpSpPr/>
          <p:nvPr/>
        </p:nvGrpSpPr>
        <p:grpSpPr>
          <a:xfrm>
            <a:off x="8636235" y="5803511"/>
            <a:ext cx="1673" cy="524809"/>
            <a:chOff x="14871439" y="11010549"/>
            <a:chExt cx="3175" cy="995680"/>
          </a:xfrm>
        </p:grpSpPr>
        <p:sp>
          <p:nvSpPr>
            <p:cNvPr id="1320" name="object 1320"/>
            <p:cNvSpPr/>
            <p:nvPr/>
          </p:nvSpPr>
          <p:spPr>
            <a:xfrm>
              <a:off x="14872917" y="11065854"/>
              <a:ext cx="0" cy="33020"/>
            </a:xfrm>
            <a:custGeom>
              <a:avLst/>
              <a:gdLst/>
              <a:ahLst/>
              <a:cxnLst/>
              <a:rect l="l" t="t" r="r" b="b"/>
              <a:pathLst>
                <a:path h="33020">
                  <a:moveTo>
                    <a:pt x="0" y="0"/>
                  </a:moveTo>
                  <a:lnTo>
                    <a:pt x="0" y="32781"/>
                  </a:lnTo>
                </a:path>
              </a:pathLst>
            </a:custGeom>
            <a:ln w="3175">
              <a:solidFill>
                <a:srgbClr val="000000"/>
              </a:solidFill>
            </a:ln>
          </p:spPr>
          <p:txBody>
            <a:bodyPr wrap="square" lIns="0" tIns="0" rIns="0" bIns="0" rtlCol="0"/>
            <a:lstStyle/>
            <a:p>
              <a:endParaRPr sz="949"/>
            </a:p>
          </p:txBody>
        </p:sp>
        <p:sp>
          <p:nvSpPr>
            <p:cNvPr id="1321" name="object 1321"/>
            <p:cNvSpPr/>
            <p:nvPr/>
          </p:nvSpPr>
          <p:spPr>
            <a:xfrm>
              <a:off x="14872917" y="11109278"/>
              <a:ext cx="0" cy="831215"/>
            </a:xfrm>
            <a:custGeom>
              <a:avLst/>
              <a:gdLst/>
              <a:ahLst/>
              <a:cxnLst/>
              <a:rect l="l" t="t" r="r" b="b"/>
              <a:pathLst>
                <a:path h="831215">
                  <a:moveTo>
                    <a:pt x="0" y="0"/>
                  </a:moveTo>
                  <a:lnTo>
                    <a:pt x="0" y="830590"/>
                  </a:lnTo>
                </a:path>
              </a:pathLst>
            </a:custGeom>
            <a:ln w="3175">
              <a:solidFill>
                <a:srgbClr val="000000"/>
              </a:solidFill>
              <a:prstDash val="lgDash"/>
            </a:ln>
          </p:spPr>
          <p:txBody>
            <a:bodyPr wrap="square" lIns="0" tIns="0" rIns="0" bIns="0" rtlCol="0"/>
            <a:lstStyle/>
            <a:p>
              <a:endParaRPr sz="949"/>
            </a:p>
          </p:txBody>
        </p:sp>
        <p:sp>
          <p:nvSpPr>
            <p:cNvPr id="1322" name="object 1322"/>
            <p:cNvSpPr/>
            <p:nvPr/>
          </p:nvSpPr>
          <p:spPr>
            <a:xfrm>
              <a:off x="14872917" y="11010549"/>
              <a:ext cx="0" cy="994410"/>
            </a:xfrm>
            <a:custGeom>
              <a:avLst/>
              <a:gdLst/>
              <a:ahLst/>
              <a:cxnLst/>
              <a:rect l="l" t="t" r="r" b="b"/>
              <a:pathLst>
                <a:path h="994409">
                  <a:moveTo>
                    <a:pt x="0" y="939962"/>
                  </a:moveTo>
                  <a:lnTo>
                    <a:pt x="0" y="939963"/>
                  </a:lnTo>
                </a:path>
                <a:path h="994409">
                  <a:moveTo>
                    <a:pt x="0" y="939963"/>
                  </a:moveTo>
                  <a:lnTo>
                    <a:pt x="0" y="950605"/>
                  </a:lnTo>
                </a:path>
                <a:path h="994409">
                  <a:moveTo>
                    <a:pt x="0" y="961247"/>
                  </a:moveTo>
                  <a:lnTo>
                    <a:pt x="0" y="994029"/>
                  </a:lnTo>
                </a:path>
                <a:path h="994409">
                  <a:moveTo>
                    <a:pt x="0" y="994029"/>
                  </a:moveTo>
                  <a:lnTo>
                    <a:pt x="0" y="994030"/>
                  </a:lnTo>
                </a:path>
                <a:path h="994409">
                  <a:moveTo>
                    <a:pt x="0" y="55304"/>
                  </a:moveTo>
                  <a:lnTo>
                    <a:pt x="0" y="49982"/>
                  </a:lnTo>
                </a:path>
                <a:path h="994409">
                  <a:moveTo>
                    <a:pt x="0" y="39340"/>
                  </a:moveTo>
                  <a:lnTo>
                    <a:pt x="0" y="0"/>
                  </a:lnTo>
                </a:path>
              </a:pathLst>
            </a:custGeom>
            <a:ln w="3175">
              <a:solidFill>
                <a:srgbClr val="000000"/>
              </a:solidFill>
            </a:ln>
          </p:spPr>
          <p:txBody>
            <a:bodyPr wrap="square" lIns="0" tIns="0" rIns="0" bIns="0" rtlCol="0"/>
            <a:lstStyle/>
            <a:p>
              <a:endParaRPr sz="949"/>
            </a:p>
          </p:txBody>
        </p:sp>
      </p:grpSp>
      <p:sp>
        <p:nvSpPr>
          <p:cNvPr id="1323" name="object 1323"/>
          <p:cNvSpPr/>
          <p:nvPr/>
        </p:nvSpPr>
        <p:spPr>
          <a:xfrm>
            <a:off x="9000826" y="5341535"/>
            <a:ext cx="155970" cy="77985"/>
          </a:xfrm>
          <a:custGeom>
            <a:avLst/>
            <a:gdLst/>
            <a:ahLst/>
            <a:cxnLst/>
            <a:rect l="l" t="t" r="r" b="b"/>
            <a:pathLst>
              <a:path w="295909" h="147954">
                <a:moveTo>
                  <a:pt x="147824" y="0"/>
                </a:moveTo>
                <a:lnTo>
                  <a:pt x="142502" y="0"/>
                </a:lnTo>
              </a:path>
              <a:path w="295909" h="147954">
                <a:moveTo>
                  <a:pt x="131860" y="0"/>
                </a:moveTo>
                <a:lnTo>
                  <a:pt x="81893" y="0"/>
                </a:lnTo>
              </a:path>
              <a:path w="295909" h="147954">
                <a:moveTo>
                  <a:pt x="71251" y="0"/>
                </a:moveTo>
                <a:lnTo>
                  <a:pt x="60610" y="0"/>
                </a:lnTo>
              </a:path>
              <a:path w="295909" h="147954">
                <a:moveTo>
                  <a:pt x="49966" y="0"/>
                </a:moveTo>
                <a:lnTo>
                  <a:pt x="0" y="0"/>
                </a:lnTo>
              </a:path>
              <a:path w="295909" h="147954">
                <a:moveTo>
                  <a:pt x="147824" y="0"/>
                </a:moveTo>
                <a:lnTo>
                  <a:pt x="153146" y="0"/>
                </a:lnTo>
              </a:path>
              <a:path w="295909" h="147954">
                <a:moveTo>
                  <a:pt x="163790" y="0"/>
                </a:moveTo>
                <a:lnTo>
                  <a:pt x="213754" y="0"/>
                </a:lnTo>
              </a:path>
              <a:path w="295909" h="147954">
                <a:moveTo>
                  <a:pt x="224396" y="0"/>
                </a:moveTo>
                <a:lnTo>
                  <a:pt x="235040" y="0"/>
                </a:lnTo>
              </a:path>
              <a:path w="295909" h="147954">
                <a:moveTo>
                  <a:pt x="245682" y="0"/>
                </a:moveTo>
                <a:lnTo>
                  <a:pt x="295648" y="0"/>
                </a:lnTo>
              </a:path>
              <a:path w="295909" h="147954">
                <a:moveTo>
                  <a:pt x="147824" y="0"/>
                </a:moveTo>
                <a:lnTo>
                  <a:pt x="147824" y="5321"/>
                </a:lnTo>
              </a:path>
              <a:path w="295909" h="147954">
                <a:moveTo>
                  <a:pt x="147824" y="15964"/>
                </a:moveTo>
                <a:lnTo>
                  <a:pt x="147824" y="65930"/>
                </a:lnTo>
              </a:path>
              <a:path w="295909" h="147954">
                <a:moveTo>
                  <a:pt x="147824" y="76572"/>
                </a:moveTo>
                <a:lnTo>
                  <a:pt x="147824" y="76573"/>
                </a:lnTo>
              </a:path>
              <a:path w="295909" h="147954">
                <a:moveTo>
                  <a:pt x="147824" y="76573"/>
                </a:moveTo>
                <a:lnTo>
                  <a:pt x="147824" y="87215"/>
                </a:lnTo>
              </a:path>
              <a:path w="295909" h="147954">
                <a:moveTo>
                  <a:pt x="147824" y="97858"/>
                </a:moveTo>
                <a:lnTo>
                  <a:pt x="147824" y="147824"/>
                </a:lnTo>
              </a:path>
              <a:path w="295909" h="147954">
                <a:moveTo>
                  <a:pt x="147824" y="147824"/>
                </a:moveTo>
                <a:lnTo>
                  <a:pt x="147824" y="147824"/>
                </a:lnTo>
              </a:path>
            </a:pathLst>
          </a:custGeom>
          <a:ln w="3175">
            <a:solidFill>
              <a:srgbClr val="000000"/>
            </a:solidFill>
          </a:ln>
        </p:spPr>
        <p:txBody>
          <a:bodyPr wrap="square" lIns="0" tIns="0" rIns="0" bIns="0" rtlCol="0"/>
          <a:lstStyle/>
          <a:p>
            <a:endParaRPr sz="949"/>
          </a:p>
        </p:txBody>
      </p:sp>
      <p:sp>
        <p:nvSpPr>
          <p:cNvPr id="1324" name="object 1324"/>
          <p:cNvSpPr/>
          <p:nvPr/>
        </p:nvSpPr>
        <p:spPr>
          <a:xfrm>
            <a:off x="9078742" y="6196159"/>
            <a:ext cx="0" cy="155970"/>
          </a:xfrm>
          <a:custGeom>
            <a:avLst/>
            <a:gdLst/>
            <a:ahLst/>
            <a:cxnLst/>
            <a:rect l="l" t="t" r="r" b="b"/>
            <a:pathLst>
              <a:path h="295909">
                <a:moveTo>
                  <a:pt x="0" y="147824"/>
                </a:moveTo>
                <a:lnTo>
                  <a:pt x="0" y="153145"/>
                </a:lnTo>
              </a:path>
              <a:path h="295909">
                <a:moveTo>
                  <a:pt x="0" y="163788"/>
                </a:moveTo>
                <a:lnTo>
                  <a:pt x="0" y="213754"/>
                </a:lnTo>
              </a:path>
              <a:path h="295909">
                <a:moveTo>
                  <a:pt x="0" y="224397"/>
                </a:moveTo>
                <a:lnTo>
                  <a:pt x="0" y="235040"/>
                </a:lnTo>
              </a:path>
              <a:path h="295909">
                <a:moveTo>
                  <a:pt x="0" y="245682"/>
                </a:moveTo>
                <a:lnTo>
                  <a:pt x="0" y="295648"/>
                </a:lnTo>
              </a:path>
              <a:path h="295909">
                <a:moveTo>
                  <a:pt x="0" y="147824"/>
                </a:moveTo>
                <a:lnTo>
                  <a:pt x="0" y="142502"/>
                </a:lnTo>
              </a:path>
              <a:path h="295909">
                <a:moveTo>
                  <a:pt x="0" y="131860"/>
                </a:moveTo>
                <a:lnTo>
                  <a:pt x="0" y="81894"/>
                </a:lnTo>
              </a:path>
              <a:path h="295909">
                <a:moveTo>
                  <a:pt x="0" y="71251"/>
                </a:moveTo>
                <a:lnTo>
                  <a:pt x="0" y="71251"/>
                </a:lnTo>
              </a:path>
              <a:path h="295909">
                <a:moveTo>
                  <a:pt x="0" y="71251"/>
                </a:moveTo>
                <a:lnTo>
                  <a:pt x="0" y="60609"/>
                </a:lnTo>
              </a:path>
              <a:path h="295909">
                <a:moveTo>
                  <a:pt x="0" y="49966"/>
                </a:moveTo>
                <a:lnTo>
                  <a:pt x="0" y="0"/>
                </a:lnTo>
              </a:path>
              <a:path h="295909">
                <a:moveTo>
                  <a:pt x="0" y="0"/>
                </a:moveTo>
                <a:lnTo>
                  <a:pt x="0" y="0"/>
                </a:lnTo>
              </a:path>
            </a:pathLst>
          </a:custGeom>
          <a:ln w="3175">
            <a:solidFill>
              <a:srgbClr val="000000"/>
            </a:solidFill>
          </a:ln>
        </p:spPr>
        <p:txBody>
          <a:bodyPr wrap="square" lIns="0" tIns="0" rIns="0" bIns="0" rtlCol="0"/>
          <a:lstStyle/>
          <a:p>
            <a:endParaRPr sz="949"/>
          </a:p>
        </p:txBody>
      </p:sp>
      <p:sp>
        <p:nvSpPr>
          <p:cNvPr id="1325" name="object 1325"/>
          <p:cNvSpPr/>
          <p:nvPr/>
        </p:nvSpPr>
        <p:spPr>
          <a:xfrm>
            <a:off x="9078742" y="5263619"/>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71251"/>
                </a:lnTo>
              </a:path>
              <a:path h="147954">
                <a:moveTo>
                  <a:pt x="0" y="71251"/>
                </a:moveTo>
                <a:lnTo>
                  <a:pt x="0" y="60609"/>
                </a:lnTo>
              </a:path>
              <a:path h="147954">
                <a:moveTo>
                  <a:pt x="0" y="49966"/>
                </a:moveTo>
                <a:lnTo>
                  <a:pt x="0" y="0"/>
                </a:lnTo>
              </a:path>
              <a:path h="147954">
                <a:moveTo>
                  <a:pt x="0" y="0"/>
                </a:moveTo>
                <a:lnTo>
                  <a:pt x="0" y="0"/>
                </a:lnTo>
              </a:path>
            </a:pathLst>
          </a:custGeom>
          <a:ln w="3175">
            <a:solidFill>
              <a:srgbClr val="000000"/>
            </a:solidFill>
          </a:ln>
        </p:spPr>
        <p:txBody>
          <a:bodyPr wrap="square" lIns="0" tIns="0" rIns="0" bIns="0" rtlCol="0"/>
          <a:lstStyle/>
          <a:p>
            <a:endParaRPr sz="949"/>
          </a:p>
        </p:txBody>
      </p:sp>
      <p:grpSp>
        <p:nvGrpSpPr>
          <p:cNvPr id="1326" name="object 1326"/>
          <p:cNvGrpSpPr/>
          <p:nvPr/>
        </p:nvGrpSpPr>
        <p:grpSpPr>
          <a:xfrm>
            <a:off x="9151585" y="4482932"/>
            <a:ext cx="1673" cy="495690"/>
            <a:chOff x="15849173" y="8505118"/>
            <a:chExt cx="3175" cy="940435"/>
          </a:xfrm>
        </p:grpSpPr>
        <p:sp>
          <p:nvSpPr>
            <p:cNvPr id="1327" name="object 1327"/>
            <p:cNvSpPr/>
            <p:nvPr/>
          </p:nvSpPr>
          <p:spPr>
            <a:xfrm>
              <a:off x="15850651" y="8505118"/>
              <a:ext cx="0" cy="33020"/>
            </a:xfrm>
            <a:custGeom>
              <a:avLst/>
              <a:gdLst/>
              <a:ahLst/>
              <a:cxnLst/>
              <a:rect l="l" t="t" r="r" b="b"/>
              <a:pathLst>
                <a:path h="33020">
                  <a:moveTo>
                    <a:pt x="0" y="0"/>
                  </a:moveTo>
                  <a:lnTo>
                    <a:pt x="0" y="32782"/>
                  </a:lnTo>
                </a:path>
              </a:pathLst>
            </a:custGeom>
            <a:ln w="3175">
              <a:solidFill>
                <a:srgbClr val="000000"/>
              </a:solidFill>
            </a:ln>
          </p:spPr>
          <p:txBody>
            <a:bodyPr wrap="square" lIns="0" tIns="0" rIns="0" bIns="0" rtlCol="0"/>
            <a:lstStyle/>
            <a:p>
              <a:endParaRPr sz="949"/>
            </a:p>
          </p:txBody>
        </p:sp>
        <p:sp>
          <p:nvSpPr>
            <p:cNvPr id="1328" name="object 1328"/>
            <p:cNvSpPr/>
            <p:nvPr/>
          </p:nvSpPr>
          <p:spPr>
            <a:xfrm>
              <a:off x="15850651" y="8548543"/>
              <a:ext cx="0" cy="831215"/>
            </a:xfrm>
            <a:custGeom>
              <a:avLst/>
              <a:gdLst/>
              <a:ahLst/>
              <a:cxnLst/>
              <a:rect l="l" t="t" r="r" b="b"/>
              <a:pathLst>
                <a:path h="831215">
                  <a:moveTo>
                    <a:pt x="0" y="0"/>
                  </a:moveTo>
                  <a:lnTo>
                    <a:pt x="0" y="830589"/>
                  </a:lnTo>
                </a:path>
              </a:pathLst>
            </a:custGeom>
            <a:ln w="3175">
              <a:solidFill>
                <a:srgbClr val="000000"/>
              </a:solidFill>
              <a:prstDash val="lgDash"/>
            </a:ln>
          </p:spPr>
          <p:txBody>
            <a:bodyPr wrap="square" lIns="0" tIns="0" rIns="0" bIns="0" rtlCol="0"/>
            <a:lstStyle/>
            <a:p>
              <a:endParaRPr sz="949"/>
            </a:p>
          </p:txBody>
        </p:sp>
        <p:sp>
          <p:nvSpPr>
            <p:cNvPr id="1329" name="object 1329"/>
            <p:cNvSpPr/>
            <p:nvPr/>
          </p:nvSpPr>
          <p:spPr>
            <a:xfrm>
              <a:off x="15850651" y="9389775"/>
              <a:ext cx="0" cy="54610"/>
            </a:xfrm>
            <a:custGeom>
              <a:avLst/>
              <a:gdLst/>
              <a:ahLst/>
              <a:cxnLst/>
              <a:rect l="l" t="t" r="r" b="b"/>
              <a:pathLst>
                <a:path h="54609">
                  <a:moveTo>
                    <a:pt x="0" y="0"/>
                  </a:moveTo>
                  <a:lnTo>
                    <a:pt x="0" y="1"/>
                  </a:lnTo>
                </a:path>
                <a:path h="54609">
                  <a:moveTo>
                    <a:pt x="0" y="1"/>
                  </a:moveTo>
                  <a:lnTo>
                    <a:pt x="0" y="10643"/>
                  </a:lnTo>
                </a:path>
                <a:path h="54609">
                  <a:moveTo>
                    <a:pt x="0" y="21285"/>
                  </a:moveTo>
                  <a:lnTo>
                    <a:pt x="0" y="54067"/>
                  </a:lnTo>
                </a:path>
                <a:path h="54609">
                  <a:moveTo>
                    <a:pt x="0" y="54067"/>
                  </a:moveTo>
                  <a:lnTo>
                    <a:pt x="0" y="54069"/>
                  </a:lnTo>
                </a:path>
              </a:pathLst>
            </a:custGeom>
            <a:ln w="3175">
              <a:solidFill>
                <a:srgbClr val="000000"/>
              </a:solidFill>
            </a:ln>
          </p:spPr>
          <p:txBody>
            <a:bodyPr wrap="square" lIns="0" tIns="0" rIns="0" bIns="0" rtlCol="0"/>
            <a:lstStyle/>
            <a:p>
              <a:endParaRPr sz="949"/>
            </a:p>
          </p:txBody>
        </p:sp>
      </p:grpSp>
      <p:grpSp>
        <p:nvGrpSpPr>
          <p:cNvPr id="1330" name="object 1330"/>
          <p:cNvGrpSpPr/>
          <p:nvPr/>
        </p:nvGrpSpPr>
        <p:grpSpPr>
          <a:xfrm>
            <a:off x="9036580" y="4530919"/>
            <a:ext cx="537862" cy="1673"/>
            <a:chOff x="15630983" y="8596160"/>
            <a:chExt cx="1020444" cy="3175"/>
          </a:xfrm>
        </p:grpSpPr>
        <p:sp>
          <p:nvSpPr>
            <p:cNvPr id="1331" name="object 1331"/>
            <p:cNvSpPr/>
            <p:nvPr/>
          </p:nvSpPr>
          <p:spPr>
            <a:xfrm>
              <a:off x="15630983" y="8597638"/>
              <a:ext cx="34290" cy="0"/>
            </a:xfrm>
            <a:custGeom>
              <a:avLst/>
              <a:gdLst/>
              <a:ahLst/>
              <a:cxnLst/>
              <a:rect l="l" t="t" r="r" b="b"/>
              <a:pathLst>
                <a:path w="34290">
                  <a:moveTo>
                    <a:pt x="0" y="0"/>
                  </a:moveTo>
                  <a:lnTo>
                    <a:pt x="33729" y="0"/>
                  </a:lnTo>
                </a:path>
              </a:pathLst>
            </a:custGeom>
            <a:ln w="3175">
              <a:solidFill>
                <a:srgbClr val="000000"/>
              </a:solidFill>
            </a:ln>
          </p:spPr>
          <p:txBody>
            <a:bodyPr wrap="square" lIns="0" tIns="0" rIns="0" bIns="0" rtlCol="0"/>
            <a:lstStyle/>
            <a:p>
              <a:endParaRPr sz="949"/>
            </a:p>
          </p:txBody>
        </p:sp>
        <p:sp>
          <p:nvSpPr>
            <p:cNvPr id="1332" name="object 1332"/>
            <p:cNvSpPr/>
            <p:nvPr/>
          </p:nvSpPr>
          <p:spPr>
            <a:xfrm>
              <a:off x="15673876" y="8597638"/>
              <a:ext cx="910590" cy="0"/>
            </a:xfrm>
            <a:custGeom>
              <a:avLst/>
              <a:gdLst/>
              <a:ahLst/>
              <a:cxnLst/>
              <a:rect l="l" t="t" r="r" b="b"/>
              <a:pathLst>
                <a:path w="910590">
                  <a:moveTo>
                    <a:pt x="0" y="0"/>
                  </a:moveTo>
                  <a:lnTo>
                    <a:pt x="910014" y="0"/>
                  </a:lnTo>
                </a:path>
              </a:pathLst>
            </a:custGeom>
            <a:ln w="3175">
              <a:solidFill>
                <a:srgbClr val="000000"/>
              </a:solidFill>
              <a:prstDash val="dash"/>
            </a:ln>
          </p:spPr>
          <p:txBody>
            <a:bodyPr wrap="square" lIns="0" tIns="0" rIns="0" bIns="0" rtlCol="0"/>
            <a:lstStyle/>
            <a:p>
              <a:endParaRPr sz="949"/>
            </a:p>
          </p:txBody>
        </p:sp>
        <p:sp>
          <p:nvSpPr>
            <p:cNvPr id="1333" name="object 1333"/>
            <p:cNvSpPr/>
            <p:nvPr/>
          </p:nvSpPr>
          <p:spPr>
            <a:xfrm>
              <a:off x="16594533" y="8597638"/>
              <a:ext cx="55244" cy="0"/>
            </a:xfrm>
            <a:custGeom>
              <a:avLst/>
              <a:gdLst/>
              <a:ahLst/>
              <a:cxnLst/>
              <a:rect l="l" t="t" r="r" b="b"/>
              <a:pathLst>
                <a:path w="55244">
                  <a:moveTo>
                    <a:pt x="0" y="0"/>
                  </a:moveTo>
                  <a:lnTo>
                    <a:pt x="7" y="0"/>
                  </a:lnTo>
                </a:path>
                <a:path w="55244">
                  <a:moveTo>
                    <a:pt x="7" y="0"/>
                  </a:moveTo>
                  <a:lnTo>
                    <a:pt x="10642" y="0"/>
                  </a:lnTo>
                </a:path>
                <a:path w="55244">
                  <a:moveTo>
                    <a:pt x="21285" y="0"/>
                  </a:moveTo>
                  <a:lnTo>
                    <a:pt x="55013" y="0"/>
                  </a:lnTo>
                </a:path>
                <a:path w="55244">
                  <a:moveTo>
                    <a:pt x="55013" y="0"/>
                  </a:moveTo>
                  <a:lnTo>
                    <a:pt x="55021" y="0"/>
                  </a:lnTo>
                </a:path>
              </a:pathLst>
            </a:custGeom>
            <a:ln w="3175">
              <a:solidFill>
                <a:srgbClr val="000000"/>
              </a:solidFill>
            </a:ln>
          </p:spPr>
          <p:txBody>
            <a:bodyPr wrap="square" lIns="0" tIns="0" rIns="0" bIns="0" rtlCol="0"/>
            <a:lstStyle/>
            <a:p>
              <a:endParaRPr sz="949"/>
            </a:p>
          </p:txBody>
        </p:sp>
      </p:grpSp>
      <p:sp>
        <p:nvSpPr>
          <p:cNvPr id="1334" name="object 1334"/>
          <p:cNvSpPr/>
          <p:nvPr/>
        </p:nvSpPr>
        <p:spPr>
          <a:xfrm>
            <a:off x="2533455" y="6090021"/>
            <a:ext cx="155970" cy="0"/>
          </a:xfrm>
          <a:custGeom>
            <a:avLst/>
            <a:gdLst/>
            <a:ahLst/>
            <a:cxnLst/>
            <a:rect l="l" t="t" r="r" b="b"/>
            <a:pathLst>
              <a:path w="295910">
                <a:moveTo>
                  <a:pt x="147824" y="0"/>
                </a:moveTo>
                <a:lnTo>
                  <a:pt x="142502" y="0"/>
                </a:lnTo>
              </a:path>
              <a:path w="295910">
                <a:moveTo>
                  <a:pt x="131860"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7" y="0"/>
                </a:moveTo>
                <a:lnTo>
                  <a:pt x="213754" y="0"/>
                </a:lnTo>
              </a:path>
              <a:path w="295910">
                <a:moveTo>
                  <a:pt x="224397" y="0"/>
                </a:moveTo>
                <a:lnTo>
                  <a:pt x="235039"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sp>
        <p:nvSpPr>
          <p:cNvPr id="1335" name="object 1335"/>
          <p:cNvSpPr/>
          <p:nvPr/>
        </p:nvSpPr>
        <p:spPr>
          <a:xfrm>
            <a:off x="2533455" y="5807805"/>
            <a:ext cx="155970" cy="0"/>
          </a:xfrm>
          <a:custGeom>
            <a:avLst/>
            <a:gdLst/>
            <a:ahLst/>
            <a:cxnLst/>
            <a:rect l="l" t="t" r="r" b="b"/>
            <a:pathLst>
              <a:path w="295910">
                <a:moveTo>
                  <a:pt x="147824" y="0"/>
                </a:moveTo>
                <a:lnTo>
                  <a:pt x="142502" y="0"/>
                </a:lnTo>
              </a:path>
              <a:path w="295910">
                <a:moveTo>
                  <a:pt x="131860"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7" y="0"/>
                </a:moveTo>
                <a:lnTo>
                  <a:pt x="213754" y="0"/>
                </a:lnTo>
              </a:path>
              <a:path w="295910">
                <a:moveTo>
                  <a:pt x="224397" y="0"/>
                </a:moveTo>
                <a:lnTo>
                  <a:pt x="235039"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sp>
        <p:nvSpPr>
          <p:cNvPr id="1336" name="object 1336"/>
          <p:cNvSpPr/>
          <p:nvPr/>
        </p:nvSpPr>
        <p:spPr>
          <a:xfrm>
            <a:off x="2533455" y="5525589"/>
            <a:ext cx="155970" cy="0"/>
          </a:xfrm>
          <a:custGeom>
            <a:avLst/>
            <a:gdLst/>
            <a:ahLst/>
            <a:cxnLst/>
            <a:rect l="l" t="t" r="r" b="b"/>
            <a:pathLst>
              <a:path w="295910">
                <a:moveTo>
                  <a:pt x="147824" y="0"/>
                </a:moveTo>
                <a:lnTo>
                  <a:pt x="142502" y="0"/>
                </a:lnTo>
              </a:path>
              <a:path w="295910">
                <a:moveTo>
                  <a:pt x="131860" y="0"/>
                </a:moveTo>
                <a:lnTo>
                  <a:pt x="81894" y="0"/>
                </a:lnTo>
              </a:path>
              <a:path w="295910">
                <a:moveTo>
                  <a:pt x="71251" y="0"/>
                </a:moveTo>
                <a:lnTo>
                  <a:pt x="60608" y="0"/>
                </a:lnTo>
              </a:path>
              <a:path w="295910">
                <a:moveTo>
                  <a:pt x="49965" y="0"/>
                </a:moveTo>
                <a:lnTo>
                  <a:pt x="0" y="0"/>
                </a:lnTo>
              </a:path>
              <a:path w="295910">
                <a:moveTo>
                  <a:pt x="147824" y="0"/>
                </a:moveTo>
                <a:lnTo>
                  <a:pt x="153145" y="0"/>
                </a:lnTo>
              </a:path>
              <a:path w="295910">
                <a:moveTo>
                  <a:pt x="163787" y="0"/>
                </a:moveTo>
                <a:lnTo>
                  <a:pt x="213754" y="0"/>
                </a:lnTo>
              </a:path>
              <a:path w="295910">
                <a:moveTo>
                  <a:pt x="224397" y="0"/>
                </a:moveTo>
                <a:lnTo>
                  <a:pt x="235039" y="0"/>
                </a:lnTo>
              </a:path>
              <a:path w="295910">
                <a:moveTo>
                  <a:pt x="245682" y="0"/>
                </a:moveTo>
                <a:lnTo>
                  <a:pt x="295648" y="0"/>
                </a:lnTo>
              </a:path>
            </a:pathLst>
          </a:custGeom>
          <a:ln w="3175">
            <a:solidFill>
              <a:srgbClr val="000000"/>
            </a:solidFill>
          </a:ln>
        </p:spPr>
        <p:txBody>
          <a:bodyPr wrap="square" lIns="0" tIns="0" rIns="0" bIns="0" rtlCol="0"/>
          <a:lstStyle/>
          <a:p>
            <a:endParaRPr sz="949"/>
          </a:p>
        </p:txBody>
      </p:sp>
      <p:grpSp>
        <p:nvGrpSpPr>
          <p:cNvPr id="1337" name="object 1337"/>
          <p:cNvGrpSpPr/>
          <p:nvPr/>
        </p:nvGrpSpPr>
        <p:grpSpPr>
          <a:xfrm>
            <a:off x="2328377" y="4482932"/>
            <a:ext cx="1673" cy="449837"/>
            <a:chOff x="2904031" y="8505118"/>
            <a:chExt cx="3175" cy="853440"/>
          </a:xfrm>
        </p:grpSpPr>
        <p:sp>
          <p:nvSpPr>
            <p:cNvPr id="1338" name="object 1338"/>
            <p:cNvSpPr/>
            <p:nvPr/>
          </p:nvSpPr>
          <p:spPr>
            <a:xfrm>
              <a:off x="2905509" y="8505118"/>
              <a:ext cx="0" cy="36195"/>
            </a:xfrm>
            <a:custGeom>
              <a:avLst/>
              <a:gdLst/>
              <a:ahLst/>
              <a:cxnLst/>
              <a:rect l="l" t="t" r="r" b="b"/>
              <a:pathLst>
                <a:path h="36195">
                  <a:moveTo>
                    <a:pt x="0" y="0"/>
                  </a:moveTo>
                  <a:lnTo>
                    <a:pt x="0" y="36039"/>
                  </a:lnTo>
                </a:path>
              </a:pathLst>
            </a:custGeom>
            <a:ln w="3175">
              <a:solidFill>
                <a:srgbClr val="000000"/>
              </a:solidFill>
            </a:ln>
          </p:spPr>
          <p:txBody>
            <a:bodyPr wrap="square" lIns="0" tIns="0" rIns="0" bIns="0" rtlCol="0"/>
            <a:lstStyle/>
            <a:p>
              <a:endParaRPr sz="949"/>
            </a:p>
          </p:txBody>
        </p:sp>
        <p:sp>
          <p:nvSpPr>
            <p:cNvPr id="1339" name="object 1339"/>
            <p:cNvSpPr/>
            <p:nvPr/>
          </p:nvSpPr>
          <p:spPr>
            <a:xfrm>
              <a:off x="2905509" y="8551801"/>
              <a:ext cx="0" cy="737235"/>
            </a:xfrm>
            <a:custGeom>
              <a:avLst/>
              <a:gdLst/>
              <a:ahLst/>
              <a:cxnLst/>
              <a:rect l="l" t="t" r="r" b="b"/>
              <a:pathLst>
                <a:path h="737234">
                  <a:moveTo>
                    <a:pt x="0" y="0"/>
                  </a:moveTo>
                  <a:lnTo>
                    <a:pt x="0" y="737003"/>
                  </a:lnTo>
                </a:path>
              </a:pathLst>
            </a:custGeom>
            <a:ln w="3175">
              <a:solidFill>
                <a:srgbClr val="000000"/>
              </a:solidFill>
              <a:prstDash val="lgDash"/>
            </a:ln>
          </p:spPr>
          <p:txBody>
            <a:bodyPr wrap="square" lIns="0" tIns="0" rIns="0" bIns="0" rtlCol="0"/>
            <a:lstStyle/>
            <a:p>
              <a:endParaRPr sz="949"/>
            </a:p>
          </p:txBody>
        </p:sp>
        <p:sp>
          <p:nvSpPr>
            <p:cNvPr id="1340" name="object 1340"/>
            <p:cNvSpPr/>
            <p:nvPr/>
          </p:nvSpPr>
          <p:spPr>
            <a:xfrm>
              <a:off x="2905509" y="9299447"/>
              <a:ext cx="0" cy="57785"/>
            </a:xfrm>
            <a:custGeom>
              <a:avLst/>
              <a:gdLst/>
              <a:ahLst/>
              <a:cxnLst/>
              <a:rect l="l" t="t" r="r" b="b"/>
              <a:pathLst>
                <a:path h="57784">
                  <a:moveTo>
                    <a:pt x="0" y="0"/>
                  </a:moveTo>
                  <a:lnTo>
                    <a:pt x="0" y="1"/>
                  </a:lnTo>
                </a:path>
                <a:path h="57784">
                  <a:moveTo>
                    <a:pt x="0" y="1"/>
                  </a:moveTo>
                  <a:lnTo>
                    <a:pt x="0" y="10642"/>
                  </a:lnTo>
                </a:path>
                <a:path h="57784">
                  <a:moveTo>
                    <a:pt x="0" y="21285"/>
                  </a:moveTo>
                  <a:lnTo>
                    <a:pt x="0" y="57325"/>
                  </a:lnTo>
                </a:path>
                <a:path h="57784">
                  <a:moveTo>
                    <a:pt x="0" y="57325"/>
                  </a:moveTo>
                  <a:lnTo>
                    <a:pt x="0" y="57326"/>
                  </a:lnTo>
                </a:path>
              </a:pathLst>
            </a:custGeom>
            <a:ln w="3175">
              <a:solidFill>
                <a:srgbClr val="000000"/>
              </a:solidFill>
            </a:ln>
          </p:spPr>
          <p:txBody>
            <a:bodyPr wrap="square" lIns="0" tIns="0" rIns="0" bIns="0" rtlCol="0"/>
            <a:lstStyle/>
            <a:p>
              <a:endParaRPr sz="949"/>
            </a:p>
          </p:txBody>
        </p:sp>
      </p:grpSp>
      <p:sp>
        <p:nvSpPr>
          <p:cNvPr id="1341" name="object 1341"/>
          <p:cNvSpPr/>
          <p:nvPr/>
        </p:nvSpPr>
        <p:spPr>
          <a:xfrm>
            <a:off x="2611372" y="5525589"/>
            <a:ext cx="0" cy="77985"/>
          </a:xfrm>
          <a:custGeom>
            <a:avLst/>
            <a:gdLst/>
            <a:ahLst/>
            <a:cxnLst/>
            <a:rect l="l" t="t" r="r" b="b"/>
            <a:pathLst>
              <a:path h="147954">
                <a:moveTo>
                  <a:pt x="0" y="0"/>
                </a:moveTo>
                <a:lnTo>
                  <a:pt x="0" y="5321"/>
                </a:lnTo>
              </a:path>
              <a:path h="147954">
                <a:moveTo>
                  <a:pt x="0" y="15964"/>
                </a:moveTo>
                <a:lnTo>
                  <a:pt x="0" y="65930"/>
                </a:lnTo>
              </a:path>
              <a:path h="147954">
                <a:moveTo>
                  <a:pt x="0" y="76572"/>
                </a:moveTo>
                <a:lnTo>
                  <a:pt x="0" y="76572"/>
                </a:lnTo>
              </a:path>
              <a:path h="147954">
                <a:moveTo>
                  <a:pt x="0" y="76572"/>
                </a:moveTo>
                <a:lnTo>
                  <a:pt x="0" y="87215"/>
                </a:lnTo>
              </a:path>
              <a:path h="147954">
                <a:moveTo>
                  <a:pt x="0" y="97857"/>
                </a:moveTo>
                <a:lnTo>
                  <a:pt x="0" y="147823"/>
                </a:lnTo>
              </a:path>
              <a:path h="147954">
                <a:moveTo>
                  <a:pt x="0" y="147823"/>
                </a:moveTo>
                <a:lnTo>
                  <a:pt x="0" y="147824"/>
                </a:lnTo>
              </a:path>
            </a:pathLst>
          </a:custGeom>
          <a:ln w="3175">
            <a:solidFill>
              <a:srgbClr val="000000"/>
            </a:solidFill>
          </a:ln>
        </p:spPr>
        <p:txBody>
          <a:bodyPr wrap="square" lIns="0" tIns="0" rIns="0" bIns="0" rtlCol="0"/>
          <a:lstStyle/>
          <a:p>
            <a:endParaRPr sz="949"/>
          </a:p>
        </p:txBody>
      </p:sp>
      <p:grpSp>
        <p:nvGrpSpPr>
          <p:cNvPr id="1342" name="object 1342"/>
          <p:cNvGrpSpPr/>
          <p:nvPr/>
        </p:nvGrpSpPr>
        <p:grpSpPr>
          <a:xfrm>
            <a:off x="2610593" y="5807805"/>
            <a:ext cx="1673" cy="78989"/>
            <a:chOff x="3439457" y="11018697"/>
            <a:chExt cx="3175" cy="149860"/>
          </a:xfrm>
        </p:grpSpPr>
        <p:sp>
          <p:nvSpPr>
            <p:cNvPr id="1343" name="object 1343"/>
            <p:cNvSpPr/>
            <p:nvPr/>
          </p:nvSpPr>
          <p:spPr>
            <a:xfrm>
              <a:off x="3440936" y="11018697"/>
              <a:ext cx="0" cy="66040"/>
            </a:xfrm>
            <a:custGeom>
              <a:avLst/>
              <a:gdLst/>
              <a:ahLst/>
              <a:cxnLst/>
              <a:rect l="l" t="t" r="r" b="b"/>
              <a:pathLst>
                <a:path h="66040">
                  <a:moveTo>
                    <a:pt x="0" y="0"/>
                  </a:moveTo>
                  <a:lnTo>
                    <a:pt x="0" y="5321"/>
                  </a:lnTo>
                </a:path>
                <a:path h="66040">
                  <a:moveTo>
                    <a:pt x="0" y="15963"/>
                  </a:moveTo>
                  <a:lnTo>
                    <a:pt x="0" y="65929"/>
                  </a:lnTo>
                </a:path>
              </a:pathLst>
            </a:custGeom>
            <a:ln w="3175">
              <a:solidFill>
                <a:srgbClr val="000000"/>
              </a:solidFill>
            </a:ln>
          </p:spPr>
          <p:txBody>
            <a:bodyPr wrap="square" lIns="0" tIns="0" rIns="0" bIns="0" rtlCol="0"/>
            <a:lstStyle/>
            <a:p>
              <a:endParaRPr sz="949"/>
            </a:p>
          </p:txBody>
        </p:sp>
        <p:sp>
          <p:nvSpPr>
            <p:cNvPr id="1344" name="object 1344"/>
            <p:cNvSpPr/>
            <p:nvPr/>
          </p:nvSpPr>
          <p:spPr>
            <a:xfrm>
              <a:off x="3439457" y="11093791"/>
              <a:ext cx="3175" cy="3175"/>
            </a:xfrm>
            <a:custGeom>
              <a:avLst/>
              <a:gdLst/>
              <a:ahLst/>
              <a:cxnLst/>
              <a:rect l="l" t="t" r="r" b="b"/>
              <a:pathLst>
                <a:path w="3175" h="3175">
                  <a:moveTo>
                    <a:pt x="0" y="1478"/>
                  </a:moveTo>
                  <a:lnTo>
                    <a:pt x="432" y="433"/>
                  </a:lnTo>
                  <a:lnTo>
                    <a:pt x="1478" y="0"/>
                  </a:lnTo>
                  <a:lnTo>
                    <a:pt x="2523" y="433"/>
                  </a:lnTo>
                  <a:lnTo>
                    <a:pt x="2956" y="1478"/>
                  </a:lnTo>
                  <a:lnTo>
                    <a:pt x="2523" y="2523"/>
                  </a:lnTo>
                  <a:lnTo>
                    <a:pt x="1478" y="2956"/>
                  </a:lnTo>
                  <a:lnTo>
                    <a:pt x="432" y="2523"/>
                  </a:lnTo>
                  <a:lnTo>
                    <a:pt x="0" y="1478"/>
                  </a:lnTo>
                  <a:close/>
                </a:path>
              </a:pathLst>
            </a:custGeom>
            <a:solidFill>
              <a:srgbClr val="000000"/>
            </a:solidFill>
          </p:spPr>
          <p:txBody>
            <a:bodyPr wrap="square" lIns="0" tIns="0" rIns="0" bIns="0" rtlCol="0"/>
            <a:lstStyle/>
            <a:p>
              <a:endParaRPr sz="949"/>
            </a:p>
          </p:txBody>
        </p:sp>
        <p:sp>
          <p:nvSpPr>
            <p:cNvPr id="1345" name="object 1345"/>
            <p:cNvSpPr/>
            <p:nvPr/>
          </p:nvSpPr>
          <p:spPr>
            <a:xfrm>
              <a:off x="3440936" y="11095269"/>
              <a:ext cx="0" cy="71755"/>
            </a:xfrm>
            <a:custGeom>
              <a:avLst/>
              <a:gdLst/>
              <a:ahLst/>
              <a:cxnLst/>
              <a:rect l="l" t="t" r="r" b="b"/>
              <a:pathLst>
                <a:path h="71754">
                  <a:moveTo>
                    <a:pt x="0" y="0"/>
                  </a:moveTo>
                  <a:lnTo>
                    <a:pt x="0" y="10642"/>
                  </a:lnTo>
                </a:path>
                <a:path h="71754">
                  <a:moveTo>
                    <a:pt x="0" y="21285"/>
                  </a:moveTo>
                  <a:lnTo>
                    <a:pt x="0" y="71251"/>
                  </a:lnTo>
                </a:path>
                <a:path h="71754">
                  <a:moveTo>
                    <a:pt x="0" y="71251"/>
                  </a:moveTo>
                  <a:lnTo>
                    <a:pt x="0" y="71251"/>
                  </a:lnTo>
                </a:path>
              </a:pathLst>
            </a:custGeom>
            <a:ln w="3175">
              <a:solidFill>
                <a:srgbClr val="000000"/>
              </a:solidFill>
            </a:ln>
          </p:spPr>
          <p:txBody>
            <a:bodyPr wrap="square" lIns="0" tIns="0" rIns="0" bIns="0" rtlCol="0"/>
            <a:lstStyle/>
            <a:p>
              <a:endParaRPr sz="949"/>
            </a:p>
          </p:txBody>
        </p:sp>
      </p:grpSp>
      <p:grpSp>
        <p:nvGrpSpPr>
          <p:cNvPr id="1346" name="object 1346"/>
          <p:cNvGrpSpPr/>
          <p:nvPr/>
        </p:nvGrpSpPr>
        <p:grpSpPr>
          <a:xfrm>
            <a:off x="2610593" y="6011325"/>
            <a:ext cx="1673" cy="157644"/>
            <a:chOff x="3439457" y="11404820"/>
            <a:chExt cx="3175" cy="299085"/>
          </a:xfrm>
        </p:grpSpPr>
        <p:sp>
          <p:nvSpPr>
            <p:cNvPr id="1347" name="object 1347"/>
            <p:cNvSpPr/>
            <p:nvPr/>
          </p:nvSpPr>
          <p:spPr>
            <a:xfrm>
              <a:off x="3440936" y="11554123"/>
              <a:ext cx="0" cy="66040"/>
            </a:xfrm>
            <a:custGeom>
              <a:avLst/>
              <a:gdLst/>
              <a:ahLst/>
              <a:cxnLst/>
              <a:rect l="l" t="t" r="r" b="b"/>
              <a:pathLst>
                <a:path h="66040">
                  <a:moveTo>
                    <a:pt x="0" y="0"/>
                  </a:moveTo>
                  <a:lnTo>
                    <a:pt x="0" y="5321"/>
                  </a:lnTo>
                </a:path>
                <a:path h="66040">
                  <a:moveTo>
                    <a:pt x="0" y="15964"/>
                  </a:moveTo>
                  <a:lnTo>
                    <a:pt x="0" y="65930"/>
                  </a:lnTo>
                </a:path>
              </a:pathLst>
            </a:custGeom>
            <a:ln w="3175">
              <a:solidFill>
                <a:srgbClr val="000000"/>
              </a:solidFill>
            </a:ln>
          </p:spPr>
          <p:txBody>
            <a:bodyPr wrap="square" lIns="0" tIns="0" rIns="0" bIns="0" rtlCol="0"/>
            <a:lstStyle/>
            <a:p>
              <a:endParaRPr sz="949"/>
            </a:p>
          </p:txBody>
        </p:sp>
        <p:sp>
          <p:nvSpPr>
            <p:cNvPr id="1348" name="object 1348"/>
            <p:cNvSpPr/>
            <p:nvPr/>
          </p:nvSpPr>
          <p:spPr>
            <a:xfrm>
              <a:off x="3439457" y="11629218"/>
              <a:ext cx="3175" cy="3175"/>
            </a:xfrm>
            <a:custGeom>
              <a:avLst/>
              <a:gdLst/>
              <a:ahLst/>
              <a:cxnLst/>
              <a:rect l="l" t="t" r="r" b="b"/>
              <a:pathLst>
                <a:path w="3175" h="3175">
                  <a:moveTo>
                    <a:pt x="0" y="1478"/>
                  </a:moveTo>
                  <a:lnTo>
                    <a:pt x="432" y="432"/>
                  </a:lnTo>
                  <a:lnTo>
                    <a:pt x="1478" y="0"/>
                  </a:lnTo>
                  <a:lnTo>
                    <a:pt x="2523" y="432"/>
                  </a:lnTo>
                  <a:lnTo>
                    <a:pt x="2956" y="1478"/>
                  </a:lnTo>
                  <a:lnTo>
                    <a:pt x="2523" y="2523"/>
                  </a:lnTo>
                  <a:lnTo>
                    <a:pt x="1478" y="2956"/>
                  </a:lnTo>
                  <a:lnTo>
                    <a:pt x="432" y="2523"/>
                  </a:lnTo>
                  <a:lnTo>
                    <a:pt x="0" y="1478"/>
                  </a:lnTo>
                  <a:close/>
                </a:path>
              </a:pathLst>
            </a:custGeom>
            <a:solidFill>
              <a:srgbClr val="000000"/>
            </a:solidFill>
          </p:spPr>
          <p:txBody>
            <a:bodyPr wrap="square" lIns="0" tIns="0" rIns="0" bIns="0" rtlCol="0"/>
            <a:lstStyle/>
            <a:p>
              <a:endParaRPr sz="949"/>
            </a:p>
          </p:txBody>
        </p:sp>
        <p:sp>
          <p:nvSpPr>
            <p:cNvPr id="1349" name="object 1349"/>
            <p:cNvSpPr/>
            <p:nvPr/>
          </p:nvSpPr>
          <p:spPr>
            <a:xfrm>
              <a:off x="3440936" y="11406299"/>
              <a:ext cx="0" cy="295910"/>
            </a:xfrm>
            <a:custGeom>
              <a:avLst/>
              <a:gdLst/>
              <a:ahLst/>
              <a:cxnLst/>
              <a:rect l="l" t="t" r="r" b="b"/>
              <a:pathLst>
                <a:path h="295909">
                  <a:moveTo>
                    <a:pt x="0" y="224397"/>
                  </a:moveTo>
                  <a:lnTo>
                    <a:pt x="0" y="235039"/>
                  </a:lnTo>
                </a:path>
                <a:path h="295909">
                  <a:moveTo>
                    <a:pt x="0" y="245682"/>
                  </a:moveTo>
                  <a:lnTo>
                    <a:pt x="0" y="295648"/>
                  </a:lnTo>
                </a:path>
                <a:path h="295909">
                  <a:moveTo>
                    <a:pt x="0" y="295648"/>
                  </a:moveTo>
                  <a:lnTo>
                    <a:pt x="0" y="295648"/>
                  </a:lnTo>
                </a:path>
                <a:path h="295909">
                  <a:moveTo>
                    <a:pt x="0" y="147824"/>
                  </a:moveTo>
                  <a:lnTo>
                    <a:pt x="0" y="142503"/>
                  </a:lnTo>
                </a:path>
                <a:path h="295909">
                  <a:moveTo>
                    <a:pt x="0" y="131860"/>
                  </a:moveTo>
                  <a:lnTo>
                    <a:pt x="0" y="81894"/>
                  </a:lnTo>
                </a:path>
                <a:path h="295909">
                  <a:moveTo>
                    <a:pt x="0" y="71251"/>
                  </a:moveTo>
                  <a:lnTo>
                    <a:pt x="0" y="71251"/>
                  </a:lnTo>
                </a:path>
                <a:path h="295909">
                  <a:moveTo>
                    <a:pt x="0" y="71251"/>
                  </a:moveTo>
                  <a:lnTo>
                    <a:pt x="0" y="60609"/>
                  </a:lnTo>
                </a:path>
                <a:path h="295909">
                  <a:moveTo>
                    <a:pt x="0" y="49966"/>
                  </a:moveTo>
                  <a:lnTo>
                    <a:pt x="0" y="0"/>
                  </a:lnTo>
                </a:path>
                <a:path h="295909">
                  <a:moveTo>
                    <a:pt x="0" y="0"/>
                  </a:moveTo>
                  <a:lnTo>
                    <a:pt x="0" y="0"/>
                  </a:lnTo>
                </a:path>
              </a:pathLst>
            </a:custGeom>
            <a:ln w="3175">
              <a:solidFill>
                <a:srgbClr val="000000"/>
              </a:solidFill>
            </a:ln>
          </p:spPr>
          <p:txBody>
            <a:bodyPr wrap="square" lIns="0" tIns="0" rIns="0" bIns="0" rtlCol="0"/>
            <a:lstStyle/>
            <a:p>
              <a:endParaRPr sz="949"/>
            </a:p>
          </p:txBody>
        </p:sp>
      </p:grpSp>
      <p:grpSp>
        <p:nvGrpSpPr>
          <p:cNvPr id="1350" name="object 1350"/>
          <p:cNvGrpSpPr/>
          <p:nvPr/>
        </p:nvGrpSpPr>
        <p:grpSpPr>
          <a:xfrm>
            <a:off x="2610593" y="5729110"/>
            <a:ext cx="1673" cy="78989"/>
            <a:chOff x="3439457" y="10869394"/>
            <a:chExt cx="3175" cy="149860"/>
          </a:xfrm>
        </p:grpSpPr>
        <p:sp>
          <p:nvSpPr>
            <p:cNvPr id="1351" name="object 1351"/>
            <p:cNvSpPr/>
            <p:nvPr/>
          </p:nvSpPr>
          <p:spPr>
            <a:xfrm>
              <a:off x="3440936" y="10952767"/>
              <a:ext cx="0" cy="66040"/>
            </a:xfrm>
            <a:custGeom>
              <a:avLst/>
              <a:gdLst/>
              <a:ahLst/>
              <a:cxnLst/>
              <a:rect l="l" t="t" r="r" b="b"/>
              <a:pathLst>
                <a:path h="66040">
                  <a:moveTo>
                    <a:pt x="0" y="65930"/>
                  </a:moveTo>
                  <a:lnTo>
                    <a:pt x="0" y="60608"/>
                  </a:lnTo>
                </a:path>
                <a:path h="66040">
                  <a:moveTo>
                    <a:pt x="0" y="49966"/>
                  </a:moveTo>
                  <a:lnTo>
                    <a:pt x="0" y="0"/>
                  </a:lnTo>
                </a:path>
              </a:pathLst>
            </a:custGeom>
            <a:ln w="3175">
              <a:solidFill>
                <a:srgbClr val="000000"/>
              </a:solidFill>
            </a:ln>
          </p:spPr>
          <p:txBody>
            <a:bodyPr wrap="square" lIns="0" tIns="0" rIns="0" bIns="0" rtlCol="0"/>
            <a:lstStyle/>
            <a:p>
              <a:endParaRPr sz="949"/>
            </a:p>
          </p:txBody>
        </p:sp>
        <p:sp>
          <p:nvSpPr>
            <p:cNvPr id="1352" name="object 1352"/>
            <p:cNvSpPr/>
            <p:nvPr/>
          </p:nvSpPr>
          <p:spPr>
            <a:xfrm>
              <a:off x="3439457" y="10940646"/>
              <a:ext cx="3175" cy="3175"/>
            </a:xfrm>
            <a:custGeom>
              <a:avLst/>
              <a:gdLst/>
              <a:ahLst/>
              <a:cxnLst/>
              <a:rect l="l" t="t" r="r" b="b"/>
              <a:pathLst>
                <a:path w="3175" h="3175">
                  <a:moveTo>
                    <a:pt x="0" y="1478"/>
                  </a:moveTo>
                  <a:lnTo>
                    <a:pt x="432" y="433"/>
                  </a:lnTo>
                  <a:lnTo>
                    <a:pt x="1478" y="0"/>
                  </a:lnTo>
                  <a:lnTo>
                    <a:pt x="2523" y="433"/>
                  </a:lnTo>
                  <a:lnTo>
                    <a:pt x="2956" y="1478"/>
                  </a:lnTo>
                  <a:lnTo>
                    <a:pt x="2523" y="2523"/>
                  </a:lnTo>
                  <a:lnTo>
                    <a:pt x="1478" y="2956"/>
                  </a:lnTo>
                  <a:lnTo>
                    <a:pt x="432" y="2523"/>
                  </a:lnTo>
                  <a:lnTo>
                    <a:pt x="0" y="1478"/>
                  </a:lnTo>
                  <a:close/>
                </a:path>
              </a:pathLst>
            </a:custGeom>
            <a:solidFill>
              <a:srgbClr val="000000"/>
            </a:solidFill>
          </p:spPr>
          <p:txBody>
            <a:bodyPr wrap="square" lIns="0" tIns="0" rIns="0" bIns="0" rtlCol="0"/>
            <a:lstStyle/>
            <a:p>
              <a:endParaRPr sz="949"/>
            </a:p>
          </p:txBody>
        </p:sp>
        <p:sp>
          <p:nvSpPr>
            <p:cNvPr id="1353" name="object 1353"/>
            <p:cNvSpPr/>
            <p:nvPr/>
          </p:nvSpPr>
          <p:spPr>
            <a:xfrm>
              <a:off x="3440936" y="10870872"/>
              <a:ext cx="0" cy="71755"/>
            </a:xfrm>
            <a:custGeom>
              <a:avLst/>
              <a:gdLst/>
              <a:ahLst/>
              <a:cxnLst/>
              <a:rect l="l" t="t" r="r" b="b"/>
              <a:pathLst>
                <a:path h="71754">
                  <a:moveTo>
                    <a:pt x="0" y="71251"/>
                  </a:moveTo>
                  <a:lnTo>
                    <a:pt x="0" y="60608"/>
                  </a:lnTo>
                </a:path>
                <a:path h="71754">
                  <a:moveTo>
                    <a:pt x="0" y="49966"/>
                  </a:moveTo>
                  <a:lnTo>
                    <a:pt x="0" y="0"/>
                  </a:lnTo>
                </a:path>
                <a:path h="71754">
                  <a:moveTo>
                    <a:pt x="0" y="0"/>
                  </a:moveTo>
                  <a:lnTo>
                    <a:pt x="0" y="0"/>
                  </a:lnTo>
                </a:path>
              </a:pathLst>
            </a:custGeom>
            <a:ln w="3175">
              <a:solidFill>
                <a:srgbClr val="000000"/>
              </a:solidFill>
            </a:ln>
          </p:spPr>
          <p:txBody>
            <a:bodyPr wrap="square" lIns="0" tIns="0" rIns="0" bIns="0" rtlCol="0"/>
            <a:lstStyle/>
            <a:p>
              <a:endParaRPr sz="949"/>
            </a:p>
          </p:txBody>
        </p:sp>
      </p:grpSp>
      <p:sp>
        <p:nvSpPr>
          <p:cNvPr id="1354" name="object 1354"/>
          <p:cNvSpPr/>
          <p:nvPr/>
        </p:nvSpPr>
        <p:spPr>
          <a:xfrm>
            <a:off x="2611372" y="5447673"/>
            <a:ext cx="0" cy="77985"/>
          </a:xfrm>
          <a:custGeom>
            <a:avLst/>
            <a:gdLst/>
            <a:ahLst/>
            <a:cxnLst/>
            <a:rect l="l" t="t" r="r" b="b"/>
            <a:pathLst>
              <a:path h="147954">
                <a:moveTo>
                  <a:pt x="0" y="147824"/>
                </a:moveTo>
                <a:lnTo>
                  <a:pt x="0" y="142502"/>
                </a:lnTo>
              </a:path>
              <a:path h="147954">
                <a:moveTo>
                  <a:pt x="0" y="131860"/>
                </a:moveTo>
                <a:lnTo>
                  <a:pt x="0" y="81894"/>
                </a:lnTo>
              </a:path>
              <a:path h="147954">
                <a:moveTo>
                  <a:pt x="0" y="71251"/>
                </a:moveTo>
                <a:lnTo>
                  <a:pt x="0" y="60608"/>
                </a:lnTo>
              </a:path>
              <a:path h="147954">
                <a:moveTo>
                  <a:pt x="0" y="49966"/>
                </a:moveTo>
                <a:lnTo>
                  <a:pt x="0" y="0"/>
                </a:lnTo>
              </a:path>
            </a:pathLst>
          </a:custGeom>
          <a:ln w="3175">
            <a:solidFill>
              <a:srgbClr val="000000"/>
            </a:solidFill>
          </a:ln>
        </p:spPr>
        <p:txBody>
          <a:bodyPr wrap="square" lIns="0" tIns="0" rIns="0" bIns="0" rtlCol="0"/>
          <a:lstStyle/>
          <a:p>
            <a:endParaRPr sz="949"/>
          </a:p>
        </p:txBody>
      </p:sp>
      <p:grpSp>
        <p:nvGrpSpPr>
          <p:cNvPr id="1355" name="object 1355"/>
          <p:cNvGrpSpPr/>
          <p:nvPr/>
        </p:nvGrpSpPr>
        <p:grpSpPr>
          <a:xfrm>
            <a:off x="1929507" y="4530919"/>
            <a:ext cx="452849" cy="1673"/>
            <a:chOff x="2147287" y="8596160"/>
            <a:chExt cx="859155" cy="3175"/>
          </a:xfrm>
        </p:grpSpPr>
        <p:sp>
          <p:nvSpPr>
            <p:cNvPr id="1356" name="object 1356"/>
            <p:cNvSpPr/>
            <p:nvPr/>
          </p:nvSpPr>
          <p:spPr>
            <a:xfrm>
              <a:off x="2969525" y="8597638"/>
              <a:ext cx="36830" cy="0"/>
            </a:xfrm>
            <a:custGeom>
              <a:avLst/>
              <a:gdLst/>
              <a:ahLst/>
              <a:cxnLst/>
              <a:rect l="l" t="t" r="r" b="b"/>
              <a:pathLst>
                <a:path w="36830">
                  <a:moveTo>
                    <a:pt x="36591" y="0"/>
                  </a:moveTo>
                  <a:lnTo>
                    <a:pt x="0" y="0"/>
                  </a:lnTo>
                </a:path>
              </a:pathLst>
            </a:custGeom>
            <a:ln w="3175">
              <a:solidFill>
                <a:srgbClr val="000000"/>
              </a:solidFill>
            </a:ln>
          </p:spPr>
          <p:txBody>
            <a:bodyPr wrap="square" lIns="0" tIns="0" rIns="0" bIns="0" rtlCol="0"/>
            <a:lstStyle/>
            <a:p>
              <a:endParaRPr sz="949"/>
            </a:p>
          </p:txBody>
        </p:sp>
        <p:sp>
          <p:nvSpPr>
            <p:cNvPr id="1357" name="object 1357"/>
            <p:cNvSpPr/>
            <p:nvPr/>
          </p:nvSpPr>
          <p:spPr>
            <a:xfrm>
              <a:off x="2147287" y="8597638"/>
              <a:ext cx="812165" cy="0"/>
            </a:xfrm>
            <a:custGeom>
              <a:avLst/>
              <a:gdLst/>
              <a:ahLst/>
              <a:cxnLst/>
              <a:rect l="l" t="t" r="r" b="b"/>
              <a:pathLst>
                <a:path w="812164">
                  <a:moveTo>
                    <a:pt x="0" y="0"/>
                  </a:moveTo>
                  <a:lnTo>
                    <a:pt x="811595" y="0"/>
                  </a:lnTo>
                </a:path>
              </a:pathLst>
            </a:custGeom>
            <a:ln w="3175">
              <a:solidFill>
                <a:srgbClr val="000000"/>
              </a:solidFill>
              <a:prstDash val="dash"/>
            </a:ln>
          </p:spPr>
          <p:txBody>
            <a:bodyPr wrap="square" lIns="0" tIns="0" rIns="0" bIns="0" rtlCol="0"/>
            <a:lstStyle/>
            <a:p>
              <a:endParaRPr sz="949"/>
            </a:p>
          </p:txBody>
        </p:sp>
      </p:grpSp>
      <p:grpSp>
        <p:nvGrpSpPr>
          <p:cNvPr id="1358" name="object 1358"/>
          <p:cNvGrpSpPr/>
          <p:nvPr/>
        </p:nvGrpSpPr>
        <p:grpSpPr>
          <a:xfrm>
            <a:off x="2843728" y="5832661"/>
            <a:ext cx="1673" cy="495690"/>
            <a:chOff x="3881766" y="11065854"/>
            <a:chExt cx="3175" cy="940435"/>
          </a:xfrm>
        </p:grpSpPr>
        <p:sp>
          <p:nvSpPr>
            <p:cNvPr id="1359" name="object 1359"/>
            <p:cNvSpPr/>
            <p:nvPr/>
          </p:nvSpPr>
          <p:spPr>
            <a:xfrm>
              <a:off x="3883244" y="11065854"/>
              <a:ext cx="0" cy="874394"/>
            </a:xfrm>
            <a:custGeom>
              <a:avLst/>
              <a:gdLst/>
              <a:ahLst/>
              <a:cxnLst/>
              <a:rect l="l" t="t" r="r" b="b"/>
              <a:pathLst>
                <a:path h="874395">
                  <a:moveTo>
                    <a:pt x="0" y="0"/>
                  </a:moveTo>
                  <a:lnTo>
                    <a:pt x="0" y="874014"/>
                  </a:lnTo>
                </a:path>
              </a:pathLst>
            </a:custGeom>
            <a:ln w="3175">
              <a:solidFill>
                <a:srgbClr val="000000"/>
              </a:solidFill>
              <a:prstDash val="dash"/>
            </a:ln>
          </p:spPr>
          <p:txBody>
            <a:bodyPr wrap="square" lIns="0" tIns="0" rIns="0" bIns="0" rtlCol="0"/>
            <a:lstStyle/>
            <a:p>
              <a:endParaRPr sz="949"/>
            </a:p>
          </p:txBody>
        </p:sp>
        <p:sp>
          <p:nvSpPr>
            <p:cNvPr id="1360" name="object 1360"/>
            <p:cNvSpPr/>
            <p:nvPr/>
          </p:nvSpPr>
          <p:spPr>
            <a:xfrm>
              <a:off x="3883244" y="11950511"/>
              <a:ext cx="0" cy="54610"/>
            </a:xfrm>
            <a:custGeom>
              <a:avLst/>
              <a:gdLst/>
              <a:ahLst/>
              <a:cxnLst/>
              <a:rect l="l" t="t" r="r" b="b"/>
              <a:pathLst>
                <a:path h="54609">
                  <a:moveTo>
                    <a:pt x="0" y="0"/>
                  </a:moveTo>
                  <a:lnTo>
                    <a:pt x="0" y="0"/>
                  </a:lnTo>
                </a:path>
                <a:path h="54609">
                  <a:moveTo>
                    <a:pt x="0" y="0"/>
                  </a:moveTo>
                  <a:lnTo>
                    <a:pt x="0" y="10642"/>
                  </a:lnTo>
                </a:path>
                <a:path h="54609">
                  <a:moveTo>
                    <a:pt x="0" y="21285"/>
                  </a:moveTo>
                  <a:lnTo>
                    <a:pt x="0" y="54067"/>
                  </a:lnTo>
                </a:path>
                <a:path h="54609">
                  <a:moveTo>
                    <a:pt x="0" y="54067"/>
                  </a:moveTo>
                  <a:lnTo>
                    <a:pt x="0" y="54068"/>
                  </a:lnTo>
                </a:path>
              </a:pathLst>
            </a:custGeom>
            <a:ln w="3175">
              <a:solidFill>
                <a:srgbClr val="000000"/>
              </a:solidFill>
            </a:ln>
          </p:spPr>
          <p:txBody>
            <a:bodyPr wrap="square" lIns="0" tIns="0" rIns="0" bIns="0" rtlCol="0"/>
            <a:lstStyle/>
            <a:p>
              <a:endParaRPr sz="949"/>
            </a:p>
          </p:txBody>
        </p:sp>
      </p:grpSp>
      <p:grpSp>
        <p:nvGrpSpPr>
          <p:cNvPr id="1361" name="object 1361"/>
          <p:cNvGrpSpPr/>
          <p:nvPr/>
        </p:nvGrpSpPr>
        <p:grpSpPr>
          <a:xfrm>
            <a:off x="6128411" y="2310653"/>
            <a:ext cx="528826" cy="1673"/>
            <a:chOff x="10113542" y="4383821"/>
            <a:chExt cx="1003300" cy="3175"/>
          </a:xfrm>
        </p:grpSpPr>
        <p:sp>
          <p:nvSpPr>
            <p:cNvPr id="1362" name="object 1362"/>
            <p:cNvSpPr/>
            <p:nvPr/>
          </p:nvSpPr>
          <p:spPr>
            <a:xfrm>
              <a:off x="11083876" y="4385299"/>
              <a:ext cx="33020" cy="0"/>
            </a:xfrm>
            <a:custGeom>
              <a:avLst/>
              <a:gdLst/>
              <a:ahLst/>
              <a:cxnLst/>
              <a:rect l="l" t="t" r="r" b="b"/>
              <a:pathLst>
                <a:path w="33020">
                  <a:moveTo>
                    <a:pt x="32661" y="0"/>
                  </a:moveTo>
                  <a:lnTo>
                    <a:pt x="0" y="0"/>
                  </a:lnTo>
                </a:path>
              </a:pathLst>
            </a:custGeom>
            <a:ln w="3175">
              <a:solidFill>
                <a:srgbClr val="000000"/>
              </a:solidFill>
            </a:ln>
          </p:spPr>
          <p:txBody>
            <a:bodyPr wrap="square" lIns="0" tIns="0" rIns="0" bIns="0" rtlCol="0"/>
            <a:lstStyle/>
            <a:p>
              <a:endParaRPr sz="949"/>
            </a:p>
          </p:txBody>
        </p:sp>
        <p:sp>
          <p:nvSpPr>
            <p:cNvPr id="1363" name="object 1363"/>
            <p:cNvSpPr/>
            <p:nvPr/>
          </p:nvSpPr>
          <p:spPr>
            <a:xfrm>
              <a:off x="10179616" y="4385299"/>
              <a:ext cx="894080" cy="0"/>
            </a:xfrm>
            <a:custGeom>
              <a:avLst/>
              <a:gdLst/>
              <a:ahLst/>
              <a:cxnLst/>
              <a:rect l="l" t="t" r="r" b="b"/>
              <a:pathLst>
                <a:path w="894079">
                  <a:moveTo>
                    <a:pt x="0" y="0"/>
                  </a:moveTo>
                  <a:lnTo>
                    <a:pt x="893616" y="0"/>
                  </a:lnTo>
                </a:path>
              </a:pathLst>
            </a:custGeom>
            <a:ln w="3175">
              <a:solidFill>
                <a:srgbClr val="000000"/>
              </a:solidFill>
              <a:prstDash val="dash"/>
            </a:ln>
          </p:spPr>
          <p:txBody>
            <a:bodyPr wrap="square" lIns="0" tIns="0" rIns="0" bIns="0" rtlCol="0"/>
            <a:lstStyle/>
            <a:p>
              <a:endParaRPr sz="949"/>
            </a:p>
          </p:txBody>
        </p:sp>
        <p:sp>
          <p:nvSpPr>
            <p:cNvPr id="1364" name="object 1364"/>
            <p:cNvSpPr/>
            <p:nvPr/>
          </p:nvSpPr>
          <p:spPr>
            <a:xfrm>
              <a:off x="10115020" y="4385299"/>
              <a:ext cx="53975" cy="0"/>
            </a:xfrm>
            <a:custGeom>
              <a:avLst/>
              <a:gdLst/>
              <a:ahLst/>
              <a:cxnLst/>
              <a:rect l="l" t="t" r="r" b="b"/>
              <a:pathLst>
                <a:path w="53975">
                  <a:moveTo>
                    <a:pt x="53953" y="0"/>
                  </a:moveTo>
                  <a:lnTo>
                    <a:pt x="53948" y="0"/>
                  </a:lnTo>
                </a:path>
                <a:path w="53975">
                  <a:moveTo>
                    <a:pt x="53948" y="0"/>
                  </a:moveTo>
                  <a:lnTo>
                    <a:pt x="43310" y="0"/>
                  </a:lnTo>
                </a:path>
                <a:path w="53975">
                  <a:moveTo>
                    <a:pt x="32668" y="0"/>
                  </a:moveTo>
                  <a:lnTo>
                    <a:pt x="6" y="0"/>
                  </a:lnTo>
                </a:path>
                <a:path w="53975">
                  <a:moveTo>
                    <a:pt x="6" y="0"/>
                  </a:moveTo>
                  <a:lnTo>
                    <a:pt x="0" y="0"/>
                  </a:lnTo>
                </a:path>
              </a:pathLst>
            </a:custGeom>
            <a:ln w="3175">
              <a:solidFill>
                <a:srgbClr val="000000"/>
              </a:solidFill>
            </a:ln>
          </p:spPr>
          <p:txBody>
            <a:bodyPr wrap="square" lIns="0" tIns="0" rIns="0" bIns="0" rtlCol="0"/>
            <a:lstStyle/>
            <a:p>
              <a:endParaRPr sz="949"/>
            </a:p>
          </p:txBody>
        </p:sp>
      </p:grpSp>
      <p:grpSp>
        <p:nvGrpSpPr>
          <p:cNvPr id="1365" name="object 1365"/>
          <p:cNvGrpSpPr/>
          <p:nvPr/>
        </p:nvGrpSpPr>
        <p:grpSpPr>
          <a:xfrm>
            <a:off x="6761558" y="1795302"/>
            <a:ext cx="528826" cy="1673"/>
            <a:chOff x="11314761" y="3406085"/>
            <a:chExt cx="1003300" cy="3175"/>
          </a:xfrm>
        </p:grpSpPr>
        <p:sp>
          <p:nvSpPr>
            <p:cNvPr id="1366" name="object 1366"/>
            <p:cNvSpPr/>
            <p:nvPr/>
          </p:nvSpPr>
          <p:spPr>
            <a:xfrm>
              <a:off x="12285094" y="3407564"/>
              <a:ext cx="33020" cy="0"/>
            </a:xfrm>
            <a:custGeom>
              <a:avLst/>
              <a:gdLst/>
              <a:ahLst/>
              <a:cxnLst/>
              <a:rect l="l" t="t" r="r" b="b"/>
              <a:pathLst>
                <a:path w="33020">
                  <a:moveTo>
                    <a:pt x="32661" y="0"/>
                  </a:moveTo>
                  <a:lnTo>
                    <a:pt x="0" y="0"/>
                  </a:lnTo>
                </a:path>
              </a:pathLst>
            </a:custGeom>
            <a:ln w="3175">
              <a:solidFill>
                <a:srgbClr val="000000"/>
              </a:solidFill>
            </a:ln>
          </p:spPr>
          <p:txBody>
            <a:bodyPr wrap="square" lIns="0" tIns="0" rIns="0" bIns="0" rtlCol="0"/>
            <a:lstStyle/>
            <a:p>
              <a:endParaRPr sz="949"/>
            </a:p>
          </p:txBody>
        </p:sp>
        <p:sp>
          <p:nvSpPr>
            <p:cNvPr id="1367" name="object 1367"/>
            <p:cNvSpPr/>
            <p:nvPr/>
          </p:nvSpPr>
          <p:spPr>
            <a:xfrm>
              <a:off x="11380834" y="3407564"/>
              <a:ext cx="894080" cy="0"/>
            </a:xfrm>
            <a:custGeom>
              <a:avLst/>
              <a:gdLst/>
              <a:ahLst/>
              <a:cxnLst/>
              <a:rect l="l" t="t" r="r" b="b"/>
              <a:pathLst>
                <a:path w="894079">
                  <a:moveTo>
                    <a:pt x="0" y="0"/>
                  </a:moveTo>
                  <a:lnTo>
                    <a:pt x="893616" y="0"/>
                  </a:lnTo>
                </a:path>
              </a:pathLst>
            </a:custGeom>
            <a:ln w="3175">
              <a:solidFill>
                <a:srgbClr val="000000"/>
              </a:solidFill>
              <a:prstDash val="dash"/>
            </a:ln>
          </p:spPr>
          <p:txBody>
            <a:bodyPr wrap="square" lIns="0" tIns="0" rIns="0" bIns="0" rtlCol="0"/>
            <a:lstStyle/>
            <a:p>
              <a:endParaRPr sz="949"/>
            </a:p>
          </p:txBody>
        </p:sp>
        <p:sp>
          <p:nvSpPr>
            <p:cNvPr id="1368" name="object 1368"/>
            <p:cNvSpPr/>
            <p:nvPr/>
          </p:nvSpPr>
          <p:spPr>
            <a:xfrm>
              <a:off x="11316239" y="3407564"/>
              <a:ext cx="53975" cy="0"/>
            </a:xfrm>
            <a:custGeom>
              <a:avLst/>
              <a:gdLst/>
              <a:ahLst/>
              <a:cxnLst/>
              <a:rect l="l" t="t" r="r" b="b"/>
              <a:pathLst>
                <a:path w="53975">
                  <a:moveTo>
                    <a:pt x="53952" y="0"/>
                  </a:moveTo>
                  <a:lnTo>
                    <a:pt x="53947" y="0"/>
                  </a:lnTo>
                </a:path>
                <a:path w="53975">
                  <a:moveTo>
                    <a:pt x="53947" y="0"/>
                  </a:moveTo>
                  <a:lnTo>
                    <a:pt x="43309" y="0"/>
                  </a:lnTo>
                </a:path>
                <a:path w="53975">
                  <a:moveTo>
                    <a:pt x="32667" y="0"/>
                  </a:moveTo>
                  <a:lnTo>
                    <a:pt x="5" y="0"/>
                  </a:lnTo>
                </a:path>
                <a:path w="53975">
                  <a:moveTo>
                    <a:pt x="5" y="0"/>
                  </a:moveTo>
                  <a:lnTo>
                    <a:pt x="0" y="0"/>
                  </a:lnTo>
                </a:path>
              </a:pathLst>
            </a:custGeom>
            <a:ln w="3175">
              <a:solidFill>
                <a:srgbClr val="000000"/>
              </a:solidFill>
            </a:ln>
          </p:spPr>
          <p:txBody>
            <a:bodyPr wrap="square" lIns="0" tIns="0" rIns="0" bIns="0" rtlCol="0"/>
            <a:lstStyle/>
            <a:p>
              <a:endParaRPr sz="949"/>
            </a:p>
          </p:txBody>
        </p:sp>
      </p:grpSp>
      <p:grpSp>
        <p:nvGrpSpPr>
          <p:cNvPr id="1369" name="object 1369"/>
          <p:cNvGrpSpPr/>
          <p:nvPr/>
        </p:nvGrpSpPr>
        <p:grpSpPr>
          <a:xfrm>
            <a:off x="6612304" y="1864628"/>
            <a:ext cx="1673" cy="548908"/>
            <a:chOff x="11031592" y="3537614"/>
            <a:chExt cx="3175" cy="1041400"/>
          </a:xfrm>
        </p:grpSpPr>
        <p:sp>
          <p:nvSpPr>
            <p:cNvPr id="1370" name="object 1370"/>
            <p:cNvSpPr/>
            <p:nvPr/>
          </p:nvSpPr>
          <p:spPr>
            <a:xfrm>
              <a:off x="11033070" y="4543880"/>
              <a:ext cx="0" cy="35560"/>
            </a:xfrm>
            <a:custGeom>
              <a:avLst/>
              <a:gdLst/>
              <a:ahLst/>
              <a:cxnLst/>
              <a:rect l="l" t="t" r="r" b="b"/>
              <a:pathLst>
                <a:path h="35560">
                  <a:moveTo>
                    <a:pt x="0" y="35057"/>
                  </a:moveTo>
                  <a:lnTo>
                    <a:pt x="0" y="0"/>
                  </a:lnTo>
                </a:path>
              </a:pathLst>
            </a:custGeom>
            <a:ln w="3175">
              <a:solidFill>
                <a:srgbClr val="000000"/>
              </a:solidFill>
            </a:ln>
          </p:spPr>
          <p:txBody>
            <a:bodyPr wrap="square" lIns="0" tIns="0" rIns="0" bIns="0" rtlCol="0"/>
            <a:lstStyle/>
            <a:p>
              <a:endParaRPr sz="949"/>
            </a:p>
          </p:txBody>
        </p:sp>
        <p:sp>
          <p:nvSpPr>
            <p:cNvPr id="1371" name="object 1371"/>
            <p:cNvSpPr/>
            <p:nvPr/>
          </p:nvSpPr>
          <p:spPr>
            <a:xfrm>
              <a:off x="11033070" y="3606086"/>
              <a:ext cx="0" cy="927735"/>
            </a:xfrm>
            <a:custGeom>
              <a:avLst/>
              <a:gdLst/>
              <a:ahLst/>
              <a:cxnLst/>
              <a:rect l="l" t="t" r="r" b="b"/>
              <a:pathLst>
                <a:path h="927735">
                  <a:moveTo>
                    <a:pt x="0" y="0"/>
                  </a:moveTo>
                  <a:lnTo>
                    <a:pt x="0" y="927150"/>
                  </a:lnTo>
                </a:path>
              </a:pathLst>
            </a:custGeom>
            <a:ln w="3175">
              <a:solidFill>
                <a:srgbClr val="000000"/>
              </a:solidFill>
              <a:prstDash val="dash"/>
            </a:ln>
          </p:spPr>
          <p:txBody>
            <a:bodyPr wrap="square" lIns="0" tIns="0" rIns="0" bIns="0" rtlCol="0"/>
            <a:lstStyle/>
            <a:p>
              <a:endParaRPr sz="949"/>
            </a:p>
          </p:txBody>
        </p:sp>
        <p:sp>
          <p:nvSpPr>
            <p:cNvPr id="1372" name="object 1372"/>
            <p:cNvSpPr/>
            <p:nvPr/>
          </p:nvSpPr>
          <p:spPr>
            <a:xfrm>
              <a:off x="11033070" y="3539092"/>
              <a:ext cx="0" cy="56515"/>
            </a:xfrm>
            <a:custGeom>
              <a:avLst/>
              <a:gdLst/>
              <a:ahLst/>
              <a:cxnLst/>
              <a:rect l="l" t="t" r="r" b="b"/>
              <a:pathLst>
                <a:path h="56514">
                  <a:moveTo>
                    <a:pt x="0" y="56350"/>
                  </a:moveTo>
                  <a:lnTo>
                    <a:pt x="0" y="56343"/>
                  </a:lnTo>
                </a:path>
                <a:path h="56514">
                  <a:moveTo>
                    <a:pt x="0" y="56343"/>
                  </a:moveTo>
                  <a:lnTo>
                    <a:pt x="0" y="45707"/>
                  </a:lnTo>
                </a:path>
                <a:path h="56514">
                  <a:moveTo>
                    <a:pt x="0" y="35065"/>
                  </a:moveTo>
                  <a:lnTo>
                    <a:pt x="0" y="8"/>
                  </a:lnTo>
                </a:path>
                <a:path h="56514">
                  <a:moveTo>
                    <a:pt x="0" y="8"/>
                  </a:moveTo>
                  <a:lnTo>
                    <a:pt x="0" y="0"/>
                  </a:lnTo>
                </a:path>
              </a:pathLst>
            </a:custGeom>
            <a:ln w="3175">
              <a:solidFill>
                <a:srgbClr val="000000"/>
              </a:solidFill>
            </a:ln>
          </p:spPr>
          <p:txBody>
            <a:bodyPr wrap="square" lIns="0" tIns="0" rIns="0" bIns="0" rtlCol="0"/>
            <a:lstStyle/>
            <a:p>
              <a:endParaRPr sz="949"/>
            </a:p>
          </p:txBody>
        </p:sp>
      </p:grpSp>
      <p:grpSp>
        <p:nvGrpSpPr>
          <p:cNvPr id="1373" name="object 1373"/>
          <p:cNvGrpSpPr/>
          <p:nvPr/>
        </p:nvGrpSpPr>
        <p:grpSpPr>
          <a:xfrm>
            <a:off x="7245449" y="1374990"/>
            <a:ext cx="1673" cy="537193"/>
            <a:chOff x="12232809" y="2608660"/>
            <a:chExt cx="3175" cy="1019175"/>
          </a:xfrm>
        </p:grpSpPr>
        <p:sp>
          <p:nvSpPr>
            <p:cNvPr id="1374" name="object 1374"/>
            <p:cNvSpPr/>
            <p:nvPr/>
          </p:nvSpPr>
          <p:spPr>
            <a:xfrm>
              <a:off x="12234288" y="3593502"/>
              <a:ext cx="0" cy="34290"/>
            </a:xfrm>
            <a:custGeom>
              <a:avLst/>
              <a:gdLst/>
              <a:ahLst/>
              <a:cxnLst/>
              <a:rect l="l" t="t" r="r" b="b"/>
              <a:pathLst>
                <a:path h="34289">
                  <a:moveTo>
                    <a:pt x="0" y="33728"/>
                  </a:moveTo>
                  <a:lnTo>
                    <a:pt x="0" y="0"/>
                  </a:lnTo>
                </a:path>
              </a:pathLst>
            </a:custGeom>
            <a:ln w="3175">
              <a:solidFill>
                <a:srgbClr val="000000"/>
              </a:solidFill>
            </a:ln>
          </p:spPr>
          <p:txBody>
            <a:bodyPr wrap="square" lIns="0" tIns="0" rIns="0" bIns="0" rtlCol="0"/>
            <a:lstStyle/>
            <a:p>
              <a:endParaRPr sz="949"/>
            </a:p>
          </p:txBody>
        </p:sp>
        <p:sp>
          <p:nvSpPr>
            <p:cNvPr id="1375" name="object 1375"/>
            <p:cNvSpPr/>
            <p:nvPr/>
          </p:nvSpPr>
          <p:spPr>
            <a:xfrm>
              <a:off x="12234288" y="2608660"/>
              <a:ext cx="0" cy="974725"/>
            </a:xfrm>
            <a:custGeom>
              <a:avLst/>
              <a:gdLst/>
              <a:ahLst/>
              <a:cxnLst/>
              <a:rect l="l" t="t" r="r" b="b"/>
              <a:pathLst>
                <a:path h="974725">
                  <a:moveTo>
                    <a:pt x="0" y="0"/>
                  </a:moveTo>
                  <a:lnTo>
                    <a:pt x="0" y="974198"/>
                  </a:lnTo>
                </a:path>
              </a:pathLst>
            </a:custGeom>
            <a:ln w="3175">
              <a:solidFill>
                <a:srgbClr val="000000"/>
              </a:solidFill>
              <a:prstDash val="dash"/>
            </a:ln>
          </p:spPr>
          <p:txBody>
            <a:bodyPr wrap="square" lIns="0" tIns="0" rIns="0" bIns="0" rtlCol="0"/>
            <a:lstStyle/>
            <a:p>
              <a:endParaRPr sz="949"/>
            </a:p>
          </p:txBody>
        </p:sp>
      </p:grpSp>
      <p:grpSp>
        <p:nvGrpSpPr>
          <p:cNvPr id="1376" name="object 1376"/>
          <p:cNvGrpSpPr/>
          <p:nvPr/>
        </p:nvGrpSpPr>
        <p:grpSpPr>
          <a:xfrm>
            <a:off x="1755756" y="1626294"/>
            <a:ext cx="992050" cy="990376"/>
            <a:chOff x="1817642" y="3085440"/>
            <a:chExt cx="1882139" cy="1878964"/>
          </a:xfrm>
        </p:grpSpPr>
        <p:sp>
          <p:nvSpPr>
            <p:cNvPr id="1377" name="object 1377"/>
            <p:cNvSpPr/>
            <p:nvPr/>
          </p:nvSpPr>
          <p:spPr>
            <a:xfrm>
              <a:off x="2758445" y="4024764"/>
              <a:ext cx="0" cy="939800"/>
            </a:xfrm>
            <a:custGeom>
              <a:avLst/>
              <a:gdLst/>
              <a:ahLst/>
              <a:cxnLst/>
              <a:rect l="l" t="t" r="r" b="b"/>
              <a:pathLst>
                <a:path h="939800">
                  <a:moveTo>
                    <a:pt x="0" y="0"/>
                  </a:moveTo>
                  <a:lnTo>
                    <a:pt x="0" y="939324"/>
                  </a:lnTo>
                </a:path>
              </a:pathLst>
            </a:custGeom>
            <a:ln w="3175">
              <a:solidFill>
                <a:srgbClr val="000000"/>
              </a:solidFill>
              <a:prstDash val="lgDash"/>
            </a:ln>
          </p:spPr>
          <p:txBody>
            <a:bodyPr wrap="square" lIns="0" tIns="0" rIns="0" bIns="0" rtlCol="0"/>
            <a:lstStyle/>
            <a:p>
              <a:endParaRPr sz="949"/>
            </a:p>
          </p:txBody>
        </p:sp>
        <p:sp>
          <p:nvSpPr>
            <p:cNvPr id="1378" name="object 1378"/>
            <p:cNvSpPr/>
            <p:nvPr/>
          </p:nvSpPr>
          <p:spPr>
            <a:xfrm>
              <a:off x="1819121" y="3085440"/>
              <a:ext cx="944880" cy="939800"/>
            </a:xfrm>
            <a:custGeom>
              <a:avLst/>
              <a:gdLst/>
              <a:ahLst/>
              <a:cxnLst/>
              <a:rect l="l" t="t" r="r" b="b"/>
              <a:pathLst>
                <a:path w="944880" h="939800">
                  <a:moveTo>
                    <a:pt x="939324" y="939324"/>
                  </a:moveTo>
                  <a:lnTo>
                    <a:pt x="939324" y="934001"/>
                  </a:lnTo>
                </a:path>
                <a:path w="944880" h="939800">
                  <a:moveTo>
                    <a:pt x="939324" y="923359"/>
                  </a:moveTo>
                  <a:lnTo>
                    <a:pt x="939324" y="887051"/>
                  </a:lnTo>
                </a:path>
                <a:path w="944880" h="939800">
                  <a:moveTo>
                    <a:pt x="939324" y="876409"/>
                  </a:moveTo>
                  <a:lnTo>
                    <a:pt x="939324" y="865766"/>
                  </a:lnTo>
                </a:path>
                <a:path w="944880" h="939800">
                  <a:moveTo>
                    <a:pt x="939324" y="855124"/>
                  </a:moveTo>
                  <a:lnTo>
                    <a:pt x="939324" y="818817"/>
                  </a:lnTo>
                </a:path>
                <a:path w="944880" h="939800">
                  <a:moveTo>
                    <a:pt x="939324" y="808175"/>
                  </a:moveTo>
                  <a:lnTo>
                    <a:pt x="939324" y="797531"/>
                  </a:lnTo>
                </a:path>
                <a:path w="944880" h="939800">
                  <a:moveTo>
                    <a:pt x="939324" y="786889"/>
                  </a:moveTo>
                  <a:lnTo>
                    <a:pt x="939324" y="750581"/>
                  </a:lnTo>
                </a:path>
                <a:path w="944880" h="939800">
                  <a:moveTo>
                    <a:pt x="939324" y="739939"/>
                  </a:moveTo>
                  <a:lnTo>
                    <a:pt x="939324" y="729296"/>
                  </a:lnTo>
                </a:path>
                <a:path w="944880" h="939800">
                  <a:moveTo>
                    <a:pt x="939324" y="718654"/>
                  </a:moveTo>
                  <a:lnTo>
                    <a:pt x="939324" y="682347"/>
                  </a:lnTo>
                </a:path>
                <a:path w="944880" h="939800">
                  <a:moveTo>
                    <a:pt x="939324" y="671705"/>
                  </a:moveTo>
                  <a:lnTo>
                    <a:pt x="939324" y="661062"/>
                  </a:lnTo>
                </a:path>
                <a:path w="944880" h="939800">
                  <a:moveTo>
                    <a:pt x="939324" y="650419"/>
                  </a:moveTo>
                  <a:lnTo>
                    <a:pt x="939324" y="614112"/>
                  </a:lnTo>
                </a:path>
                <a:path w="944880" h="939800">
                  <a:moveTo>
                    <a:pt x="939324" y="603469"/>
                  </a:moveTo>
                  <a:lnTo>
                    <a:pt x="939324" y="592826"/>
                  </a:lnTo>
                </a:path>
                <a:path w="944880" h="939800">
                  <a:moveTo>
                    <a:pt x="939324" y="582184"/>
                  </a:moveTo>
                  <a:lnTo>
                    <a:pt x="939324" y="545877"/>
                  </a:lnTo>
                </a:path>
                <a:path w="944880" h="939800">
                  <a:moveTo>
                    <a:pt x="939324" y="535235"/>
                  </a:moveTo>
                  <a:lnTo>
                    <a:pt x="939324" y="524592"/>
                  </a:lnTo>
                </a:path>
                <a:path w="944880" h="939800">
                  <a:moveTo>
                    <a:pt x="939324" y="513949"/>
                  </a:moveTo>
                  <a:lnTo>
                    <a:pt x="939324" y="477642"/>
                  </a:lnTo>
                </a:path>
                <a:path w="944880" h="939800">
                  <a:moveTo>
                    <a:pt x="939324" y="466999"/>
                  </a:moveTo>
                  <a:lnTo>
                    <a:pt x="939324" y="456357"/>
                  </a:lnTo>
                </a:path>
                <a:path w="944880" h="939800">
                  <a:moveTo>
                    <a:pt x="939324" y="445714"/>
                  </a:moveTo>
                  <a:lnTo>
                    <a:pt x="939324" y="409407"/>
                  </a:lnTo>
                </a:path>
                <a:path w="944880" h="939800">
                  <a:moveTo>
                    <a:pt x="939324" y="398765"/>
                  </a:moveTo>
                  <a:lnTo>
                    <a:pt x="939324" y="388121"/>
                  </a:lnTo>
                </a:path>
                <a:path w="944880" h="939800">
                  <a:moveTo>
                    <a:pt x="939324" y="377479"/>
                  </a:moveTo>
                  <a:lnTo>
                    <a:pt x="939324" y="341171"/>
                  </a:lnTo>
                </a:path>
                <a:path w="944880" h="939800">
                  <a:moveTo>
                    <a:pt x="939324" y="330530"/>
                  </a:moveTo>
                  <a:lnTo>
                    <a:pt x="939324" y="319886"/>
                  </a:lnTo>
                </a:path>
                <a:path w="944880" h="939800">
                  <a:moveTo>
                    <a:pt x="939324" y="309245"/>
                  </a:moveTo>
                  <a:lnTo>
                    <a:pt x="939324" y="272937"/>
                  </a:lnTo>
                </a:path>
                <a:path w="944880" h="939800">
                  <a:moveTo>
                    <a:pt x="939324" y="262295"/>
                  </a:moveTo>
                  <a:lnTo>
                    <a:pt x="939324" y="251651"/>
                  </a:lnTo>
                </a:path>
                <a:path w="944880" h="939800">
                  <a:moveTo>
                    <a:pt x="939324" y="241009"/>
                  </a:moveTo>
                  <a:lnTo>
                    <a:pt x="939324" y="204703"/>
                  </a:lnTo>
                </a:path>
                <a:path w="944880" h="939800">
                  <a:moveTo>
                    <a:pt x="939324" y="194059"/>
                  </a:moveTo>
                  <a:lnTo>
                    <a:pt x="939324" y="183417"/>
                  </a:lnTo>
                </a:path>
                <a:path w="944880" h="939800">
                  <a:moveTo>
                    <a:pt x="939324" y="172774"/>
                  </a:moveTo>
                  <a:lnTo>
                    <a:pt x="939324" y="136467"/>
                  </a:lnTo>
                </a:path>
                <a:path w="944880" h="939800">
                  <a:moveTo>
                    <a:pt x="939324" y="125824"/>
                  </a:moveTo>
                  <a:lnTo>
                    <a:pt x="939324" y="115182"/>
                  </a:lnTo>
                </a:path>
                <a:path w="944880" h="939800">
                  <a:moveTo>
                    <a:pt x="939324" y="104539"/>
                  </a:moveTo>
                  <a:lnTo>
                    <a:pt x="939324" y="68232"/>
                  </a:lnTo>
                </a:path>
                <a:path w="944880" h="939800">
                  <a:moveTo>
                    <a:pt x="939324" y="57592"/>
                  </a:moveTo>
                  <a:lnTo>
                    <a:pt x="939324" y="46948"/>
                  </a:lnTo>
                </a:path>
                <a:path w="944880" h="939800">
                  <a:moveTo>
                    <a:pt x="939324" y="36306"/>
                  </a:moveTo>
                  <a:lnTo>
                    <a:pt x="939324" y="0"/>
                  </a:lnTo>
                </a:path>
                <a:path w="944880" h="939800">
                  <a:moveTo>
                    <a:pt x="939324" y="939324"/>
                  </a:moveTo>
                  <a:lnTo>
                    <a:pt x="934002" y="939324"/>
                  </a:lnTo>
                </a:path>
                <a:path w="944880" h="939800">
                  <a:moveTo>
                    <a:pt x="923360" y="939324"/>
                  </a:moveTo>
                  <a:lnTo>
                    <a:pt x="887053" y="939324"/>
                  </a:lnTo>
                </a:path>
                <a:path w="944880" h="939800">
                  <a:moveTo>
                    <a:pt x="876410" y="939324"/>
                  </a:moveTo>
                  <a:lnTo>
                    <a:pt x="865768" y="939324"/>
                  </a:lnTo>
                </a:path>
                <a:path w="944880" h="939800">
                  <a:moveTo>
                    <a:pt x="855125" y="939324"/>
                  </a:moveTo>
                  <a:lnTo>
                    <a:pt x="818818" y="939324"/>
                  </a:lnTo>
                </a:path>
                <a:path w="944880" h="939800">
                  <a:moveTo>
                    <a:pt x="808176" y="939324"/>
                  </a:moveTo>
                  <a:lnTo>
                    <a:pt x="797533" y="939324"/>
                  </a:lnTo>
                </a:path>
                <a:path w="944880" h="939800">
                  <a:moveTo>
                    <a:pt x="786890" y="939324"/>
                  </a:moveTo>
                  <a:lnTo>
                    <a:pt x="750584" y="939324"/>
                  </a:lnTo>
                </a:path>
                <a:path w="944880" h="939800">
                  <a:moveTo>
                    <a:pt x="739941" y="939324"/>
                  </a:moveTo>
                  <a:lnTo>
                    <a:pt x="729298" y="939324"/>
                  </a:lnTo>
                </a:path>
                <a:path w="944880" h="939800">
                  <a:moveTo>
                    <a:pt x="718655" y="939324"/>
                  </a:moveTo>
                  <a:lnTo>
                    <a:pt x="682349" y="939324"/>
                  </a:lnTo>
                </a:path>
                <a:path w="944880" h="939800">
                  <a:moveTo>
                    <a:pt x="671706" y="939324"/>
                  </a:moveTo>
                  <a:lnTo>
                    <a:pt x="661063" y="939324"/>
                  </a:lnTo>
                </a:path>
                <a:path w="944880" h="939800">
                  <a:moveTo>
                    <a:pt x="650421" y="939324"/>
                  </a:moveTo>
                  <a:lnTo>
                    <a:pt x="614114" y="939324"/>
                  </a:lnTo>
                </a:path>
                <a:path w="944880" h="939800">
                  <a:moveTo>
                    <a:pt x="603471" y="939324"/>
                  </a:moveTo>
                  <a:lnTo>
                    <a:pt x="592829" y="939324"/>
                  </a:lnTo>
                </a:path>
                <a:path w="944880" h="939800">
                  <a:moveTo>
                    <a:pt x="582186" y="939324"/>
                  </a:moveTo>
                  <a:lnTo>
                    <a:pt x="545879" y="939324"/>
                  </a:lnTo>
                </a:path>
                <a:path w="944880" h="939800">
                  <a:moveTo>
                    <a:pt x="535237" y="939324"/>
                  </a:moveTo>
                  <a:lnTo>
                    <a:pt x="524594" y="939324"/>
                  </a:lnTo>
                </a:path>
                <a:path w="944880" h="939800">
                  <a:moveTo>
                    <a:pt x="513951" y="939324"/>
                  </a:moveTo>
                  <a:lnTo>
                    <a:pt x="477645" y="939324"/>
                  </a:lnTo>
                </a:path>
                <a:path w="944880" h="939800">
                  <a:moveTo>
                    <a:pt x="467002" y="939324"/>
                  </a:moveTo>
                  <a:lnTo>
                    <a:pt x="456359" y="939324"/>
                  </a:lnTo>
                </a:path>
                <a:path w="944880" h="939800">
                  <a:moveTo>
                    <a:pt x="445717" y="939324"/>
                  </a:moveTo>
                  <a:lnTo>
                    <a:pt x="409410" y="939324"/>
                  </a:lnTo>
                </a:path>
                <a:path w="944880" h="939800">
                  <a:moveTo>
                    <a:pt x="398767" y="939324"/>
                  </a:moveTo>
                  <a:lnTo>
                    <a:pt x="388124" y="939324"/>
                  </a:lnTo>
                </a:path>
                <a:path w="944880" h="939800">
                  <a:moveTo>
                    <a:pt x="377482" y="939324"/>
                  </a:moveTo>
                  <a:lnTo>
                    <a:pt x="341175" y="939324"/>
                  </a:lnTo>
                </a:path>
                <a:path w="944880" h="939800">
                  <a:moveTo>
                    <a:pt x="330532" y="939324"/>
                  </a:moveTo>
                  <a:lnTo>
                    <a:pt x="319890" y="939324"/>
                  </a:lnTo>
                </a:path>
                <a:path w="944880" h="939800">
                  <a:moveTo>
                    <a:pt x="309247" y="939324"/>
                  </a:moveTo>
                  <a:lnTo>
                    <a:pt x="272940" y="939324"/>
                  </a:lnTo>
                </a:path>
                <a:path w="944880" h="939800">
                  <a:moveTo>
                    <a:pt x="262298" y="939324"/>
                  </a:moveTo>
                  <a:lnTo>
                    <a:pt x="251655" y="939324"/>
                  </a:lnTo>
                </a:path>
                <a:path w="944880" h="939800">
                  <a:moveTo>
                    <a:pt x="241012" y="939324"/>
                  </a:moveTo>
                  <a:lnTo>
                    <a:pt x="204706" y="939324"/>
                  </a:lnTo>
                </a:path>
                <a:path w="944880" h="939800">
                  <a:moveTo>
                    <a:pt x="194063" y="939324"/>
                  </a:moveTo>
                  <a:lnTo>
                    <a:pt x="183420" y="939324"/>
                  </a:lnTo>
                </a:path>
                <a:path w="944880" h="939800">
                  <a:moveTo>
                    <a:pt x="172778" y="939324"/>
                  </a:moveTo>
                  <a:lnTo>
                    <a:pt x="136471" y="939324"/>
                  </a:lnTo>
                </a:path>
                <a:path w="944880" h="939800">
                  <a:moveTo>
                    <a:pt x="125828" y="939324"/>
                  </a:moveTo>
                  <a:lnTo>
                    <a:pt x="115186" y="939324"/>
                  </a:lnTo>
                </a:path>
                <a:path w="944880" h="939800">
                  <a:moveTo>
                    <a:pt x="104543" y="939324"/>
                  </a:moveTo>
                  <a:lnTo>
                    <a:pt x="68236" y="939324"/>
                  </a:lnTo>
                </a:path>
                <a:path w="944880" h="939800">
                  <a:moveTo>
                    <a:pt x="57593" y="939324"/>
                  </a:moveTo>
                  <a:lnTo>
                    <a:pt x="57592" y="939324"/>
                  </a:lnTo>
                </a:path>
                <a:path w="944880" h="939800">
                  <a:moveTo>
                    <a:pt x="57592" y="939324"/>
                  </a:moveTo>
                  <a:lnTo>
                    <a:pt x="46951" y="939324"/>
                  </a:lnTo>
                </a:path>
                <a:path w="944880" h="939800">
                  <a:moveTo>
                    <a:pt x="36308" y="939324"/>
                  </a:moveTo>
                  <a:lnTo>
                    <a:pt x="1" y="939324"/>
                  </a:lnTo>
                </a:path>
                <a:path w="944880" h="939800">
                  <a:moveTo>
                    <a:pt x="1" y="939324"/>
                  </a:moveTo>
                  <a:lnTo>
                    <a:pt x="0" y="939324"/>
                  </a:lnTo>
                </a:path>
                <a:path w="944880" h="939800">
                  <a:moveTo>
                    <a:pt x="939324" y="939324"/>
                  </a:moveTo>
                  <a:lnTo>
                    <a:pt x="944645" y="939324"/>
                  </a:lnTo>
                </a:path>
              </a:pathLst>
            </a:custGeom>
            <a:ln w="3175">
              <a:solidFill>
                <a:srgbClr val="000000"/>
              </a:solidFill>
            </a:ln>
          </p:spPr>
          <p:txBody>
            <a:bodyPr wrap="square" lIns="0" tIns="0" rIns="0" bIns="0" rtlCol="0"/>
            <a:lstStyle/>
            <a:p>
              <a:endParaRPr sz="949"/>
            </a:p>
          </p:txBody>
        </p:sp>
        <p:sp>
          <p:nvSpPr>
            <p:cNvPr id="1379" name="object 1379"/>
            <p:cNvSpPr/>
            <p:nvPr/>
          </p:nvSpPr>
          <p:spPr>
            <a:xfrm>
              <a:off x="2774409" y="4024764"/>
              <a:ext cx="855344" cy="0"/>
            </a:xfrm>
            <a:custGeom>
              <a:avLst/>
              <a:gdLst/>
              <a:ahLst/>
              <a:cxnLst/>
              <a:rect l="l" t="t" r="r" b="b"/>
              <a:pathLst>
                <a:path w="855345">
                  <a:moveTo>
                    <a:pt x="0" y="0"/>
                  </a:moveTo>
                  <a:lnTo>
                    <a:pt x="855123" y="0"/>
                  </a:lnTo>
                </a:path>
              </a:pathLst>
            </a:custGeom>
            <a:ln w="3175">
              <a:solidFill>
                <a:srgbClr val="000000"/>
              </a:solidFill>
              <a:prstDash val="dash"/>
            </a:ln>
          </p:spPr>
          <p:txBody>
            <a:bodyPr wrap="square" lIns="0" tIns="0" rIns="0" bIns="0" rtlCol="0"/>
            <a:lstStyle/>
            <a:p>
              <a:endParaRPr sz="949"/>
            </a:p>
          </p:txBody>
        </p:sp>
        <p:sp>
          <p:nvSpPr>
            <p:cNvPr id="1380" name="object 1380"/>
            <p:cNvSpPr/>
            <p:nvPr/>
          </p:nvSpPr>
          <p:spPr>
            <a:xfrm>
              <a:off x="3640175" y="4024764"/>
              <a:ext cx="57785" cy="0"/>
            </a:xfrm>
            <a:custGeom>
              <a:avLst/>
              <a:gdLst/>
              <a:ahLst/>
              <a:cxnLst/>
              <a:rect l="l" t="t" r="r" b="b"/>
              <a:pathLst>
                <a:path w="57785">
                  <a:moveTo>
                    <a:pt x="0" y="0"/>
                  </a:moveTo>
                  <a:lnTo>
                    <a:pt x="1" y="0"/>
                  </a:lnTo>
                </a:path>
                <a:path w="57785">
                  <a:moveTo>
                    <a:pt x="1" y="0"/>
                  </a:moveTo>
                  <a:lnTo>
                    <a:pt x="10642" y="0"/>
                  </a:lnTo>
                </a:path>
                <a:path w="57785">
                  <a:moveTo>
                    <a:pt x="21285" y="0"/>
                  </a:moveTo>
                  <a:lnTo>
                    <a:pt x="57591" y="0"/>
                  </a:lnTo>
                </a:path>
                <a:path w="57785">
                  <a:moveTo>
                    <a:pt x="57591" y="0"/>
                  </a:moveTo>
                  <a:lnTo>
                    <a:pt x="57594" y="0"/>
                  </a:lnTo>
                </a:path>
              </a:pathLst>
            </a:custGeom>
            <a:ln w="3175">
              <a:solidFill>
                <a:srgbClr val="000000"/>
              </a:solidFill>
            </a:ln>
          </p:spPr>
          <p:txBody>
            <a:bodyPr wrap="square" lIns="0" tIns="0" rIns="0" bIns="0" rtlCol="0"/>
            <a:lstStyle/>
            <a:p>
              <a:endParaRPr sz="949"/>
            </a:p>
          </p:txBody>
        </p:sp>
      </p:grpSp>
      <p:sp>
        <p:nvSpPr>
          <p:cNvPr id="1381" name="object 1381"/>
          <p:cNvSpPr/>
          <p:nvPr/>
        </p:nvSpPr>
        <p:spPr>
          <a:xfrm>
            <a:off x="10064571" y="2012937"/>
            <a:ext cx="167015" cy="67944"/>
          </a:xfrm>
          <a:custGeom>
            <a:avLst/>
            <a:gdLst/>
            <a:ahLst/>
            <a:cxnLst/>
            <a:rect l="l" t="t" r="r" b="b"/>
            <a:pathLst>
              <a:path w="316865" h="128904">
                <a:moveTo>
                  <a:pt x="216" y="42415"/>
                </a:moveTo>
                <a:lnTo>
                  <a:pt x="15779" y="77409"/>
                </a:lnTo>
                <a:lnTo>
                  <a:pt x="53613" y="106189"/>
                </a:lnTo>
                <a:lnTo>
                  <a:pt x="107808" y="124254"/>
                </a:lnTo>
                <a:lnTo>
                  <a:pt x="170444" y="128758"/>
                </a:lnTo>
                <a:lnTo>
                  <a:pt x="201401" y="125574"/>
                </a:lnTo>
                <a:lnTo>
                  <a:pt x="230658" y="118921"/>
                </a:lnTo>
                <a:lnTo>
                  <a:pt x="257238" y="108976"/>
                </a:lnTo>
              </a:path>
              <a:path w="316865" h="128904">
                <a:moveTo>
                  <a:pt x="0" y="37857"/>
                </a:moveTo>
                <a:lnTo>
                  <a:pt x="132" y="41366"/>
                </a:lnTo>
                <a:lnTo>
                  <a:pt x="216" y="42415"/>
                </a:lnTo>
              </a:path>
              <a:path w="316865" h="128904">
                <a:moveTo>
                  <a:pt x="316598" y="37961"/>
                </a:moveTo>
                <a:lnTo>
                  <a:pt x="307058" y="6381"/>
                </a:lnTo>
                <a:lnTo>
                  <a:pt x="302810" y="324"/>
                </a:lnTo>
              </a:path>
              <a:path w="316865" h="128904">
                <a:moveTo>
                  <a:pt x="316173" y="44325"/>
                </a:moveTo>
                <a:lnTo>
                  <a:pt x="316574" y="39226"/>
                </a:lnTo>
                <a:lnTo>
                  <a:pt x="316598" y="37961"/>
                </a:lnTo>
              </a:path>
              <a:path w="316865" h="128904">
                <a:moveTo>
                  <a:pt x="315590" y="47935"/>
                </a:moveTo>
                <a:lnTo>
                  <a:pt x="316073" y="45078"/>
                </a:lnTo>
                <a:lnTo>
                  <a:pt x="316173" y="44325"/>
                </a:lnTo>
              </a:path>
              <a:path w="316865" h="128904">
                <a:moveTo>
                  <a:pt x="14041" y="0"/>
                </a:moveTo>
                <a:lnTo>
                  <a:pt x="407" y="31073"/>
                </a:lnTo>
                <a:lnTo>
                  <a:pt x="0" y="37857"/>
                </a:lnTo>
              </a:path>
              <a:path w="316865" h="128904">
                <a:moveTo>
                  <a:pt x="312733" y="57707"/>
                </a:moveTo>
                <a:lnTo>
                  <a:pt x="315177" y="49860"/>
                </a:lnTo>
                <a:lnTo>
                  <a:pt x="315590" y="47935"/>
                </a:lnTo>
              </a:path>
              <a:path w="316865" h="128904">
                <a:moveTo>
                  <a:pt x="312542" y="58192"/>
                </a:moveTo>
                <a:lnTo>
                  <a:pt x="312733" y="57707"/>
                </a:lnTo>
              </a:path>
              <a:path w="316865" h="128904">
                <a:moveTo>
                  <a:pt x="307858" y="67582"/>
                </a:moveTo>
                <a:lnTo>
                  <a:pt x="311810" y="59943"/>
                </a:lnTo>
                <a:lnTo>
                  <a:pt x="312542" y="58192"/>
                </a:lnTo>
              </a:path>
              <a:path w="316865" h="128904">
                <a:moveTo>
                  <a:pt x="307518" y="68141"/>
                </a:moveTo>
                <a:lnTo>
                  <a:pt x="307858" y="67582"/>
                </a:lnTo>
              </a:path>
              <a:path w="316865" h="128904">
                <a:moveTo>
                  <a:pt x="292669" y="85950"/>
                </a:moveTo>
                <a:lnTo>
                  <a:pt x="305364" y="71447"/>
                </a:lnTo>
                <a:lnTo>
                  <a:pt x="307518" y="68141"/>
                </a:lnTo>
              </a:path>
              <a:path w="316865" h="128904">
                <a:moveTo>
                  <a:pt x="292063" y="86507"/>
                </a:moveTo>
                <a:lnTo>
                  <a:pt x="292669" y="85950"/>
                </a:lnTo>
              </a:path>
              <a:path w="316865" h="128904">
                <a:moveTo>
                  <a:pt x="282329" y="94423"/>
                </a:moveTo>
                <a:lnTo>
                  <a:pt x="290429" y="87966"/>
                </a:lnTo>
                <a:lnTo>
                  <a:pt x="292063" y="86507"/>
                </a:lnTo>
              </a:path>
              <a:path w="316865" h="128904">
                <a:moveTo>
                  <a:pt x="281870" y="94756"/>
                </a:moveTo>
                <a:lnTo>
                  <a:pt x="282329" y="94423"/>
                </a:lnTo>
              </a:path>
              <a:path w="316865" h="128904">
                <a:moveTo>
                  <a:pt x="270235" y="102258"/>
                </a:moveTo>
                <a:lnTo>
                  <a:pt x="279919" y="96135"/>
                </a:lnTo>
                <a:lnTo>
                  <a:pt x="281870" y="94756"/>
                </a:lnTo>
              </a:path>
              <a:path w="316865" h="128904">
                <a:moveTo>
                  <a:pt x="257238" y="108976"/>
                </a:moveTo>
                <a:lnTo>
                  <a:pt x="268031" y="103505"/>
                </a:lnTo>
                <a:lnTo>
                  <a:pt x="270235" y="102258"/>
                </a:lnTo>
              </a:path>
            </a:pathLst>
          </a:custGeom>
          <a:ln w="11825">
            <a:solidFill>
              <a:srgbClr val="000000"/>
            </a:solidFill>
          </a:ln>
        </p:spPr>
        <p:txBody>
          <a:bodyPr wrap="square" lIns="0" tIns="0" rIns="0" bIns="0" rtlCol="0"/>
          <a:lstStyle/>
          <a:p>
            <a:endParaRPr sz="949"/>
          </a:p>
        </p:txBody>
      </p:sp>
      <p:sp>
        <p:nvSpPr>
          <p:cNvPr id="1382" name="object 1382"/>
          <p:cNvSpPr/>
          <p:nvPr/>
        </p:nvSpPr>
        <p:spPr>
          <a:xfrm>
            <a:off x="6107547" y="2139648"/>
            <a:ext cx="167015" cy="167015"/>
          </a:xfrm>
          <a:custGeom>
            <a:avLst/>
            <a:gdLst/>
            <a:ahLst/>
            <a:cxnLst/>
            <a:rect l="l" t="t" r="r" b="b"/>
            <a:pathLst>
              <a:path w="316865" h="316864">
                <a:moveTo>
                  <a:pt x="316599" y="158300"/>
                </a:moveTo>
                <a:lnTo>
                  <a:pt x="308529" y="108265"/>
                </a:lnTo>
                <a:lnTo>
                  <a:pt x="286057" y="64810"/>
                </a:lnTo>
                <a:lnTo>
                  <a:pt x="251790" y="30542"/>
                </a:lnTo>
                <a:lnTo>
                  <a:pt x="208335" y="8070"/>
                </a:lnTo>
                <a:lnTo>
                  <a:pt x="158300" y="0"/>
                </a:lnTo>
                <a:lnTo>
                  <a:pt x="108265" y="8070"/>
                </a:lnTo>
                <a:lnTo>
                  <a:pt x="64810" y="30542"/>
                </a:lnTo>
                <a:lnTo>
                  <a:pt x="30542" y="64810"/>
                </a:lnTo>
                <a:lnTo>
                  <a:pt x="8070" y="108265"/>
                </a:lnTo>
                <a:lnTo>
                  <a:pt x="0" y="158300"/>
                </a:lnTo>
                <a:lnTo>
                  <a:pt x="8070" y="208335"/>
                </a:lnTo>
                <a:lnTo>
                  <a:pt x="30542" y="251789"/>
                </a:lnTo>
                <a:lnTo>
                  <a:pt x="64810" y="286057"/>
                </a:lnTo>
                <a:lnTo>
                  <a:pt x="108265" y="308529"/>
                </a:lnTo>
                <a:lnTo>
                  <a:pt x="158300" y="316599"/>
                </a:lnTo>
                <a:lnTo>
                  <a:pt x="208335" y="308529"/>
                </a:lnTo>
                <a:lnTo>
                  <a:pt x="251790" y="286057"/>
                </a:lnTo>
                <a:lnTo>
                  <a:pt x="286057" y="251789"/>
                </a:lnTo>
                <a:lnTo>
                  <a:pt x="308529" y="208335"/>
                </a:lnTo>
                <a:lnTo>
                  <a:pt x="316599" y="158300"/>
                </a:lnTo>
              </a:path>
            </a:pathLst>
          </a:custGeom>
          <a:ln w="11825">
            <a:solidFill>
              <a:srgbClr val="000000"/>
            </a:solidFill>
          </a:ln>
        </p:spPr>
        <p:txBody>
          <a:bodyPr wrap="square" lIns="0" tIns="0" rIns="0" bIns="0" rtlCol="0"/>
          <a:lstStyle/>
          <a:p>
            <a:endParaRPr sz="949"/>
          </a:p>
        </p:txBody>
      </p:sp>
      <p:sp>
        <p:nvSpPr>
          <p:cNvPr id="1383" name="object 1383"/>
          <p:cNvSpPr/>
          <p:nvPr/>
        </p:nvSpPr>
        <p:spPr>
          <a:xfrm>
            <a:off x="10117593" y="2077576"/>
            <a:ext cx="60915" cy="0"/>
          </a:xfrm>
          <a:custGeom>
            <a:avLst/>
            <a:gdLst/>
            <a:ahLst/>
            <a:cxnLst/>
            <a:rect l="l" t="t" r="r" b="b"/>
            <a:pathLst>
              <a:path w="115569">
                <a:moveTo>
                  <a:pt x="0" y="0"/>
                </a:moveTo>
                <a:lnTo>
                  <a:pt x="115407" y="0"/>
                </a:lnTo>
              </a:path>
            </a:pathLst>
          </a:custGeom>
          <a:ln w="3175">
            <a:solidFill>
              <a:srgbClr val="000000"/>
            </a:solidFill>
          </a:ln>
        </p:spPr>
        <p:txBody>
          <a:bodyPr wrap="square" lIns="0" tIns="0" rIns="0" bIns="0" rtlCol="0"/>
          <a:lstStyle/>
          <a:p>
            <a:endParaRPr sz="949"/>
          </a:p>
        </p:txBody>
      </p:sp>
      <p:sp>
        <p:nvSpPr>
          <p:cNvPr id="1384" name="object 1384"/>
          <p:cNvSpPr/>
          <p:nvPr/>
        </p:nvSpPr>
        <p:spPr>
          <a:xfrm>
            <a:off x="10064651" y="2032066"/>
            <a:ext cx="7363" cy="0"/>
          </a:xfrm>
          <a:custGeom>
            <a:avLst/>
            <a:gdLst/>
            <a:ahLst/>
            <a:cxnLst/>
            <a:rect l="l" t="t" r="r" b="b"/>
            <a:pathLst>
              <a:path w="13969">
                <a:moveTo>
                  <a:pt x="0" y="0"/>
                </a:moveTo>
                <a:lnTo>
                  <a:pt x="13860" y="0"/>
                </a:lnTo>
              </a:path>
            </a:pathLst>
          </a:custGeom>
          <a:ln w="3175">
            <a:solidFill>
              <a:srgbClr val="000000"/>
            </a:solidFill>
          </a:ln>
        </p:spPr>
        <p:txBody>
          <a:bodyPr wrap="square" lIns="0" tIns="0" rIns="0" bIns="0" rtlCol="0"/>
          <a:lstStyle/>
          <a:p>
            <a:endParaRPr sz="949"/>
          </a:p>
        </p:txBody>
      </p:sp>
      <p:sp>
        <p:nvSpPr>
          <p:cNvPr id="1385" name="object 1385"/>
          <p:cNvSpPr/>
          <p:nvPr/>
        </p:nvSpPr>
        <p:spPr>
          <a:xfrm>
            <a:off x="10224737" y="2032066"/>
            <a:ext cx="6694" cy="0"/>
          </a:xfrm>
          <a:custGeom>
            <a:avLst/>
            <a:gdLst/>
            <a:ahLst/>
            <a:cxnLst/>
            <a:rect l="l" t="t" r="r" b="b"/>
            <a:pathLst>
              <a:path w="12700">
                <a:moveTo>
                  <a:pt x="0" y="0"/>
                </a:moveTo>
                <a:lnTo>
                  <a:pt x="12577" y="0"/>
                </a:lnTo>
              </a:path>
            </a:pathLst>
          </a:custGeom>
          <a:ln w="3175">
            <a:solidFill>
              <a:srgbClr val="000000"/>
            </a:solidFill>
          </a:ln>
        </p:spPr>
        <p:txBody>
          <a:bodyPr wrap="square" lIns="0" tIns="0" rIns="0" bIns="0" rtlCol="0"/>
          <a:lstStyle/>
          <a:p>
            <a:endParaRPr sz="949"/>
          </a:p>
        </p:txBody>
      </p:sp>
      <p:sp>
        <p:nvSpPr>
          <p:cNvPr id="1386" name="object 1386"/>
          <p:cNvSpPr/>
          <p:nvPr/>
        </p:nvSpPr>
        <p:spPr>
          <a:xfrm>
            <a:off x="10065601" y="2025565"/>
            <a:ext cx="6694" cy="0"/>
          </a:xfrm>
          <a:custGeom>
            <a:avLst/>
            <a:gdLst/>
            <a:ahLst/>
            <a:cxnLst/>
            <a:rect l="l" t="t" r="r" b="b"/>
            <a:pathLst>
              <a:path w="12700">
                <a:moveTo>
                  <a:pt x="0" y="0"/>
                </a:moveTo>
                <a:lnTo>
                  <a:pt x="12078" y="0"/>
                </a:lnTo>
              </a:path>
            </a:pathLst>
          </a:custGeom>
          <a:ln w="3175">
            <a:solidFill>
              <a:srgbClr val="000000"/>
            </a:solidFill>
          </a:ln>
        </p:spPr>
        <p:txBody>
          <a:bodyPr wrap="square" lIns="0" tIns="0" rIns="0" bIns="0" rtlCol="0"/>
          <a:lstStyle/>
          <a:p>
            <a:endParaRPr sz="949"/>
          </a:p>
        </p:txBody>
      </p:sp>
      <p:sp>
        <p:nvSpPr>
          <p:cNvPr id="1387" name="object 1387"/>
          <p:cNvSpPr/>
          <p:nvPr/>
        </p:nvSpPr>
        <p:spPr>
          <a:xfrm>
            <a:off x="10224541" y="2025565"/>
            <a:ext cx="6025" cy="0"/>
          </a:xfrm>
          <a:custGeom>
            <a:avLst/>
            <a:gdLst/>
            <a:ahLst/>
            <a:cxnLst/>
            <a:rect l="l" t="t" r="r" b="b"/>
            <a:pathLst>
              <a:path w="11430">
                <a:moveTo>
                  <a:pt x="0" y="0"/>
                </a:moveTo>
                <a:lnTo>
                  <a:pt x="11143" y="0"/>
                </a:lnTo>
              </a:path>
            </a:pathLst>
          </a:custGeom>
          <a:ln w="3175">
            <a:solidFill>
              <a:srgbClr val="000000"/>
            </a:solidFill>
          </a:ln>
        </p:spPr>
        <p:txBody>
          <a:bodyPr wrap="square" lIns="0" tIns="0" rIns="0" bIns="0" rtlCol="0"/>
          <a:lstStyle/>
          <a:p>
            <a:endParaRPr sz="949"/>
          </a:p>
        </p:txBody>
      </p:sp>
      <p:sp>
        <p:nvSpPr>
          <p:cNvPr id="1388" name="object 1388"/>
          <p:cNvSpPr/>
          <p:nvPr/>
        </p:nvSpPr>
        <p:spPr>
          <a:xfrm>
            <a:off x="10068143" y="2019063"/>
            <a:ext cx="4016" cy="0"/>
          </a:xfrm>
          <a:custGeom>
            <a:avLst/>
            <a:gdLst/>
            <a:ahLst/>
            <a:cxnLst/>
            <a:rect l="l" t="t" r="r" b="b"/>
            <a:pathLst>
              <a:path w="7619">
                <a:moveTo>
                  <a:pt x="0" y="0"/>
                </a:moveTo>
                <a:lnTo>
                  <a:pt x="7276" y="0"/>
                </a:lnTo>
              </a:path>
            </a:pathLst>
          </a:custGeom>
          <a:ln w="3175">
            <a:solidFill>
              <a:srgbClr val="000000"/>
            </a:solidFill>
          </a:ln>
        </p:spPr>
        <p:txBody>
          <a:bodyPr wrap="square" lIns="0" tIns="0" rIns="0" bIns="0" rtlCol="0"/>
          <a:lstStyle/>
          <a:p>
            <a:endParaRPr sz="949"/>
          </a:p>
        </p:txBody>
      </p:sp>
      <p:sp>
        <p:nvSpPr>
          <p:cNvPr id="1389" name="object 1389"/>
          <p:cNvSpPr/>
          <p:nvPr/>
        </p:nvSpPr>
        <p:spPr>
          <a:xfrm>
            <a:off x="10224346" y="2019063"/>
            <a:ext cx="3682" cy="0"/>
          </a:xfrm>
          <a:custGeom>
            <a:avLst/>
            <a:gdLst/>
            <a:ahLst/>
            <a:cxnLst/>
            <a:rect l="l" t="t" r="r" b="b"/>
            <a:pathLst>
              <a:path w="6984">
                <a:moveTo>
                  <a:pt x="0" y="0"/>
                </a:moveTo>
                <a:lnTo>
                  <a:pt x="6692" y="0"/>
                </a:lnTo>
              </a:path>
            </a:pathLst>
          </a:custGeom>
          <a:ln w="3175">
            <a:solidFill>
              <a:srgbClr val="000000"/>
            </a:solidFill>
          </a:ln>
        </p:spPr>
        <p:txBody>
          <a:bodyPr wrap="square" lIns="0" tIns="0" rIns="0" bIns="0" rtlCol="0"/>
          <a:lstStyle/>
          <a:p>
            <a:endParaRPr sz="949"/>
          </a:p>
        </p:txBody>
      </p:sp>
      <p:sp>
        <p:nvSpPr>
          <p:cNvPr id="1390" name="object 1390"/>
          <p:cNvSpPr/>
          <p:nvPr/>
        </p:nvSpPr>
        <p:spPr>
          <a:xfrm>
            <a:off x="5000770" y="5316995"/>
            <a:ext cx="86018" cy="981675"/>
          </a:xfrm>
          <a:custGeom>
            <a:avLst/>
            <a:gdLst/>
            <a:ahLst/>
            <a:cxnLst/>
            <a:rect l="l" t="t" r="r" b="b"/>
            <a:pathLst>
              <a:path w="163195" h="1862454">
                <a:moveTo>
                  <a:pt x="0" y="1862352"/>
                </a:moveTo>
                <a:lnTo>
                  <a:pt x="0" y="0"/>
                </a:lnTo>
              </a:path>
              <a:path w="163195" h="1862454">
                <a:moveTo>
                  <a:pt x="0" y="1862352"/>
                </a:moveTo>
                <a:lnTo>
                  <a:pt x="162955" y="1862352"/>
                </a:lnTo>
              </a:path>
              <a:path w="163195" h="1862454">
                <a:moveTo>
                  <a:pt x="162955" y="1862352"/>
                </a:moveTo>
                <a:lnTo>
                  <a:pt x="162955" y="0"/>
                </a:lnTo>
              </a:path>
              <a:path w="163195" h="1862454">
                <a:moveTo>
                  <a:pt x="0" y="0"/>
                </a:moveTo>
                <a:lnTo>
                  <a:pt x="162955" y="0"/>
                </a:lnTo>
              </a:path>
            </a:pathLst>
          </a:custGeom>
          <a:ln w="11825">
            <a:solidFill>
              <a:srgbClr val="000000"/>
            </a:solidFill>
          </a:ln>
        </p:spPr>
        <p:txBody>
          <a:bodyPr wrap="square" lIns="0" tIns="0" rIns="0" bIns="0" rtlCol="0"/>
          <a:lstStyle/>
          <a:p>
            <a:endParaRPr sz="949"/>
          </a:p>
        </p:txBody>
      </p:sp>
      <p:sp>
        <p:nvSpPr>
          <p:cNvPr id="1391" name="object 1391"/>
          <p:cNvSpPr/>
          <p:nvPr/>
        </p:nvSpPr>
        <p:spPr>
          <a:xfrm>
            <a:off x="2378237" y="6298615"/>
            <a:ext cx="466572" cy="0"/>
          </a:xfrm>
          <a:custGeom>
            <a:avLst/>
            <a:gdLst/>
            <a:ahLst/>
            <a:cxnLst/>
            <a:rect l="l" t="t" r="r" b="b"/>
            <a:pathLst>
              <a:path w="885189">
                <a:moveTo>
                  <a:pt x="0" y="0"/>
                </a:moveTo>
                <a:lnTo>
                  <a:pt x="884617" y="0"/>
                </a:lnTo>
              </a:path>
            </a:pathLst>
          </a:custGeom>
          <a:ln w="11825">
            <a:solidFill>
              <a:srgbClr val="000000"/>
            </a:solidFill>
          </a:ln>
        </p:spPr>
        <p:txBody>
          <a:bodyPr wrap="square" lIns="0" tIns="0" rIns="0" bIns="0" rtlCol="0"/>
          <a:lstStyle/>
          <a:p>
            <a:endParaRPr sz="949"/>
          </a:p>
        </p:txBody>
      </p:sp>
      <p:sp>
        <p:nvSpPr>
          <p:cNvPr id="1392" name="object 1392"/>
          <p:cNvSpPr/>
          <p:nvPr/>
        </p:nvSpPr>
        <p:spPr>
          <a:xfrm>
            <a:off x="2378237" y="5316995"/>
            <a:ext cx="466572" cy="981675"/>
          </a:xfrm>
          <a:custGeom>
            <a:avLst/>
            <a:gdLst/>
            <a:ahLst/>
            <a:cxnLst/>
            <a:rect l="l" t="t" r="r" b="b"/>
            <a:pathLst>
              <a:path w="885189" h="1862454">
                <a:moveTo>
                  <a:pt x="884617" y="0"/>
                </a:moveTo>
                <a:lnTo>
                  <a:pt x="0" y="0"/>
                </a:lnTo>
              </a:path>
              <a:path w="885189" h="1862454">
                <a:moveTo>
                  <a:pt x="0" y="0"/>
                </a:moveTo>
                <a:lnTo>
                  <a:pt x="0" y="1862352"/>
                </a:lnTo>
              </a:path>
              <a:path w="885189" h="1862454">
                <a:moveTo>
                  <a:pt x="884617" y="1862352"/>
                </a:moveTo>
                <a:lnTo>
                  <a:pt x="884617" y="0"/>
                </a:lnTo>
              </a:path>
            </a:pathLst>
          </a:custGeom>
          <a:ln w="11825">
            <a:solidFill>
              <a:srgbClr val="000000"/>
            </a:solidFill>
          </a:ln>
        </p:spPr>
        <p:txBody>
          <a:bodyPr wrap="square" lIns="0" tIns="0" rIns="0" bIns="0" rtlCol="0"/>
          <a:lstStyle/>
          <a:p>
            <a:endParaRPr sz="949"/>
          </a:p>
        </p:txBody>
      </p:sp>
      <p:sp>
        <p:nvSpPr>
          <p:cNvPr id="1393" name="object 1393"/>
          <p:cNvSpPr/>
          <p:nvPr/>
        </p:nvSpPr>
        <p:spPr>
          <a:xfrm>
            <a:off x="5000770" y="1845162"/>
            <a:ext cx="0" cy="466572"/>
          </a:xfrm>
          <a:custGeom>
            <a:avLst/>
            <a:gdLst/>
            <a:ahLst/>
            <a:cxnLst/>
            <a:rect l="l" t="t" r="r" b="b"/>
            <a:pathLst>
              <a:path h="885189">
                <a:moveTo>
                  <a:pt x="0" y="884617"/>
                </a:moveTo>
                <a:lnTo>
                  <a:pt x="0" y="0"/>
                </a:lnTo>
              </a:path>
            </a:pathLst>
          </a:custGeom>
          <a:ln w="11825">
            <a:solidFill>
              <a:srgbClr val="000000"/>
            </a:solidFill>
          </a:ln>
        </p:spPr>
        <p:txBody>
          <a:bodyPr wrap="square" lIns="0" tIns="0" rIns="0" bIns="0" rtlCol="0"/>
          <a:lstStyle/>
          <a:p>
            <a:endParaRPr sz="949"/>
          </a:p>
        </p:txBody>
      </p:sp>
      <p:sp>
        <p:nvSpPr>
          <p:cNvPr id="1394" name="object 1394"/>
          <p:cNvSpPr/>
          <p:nvPr/>
        </p:nvSpPr>
        <p:spPr>
          <a:xfrm>
            <a:off x="5000770" y="1845162"/>
            <a:ext cx="86018" cy="466572"/>
          </a:xfrm>
          <a:custGeom>
            <a:avLst/>
            <a:gdLst/>
            <a:ahLst/>
            <a:cxnLst/>
            <a:rect l="l" t="t" r="r" b="b"/>
            <a:pathLst>
              <a:path w="163195" h="885189">
                <a:moveTo>
                  <a:pt x="162955" y="884617"/>
                </a:moveTo>
                <a:lnTo>
                  <a:pt x="162955" y="0"/>
                </a:lnTo>
              </a:path>
              <a:path w="163195" h="885189">
                <a:moveTo>
                  <a:pt x="0" y="884617"/>
                </a:moveTo>
                <a:lnTo>
                  <a:pt x="162955" y="884617"/>
                </a:lnTo>
              </a:path>
              <a:path w="163195" h="885189">
                <a:moveTo>
                  <a:pt x="0" y="0"/>
                </a:moveTo>
                <a:lnTo>
                  <a:pt x="162955" y="0"/>
                </a:lnTo>
              </a:path>
            </a:pathLst>
          </a:custGeom>
          <a:ln w="11825">
            <a:solidFill>
              <a:srgbClr val="000000"/>
            </a:solidFill>
          </a:ln>
        </p:spPr>
        <p:txBody>
          <a:bodyPr wrap="square" lIns="0" tIns="0" rIns="0" bIns="0" rtlCol="0"/>
          <a:lstStyle/>
          <a:p>
            <a:endParaRPr sz="949"/>
          </a:p>
        </p:txBody>
      </p:sp>
      <p:sp>
        <p:nvSpPr>
          <p:cNvPr id="1395" name="object 1395"/>
          <p:cNvSpPr/>
          <p:nvPr/>
        </p:nvSpPr>
        <p:spPr>
          <a:xfrm>
            <a:off x="9039166" y="3165878"/>
            <a:ext cx="330014" cy="190444"/>
          </a:xfrm>
          <a:custGeom>
            <a:avLst/>
            <a:gdLst/>
            <a:ahLst/>
            <a:cxnLst/>
            <a:rect l="l" t="t" r="r" b="b"/>
            <a:pathLst>
              <a:path w="626109" h="361314">
                <a:moveTo>
                  <a:pt x="0" y="0"/>
                </a:moveTo>
                <a:lnTo>
                  <a:pt x="625519" y="361149"/>
                </a:lnTo>
              </a:path>
            </a:pathLst>
          </a:custGeom>
          <a:ln w="11825">
            <a:solidFill>
              <a:srgbClr val="000000"/>
            </a:solidFill>
          </a:ln>
        </p:spPr>
        <p:txBody>
          <a:bodyPr wrap="square" lIns="0" tIns="0" rIns="0" bIns="0" rtlCol="0"/>
          <a:lstStyle/>
          <a:p>
            <a:endParaRPr sz="949"/>
          </a:p>
        </p:txBody>
      </p:sp>
      <p:pic>
        <p:nvPicPr>
          <p:cNvPr id="1396" name="object 1396"/>
          <p:cNvPicPr/>
          <p:nvPr/>
        </p:nvPicPr>
        <p:blipFill>
          <a:blip r:embed="rId61" cstate="print"/>
          <a:stretch>
            <a:fillRect/>
          </a:stretch>
        </p:blipFill>
        <p:spPr>
          <a:xfrm>
            <a:off x="9166195" y="3045119"/>
            <a:ext cx="75644" cy="91243"/>
          </a:xfrm>
          <a:prstGeom prst="rect">
            <a:avLst/>
          </a:prstGeom>
        </p:spPr>
      </p:pic>
      <p:pic>
        <p:nvPicPr>
          <p:cNvPr id="1397" name="object 1397"/>
          <p:cNvPicPr/>
          <p:nvPr/>
        </p:nvPicPr>
        <p:blipFill>
          <a:blip r:embed="rId62" cstate="print"/>
          <a:stretch>
            <a:fillRect/>
          </a:stretch>
        </p:blipFill>
        <p:spPr>
          <a:xfrm>
            <a:off x="9166195" y="2814692"/>
            <a:ext cx="75644" cy="91243"/>
          </a:xfrm>
          <a:prstGeom prst="rect">
            <a:avLst/>
          </a:prstGeom>
        </p:spPr>
      </p:pic>
      <p:pic>
        <p:nvPicPr>
          <p:cNvPr id="1398" name="object 1398"/>
          <p:cNvPicPr/>
          <p:nvPr/>
        </p:nvPicPr>
        <p:blipFill>
          <a:blip r:embed="rId61" cstate="print"/>
          <a:stretch>
            <a:fillRect/>
          </a:stretch>
        </p:blipFill>
        <p:spPr>
          <a:xfrm>
            <a:off x="9166195" y="2584266"/>
            <a:ext cx="75644" cy="91243"/>
          </a:xfrm>
          <a:prstGeom prst="rect">
            <a:avLst/>
          </a:prstGeom>
        </p:spPr>
      </p:pic>
      <p:sp>
        <p:nvSpPr>
          <p:cNvPr id="1399" name="object 1399"/>
          <p:cNvSpPr/>
          <p:nvPr/>
        </p:nvSpPr>
        <p:spPr>
          <a:xfrm>
            <a:off x="9039166" y="2329328"/>
            <a:ext cx="390595" cy="1027193"/>
          </a:xfrm>
          <a:custGeom>
            <a:avLst/>
            <a:gdLst/>
            <a:ahLst/>
            <a:cxnLst/>
            <a:rect l="l" t="t" r="r" b="b"/>
            <a:pathLst>
              <a:path w="741044" h="1948814">
                <a:moveTo>
                  <a:pt x="625519" y="427676"/>
                </a:moveTo>
                <a:lnTo>
                  <a:pt x="0" y="66527"/>
                </a:lnTo>
              </a:path>
              <a:path w="741044" h="1948814">
                <a:moveTo>
                  <a:pt x="0" y="66527"/>
                </a:moveTo>
                <a:lnTo>
                  <a:pt x="0" y="1587120"/>
                </a:lnTo>
              </a:path>
              <a:path w="741044" h="1948814">
                <a:moveTo>
                  <a:pt x="740746" y="361148"/>
                </a:moveTo>
                <a:lnTo>
                  <a:pt x="115227" y="0"/>
                </a:lnTo>
              </a:path>
              <a:path w="741044" h="1948814">
                <a:moveTo>
                  <a:pt x="625519" y="1948269"/>
                </a:moveTo>
                <a:lnTo>
                  <a:pt x="625519" y="427676"/>
                </a:lnTo>
              </a:path>
              <a:path w="741044" h="1948814">
                <a:moveTo>
                  <a:pt x="740746" y="1881742"/>
                </a:moveTo>
                <a:lnTo>
                  <a:pt x="740746" y="361148"/>
                </a:lnTo>
              </a:path>
              <a:path w="741044" h="1948814">
                <a:moveTo>
                  <a:pt x="0" y="66527"/>
                </a:moveTo>
                <a:lnTo>
                  <a:pt x="115227" y="0"/>
                </a:lnTo>
              </a:path>
              <a:path w="741044" h="1948814">
                <a:moveTo>
                  <a:pt x="625519" y="427676"/>
                </a:moveTo>
                <a:lnTo>
                  <a:pt x="740746" y="361148"/>
                </a:lnTo>
              </a:path>
              <a:path w="741044" h="1948814">
                <a:moveTo>
                  <a:pt x="266199" y="489586"/>
                </a:moveTo>
                <a:lnTo>
                  <a:pt x="271510" y="487151"/>
                </a:lnTo>
                <a:lnTo>
                  <a:pt x="277543" y="485662"/>
                </a:lnTo>
                <a:lnTo>
                  <a:pt x="284032" y="485230"/>
                </a:lnTo>
                <a:lnTo>
                  <a:pt x="290897" y="485895"/>
                </a:lnTo>
                <a:lnTo>
                  <a:pt x="298038" y="487623"/>
                </a:lnTo>
                <a:lnTo>
                  <a:pt x="305309" y="490388"/>
                </a:lnTo>
                <a:lnTo>
                  <a:pt x="312760" y="494198"/>
                </a:lnTo>
              </a:path>
              <a:path w="741044" h="1948814">
                <a:moveTo>
                  <a:pt x="359320" y="650869"/>
                </a:moveTo>
                <a:lnTo>
                  <a:pt x="354009" y="653304"/>
                </a:lnTo>
                <a:lnTo>
                  <a:pt x="347976" y="654793"/>
                </a:lnTo>
                <a:lnTo>
                  <a:pt x="341486" y="655225"/>
                </a:lnTo>
                <a:lnTo>
                  <a:pt x="334621" y="654560"/>
                </a:lnTo>
                <a:lnTo>
                  <a:pt x="327481" y="652832"/>
                </a:lnTo>
                <a:lnTo>
                  <a:pt x="320210" y="650067"/>
                </a:lnTo>
                <a:lnTo>
                  <a:pt x="312760" y="646257"/>
                </a:lnTo>
              </a:path>
              <a:path w="741044" h="1948814">
                <a:moveTo>
                  <a:pt x="266199" y="926757"/>
                </a:moveTo>
                <a:lnTo>
                  <a:pt x="271510" y="924321"/>
                </a:lnTo>
                <a:lnTo>
                  <a:pt x="277543" y="922833"/>
                </a:lnTo>
                <a:lnTo>
                  <a:pt x="284032" y="922400"/>
                </a:lnTo>
                <a:lnTo>
                  <a:pt x="290897" y="923066"/>
                </a:lnTo>
                <a:lnTo>
                  <a:pt x="298038" y="924793"/>
                </a:lnTo>
                <a:lnTo>
                  <a:pt x="305309" y="927558"/>
                </a:lnTo>
                <a:lnTo>
                  <a:pt x="312760" y="931368"/>
                </a:lnTo>
              </a:path>
              <a:path w="741044" h="1948814">
                <a:moveTo>
                  <a:pt x="359320" y="1088040"/>
                </a:moveTo>
                <a:lnTo>
                  <a:pt x="354009" y="1090475"/>
                </a:lnTo>
                <a:lnTo>
                  <a:pt x="347976" y="1091963"/>
                </a:lnTo>
                <a:lnTo>
                  <a:pt x="341486" y="1092396"/>
                </a:lnTo>
                <a:lnTo>
                  <a:pt x="334621" y="1091730"/>
                </a:lnTo>
                <a:lnTo>
                  <a:pt x="327481" y="1090002"/>
                </a:lnTo>
                <a:lnTo>
                  <a:pt x="320210" y="1087238"/>
                </a:lnTo>
                <a:lnTo>
                  <a:pt x="312760" y="1083428"/>
                </a:lnTo>
              </a:path>
              <a:path w="741044" h="1948814">
                <a:moveTo>
                  <a:pt x="266199" y="1363927"/>
                </a:moveTo>
                <a:lnTo>
                  <a:pt x="271510" y="1361492"/>
                </a:lnTo>
                <a:lnTo>
                  <a:pt x="277543" y="1360003"/>
                </a:lnTo>
                <a:lnTo>
                  <a:pt x="284032" y="1359571"/>
                </a:lnTo>
                <a:lnTo>
                  <a:pt x="290897" y="1360236"/>
                </a:lnTo>
                <a:lnTo>
                  <a:pt x="298038" y="1361964"/>
                </a:lnTo>
                <a:lnTo>
                  <a:pt x="305309" y="1364729"/>
                </a:lnTo>
                <a:lnTo>
                  <a:pt x="312760" y="1368539"/>
                </a:lnTo>
              </a:path>
              <a:path w="741044" h="1948814">
                <a:moveTo>
                  <a:pt x="359320" y="1525210"/>
                </a:moveTo>
                <a:lnTo>
                  <a:pt x="354009" y="1527645"/>
                </a:lnTo>
                <a:lnTo>
                  <a:pt x="347976" y="1529134"/>
                </a:lnTo>
                <a:lnTo>
                  <a:pt x="341486" y="1529567"/>
                </a:lnTo>
                <a:lnTo>
                  <a:pt x="334621" y="1528901"/>
                </a:lnTo>
                <a:lnTo>
                  <a:pt x="327481" y="1527173"/>
                </a:lnTo>
                <a:lnTo>
                  <a:pt x="320210" y="1524409"/>
                </a:lnTo>
                <a:lnTo>
                  <a:pt x="312760" y="1520598"/>
                </a:lnTo>
              </a:path>
              <a:path w="741044" h="1948814">
                <a:moveTo>
                  <a:pt x="625519" y="1948269"/>
                </a:moveTo>
                <a:lnTo>
                  <a:pt x="740746" y="1881742"/>
                </a:lnTo>
              </a:path>
            </a:pathLst>
          </a:custGeom>
          <a:ln w="11825">
            <a:solidFill>
              <a:srgbClr val="000000"/>
            </a:solidFill>
          </a:ln>
        </p:spPr>
        <p:txBody>
          <a:bodyPr wrap="square" lIns="0" tIns="0" rIns="0" bIns="0" rtlCol="0"/>
          <a:lstStyle/>
          <a:p>
            <a:endParaRPr sz="949"/>
          </a:p>
        </p:txBody>
      </p:sp>
      <p:pic>
        <p:nvPicPr>
          <p:cNvPr id="1400" name="object 1400"/>
          <p:cNvPicPr/>
          <p:nvPr/>
        </p:nvPicPr>
        <p:blipFill>
          <a:blip r:embed="rId63" cstate="print"/>
          <a:stretch>
            <a:fillRect/>
          </a:stretch>
        </p:blipFill>
        <p:spPr>
          <a:xfrm>
            <a:off x="2559174" y="6037824"/>
            <a:ext cx="104395" cy="104395"/>
          </a:xfrm>
          <a:prstGeom prst="rect">
            <a:avLst/>
          </a:prstGeom>
        </p:spPr>
      </p:pic>
      <p:pic>
        <p:nvPicPr>
          <p:cNvPr id="1401" name="object 1401"/>
          <p:cNvPicPr/>
          <p:nvPr/>
        </p:nvPicPr>
        <p:blipFill>
          <a:blip r:embed="rId64" cstate="print"/>
          <a:stretch>
            <a:fillRect/>
          </a:stretch>
        </p:blipFill>
        <p:spPr>
          <a:xfrm>
            <a:off x="2559174" y="5473391"/>
            <a:ext cx="104395" cy="104395"/>
          </a:xfrm>
          <a:prstGeom prst="rect">
            <a:avLst/>
          </a:prstGeom>
        </p:spPr>
      </p:pic>
      <p:pic>
        <p:nvPicPr>
          <p:cNvPr id="1402" name="object 1402"/>
          <p:cNvPicPr/>
          <p:nvPr/>
        </p:nvPicPr>
        <p:blipFill>
          <a:blip r:embed="rId65" cstate="print"/>
          <a:stretch>
            <a:fillRect/>
          </a:stretch>
        </p:blipFill>
        <p:spPr>
          <a:xfrm>
            <a:off x="2559174" y="5755608"/>
            <a:ext cx="104395" cy="104395"/>
          </a:xfrm>
          <a:prstGeom prst="rect">
            <a:avLst/>
          </a:prstGeom>
        </p:spPr>
      </p:pic>
      <p:sp>
        <p:nvSpPr>
          <p:cNvPr id="1403" name="TextBox 1402">
            <a:extLst>
              <a:ext uri="{FF2B5EF4-FFF2-40B4-BE49-F238E27FC236}">
                <a16:creationId xmlns:a16="http://schemas.microsoft.com/office/drawing/2014/main" id="{66D0723B-BD79-4A5F-E9CE-757F6655C4FB}"/>
              </a:ext>
            </a:extLst>
          </p:cNvPr>
          <p:cNvSpPr txBox="1"/>
          <p:nvPr/>
        </p:nvSpPr>
        <p:spPr>
          <a:xfrm>
            <a:off x="5983358" y="222837"/>
            <a:ext cx="3698448" cy="369332"/>
          </a:xfrm>
          <a:prstGeom prst="rect">
            <a:avLst/>
          </a:prstGeom>
          <a:noFill/>
        </p:spPr>
        <p:txBody>
          <a:bodyPr wrap="none" rtlCol="0">
            <a:spAutoFit/>
          </a:bodyPr>
          <a:lstStyle/>
          <a:p>
            <a:r>
              <a:rPr lang="en-US" b="1" dirty="0"/>
              <a:t>Instrument E (or XI) Dimensions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AAAA1-BE5F-4C40-8714-8C1EE27D773A}"/>
              </a:ext>
            </a:extLst>
          </p:cNvPr>
          <p:cNvSpPr>
            <a:spLocks noGrp="1"/>
          </p:cNvSpPr>
          <p:nvPr>
            <p:ph type="title"/>
          </p:nvPr>
        </p:nvSpPr>
        <p:spPr/>
        <p:txBody>
          <a:bodyPr/>
          <a:lstStyle/>
          <a:p>
            <a:r>
              <a:rPr lang="en-US" dirty="0"/>
              <a:t>Back-up</a:t>
            </a:r>
          </a:p>
        </p:txBody>
      </p:sp>
    </p:spTree>
    <p:extLst>
      <p:ext uri="{BB962C8B-B14F-4D97-AF65-F5344CB8AC3E}">
        <p14:creationId xmlns:p14="http://schemas.microsoft.com/office/powerpoint/2010/main" val="8872580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6659CA7-9867-3BD1-AFA5-DD220296280A}"/>
              </a:ext>
            </a:extLst>
          </p:cNvPr>
          <p:cNvPicPr>
            <a:picLocks noChangeAspect="1"/>
          </p:cNvPicPr>
          <p:nvPr/>
        </p:nvPicPr>
        <p:blipFill>
          <a:blip r:embed="rId2"/>
          <a:stretch>
            <a:fillRect/>
          </a:stretch>
        </p:blipFill>
        <p:spPr>
          <a:xfrm>
            <a:off x="367774" y="3287748"/>
            <a:ext cx="4795963" cy="3367474"/>
          </a:xfrm>
          <a:prstGeom prst="rect">
            <a:avLst/>
          </a:prstGeom>
        </p:spPr>
      </p:pic>
      <p:sp>
        <p:nvSpPr>
          <p:cNvPr id="2" name="Title 1">
            <a:extLst>
              <a:ext uri="{FF2B5EF4-FFF2-40B4-BE49-F238E27FC236}">
                <a16:creationId xmlns:a16="http://schemas.microsoft.com/office/drawing/2014/main" id="{5A671A8A-CB84-E443-05F8-5F232E8B4D74}"/>
              </a:ext>
            </a:extLst>
          </p:cNvPr>
          <p:cNvSpPr>
            <a:spLocks noGrp="1"/>
          </p:cNvSpPr>
          <p:nvPr>
            <p:ph type="title"/>
          </p:nvPr>
        </p:nvSpPr>
        <p:spPr/>
        <p:txBody>
          <a:bodyPr/>
          <a:lstStyle/>
          <a:p>
            <a:r>
              <a:rPr lang="en-US" dirty="0"/>
              <a:t>1. EAC5 Telescope Optical Designs</a:t>
            </a:r>
          </a:p>
        </p:txBody>
      </p:sp>
      <p:sp>
        <p:nvSpPr>
          <p:cNvPr id="3" name="Content Placeholder 2">
            <a:extLst>
              <a:ext uri="{FF2B5EF4-FFF2-40B4-BE49-F238E27FC236}">
                <a16:creationId xmlns:a16="http://schemas.microsoft.com/office/drawing/2014/main" id="{2A637DB9-5BC0-93B1-9836-795E9C02107D}"/>
              </a:ext>
            </a:extLst>
          </p:cNvPr>
          <p:cNvSpPr>
            <a:spLocks noGrp="1"/>
          </p:cNvSpPr>
          <p:nvPr>
            <p:ph idx="1"/>
          </p:nvPr>
        </p:nvSpPr>
        <p:spPr>
          <a:xfrm>
            <a:off x="209552" y="1041400"/>
            <a:ext cx="11728449" cy="853902"/>
          </a:xfrm>
        </p:spPr>
        <p:txBody>
          <a:bodyPr/>
          <a:lstStyle/>
          <a:p>
            <a:r>
              <a:rPr lang="en-US" dirty="0"/>
              <a:t>EAC5 telescope is best described as “</a:t>
            </a:r>
            <a:r>
              <a:rPr lang="en-US" u="sng" dirty="0"/>
              <a:t>Unobstructed Freeform Telescopes</a:t>
            </a:r>
            <a:r>
              <a:rPr lang="en-US" dirty="0"/>
              <a:t>”, where the starting configuration was laid out as a Cartesian Reflector system (i.e. Confocal Conics), and then optimized for the UVI MOS MSA field of view.</a:t>
            </a:r>
          </a:p>
          <a:p>
            <a:r>
              <a:rPr lang="en-US" dirty="0"/>
              <a:t>This design form helps meet the minimum desired reflections to maximize throughput for UV science.</a:t>
            </a:r>
          </a:p>
          <a:p>
            <a:r>
              <a:rPr lang="en-US" dirty="0"/>
              <a:t>In general, the residual telescope wavefront error is degraded for the other instrument fields, but correction can be applied to the fold mirrors needed for instrument packaging.</a:t>
            </a:r>
          </a:p>
        </p:txBody>
      </p:sp>
      <p:sp>
        <p:nvSpPr>
          <p:cNvPr id="14" name="TextBox 13">
            <a:extLst>
              <a:ext uri="{FF2B5EF4-FFF2-40B4-BE49-F238E27FC236}">
                <a16:creationId xmlns:a16="http://schemas.microsoft.com/office/drawing/2014/main" id="{8EA6FF39-F6E2-E7D4-D8B1-28BCAAD90B0A}"/>
              </a:ext>
            </a:extLst>
          </p:cNvPr>
          <p:cNvSpPr txBox="1"/>
          <p:nvPr/>
        </p:nvSpPr>
        <p:spPr>
          <a:xfrm>
            <a:off x="1150837" y="3648840"/>
            <a:ext cx="32298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Helvetica"/>
              </a:rPr>
              <a:t>EAC5                D</a:t>
            </a:r>
            <a:r>
              <a:rPr lang="en-US" baseline="-25000" dirty="0">
                <a:cs typeface="Helvetica"/>
              </a:rPr>
              <a:t>circ</a:t>
            </a:r>
            <a:r>
              <a:rPr lang="en-US" dirty="0">
                <a:cs typeface="Helvetica"/>
              </a:rPr>
              <a:t>= 10.0 m</a:t>
            </a:r>
          </a:p>
        </p:txBody>
      </p:sp>
      <p:sp>
        <p:nvSpPr>
          <p:cNvPr id="16" name="TextBox 15">
            <a:extLst>
              <a:ext uri="{FF2B5EF4-FFF2-40B4-BE49-F238E27FC236}">
                <a16:creationId xmlns:a16="http://schemas.microsoft.com/office/drawing/2014/main" id="{A92A69CF-5154-75D3-8A0B-08561DF53FF1}"/>
              </a:ext>
            </a:extLst>
          </p:cNvPr>
          <p:cNvSpPr txBox="1"/>
          <p:nvPr/>
        </p:nvSpPr>
        <p:spPr>
          <a:xfrm>
            <a:off x="1599624" y="5771710"/>
            <a:ext cx="1915909" cy="369332"/>
          </a:xfrm>
          <a:prstGeom prst="rect">
            <a:avLst/>
          </a:prstGeom>
          <a:noFill/>
        </p:spPr>
        <p:txBody>
          <a:bodyPr wrap="none" rtlCol="0">
            <a:spAutoFit/>
          </a:bodyPr>
          <a:lstStyle/>
          <a:p>
            <a:r>
              <a:rPr lang="en-US" dirty="0"/>
              <a:t>3 Mirrors to MSA</a:t>
            </a:r>
          </a:p>
        </p:txBody>
      </p:sp>
      <p:sp>
        <p:nvSpPr>
          <p:cNvPr id="18" name="TextBox 17">
            <a:extLst>
              <a:ext uri="{FF2B5EF4-FFF2-40B4-BE49-F238E27FC236}">
                <a16:creationId xmlns:a16="http://schemas.microsoft.com/office/drawing/2014/main" id="{30D6C7E7-0F28-9288-279F-F93EF44E0B3C}"/>
              </a:ext>
            </a:extLst>
          </p:cNvPr>
          <p:cNvSpPr txBox="1"/>
          <p:nvPr/>
        </p:nvSpPr>
        <p:spPr>
          <a:xfrm>
            <a:off x="6505750" y="6141042"/>
            <a:ext cx="4839210" cy="307777"/>
          </a:xfrm>
          <a:prstGeom prst="rect">
            <a:avLst/>
          </a:prstGeom>
          <a:solidFill>
            <a:schemeClr val="accent6">
              <a:lumMod val="20000"/>
              <a:lumOff val="80000"/>
            </a:schemeClr>
          </a:solidFill>
        </p:spPr>
        <p:txBody>
          <a:bodyPr wrap="none" rtlCol="0">
            <a:spAutoFit/>
          </a:bodyPr>
          <a:lstStyle/>
          <a:p>
            <a:r>
              <a:rPr lang="en-US" sz="1400" dirty="0"/>
              <a:t>D</a:t>
            </a:r>
            <a:r>
              <a:rPr lang="en-US" sz="1400" baseline="-25000" dirty="0"/>
              <a:t>circ</a:t>
            </a:r>
            <a:r>
              <a:rPr lang="en-US" sz="1400" dirty="0"/>
              <a:t> = Circumscribed Diameter, MSA = Micro-Shutter Array</a:t>
            </a:r>
          </a:p>
        </p:txBody>
      </p:sp>
    </p:spTree>
    <p:extLst>
      <p:ext uri="{BB962C8B-B14F-4D97-AF65-F5344CB8AC3E}">
        <p14:creationId xmlns:p14="http://schemas.microsoft.com/office/powerpoint/2010/main" val="16081932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B7F94-DE28-7826-33AF-72B796191ECE}"/>
              </a:ext>
            </a:extLst>
          </p:cNvPr>
          <p:cNvSpPr>
            <a:spLocks noGrp="1"/>
          </p:cNvSpPr>
          <p:nvPr>
            <p:ph type="title"/>
          </p:nvPr>
        </p:nvSpPr>
        <p:spPr/>
        <p:txBody>
          <a:bodyPr/>
          <a:lstStyle/>
          <a:p>
            <a:r>
              <a:rPr lang="en-US" dirty="0"/>
              <a:t>1.  Discussion:  Unobstructed Freeform Telescopes</a:t>
            </a:r>
          </a:p>
        </p:txBody>
      </p:sp>
      <p:sp>
        <p:nvSpPr>
          <p:cNvPr id="3" name="Content Placeholder 2">
            <a:extLst>
              <a:ext uri="{FF2B5EF4-FFF2-40B4-BE49-F238E27FC236}">
                <a16:creationId xmlns:a16="http://schemas.microsoft.com/office/drawing/2014/main" id="{DE33A04D-E827-ADC6-CE58-77A977BA8096}"/>
              </a:ext>
            </a:extLst>
          </p:cNvPr>
          <p:cNvSpPr>
            <a:spLocks noGrp="1"/>
          </p:cNvSpPr>
          <p:nvPr>
            <p:ph idx="1"/>
          </p:nvPr>
        </p:nvSpPr>
        <p:spPr/>
        <p:txBody>
          <a:bodyPr/>
          <a:lstStyle/>
          <a:p>
            <a:r>
              <a:rPr lang="en-US" dirty="0"/>
              <a:t>Unlike “Off-axis” designs of rotationally symmetric systems, the telescope design for EAC5 is better described as “unobstructed" since the mirrors are defined about the central ray through the system, known as the “base ray,” and tilt with respect to this ray is applied to the mirrors to remove obstruction between reflections, as shown in the drawing below for EAC5.</a:t>
            </a:r>
          </a:p>
          <a:p>
            <a:r>
              <a:rPr lang="en-US" dirty="0"/>
              <a:t>The telescope is not rotationally symmetric.  All mirrors are defined as an XY Polynomial series (to 6</a:t>
            </a:r>
            <a:r>
              <a:rPr lang="en-US" baseline="30000" dirty="0"/>
              <a:t>th</a:t>
            </a:r>
            <a:r>
              <a:rPr lang="en-US" dirty="0"/>
              <a:t> order), and plane symmetry is enforced.  For some instruments, dedicated fold mirrors are fully asymmetric and use higher order polynomial coefficients to help correct the telescope image interface at the instrument.</a:t>
            </a:r>
          </a:p>
        </p:txBody>
      </p:sp>
      <p:pic>
        <p:nvPicPr>
          <p:cNvPr id="5" name="Picture 4">
            <a:extLst>
              <a:ext uri="{FF2B5EF4-FFF2-40B4-BE49-F238E27FC236}">
                <a16:creationId xmlns:a16="http://schemas.microsoft.com/office/drawing/2014/main" id="{9D0A1979-944E-B18D-5704-C806ECF343F4}"/>
              </a:ext>
            </a:extLst>
          </p:cNvPr>
          <p:cNvPicPr>
            <a:picLocks noChangeAspect="1"/>
          </p:cNvPicPr>
          <p:nvPr/>
        </p:nvPicPr>
        <p:blipFill>
          <a:blip r:embed="rId3"/>
          <a:stretch>
            <a:fillRect/>
          </a:stretch>
        </p:blipFill>
        <p:spPr>
          <a:xfrm>
            <a:off x="1489885" y="3524596"/>
            <a:ext cx="3846616" cy="2909717"/>
          </a:xfrm>
          <a:prstGeom prst="rect">
            <a:avLst/>
          </a:prstGeom>
          <a:ln>
            <a:solidFill>
              <a:schemeClr val="tx1"/>
            </a:solidFill>
          </a:ln>
        </p:spPr>
      </p:pic>
      <p:grpSp>
        <p:nvGrpSpPr>
          <p:cNvPr id="10" name="Group 9">
            <a:extLst>
              <a:ext uri="{FF2B5EF4-FFF2-40B4-BE49-F238E27FC236}">
                <a16:creationId xmlns:a16="http://schemas.microsoft.com/office/drawing/2014/main" id="{550312CD-FF0D-B4E4-A22C-2102E599B916}"/>
              </a:ext>
            </a:extLst>
          </p:cNvPr>
          <p:cNvGrpSpPr/>
          <p:nvPr/>
        </p:nvGrpSpPr>
        <p:grpSpPr>
          <a:xfrm>
            <a:off x="6244358" y="3513976"/>
            <a:ext cx="4163177" cy="2909717"/>
            <a:chOff x="6244358" y="3160685"/>
            <a:chExt cx="4457757" cy="3130003"/>
          </a:xfrm>
        </p:grpSpPr>
        <p:pic>
          <p:nvPicPr>
            <p:cNvPr id="7" name="Picture 6">
              <a:extLst>
                <a:ext uri="{FF2B5EF4-FFF2-40B4-BE49-F238E27FC236}">
                  <a16:creationId xmlns:a16="http://schemas.microsoft.com/office/drawing/2014/main" id="{7497F8A7-7B01-B53A-1E81-DBE8CA2AC323}"/>
                </a:ext>
              </a:extLst>
            </p:cNvPr>
            <p:cNvPicPr>
              <a:picLocks noChangeAspect="1"/>
            </p:cNvPicPr>
            <p:nvPr/>
          </p:nvPicPr>
          <p:blipFill>
            <a:blip r:embed="rId4"/>
            <a:stretch>
              <a:fillRect/>
            </a:stretch>
          </p:blipFill>
          <p:spPr>
            <a:xfrm>
              <a:off x="6244358" y="3160685"/>
              <a:ext cx="4457757" cy="3130003"/>
            </a:xfrm>
            <a:prstGeom prst="rect">
              <a:avLst/>
            </a:prstGeom>
          </p:spPr>
        </p:pic>
        <p:sp>
          <p:nvSpPr>
            <p:cNvPr id="8" name="TextBox 7">
              <a:extLst>
                <a:ext uri="{FF2B5EF4-FFF2-40B4-BE49-F238E27FC236}">
                  <a16:creationId xmlns:a16="http://schemas.microsoft.com/office/drawing/2014/main" id="{7515BA58-55C4-6620-C4FC-0B86664939B5}"/>
                </a:ext>
              </a:extLst>
            </p:cNvPr>
            <p:cNvSpPr txBox="1"/>
            <p:nvPr/>
          </p:nvSpPr>
          <p:spPr>
            <a:xfrm>
              <a:off x="6389041" y="4257803"/>
              <a:ext cx="789901" cy="264862"/>
            </a:xfrm>
            <a:prstGeom prst="rect">
              <a:avLst/>
            </a:prstGeom>
            <a:noFill/>
          </p:spPr>
          <p:txBody>
            <a:bodyPr wrap="none" rtlCol="0">
              <a:spAutoFit/>
            </a:bodyPr>
            <a:lstStyle/>
            <a:p>
              <a:r>
                <a:rPr lang="en-US" sz="1000" dirty="0"/>
                <a:t>Base Ray</a:t>
              </a:r>
            </a:p>
          </p:txBody>
        </p:sp>
      </p:grpSp>
    </p:spTree>
    <p:extLst>
      <p:ext uri="{BB962C8B-B14F-4D97-AF65-F5344CB8AC3E}">
        <p14:creationId xmlns:p14="http://schemas.microsoft.com/office/powerpoint/2010/main" val="3548929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EEAF1B-62CA-6E70-A548-9EF7ECB97DDD}"/>
              </a:ext>
            </a:extLst>
          </p:cNvPr>
          <p:cNvSpPr>
            <a:spLocks noGrp="1"/>
          </p:cNvSpPr>
          <p:nvPr>
            <p:ph type="title"/>
          </p:nvPr>
        </p:nvSpPr>
        <p:spPr/>
        <p:txBody>
          <a:bodyPr/>
          <a:lstStyle/>
          <a:p>
            <a:r>
              <a:rPr lang="en-US" dirty="0"/>
              <a:t>Habitable Worlds Observatory (HWO) Mission Overview</a:t>
            </a:r>
          </a:p>
        </p:txBody>
      </p:sp>
      <p:sp>
        <p:nvSpPr>
          <p:cNvPr id="6" name="Content Placeholder 5">
            <a:extLst>
              <a:ext uri="{FF2B5EF4-FFF2-40B4-BE49-F238E27FC236}">
                <a16:creationId xmlns:a16="http://schemas.microsoft.com/office/drawing/2014/main" id="{E8AF2259-8CD1-131F-91E6-45E40905697C}"/>
              </a:ext>
            </a:extLst>
          </p:cNvPr>
          <p:cNvSpPr>
            <a:spLocks noGrp="1"/>
          </p:cNvSpPr>
          <p:nvPr>
            <p:ph idx="1"/>
          </p:nvPr>
        </p:nvSpPr>
        <p:spPr>
          <a:xfrm>
            <a:off x="209552" y="1041400"/>
            <a:ext cx="6429787" cy="5283200"/>
          </a:xfrm>
        </p:spPr>
        <p:txBody>
          <a:bodyPr/>
          <a:lstStyle/>
          <a:p>
            <a:r>
              <a:rPr lang="en-US" dirty="0"/>
              <a:t>NASA's next flagship mission, recommended by the Astro2020 Decadal Survey</a:t>
            </a:r>
          </a:p>
          <a:p>
            <a:pPr lvl="1"/>
            <a:r>
              <a:rPr lang="en-US" dirty="0"/>
              <a:t>Large-aperture UV/Optical/NIR observatory performing transformative astrophysics across cosmic time</a:t>
            </a:r>
          </a:p>
          <a:p>
            <a:pPr lvl="1"/>
            <a:r>
              <a:rPr lang="en-US" dirty="0"/>
              <a:t>First telescope designed to directly image and characterize Earth-like exoplanets, including search for signs of life</a:t>
            </a:r>
          </a:p>
          <a:p>
            <a:pPr lvl="3"/>
            <a:endParaRPr lang="en-US" dirty="0"/>
          </a:p>
          <a:p>
            <a:r>
              <a:rPr lang="en-US" dirty="0"/>
              <a:t>HWO includes a segmented primary mirror and coronagraph instrument</a:t>
            </a:r>
          </a:p>
          <a:p>
            <a:pPr lvl="4"/>
            <a:endParaRPr lang="en-US" dirty="0"/>
          </a:p>
          <a:p>
            <a:r>
              <a:rPr lang="en-US" dirty="0"/>
              <a:t>Operational orbit at Sun-Earth L2</a:t>
            </a:r>
          </a:p>
          <a:p>
            <a:pPr lvl="3"/>
            <a:endParaRPr lang="en-US" dirty="0"/>
          </a:p>
          <a:p>
            <a:r>
              <a:rPr lang="en-US" dirty="0"/>
              <a:t>Serviceable at L2</a:t>
            </a:r>
          </a:p>
          <a:p>
            <a:pPr marL="0" indent="0">
              <a:buNone/>
            </a:pPr>
            <a:endParaRPr lang="en-US" dirty="0"/>
          </a:p>
          <a:p>
            <a:pPr lvl="1"/>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DD534BF3-8ABA-D297-7016-A2BF2F0856D4}"/>
              </a:ext>
            </a:extLst>
          </p:cNvPr>
          <p:cNvPicPr>
            <a:picLocks noChangeAspect="1"/>
          </p:cNvPicPr>
          <p:nvPr/>
        </p:nvPicPr>
        <p:blipFill rotWithShape="1">
          <a:blip r:embed="rId2">
            <a:extLst>
              <a:ext uri="{28A0092B-C50C-407E-A947-70E740481C1C}">
                <a14:useLocalDpi xmlns:a14="http://schemas.microsoft.com/office/drawing/2010/main" val="0"/>
              </a:ext>
            </a:extLst>
          </a:blip>
          <a:srcRect l="7551" t="4859" r="3126" b="187"/>
          <a:stretch/>
        </p:blipFill>
        <p:spPr>
          <a:xfrm>
            <a:off x="4220410" y="4014087"/>
            <a:ext cx="4704896" cy="2685491"/>
          </a:xfrm>
          <a:prstGeom prst="rect">
            <a:avLst/>
          </a:prstGeom>
        </p:spPr>
      </p:pic>
      <p:pic>
        <p:nvPicPr>
          <p:cNvPr id="7" name="Picture 6">
            <a:extLst>
              <a:ext uri="{FF2B5EF4-FFF2-40B4-BE49-F238E27FC236}">
                <a16:creationId xmlns:a16="http://schemas.microsoft.com/office/drawing/2014/main" id="{9491DF66-391A-C97D-808A-2BA454EEF04A}"/>
              </a:ext>
            </a:extLst>
          </p:cNvPr>
          <p:cNvPicPr>
            <a:picLocks noChangeAspect="1"/>
          </p:cNvPicPr>
          <p:nvPr/>
        </p:nvPicPr>
        <p:blipFill>
          <a:blip r:embed="rId3"/>
          <a:stretch>
            <a:fillRect/>
          </a:stretch>
        </p:blipFill>
        <p:spPr>
          <a:xfrm rot="16200000">
            <a:off x="7119323" y="843352"/>
            <a:ext cx="2893429" cy="3086323"/>
          </a:xfrm>
          <a:prstGeom prst="rect">
            <a:avLst/>
          </a:prstGeom>
          <a:ln>
            <a:solidFill>
              <a:schemeClr val="tx1"/>
            </a:solidFill>
          </a:ln>
        </p:spPr>
      </p:pic>
      <p:pic>
        <p:nvPicPr>
          <p:cNvPr id="4" name="Picture 3">
            <a:extLst>
              <a:ext uri="{FF2B5EF4-FFF2-40B4-BE49-F238E27FC236}">
                <a16:creationId xmlns:a16="http://schemas.microsoft.com/office/drawing/2014/main" id="{2B189296-F498-393D-B11A-4ECB76A903F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rcRect b="29210"/>
          <a:stretch>
            <a:fillRect/>
          </a:stretch>
        </p:blipFill>
        <p:spPr>
          <a:xfrm>
            <a:off x="9008859" y="3154651"/>
            <a:ext cx="2973589" cy="2105009"/>
          </a:xfrm>
          <a:prstGeom prst="rect">
            <a:avLst/>
          </a:prstGeom>
          <a:ln>
            <a:solidFill>
              <a:schemeClr val="tx1"/>
            </a:solidFill>
          </a:ln>
        </p:spPr>
      </p:pic>
    </p:spTree>
    <p:extLst>
      <p:ext uri="{BB962C8B-B14F-4D97-AF65-F5344CB8AC3E}">
        <p14:creationId xmlns:p14="http://schemas.microsoft.com/office/powerpoint/2010/main" val="23001092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112A55-0CFE-1C7D-AB65-9A6324471851}"/>
              </a:ext>
            </a:extLst>
          </p:cNvPr>
          <p:cNvSpPr>
            <a:spLocks noGrp="1"/>
          </p:cNvSpPr>
          <p:nvPr>
            <p:ph idx="1"/>
          </p:nvPr>
        </p:nvSpPr>
        <p:spPr/>
        <p:txBody>
          <a:bodyPr/>
          <a:lstStyle/>
          <a:p>
            <a:r>
              <a:rPr lang="en-US" dirty="0">
                <a:cs typeface="Helvetica"/>
              </a:rPr>
              <a:t>UV science is benefitted by having a minimum # of reflections to detection, which allows maximum throughput and sensitivity. </a:t>
            </a:r>
          </a:p>
          <a:p>
            <a:r>
              <a:rPr lang="en-US" dirty="0">
                <a:cs typeface="Helvetica"/>
              </a:rPr>
              <a:t>The ideal placement of UV MOS is separated laterally from the primary mirror, not tucked behind it.  Requiring instruments to be behind the Primary necessitates additional fold mirrors. </a:t>
            </a:r>
            <a:endParaRPr lang="en-US" dirty="0"/>
          </a:p>
          <a:p>
            <a:r>
              <a:rPr lang="en-US" dirty="0">
                <a:cs typeface="Helvetica"/>
              </a:rPr>
              <a:t>A better location for both UV MOS and for CI would be between the primary and secondary mirrors, but mechanical packaging prohibits this location.</a:t>
            </a:r>
          </a:p>
        </p:txBody>
      </p:sp>
      <p:sp>
        <p:nvSpPr>
          <p:cNvPr id="2" name="Title 1">
            <a:extLst>
              <a:ext uri="{FF2B5EF4-FFF2-40B4-BE49-F238E27FC236}">
                <a16:creationId xmlns:a16="http://schemas.microsoft.com/office/drawing/2014/main" id="{F17D5F5A-D909-C319-85CB-E17B0048809C}"/>
              </a:ext>
            </a:extLst>
          </p:cNvPr>
          <p:cNvSpPr>
            <a:spLocks noGrp="1"/>
          </p:cNvSpPr>
          <p:nvPr>
            <p:ph type="title"/>
          </p:nvPr>
        </p:nvSpPr>
        <p:spPr/>
        <p:txBody>
          <a:bodyPr/>
          <a:lstStyle/>
          <a:p>
            <a:r>
              <a:rPr lang="en-US" dirty="0">
                <a:cs typeface="Helvetica"/>
              </a:rPr>
              <a:t>2.  Design Driver:  Minimize number of reflections for UV instruments</a:t>
            </a:r>
            <a:endParaRPr lang="en-US" dirty="0"/>
          </a:p>
        </p:txBody>
      </p:sp>
    </p:spTree>
    <p:extLst>
      <p:ext uri="{BB962C8B-B14F-4D97-AF65-F5344CB8AC3E}">
        <p14:creationId xmlns:p14="http://schemas.microsoft.com/office/powerpoint/2010/main" val="8495578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AA756-22ED-5365-C085-2DE512722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DAD834-DF49-DD8F-924F-87358D77F644}"/>
              </a:ext>
            </a:extLst>
          </p:cNvPr>
          <p:cNvSpPr>
            <a:spLocks noGrp="1"/>
          </p:cNvSpPr>
          <p:nvPr>
            <p:ph type="title"/>
          </p:nvPr>
        </p:nvSpPr>
        <p:spPr/>
        <p:txBody>
          <a:bodyPr/>
          <a:lstStyle/>
          <a:p>
            <a:r>
              <a:rPr lang="en-US" dirty="0">
                <a:cs typeface="Helvetica"/>
              </a:rPr>
              <a:t>2.  Design Driver:  Flat Field required for UVI MOS MSA</a:t>
            </a:r>
            <a:endParaRPr lang="en-US" dirty="0"/>
          </a:p>
        </p:txBody>
      </p:sp>
      <p:sp>
        <p:nvSpPr>
          <p:cNvPr id="3" name="Content Placeholder 2">
            <a:extLst>
              <a:ext uri="{FF2B5EF4-FFF2-40B4-BE49-F238E27FC236}">
                <a16:creationId xmlns:a16="http://schemas.microsoft.com/office/drawing/2014/main" id="{0FDB2E7D-7828-EE01-B12B-8A29895D9437}"/>
              </a:ext>
            </a:extLst>
          </p:cNvPr>
          <p:cNvSpPr>
            <a:spLocks noGrp="1"/>
          </p:cNvSpPr>
          <p:nvPr>
            <p:ph idx="1"/>
          </p:nvPr>
        </p:nvSpPr>
        <p:spPr/>
        <p:txBody>
          <a:bodyPr/>
          <a:lstStyle/>
          <a:p>
            <a:r>
              <a:rPr lang="en-US" dirty="0">
                <a:cs typeface="Helvetica"/>
              </a:rPr>
              <a:t>The UVI MOS Micro-Shutter Array (MSA) requires a flat image from the telescope, since it currently cannot be fabricated with a spherical shape.</a:t>
            </a:r>
          </a:p>
          <a:p>
            <a:r>
              <a:rPr lang="en-US" dirty="0">
                <a:cs typeface="Helvetica"/>
              </a:rPr>
              <a:t>This flat field constraint is similar to that of the Roman Space Telescope wide field channel, where the detector is placed at the telescope focus.</a:t>
            </a:r>
          </a:p>
          <a:p>
            <a:r>
              <a:rPr lang="en-US" dirty="0">
                <a:cs typeface="Helvetica"/>
              </a:rPr>
              <a:t>This flat field constraint is fundamentally different than JWST, however, as JWST had a curved image surface with a radius of curvature equal to the exit pupil distance from the Fine Steering Mirror (FSM), which provided observatory level pointing control.  </a:t>
            </a:r>
          </a:p>
          <a:p>
            <a:r>
              <a:rPr lang="en-US" dirty="0">
                <a:cs typeface="Helvetica"/>
              </a:rPr>
              <a:t>EAC5 requires a 3rd fold mirror to access the instrument location required for UVI MOS due to packaging constraints.  Also, the larger MSA can be tiled with small tilts to better tolerate residual field curvature.</a:t>
            </a:r>
          </a:p>
          <a:p>
            <a:r>
              <a:rPr lang="en-US" dirty="0">
                <a:cs typeface="Helvetica"/>
              </a:rPr>
              <a:t>Finally, it should be noted that since the UVI MOS drives the design of M1 and M2 to have an optimized image at the MSA, less optimal image quality result at the interfaces to the other instruments, but any additional mirrors in the path can help control degradation by applying freeform surface corrections.</a:t>
            </a:r>
          </a:p>
          <a:p>
            <a:pPr marL="0" indent="0">
              <a:buNone/>
            </a:pPr>
            <a:endParaRPr lang="en-US" dirty="0">
              <a:cs typeface="Helvetica"/>
            </a:endParaRPr>
          </a:p>
          <a:p>
            <a:endParaRPr lang="en-US" dirty="0">
              <a:cs typeface="Helvetica"/>
            </a:endParaRPr>
          </a:p>
          <a:p>
            <a:endParaRPr lang="en-US" dirty="0">
              <a:cs typeface="Helvetica"/>
            </a:endParaRPr>
          </a:p>
        </p:txBody>
      </p:sp>
    </p:spTree>
    <p:extLst>
      <p:ext uri="{BB962C8B-B14F-4D97-AF65-F5344CB8AC3E}">
        <p14:creationId xmlns:p14="http://schemas.microsoft.com/office/powerpoint/2010/main" val="7625890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A9AC4-B826-3132-708B-A2938710F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3A474-B2B6-12EB-F280-9F3C6EE7B08E}"/>
              </a:ext>
            </a:extLst>
          </p:cNvPr>
          <p:cNvSpPr>
            <a:spLocks noGrp="1"/>
          </p:cNvSpPr>
          <p:nvPr>
            <p:ph type="title"/>
          </p:nvPr>
        </p:nvSpPr>
        <p:spPr/>
        <p:txBody>
          <a:bodyPr/>
          <a:lstStyle/>
          <a:p>
            <a:r>
              <a:rPr lang="en-US" dirty="0">
                <a:cs typeface="Helvetica"/>
              </a:rPr>
              <a:t>2.  Design Driver:  Match focal length to UVI MOS needs</a:t>
            </a:r>
            <a:endParaRPr lang="en-US" dirty="0"/>
          </a:p>
        </p:txBody>
      </p:sp>
      <p:sp>
        <p:nvSpPr>
          <p:cNvPr id="3" name="Content Placeholder 2">
            <a:extLst>
              <a:ext uri="{FF2B5EF4-FFF2-40B4-BE49-F238E27FC236}">
                <a16:creationId xmlns:a16="http://schemas.microsoft.com/office/drawing/2014/main" id="{AB437EA3-2006-15AF-58FE-F35EFBB1915D}"/>
              </a:ext>
            </a:extLst>
          </p:cNvPr>
          <p:cNvSpPr>
            <a:spLocks noGrp="1"/>
          </p:cNvSpPr>
          <p:nvPr>
            <p:ph idx="1"/>
          </p:nvPr>
        </p:nvSpPr>
        <p:spPr/>
        <p:txBody>
          <a:bodyPr/>
          <a:lstStyle/>
          <a:p>
            <a:r>
              <a:rPr lang="en-US" b="0" dirty="0">
                <a:cs typeface="Helvetica"/>
              </a:rPr>
              <a:t>The telescope focal length (plate scale) is current set by the </a:t>
            </a:r>
            <a:r>
              <a:rPr lang="en-US" b="0" u="sng" dirty="0">
                <a:cs typeface="Helvetica"/>
              </a:rPr>
              <a:t>physical size of the UV MOS MSA</a:t>
            </a:r>
            <a:r>
              <a:rPr lang="en-US" b="0" dirty="0">
                <a:cs typeface="Helvetica"/>
              </a:rPr>
              <a:t> and its desired field of view on the sky. </a:t>
            </a:r>
          </a:p>
          <a:p>
            <a:r>
              <a:rPr lang="en-US" b="0" dirty="0">
                <a:cs typeface="Helvetica"/>
              </a:rPr>
              <a:t>This is a first-order system constraint that effectively controls the curvature at M1 and M2</a:t>
            </a:r>
          </a:p>
          <a:p>
            <a:r>
              <a:rPr lang="en-US" dirty="0">
                <a:cs typeface="Helvetica"/>
              </a:rPr>
              <a:t>EAC5</a:t>
            </a:r>
          </a:p>
          <a:p>
            <a:pPr lvl="1"/>
            <a:r>
              <a:rPr lang="en-US" dirty="0">
                <a:cs typeface="Helvetica"/>
              </a:rPr>
              <a:t>MSA Size =  150 x 150 mm, with slit aperture pitch of 100 x 200 microns</a:t>
            </a:r>
            <a:endParaRPr lang="en-US" b="0" dirty="0">
              <a:cs typeface="Helvetica"/>
            </a:endParaRPr>
          </a:p>
          <a:p>
            <a:pPr lvl="1"/>
            <a:r>
              <a:rPr lang="en-US" dirty="0">
                <a:cs typeface="Helvetica"/>
              </a:rPr>
              <a:t>FOV:  3 x 3 arcmin</a:t>
            </a:r>
          </a:p>
          <a:p>
            <a:pPr lvl="1"/>
            <a:r>
              <a:rPr lang="en-US" b="0" dirty="0">
                <a:cs typeface="Helvetica"/>
              </a:rPr>
              <a:t>Focal Length = 171 meters</a:t>
            </a:r>
          </a:p>
          <a:p>
            <a:pPr marL="457200" lvl="1" indent="0">
              <a:buNone/>
            </a:pPr>
            <a:endParaRPr lang="en-US" b="1" dirty="0">
              <a:cs typeface="Helvetica"/>
            </a:endParaRPr>
          </a:p>
          <a:p>
            <a:endParaRPr lang="en-US" dirty="0">
              <a:cs typeface="Helvetica"/>
            </a:endParaRPr>
          </a:p>
        </p:txBody>
      </p:sp>
    </p:spTree>
    <p:extLst>
      <p:ext uri="{BB962C8B-B14F-4D97-AF65-F5344CB8AC3E}">
        <p14:creationId xmlns:p14="http://schemas.microsoft.com/office/powerpoint/2010/main" val="28502511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24F57-7A30-2920-D026-10B0430CFB16}"/>
              </a:ext>
            </a:extLst>
          </p:cNvPr>
          <p:cNvSpPr>
            <a:spLocks noGrp="1"/>
          </p:cNvSpPr>
          <p:nvPr>
            <p:ph idx="1"/>
          </p:nvPr>
        </p:nvSpPr>
        <p:spPr/>
        <p:txBody>
          <a:bodyPr/>
          <a:lstStyle/>
          <a:p>
            <a:pPr marL="0" indent="0" algn="ctr">
              <a:buNone/>
            </a:pPr>
            <a:r>
              <a:rPr lang="en-US" dirty="0">
                <a:cs typeface="Helvetica"/>
              </a:rPr>
              <a:t>Delta AOI</a:t>
            </a:r>
            <a:endParaRPr lang="en-US" b="1" dirty="0">
              <a:cs typeface="Helvetica"/>
            </a:endParaRPr>
          </a:p>
          <a:p>
            <a:endParaRPr lang="en-US" dirty="0">
              <a:cs typeface="Helvetica"/>
            </a:endParaRPr>
          </a:p>
          <a:p>
            <a:endParaRPr lang="en-US" dirty="0">
              <a:cs typeface="Helvetica"/>
            </a:endParaRPr>
          </a:p>
          <a:p>
            <a:endParaRPr lang="en-US" dirty="0">
              <a:cs typeface="Helvetica"/>
            </a:endParaRPr>
          </a:p>
          <a:p>
            <a:pPr marL="0" indent="0">
              <a:buNone/>
            </a:pPr>
            <a:endParaRPr lang="en-US" dirty="0">
              <a:cs typeface="Helvetica"/>
            </a:endParaRPr>
          </a:p>
          <a:p>
            <a:r>
              <a:rPr lang="en-US" dirty="0">
                <a:cs typeface="Helvetica"/>
              </a:rPr>
              <a:t>Polarization aberration modeling is required for HWO, to evaluate the impact on the Coronagraph Instrument (CI) yield performance metric.</a:t>
            </a:r>
          </a:p>
          <a:p>
            <a:r>
              <a:rPr lang="en-US" dirty="0">
                <a:cs typeface="Helvetica"/>
              </a:rPr>
              <a:t>Currently our design strategy to manage these aberrations is to minimize the “delta-AOI” on the telescope optics that feed the CI</a:t>
            </a:r>
          </a:p>
          <a:p>
            <a:r>
              <a:rPr lang="en-US" dirty="0">
                <a:cs typeface="Helvetica"/>
              </a:rPr>
              <a:t>Delta-AOI is defined as the difference in angle of incidence at each mirror (i.e. max – min value).</a:t>
            </a:r>
          </a:p>
          <a:p>
            <a:r>
              <a:rPr lang="en-US" dirty="0">
                <a:cs typeface="Helvetica"/>
              </a:rPr>
              <a:t>Minimizing delta-AOI effectively constrains the F/# of the primary mirror to be greater than ~F/2.5 or so, which pushes M2 further away from M1.</a:t>
            </a:r>
          </a:p>
          <a:p>
            <a:r>
              <a:rPr lang="en-US" dirty="0">
                <a:cs typeface="Helvetica"/>
              </a:rPr>
              <a:t>The goal is to keep delta-AOI under 15 degrees, but impact requires a full optical analysis.</a:t>
            </a:r>
          </a:p>
          <a:p>
            <a:endParaRPr lang="en-US" dirty="0">
              <a:cs typeface="Helvetica"/>
            </a:endParaRPr>
          </a:p>
          <a:p>
            <a:pPr marL="0" indent="0">
              <a:buNone/>
            </a:pPr>
            <a:endParaRPr lang="en-US" dirty="0">
              <a:cs typeface="Helvetica"/>
            </a:endParaRPr>
          </a:p>
        </p:txBody>
      </p:sp>
      <p:sp>
        <p:nvSpPr>
          <p:cNvPr id="2" name="Title 1">
            <a:extLst>
              <a:ext uri="{FF2B5EF4-FFF2-40B4-BE49-F238E27FC236}">
                <a16:creationId xmlns:a16="http://schemas.microsoft.com/office/drawing/2014/main" id="{D96A141B-0866-4139-745B-98B39D772EC4}"/>
              </a:ext>
            </a:extLst>
          </p:cNvPr>
          <p:cNvSpPr>
            <a:spLocks noGrp="1"/>
          </p:cNvSpPr>
          <p:nvPr>
            <p:ph type="title"/>
          </p:nvPr>
        </p:nvSpPr>
        <p:spPr/>
        <p:txBody>
          <a:bodyPr/>
          <a:lstStyle/>
          <a:p>
            <a:r>
              <a:rPr lang="en-US" dirty="0">
                <a:cs typeface="Helvetica"/>
              </a:rPr>
              <a:t>2.  Design Driver:  Angle of Incidence for Polarization Aberrations</a:t>
            </a:r>
          </a:p>
        </p:txBody>
      </p:sp>
      <p:graphicFrame>
        <p:nvGraphicFramePr>
          <p:cNvPr id="4" name="Table 3">
            <a:extLst>
              <a:ext uri="{FF2B5EF4-FFF2-40B4-BE49-F238E27FC236}">
                <a16:creationId xmlns:a16="http://schemas.microsoft.com/office/drawing/2014/main" id="{C353A1FD-82EC-00A2-6C58-F00D37A5F869}"/>
              </a:ext>
            </a:extLst>
          </p:cNvPr>
          <p:cNvGraphicFramePr>
            <a:graphicFrameLocks noGrp="1"/>
          </p:cNvGraphicFramePr>
          <p:nvPr/>
        </p:nvGraphicFramePr>
        <p:xfrm>
          <a:off x="2032000" y="1437640"/>
          <a:ext cx="8128000" cy="1483360"/>
        </p:xfrm>
        <a:graphic>
          <a:graphicData uri="http://schemas.openxmlformats.org/drawingml/2006/table">
            <a:tbl>
              <a:tblPr firstRow="1" bandRow="1">
                <a:tableStyleId>{5940675A-B579-460E-94D1-54222C63F5DA}</a:tableStyleId>
              </a:tblPr>
              <a:tblGrid>
                <a:gridCol w="1625600">
                  <a:extLst>
                    <a:ext uri="{9D8B030D-6E8A-4147-A177-3AD203B41FA5}">
                      <a16:colId xmlns:a16="http://schemas.microsoft.com/office/drawing/2014/main" val="3883857083"/>
                    </a:ext>
                  </a:extLst>
                </a:gridCol>
                <a:gridCol w="1625600">
                  <a:extLst>
                    <a:ext uri="{9D8B030D-6E8A-4147-A177-3AD203B41FA5}">
                      <a16:colId xmlns:a16="http://schemas.microsoft.com/office/drawing/2014/main" val="3783085608"/>
                    </a:ext>
                  </a:extLst>
                </a:gridCol>
                <a:gridCol w="1625600">
                  <a:extLst>
                    <a:ext uri="{9D8B030D-6E8A-4147-A177-3AD203B41FA5}">
                      <a16:colId xmlns:a16="http://schemas.microsoft.com/office/drawing/2014/main" val="1634495159"/>
                    </a:ext>
                  </a:extLst>
                </a:gridCol>
                <a:gridCol w="1625600">
                  <a:extLst>
                    <a:ext uri="{9D8B030D-6E8A-4147-A177-3AD203B41FA5}">
                      <a16:colId xmlns:a16="http://schemas.microsoft.com/office/drawing/2014/main" val="939955353"/>
                    </a:ext>
                  </a:extLst>
                </a:gridCol>
                <a:gridCol w="1625600">
                  <a:extLst>
                    <a:ext uri="{9D8B030D-6E8A-4147-A177-3AD203B41FA5}">
                      <a16:colId xmlns:a16="http://schemas.microsoft.com/office/drawing/2014/main" val="3182523677"/>
                    </a:ext>
                  </a:extLst>
                </a:gridCol>
              </a:tblGrid>
              <a:tr h="370840">
                <a:tc>
                  <a:txBody>
                    <a:bodyPr/>
                    <a:lstStyle/>
                    <a:p>
                      <a:endParaRPr lang="en-US"/>
                    </a:p>
                  </a:txBody>
                  <a:tcPr/>
                </a:tc>
                <a:tc>
                  <a:txBody>
                    <a:bodyPr/>
                    <a:lstStyle/>
                    <a:p>
                      <a:pPr algn="ctr"/>
                      <a:r>
                        <a:rPr lang="en-US" b="1" dirty="0"/>
                        <a:t>EAC1</a:t>
                      </a:r>
                    </a:p>
                  </a:txBody>
                  <a:tcPr/>
                </a:tc>
                <a:tc>
                  <a:txBody>
                    <a:bodyPr/>
                    <a:lstStyle/>
                    <a:p>
                      <a:pPr algn="ctr"/>
                      <a:r>
                        <a:rPr lang="en-US" b="1" dirty="0"/>
                        <a:t>EAC2</a:t>
                      </a:r>
                    </a:p>
                  </a:txBody>
                  <a:tcPr/>
                </a:tc>
                <a:tc>
                  <a:txBody>
                    <a:bodyPr/>
                    <a:lstStyle/>
                    <a:p>
                      <a:pPr algn="ctr"/>
                      <a:r>
                        <a:rPr lang="en-US" b="1" dirty="0"/>
                        <a:t>EAC3</a:t>
                      </a:r>
                    </a:p>
                  </a:txBody>
                  <a:tcPr/>
                </a:tc>
                <a:tc>
                  <a:txBody>
                    <a:bodyPr/>
                    <a:lstStyle/>
                    <a:p>
                      <a:pPr algn="ctr"/>
                      <a:r>
                        <a:rPr lang="en-US" b="1" dirty="0"/>
                        <a:t>EAC5</a:t>
                      </a:r>
                    </a:p>
                  </a:txBody>
                  <a:tcPr/>
                </a:tc>
                <a:extLst>
                  <a:ext uri="{0D108BD9-81ED-4DB2-BD59-A6C34878D82A}">
                    <a16:rowId xmlns:a16="http://schemas.microsoft.com/office/drawing/2014/main" val="1549509204"/>
                  </a:ext>
                </a:extLst>
              </a:tr>
              <a:tr h="370840">
                <a:tc>
                  <a:txBody>
                    <a:bodyPr/>
                    <a:lstStyle/>
                    <a:p>
                      <a:r>
                        <a:rPr lang="en-US" b="1" dirty="0"/>
                        <a:t>M1</a:t>
                      </a:r>
                    </a:p>
                  </a:txBody>
                  <a:tcPr/>
                </a:tc>
                <a:tc>
                  <a:txBody>
                    <a:bodyPr/>
                    <a:lstStyle/>
                    <a:p>
                      <a:pPr algn="ctr"/>
                      <a:r>
                        <a:rPr lang="en-US" dirty="0"/>
                        <a:t>11.36</a:t>
                      </a:r>
                    </a:p>
                  </a:txBody>
                  <a:tcPr/>
                </a:tc>
                <a:tc>
                  <a:txBody>
                    <a:bodyPr/>
                    <a:lstStyle/>
                    <a:p>
                      <a:pPr algn="ctr"/>
                      <a:r>
                        <a:rPr lang="en-US" dirty="0"/>
                        <a:t>11.19</a:t>
                      </a:r>
                    </a:p>
                  </a:txBody>
                  <a:tcPr/>
                </a:tc>
                <a:tc>
                  <a:txBody>
                    <a:bodyPr/>
                    <a:lstStyle/>
                    <a:p>
                      <a:pPr algn="ctr"/>
                      <a:r>
                        <a:rPr lang="en-US" dirty="0"/>
                        <a:t>11.08</a:t>
                      </a:r>
                    </a:p>
                  </a:txBody>
                  <a:tcPr/>
                </a:tc>
                <a:tc>
                  <a:txBody>
                    <a:bodyPr/>
                    <a:lstStyle/>
                    <a:p>
                      <a:pPr algn="ctr"/>
                      <a:r>
                        <a:rPr lang="en-US" dirty="0"/>
                        <a:t>12.84</a:t>
                      </a:r>
                    </a:p>
                  </a:txBody>
                  <a:tcPr/>
                </a:tc>
                <a:extLst>
                  <a:ext uri="{0D108BD9-81ED-4DB2-BD59-A6C34878D82A}">
                    <a16:rowId xmlns:a16="http://schemas.microsoft.com/office/drawing/2014/main" val="162643721"/>
                  </a:ext>
                </a:extLst>
              </a:tr>
              <a:tr h="370840">
                <a:tc>
                  <a:txBody>
                    <a:bodyPr/>
                    <a:lstStyle/>
                    <a:p>
                      <a:r>
                        <a:rPr lang="en-US" b="1" dirty="0"/>
                        <a:t>M2</a:t>
                      </a:r>
                    </a:p>
                  </a:txBody>
                  <a:tcPr/>
                </a:tc>
                <a:tc>
                  <a:txBody>
                    <a:bodyPr/>
                    <a:lstStyle/>
                    <a:p>
                      <a:pPr algn="ctr"/>
                      <a:r>
                        <a:rPr lang="en-US" dirty="0"/>
                        <a:t>12.82</a:t>
                      </a:r>
                    </a:p>
                  </a:txBody>
                  <a:tcPr/>
                </a:tc>
                <a:tc>
                  <a:txBody>
                    <a:bodyPr/>
                    <a:lstStyle/>
                    <a:p>
                      <a:pPr algn="ctr"/>
                      <a:r>
                        <a:rPr lang="en-US" dirty="0"/>
                        <a:t>12.83</a:t>
                      </a:r>
                    </a:p>
                  </a:txBody>
                  <a:tcPr/>
                </a:tc>
                <a:tc>
                  <a:txBody>
                    <a:bodyPr/>
                    <a:lstStyle/>
                    <a:p>
                      <a:pPr algn="ctr"/>
                      <a:r>
                        <a:rPr lang="en-US" dirty="0"/>
                        <a:t>11.88</a:t>
                      </a:r>
                    </a:p>
                  </a:txBody>
                  <a:tcPr/>
                </a:tc>
                <a:tc>
                  <a:txBody>
                    <a:bodyPr/>
                    <a:lstStyle/>
                    <a:p>
                      <a:pPr algn="ctr"/>
                      <a:r>
                        <a:rPr lang="en-US" dirty="0"/>
                        <a:t>12.84</a:t>
                      </a:r>
                    </a:p>
                  </a:txBody>
                  <a:tcPr/>
                </a:tc>
                <a:extLst>
                  <a:ext uri="{0D108BD9-81ED-4DB2-BD59-A6C34878D82A}">
                    <a16:rowId xmlns:a16="http://schemas.microsoft.com/office/drawing/2014/main" val="1824537791"/>
                  </a:ext>
                </a:extLst>
              </a:tr>
              <a:tr h="370840">
                <a:tc>
                  <a:txBody>
                    <a:bodyPr/>
                    <a:lstStyle/>
                    <a:p>
                      <a:endParaRPr lang="en-US"/>
                    </a:p>
                  </a:txBody>
                  <a:tcPr/>
                </a:tc>
                <a:tc gridSpan="4">
                  <a:txBody>
                    <a:bodyPr/>
                    <a:lstStyle/>
                    <a:p>
                      <a:pPr algn="ctr"/>
                      <a:r>
                        <a:rPr lang="el-GR" sz="1800" kern="1200" dirty="0">
                          <a:solidFill>
                            <a:schemeClr val="tx1"/>
                          </a:solidFill>
                          <a:latin typeface="+mn-lt"/>
                          <a:ea typeface="+mn-ea"/>
                          <a:cs typeface="+mn-cs"/>
                        </a:rPr>
                        <a:t>Δ</a:t>
                      </a:r>
                      <a:r>
                        <a:rPr lang="en-US" sz="1800" kern="1200" dirty="0">
                          <a:solidFill>
                            <a:schemeClr val="tx1"/>
                          </a:solidFill>
                          <a:latin typeface="+mn-lt"/>
                          <a:ea typeface="+mn-ea"/>
                          <a:cs typeface="+mn-cs"/>
                        </a:rPr>
                        <a:t>AOI in degrees</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32246242"/>
                  </a:ext>
                </a:extLst>
              </a:tr>
            </a:tbl>
          </a:graphicData>
        </a:graphic>
      </p:graphicFrame>
    </p:spTree>
    <p:extLst>
      <p:ext uri="{BB962C8B-B14F-4D97-AF65-F5344CB8AC3E}">
        <p14:creationId xmlns:p14="http://schemas.microsoft.com/office/powerpoint/2010/main" val="15780992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E1264-D446-2636-FB81-9C2F6F241F24}"/>
              </a:ext>
            </a:extLst>
          </p:cNvPr>
          <p:cNvSpPr>
            <a:spLocks noGrp="1"/>
          </p:cNvSpPr>
          <p:nvPr>
            <p:ph type="title"/>
          </p:nvPr>
        </p:nvSpPr>
        <p:spPr/>
        <p:txBody>
          <a:bodyPr/>
          <a:lstStyle/>
          <a:p>
            <a:r>
              <a:rPr lang="en-US" dirty="0">
                <a:cs typeface="Helvetica"/>
              </a:rPr>
              <a:t>2.  Comparison of Driving Specifications with other NASA flagships</a:t>
            </a:r>
            <a:endParaRPr lang="en-US" dirty="0"/>
          </a:p>
        </p:txBody>
      </p:sp>
      <p:sp>
        <p:nvSpPr>
          <p:cNvPr id="3" name="Content Placeholder 2">
            <a:extLst>
              <a:ext uri="{FF2B5EF4-FFF2-40B4-BE49-F238E27FC236}">
                <a16:creationId xmlns:a16="http://schemas.microsoft.com/office/drawing/2014/main" id="{42C14552-56E0-69B8-C15D-0A1692D8D6EA}"/>
              </a:ext>
            </a:extLst>
          </p:cNvPr>
          <p:cNvSpPr>
            <a:spLocks noGrp="1"/>
          </p:cNvSpPr>
          <p:nvPr>
            <p:ph idx="1"/>
          </p:nvPr>
        </p:nvSpPr>
        <p:spPr>
          <a:xfrm>
            <a:off x="209552" y="5720952"/>
            <a:ext cx="11728449" cy="806847"/>
          </a:xfrm>
        </p:spPr>
        <p:txBody>
          <a:bodyPr/>
          <a:lstStyle/>
          <a:p>
            <a:pPr marL="0" indent="0">
              <a:buNone/>
            </a:pPr>
            <a:r>
              <a:rPr lang="en-US" dirty="0"/>
              <a:t>NOTE:  delta-AOI and focal length driving specifications can be adjusted for any of the above telescopes, assuming available packaging, so they are not included in the above table.</a:t>
            </a:r>
          </a:p>
        </p:txBody>
      </p:sp>
      <p:graphicFrame>
        <p:nvGraphicFramePr>
          <p:cNvPr id="5" name="Table 4">
            <a:extLst>
              <a:ext uri="{FF2B5EF4-FFF2-40B4-BE49-F238E27FC236}">
                <a16:creationId xmlns:a16="http://schemas.microsoft.com/office/drawing/2014/main" id="{D20953DF-330E-8CFD-2AD3-AFFB0C58941F}"/>
              </a:ext>
            </a:extLst>
          </p:cNvPr>
          <p:cNvGraphicFramePr>
            <a:graphicFrameLocks noGrp="1"/>
          </p:cNvGraphicFramePr>
          <p:nvPr/>
        </p:nvGraphicFramePr>
        <p:xfrm>
          <a:off x="1219201" y="2234101"/>
          <a:ext cx="9044182" cy="3213994"/>
        </p:xfrm>
        <a:graphic>
          <a:graphicData uri="http://schemas.openxmlformats.org/drawingml/2006/table">
            <a:tbl>
              <a:tblPr firstRow="1" bandRow="1">
                <a:tableStyleId>{5C22544A-7EE6-4342-B048-85BDC9FD1C3A}</a:tableStyleId>
              </a:tblPr>
              <a:tblGrid>
                <a:gridCol w="1631149">
                  <a:extLst>
                    <a:ext uri="{9D8B030D-6E8A-4147-A177-3AD203B41FA5}">
                      <a16:colId xmlns:a16="http://schemas.microsoft.com/office/drawing/2014/main" val="2160133527"/>
                    </a:ext>
                  </a:extLst>
                </a:gridCol>
                <a:gridCol w="1097473">
                  <a:extLst>
                    <a:ext uri="{9D8B030D-6E8A-4147-A177-3AD203B41FA5}">
                      <a16:colId xmlns:a16="http://schemas.microsoft.com/office/drawing/2014/main" val="3083768748"/>
                    </a:ext>
                  </a:extLst>
                </a:gridCol>
                <a:gridCol w="1237442">
                  <a:extLst>
                    <a:ext uri="{9D8B030D-6E8A-4147-A177-3AD203B41FA5}">
                      <a16:colId xmlns:a16="http://schemas.microsoft.com/office/drawing/2014/main" val="1934706793"/>
                    </a:ext>
                  </a:extLst>
                </a:gridCol>
                <a:gridCol w="1157591">
                  <a:extLst>
                    <a:ext uri="{9D8B030D-6E8A-4147-A177-3AD203B41FA5}">
                      <a16:colId xmlns:a16="http://schemas.microsoft.com/office/drawing/2014/main" val="1232904211"/>
                    </a:ext>
                  </a:extLst>
                </a:gridCol>
                <a:gridCol w="1060315">
                  <a:extLst>
                    <a:ext uri="{9D8B030D-6E8A-4147-A177-3AD203B41FA5}">
                      <a16:colId xmlns:a16="http://schemas.microsoft.com/office/drawing/2014/main" val="3704670086"/>
                    </a:ext>
                  </a:extLst>
                </a:gridCol>
                <a:gridCol w="958788">
                  <a:extLst>
                    <a:ext uri="{9D8B030D-6E8A-4147-A177-3AD203B41FA5}">
                      <a16:colId xmlns:a16="http://schemas.microsoft.com/office/drawing/2014/main" val="3550895719"/>
                    </a:ext>
                  </a:extLst>
                </a:gridCol>
                <a:gridCol w="918510">
                  <a:extLst>
                    <a:ext uri="{9D8B030D-6E8A-4147-A177-3AD203B41FA5}">
                      <a16:colId xmlns:a16="http://schemas.microsoft.com/office/drawing/2014/main" val="3608934779"/>
                    </a:ext>
                  </a:extLst>
                </a:gridCol>
                <a:gridCol w="982914">
                  <a:extLst>
                    <a:ext uri="{9D8B030D-6E8A-4147-A177-3AD203B41FA5}">
                      <a16:colId xmlns:a16="http://schemas.microsoft.com/office/drawing/2014/main" val="3179879302"/>
                    </a:ext>
                  </a:extLst>
                </a:gridCol>
              </a:tblGrid>
              <a:tr h="1227505">
                <a:tc>
                  <a:txBody>
                    <a:bodyPr/>
                    <a:lstStyle/>
                    <a:p>
                      <a:pPr algn="ctr"/>
                      <a:r>
                        <a:rPr lang="en-US" u="sng" dirty="0">
                          <a:solidFill>
                            <a:schemeClr val="tx1"/>
                          </a:solidFill>
                        </a:rPr>
                        <a:t>Spec</a:t>
                      </a:r>
                    </a:p>
                  </a:txBody>
                  <a:tcPr anchor="ctr"/>
                </a:tc>
                <a:tc>
                  <a:txBody>
                    <a:bodyPr/>
                    <a:lstStyle/>
                    <a:p>
                      <a:pPr algn="ctr"/>
                      <a:r>
                        <a:rPr lang="en-US" dirty="0">
                          <a:solidFill>
                            <a:schemeClr val="tx1"/>
                          </a:solidFill>
                        </a:rPr>
                        <a:t>Hubble  Spitzer</a:t>
                      </a:r>
                    </a:p>
                  </a:txBody>
                  <a:tcPr anchor="ctr"/>
                </a:tc>
                <a:tc>
                  <a:txBody>
                    <a:bodyPr/>
                    <a:lstStyle/>
                    <a:p>
                      <a:pPr algn="ctr"/>
                      <a:r>
                        <a:rPr lang="en-US" dirty="0">
                          <a:solidFill>
                            <a:schemeClr val="tx1"/>
                          </a:solidFill>
                        </a:rPr>
                        <a:t>Webb</a:t>
                      </a:r>
                    </a:p>
                  </a:txBody>
                  <a:tcPr anchor="ctr"/>
                </a:tc>
                <a:tc>
                  <a:txBody>
                    <a:bodyPr/>
                    <a:lstStyle/>
                    <a:p>
                      <a:pPr algn="ctr"/>
                      <a:r>
                        <a:rPr lang="en-US" dirty="0">
                          <a:solidFill>
                            <a:schemeClr val="tx1"/>
                          </a:solidFill>
                        </a:rPr>
                        <a:t>Roman</a:t>
                      </a:r>
                    </a:p>
                  </a:txBody>
                  <a:tcPr anchor="ctr"/>
                </a:tc>
                <a:tc>
                  <a:txBody>
                    <a:bodyPr/>
                    <a:lstStyle/>
                    <a:p>
                      <a:pPr algn="ctr"/>
                      <a:r>
                        <a:rPr lang="en-US" dirty="0">
                          <a:solidFill>
                            <a:schemeClr val="tx1"/>
                          </a:solidFill>
                        </a:rPr>
                        <a:t>EAC1</a:t>
                      </a:r>
                    </a:p>
                  </a:txBody>
                  <a:tcPr anchor="ctr"/>
                </a:tc>
                <a:tc>
                  <a:txBody>
                    <a:bodyPr/>
                    <a:lstStyle/>
                    <a:p>
                      <a:pPr algn="ctr"/>
                      <a:r>
                        <a:rPr lang="en-US" dirty="0">
                          <a:solidFill>
                            <a:schemeClr val="tx1"/>
                          </a:solidFill>
                        </a:rPr>
                        <a:t>EAC2</a:t>
                      </a:r>
                    </a:p>
                  </a:txBody>
                  <a:tcPr anchor="ctr"/>
                </a:tc>
                <a:tc>
                  <a:txBody>
                    <a:bodyPr/>
                    <a:lstStyle/>
                    <a:p>
                      <a:pPr algn="ctr"/>
                      <a:r>
                        <a:rPr lang="en-US" dirty="0">
                          <a:solidFill>
                            <a:schemeClr val="tx1"/>
                          </a:solidFill>
                        </a:rPr>
                        <a:t>EAC3</a:t>
                      </a:r>
                    </a:p>
                  </a:txBody>
                  <a:tcPr anchor="ctr"/>
                </a:tc>
                <a:tc>
                  <a:txBody>
                    <a:bodyPr/>
                    <a:lstStyle/>
                    <a:p>
                      <a:pPr algn="ctr"/>
                      <a:r>
                        <a:rPr lang="en-US" dirty="0">
                          <a:solidFill>
                            <a:schemeClr val="tx1"/>
                          </a:solidFill>
                        </a:rPr>
                        <a:t>EAC5</a:t>
                      </a:r>
                    </a:p>
                  </a:txBody>
                  <a:tcPr anchor="ctr"/>
                </a:tc>
                <a:extLst>
                  <a:ext uri="{0D108BD9-81ED-4DB2-BD59-A6C34878D82A}">
                    <a16:rowId xmlns:a16="http://schemas.microsoft.com/office/drawing/2014/main" val="239644619"/>
                  </a:ext>
                </a:extLst>
              </a:tr>
              <a:tr h="662163">
                <a:tc>
                  <a:txBody>
                    <a:bodyPr/>
                    <a:lstStyle/>
                    <a:p>
                      <a:pPr algn="r"/>
                      <a:r>
                        <a:rPr lang="en-US" dirty="0">
                          <a:solidFill>
                            <a:schemeClr val="tx1"/>
                          </a:solidFill>
                        </a:rPr>
                        <a:t>Unobstructed</a:t>
                      </a:r>
                    </a:p>
                  </a:txBody>
                  <a:tcPr anchor="ctr"/>
                </a:tc>
                <a:tc>
                  <a:txBody>
                    <a:bodyPr/>
                    <a:lstStyle/>
                    <a:p>
                      <a:pPr algn="ctr"/>
                      <a:r>
                        <a:rPr lang="en-US" dirty="0">
                          <a:solidFill>
                            <a:schemeClr val="tx1"/>
                          </a:solidFill>
                        </a:rPr>
                        <a:t>No</a:t>
                      </a:r>
                    </a:p>
                  </a:txBody>
                  <a:tcPr anchor="ctr">
                    <a:solidFill>
                      <a:srgbClr val="FF0000"/>
                    </a:solidFill>
                  </a:tcPr>
                </a:tc>
                <a:tc>
                  <a:txBody>
                    <a:bodyPr/>
                    <a:lstStyle/>
                    <a:p>
                      <a:pPr algn="ctr"/>
                      <a:r>
                        <a:rPr lang="en-US" dirty="0">
                          <a:solidFill>
                            <a:schemeClr val="tx1"/>
                          </a:solidFill>
                        </a:rPr>
                        <a:t>No</a:t>
                      </a:r>
                    </a:p>
                  </a:txBody>
                  <a:tcPr anchor="ctr">
                    <a:solidFill>
                      <a:srgbClr val="FF0000"/>
                    </a:solidFill>
                  </a:tcPr>
                </a:tc>
                <a:tc>
                  <a:txBody>
                    <a:bodyPr/>
                    <a:lstStyle/>
                    <a:p>
                      <a:pPr algn="ctr"/>
                      <a:r>
                        <a:rPr lang="en-US" dirty="0">
                          <a:solidFill>
                            <a:schemeClr val="tx1"/>
                          </a:solidFill>
                        </a:rPr>
                        <a:t>No</a:t>
                      </a:r>
                    </a:p>
                  </a:txBody>
                  <a:tcPr anchor="ctr">
                    <a:solidFill>
                      <a:srgbClr val="FF0000"/>
                    </a:solidFill>
                  </a:tcPr>
                </a:tc>
                <a:tc>
                  <a:txBody>
                    <a:bodyPr/>
                    <a:lstStyle/>
                    <a:p>
                      <a:pPr algn="ctr"/>
                      <a:r>
                        <a:rPr lang="en-US" dirty="0">
                          <a:solidFill>
                            <a:schemeClr val="tx1"/>
                          </a:solidFill>
                        </a:rPr>
                        <a:t>Yes</a:t>
                      </a:r>
                    </a:p>
                  </a:txBody>
                  <a:tcPr anchor="ctr">
                    <a:solidFill>
                      <a:srgbClr val="00B050"/>
                    </a:solidFill>
                  </a:tcPr>
                </a:tc>
                <a:tc>
                  <a:txBody>
                    <a:bodyPr/>
                    <a:lstStyle/>
                    <a:p>
                      <a:pPr algn="ctr"/>
                      <a:r>
                        <a:rPr lang="en-US" dirty="0">
                          <a:solidFill>
                            <a:schemeClr val="tx1"/>
                          </a:solidFill>
                        </a:rPr>
                        <a:t>Yes</a:t>
                      </a:r>
                    </a:p>
                  </a:txBody>
                  <a:tcPr anchor="ctr">
                    <a:solidFill>
                      <a:srgbClr val="00B050"/>
                    </a:solidFill>
                  </a:tcPr>
                </a:tc>
                <a:tc>
                  <a:txBody>
                    <a:bodyPr/>
                    <a:lstStyle/>
                    <a:p>
                      <a:pPr algn="ctr"/>
                      <a:r>
                        <a:rPr lang="en-US" dirty="0">
                          <a:solidFill>
                            <a:schemeClr val="tx1"/>
                          </a:solidFill>
                        </a:rPr>
                        <a:t>No</a:t>
                      </a:r>
                    </a:p>
                  </a:txBody>
                  <a:tcPr anchor="ctr">
                    <a:solidFill>
                      <a:srgbClr val="FF0000"/>
                    </a:solidFill>
                  </a:tcPr>
                </a:tc>
                <a:tc>
                  <a:txBody>
                    <a:bodyPr/>
                    <a:lstStyle/>
                    <a:p>
                      <a:pPr algn="ctr"/>
                      <a:r>
                        <a:rPr lang="en-US" dirty="0">
                          <a:solidFill>
                            <a:schemeClr val="tx1"/>
                          </a:solidFill>
                        </a:rPr>
                        <a:t>Yes</a:t>
                      </a:r>
                    </a:p>
                  </a:txBody>
                  <a:tcPr anchor="ctr">
                    <a:solidFill>
                      <a:srgbClr val="00B050"/>
                    </a:solidFill>
                  </a:tcPr>
                </a:tc>
                <a:extLst>
                  <a:ext uri="{0D108BD9-81ED-4DB2-BD59-A6C34878D82A}">
                    <a16:rowId xmlns:a16="http://schemas.microsoft.com/office/drawing/2014/main" val="1953872868"/>
                  </a:ext>
                </a:extLst>
              </a:tr>
              <a:tr h="662163">
                <a:tc>
                  <a:txBody>
                    <a:bodyPr/>
                    <a:lstStyle/>
                    <a:p>
                      <a:pPr algn="r"/>
                      <a:r>
                        <a:rPr lang="en-US" dirty="0">
                          <a:solidFill>
                            <a:schemeClr val="tx1"/>
                          </a:solidFill>
                        </a:rPr>
                        <a:t>Number </a:t>
                      </a:r>
                    </a:p>
                    <a:p>
                      <a:pPr algn="r"/>
                      <a:r>
                        <a:rPr lang="en-US" dirty="0">
                          <a:solidFill>
                            <a:schemeClr val="tx1"/>
                          </a:solidFill>
                        </a:rPr>
                        <a:t>Reflections</a:t>
                      </a:r>
                    </a:p>
                  </a:txBody>
                  <a:tcPr anchor="ctr"/>
                </a:tc>
                <a:tc>
                  <a:txBody>
                    <a:bodyPr/>
                    <a:lstStyle/>
                    <a:p>
                      <a:pPr algn="ctr"/>
                      <a:r>
                        <a:rPr lang="en-US" dirty="0">
                          <a:solidFill>
                            <a:schemeClr val="tx1"/>
                          </a:solidFill>
                        </a:rPr>
                        <a:t>2</a:t>
                      </a:r>
                    </a:p>
                  </a:txBody>
                  <a:tcPr anchor="ctr">
                    <a:solidFill>
                      <a:srgbClr val="00B050"/>
                    </a:solidFill>
                  </a:tcPr>
                </a:tc>
                <a:tc>
                  <a:txBody>
                    <a:bodyPr/>
                    <a:lstStyle/>
                    <a:p>
                      <a:pPr algn="ctr"/>
                      <a:r>
                        <a:rPr lang="en-US" dirty="0">
                          <a:solidFill>
                            <a:schemeClr val="tx1"/>
                          </a:solidFill>
                        </a:rPr>
                        <a:t>4</a:t>
                      </a:r>
                    </a:p>
                  </a:txBody>
                  <a:tcPr anchor="ctr">
                    <a:solidFill>
                      <a:srgbClr val="FFFF00"/>
                    </a:solidFill>
                  </a:tcPr>
                </a:tc>
                <a:tc>
                  <a:txBody>
                    <a:bodyPr/>
                    <a:lstStyle/>
                    <a:p>
                      <a:pPr algn="ctr"/>
                      <a:r>
                        <a:rPr lang="en-US" dirty="0">
                          <a:solidFill>
                            <a:schemeClr val="tx1"/>
                          </a:solidFill>
                        </a:rPr>
                        <a:t>5</a:t>
                      </a:r>
                    </a:p>
                  </a:txBody>
                  <a:tcPr anchor="ctr">
                    <a:solidFill>
                      <a:srgbClr val="FF0000"/>
                    </a:solidFill>
                  </a:tcPr>
                </a:tc>
                <a:tc>
                  <a:txBody>
                    <a:bodyPr/>
                    <a:lstStyle/>
                    <a:p>
                      <a:pPr algn="ctr"/>
                      <a:r>
                        <a:rPr lang="en-US" dirty="0">
                          <a:solidFill>
                            <a:schemeClr val="tx1"/>
                          </a:solidFill>
                        </a:rPr>
                        <a:t>4</a:t>
                      </a:r>
                    </a:p>
                  </a:txBody>
                  <a:tcPr anchor="ctr">
                    <a:solidFill>
                      <a:srgbClr val="FFFF00"/>
                    </a:solidFill>
                  </a:tcPr>
                </a:tc>
                <a:tc>
                  <a:txBody>
                    <a:bodyPr/>
                    <a:lstStyle/>
                    <a:p>
                      <a:pPr algn="ctr"/>
                      <a:r>
                        <a:rPr lang="en-US" dirty="0">
                          <a:solidFill>
                            <a:schemeClr val="tx1"/>
                          </a:solidFill>
                        </a:rPr>
                        <a:t>5</a:t>
                      </a:r>
                    </a:p>
                  </a:txBody>
                  <a:tcPr anchor="ctr">
                    <a:solidFill>
                      <a:srgbClr val="FF0000"/>
                    </a:solidFill>
                  </a:tcPr>
                </a:tc>
                <a:tc>
                  <a:txBody>
                    <a:bodyPr/>
                    <a:lstStyle/>
                    <a:p>
                      <a:pPr algn="ctr"/>
                      <a:r>
                        <a:rPr lang="en-US" dirty="0">
                          <a:solidFill>
                            <a:schemeClr val="tx1"/>
                          </a:solidFill>
                        </a:rPr>
                        <a:t>4</a:t>
                      </a:r>
                    </a:p>
                  </a:txBody>
                  <a:tcPr anchor="ctr">
                    <a:solidFill>
                      <a:srgbClr val="FFFF00"/>
                    </a:solidFill>
                  </a:tcPr>
                </a:tc>
                <a:tc>
                  <a:txBody>
                    <a:bodyPr/>
                    <a:lstStyle/>
                    <a:p>
                      <a:pPr algn="ctr"/>
                      <a:r>
                        <a:rPr lang="en-US" dirty="0">
                          <a:solidFill>
                            <a:schemeClr val="tx1"/>
                          </a:solidFill>
                        </a:rPr>
                        <a:t>3</a:t>
                      </a:r>
                    </a:p>
                  </a:txBody>
                  <a:tcPr anchor="ctr">
                    <a:solidFill>
                      <a:srgbClr val="92D050"/>
                    </a:solidFill>
                  </a:tcPr>
                </a:tc>
                <a:extLst>
                  <a:ext uri="{0D108BD9-81ED-4DB2-BD59-A6C34878D82A}">
                    <a16:rowId xmlns:a16="http://schemas.microsoft.com/office/drawing/2014/main" val="914665257"/>
                  </a:ext>
                </a:extLst>
              </a:tr>
              <a:tr h="662163">
                <a:tc>
                  <a:txBody>
                    <a:bodyPr/>
                    <a:lstStyle/>
                    <a:p>
                      <a:pPr algn="r"/>
                      <a:r>
                        <a:rPr lang="en-US" dirty="0">
                          <a:solidFill>
                            <a:schemeClr val="tx1"/>
                          </a:solidFill>
                        </a:rPr>
                        <a:t>Flat field</a:t>
                      </a:r>
                    </a:p>
                  </a:txBody>
                  <a:tcPr anchor="ctr"/>
                </a:tc>
                <a:tc>
                  <a:txBody>
                    <a:bodyPr/>
                    <a:lstStyle/>
                    <a:p>
                      <a:pPr algn="ctr"/>
                      <a:r>
                        <a:rPr lang="en-US" dirty="0">
                          <a:solidFill>
                            <a:schemeClr val="tx1"/>
                          </a:solidFill>
                        </a:rPr>
                        <a:t>No</a:t>
                      </a:r>
                    </a:p>
                  </a:txBody>
                  <a:tcPr anchor="ctr">
                    <a:solidFill>
                      <a:srgbClr val="FF0000"/>
                    </a:solidFill>
                  </a:tcPr>
                </a:tc>
                <a:tc>
                  <a:txBody>
                    <a:bodyPr/>
                    <a:lstStyle/>
                    <a:p>
                      <a:pPr algn="ctr"/>
                      <a:r>
                        <a:rPr lang="en-US" dirty="0">
                          <a:solidFill>
                            <a:schemeClr val="tx1"/>
                          </a:solidFill>
                        </a:rPr>
                        <a:t>No</a:t>
                      </a:r>
                    </a:p>
                  </a:txBody>
                  <a:tcPr anchor="ctr">
                    <a:solidFill>
                      <a:srgbClr val="FF0000"/>
                    </a:solidFill>
                  </a:tcPr>
                </a:tc>
                <a:tc>
                  <a:txBody>
                    <a:bodyPr/>
                    <a:lstStyle/>
                    <a:p>
                      <a:pPr algn="ctr"/>
                      <a:r>
                        <a:rPr lang="en-US" dirty="0">
                          <a:solidFill>
                            <a:schemeClr val="tx1"/>
                          </a:solidFill>
                        </a:rPr>
                        <a:t>Yes</a:t>
                      </a:r>
                    </a:p>
                  </a:txBody>
                  <a:tcPr anchor="ctr">
                    <a:solidFill>
                      <a:srgbClr val="00B050"/>
                    </a:solidFill>
                  </a:tcPr>
                </a:tc>
                <a:tc>
                  <a:txBody>
                    <a:bodyPr/>
                    <a:lstStyle/>
                    <a:p>
                      <a:pPr algn="ctr"/>
                      <a:r>
                        <a:rPr lang="en-US" dirty="0">
                          <a:solidFill>
                            <a:schemeClr val="tx1"/>
                          </a:solidFill>
                        </a:rPr>
                        <a:t>Yes</a:t>
                      </a:r>
                    </a:p>
                  </a:txBody>
                  <a:tcPr anchor="ctr">
                    <a:solidFill>
                      <a:srgbClr val="00B050"/>
                    </a:solidFill>
                  </a:tcPr>
                </a:tc>
                <a:tc>
                  <a:txBody>
                    <a:bodyPr/>
                    <a:lstStyle/>
                    <a:p>
                      <a:pPr algn="ctr"/>
                      <a:r>
                        <a:rPr lang="en-US" dirty="0">
                          <a:solidFill>
                            <a:schemeClr val="tx1"/>
                          </a:solidFill>
                        </a:rPr>
                        <a:t>Yes</a:t>
                      </a:r>
                    </a:p>
                  </a:txBody>
                  <a:tcPr anchor="ctr">
                    <a:solidFill>
                      <a:srgbClr val="00B050"/>
                    </a:solidFill>
                  </a:tcPr>
                </a:tc>
                <a:tc>
                  <a:txBody>
                    <a:bodyPr/>
                    <a:lstStyle/>
                    <a:p>
                      <a:pPr algn="ctr"/>
                      <a:r>
                        <a:rPr lang="en-US" dirty="0">
                          <a:solidFill>
                            <a:schemeClr val="tx1"/>
                          </a:solidFill>
                        </a:rPr>
                        <a:t>Yes</a:t>
                      </a:r>
                    </a:p>
                  </a:txBody>
                  <a:tcPr anchor="ctr">
                    <a:solidFill>
                      <a:srgbClr val="00B050"/>
                    </a:solidFill>
                  </a:tcPr>
                </a:tc>
                <a:tc>
                  <a:txBody>
                    <a:bodyPr/>
                    <a:lstStyle/>
                    <a:p>
                      <a:pPr algn="ctr"/>
                      <a:r>
                        <a:rPr lang="en-US" dirty="0">
                          <a:solidFill>
                            <a:schemeClr val="tx1"/>
                          </a:solidFill>
                        </a:rPr>
                        <a:t>Almost</a:t>
                      </a:r>
                    </a:p>
                  </a:txBody>
                  <a:tcPr anchor="ctr">
                    <a:solidFill>
                      <a:srgbClr val="92D050"/>
                    </a:solidFill>
                  </a:tcPr>
                </a:tc>
                <a:extLst>
                  <a:ext uri="{0D108BD9-81ED-4DB2-BD59-A6C34878D82A}">
                    <a16:rowId xmlns:a16="http://schemas.microsoft.com/office/drawing/2014/main" val="255303944"/>
                  </a:ext>
                </a:extLst>
              </a:tr>
            </a:tbl>
          </a:graphicData>
        </a:graphic>
      </p:graphicFrame>
      <p:pic>
        <p:nvPicPr>
          <p:cNvPr id="12" name="Picture 11">
            <a:extLst>
              <a:ext uri="{FF2B5EF4-FFF2-40B4-BE49-F238E27FC236}">
                <a16:creationId xmlns:a16="http://schemas.microsoft.com/office/drawing/2014/main" id="{422AD905-18C8-A0F0-09E5-88F402EF0EE8}"/>
              </a:ext>
            </a:extLst>
          </p:cNvPr>
          <p:cNvPicPr>
            <a:picLocks noChangeAspect="1"/>
          </p:cNvPicPr>
          <p:nvPr/>
        </p:nvPicPr>
        <p:blipFill>
          <a:blip r:embed="rId2"/>
          <a:stretch>
            <a:fillRect/>
          </a:stretch>
        </p:blipFill>
        <p:spPr>
          <a:xfrm>
            <a:off x="6344795" y="1653924"/>
            <a:ext cx="924561" cy="399598"/>
          </a:xfrm>
          <a:prstGeom prst="rect">
            <a:avLst/>
          </a:prstGeom>
          <a:ln>
            <a:solidFill>
              <a:schemeClr val="tx1"/>
            </a:solidFill>
          </a:ln>
        </p:spPr>
      </p:pic>
      <p:pic>
        <p:nvPicPr>
          <p:cNvPr id="13" name="Picture 12">
            <a:extLst>
              <a:ext uri="{FF2B5EF4-FFF2-40B4-BE49-F238E27FC236}">
                <a16:creationId xmlns:a16="http://schemas.microsoft.com/office/drawing/2014/main" id="{91EBEFAA-3479-4672-C89D-1555316478F7}"/>
              </a:ext>
            </a:extLst>
          </p:cNvPr>
          <p:cNvPicPr>
            <a:picLocks noChangeAspect="1"/>
          </p:cNvPicPr>
          <p:nvPr/>
        </p:nvPicPr>
        <p:blipFill>
          <a:blip r:embed="rId3"/>
          <a:stretch>
            <a:fillRect/>
          </a:stretch>
        </p:blipFill>
        <p:spPr>
          <a:xfrm>
            <a:off x="7328609" y="1644250"/>
            <a:ext cx="924561" cy="409272"/>
          </a:xfrm>
          <a:prstGeom prst="rect">
            <a:avLst/>
          </a:prstGeom>
          <a:ln>
            <a:solidFill>
              <a:schemeClr val="tx1"/>
            </a:solidFill>
          </a:ln>
        </p:spPr>
      </p:pic>
      <p:pic>
        <p:nvPicPr>
          <p:cNvPr id="14" name="Picture 13">
            <a:extLst>
              <a:ext uri="{FF2B5EF4-FFF2-40B4-BE49-F238E27FC236}">
                <a16:creationId xmlns:a16="http://schemas.microsoft.com/office/drawing/2014/main" id="{2492145A-9D8C-2981-ED7E-920780D928F8}"/>
              </a:ext>
            </a:extLst>
          </p:cNvPr>
          <p:cNvPicPr>
            <a:picLocks noChangeAspect="1"/>
          </p:cNvPicPr>
          <p:nvPr/>
        </p:nvPicPr>
        <p:blipFill>
          <a:blip r:embed="rId4"/>
          <a:stretch>
            <a:fillRect/>
          </a:stretch>
        </p:blipFill>
        <p:spPr>
          <a:xfrm>
            <a:off x="8360845" y="1537051"/>
            <a:ext cx="875165" cy="677808"/>
          </a:xfrm>
          <a:prstGeom prst="rect">
            <a:avLst/>
          </a:prstGeom>
          <a:ln>
            <a:solidFill>
              <a:schemeClr val="tx1"/>
            </a:solidFill>
          </a:ln>
        </p:spPr>
      </p:pic>
      <p:pic>
        <p:nvPicPr>
          <p:cNvPr id="17" name="Picture 16">
            <a:extLst>
              <a:ext uri="{FF2B5EF4-FFF2-40B4-BE49-F238E27FC236}">
                <a16:creationId xmlns:a16="http://schemas.microsoft.com/office/drawing/2014/main" id="{35442C7A-D9AA-A720-E619-5689404E83E2}"/>
              </a:ext>
            </a:extLst>
          </p:cNvPr>
          <p:cNvPicPr>
            <a:picLocks noChangeAspect="1"/>
          </p:cNvPicPr>
          <p:nvPr/>
        </p:nvPicPr>
        <p:blipFill>
          <a:blip r:embed="rId5"/>
          <a:stretch>
            <a:fillRect/>
          </a:stretch>
        </p:blipFill>
        <p:spPr>
          <a:xfrm>
            <a:off x="9296836" y="1670761"/>
            <a:ext cx="1030663" cy="470586"/>
          </a:xfrm>
          <a:prstGeom prst="rect">
            <a:avLst/>
          </a:prstGeom>
          <a:ln>
            <a:solidFill>
              <a:schemeClr val="tx1"/>
            </a:solidFill>
          </a:ln>
        </p:spPr>
      </p:pic>
      <p:pic>
        <p:nvPicPr>
          <p:cNvPr id="18" name="Picture 17">
            <a:extLst>
              <a:ext uri="{FF2B5EF4-FFF2-40B4-BE49-F238E27FC236}">
                <a16:creationId xmlns:a16="http://schemas.microsoft.com/office/drawing/2014/main" id="{D21E46D5-6F52-C991-183C-E7C067F026C8}"/>
              </a:ext>
            </a:extLst>
          </p:cNvPr>
          <p:cNvPicPr>
            <a:picLocks noChangeAspect="1"/>
          </p:cNvPicPr>
          <p:nvPr/>
        </p:nvPicPr>
        <p:blipFill>
          <a:blip r:embed="rId6"/>
          <a:stretch>
            <a:fillRect/>
          </a:stretch>
        </p:blipFill>
        <p:spPr>
          <a:xfrm>
            <a:off x="5317767" y="1537051"/>
            <a:ext cx="832816" cy="643340"/>
          </a:xfrm>
          <a:prstGeom prst="rect">
            <a:avLst/>
          </a:prstGeom>
          <a:ln>
            <a:solidFill>
              <a:schemeClr val="tx1"/>
            </a:solidFill>
          </a:ln>
        </p:spPr>
      </p:pic>
      <p:pic>
        <p:nvPicPr>
          <p:cNvPr id="19" name="Picture 18">
            <a:extLst>
              <a:ext uri="{FF2B5EF4-FFF2-40B4-BE49-F238E27FC236}">
                <a16:creationId xmlns:a16="http://schemas.microsoft.com/office/drawing/2014/main" id="{7A7D62B4-127A-7544-A5FA-D21F52795B55}"/>
              </a:ext>
            </a:extLst>
          </p:cNvPr>
          <p:cNvPicPr>
            <a:picLocks noChangeAspect="1"/>
          </p:cNvPicPr>
          <p:nvPr/>
        </p:nvPicPr>
        <p:blipFill>
          <a:blip r:embed="rId7"/>
          <a:stretch>
            <a:fillRect/>
          </a:stretch>
        </p:blipFill>
        <p:spPr>
          <a:xfrm>
            <a:off x="4166897" y="1494666"/>
            <a:ext cx="1012580" cy="720193"/>
          </a:xfrm>
          <a:prstGeom prst="rect">
            <a:avLst/>
          </a:prstGeom>
          <a:ln>
            <a:solidFill>
              <a:schemeClr val="tx1"/>
            </a:solidFill>
          </a:ln>
        </p:spPr>
      </p:pic>
      <p:pic>
        <p:nvPicPr>
          <p:cNvPr id="20" name="Picture 19">
            <a:extLst>
              <a:ext uri="{FF2B5EF4-FFF2-40B4-BE49-F238E27FC236}">
                <a16:creationId xmlns:a16="http://schemas.microsoft.com/office/drawing/2014/main" id="{32831BA7-5CCC-3656-3E78-FEE0412F88CF}"/>
              </a:ext>
            </a:extLst>
          </p:cNvPr>
          <p:cNvPicPr>
            <a:picLocks noChangeAspect="1"/>
          </p:cNvPicPr>
          <p:nvPr/>
        </p:nvPicPr>
        <p:blipFill>
          <a:blip r:embed="rId8"/>
          <a:stretch>
            <a:fillRect/>
          </a:stretch>
        </p:blipFill>
        <p:spPr>
          <a:xfrm>
            <a:off x="2788618" y="1661914"/>
            <a:ext cx="1103073" cy="468073"/>
          </a:xfrm>
          <a:prstGeom prst="rect">
            <a:avLst/>
          </a:prstGeom>
          <a:ln>
            <a:solidFill>
              <a:schemeClr val="tx1"/>
            </a:solidFill>
          </a:ln>
        </p:spPr>
      </p:pic>
      <p:sp>
        <p:nvSpPr>
          <p:cNvPr id="21" name="TextBox 20">
            <a:extLst>
              <a:ext uri="{FF2B5EF4-FFF2-40B4-BE49-F238E27FC236}">
                <a16:creationId xmlns:a16="http://schemas.microsoft.com/office/drawing/2014/main" id="{492335FD-54CB-A66A-2521-2C93B0B6BAFD}"/>
              </a:ext>
            </a:extLst>
          </p:cNvPr>
          <p:cNvSpPr txBox="1"/>
          <p:nvPr/>
        </p:nvSpPr>
        <p:spPr>
          <a:xfrm>
            <a:off x="9355904" y="914033"/>
            <a:ext cx="2273379" cy="307777"/>
          </a:xfrm>
          <a:prstGeom prst="rect">
            <a:avLst/>
          </a:prstGeom>
          <a:noFill/>
        </p:spPr>
        <p:txBody>
          <a:bodyPr wrap="none" rtlCol="0">
            <a:spAutoFit/>
          </a:bodyPr>
          <a:lstStyle/>
          <a:p>
            <a:r>
              <a:rPr lang="en-US" sz="1400" dirty="0"/>
              <a:t>(drawings not equal scale)</a:t>
            </a:r>
          </a:p>
        </p:txBody>
      </p:sp>
    </p:spTree>
    <p:extLst>
      <p:ext uri="{BB962C8B-B14F-4D97-AF65-F5344CB8AC3E}">
        <p14:creationId xmlns:p14="http://schemas.microsoft.com/office/powerpoint/2010/main" val="30700289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FE2B5-6C60-ED07-115E-8CA238065A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52487-5786-BDE1-5ADE-86F222583FC3}"/>
              </a:ext>
            </a:extLst>
          </p:cNvPr>
          <p:cNvSpPr>
            <a:spLocks noGrp="1"/>
          </p:cNvSpPr>
          <p:nvPr>
            <p:ph type="title"/>
          </p:nvPr>
        </p:nvSpPr>
        <p:spPr/>
        <p:txBody>
          <a:bodyPr/>
          <a:lstStyle/>
          <a:p>
            <a:r>
              <a:rPr lang="en-US" dirty="0"/>
              <a:t>Instrument Radiator Max Sink Temp Breakdown</a:t>
            </a:r>
          </a:p>
        </p:txBody>
      </p:sp>
      <p:grpSp>
        <p:nvGrpSpPr>
          <p:cNvPr id="28" name="Group 27">
            <a:extLst>
              <a:ext uri="{FF2B5EF4-FFF2-40B4-BE49-F238E27FC236}">
                <a16:creationId xmlns:a16="http://schemas.microsoft.com/office/drawing/2014/main" id="{C30B154B-89D3-EA18-86E0-A0D4F692F2CD}"/>
              </a:ext>
            </a:extLst>
          </p:cNvPr>
          <p:cNvGrpSpPr/>
          <p:nvPr/>
        </p:nvGrpSpPr>
        <p:grpSpPr>
          <a:xfrm>
            <a:off x="735702" y="943158"/>
            <a:ext cx="5598695" cy="5616513"/>
            <a:chOff x="497305" y="943158"/>
            <a:chExt cx="5598695" cy="5616513"/>
          </a:xfrm>
        </p:grpSpPr>
        <p:grpSp>
          <p:nvGrpSpPr>
            <p:cNvPr id="4" name="Group 3">
              <a:extLst>
                <a:ext uri="{FF2B5EF4-FFF2-40B4-BE49-F238E27FC236}">
                  <a16:creationId xmlns:a16="http://schemas.microsoft.com/office/drawing/2014/main" id="{0D03E5E7-CA85-BC80-E1B7-911931D98C64}"/>
                </a:ext>
              </a:extLst>
            </p:cNvPr>
            <p:cNvGrpSpPr/>
            <p:nvPr/>
          </p:nvGrpSpPr>
          <p:grpSpPr>
            <a:xfrm>
              <a:off x="497305" y="1035232"/>
              <a:ext cx="5598695" cy="5524439"/>
              <a:chOff x="5630779" y="866789"/>
              <a:chExt cx="5654842" cy="5661011"/>
            </a:xfrm>
          </p:grpSpPr>
          <p:sp>
            <p:nvSpPr>
              <p:cNvPr id="5" name="TextBox 4">
                <a:extLst>
                  <a:ext uri="{FF2B5EF4-FFF2-40B4-BE49-F238E27FC236}">
                    <a16:creationId xmlns:a16="http://schemas.microsoft.com/office/drawing/2014/main" id="{D4ADDDC0-10B5-F503-8A2A-5C9475992E35}"/>
                  </a:ext>
                </a:extLst>
              </p:cNvPr>
              <p:cNvSpPr txBox="1"/>
              <p:nvPr/>
            </p:nvSpPr>
            <p:spPr>
              <a:xfrm>
                <a:off x="5630779" y="866789"/>
                <a:ext cx="5654842" cy="5661011"/>
              </a:xfrm>
              <a:prstGeom prst="rect">
                <a:avLst/>
              </a:prstGeom>
              <a:noFill/>
              <a:ln w="28575">
                <a:solidFill>
                  <a:schemeClr val="tx1"/>
                </a:solidFill>
              </a:ln>
            </p:spPr>
            <p:txBody>
              <a:bodyPr wrap="square" rtlCol="0">
                <a:spAutoFit/>
              </a:bodyPr>
              <a:lstStyle/>
              <a:p>
                <a:endParaRPr lang="en-US" dirty="0"/>
              </a:p>
            </p:txBody>
          </p:sp>
          <p:grpSp>
            <p:nvGrpSpPr>
              <p:cNvPr id="6" name="Group 5">
                <a:extLst>
                  <a:ext uri="{FF2B5EF4-FFF2-40B4-BE49-F238E27FC236}">
                    <a16:creationId xmlns:a16="http://schemas.microsoft.com/office/drawing/2014/main" id="{F2FBB486-A4B2-7981-45A8-10CF640D8645}"/>
                  </a:ext>
                </a:extLst>
              </p:cNvPr>
              <p:cNvGrpSpPr/>
              <p:nvPr/>
            </p:nvGrpSpPr>
            <p:grpSpPr>
              <a:xfrm>
                <a:off x="5876160" y="957572"/>
                <a:ext cx="5331306" cy="5504329"/>
                <a:chOff x="5876160" y="957572"/>
                <a:chExt cx="5331306" cy="5504329"/>
              </a:xfrm>
            </p:grpSpPr>
            <p:pic>
              <p:nvPicPr>
                <p:cNvPr id="7" name="Picture 6">
                  <a:extLst>
                    <a:ext uri="{FF2B5EF4-FFF2-40B4-BE49-F238E27FC236}">
                      <a16:creationId xmlns:a16="http://schemas.microsoft.com/office/drawing/2014/main" id="{2AE0E1B0-01EE-46E1-2073-6851DE5B4B2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76160" y="957572"/>
                  <a:ext cx="3219723" cy="5504329"/>
                </a:xfrm>
                <a:prstGeom prst="rect">
                  <a:avLst/>
                </a:prstGeom>
              </p:spPr>
            </p:pic>
            <p:sp>
              <p:nvSpPr>
                <p:cNvPr id="8" name="Rectangle 7">
                  <a:extLst>
                    <a:ext uri="{FF2B5EF4-FFF2-40B4-BE49-F238E27FC236}">
                      <a16:creationId xmlns:a16="http://schemas.microsoft.com/office/drawing/2014/main" id="{9ABED4DE-A033-FA2E-4C55-E31FAC106342}"/>
                    </a:ext>
                  </a:extLst>
                </p:cNvPr>
                <p:cNvSpPr/>
                <p:nvPr/>
              </p:nvSpPr>
              <p:spPr>
                <a:xfrm>
                  <a:off x="7403436" y="1569470"/>
                  <a:ext cx="1140717" cy="876951"/>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highlight>
                        <a:srgbClr val="FFFFFF"/>
                      </a:highlight>
                    </a:rPr>
                    <a:t>CI</a:t>
                  </a:r>
                </a:p>
              </p:txBody>
            </p:sp>
            <p:sp>
              <p:nvSpPr>
                <p:cNvPr id="11" name="TextBox 10">
                  <a:extLst>
                    <a:ext uri="{FF2B5EF4-FFF2-40B4-BE49-F238E27FC236}">
                      <a16:creationId xmlns:a16="http://schemas.microsoft.com/office/drawing/2014/main" id="{0036A020-E0C7-654D-81F3-0A422F8568A3}"/>
                    </a:ext>
                  </a:extLst>
                </p:cNvPr>
                <p:cNvSpPr txBox="1"/>
                <p:nvPr/>
              </p:nvSpPr>
              <p:spPr>
                <a:xfrm>
                  <a:off x="9041971" y="1765349"/>
                  <a:ext cx="1455875" cy="378462"/>
                </a:xfrm>
                <a:prstGeom prst="rect">
                  <a:avLst/>
                </a:prstGeom>
                <a:noFill/>
              </p:spPr>
              <p:txBody>
                <a:bodyPr wrap="none" rtlCol="0">
                  <a:spAutoFit/>
                </a:bodyPr>
                <a:lstStyle/>
                <a:p>
                  <a:r>
                    <a:rPr lang="en-US" dirty="0"/>
                    <a:t>CI: 57K-69K</a:t>
                  </a:r>
                </a:p>
              </p:txBody>
            </p:sp>
            <p:sp>
              <p:nvSpPr>
                <p:cNvPr id="12" name="TextBox 11">
                  <a:extLst>
                    <a:ext uri="{FF2B5EF4-FFF2-40B4-BE49-F238E27FC236}">
                      <a16:creationId xmlns:a16="http://schemas.microsoft.com/office/drawing/2014/main" id="{5C2A31DC-FF6F-B190-EFB1-F84081D70DE3}"/>
                    </a:ext>
                  </a:extLst>
                </p:cNvPr>
                <p:cNvSpPr txBox="1"/>
                <p:nvPr/>
              </p:nvSpPr>
              <p:spPr>
                <a:xfrm>
                  <a:off x="8680864" y="1080540"/>
                  <a:ext cx="2526602" cy="662309"/>
                </a:xfrm>
                <a:prstGeom prst="rect">
                  <a:avLst/>
                </a:prstGeom>
                <a:noFill/>
              </p:spPr>
              <p:txBody>
                <a:bodyPr wrap="square" rtlCol="0">
                  <a:spAutoFit/>
                </a:bodyPr>
                <a:lstStyle/>
                <a:p>
                  <a:pPr algn="ctr"/>
                  <a:r>
                    <a:rPr lang="en-US" b="1" u="sng" dirty="0">
                      <a:cs typeface="GreekC" panose="00000400000000000000" pitchFamily="2" charset="0"/>
                    </a:rPr>
                    <a:t>Sink Temp Range Across All Attitudes</a:t>
                  </a:r>
                  <a:endParaRPr lang="en-US" b="1" u="sng" dirty="0"/>
                </a:p>
              </p:txBody>
            </p:sp>
            <p:sp>
              <p:nvSpPr>
                <p:cNvPr id="13" name="Rectangle 12">
                  <a:extLst>
                    <a:ext uri="{FF2B5EF4-FFF2-40B4-BE49-F238E27FC236}">
                      <a16:creationId xmlns:a16="http://schemas.microsoft.com/office/drawing/2014/main" id="{F361107C-D0FD-FFF5-8A26-94A215C622A5}"/>
                    </a:ext>
                  </a:extLst>
                </p:cNvPr>
                <p:cNvSpPr/>
                <p:nvPr/>
              </p:nvSpPr>
              <p:spPr>
                <a:xfrm>
                  <a:off x="7548282" y="2549198"/>
                  <a:ext cx="860611" cy="1027719"/>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highlight>
                        <a:srgbClr val="FFFFFF"/>
                      </a:highlight>
                    </a:rPr>
                    <a:t>UVI-MOS</a:t>
                  </a:r>
                </a:p>
              </p:txBody>
            </p:sp>
            <p:sp>
              <p:nvSpPr>
                <p:cNvPr id="14" name="TextBox 13">
                  <a:extLst>
                    <a:ext uri="{FF2B5EF4-FFF2-40B4-BE49-F238E27FC236}">
                      <a16:creationId xmlns:a16="http://schemas.microsoft.com/office/drawing/2014/main" id="{41AD7F9A-7007-944B-8EC4-FD98AB3134B7}"/>
                    </a:ext>
                  </a:extLst>
                </p:cNvPr>
                <p:cNvSpPr txBox="1"/>
                <p:nvPr/>
              </p:nvSpPr>
              <p:spPr>
                <a:xfrm>
                  <a:off x="8834125" y="2871334"/>
                  <a:ext cx="2220081" cy="378462"/>
                </a:xfrm>
                <a:prstGeom prst="rect">
                  <a:avLst/>
                </a:prstGeom>
                <a:noFill/>
              </p:spPr>
              <p:txBody>
                <a:bodyPr wrap="none" rtlCol="0">
                  <a:spAutoFit/>
                </a:bodyPr>
                <a:lstStyle/>
                <a:p>
                  <a:r>
                    <a:rPr lang="en-US" dirty="0"/>
                    <a:t>UVI-MOS: 60K-72K</a:t>
                  </a:r>
                </a:p>
              </p:txBody>
            </p:sp>
            <p:sp>
              <p:nvSpPr>
                <p:cNvPr id="15" name="Rectangle 14">
                  <a:extLst>
                    <a:ext uri="{FF2B5EF4-FFF2-40B4-BE49-F238E27FC236}">
                      <a16:creationId xmlns:a16="http://schemas.microsoft.com/office/drawing/2014/main" id="{07CDB2F7-CDE6-4C16-1820-18A9BAD248E2}"/>
                    </a:ext>
                  </a:extLst>
                </p:cNvPr>
                <p:cNvSpPr/>
                <p:nvPr/>
              </p:nvSpPr>
              <p:spPr>
                <a:xfrm>
                  <a:off x="7467601" y="3714611"/>
                  <a:ext cx="484668" cy="1178967"/>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highlight>
                        <a:srgbClr val="FFFFFF"/>
                      </a:highlight>
                    </a:rPr>
                    <a:t>HRI</a:t>
                  </a:r>
                </a:p>
              </p:txBody>
            </p:sp>
            <p:sp>
              <p:nvSpPr>
                <p:cNvPr id="16" name="Rectangle 15">
                  <a:extLst>
                    <a:ext uri="{FF2B5EF4-FFF2-40B4-BE49-F238E27FC236}">
                      <a16:creationId xmlns:a16="http://schemas.microsoft.com/office/drawing/2014/main" id="{86F55F5F-ECB8-82D8-85B5-385345DEEF36}"/>
                    </a:ext>
                  </a:extLst>
                </p:cNvPr>
                <p:cNvSpPr/>
                <p:nvPr/>
              </p:nvSpPr>
              <p:spPr>
                <a:xfrm>
                  <a:off x="7996614" y="3714610"/>
                  <a:ext cx="484668" cy="1178967"/>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highlight>
                        <a:srgbClr val="FFFFFF"/>
                      </a:highlight>
                    </a:rPr>
                    <a:t>HRI</a:t>
                  </a:r>
                </a:p>
              </p:txBody>
            </p:sp>
            <p:sp>
              <p:nvSpPr>
                <p:cNvPr id="17" name="TextBox 16">
                  <a:extLst>
                    <a:ext uri="{FF2B5EF4-FFF2-40B4-BE49-F238E27FC236}">
                      <a16:creationId xmlns:a16="http://schemas.microsoft.com/office/drawing/2014/main" id="{DF9FD124-6EBE-4B69-FFA5-DC4CEE643ADF}"/>
                    </a:ext>
                  </a:extLst>
                </p:cNvPr>
                <p:cNvSpPr txBox="1"/>
                <p:nvPr/>
              </p:nvSpPr>
              <p:spPr>
                <a:xfrm>
                  <a:off x="8984735" y="4128344"/>
                  <a:ext cx="1624260" cy="378462"/>
                </a:xfrm>
                <a:prstGeom prst="rect">
                  <a:avLst/>
                </a:prstGeom>
                <a:noFill/>
              </p:spPr>
              <p:txBody>
                <a:bodyPr wrap="none" rtlCol="0">
                  <a:spAutoFit/>
                </a:bodyPr>
                <a:lstStyle/>
                <a:p>
                  <a:r>
                    <a:rPr lang="en-US" dirty="0"/>
                    <a:t>HRI: 65K-73K</a:t>
                  </a:r>
                </a:p>
              </p:txBody>
            </p:sp>
            <p:sp>
              <p:nvSpPr>
                <p:cNvPr id="18" name="Rectangle 17">
                  <a:extLst>
                    <a:ext uri="{FF2B5EF4-FFF2-40B4-BE49-F238E27FC236}">
                      <a16:creationId xmlns:a16="http://schemas.microsoft.com/office/drawing/2014/main" id="{3FD3E9A5-604E-CB86-E3EF-B11C4344E515}"/>
                    </a:ext>
                  </a:extLst>
                </p:cNvPr>
                <p:cNvSpPr/>
                <p:nvPr/>
              </p:nvSpPr>
              <p:spPr>
                <a:xfrm>
                  <a:off x="7589591" y="5031270"/>
                  <a:ext cx="789586" cy="449875"/>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highlight>
                        <a:srgbClr val="FFFFFF"/>
                      </a:highlight>
                    </a:rPr>
                    <a:t>UVI-IFU</a:t>
                  </a:r>
                </a:p>
              </p:txBody>
            </p:sp>
            <p:sp>
              <p:nvSpPr>
                <p:cNvPr id="19" name="Rectangle 18">
                  <a:extLst>
                    <a:ext uri="{FF2B5EF4-FFF2-40B4-BE49-F238E27FC236}">
                      <a16:creationId xmlns:a16="http://schemas.microsoft.com/office/drawing/2014/main" id="{EBC315E6-E4AE-822D-7035-7A824CED82BC}"/>
                    </a:ext>
                  </a:extLst>
                </p:cNvPr>
                <p:cNvSpPr/>
                <p:nvPr/>
              </p:nvSpPr>
              <p:spPr>
                <a:xfrm>
                  <a:off x="7578414" y="5677745"/>
                  <a:ext cx="819302" cy="449875"/>
                </a:xfrm>
                <a:prstGeom prst="rect">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highlight>
                        <a:srgbClr val="FFFFFF"/>
                      </a:highlight>
                    </a:rPr>
                    <a:t>XI</a:t>
                  </a:r>
                </a:p>
              </p:txBody>
            </p:sp>
            <p:sp>
              <p:nvSpPr>
                <p:cNvPr id="20" name="TextBox 19">
                  <a:extLst>
                    <a:ext uri="{FF2B5EF4-FFF2-40B4-BE49-F238E27FC236}">
                      <a16:creationId xmlns:a16="http://schemas.microsoft.com/office/drawing/2014/main" id="{86A33BF8-317B-A86C-C4E1-D5F40ADD36F6}"/>
                    </a:ext>
                  </a:extLst>
                </p:cNvPr>
                <p:cNvSpPr txBox="1"/>
                <p:nvPr/>
              </p:nvSpPr>
              <p:spPr>
                <a:xfrm>
                  <a:off x="8836736" y="5020853"/>
                  <a:ext cx="2064649" cy="378462"/>
                </a:xfrm>
                <a:prstGeom prst="rect">
                  <a:avLst/>
                </a:prstGeom>
                <a:noFill/>
              </p:spPr>
              <p:txBody>
                <a:bodyPr wrap="none" rtlCol="0">
                  <a:spAutoFit/>
                </a:bodyPr>
                <a:lstStyle/>
                <a:p>
                  <a:r>
                    <a:rPr lang="en-US" dirty="0"/>
                    <a:t>UVI-IFU: 70K-74K</a:t>
                  </a:r>
                </a:p>
              </p:txBody>
            </p:sp>
            <p:sp>
              <p:nvSpPr>
                <p:cNvPr id="21" name="TextBox 20">
                  <a:extLst>
                    <a:ext uri="{FF2B5EF4-FFF2-40B4-BE49-F238E27FC236}">
                      <a16:creationId xmlns:a16="http://schemas.microsoft.com/office/drawing/2014/main" id="{B24BFCCB-73F8-FF1B-2BAE-2B82D4D021B5}"/>
                    </a:ext>
                  </a:extLst>
                </p:cNvPr>
                <p:cNvSpPr txBox="1"/>
                <p:nvPr/>
              </p:nvSpPr>
              <p:spPr>
                <a:xfrm>
                  <a:off x="9075403" y="5703011"/>
                  <a:ext cx="1442923" cy="378462"/>
                </a:xfrm>
                <a:prstGeom prst="rect">
                  <a:avLst/>
                </a:prstGeom>
                <a:noFill/>
              </p:spPr>
              <p:txBody>
                <a:bodyPr wrap="none" rtlCol="0">
                  <a:spAutoFit/>
                </a:bodyPr>
                <a:lstStyle/>
                <a:p>
                  <a:r>
                    <a:rPr lang="en-US" dirty="0"/>
                    <a:t>XI: 72K-76K</a:t>
                  </a:r>
                </a:p>
              </p:txBody>
            </p:sp>
          </p:grpSp>
        </p:grpSp>
        <p:sp>
          <p:nvSpPr>
            <p:cNvPr id="22" name="TextBox 21">
              <a:extLst>
                <a:ext uri="{FF2B5EF4-FFF2-40B4-BE49-F238E27FC236}">
                  <a16:creationId xmlns:a16="http://schemas.microsoft.com/office/drawing/2014/main" id="{60DB1EBF-1F9A-86A8-3744-D6AFAE615BAA}"/>
                </a:ext>
              </a:extLst>
            </p:cNvPr>
            <p:cNvSpPr txBox="1"/>
            <p:nvPr/>
          </p:nvSpPr>
          <p:spPr>
            <a:xfrm>
              <a:off x="1891039" y="943158"/>
              <a:ext cx="1955985" cy="338554"/>
            </a:xfrm>
            <a:prstGeom prst="rect">
              <a:avLst/>
            </a:prstGeom>
            <a:solidFill>
              <a:srgbClr val="D9E1F2"/>
            </a:solidFill>
            <a:ln>
              <a:solidFill>
                <a:schemeClr val="tx1"/>
              </a:solidFill>
            </a:ln>
          </p:spPr>
          <p:txBody>
            <a:bodyPr wrap="none" lIns="91440" tIns="45720" rIns="91440" bIns="45720" rtlCol="0" anchor="t">
              <a:spAutoFit/>
            </a:bodyPr>
            <a:lstStyle/>
            <a:p>
              <a:r>
                <a:rPr lang="en-US" sz="1600" b="1" dirty="0"/>
                <a:t>-45°/22.5° Contour</a:t>
              </a:r>
            </a:p>
          </p:txBody>
        </p:sp>
      </p:grpSp>
      <p:graphicFrame>
        <p:nvGraphicFramePr>
          <p:cNvPr id="26" name="Content Placeholder 25">
            <a:extLst>
              <a:ext uri="{FF2B5EF4-FFF2-40B4-BE49-F238E27FC236}">
                <a16:creationId xmlns:a16="http://schemas.microsoft.com/office/drawing/2014/main" id="{9F9848D6-5410-D8D7-2F82-9FA3A8931D61}"/>
              </a:ext>
            </a:extLst>
          </p:cNvPr>
          <p:cNvGraphicFramePr>
            <a:graphicFrameLocks noGrp="1"/>
          </p:cNvGraphicFramePr>
          <p:nvPr>
            <p:ph idx="1"/>
          </p:nvPr>
        </p:nvGraphicFramePr>
        <p:xfrm>
          <a:off x="6624972" y="1035232"/>
          <a:ext cx="4831326" cy="2644748"/>
        </p:xfrm>
        <a:graphic>
          <a:graphicData uri="http://schemas.openxmlformats.org/drawingml/2006/table">
            <a:tbl>
              <a:tblPr/>
              <a:tblGrid>
                <a:gridCol w="1164866">
                  <a:extLst>
                    <a:ext uri="{9D8B030D-6E8A-4147-A177-3AD203B41FA5}">
                      <a16:colId xmlns:a16="http://schemas.microsoft.com/office/drawing/2014/main" val="1212913904"/>
                    </a:ext>
                  </a:extLst>
                </a:gridCol>
                <a:gridCol w="733292">
                  <a:extLst>
                    <a:ext uri="{9D8B030D-6E8A-4147-A177-3AD203B41FA5}">
                      <a16:colId xmlns:a16="http://schemas.microsoft.com/office/drawing/2014/main" val="1726315861"/>
                    </a:ext>
                  </a:extLst>
                </a:gridCol>
                <a:gridCol w="733292">
                  <a:extLst>
                    <a:ext uri="{9D8B030D-6E8A-4147-A177-3AD203B41FA5}">
                      <a16:colId xmlns:a16="http://schemas.microsoft.com/office/drawing/2014/main" val="3526325520"/>
                    </a:ext>
                  </a:extLst>
                </a:gridCol>
                <a:gridCol w="733292">
                  <a:extLst>
                    <a:ext uri="{9D8B030D-6E8A-4147-A177-3AD203B41FA5}">
                      <a16:colId xmlns:a16="http://schemas.microsoft.com/office/drawing/2014/main" val="1475183924"/>
                    </a:ext>
                  </a:extLst>
                </a:gridCol>
                <a:gridCol w="733292">
                  <a:extLst>
                    <a:ext uri="{9D8B030D-6E8A-4147-A177-3AD203B41FA5}">
                      <a16:colId xmlns:a16="http://schemas.microsoft.com/office/drawing/2014/main" val="851659790"/>
                    </a:ext>
                  </a:extLst>
                </a:gridCol>
                <a:gridCol w="733292">
                  <a:extLst>
                    <a:ext uri="{9D8B030D-6E8A-4147-A177-3AD203B41FA5}">
                      <a16:colId xmlns:a16="http://schemas.microsoft.com/office/drawing/2014/main" val="2434209500"/>
                    </a:ext>
                  </a:extLst>
                </a:gridCol>
              </a:tblGrid>
              <a:tr h="333418">
                <a:tc rowSpan="2">
                  <a:txBody>
                    <a:bodyPr/>
                    <a:lstStyle/>
                    <a:p>
                      <a:pPr algn="ctr" fontAlgn="ctr">
                        <a:buNone/>
                      </a:pPr>
                      <a:r>
                        <a:rPr lang="en-US" sz="1300" b="1" i="0" u="none" strike="noStrike" dirty="0">
                          <a:solidFill>
                            <a:srgbClr val="000000"/>
                          </a:solidFill>
                          <a:effectLst/>
                          <a:latin typeface="Aptos Narrow" panose="020B0004020202020204" pitchFamily="34" charset="0"/>
                        </a:rPr>
                        <a:t>Attitude</a:t>
                      </a:r>
                    </a:p>
                  </a:txBody>
                  <a:tcPr marL="121269" marR="121269" marT="60635" marB="6063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tc gridSpan="5">
                  <a:txBody>
                    <a:bodyPr/>
                    <a:lstStyle/>
                    <a:p>
                      <a:pPr algn="ctr" fontAlgn="b">
                        <a:buNone/>
                      </a:pPr>
                      <a:r>
                        <a:rPr lang="en-US" sz="1300" b="1" i="0" u="none" strike="noStrike" dirty="0">
                          <a:solidFill>
                            <a:srgbClr val="000000"/>
                          </a:solidFill>
                          <a:effectLst/>
                          <a:latin typeface="Aptos Narrow" panose="020B0004020202020204" pitchFamily="34" charset="0"/>
                        </a:rPr>
                        <a:t>Max Radiator Sink Temp [K]</a:t>
                      </a:r>
                    </a:p>
                  </a:txBody>
                  <a:tcPr marL="121269" marR="121269" marT="60635" marB="6063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08947067"/>
                  </a:ext>
                </a:extLst>
              </a:tr>
              <a:tr h="231133">
                <a:tc vMerge="1">
                  <a:txBody>
                    <a:bodyPr/>
                    <a:lstStyle/>
                    <a:p>
                      <a:endParaRPr lang="en-US"/>
                    </a:p>
                  </a:txBody>
                  <a:tcPr/>
                </a:tc>
                <a:tc>
                  <a:txBody>
                    <a:bodyPr/>
                    <a:lstStyle/>
                    <a:p>
                      <a:pPr algn="ctr" fontAlgn="b">
                        <a:buNone/>
                      </a:pPr>
                      <a:r>
                        <a:rPr lang="en-US" sz="1300" b="1" i="0" u="none" strike="noStrike">
                          <a:solidFill>
                            <a:srgbClr val="000000"/>
                          </a:solidFill>
                          <a:effectLst/>
                          <a:latin typeface="Aptos Narrow" panose="020B0004020202020204" pitchFamily="34" charset="0"/>
                        </a:rPr>
                        <a:t>CI</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tc>
                  <a:txBody>
                    <a:bodyPr/>
                    <a:lstStyle/>
                    <a:p>
                      <a:pPr algn="ctr" fontAlgn="b">
                        <a:buNone/>
                      </a:pPr>
                      <a:r>
                        <a:rPr lang="en-US" sz="1300" b="1" i="0" u="none" strike="noStrike" dirty="0">
                          <a:solidFill>
                            <a:srgbClr val="000000"/>
                          </a:solidFill>
                          <a:effectLst/>
                          <a:latin typeface="Aptos Narrow" panose="020B0004020202020204" pitchFamily="34" charset="0"/>
                        </a:rPr>
                        <a:t>UVI-MOS</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tc>
                  <a:txBody>
                    <a:bodyPr/>
                    <a:lstStyle/>
                    <a:p>
                      <a:pPr algn="ctr" fontAlgn="b">
                        <a:buNone/>
                      </a:pPr>
                      <a:r>
                        <a:rPr lang="en-US" sz="1300" b="1" i="0" u="none" strike="noStrike">
                          <a:solidFill>
                            <a:srgbClr val="000000"/>
                          </a:solidFill>
                          <a:effectLst/>
                          <a:latin typeface="Aptos Narrow" panose="020B0004020202020204" pitchFamily="34" charset="0"/>
                        </a:rPr>
                        <a:t>HRI</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tc>
                  <a:txBody>
                    <a:bodyPr/>
                    <a:lstStyle/>
                    <a:p>
                      <a:pPr algn="ctr" fontAlgn="b">
                        <a:buNone/>
                      </a:pPr>
                      <a:r>
                        <a:rPr lang="en-US" sz="1300" b="1" i="0" u="none" strike="noStrike">
                          <a:solidFill>
                            <a:srgbClr val="000000"/>
                          </a:solidFill>
                          <a:effectLst/>
                          <a:latin typeface="Aptos Narrow" panose="020B0004020202020204" pitchFamily="34" charset="0"/>
                        </a:rPr>
                        <a:t>UVI-IFU</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tc>
                  <a:txBody>
                    <a:bodyPr/>
                    <a:lstStyle/>
                    <a:p>
                      <a:pPr algn="ctr" fontAlgn="b">
                        <a:buNone/>
                      </a:pPr>
                      <a:r>
                        <a:rPr lang="en-US" sz="1300" b="1" i="0" u="none" strike="noStrike">
                          <a:solidFill>
                            <a:srgbClr val="000000"/>
                          </a:solidFill>
                          <a:effectLst/>
                          <a:latin typeface="Aptos Narrow" panose="020B0004020202020204" pitchFamily="34" charset="0"/>
                        </a:rPr>
                        <a:t>XI</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797"/>
                    </a:solidFill>
                  </a:tcPr>
                </a:tc>
                <a:extLst>
                  <a:ext uri="{0D108BD9-81ED-4DB2-BD59-A6C34878D82A}">
                    <a16:rowId xmlns:a16="http://schemas.microsoft.com/office/drawing/2014/main" val="1519775516"/>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0°/0°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65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4305233"/>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0°/22.5°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62</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66</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71</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7237549"/>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0°/-22.5°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62</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66</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71</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4758369"/>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-30°/0°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67</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76</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5726560"/>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-30°/22.5°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66</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74</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1626654"/>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30°/-22.5°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66</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74</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0084324"/>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-45°/0°</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68</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74</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847918"/>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-45°/22.5°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69</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71</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74</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9269427"/>
                  </a:ext>
                </a:extLst>
              </a:tr>
              <a:tr h="231133">
                <a:tc>
                  <a:txBody>
                    <a:bodyPr/>
                    <a:lstStyle/>
                    <a:p>
                      <a:pPr algn="ctr" fontAlgn="b">
                        <a:buNone/>
                      </a:pPr>
                      <a:r>
                        <a:rPr lang="en-US" sz="1300" b="0" i="0" u="none" strike="noStrike">
                          <a:solidFill>
                            <a:srgbClr val="000000"/>
                          </a:solidFill>
                          <a:effectLst/>
                          <a:latin typeface="Aptos Narrow" panose="020B0004020202020204" pitchFamily="34" charset="0"/>
                        </a:rPr>
                        <a:t>-45°/-22.5°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69</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71</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74</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75</a:t>
                      </a:r>
                    </a:p>
                  </a:txBody>
                  <a:tcPr marL="10106" marR="10106" marT="101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123199"/>
                  </a:ext>
                </a:extLst>
              </a:tr>
            </a:tbl>
          </a:graphicData>
        </a:graphic>
      </p:graphicFrame>
      <p:graphicFrame>
        <p:nvGraphicFramePr>
          <p:cNvPr id="27" name="Table 26">
            <a:extLst>
              <a:ext uri="{FF2B5EF4-FFF2-40B4-BE49-F238E27FC236}">
                <a16:creationId xmlns:a16="http://schemas.microsoft.com/office/drawing/2014/main" id="{A71FC235-F0C2-B744-8217-ECD237403BB5}"/>
              </a:ext>
            </a:extLst>
          </p:cNvPr>
          <p:cNvGraphicFramePr>
            <a:graphicFrameLocks noGrp="1"/>
          </p:cNvGraphicFramePr>
          <p:nvPr/>
        </p:nvGraphicFramePr>
        <p:xfrm>
          <a:off x="6624973" y="3879908"/>
          <a:ext cx="4826779" cy="2633837"/>
        </p:xfrm>
        <a:graphic>
          <a:graphicData uri="http://schemas.openxmlformats.org/drawingml/2006/table">
            <a:tbl>
              <a:tblPr/>
              <a:tblGrid>
                <a:gridCol w="1163769">
                  <a:extLst>
                    <a:ext uri="{9D8B030D-6E8A-4147-A177-3AD203B41FA5}">
                      <a16:colId xmlns:a16="http://schemas.microsoft.com/office/drawing/2014/main" val="221493770"/>
                    </a:ext>
                  </a:extLst>
                </a:gridCol>
                <a:gridCol w="732602">
                  <a:extLst>
                    <a:ext uri="{9D8B030D-6E8A-4147-A177-3AD203B41FA5}">
                      <a16:colId xmlns:a16="http://schemas.microsoft.com/office/drawing/2014/main" val="2504675334"/>
                    </a:ext>
                  </a:extLst>
                </a:gridCol>
                <a:gridCol w="732602">
                  <a:extLst>
                    <a:ext uri="{9D8B030D-6E8A-4147-A177-3AD203B41FA5}">
                      <a16:colId xmlns:a16="http://schemas.microsoft.com/office/drawing/2014/main" val="1861496561"/>
                    </a:ext>
                  </a:extLst>
                </a:gridCol>
                <a:gridCol w="732602">
                  <a:extLst>
                    <a:ext uri="{9D8B030D-6E8A-4147-A177-3AD203B41FA5}">
                      <a16:colId xmlns:a16="http://schemas.microsoft.com/office/drawing/2014/main" val="2934116367"/>
                    </a:ext>
                  </a:extLst>
                </a:gridCol>
                <a:gridCol w="732602">
                  <a:extLst>
                    <a:ext uri="{9D8B030D-6E8A-4147-A177-3AD203B41FA5}">
                      <a16:colId xmlns:a16="http://schemas.microsoft.com/office/drawing/2014/main" val="464395815"/>
                    </a:ext>
                  </a:extLst>
                </a:gridCol>
                <a:gridCol w="732602">
                  <a:extLst>
                    <a:ext uri="{9D8B030D-6E8A-4147-A177-3AD203B41FA5}">
                      <a16:colId xmlns:a16="http://schemas.microsoft.com/office/drawing/2014/main" val="4121970538"/>
                    </a:ext>
                  </a:extLst>
                </a:gridCol>
              </a:tblGrid>
              <a:tr h="324687">
                <a:tc rowSpan="2">
                  <a:txBody>
                    <a:bodyPr/>
                    <a:lstStyle/>
                    <a:p>
                      <a:pPr algn="ctr" fontAlgn="ctr">
                        <a:buNone/>
                      </a:pPr>
                      <a:r>
                        <a:rPr lang="en-US" sz="1300" b="1" i="0" u="none" strike="noStrike" dirty="0">
                          <a:solidFill>
                            <a:srgbClr val="000000"/>
                          </a:solidFill>
                          <a:effectLst/>
                          <a:latin typeface="Aptos Narrow" panose="020B0004020202020204" pitchFamily="34" charset="0"/>
                        </a:rPr>
                        <a:t>Attitude</a:t>
                      </a:r>
                    </a:p>
                  </a:txBody>
                  <a:tcPr marL="87058" marR="87058" marT="43529" marB="4352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gridSpan="5">
                  <a:txBody>
                    <a:bodyPr/>
                    <a:lstStyle/>
                    <a:p>
                      <a:pPr algn="ctr" fontAlgn="b">
                        <a:buNone/>
                      </a:pPr>
                      <a:r>
                        <a:rPr lang="en-US" sz="1300" b="1" i="0" u="none" strike="noStrike" dirty="0">
                          <a:solidFill>
                            <a:srgbClr val="000000"/>
                          </a:solidFill>
                          <a:effectLst/>
                          <a:latin typeface="Aptos Narrow" panose="020B0004020202020204" pitchFamily="34" charset="0"/>
                        </a:rPr>
                        <a:t>Min Radiator Sink Temp [K]</a:t>
                      </a:r>
                    </a:p>
                  </a:txBody>
                  <a:tcPr marL="87058" marR="87058" marT="43529" marB="43529"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41441954"/>
                  </a:ext>
                </a:extLst>
              </a:tr>
              <a:tr h="230915">
                <a:tc vMerge="1">
                  <a:txBody>
                    <a:bodyPr/>
                    <a:lstStyle/>
                    <a:p>
                      <a:endParaRPr lang="en-US"/>
                    </a:p>
                  </a:txBody>
                  <a:tcPr/>
                </a:tc>
                <a:tc>
                  <a:txBody>
                    <a:bodyPr/>
                    <a:lstStyle/>
                    <a:p>
                      <a:pPr algn="ctr" fontAlgn="b">
                        <a:buNone/>
                      </a:pPr>
                      <a:r>
                        <a:rPr lang="en-US" sz="1300" b="1" i="0" u="none" strike="noStrike">
                          <a:solidFill>
                            <a:srgbClr val="000000"/>
                          </a:solidFill>
                          <a:effectLst/>
                          <a:latin typeface="Aptos Narrow" panose="020B0004020202020204" pitchFamily="34" charset="0"/>
                        </a:rPr>
                        <a:t>CI</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buNone/>
                      </a:pPr>
                      <a:r>
                        <a:rPr lang="en-US" sz="1300" b="1" i="0" u="none" strike="noStrike">
                          <a:solidFill>
                            <a:srgbClr val="000000"/>
                          </a:solidFill>
                          <a:effectLst/>
                          <a:latin typeface="Aptos Narrow" panose="020B0004020202020204" pitchFamily="34" charset="0"/>
                        </a:rPr>
                        <a:t>UVI-MOS</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buNone/>
                      </a:pPr>
                      <a:r>
                        <a:rPr lang="en-US" sz="1300" b="1" i="0" u="none" strike="noStrike">
                          <a:solidFill>
                            <a:srgbClr val="000000"/>
                          </a:solidFill>
                          <a:effectLst/>
                          <a:latin typeface="Aptos Narrow" panose="020B0004020202020204" pitchFamily="34" charset="0"/>
                        </a:rPr>
                        <a:t>HRI</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buNone/>
                      </a:pPr>
                      <a:r>
                        <a:rPr lang="en-US" sz="1300" b="1" i="0" u="none" strike="noStrike">
                          <a:solidFill>
                            <a:srgbClr val="000000"/>
                          </a:solidFill>
                          <a:effectLst/>
                          <a:latin typeface="Aptos Narrow" panose="020B0004020202020204" pitchFamily="34" charset="0"/>
                        </a:rPr>
                        <a:t>UVI-IFU</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buNone/>
                      </a:pPr>
                      <a:r>
                        <a:rPr lang="en-US" sz="1300" b="1" i="0" u="none" strike="noStrike">
                          <a:solidFill>
                            <a:srgbClr val="000000"/>
                          </a:solidFill>
                          <a:effectLst/>
                          <a:latin typeface="Aptos Narrow" panose="020B0004020202020204" pitchFamily="34" charset="0"/>
                        </a:rPr>
                        <a:t>XI</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646502721"/>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0°/0°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57</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3323442"/>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0°/22.5°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58</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2587723"/>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0°/-22.5°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58</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65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9453104"/>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-30°/0°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67</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69</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1906376"/>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-30°/22.5°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66</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69</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5778176"/>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30°/-22.5°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66</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69</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1732911"/>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-45°/0°</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68</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71</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73</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7553483"/>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-45°/22.5°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68</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71</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7304956"/>
                  </a:ext>
                </a:extLst>
              </a:tr>
              <a:tr h="230915">
                <a:tc>
                  <a:txBody>
                    <a:bodyPr/>
                    <a:lstStyle/>
                    <a:p>
                      <a:pPr algn="ctr" fontAlgn="b">
                        <a:buNone/>
                      </a:pPr>
                      <a:r>
                        <a:rPr lang="en-US" sz="1300" b="0" i="0" u="none" strike="noStrike">
                          <a:solidFill>
                            <a:srgbClr val="000000"/>
                          </a:solidFill>
                          <a:effectLst/>
                          <a:latin typeface="Aptos Narrow" panose="020B0004020202020204" pitchFamily="34" charset="0"/>
                        </a:rPr>
                        <a:t>-45°/-22.5°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65</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68</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71</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300" b="0" i="0" u="none" strike="noStrike" dirty="0">
                          <a:solidFill>
                            <a:srgbClr val="000000"/>
                          </a:solidFill>
                          <a:effectLst/>
                          <a:latin typeface="Aptos Narrow" panose="020B0004020202020204" pitchFamily="34" charset="0"/>
                        </a:rPr>
                        <a:t>72</a:t>
                      </a:r>
                    </a:p>
                  </a:txBody>
                  <a:tcPr marL="9621" marR="9621" marT="96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8596598"/>
                  </a:ext>
                </a:extLst>
              </a:tr>
            </a:tbl>
          </a:graphicData>
        </a:graphic>
      </p:graphicFrame>
    </p:spTree>
    <p:extLst>
      <p:ext uri="{BB962C8B-B14F-4D97-AF65-F5344CB8AC3E}">
        <p14:creationId xmlns:p14="http://schemas.microsoft.com/office/powerpoint/2010/main" val="36559490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27AFF-6633-4C3F-C2D7-AE5C814F1921}"/>
              </a:ext>
            </a:extLst>
          </p:cNvPr>
          <p:cNvSpPr>
            <a:spLocks noGrp="1"/>
          </p:cNvSpPr>
          <p:nvPr>
            <p:ph type="title"/>
          </p:nvPr>
        </p:nvSpPr>
        <p:spPr/>
        <p:txBody>
          <a:bodyPr/>
          <a:lstStyle/>
          <a:p>
            <a:r>
              <a:rPr lang="en-US" dirty="0"/>
              <a:t>Summary</a:t>
            </a:r>
          </a:p>
        </p:txBody>
      </p:sp>
      <p:sp>
        <p:nvSpPr>
          <p:cNvPr id="6" name="Content Placeholder 2">
            <a:extLst>
              <a:ext uri="{FF2B5EF4-FFF2-40B4-BE49-F238E27FC236}">
                <a16:creationId xmlns:a16="http://schemas.microsoft.com/office/drawing/2014/main" id="{8AA25B53-F2F3-2A12-2FDB-6728D9DBA125}"/>
              </a:ext>
            </a:extLst>
          </p:cNvPr>
          <p:cNvSpPr>
            <a:spLocks noGrp="1"/>
          </p:cNvSpPr>
          <p:nvPr>
            <p:ph idx="1"/>
          </p:nvPr>
        </p:nvSpPr>
        <p:spPr>
          <a:xfrm>
            <a:off x="697832" y="878069"/>
            <a:ext cx="10982251" cy="2978578"/>
          </a:xfrm>
        </p:spPr>
        <p:txBody>
          <a:bodyPr/>
          <a:lstStyle/>
          <a:p>
            <a:r>
              <a:rPr lang="en-US" dirty="0"/>
              <a:t>As the observatory is pitched back, min radiator sink temps increase, while max temps remain largely unchanged </a:t>
            </a:r>
          </a:p>
          <a:p>
            <a:pPr lvl="1"/>
            <a:r>
              <a:rPr lang="en-US" dirty="0"/>
              <a:t>Coldest sink temps occur at the top of the radiator, which has the greatest view to the sunshade. With increased pitch, partial illumination of the middle and upper sunshade layers raises the max sunshade temperature </a:t>
            </a:r>
          </a:p>
          <a:p>
            <a:pPr lvl="1"/>
            <a:endParaRPr lang="en-US" dirty="0"/>
          </a:p>
          <a:p>
            <a:pPr marL="457200" lvl="1" indent="0">
              <a:buNone/>
            </a:pPr>
            <a:endParaRPr lang="en-US" b="1" dirty="0"/>
          </a:p>
        </p:txBody>
      </p:sp>
      <p:grpSp>
        <p:nvGrpSpPr>
          <p:cNvPr id="37" name="Group 36">
            <a:extLst>
              <a:ext uri="{FF2B5EF4-FFF2-40B4-BE49-F238E27FC236}">
                <a16:creationId xmlns:a16="http://schemas.microsoft.com/office/drawing/2014/main" id="{8E499EE6-441A-0EE1-5D25-FBE95783C33F}"/>
              </a:ext>
            </a:extLst>
          </p:cNvPr>
          <p:cNvGrpSpPr/>
          <p:nvPr/>
        </p:nvGrpSpPr>
        <p:grpSpPr>
          <a:xfrm>
            <a:off x="259665" y="2561984"/>
            <a:ext cx="10955274" cy="3954379"/>
            <a:chOff x="112909" y="2903621"/>
            <a:chExt cx="10955274" cy="3954379"/>
          </a:xfrm>
        </p:grpSpPr>
        <p:grpSp>
          <p:nvGrpSpPr>
            <p:cNvPr id="25" name="Group 24">
              <a:extLst>
                <a:ext uri="{FF2B5EF4-FFF2-40B4-BE49-F238E27FC236}">
                  <a16:creationId xmlns:a16="http://schemas.microsoft.com/office/drawing/2014/main" id="{1DBA91B2-35E6-22A3-0708-A6E05C8B3B1F}"/>
                </a:ext>
              </a:extLst>
            </p:cNvPr>
            <p:cNvGrpSpPr/>
            <p:nvPr/>
          </p:nvGrpSpPr>
          <p:grpSpPr>
            <a:xfrm>
              <a:off x="1747342" y="2903621"/>
              <a:ext cx="9320841" cy="3954379"/>
              <a:chOff x="1494173" y="2827873"/>
              <a:chExt cx="9320841" cy="3954379"/>
            </a:xfrm>
          </p:grpSpPr>
          <p:grpSp>
            <p:nvGrpSpPr>
              <p:cNvPr id="21" name="Group 20">
                <a:extLst>
                  <a:ext uri="{FF2B5EF4-FFF2-40B4-BE49-F238E27FC236}">
                    <a16:creationId xmlns:a16="http://schemas.microsoft.com/office/drawing/2014/main" id="{AA8A3704-E258-8D68-18CB-A154423E6036}"/>
                  </a:ext>
                </a:extLst>
              </p:cNvPr>
              <p:cNvGrpSpPr/>
              <p:nvPr/>
            </p:nvGrpSpPr>
            <p:grpSpPr>
              <a:xfrm>
                <a:off x="1494173" y="2827873"/>
                <a:ext cx="9320841" cy="3818022"/>
                <a:chOff x="80210" y="3028056"/>
                <a:chExt cx="9320841" cy="3818022"/>
              </a:xfrm>
            </p:grpSpPr>
            <p:grpSp>
              <p:nvGrpSpPr>
                <p:cNvPr id="18" name="Group 17">
                  <a:extLst>
                    <a:ext uri="{FF2B5EF4-FFF2-40B4-BE49-F238E27FC236}">
                      <a16:creationId xmlns:a16="http://schemas.microsoft.com/office/drawing/2014/main" id="{700E194E-3728-5E3E-97C9-12B9E12D36D7}"/>
                    </a:ext>
                  </a:extLst>
                </p:cNvPr>
                <p:cNvGrpSpPr/>
                <p:nvPr/>
              </p:nvGrpSpPr>
              <p:grpSpPr>
                <a:xfrm>
                  <a:off x="80210" y="3028056"/>
                  <a:ext cx="9320841" cy="3818022"/>
                  <a:chOff x="441158" y="2958452"/>
                  <a:chExt cx="9320841" cy="3818022"/>
                </a:xfrm>
              </p:grpSpPr>
              <p:pic>
                <p:nvPicPr>
                  <p:cNvPr id="8" name="Picture 7">
                    <a:extLst>
                      <a:ext uri="{FF2B5EF4-FFF2-40B4-BE49-F238E27FC236}">
                        <a16:creationId xmlns:a16="http://schemas.microsoft.com/office/drawing/2014/main" id="{7DF4EB4A-5578-0607-EE35-DD6492A4B1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00477" y="3173645"/>
                    <a:ext cx="2774660" cy="3471418"/>
                  </a:xfrm>
                  <a:prstGeom prst="rect">
                    <a:avLst/>
                  </a:prstGeom>
                </p:spPr>
              </p:pic>
              <p:pic>
                <p:nvPicPr>
                  <p:cNvPr id="11" name="Picture 10">
                    <a:extLst>
                      <a:ext uri="{FF2B5EF4-FFF2-40B4-BE49-F238E27FC236}">
                        <a16:creationId xmlns:a16="http://schemas.microsoft.com/office/drawing/2014/main" id="{22F65D39-CCCC-DD31-A3A6-7F39FD58418F}"/>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143908" y="3208961"/>
                    <a:ext cx="2774660" cy="3460165"/>
                  </a:xfrm>
                  <a:prstGeom prst="rect">
                    <a:avLst/>
                  </a:prstGeom>
                </p:spPr>
              </p:pic>
              <p:pic>
                <p:nvPicPr>
                  <p:cNvPr id="13" name="Picture 12">
                    <a:extLst>
                      <a:ext uri="{FF2B5EF4-FFF2-40B4-BE49-F238E27FC236}">
                        <a16:creationId xmlns:a16="http://schemas.microsoft.com/office/drawing/2014/main" id="{5F8C1B13-69BF-CDF0-97C2-02C4FB7F42AC}"/>
                      </a:ext>
                    </a:extLst>
                  </p:cNvPr>
                  <p:cNvPicPr>
                    <a:picLocks noChangeAspect="1"/>
                  </p:cNvPicPr>
                  <p:nvPr/>
                </p:nvPicPr>
                <p:blipFill>
                  <a:blip r:embed="rId5">
                    <a:clrChange>
                      <a:clrFrom>
                        <a:srgbClr val="FFFFFF"/>
                      </a:clrFrom>
                      <a:clrTo>
                        <a:srgbClr val="FFFFFF">
                          <a:alpha val="0"/>
                        </a:srgbClr>
                      </a:clrTo>
                    </a:clrChange>
                  </a:blip>
                  <a:srcRect l="23390"/>
                  <a:stretch>
                    <a:fillRect/>
                  </a:stretch>
                </p:blipFill>
                <p:spPr>
                  <a:xfrm>
                    <a:off x="6987339" y="2958452"/>
                    <a:ext cx="2774660" cy="3818022"/>
                  </a:xfrm>
                  <a:prstGeom prst="rect">
                    <a:avLst/>
                  </a:prstGeom>
                </p:spPr>
              </p:pic>
              <p:pic>
                <p:nvPicPr>
                  <p:cNvPr id="14" name="Picture 13">
                    <a:extLst>
                      <a:ext uri="{FF2B5EF4-FFF2-40B4-BE49-F238E27FC236}">
                        <a16:creationId xmlns:a16="http://schemas.microsoft.com/office/drawing/2014/main" id="{2B86058C-5958-D8CD-25A6-F9DC92B57F2C}"/>
                      </a:ext>
                    </a:extLst>
                  </p:cNvPr>
                  <p:cNvPicPr>
                    <a:picLocks noChangeAspect="1"/>
                  </p:cNvPicPr>
                  <p:nvPr/>
                </p:nvPicPr>
                <p:blipFill>
                  <a:blip r:embed="rId5"/>
                  <a:srcRect r="77087"/>
                  <a:stretch>
                    <a:fillRect/>
                  </a:stretch>
                </p:blipFill>
                <p:spPr>
                  <a:xfrm>
                    <a:off x="441158" y="3087637"/>
                    <a:ext cx="769437" cy="3581489"/>
                  </a:xfrm>
                  <a:prstGeom prst="rect">
                    <a:avLst/>
                  </a:prstGeom>
                </p:spPr>
              </p:pic>
            </p:grpSp>
            <p:sp>
              <p:nvSpPr>
                <p:cNvPr id="15" name="TextBox 14">
                  <a:extLst>
                    <a:ext uri="{FF2B5EF4-FFF2-40B4-BE49-F238E27FC236}">
                      <a16:creationId xmlns:a16="http://schemas.microsoft.com/office/drawing/2014/main" id="{A729D442-CAEC-2934-BCC1-7914908628EC}"/>
                    </a:ext>
                  </a:extLst>
                </p:cNvPr>
                <p:cNvSpPr txBox="1"/>
                <p:nvPr/>
              </p:nvSpPr>
              <p:spPr>
                <a:xfrm>
                  <a:off x="1069935" y="3605585"/>
                  <a:ext cx="633507" cy="338554"/>
                </a:xfrm>
                <a:prstGeom prst="rect">
                  <a:avLst/>
                </a:prstGeom>
                <a:noFill/>
                <a:ln>
                  <a:noFill/>
                </a:ln>
              </p:spPr>
              <p:txBody>
                <a:bodyPr wrap="none" rtlCol="0">
                  <a:spAutoFit/>
                </a:bodyPr>
                <a:lstStyle/>
                <a:p>
                  <a:r>
                    <a:rPr lang="en-US" sz="1600" b="1" dirty="0"/>
                    <a:t>0°/0°</a:t>
                  </a:r>
                </a:p>
              </p:txBody>
            </p:sp>
            <p:sp>
              <p:nvSpPr>
                <p:cNvPr id="19" name="TextBox 18">
                  <a:extLst>
                    <a:ext uri="{FF2B5EF4-FFF2-40B4-BE49-F238E27FC236}">
                      <a16:creationId xmlns:a16="http://schemas.microsoft.com/office/drawing/2014/main" id="{7D673672-F2AB-5EF0-E032-FAEC6D0632C7}"/>
                    </a:ext>
                  </a:extLst>
                </p:cNvPr>
                <p:cNvSpPr txBox="1"/>
                <p:nvPr/>
              </p:nvSpPr>
              <p:spPr>
                <a:xfrm>
                  <a:off x="3638158" y="3605585"/>
                  <a:ext cx="873957" cy="338554"/>
                </a:xfrm>
                <a:prstGeom prst="rect">
                  <a:avLst/>
                </a:prstGeom>
                <a:noFill/>
                <a:ln>
                  <a:noFill/>
                </a:ln>
              </p:spPr>
              <p:txBody>
                <a:bodyPr wrap="none" rtlCol="0">
                  <a:spAutoFit/>
                </a:bodyPr>
                <a:lstStyle/>
                <a:p>
                  <a:r>
                    <a:rPr lang="en-US" sz="1600" b="1" dirty="0"/>
                    <a:t>-30°, 0°</a:t>
                  </a:r>
                </a:p>
              </p:txBody>
            </p:sp>
            <p:sp>
              <p:nvSpPr>
                <p:cNvPr id="20" name="TextBox 19">
                  <a:extLst>
                    <a:ext uri="{FF2B5EF4-FFF2-40B4-BE49-F238E27FC236}">
                      <a16:creationId xmlns:a16="http://schemas.microsoft.com/office/drawing/2014/main" id="{5E13044F-D592-7903-470E-1C657EE69400}"/>
                    </a:ext>
                  </a:extLst>
                </p:cNvPr>
                <p:cNvSpPr txBox="1"/>
                <p:nvPr/>
              </p:nvSpPr>
              <p:spPr>
                <a:xfrm>
                  <a:off x="6737762" y="3605585"/>
                  <a:ext cx="873957" cy="338554"/>
                </a:xfrm>
                <a:prstGeom prst="rect">
                  <a:avLst/>
                </a:prstGeom>
                <a:noFill/>
                <a:ln>
                  <a:noFill/>
                </a:ln>
              </p:spPr>
              <p:txBody>
                <a:bodyPr wrap="none" rtlCol="0">
                  <a:spAutoFit/>
                </a:bodyPr>
                <a:lstStyle/>
                <a:p>
                  <a:r>
                    <a:rPr lang="en-US" sz="1600" b="1" dirty="0"/>
                    <a:t>-45°, 0°</a:t>
                  </a:r>
                </a:p>
              </p:txBody>
            </p:sp>
          </p:grpSp>
          <p:sp>
            <p:nvSpPr>
              <p:cNvPr id="22" name="TextBox 21">
                <a:extLst>
                  <a:ext uri="{FF2B5EF4-FFF2-40B4-BE49-F238E27FC236}">
                    <a16:creationId xmlns:a16="http://schemas.microsoft.com/office/drawing/2014/main" id="{B6B36910-FBFB-A201-969B-6EF607A7505B}"/>
                  </a:ext>
                </a:extLst>
              </p:cNvPr>
              <p:cNvSpPr txBox="1"/>
              <p:nvPr/>
            </p:nvSpPr>
            <p:spPr>
              <a:xfrm>
                <a:off x="2901842" y="6474473"/>
                <a:ext cx="1677960" cy="307777"/>
              </a:xfrm>
              <a:prstGeom prst="rect">
                <a:avLst/>
              </a:prstGeom>
              <a:solidFill>
                <a:schemeClr val="accent1"/>
              </a:solidFill>
              <a:ln>
                <a:solidFill>
                  <a:schemeClr val="tx1"/>
                </a:solidFill>
              </a:ln>
            </p:spPr>
            <p:txBody>
              <a:bodyPr wrap="none" rtlCol="0">
                <a:spAutoFit/>
              </a:bodyPr>
              <a:lstStyle/>
              <a:p>
                <a:r>
                  <a:rPr lang="en-US" sz="1400" dirty="0"/>
                  <a:t>Max Temp = 251K </a:t>
                </a:r>
              </a:p>
            </p:txBody>
          </p:sp>
          <p:sp>
            <p:nvSpPr>
              <p:cNvPr id="23" name="TextBox 22">
                <a:extLst>
                  <a:ext uri="{FF2B5EF4-FFF2-40B4-BE49-F238E27FC236}">
                    <a16:creationId xmlns:a16="http://schemas.microsoft.com/office/drawing/2014/main" id="{045419BE-9BDE-074A-B84D-431A1B7000E8}"/>
                  </a:ext>
                </a:extLst>
              </p:cNvPr>
              <p:cNvSpPr txBox="1"/>
              <p:nvPr/>
            </p:nvSpPr>
            <p:spPr>
              <a:xfrm>
                <a:off x="5727595" y="6474475"/>
                <a:ext cx="1677960" cy="307777"/>
              </a:xfrm>
              <a:prstGeom prst="rect">
                <a:avLst/>
              </a:prstGeom>
              <a:solidFill>
                <a:schemeClr val="accent1"/>
              </a:solidFill>
              <a:ln>
                <a:solidFill>
                  <a:schemeClr val="tx1"/>
                </a:solidFill>
              </a:ln>
            </p:spPr>
            <p:txBody>
              <a:bodyPr wrap="none" rtlCol="0">
                <a:spAutoFit/>
              </a:bodyPr>
              <a:lstStyle/>
              <a:p>
                <a:r>
                  <a:rPr lang="en-US" sz="1400" dirty="0"/>
                  <a:t>Max Temp = 302K </a:t>
                </a:r>
              </a:p>
            </p:txBody>
          </p:sp>
          <p:sp>
            <p:nvSpPr>
              <p:cNvPr id="24" name="TextBox 23">
                <a:extLst>
                  <a:ext uri="{FF2B5EF4-FFF2-40B4-BE49-F238E27FC236}">
                    <a16:creationId xmlns:a16="http://schemas.microsoft.com/office/drawing/2014/main" id="{E68041D1-5473-D8F4-E92A-3BBA738BBF52}"/>
                  </a:ext>
                </a:extLst>
              </p:cNvPr>
              <p:cNvSpPr txBox="1"/>
              <p:nvPr/>
            </p:nvSpPr>
            <p:spPr>
              <a:xfrm>
                <a:off x="8538131" y="6474474"/>
                <a:ext cx="1677960" cy="307777"/>
              </a:xfrm>
              <a:prstGeom prst="rect">
                <a:avLst/>
              </a:prstGeom>
              <a:solidFill>
                <a:schemeClr val="accent1"/>
              </a:solidFill>
              <a:ln>
                <a:solidFill>
                  <a:schemeClr val="tx1"/>
                </a:solidFill>
              </a:ln>
            </p:spPr>
            <p:txBody>
              <a:bodyPr wrap="none" rtlCol="0">
                <a:spAutoFit/>
              </a:bodyPr>
              <a:lstStyle/>
              <a:p>
                <a:r>
                  <a:rPr lang="en-US" sz="1400" dirty="0"/>
                  <a:t>Max Temp = 319K </a:t>
                </a:r>
              </a:p>
            </p:txBody>
          </p:sp>
        </p:grpSp>
        <p:sp>
          <p:nvSpPr>
            <p:cNvPr id="26" name="TextBox 25">
              <a:extLst>
                <a:ext uri="{FF2B5EF4-FFF2-40B4-BE49-F238E27FC236}">
                  <a16:creationId xmlns:a16="http://schemas.microsoft.com/office/drawing/2014/main" id="{0B7FF82F-E2E2-3203-8EDA-C97EAF51B8F2}"/>
                </a:ext>
              </a:extLst>
            </p:cNvPr>
            <p:cNvSpPr txBox="1"/>
            <p:nvPr/>
          </p:nvSpPr>
          <p:spPr>
            <a:xfrm>
              <a:off x="112909" y="4592717"/>
              <a:ext cx="1634433" cy="461665"/>
            </a:xfrm>
            <a:prstGeom prst="rect">
              <a:avLst/>
            </a:prstGeom>
            <a:noFill/>
          </p:spPr>
          <p:txBody>
            <a:bodyPr wrap="square" rtlCol="0">
              <a:spAutoFit/>
            </a:bodyPr>
            <a:lstStyle/>
            <a:p>
              <a:r>
                <a:rPr lang="en-US" sz="1200" b="1" dirty="0"/>
                <a:t>Top (anti-sun) layer of sunshade shown</a:t>
              </a:r>
            </a:p>
          </p:txBody>
        </p:sp>
      </p:grpSp>
    </p:spTree>
    <p:extLst>
      <p:ext uri="{BB962C8B-B14F-4D97-AF65-F5344CB8AC3E}">
        <p14:creationId xmlns:p14="http://schemas.microsoft.com/office/powerpoint/2010/main" val="4168184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F6770-8ABE-54B3-1D7B-3F5664A51386}"/>
              </a:ext>
            </a:extLst>
          </p:cNvPr>
          <p:cNvSpPr>
            <a:spLocks noGrp="1"/>
          </p:cNvSpPr>
          <p:nvPr>
            <p:ph type="title"/>
          </p:nvPr>
        </p:nvSpPr>
        <p:spPr/>
        <p:txBody>
          <a:bodyPr/>
          <a:lstStyle/>
          <a:p>
            <a:r>
              <a:rPr lang="en-US" dirty="0"/>
              <a:t>Reducing Radiator Blackbody Sink Temperatures</a:t>
            </a:r>
          </a:p>
        </p:txBody>
      </p:sp>
      <p:sp>
        <p:nvSpPr>
          <p:cNvPr id="3" name="Content Placeholder 2">
            <a:extLst>
              <a:ext uri="{FF2B5EF4-FFF2-40B4-BE49-F238E27FC236}">
                <a16:creationId xmlns:a16="http://schemas.microsoft.com/office/drawing/2014/main" id="{AE40ABFB-C00E-EEAC-011C-27135C106DBB}"/>
              </a:ext>
            </a:extLst>
          </p:cNvPr>
          <p:cNvSpPr>
            <a:spLocks noGrp="1"/>
          </p:cNvSpPr>
          <p:nvPr>
            <p:ph idx="1"/>
          </p:nvPr>
        </p:nvSpPr>
        <p:spPr>
          <a:xfrm>
            <a:off x="209552" y="1041400"/>
            <a:ext cx="7712973" cy="5311775"/>
          </a:xfrm>
        </p:spPr>
        <p:txBody>
          <a:bodyPr/>
          <a:lstStyle/>
          <a:p>
            <a:r>
              <a:rPr lang="en-US" dirty="0"/>
              <a:t>If radiator sink temperatures are close to an instrument component temperature:</a:t>
            </a:r>
          </a:p>
          <a:p>
            <a:pPr lvl="1"/>
            <a:r>
              <a:rPr lang="en-US" dirty="0"/>
              <a:t>Reduce the delta temperature from the component to the radiator</a:t>
            </a:r>
          </a:p>
          <a:p>
            <a:pPr lvl="1"/>
            <a:r>
              <a:rPr lang="en-US" dirty="0"/>
              <a:t>Increase radiator area</a:t>
            </a:r>
          </a:p>
          <a:p>
            <a:pPr lvl="1"/>
            <a:r>
              <a:rPr lang="en-US" dirty="0"/>
              <a:t>Consider warmer detectors</a:t>
            </a:r>
          </a:p>
          <a:p>
            <a:r>
              <a:rPr lang="en-US" dirty="0"/>
              <a:t>Use instrument level architecture to reduce sink temperatures (i.e. reduce sunshade IR backloading)</a:t>
            </a:r>
          </a:p>
          <a:p>
            <a:pPr lvl="2"/>
            <a:r>
              <a:rPr lang="en-US" dirty="0"/>
              <a:t>Baffles can be optimized using parabolic shaped vanes or other similar concepts</a:t>
            </a:r>
          </a:p>
          <a:p>
            <a:pPr lvl="2"/>
            <a:r>
              <a:rPr lang="en-US" dirty="0"/>
              <a:t>Expect a significant difference between physical radiator area and effective area due to reduced view to space</a:t>
            </a:r>
          </a:p>
          <a:p>
            <a:pPr lvl="3"/>
            <a:r>
              <a:rPr lang="en-US" dirty="0"/>
              <a:t>For instance, a 4m</a:t>
            </a:r>
            <a:r>
              <a:rPr lang="en-US" baseline="30000" dirty="0"/>
              <a:t>2</a:t>
            </a:r>
            <a:r>
              <a:rPr lang="en-US" dirty="0"/>
              <a:t> radiator may only have a 2m</a:t>
            </a:r>
            <a:r>
              <a:rPr lang="en-US" baseline="30000" dirty="0"/>
              <a:t>2</a:t>
            </a:r>
            <a:r>
              <a:rPr lang="en-US" dirty="0"/>
              <a:t> effective area</a:t>
            </a:r>
          </a:p>
          <a:p>
            <a:pPr lvl="2"/>
            <a:r>
              <a:rPr lang="en-US" dirty="0"/>
              <a:t>Additional deployable shields may block other instrument radiators views to space and may violate prescribed instrument volumes defined in the mechanical interface guidance</a:t>
            </a:r>
          </a:p>
          <a:p>
            <a:pPr lvl="2"/>
            <a:endParaRPr lang="en-US" dirty="0"/>
          </a:p>
        </p:txBody>
      </p:sp>
      <p:pic>
        <p:nvPicPr>
          <p:cNvPr id="4" name="Picture 3">
            <a:extLst>
              <a:ext uri="{FF2B5EF4-FFF2-40B4-BE49-F238E27FC236}">
                <a16:creationId xmlns:a16="http://schemas.microsoft.com/office/drawing/2014/main" id="{4D4077FB-B1A0-EEDF-B148-FC7080EEF7A7}"/>
              </a:ext>
            </a:extLst>
          </p:cNvPr>
          <p:cNvPicPr>
            <a:picLocks noChangeAspect="1"/>
          </p:cNvPicPr>
          <p:nvPr/>
        </p:nvPicPr>
        <p:blipFill>
          <a:blip r:embed="rId3"/>
          <a:stretch>
            <a:fillRect/>
          </a:stretch>
        </p:blipFill>
        <p:spPr>
          <a:xfrm>
            <a:off x="8870077" y="1258403"/>
            <a:ext cx="2877474" cy="2946397"/>
          </a:xfrm>
          <a:prstGeom prst="rect">
            <a:avLst/>
          </a:prstGeom>
        </p:spPr>
      </p:pic>
      <p:sp>
        <p:nvSpPr>
          <p:cNvPr id="5" name="TextBox 4">
            <a:extLst>
              <a:ext uri="{FF2B5EF4-FFF2-40B4-BE49-F238E27FC236}">
                <a16:creationId xmlns:a16="http://schemas.microsoft.com/office/drawing/2014/main" id="{62A77F06-A1D7-38AB-20E2-A972CC04539E}"/>
              </a:ext>
            </a:extLst>
          </p:cNvPr>
          <p:cNvSpPr txBox="1"/>
          <p:nvPr/>
        </p:nvSpPr>
        <p:spPr>
          <a:xfrm>
            <a:off x="8890230" y="4204800"/>
            <a:ext cx="3094117" cy="276999"/>
          </a:xfrm>
          <a:prstGeom prst="rect">
            <a:avLst/>
          </a:prstGeom>
          <a:noFill/>
        </p:spPr>
        <p:txBody>
          <a:bodyPr wrap="none" rtlCol="0">
            <a:spAutoFit/>
          </a:bodyPr>
          <a:lstStyle/>
          <a:p>
            <a:r>
              <a:rPr lang="en-US" sz="1200" b="1" dirty="0"/>
              <a:t>Notional Directional Baffles on Radiator</a:t>
            </a:r>
          </a:p>
        </p:txBody>
      </p:sp>
    </p:spTree>
    <p:extLst>
      <p:ext uri="{BB962C8B-B14F-4D97-AF65-F5344CB8AC3E}">
        <p14:creationId xmlns:p14="http://schemas.microsoft.com/office/powerpoint/2010/main" val="16209645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6124C-BE98-C968-F4D5-C00E522A725F}"/>
              </a:ext>
            </a:extLst>
          </p:cNvPr>
          <p:cNvSpPr>
            <a:spLocks noGrp="1"/>
          </p:cNvSpPr>
          <p:nvPr>
            <p:ph type="title"/>
          </p:nvPr>
        </p:nvSpPr>
        <p:spPr/>
        <p:txBody>
          <a:bodyPr/>
          <a:lstStyle/>
          <a:p>
            <a:r>
              <a:rPr lang="en-US" dirty="0"/>
              <a:t>Recommended Thermal Considerations</a:t>
            </a:r>
          </a:p>
        </p:txBody>
      </p:sp>
      <p:sp>
        <p:nvSpPr>
          <p:cNvPr id="3" name="Content Placeholder 2">
            <a:extLst>
              <a:ext uri="{FF2B5EF4-FFF2-40B4-BE49-F238E27FC236}">
                <a16:creationId xmlns:a16="http://schemas.microsoft.com/office/drawing/2014/main" id="{4127DFB8-F34E-88B6-A033-743959FBA9F9}"/>
              </a:ext>
            </a:extLst>
          </p:cNvPr>
          <p:cNvSpPr>
            <a:spLocks noGrp="1"/>
          </p:cNvSpPr>
          <p:nvPr>
            <p:ph idx="1"/>
          </p:nvPr>
        </p:nvSpPr>
        <p:spPr>
          <a:xfrm>
            <a:off x="209552" y="808432"/>
            <a:ext cx="11607758" cy="4835221"/>
          </a:xfrm>
        </p:spPr>
        <p:txBody>
          <a:bodyPr/>
          <a:lstStyle/>
          <a:p>
            <a:r>
              <a:rPr lang="en-US" sz="1400" dirty="0"/>
              <a:t>The instrument bays will be surrounded on 5 sides with a room temperature environment </a:t>
            </a:r>
            <a:r>
              <a:rPr lang="en-US" sz="1400" dirty="0">
                <a:sym typeface="Wingdings" panose="05000000000000000000" pitchFamily="2" charset="2"/>
              </a:rPr>
              <a:t> may need to create thermal zones for other temperature components</a:t>
            </a:r>
            <a:endParaRPr lang="en-US" sz="1400" dirty="0"/>
          </a:p>
          <a:p>
            <a:r>
              <a:rPr lang="en-US" sz="1400" dirty="0"/>
              <a:t>If the radiator blackbody sink temperature isn’t significantly colder than the components rejecting the heat, expect the thermal design to be more complex</a:t>
            </a:r>
          </a:p>
          <a:p>
            <a:pPr lvl="1"/>
            <a:r>
              <a:rPr lang="en-US" sz="1400" dirty="0"/>
              <a:t>Parasitic heat loads will require close management</a:t>
            </a:r>
          </a:p>
          <a:p>
            <a:pPr lvl="1"/>
            <a:r>
              <a:rPr lang="en-US" sz="1400" dirty="0"/>
              <a:t>Active cooling may be necessary</a:t>
            </a:r>
          </a:p>
          <a:p>
            <a:r>
              <a:rPr lang="en-US" sz="1400" dirty="0"/>
              <a:t>Place cold detectors close to radiators</a:t>
            </a:r>
          </a:p>
          <a:p>
            <a:r>
              <a:rPr lang="en-US" sz="1400" dirty="0"/>
              <a:t>Parasitic heat loads (heat transfer from warmer areas to colder areas) will heavily drive thermal architecture</a:t>
            </a:r>
          </a:p>
          <a:p>
            <a:pPr lvl="1"/>
            <a:r>
              <a:rPr lang="en-US" sz="1400" dirty="0"/>
              <a:t>Parasitic heat loads in low temperature components can sometimes represent 90%+ of the total rejected heat loads</a:t>
            </a:r>
          </a:p>
          <a:p>
            <a:pPr lvl="1"/>
            <a:r>
              <a:rPr lang="en-US" sz="1400" dirty="0"/>
              <a:t>To estimate these loads where cryogenic temperatures are concerned, consider using this paper as a reference:</a:t>
            </a:r>
          </a:p>
          <a:p>
            <a:pPr lvl="2"/>
            <a:r>
              <a:rPr lang="en-US" sz="1200" dirty="0"/>
              <a:t>Ross, R. G. Jr. (2004). Estimation of thermal conduction loads for structural supports of cryogenic spacecraft assemblies. Cryogenics, 44(6–8), 421–424. doi:10.1016/j.cryogenics.2004.02.019</a:t>
            </a:r>
          </a:p>
          <a:p>
            <a:pPr lvl="3"/>
            <a:r>
              <a:rPr lang="en-US" sz="1100" dirty="0"/>
              <a:t>Describes a nested “shell” configuration that can be used to minimize parasitic heat loads</a:t>
            </a:r>
          </a:p>
          <a:p>
            <a:pPr lvl="1"/>
            <a:r>
              <a:rPr lang="en-US" sz="1400" dirty="0"/>
              <a:t>Transporting heat at cold temperatures is not the same as near room temperature</a:t>
            </a:r>
          </a:p>
          <a:p>
            <a:pPr lvl="2"/>
            <a:r>
              <a:rPr lang="en-US" sz="1200" dirty="0"/>
              <a:t>Consider delta temperatures from your cold components to the radiator, as well as potential heat leaks to these transport components (i.e. heat pipes, high purity bars)</a:t>
            </a:r>
          </a:p>
          <a:p>
            <a:pPr lvl="2"/>
            <a:r>
              <a:rPr lang="en-US" sz="1200" dirty="0"/>
              <a:t>Heat pipes require working fluids in certain temperature regimes.  Before assuming heat pipe architecture, ensure there is a working fluid or material that is best suited to your needs</a:t>
            </a:r>
          </a:p>
          <a:p>
            <a:pPr lvl="1"/>
            <a:r>
              <a:rPr lang="en-US" sz="1400" dirty="0"/>
              <a:t>In pre-phase A, margins are in the 50%-100% range for low temperature components due to parasitic uncertainty</a:t>
            </a:r>
          </a:p>
          <a:p>
            <a:pPr lvl="1"/>
            <a:r>
              <a:rPr lang="en-US" sz="1400" dirty="0"/>
              <a:t>Consider if active cooling is an option</a:t>
            </a:r>
          </a:p>
        </p:txBody>
      </p:sp>
      <p:sp>
        <p:nvSpPr>
          <p:cNvPr id="5" name="Rectangle: Rounded Corners 4">
            <a:extLst>
              <a:ext uri="{FF2B5EF4-FFF2-40B4-BE49-F238E27FC236}">
                <a16:creationId xmlns:a16="http://schemas.microsoft.com/office/drawing/2014/main" id="{76A1FF43-ABCB-5530-EA88-3F9B4A10261A}"/>
              </a:ext>
            </a:extLst>
          </p:cNvPr>
          <p:cNvSpPr/>
          <p:nvPr/>
        </p:nvSpPr>
        <p:spPr bwMode="auto">
          <a:xfrm>
            <a:off x="1678336" y="6168188"/>
            <a:ext cx="7990807" cy="454288"/>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1600" dirty="0"/>
              <a:t>Warmer detectors will significantly simplify the mechanical and thermal architecture</a:t>
            </a:r>
          </a:p>
        </p:txBody>
      </p:sp>
    </p:spTree>
    <p:extLst>
      <p:ext uri="{BB962C8B-B14F-4D97-AF65-F5344CB8AC3E}">
        <p14:creationId xmlns:p14="http://schemas.microsoft.com/office/powerpoint/2010/main" val="32598841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1FDB98-4F24-6E28-7A80-D0311E8F9DB2}"/>
              </a:ext>
            </a:extLst>
          </p:cNvPr>
          <p:cNvSpPr>
            <a:spLocks noGrp="1"/>
          </p:cNvSpPr>
          <p:nvPr>
            <p:ph type="ctrTitle"/>
          </p:nvPr>
        </p:nvSpPr>
        <p:spPr>
          <a:xfrm>
            <a:off x="609600" y="949040"/>
            <a:ext cx="10972800" cy="1071032"/>
          </a:xfrm>
        </p:spPr>
        <p:txBody>
          <a:bodyPr/>
          <a:lstStyle/>
          <a:p>
            <a:r>
              <a:rPr lang="en-US" dirty="0"/>
              <a:t>Pre-Proposal Workshop</a:t>
            </a:r>
          </a:p>
        </p:txBody>
      </p:sp>
      <p:sp>
        <p:nvSpPr>
          <p:cNvPr id="5" name="Subtitle 4">
            <a:extLst>
              <a:ext uri="{FF2B5EF4-FFF2-40B4-BE49-F238E27FC236}">
                <a16:creationId xmlns:a16="http://schemas.microsoft.com/office/drawing/2014/main" id="{503AB9CE-2247-11AE-1196-7850E28A96B0}"/>
              </a:ext>
            </a:extLst>
          </p:cNvPr>
          <p:cNvSpPr>
            <a:spLocks noGrp="1"/>
          </p:cNvSpPr>
          <p:nvPr>
            <p:ph type="subTitle" idx="1"/>
          </p:nvPr>
        </p:nvSpPr>
        <p:spPr>
          <a:xfrm>
            <a:off x="609600" y="2840981"/>
            <a:ext cx="10972800" cy="1514230"/>
          </a:xfrm>
        </p:spPr>
        <p:txBody>
          <a:bodyPr/>
          <a:lstStyle/>
          <a:p>
            <a:r>
              <a:rPr lang="en-US" dirty="0"/>
              <a:t>Instrument Study Initial Information Document</a:t>
            </a:r>
          </a:p>
          <a:p>
            <a:r>
              <a:rPr lang="en-US" dirty="0"/>
              <a:t>Appendix: EACs 1-5 Summary</a:t>
            </a:r>
          </a:p>
        </p:txBody>
      </p:sp>
    </p:spTree>
    <p:extLst>
      <p:ext uri="{BB962C8B-B14F-4D97-AF65-F5344CB8AC3E}">
        <p14:creationId xmlns:p14="http://schemas.microsoft.com/office/powerpoint/2010/main" val="370307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B31DF4E2-7F53-3D60-5AE7-8DBA89DF1B10}"/>
            </a:ext>
          </a:extLst>
        </p:cNvPr>
        <p:cNvGrpSpPr/>
        <p:nvPr/>
      </p:nvGrpSpPr>
      <p:grpSpPr>
        <a:xfrm>
          <a:off x="0" y="0"/>
          <a:ext cx="0" cy="0"/>
          <a:chOff x="0" y="0"/>
          <a:chExt cx="0" cy="0"/>
        </a:xfrm>
      </p:grpSpPr>
      <p:sp>
        <p:nvSpPr>
          <p:cNvPr id="246" name="Google Shape;246;p12">
            <a:extLst>
              <a:ext uri="{FF2B5EF4-FFF2-40B4-BE49-F238E27FC236}">
                <a16:creationId xmlns:a16="http://schemas.microsoft.com/office/drawing/2014/main" id="{3A0ACF1C-BC94-682E-4135-54FBA5FE73E4}"/>
              </a:ext>
            </a:extLst>
          </p:cNvPr>
          <p:cNvSpPr txBox="1">
            <a:spLocks noGrp="1"/>
          </p:cNvSpPr>
          <p:nvPr>
            <p:ph type="title"/>
          </p:nvPr>
        </p:nvSpPr>
        <p:spPr>
          <a:xfrm>
            <a:off x="152400" y="-25007"/>
            <a:ext cx="11887200" cy="914400"/>
          </a:xfrm>
          <a:prstGeom prst="rect">
            <a:avLst/>
          </a:prstGeom>
          <a:noFill/>
          <a:ln>
            <a:noFill/>
          </a:ln>
        </p:spPr>
        <p:txBody>
          <a:bodyPr spcFirstLastPara="1" wrap="square" lIns="155425" tIns="78350" rIns="156725" bIns="78350" anchor="ctr" anchorCtr="0">
            <a:normAutofit/>
          </a:bodyPr>
          <a:lstStyle/>
          <a:p>
            <a:pPr marL="0" lvl="0" indent="0" algn="ctr" rtl="0">
              <a:lnSpc>
                <a:spcPct val="100000"/>
              </a:lnSpc>
              <a:spcBef>
                <a:spcPts val="0"/>
              </a:spcBef>
              <a:spcAft>
                <a:spcPts val="0"/>
              </a:spcAft>
              <a:buClr>
                <a:schemeClr val="lt2"/>
              </a:buClr>
              <a:buSzPts val="3600"/>
              <a:buFont typeface="Avenir"/>
              <a:buNone/>
            </a:pPr>
            <a:r>
              <a:rPr lang="en-US" sz="3200" dirty="0">
                <a:solidFill>
                  <a:schemeClr val="tx1"/>
                </a:solidFill>
                <a:latin typeface="Avenir" panose="02000503020000020003"/>
                <a:sym typeface="Calibri"/>
              </a:rPr>
              <a:t>Exploratory Analytic Cases (EACs)</a:t>
            </a:r>
            <a:endParaRPr sz="3200" dirty="0">
              <a:solidFill>
                <a:schemeClr val="tx1"/>
              </a:solidFill>
              <a:latin typeface="Avenir" panose="02000503020000020003"/>
              <a:sym typeface="Calibri"/>
            </a:endParaRPr>
          </a:p>
        </p:txBody>
      </p:sp>
      <p:sp>
        <p:nvSpPr>
          <p:cNvPr id="247" name="Google Shape;247;p12">
            <a:extLst>
              <a:ext uri="{FF2B5EF4-FFF2-40B4-BE49-F238E27FC236}">
                <a16:creationId xmlns:a16="http://schemas.microsoft.com/office/drawing/2014/main" id="{3BB6FBC9-373F-6D1A-749D-92B358EFFADE}"/>
              </a:ext>
            </a:extLst>
          </p:cNvPr>
          <p:cNvSpPr txBox="1">
            <a:spLocks noGrp="1"/>
          </p:cNvSpPr>
          <p:nvPr>
            <p:ph type="body" idx="1"/>
          </p:nvPr>
        </p:nvSpPr>
        <p:spPr>
          <a:xfrm>
            <a:off x="722601" y="1021009"/>
            <a:ext cx="10735670" cy="2263422"/>
          </a:xfrm>
          <a:prstGeom prst="rect">
            <a:avLst/>
          </a:prstGeom>
          <a:ln/>
        </p:spPr>
        <p:style>
          <a:lnRef idx="1">
            <a:schemeClr val="accent2"/>
          </a:lnRef>
          <a:fillRef idx="2">
            <a:schemeClr val="accent2"/>
          </a:fillRef>
          <a:effectRef idx="1">
            <a:schemeClr val="accent2"/>
          </a:effectRef>
          <a:fontRef idx="minor">
            <a:schemeClr val="dk1"/>
          </a:fontRef>
        </p:style>
        <p:txBody>
          <a:bodyPr spcFirstLastPara="1" wrap="square" lIns="156725" tIns="78350" rIns="156725" bIns="78350" anchor="t" anchorCtr="0">
            <a:spAutoFit/>
          </a:bodyPr>
          <a:lstStyle/>
          <a:p>
            <a:pPr marL="0" lvl="0" indent="0" algn="l" rtl="0">
              <a:lnSpc>
                <a:spcPct val="120000"/>
              </a:lnSpc>
              <a:spcBef>
                <a:spcPts val="0"/>
              </a:spcBef>
              <a:spcAft>
                <a:spcPts val="0"/>
              </a:spcAft>
              <a:buClr>
                <a:schemeClr val="lt1"/>
              </a:buClr>
              <a:buSzPts val="2400"/>
              <a:buNone/>
            </a:pPr>
            <a:r>
              <a:rPr lang="en-US" sz="2400" dirty="0">
                <a:latin typeface="Avenir" panose="02000503020000020003"/>
                <a:sym typeface="Calibri"/>
              </a:rPr>
              <a:t>Mission architectures developed to explore the HWO trade space:</a:t>
            </a:r>
            <a:endParaRPr lang="en-US" sz="2400" dirty="0">
              <a:solidFill>
                <a:schemeClr val="tx1"/>
              </a:solidFill>
              <a:latin typeface="Avenir" panose="02000503020000020003"/>
              <a:sym typeface="Calibri"/>
            </a:endParaRPr>
          </a:p>
          <a:p>
            <a:pPr lvl="1" indent="-328613">
              <a:buClr>
                <a:schemeClr val="lt1"/>
              </a:buClr>
              <a:buSzPts val="1900"/>
              <a:buFont typeface="Calibri"/>
              <a:buChar char="–"/>
            </a:pPr>
            <a:r>
              <a:rPr lang="en-US" sz="2000" dirty="0">
                <a:solidFill>
                  <a:schemeClr val="tx1"/>
                </a:solidFill>
                <a:latin typeface="Avenir" panose="02000503020000020003"/>
                <a:sym typeface="Calibri"/>
              </a:rPr>
              <a:t>Explore key architectural options and breakpoints to guide future point design decisions</a:t>
            </a:r>
          </a:p>
          <a:p>
            <a:pPr lvl="1" indent="-328613">
              <a:buClr>
                <a:schemeClr val="lt1"/>
              </a:buClr>
              <a:buSzPts val="1900"/>
              <a:buFont typeface="Calibri"/>
              <a:buChar char="–"/>
            </a:pPr>
            <a:r>
              <a:rPr lang="en-US" sz="2000" dirty="0">
                <a:solidFill>
                  <a:schemeClr val="tx1"/>
                </a:solidFill>
                <a:latin typeface="Avenir" panose="02000503020000020003"/>
                <a:sym typeface="Calibri"/>
              </a:rPr>
              <a:t>Develop end-to-end models and tools to understand modeling capabilities and needs</a:t>
            </a:r>
          </a:p>
          <a:p>
            <a:pPr lvl="1" indent="-328613">
              <a:buClr>
                <a:schemeClr val="lt1"/>
              </a:buClr>
              <a:buSzPts val="1900"/>
              <a:buFont typeface="Calibri"/>
              <a:buChar char="–"/>
            </a:pPr>
            <a:r>
              <a:rPr lang="en-US" sz="2000" dirty="0">
                <a:solidFill>
                  <a:schemeClr val="tx1"/>
                </a:solidFill>
                <a:latin typeface="Avenir" panose="02000503020000020003"/>
                <a:sym typeface="Calibri"/>
              </a:rPr>
              <a:t>Identify technology gaps and guide maturation of potential solutions</a:t>
            </a:r>
          </a:p>
          <a:p>
            <a:pPr lvl="1" indent="-328613">
              <a:buClr>
                <a:schemeClr val="lt1"/>
              </a:buClr>
              <a:buSzPts val="1900"/>
              <a:buFont typeface="Calibri"/>
              <a:buChar char="–"/>
            </a:pPr>
            <a:r>
              <a:rPr lang="en-US" sz="2000" dirty="0">
                <a:solidFill>
                  <a:schemeClr val="tx1"/>
                </a:solidFill>
                <a:latin typeface="Avenir" panose="02000503020000020003"/>
                <a:sym typeface="Calibri"/>
              </a:rPr>
              <a:t>Provide early feedback to launch vehicle vendors to help influence their direction</a:t>
            </a:r>
            <a:endParaRPr sz="2000" dirty="0">
              <a:solidFill>
                <a:schemeClr val="tx1"/>
              </a:solidFill>
              <a:latin typeface="Avenir" panose="02000503020000020003"/>
              <a:sym typeface="Calibri"/>
            </a:endParaRPr>
          </a:p>
        </p:txBody>
      </p:sp>
      <p:sp>
        <p:nvSpPr>
          <p:cNvPr id="248" name="Google Shape;248;p12">
            <a:extLst>
              <a:ext uri="{FF2B5EF4-FFF2-40B4-BE49-F238E27FC236}">
                <a16:creationId xmlns:a16="http://schemas.microsoft.com/office/drawing/2014/main" id="{50F34C65-442D-4958-4E4A-3743F46BBD2F}"/>
              </a:ext>
            </a:extLst>
          </p:cNvPr>
          <p:cNvSpPr txBox="1">
            <a:spLocks noGrp="1"/>
          </p:cNvSpPr>
          <p:nvPr>
            <p:ph type="sldNum" idx="12"/>
          </p:nvPr>
        </p:nvSpPr>
        <p:spPr>
          <a:xfrm>
            <a:off x="9204073" y="6492240"/>
            <a:ext cx="2835527" cy="274320"/>
          </a:xfrm>
          <a:prstGeom prst="rect">
            <a:avLst/>
          </a:prstGeom>
          <a:noFill/>
          <a:ln>
            <a:noFill/>
          </a:ln>
        </p:spPr>
        <p:txBody>
          <a:bodyPr spcFirstLastPara="1" vert="horz" wrap="square" lIns="156746" tIns="78373" rIns="156746" bIns="78373" rtlCol="0" anchor="ctr" anchorCtr="0">
            <a:noAutofit/>
          </a:bodyPr>
          <a:lstStyle>
            <a:defPPr>
              <a:defRPr lang="en-US"/>
            </a:defPPr>
            <a:lvl1pPr marL="0" algn="r" defTabSz="914400" rtl="0" eaLnBrk="1" latinLnBrk="0" hangingPunct="1">
              <a:defRPr sz="1200" b="0" i="0" kern="1200">
                <a:solidFill>
                  <a:srgbClr val="A6B0BB"/>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B4D264C2-1847-8A4C-8B30-3B8FC675CC26}" type="slidenum">
              <a:rPr lang="en-US" smtClean="0"/>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200" b="0" i="0" u="none" strike="noStrike" kern="1200" cap="none" spc="0" normalizeH="0" baseline="0" noProof="0">
              <a:ln>
                <a:noFill/>
              </a:ln>
              <a:solidFill>
                <a:srgbClr val="A6B0BB"/>
              </a:solidFill>
              <a:effectLst/>
              <a:uLnTx/>
              <a:uFillTx/>
              <a:latin typeface="Avenir"/>
              <a:ea typeface="Avenir"/>
              <a:cs typeface="Avenir"/>
              <a:sym typeface="Avenir"/>
            </a:endParaRPr>
          </a:p>
        </p:txBody>
      </p:sp>
      <p:sp>
        <p:nvSpPr>
          <p:cNvPr id="249" name="Google Shape;249;p12">
            <a:extLst>
              <a:ext uri="{FF2B5EF4-FFF2-40B4-BE49-F238E27FC236}">
                <a16:creationId xmlns:a16="http://schemas.microsoft.com/office/drawing/2014/main" id="{10E035F9-AB67-A91F-4726-0899872F5FBA}"/>
              </a:ext>
            </a:extLst>
          </p:cNvPr>
          <p:cNvSpPr/>
          <p:nvPr/>
        </p:nvSpPr>
        <p:spPr>
          <a:xfrm>
            <a:off x="447675" y="3651364"/>
            <a:ext cx="11285522" cy="816566"/>
          </a:xfrm>
          <a:prstGeom prst="roundRect">
            <a:avLst>
              <a:gd name="adj" fmla="val 16667"/>
            </a:avLst>
          </a:prstGeom>
          <a:ln>
            <a:headEnd type="none" w="sm" len="sm"/>
            <a:tailEnd type="none" w="sm" len="sm"/>
          </a:ln>
        </p:spPr>
        <p:style>
          <a:lnRef idx="0">
            <a:schemeClr val="dk1"/>
          </a:lnRef>
          <a:fillRef idx="3">
            <a:schemeClr val="dk1"/>
          </a:fillRef>
          <a:effectRef idx="3">
            <a:schemeClr val="dk1"/>
          </a:effectRef>
          <a:fontRef idx="minor">
            <a:schemeClr val="lt1"/>
          </a:fontRef>
        </p:style>
        <p:txBody>
          <a:bodyPr spcFirstLastPara="1" wrap="square" lIns="91425" tIns="45700" rIns="91425" bIns="45700" anchor="ctr" anchorCtr="0">
            <a:noAutofit/>
          </a:bodyPr>
          <a:lstStyle/>
          <a:p>
            <a:pPr marL="457200" marR="0" lvl="1" indent="0" algn="ctr" defTabSz="914400" rtl="0" eaLnBrk="1" fontAlgn="auto" latinLnBrk="0" hangingPunct="1">
              <a:lnSpc>
                <a:spcPct val="120000"/>
              </a:lnSpc>
              <a:spcBef>
                <a:spcPts val="0"/>
              </a:spcBef>
              <a:spcAft>
                <a:spcPts val="0"/>
              </a:spcAft>
              <a:buClr>
                <a:srgbClr val="000000"/>
              </a:buClr>
              <a:buSzPts val="2200"/>
              <a:buFont typeface="Arial"/>
              <a:buNone/>
              <a:tabLst/>
              <a:defRPr/>
            </a:pPr>
            <a:r>
              <a:rPr kumimoji="0" lang="en-US" sz="2000" b="1" i="0" u="none" strike="noStrike" kern="1200" cap="none" spc="0" normalizeH="0" baseline="0" noProof="0" dirty="0">
                <a:ln>
                  <a:noFill/>
                </a:ln>
                <a:solidFill>
                  <a:srgbClr val="FFFFFF"/>
                </a:solidFill>
                <a:effectLst/>
                <a:uLnTx/>
                <a:uFillTx/>
                <a:latin typeface="Avenir" panose="02000503020000020003"/>
                <a:ea typeface="Calibri"/>
                <a:cs typeface="Calibri"/>
                <a:sym typeface="Calibri"/>
              </a:rPr>
              <a:t>We don’t expect any of the cases studied will become a baseline design going forward. </a:t>
            </a:r>
            <a:endParaRPr kumimoji="0" sz="2000" b="1" i="0" u="none" strike="noStrike" kern="1200" cap="none" spc="0" normalizeH="0" baseline="0" noProof="0" dirty="0">
              <a:ln>
                <a:noFill/>
              </a:ln>
              <a:solidFill>
                <a:srgbClr val="000000"/>
              </a:solidFill>
              <a:effectLst/>
              <a:uLnTx/>
              <a:uFillTx/>
              <a:latin typeface="Avenir" panose="02000503020000020003"/>
              <a:ea typeface="Calibri"/>
              <a:cs typeface="Calibri"/>
              <a:sym typeface="Calibri"/>
            </a:endParaRPr>
          </a:p>
          <a:p>
            <a:pPr marL="457200" marR="0" lvl="1" indent="0" algn="ctr" defTabSz="914400" rtl="0" eaLnBrk="1" fontAlgn="auto" latinLnBrk="0" hangingPunct="1">
              <a:lnSpc>
                <a:spcPct val="120000"/>
              </a:lnSpc>
              <a:spcBef>
                <a:spcPts val="0"/>
              </a:spcBef>
              <a:spcAft>
                <a:spcPts val="0"/>
              </a:spcAft>
              <a:buClr>
                <a:srgbClr val="000000"/>
              </a:buClr>
              <a:buSzPts val="2200"/>
              <a:buFont typeface="Arial"/>
              <a:buNone/>
              <a:tabLst/>
              <a:defRPr/>
            </a:pPr>
            <a:r>
              <a:rPr kumimoji="0" lang="en-US" sz="2000" b="1" i="0" u="none" strike="noStrike" kern="1200" cap="none" spc="0" normalizeH="0" baseline="0" noProof="0" dirty="0">
                <a:ln>
                  <a:noFill/>
                </a:ln>
                <a:solidFill>
                  <a:srgbClr val="FFFFFF"/>
                </a:solidFill>
                <a:effectLst/>
                <a:uLnTx/>
                <a:uFillTx/>
                <a:latin typeface="Avenir" panose="02000503020000020003"/>
                <a:ea typeface="Calibri"/>
                <a:cs typeface="Calibri"/>
                <a:sym typeface="Calibri"/>
              </a:rPr>
              <a:t>These are only intended to explore and practice.</a:t>
            </a:r>
            <a:endParaRPr kumimoji="0" sz="2000" b="1" i="0" u="none" strike="noStrike" kern="1200" cap="none" spc="0" normalizeH="0" baseline="0" noProof="0" dirty="0">
              <a:ln>
                <a:noFill/>
              </a:ln>
              <a:solidFill>
                <a:srgbClr val="000000"/>
              </a:solidFill>
              <a:effectLst/>
              <a:uLnTx/>
              <a:uFillTx/>
              <a:latin typeface="Avenir" panose="02000503020000020003"/>
              <a:ea typeface="Calibri"/>
              <a:cs typeface="Calibri"/>
              <a:sym typeface="Calibri"/>
            </a:endParaRPr>
          </a:p>
        </p:txBody>
      </p:sp>
      <p:grpSp>
        <p:nvGrpSpPr>
          <p:cNvPr id="253" name="Google Shape;253;p12">
            <a:extLst>
              <a:ext uri="{FF2B5EF4-FFF2-40B4-BE49-F238E27FC236}">
                <a16:creationId xmlns:a16="http://schemas.microsoft.com/office/drawing/2014/main" id="{85F7880A-D31D-3CCB-C356-58269004ECD3}"/>
              </a:ext>
            </a:extLst>
          </p:cNvPr>
          <p:cNvGrpSpPr/>
          <p:nvPr/>
        </p:nvGrpSpPr>
        <p:grpSpPr>
          <a:xfrm>
            <a:off x="6669640" y="4857144"/>
            <a:ext cx="3599514" cy="1828800"/>
            <a:chOff x="6669640" y="4787988"/>
            <a:chExt cx="3599514" cy="1828800"/>
          </a:xfrm>
        </p:grpSpPr>
        <p:pic>
          <p:nvPicPr>
            <p:cNvPr id="254" name="Google Shape;254;p12">
              <a:extLst>
                <a:ext uri="{FF2B5EF4-FFF2-40B4-BE49-F238E27FC236}">
                  <a16:creationId xmlns:a16="http://schemas.microsoft.com/office/drawing/2014/main" id="{C698EC08-8728-481A-540C-44552C30039F}"/>
                </a:ext>
              </a:extLst>
            </p:cNvPr>
            <p:cNvPicPr preferRelativeResize="0"/>
            <p:nvPr/>
          </p:nvPicPr>
          <p:blipFill rotWithShape="1">
            <a:blip r:embed="rId3">
              <a:alphaModFix/>
            </a:blip>
            <a:srcRect/>
            <a:stretch/>
          </p:blipFill>
          <p:spPr>
            <a:xfrm>
              <a:off x="7514937" y="4787988"/>
              <a:ext cx="2754217" cy="1828800"/>
            </a:xfrm>
            <a:prstGeom prst="rect">
              <a:avLst/>
            </a:prstGeom>
            <a:noFill/>
            <a:ln>
              <a:noFill/>
            </a:ln>
          </p:spPr>
        </p:pic>
        <p:sp>
          <p:nvSpPr>
            <p:cNvPr id="255" name="Google Shape;255;p12">
              <a:extLst>
                <a:ext uri="{FF2B5EF4-FFF2-40B4-BE49-F238E27FC236}">
                  <a16:creationId xmlns:a16="http://schemas.microsoft.com/office/drawing/2014/main" id="{8D739D5A-1143-B5CD-A2B3-8E140C3F6D8F}"/>
                </a:ext>
              </a:extLst>
            </p:cNvPr>
            <p:cNvSpPr txBox="1"/>
            <p:nvPr/>
          </p:nvSpPr>
          <p:spPr>
            <a:xfrm>
              <a:off x="6669640" y="4906141"/>
              <a:ext cx="1309800"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effectLst/>
                  <a:uLnTx/>
                  <a:uFillTx/>
                  <a:latin typeface="Calibri"/>
                  <a:ea typeface="Calibri"/>
                  <a:cs typeface="Calibri"/>
                  <a:sym typeface="Calibri"/>
                </a:rPr>
                <a:t>Final JWST</a:t>
              </a:r>
              <a:endParaRPr kumimoji="0" sz="18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effectLst/>
                  <a:uLnTx/>
                  <a:uFillTx/>
                  <a:latin typeface="Calibri"/>
                  <a:ea typeface="Calibri"/>
                  <a:cs typeface="Calibri"/>
                  <a:sym typeface="Calibri"/>
                </a:rPr>
                <a:t>CML 9+</a:t>
              </a:r>
              <a:endParaRPr kumimoji="0" sz="1400" b="1" i="0" u="none" strike="noStrike" kern="1200" cap="none" spc="0" normalizeH="0" baseline="0" noProof="0" dirty="0">
                <a:ln>
                  <a:noFill/>
                </a:ln>
                <a:effectLst/>
                <a:uLnTx/>
                <a:uFillTx/>
                <a:latin typeface="Calibri"/>
                <a:ea typeface="Calibri"/>
                <a:cs typeface="Calibri"/>
                <a:sym typeface="Calibri"/>
              </a:endParaRPr>
            </a:p>
          </p:txBody>
        </p:sp>
      </p:grpSp>
      <p:grpSp>
        <p:nvGrpSpPr>
          <p:cNvPr id="2" name="Group 1">
            <a:extLst>
              <a:ext uri="{FF2B5EF4-FFF2-40B4-BE49-F238E27FC236}">
                <a16:creationId xmlns:a16="http://schemas.microsoft.com/office/drawing/2014/main" id="{98B12C04-D00F-D14B-B1D6-BBD5F5FEF984}"/>
              </a:ext>
            </a:extLst>
          </p:cNvPr>
          <p:cNvGrpSpPr/>
          <p:nvPr/>
        </p:nvGrpSpPr>
        <p:grpSpPr>
          <a:xfrm>
            <a:off x="1373190" y="4857144"/>
            <a:ext cx="3249200" cy="1922544"/>
            <a:chOff x="1373190" y="4857144"/>
            <a:chExt cx="3249200" cy="1922544"/>
          </a:xfrm>
        </p:grpSpPr>
        <p:pic>
          <p:nvPicPr>
            <p:cNvPr id="3" name="Picture 2">
              <a:extLst>
                <a:ext uri="{FF2B5EF4-FFF2-40B4-BE49-F238E27FC236}">
                  <a16:creationId xmlns:a16="http://schemas.microsoft.com/office/drawing/2014/main" id="{9DF2B572-936D-46D6-1214-84715D7F5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0990" y="4857144"/>
              <a:ext cx="1921400" cy="1922544"/>
            </a:xfrm>
            <a:prstGeom prst="rect">
              <a:avLst/>
            </a:prstGeom>
          </p:spPr>
        </p:pic>
        <p:sp>
          <p:nvSpPr>
            <p:cNvPr id="4" name="Google Shape;252;p12">
              <a:extLst>
                <a:ext uri="{FF2B5EF4-FFF2-40B4-BE49-F238E27FC236}">
                  <a16:creationId xmlns:a16="http://schemas.microsoft.com/office/drawing/2014/main" id="{C591767B-5657-630C-1750-AEDEA1EECE00}"/>
                </a:ext>
              </a:extLst>
            </p:cNvPr>
            <p:cNvSpPr txBox="1"/>
            <p:nvPr/>
          </p:nvSpPr>
          <p:spPr>
            <a:xfrm>
              <a:off x="1373190" y="5220667"/>
              <a:ext cx="1327800" cy="40006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effectLst/>
                  <a:uLnTx/>
                  <a:uFillTx/>
                  <a:latin typeface="Calibri"/>
                  <a:ea typeface="Calibri"/>
                  <a:cs typeface="Calibri"/>
                  <a:sym typeface="Calibri"/>
                </a:rPr>
                <a:t>Early JWST</a:t>
              </a:r>
              <a:endParaRPr kumimoji="0" sz="1800" b="0" i="0" u="none" strike="noStrike" kern="1200" cap="none" spc="0" normalizeH="0" baseline="0" noProof="0" dirty="0">
                <a:ln>
                  <a:noFill/>
                </a:ln>
                <a:effectLst/>
                <a:uLnTx/>
                <a:uFillTx/>
                <a:latin typeface="Arial" panose="020B0604020202020204"/>
                <a:ea typeface="+mn-ea"/>
                <a:cs typeface="+mn-cs"/>
              </a:endParaRPr>
            </a:p>
          </p:txBody>
        </p:sp>
      </p:grpSp>
    </p:spTree>
    <p:extLst>
      <p:ext uri="{BB962C8B-B14F-4D97-AF65-F5344CB8AC3E}">
        <p14:creationId xmlns:p14="http://schemas.microsoft.com/office/powerpoint/2010/main" val="1097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500"/>
                                        <p:tgtEl>
                                          <p:spTgt spid="2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3"/>
                                        </p:tgtEl>
                                        <p:attrNameLst>
                                          <p:attrName>style.visibility</p:attrName>
                                        </p:attrNameLst>
                                      </p:cBhvr>
                                      <p:to>
                                        <p:strVal val="visible"/>
                                      </p:to>
                                    </p:set>
                                    <p:animEffect transition="in" filter="fade">
                                      <p:cBhvr>
                                        <p:cTn id="12" dur="5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D85346-D6C6-64F7-7A25-593F5EC3259A}"/>
              </a:ext>
            </a:extLst>
          </p:cNvPr>
          <p:cNvSpPr>
            <a:spLocks noGrp="1"/>
          </p:cNvSpPr>
          <p:nvPr>
            <p:ph type="title"/>
          </p:nvPr>
        </p:nvSpPr>
        <p:spPr/>
        <p:txBody>
          <a:bodyPr/>
          <a:lstStyle/>
          <a:p>
            <a:r>
              <a:rPr lang="en-US" dirty="0"/>
              <a:t>Acknowledgement</a:t>
            </a:r>
          </a:p>
        </p:txBody>
      </p:sp>
      <p:sp>
        <p:nvSpPr>
          <p:cNvPr id="5" name="Content Placeholder 4">
            <a:extLst>
              <a:ext uri="{FF2B5EF4-FFF2-40B4-BE49-F238E27FC236}">
                <a16:creationId xmlns:a16="http://schemas.microsoft.com/office/drawing/2014/main" id="{D4AD5559-AA86-BC19-B23D-4C460AC36FFA}"/>
              </a:ext>
            </a:extLst>
          </p:cNvPr>
          <p:cNvSpPr>
            <a:spLocks noGrp="1"/>
          </p:cNvSpPr>
          <p:nvPr>
            <p:ph idx="1"/>
          </p:nvPr>
        </p:nvSpPr>
        <p:spPr/>
        <p:txBody>
          <a:bodyPr>
            <a:normAutofit/>
          </a:bodyPr>
          <a:lstStyle/>
          <a:p>
            <a:pPr marL="457200" lvl="1" indent="0">
              <a:buNone/>
            </a:pPr>
            <a:endParaRPr lang="en-US" dirty="0"/>
          </a:p>
          <a:p>
            <a:pPr lvl="1"/>
            <a:endParaRPr lang="en-US" dirty="0"/>
          </a:p>
        </p:txBody>
      </p:sp>
      <p:graphicFrame>
        <p:nvGraphicFramePr>
          <p:cNvPr id="6" name="Table 5">
            <a:extLst>
              <a:ext uri="{FF2B5EF4-FFF2-40B4-BE49-F238E27FC236}">
                <a16:creationId xmlns:a16="http://schemas.microsoft.com/office/drawing/2014/main" id="{BB3485C0-87B4-D9D1-34FD-9F4A56012EA1}"/>
              </a:ext>
            </a:extLst>
          </p:cNvPr>
          <p:cNvGraphicFramePr>
            <a:graphicFrameLocks noGrp="1"/>
          </p:cNvGraphicFramePr>
          <p:nvPr/>
        </p:nvGraphicFramePr>
        <p:xfrm>
          <a:off x="562375" y="1212969"/>
          <a:ext cx="5284244" cy="4495799"/>
        </p:xfrm>
        <a:graphic>
          <a:graphicData uri="http://schemas.openxmlformats.org/drawingml/2006/table">
            <a:tbl>
              <a:tblPr firstRow="1" bandRow="1">
                <a:tableStyleId>{72833802-FEF1-4C79-8D5D-14CF1EAF98D9}</a:tableStyleId>
              </a:tblPr>
              <a:tblGrid>
                <a:gridCol w="2014571">
                  <a:extLst>
                    <a:ext uri="{9D8B030D-6E8A-4147-A177-3AD203B41FA5}">
                      <a16:colId xmlns:a16="http://schemas.microsoft.com/office/drawing/2014/main" val="2595830241"/>
                    </a:ext>
                  </a:extLst>
                </a:gridCol>
                <a:gridCol w="3269673">
                  <a:extLst>
                    <a:ext uri="{9D8B030D-6E8A-4147-A177-3AD203B41FA5}">
                      <a16:colId xmlns:a16="http://schemas.microsoft.com/office/drawing/2014/main" val="2458569167"/>
                    </a:ext>
                  </a:extLst>
                </a:gridCol>
              </a:tblGrid>
              <a:tr h="370839">
                <a:tc>
                  <a:txBody>
                    <a:bodyPr/>
                    <a:lstStyle/>
                    <a:p>
                      <a:pPr fontAlgn="b">
                        <a:buNone/>
                      </a:pPr>
                      <a:r>
                        <a:rPr lang="en-US" sz="1600" b="1" dirty="0">
                          <a:solidFill>
                            <a:schemeClr val="bg1"/>
                          </a:solidFill>
                          <a:effectLst/>
                        </a:rPr>
                        <a:t>Name</a:t>
                      </a:r>
                    </a:p>
                  </a:txBody>
                  <a:tcPr anchor="b"/>
                </a:tc>
                <a:tc>
                  <a:txBody>
                    <a:bodyPr/>
                    <a:lstStyle/>
                    <a:p>
                      <a:pPr fontAlgn="b">
                        <a:buNone/>
                      </a:pPr>
                      <a:r>
                        <a:rPr lang="en-US" sz="1600" b="1" dirty="0">
                          <a:solidFill>
                            <a:schemeClr val="bg1"/>
                          </a:solidFill>
                          <a:effectLst/>
                        </a:rPr>
                        <a:t>Systems &amp; Technology Leads</a:t>
                      </a:r>
                    </a:p>
                  </a:txBody>
                  <a:tcPr anchor="b"/>
                </a:tc>
                <a:extLst>
                  <a:ext uri="{0D108BD9-81ED-4DB2-BD59-A6C34878D82A}">
                    <a16:rowId xmlns:a16="http://schemas.microsoft.com/office/drawing/2014/main" val="4099985004"/>
                  </a:ext>
                </a:extLst>
              </a:tr>
              <a:tr h="370840">
                <a:tc>
                  <a:txBody>
                    <a:bodyPr/>
                    <a:lstStyle/>
                    <a:p>
                      <a:pPr fontAlgn="base">
                        <a:buNone/>
                      </a:pPr>
                      <a:r>
                        <a:rPr lang="en-US" sz="1600" dirty="0">
                          <a:effectLst/>
                        </a:rPr>
                        <a:t>Alice Liu</a:t>
                      </a:r>
                    </a:p>
                  </a:txBody>
                  <a:tcPr anchor="ctr"/>
                </a:tc>
                <a:tc>
                  <a:txBody>
                    <a:bodyPr/>
                    <a:lstStyle/>
                    <a:p>
                      <a:pPr fontAlgn="base">
                        <a:buNone/>
                      </a:pPr>
                      <a:r>
                        <a:rPr lang="en-US" sz="1600" dirty="0">
                          <a:effectLst/>
                        </a:rPr>
                        <a:t>Project Systems Engineer</a:t>
                      </a:r>
                    </a:p>
                  </a:txBody>
                  <a:tcPr anchor="ctr"/>
                </a:tc>
                <a:extLst>
                  <a:ext uri="{0D108BD9-81ED-4DB2-BD59-A6C34878D82A}">
                    <a16:rowId xmlns:a16="http://schemas.microsoft.com/office/drawing/2014/main" val="300501321"/>
                  </a:ext>
                </a:extLst>
              </a:tr>
              <a:tr h="370840">
                <a:tc>
                  <a:txBody>
                    <a:bodyPr/>
                    <a:lstStyle/>
                    <a:p>
                      <a:pPr fontAlgn="base">
                        <a:buNone/>
                      </a:pPr>
                      <a:r>
                        <a:rPr lang="en-US" sz="1600" dirty="0">
                          <a:effectLst/>
                        </a:rPr>
                        <a:t>Matt Bolcar</a:t>
                      </a:r>
                    </a:p>
                  </a:txBody>
                  <a:tcPr anchor="ctr"/>
                </a:tc>
                <a:tc>
                  <a:txBody>
                    <a:bodyPr/>
                    <a:lstStyle/>
                    <a:p>
                      <a:pPr fontAlgn="base">
                        <a:buNone/>
                      </a:pPr>
                      <a:r>
                        <a:rPr lang="en-US" sz="1600" dirty="0">
                          <a:effectLst/>
                        </a:rPr>
                        <a:t>Chief Technologist</a:t>
                      </a:r>
                    </a:p>
                  </a:txBody>
                  <a:tcPr anchor="ctr"/>
                </a:tc>
                <a:extLst>
                  <a:ext uri="{0D108BD9-81ED-4DB2-BD59-A6C34878D82A}">
                    <a16:rowId xmlns:a16="http://schemas.microsoft.com/office/drawing/2014/main" val="3382596788"/>
                  </a:ext>
                </a:extLst>
              </a:tr>
              <a:tr h="370840">
                <a:tc>
                  <a:txBody>
                    <a:bodyPr/>
                    <a:lstStyle/>
                    <a:p>
                      <a:pPr fontAlgn="base">
                        <a:buNone/>
                      </a:pPr>
                      <a:r>
                        <a:rPr lang="en-US" sz="1600" dirty="0">
                          <a:effectLst/>
                        </a:rPr>
                        <a:t>Josh Abel</a:t>
                      </a:r>
                    </a:p>
                  </a:txBody>
                  <a:tcPr anchor="ctr"/>
                </a:tc>
                <a:tc>
                  <a:txBody>
                    <a:bodyPr/>
                    <a:lstStyle/>
                    <a:p>
                      <a:pPr fontAlgn="base">
                        <a:buNone/>
                      </a:pPr>
                      <a:r>
                        <a:rPr lang="en-US" sz="1600" dirty="0">
                          <a:effectLst/>
                        </a:rPr>
                        <a:t>Observatory Systems Engineer</a:t>
                      </a:r>
                    </a:p>
                  </a:txBody>
                  <a:tcPr anchor="ctr"/>
                </a:tc>
                <a:extLst>
                  <a:ext uri="{0D108BD9-81ED-4DB2-BD59-A6C34878D82A}">
                    <a16:rowId xmlns:a16="http://schemas.microsoft.com/office/drawing/2014/main" val="3215831259"/>
                  </a:ext>
                </a:extLst>
              </a:tr>
              <a:tr h="370840">
                <a:tc>
                  <a:txBody>
                    <a:bodyPr/>
                    <a:lstStyle/>
                    <a:p>
                      <a:pPr fontAlgn="base">
                        <a:buNone/>
                      </a:pPr>
                      <a:r>
                        <a:rPr lang="en-US" sz="1600" dirty="0">
                          <a:effectLst/>
                        </a:rPr>
                        <a:t>Marie Levine</a:t>
                      </a:r>
                    </a:p>
                  </a:txBody>
                  <a:tcPr anchor="ctr"/>
                </a:tc>
                <a:tc>
                  <a:txBody>
                    <a:bodyPr/>
                    <a:lstStyle/>
                    <a:p>
                      <a:pPr fontAlgn="base">
                        <a:buNone/>
                      </a:pPr>
                      <a:r>
                        <a:rPr lang="en-US" sz="1600" dirty="0">
                          <a:effectLst/>
                        </a:rPr>
                        <a:t>Systems Analysis Lead</a:t>
                      </a:r>
                    </a:p>
                  </a:txBody>
                  <a:tcPr anchor="ctr"/>
                </a:tc>
                <a:extLst>
                  <a:ext uri="{0D108BD9-81ED-4DB2-BD59-A6C34878D82A}">
                    <a16:rowId xmlns:a16="http://schemas.microsoft.com/office/drawing/2014/main" val="2306804738"/>
                  </a:ext>
                </a:extLst>
              </a:tr>
              <a:tr h="370840">
                <a:tc>
                  <a:txBody>
                    <a:bodyPr/>
                    <a:lstStyle/>
                    <a:p>
                      <a:pPr fontAlgn="base">
                        <a:buNone/>
                      </a:pPr>
                      <a:r>
                        <a:rPr lang="en-US" sz="1600" dirty="0">
                          <a:effectLst/>
                        </a:rPr>
                        <a:t>Charley Noecker</a:t>
                      </a:r>
                    </a:p>
                  </a:txBody>
                  <a:tcPr anchor="ctr"/>
                </a:tc>
                <a:tc>
                  <a:txBody>
                    <a:bodyPr/>
                    <a:lstStyle/>
                    <a:p>
                      <a:pPr fontAlgn="base">
                        <a:buNone/>
                      </a:pPr>
                      <a:r>
                        <a:rPr lang="en-US" sz="1600" dirty="0">
                          <a:effectLst/>
                        </a:rPr>
                        <a:t>Coronagraph Coordination Lead</a:t>
                      </a:r>
                    </a:p>
                  </a:txBody>
                  <a:tcPr anchor="ctr"/>
                </a:tc>
                <a:extLst>
                  <a:ext uri="{0D108BD9-81ED-4DB2-BD59-A6C34878D82A}">
                    <a16:rowId xmlns:a16="http://schemas.microsoft.com/office/drawing/2014/main" val="2125660026"/>
                  </a:ext>
                </a:extLst>
              </a:tr>
              <a:tr h="370840">
                <a:tc>
                  <a:txBody>
                    <a:bodyPr/>
                    <a:lstStyle/>
                    <a:p>
                      <a:pPr fontAlgn="base">
                        <a:buNone/>
                      </a:pPr>
                      <a:r>
                        <a:rPr lang="en-US" sz="1600" dirty="0">
                          <a:effectLst/>
                        </a:rPr>
                        <a:t>Maxime Rizzo</a:t>
                      </a:r>
                    </a:p>
                  </a:txBody>
                  <a:tcPr anchor="ctr"/>
                </a:tc>
                <a:tc>
                  <a:txBody>
                    <a:bodyPr/>
                    <a:lstStyle/>
                    <a:p>
                      <a:pPr fontAlgn="base">
                        <a:buNone/>
                      </a:pPr>
                      <a:r>
                        <a:rPr lang="en-US" sz="1600" dirty="0">
                          <a:effectLst/>
                        </a:rPr>
                        <a:t>HRI Working Group Lead</a:t>
                      </a:r>
                    </a:p>
                  </a:txBody>
                  <a:tcPr anchor="ctr"/>
                </a:tc>
                <a:extLst>
                  <a:ext uri="{0D108BD9-81ED-4DB2-BD59-A6C34878D82A}">
                    <a16:rowId xmlns:a16="http://schemas.microsoft.com/office/drawing/2014/main" val="3605291427"/>
                  </a:ext>
                </a:extLst>
              </a:tr>
              <a:tr h="370840">
                <a:tc>
                  <a:txBody>
                    <a:bodyPr/>
                    <a:lstStyle/>
                    <a:p>
                      <a:pPr fontAlgn="base">
                        <a:buNone/>
                      </a:pPr>
                      <a:r>
                        <a:rPr lang="en-US" sz="1600" dirty="0">
                          <a:effectLst/>
                        </a:rPr>
                        <a:t>Paul Scowen</a:t>
                      </a:r>
                    </a:p>
                  </a:txBody>
                  <a:tcPr anchor="ctr"/>
                </a:tc>
                <a:tc>
                  <a:txBody>
                    <a:bodyPr/>
                    <a:lstStyle/>
                    <a:p>
                      <a:pPr fontAlgn="base">
                        <a:buNone/>
                      </a:pPr>
                      <a:r>
                        <a:rPr lang="en-US" sz="1600" dirty="0">
                          <a:effectLst/>
                        </a:rPr>
                        <a:t>UVI Working Group Lead</a:t>
                      </a:r>
                    </a:p>
                  </a:txBody>
                  <a:tcPr anchor="ctr"/>
                </a:tc>
                <a:extLst>
                  <a:ext uri="{0D108BD9-81ED-4DB2-BD59-A6C34878D82A}">
                    <a16:rowId xmlns:a16="http://schemas.microsoft.com/office/drawing/2014/main" val="2084807349"/>
                  </a:ext>
                </a:extLst>
              </a:tr>
              <a:tr h="370840">
                <a:tc>
                  <a:txBody>
                    <a:bodyPr/>
                    <a:lstStyle/>
                    <a:p>
                      <a:pPr fontAlgn="base">
                        <a:buNone/>
                      </a:pPr>
                      <a:r>
                        <a:rPr lang="en-US" sz="1600" dirty="0">
                          <a:effectLst/>
                        </a:rPr>
                        <a:t>Breann Sitarski</a:t>
                      </a:r>
                    </a:p>
                  </a:txBody>
                  <a:tcPr anchor="ctr"/>
                </a:tc>
                <a:tc>
                  <a:txBody>
                    <a:bodyPr/>
                    <a:lstStyle/>
                    <a:p>
                      <a:pPr fontAlgn="base">
                        <a:buNone/>
                      </a:pPr>
                      <a:r>
                        <a:rPr lang="en-US" sz="1600" dirty="0">
                          <a:effectLst/>
                        </a:rPr>
                        <a:t>Deputy Architect and Testbed Lead</a:t>
                      </a:r>
                    </a:p>
                  </a:txBody>
                  <a:tcPr anchor="ctr"/>
                </a:tc>
                <a:extLst>
                  <a:ext uri="{0D108BD9-81ED-4DB2-BD59-A6C34878D82A}">
                    <a16:rowId xmlns:a16="http://schemas.microsoft.com/office/drawing/2014/main" val="2470271419"/>
                  </a:ext>
                </a:extLst>
              </a:tr>
              <a:tr h="370840">
                <a:tc>
                  <a:txBody>
                    <a:bodyPr/>
                    <a:lstStyle/>
                    <a:p>
                      <a:pPr fontAlgn="base">
                        <a:buNone/>
                      </a:pPr>
                      <a:r>
                        <a:rPr lang="en-US" sz="1600" dirty="0">
                          <a:effectLst/>
                        </a:rPr>
                        <a:t>Feng Zhao</a:t>
                      </a:r>
                    </a:p>
                  </a:txBody>
                  <a:tcPr anchor="ctr"/>
                </a:tc>
                <a:tc>
                  <a:txBody>
                    <a:bodyPr/>
                    <a:lstStyle/>
                    <a:p>
                      <a:pPr fontAlgn="base">
                        <a:buNone/>
                      </a:pPr>
                      <a:r>
                        <a:rPr lang="en-US" sz="1600" dirty="0">
                          <a:effectLst/>
                        </a:rPr>
                        <a:t>Deputy Chief Technologist</a:t>
                      </a:r>
                    </a:p>
                  </a:txBody>
                  <a:tcPr anchor="ctr"/>
                </a:tc>
                <a:extLst>
                  <a:ext uri="{0D108BD9-81ED-4DB2-BD59-A6C34878D82A}">
                    <a16:rowId xmlns:a16="http://schemas.microsoft.com/office/drawing/2014/main" val="2254509419"/>
                  </a:ext>
                </a:extLst>
              </a:tr>
              <a:tr h="370840">
                <a:tc gridSpan="2">
                  <a:txBody>
                    <a:bodyPr/>
                    <a:lstStyle/>
                    <a:p>
                      <a:pPr fontAlgn="base">
                        <a:buNone/>
                      </a:pPr>
                      <a:r>
                        <a:rPr lang="en-US" sz="1600" dirty="0">
                          <a:effectLst/>
                        </a:rPr>
                        <a:t>With inputs from CI, HWI, and UVI Working Group teams</a:t>
                      </a:r>
                    </a:p>
                  </a:txBody>
                  <a:tcPr anchor="ctr"/>
                </a:tc>
                <a:tc hMerge="1">
                  <a:txBody>
                    <a:bodyPr/>
                    <a:lstStyle/>
                    <a:p>
                      <a:pPr fontAlgn="base">
                        <a:buNone/>
                      </a:pPr>
                      <a:endParaRPr lang="en-US" sz="1600" dirty="0">
                        <a:effectLst/>
                      </a:endParaRPr>
                    </a:p>
                  </a:txBody>
                  <a:tcPr anchor="ctr"/>
                </a:tc>
                <a:extLst>
                  <a:ext uri="{0D108BD9-81ED-4DB2-BD59-A6C34878D82A}">
                    <a16:rowId xmlns:a16="http://schemas.microsoft.com/office/drawing/2014/main" val="11937996"/>
                  </a:ext>
                </a:extLst>
              </a:tr>
            </a:tbl>
          </a:graphicData>
        </a:graphic>
      </p:graphicFrame>
      <p:graphicFrame>
        <p:nvGraphicFramePr>
          <p:cNvPr id="2" name="Table 1">
            <a:extLst>
              <a:ext uri="{FF2B5EF4-FFF2-40B4-BE49-F238E27FC236}">
                <a16:creationId xmlns:a16="http://schemas.microsoft.com/office/drawing/2014/main" id="{503A035A-CB17-00F5-76D0-6683A92EC82D}"/>
              </a:ext>
            </a:extLst>
          </p:cNvPr>
          <p:cNvGraphicFramePr>
            <a:graphicFrameLocks noGrp="1"/>
          </p:cNvGraphicFramePr>
          <p:nvPr/>
        </p:nvGraphicFramePr>
        <p:xfrm>
          <a:off x="6395839" y="1212969"/>
          <a:ext cx="5284244" cy="3708399"/>
        </p:xfrm>
        <a:graphic>
          <a:graphicData uri="http://schemas.openxmlformats.org/drawingml/2006/table">
            <a:tbl>
              <a:tblPr firstRow="1" bandRow="1">
                <a:tableStyleId>{72833802-FEF1-4C79-8D5D-14CF1EAF98D9}</a:tableStyleId>
              </a:tblPr>
              <a:tblGrid>
                <a:gridCol w="2014571">
                  <a:extLst>
                    <a:ext uri="{9D8B030D-6E8A-4147-A177-3AD203B41FA5}">
                      <a16:colId xmlns:a16="http://schemas.microsoft.com/office/drawing/2014/main" val="2595830241"/>
                    </a:ext>
                  </a:extLst>
                </a:gridCol>
                <a:gridCol w="3269673">
                  <a:extLst>
                    <a:ext uri="{9D8B030D-6E8A-4147-A177-3AD203B41FA5}">
                      <a16:colId xmlns:a16="http://schemas.microsoft.com/office/drawing/2014/main" val="2458569167"/>
                    </a:ext>
                  </a:extLst>
                </a:gridCol>
              </a:tblGrid>
              <a:tr h="370839">
                <a:tc>
                  <a:txBody>
                    <a:bodyPr/>
                    <a:lstStyle/>
                    <a:p>
                      <a:pPr fontAlgn="b">
                        <a:buNone/>
                      </a:pPr>
                      <a:r>
                        <a:rPr lang="en-US" sz="1600" b="1" dirty="0">
                          <a:solidFill>
                            <a:schemeClr val="bg1"/>
                          </a:solidFill>
                          <a:effectLst/>
                        </a:rPr>
                        <a:t>Name</a:t>
                      </a:r>
                    </a:p>
                  </a:txBody>
                  <a:tcPr anchor="b"/>
                </a:tc>
                <a:tc>
                  <a:txBody>
                    <a:bodyPr/>
                    <a:lstStyle/>
                    <a:p>
                      <a:pPr fontAlgn="b">
                        <a:buNone/>
                      </a:pPr>
                      <a:r>
                        <a:rPr lang="en-US" sz="1600" b="1" dirty="0">
                          <a:solidFill>
                            <a:schemeClr val="bg1"/>
                          </a:solidFill>
                          <a:effectLst/>
                        </a:rPr>
                        <a:t>Engineering Discipline Leads</a:t>
                      </a:r>
                    </a:p>
                  </a:txBody>
                  <a:tcPr anchor="b"/>
                </a:tc>
                <a:extLst>
                  <a:ext uri="{0D108BD9-81ED-4DB2-BD59-A6C34878D82A}">
                    <a16:rowId xmlns:a16="http://schemas.microsoft.com/office/drawing/2014/main" val="4099985004"/>
                  </a:ext>
                </a:extLst>
              </a:tr>
              <a:tr h="370840">
                <a:tc>
                  <a:txBody>
                    <a:bodyPr/>
                    <a:lstStyle/>
                    <a:p>
                      <a:pPr fontAlgn="base">
                        <a:buNone/>
                      </a:pPr>
                      <a:r>
                        <a:rPr lang="en-US" sz="1600" dirty="0">
                          <a:effectLst/>
                        </a:rPr>
                        <a:t>Jon Lawrence</a:t>
                      </a:r>
                    </a:p>
                  </a:txBody>
                  <a:tcPr anchor="ctr"/>
                </a:tc>
                <a:tc>
                  <a:txBody>
                    <a:bodyPr/>
                    <a:lstStyle/>
                    <a:p>
                      <a:pPr fontAlgn="base">
                        <a:buNone/>
                      </a:pPr>
                      <a:r>
                        <a:rPr lang="en-US" sz="1600" dirty="0">
                          <a:effectLst/>
                        </a:rPr>
                        <a:t>Mechanical Lead</a:t>
                      </a:r>
                    </a:p>
                  </a:txBody>
                  <a:tcPr anchor="ctr"/>
                </a:tc>
                <a:extLst>
                  <a:ext uri="{0D108BD9-81ED-4DB2-BD59-A6C34878D82A}">
                    <a16:rowId xmlns:a16="http://schemas.microsoft.com/office/drawing/2014/main" val="1371089265"/>
                  </a:ext>
                </a:extLst>
              </a:tr>
              <a:tr h="370840">
                <a:tc>
                  <a:txBody>
                    <a:bodyPr/>
                    <a:lstStyle/>
                    <a:p>
                      <a:pPr fontAlgn="base">
                        <a:buNone/>
                      </a:pPr>
                      <a:r>
                        <a:rPr lang="en-US" sz="1600" dirty="0">
                          <a:effectLst/>
                        </a:rPr>
                        <a:t>Charles Wang</a:t>
                      </a:r>
                    </a:p>
                  </a:txBody>
                  <a:tcPr anchor="ctr"/>
                </a:tc>
                <a:tc>
                  <a:txBody>
                    <a:bodyPr/>
                    <a:lstStyle/>
                    <a:p>
                      <a:pPr lvl="0">
                        <a:buNone/>
                      </a:pPr>
                      <a:r>
                        <a:rPr lang="en-US" sz="1600" dirty="0">
                          <a:effectLst/>
                        </a:rPr>
                        <a:t>Coronagraph Mechanical Lead</a:t>
                      </a:r>
                    </a:p>
                  </a:txBody>
                  <a:tcPr anchor="ctr"/>
                </a:tc>
                <a:extLst>
                  <a:ext uri="{0D108BD9-81ED-4DB2-BD59-A6C34878D82A}">
                    <a16:rowId xmlns:a16="http://schemas.microsoft.com/office/drawing/2014/main" val="260288807"/>
                  </a:ext>
                </a:extLst>
              </a:tr>
              <a:tr h="370840">
                <a:tc>
                  <a:txBody>
                    <a:bodyPr/>
                    <a:lstStyle/>
                    <a:p>
                      <a:pPr fontAlgn="base">
                        <a:buNone/>
                      </a:pPr>
                      <a:r>
                        <a:rPr lang="en-US" sz="1600" dirty="0">
                          <a:effectLst/>
                        </a:rPr>
                        <a:t>Joe Howard</a:t>
                      </a:r>
                    </a:p>
                  </a:txBody>
                  <a:tcPr anchor="ctr"/>
                </a:tc>
                <a:tc>
                  <a:txBody>
                    <a:bodyPr/>
                    <a:lstStyle/>
                    <a:p>
                      <a:pPr fontAlgn="base">
                        <a:buNone/>
                      </a:pPr>
                      <a:r>
                        <a:rPr lang="en-US" sz="1600" dirty="0">
                          <a:effectLst/>
                        </a:rPr>
                        <a:t>Optical Lead</a:t>
                      </a:r>
                    </a:p>
                  </a:txBody>
                  <a:tcPr anchor="ctr"/>
                </a:tc>
                <a:extLst>
                  <a:ext uri="{0D108BD9-81ED-4DB2-BD59-A6C34878D82A}">
                    <a16:rowId xmlns:a16="http://schemas.microsoft.com/office/drawing/2014/main" val="1234757452"/>
                  </a:ext>
                </a:extLst>
              </a:tr>
              <a:tr h="370840">
                <a:tc>
                  <a:txBody>
                    <a:bodyPr/>
                    <a:lstStyle/>
                    <a:p>
                      <a:pPr fontAlgn="base">
                        <a:buNone/>
                      </a:pPr>
                      <a:r>
                        <a:rPr lang="en-US" sz="1600" dirty="0">
                          <a:effectLst/>
                        </a:rPr>
                        <a:t>Hong Tang</a:t>
                      </a:r>
                    </a:p>
                  </a:txBody>
                  <a:tcPr anchor="ctr"/>
                </a:tc>
                <a:tc>
                  <a:txBody>
                    <a:bodyPr/>
                    <a:lstStyle/>
                    <a:p>
                      <a:pPr lvl="0">
                        <a:buNone/>
                      </a:pPr>
                      <a:r>
                        <a:rPr lang="en-US" sz="1600" dirty="0">
                          <a:effectLst/>
                        </a:rPr>
                        <a:t>Coronagraph Optical Lead</a:t>
                      </a:r>
                    </a:p>
                  </a:txBody>
                  <a:tcPr anchor="ctr"/>
                </a:tc>
                <a:extLst>
                  <a:ext uri="{0D108BD9-81ED-4DB2-BD59-A6C34878D82A}">
                    <a16:rowId xmlns:a16="http://schemas.microsoft.com/office/drawing/2014/main" val="887521081"/>
                  </a:ext>
                </a:extLst>
              </a:tr>
              <a:tr h="370840">
                <a:tc>
                  <a:txBody>
                    <a:bodyPr/>
                    <a:lstStyle/>
                    <a:p>
                      <a:pPr fontAlgn="base">
                        <a:buNone/>
                      </a:pPr>
                      <a:r>
                        <a:rPr lang="en-US" sz="1600" dirty="0">
                          <a:effectLst/>
                        </a:rPr>
                        <a:t>Jordan Effron</a:t>
                      </a:r>
                    </a:p>
                  </a:txBody>
                  <a:tcPr anchor="ctr"/>
                </a:tc>
                <a:tc>
                  <a:txBody>
                    <a:bodyPr/>
                    <a:lstStyle/>
                    <a:p>
                      <a:pPr fontAlgn="base">
                        <a:buNone/>
                      </a:pPr>
                      <a:r>
                        <a:rPr lang="en-US" sz="1600" dirty="0">
                          <a:effectLst/>
                        </a:rPr>
                        <a:t>Thermal Lead</a:t>
                      </a:r>
                    </a:p>
                  </a:txBody>
                  <a:tcPr anchor="ctr"/>
                </a:tc>
                <a:extLst>
                  <a:ext uri="{0D108BD9-81ED-4DB2-BD59-A6C34878D82A}">
                    <a16:rowId xmlns:a16="http://schemas.microsoft.com/office/drawing/2014/main" val="3162887310"/>
                  </a:ext>
                </a:extLst>
              </a:tr>
              <a:tr h="370840">
                <a:tc>
                  <a:txBody>
                    <a:bodyPr/>
                    <a:lstStyle/>
                    <a:p>
                      <a:pPr fontAlgn="base">
                        <a:buNone/>
                      </a:pPr>
                      <a:r>
                        <a:rPr lang="en-US" sz="1600" dirty="0">
                          <a:effectLst/>
                        </a:rPr>
                        <a:t>Brad Moore</a:t>
                      </a:r>
                    </a:p>
                  </a:txBody>
                  <a:tcPr anchor="ctr"/>
                </a:tc>
                <a:tc>
                  <a:txBody>
                    <a:bodyPr/>
                    <a:lstStyle/>
                    <a:p>
                      <a:pPr lvl="0">
                        <a:buNone/>
                      </a:pPr>
                      <a:r>
                        <a:rPr lang="en-US" sz="1600" dirty="0">
                          <a:effectLst/>
                        </a:rPr>
                        <a:t>Coronagraph Thermal Lead</a:t>
                      </a:r>
                    </a:p>
                  </a:txBody>
                  <a:tcPr anchor="ctr"/>
                </a:tc>
                <a:extLst>
                  <a:ext uri="{0D108BD9-81ED-4DB2-BD59-A6C34878D82A}">
                    <a16:rowId xmlns:a16="http://schemas.microsoft.com/office/drawing/2014/main" val="1974634961"/>
                  </a:ext>
                </a:extLst>
              </a:tr>
              <a:tr h="370840">
                <a:tc>
                  <a:txBody>
                    <a:bodyPr/>
                    <a:lstStyle/>
                    <a:p>
                      <a:pPr fontAlgn="base">
                        <a:buNone/>
                      </a:pPr>
                      <a:r>
                        <a:rPr lang="en-US" sz="1600" dirty="0">
                          <a:effectLst/>
                        </a:rPr>
                        <a:t>Greg Walsh</a:t>
                      </a:r>
                    </a:p>
                  </a:txBody>
                  <a:tcPr anchor="ctr"/>
                </a:tc>
                <a:tc>
                  <a:txBody>
                    <a:bodyPr/>
                    <a:lstStyle/>
                    <a:p>
                      <a:pPr fontAlgn="base">
                        <a:buNone/>
                      </a:pPr>
                      <a:r>
                        <a:rPr lang="en-US" sz="1600" dirty="0">
                          <a:effectLst/>
                        </a:rPr>
                        <a:t>Structures Lead</a:t>
                      </a:r>
                    </a:p>
                  </a:txBody>
                  <a:tcPr anchor="ctr"/>
                </a:tc>
                <a:extLst>
                  <a:ext uri="{0D108BD9-81ED-4DB2-BD59-A6C34878D82A}">
                    <a16:rowId xmlns:a16="http://schemas.microsoft.com/office/drawing/2014/main" val="3055758786"/>
                  </a:ext>
                </a:extLst>
              </a:tr>
              <a:tr h="370840">
                <a:tc>
                  <a:txBody>
                    <a:bodyPr/>
                    <a:lstStyle/>
                    <a:p>
                      <a:pPr fontAlgn="base">
                        <a:buNone/>
                      </a:pPr>
                      <a:r>
                        <a:rPr lang="en-US" sz="1600" dirty="0">
                          <a:effectLst/>
                        </a:rPr>
                        <a:t>Harry Culver</a:t>
                      </a:r>
                    </a:p>
                  </a:txBody>
                  <a:tcPr anchor="ctr"/>
                </a:tc>
                <a:tc>
                  <a:txBody>
                    <a:bodyPr/>
                    <a:lstStyle/>
                    <a:p>
                      <a:pPr fontAlgn="base">
                        <a:buNone/>
                      </a:pPr>
                      <a:r>
                        <a:rPr lang="en-US" sz="1600" dirty="0">
                          <a:effectLst/>
                        </a:rPr>
                        <a:t>Electrical Lead</a:t>
                      </a:r>
                    </a:p>
                  </a:txBody>
                  <a:tcPr anchor="ctr"/>
                </a:tc>
                <a:extLst>
                  <a:ext uri="{0D108BD9-81ED-4DB2-BD59-A6C34878D82A}">
                    <a16:rowId xmlns:a16="http://schemas.microsoft.com/office/drawing/2014/main" val="2899776232"/>
                  </a:ext>
                </a:extLst>
              </a:tr>
              <a:tr h="370840">
                <a:tc gridSpan="2">
                  <a:txBody>
                    <a:bodyPr/>
                    <a:lstStyle/>
                    <a:p>
                      <a:pPr fontAlgn="base">
                        <a:buNone/>
                      </a:pPr>
                      <a:r>
                        <a:rPr lang="en-US" sz="1600" dirty="0">
                          <a:effectLst/>
                        </a:rPr>
                        <a:t>With inputs from government systems design team</a:t>
                      </a:r>
                    </a:p>
                  </a:txBody>
                  <a:tcPr anchor="ctr"/>
                </a:tc>
                <a:tc hMerge="1">
                  <a:txBody>
                    <a:bodyPr/>
                    <a:lstStyle/>
                    <a:p>
                      <a:pPr fontAlgn="base">
                        <a:buNone/>
                      </a:pPr>
                      <a:endParaRPr lang="en-US" sz="1600" dirty="0">
                        <a:effectLst/>
                      </a:endParaRPr>
                    </a:p>
                  </a:txBody>
                  <a:tcPr anchor="ctr"/>
                </a:tc>
                <a:extLst>
                  <a:ext uri="{0D108BD9-81ED-4DB2-BD59-A6C34878D82A}">
                    <a16:rowId xmlns:a16="http://schemas.microsoft.com/office/drawing/2014/main" val="1768379155"/>
                  </a:ext>
                </a:extLst>
              </a:tr>
            </a:tbl>
          </a:graphicData>
        </a:graphic>
      </p:graphicFrame>
    </p:spTree>
    <p:extLst>
      <p:ext uri="{BB962C8B-B14F-4D97-AF65-F5344CB8AC3E}">
        <p14:creationId xmlns:p14="http://schemas.microsoft.com/office/powerpoint/2010/main" val="17007841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EEAF1B-62CA-6E70-A548-9EF7ECB97DDD}"/>
              </a:ext>
            </a:extLst>
          </p:cNvPr>
          <p:cNvSpPr>
            <a:spLocks noGrp="1"/>
          </p:cNvSpPr>
          <p:nvPr>
            <p:ph type="title"/>
          </p:nvPr>
        </p:nvSpPr>
        <p:spPr/>
        <p:txBody>
          <a:bodyPr/>
          <a:lstStyle/>
          <a:p>
            <a:r>
              <a:rPr lang="en-US" dirty="0"/>
              <a:t>Habitable Worlds Observatory Mission</a:t>
            </a:r>
          </a:p>
        </p:txBody>
      </p:sp>
      <p:sp>
        <p:nvSpPr>
          <p:cNvPr id="6" name="Content Placeholder 5">
            <a:extLst>
              <a:ext uri="{FF2B5EF4-FFF2-40B4-BE49-F238E27FC236}">
                <a16:creationId xmlns:a16="http://schemas.microsoft.com/office/drawing/2014/main" id="{E8AF2259-8CD1-131F-91E6-45E40905697C}"/>
              </a:ext>
            </a:extLst>
          </p:cNvPr>
          <p:cNvSpPr>
            <a:spLocks noGrp="1"/>
          </p:cNvSpPr>
          <p:nvPr>
            <p:ph idx="1"/>
          </p:nvPr>
        </p:nvSpPr>
        <p:spPr>
          <a:xfrm>
            <a:off x="209552" y="1041400"/>
            <a:ext cx="6429787" cy="5283200"/>
          </a:xfrm>
        </p:spPr>
        <p:txBody>
          <a:bodyPr/>
          <a:lstStyle/>
          <a:p>
            <a:r>
              <a:rPr lang="en-US" dirty="0"/>
              <a:t>NASA's next flagship mission, recommended by the Astro2020 Decadal Survey</a:t>
            </a:r>
          </a:p>
          <a:p>
            <a:pPr lvl="1"/>
            <a:r>
              <a:rPr lang="en-US" dirty="0"/>
              <a:t>Large-aperture UV/Optical/NIR observatory performing transformative astrophysics across cosmic time</a:t>
            </a:r>
          </a:p>
          <a:p>
            <a:pPr lvl="1"/>
            <a:r>
              <a:rPr lang="en-US" dirty="0"/>
              <a:t>First telescope designed to directly image and characterize Earth-like exoplanets, including the search for signs of life</a:t>
            </a:r>
          </a:p>
          <a:p>
            <a:pPr lvl="3"/>
            <a:endParaRPr lang="en-US" dirty="0"/>
          </a:p>
          <a:p>
            <a:r>
              <a:rPr lang="en-US" dirty="0"/>
              <a:t>HWO includes a segmented primary mirror and coronagraph instrument</a:t>
            </a:r>
          </a:p>
          <a:p>
            <a:pPr lvl="4"/>
            <a:endParaRPr lang="en-US" dirty="0"/>
          </a:p>
          <a:p>
            <a:r>
              <a:rPr lang="en-US" dirty="0"/>
              <a:t>Operational orbit at Sun-Earth L2</a:t>
            </a:r>
          </a:p>
          <a:p>
            <a:pPr lvl="3"/>
            <a:endParaRPr lang="en-US" dirty="0"/>
          </a:p>
          <a:p>
            <a:r>
              <a:rPr lang="en-US" dirty="0"/>
              <a:t>Serviceable at L2</a:t>
            </a:r>
          </a:p>
          <a:p>
            <a:pPr marL="0" indent="0">
              <a:buNone/>
            </a:pPr>
            <a:endParaRPr lang="en-US" dirty="0"/>
          </a:p>
          <a:p>
            <a:pPr lvl="1"/>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DD534BF3-8ABA-D297-7016-A2BF2F0856D4}"/>
              </a:ext>
            </a:extLst>
          </p:cNvPr>
          <p:cNvPicPr>
            <a:picLocks noChangeAspect="1"/>
          </p:cNvPicPr>
          <p:nvPr/>
        </p:nvPicPr>
        <p:blipFill rotWithShape="1">
          <a:blip r:embed="rId2">
            <a:extLst>
              <a:ext uri="{28A0092B-C50C-407E-A947-70E740481C1C}">
                <a14:useLocalDpi xmlns:a14="http://schemas.microsoft.com/office/drawing/2010/main" val="0"/>
              </a:ext>
            </a:extLst>
          </a:blip>
          <a:srcRect l="7551" t="4859" r="3126" b="187"/>
          <a:stretch/>
        </p:blipFill>
        <p:spPr>
          <a:xfrm>
            <a:off x="4398210" y="3871431"/>
            <a:ext cx="4704896" cy="2685491"/>
          </a:xfrm>
          <a:prstGeom prst="rect">
            <a:avLst/>
          </a:prstGeom>
        </p:spPr>
      </p:pic>
      <p:pic>
        <p:nvPicPr>
          <p:cNvPr id="7" name="Picture 6">
            <a:extLst>
              <a:ext uri="{FF2B5EF4-FFF2-40B4-BE49-F238E27FC236}">
                <a16:creationId xmlns:a16="http://schemas.microsoft.com/office/drawing/2014/main" id="{9491DF66-391A-C97D-808A-2BA454EEF04A}"/>
              </a:ext>
            </a:extLst>
          </p:cNvPr>
          <p:cNvPicPr>
            <a:picLocks noChangeAspect="1"/>
          </p:cNvPicPr>
          <p:nvPr/>
        </p:nvPicPr>
        <p:blipFill>
          <a:blip r:embed="rId3"/>
          <a:stretch>
            <a:fillRect/>
          </a:stretch>
        </p:blipFill>
        <p:spPr>
          <a:xfrm rot="16200000">
            <a:off x="7328428" y="990767"/>
            <a:ext cx="2787740" cy="2973588"/>
          </a:xfrm>
          <a:prstGeom prst="rect">
            <a:avLst/>
          </a:prstGeom>
        </p:spPr>
      </p:pic>
      <p:pic>
        <p:nvPicPr>
          <p:cNvPr id="4" name="Picture 3">
            <a:extLst>
              <a:ext uri="{FF2B5EF4-FFF2-40B4-BE49-F238E27FC236}">
                <a16:creationId xmlns:a16="http://schemas.microsoft.com/office/drawing/2014/main" id="{2B189296-F498-393D-B11A-4ECB76A903F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rcRect b="29210"/>
          <a:stretch>
            <a:fillRect/>
          </a:stretch>
        </p:blipFill>
        <p:spPr>
          <a:xfrm>
            <a:off x="9229883" y="3065751"/>
            <a:ext cx="2973589" cy="2105009"/>
          </a:xfrm>
          <a:prstGeom prst="rect">
            <a:avLst/>
          </a:prstGeom>
        </p:spPr>
      </p:pic>
    </p:spTree>
    <p:extLst>
      <p:ext uri="{BB962C8B-B14F-4D97-AF65-F5344CB8AC3E}">
        <p14:creationId xmlns:p14="http://schemas.microsoft.com/office/powerpoint/2010/main" val="26468721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B31DF4E2-7F53-3D60-5AE7-8DBA89DF1B10}"/>
            </a:ext>
          </a:extLst>
        </p:cNvPr>
        <p:cNvGrpSpPr/>
        <p:nvPr/>
      </p:nvGrpSpPr>
      <p:grpSpPr>
        <a:xfrm>
          <a:off x="0" y="0"/>
          <a:ext cx="0" cy="0"/>
          <a:chOff x="0" y="0"/>
          <a:chExt cx="0" cy="0"/>
        </a:xfrm>
      </p:grpSpPr>
      <p:sp>
        <p:nvSpPr>
          <p:cNvPr id="246" name="Google Shape;246;p12">
            <a:extLst>
              <a:ext uri="{FF2B5EF4-FFF2-40B4-BE49-F238E27FC236}">
                <a16:creationId xmlns:a16="http://schemas.microsoft.com/office/drawing/2014/main" id="{3A0ACF1C-BC94-682E-4135-54FBA5FE73E4}"/>
              </a:ext>
            </a:extLst>
          </p:cNvPr>
          <p:cNvSpPr txBox="1">
            <a:spLocks noGrp="1"/>
          </p:cNvSpPr>
          <p:nvPr>
            <p:ph type="title"/>
          </p:nvPr>
        </p:nvSpPr>
        <p:spPr>
          <a:xfrm>
            <a:off x="152400" y="-25007"/>
            <a:ext cx="11887200" cy="914400"/>
          </a:xfrm>
          <a:prstGeom prst="rect">
            <a:avLst/>
          </a:prstGeom>
          <a:noFill/>
          <a:ln>
            <a:noFill/>
          </a:ln>
        </p:spPr>
        <p:txBody>
          <a:bodyPr spcFirstLastPara="1" wrap="square" lIns="155425" tIns="78350" rIns="156725" bIns="78350" anchor="ctr" anchorCtr="0">
            <a:normAutofit/>
          </a:bodyPr>
          <a:lstStyle/>
          <a:p>
            <a:pPr marL="0" lvl="0" indent="0" algn="ctr" rtl="0">
              <a:lnSpc>
                <a:spcPct val="100000"/>
              </a:lnSpc>
              <a:spcBef>
                <a:spcPts val="0"/>
              </a:spcBef>
              <a:spcAft>
                <a:spcPts val="0"/>
              </a:spcAft>
              <a:buClr>
                <a:schemeClr val="lt2"/>
              </a:buClr>
              <a:buSzPts val="3600"/>
              <a:buFont typeface="Avenir"/>
              <a:buNone/>
            </a:pPr>
            <a:r>
              <a:rPr lang="en-US" sz="3200" dirty="0">
                <a:solidFill>
                  <a:schemeClr val="tx1"/>
                </a:solidFill>
                <a:latin typeface="Avenir" panose="02000503020000020003"/>
                <a:sym typeface="Calibri"/>
              </a:rPr>
              <a:t>Exploratory Analytic Cases (EACs)</a:t>
            </a:r>
            <a:endParaRPr sz="3200" dirty="0">
              <a:solidFill>
                <a:schemeClr val="tx1"/>
              </a:solidFill>
              <a:latin typeface="Avenir" panose="02000503020000020003"/>
              <a:sym typeface="Calibri"/>
            </a:endParaRPr>
          </a:p>
        </p:txBody>
      </p:sp>
      <p:sp>
        <p:nvSpPr>
          <p:cNvPr id="247" name="Google Shape;247;p12">
            <a:extLst>
              <a:ext uri="{FF2B5EF4-FFF2-40B4-BE49-F238E27FC236}">
                <a16:creationId xmlns:a16="http://schemas.microsoft.com/office/drawing/2014/main" id="{3BB6FBC9-373F-6D1A-749D-92B358EFFADE}"/>
              </a:ext>
            </a:extLst>
          </p:cNvPr>
          <p:cNvSpPr txBox="1">
            <a:spLocks noGrp="1"/>
          </p:cNvSpPr>
          <p:nvPr>
            <p:ph type="body" idx="1"/>
          </p:nvPr>
        </p:nvSpPr>
        <p:spPr>
          <a:xfrm>
            <a:off x="722601" y="1021009"/>
            <a:ext cx="10735670" cy="2263422"/>
          </a:xfrm>
          <a:prstGeom prst="rect">
            <a:avLst/>
          </a:prstGeom>
          <a:ln/>
        </p:spPr>
        <p:style>
          <a:lnRef idx="1">
            <a:schemeClr val="accent2"/>
          </a:lnRef>
          <a:fillRef idx="2">
            <a:schemeClr val="accent2"/>
          </a:fillRef>
          <a:effectRef idx="1">
            <a:schemeClr val="accent2"/>
          </a:effectRef>
          <a:fontRef idx="minor">
            <a:schemeClr val="dk1"/>
          </a:fontRef>
        </p:style>
        <p:txBody>
          <a:bodyPr spcFirstLastPara="1" wrap="square" lIns="156725" tIns="78350" rIns="156725" bIns="78350" anchor="t" anchorCtr="0">
            <a:spAutoFit/>
          </a:bodyPr>
          <a:lstStyle/>
          <a:p>
            <a:pPr marL="0" lvl="0" indent="0" algn="l" rtl="0">
              <a:lnSpc>
                <a:spcPct val="120000"/>
              </a:lnSpc>
              <a:spcBef>
                <a:spcPts val="0"/>
              </a:spcBef>
              <a:spcAft>
                <a:spcPts val="0"/>
              </a:spcAft>
              <a:buClr>
                <a:schemeClr val="lt1"/>
              </a:buClr>
              <a:buSzPts val="2400"/>
              <a:buNone/>
            </a:pPr>
            <a:r>
              <a:rPr lang="en-US" sz="2400" dirty="0">
                <a:latin typeface="Avenir" panose="02000503020000020003"/>
                <a:sym typeface="Calibri"/>
              </a:rPr>
              <a:t>Mission architectures developed to explore the HWO trade space:</a:t>
            </a:r>
            <a:endParaRPr lang="en-US" sz="2400" dirty="0">
              <a:solidFill>
                <a:schemeClr val="tx1"/>
              </a:solidFill>
              <a:latin typeface="Avenir" panose="02000503020000020003"/>
              <a:sym typeface="Calibri"/>
            </a:endParaRPr>
          </a:p>
          <a:p>
            <a:pPr lvl="1" indent="-328613">
              <a:buClr>
                <a:schemeClr val="lt1"/>
              </a:buClr>
              <a:buSzPts val="1900"/>
              <a:buFont typeface="Calibri"/>
              <a:buChar char="–"/>
            </a:pPr>
            <a:r>
              <a:rPr lang="en-US" sz="2000" dirty="0">
                <a:solidFill>
                  <a:schemeClr val="tx1"/>
                </a:solidFill>
                <a:latin typeface="Avenir" panose="02000503020000020003"/>
                <a:sym typeface="Calibri"/>
              </a:rPr>
              <a:t>Explore key architectural options and breakpoints to guide future point design decisions</a:t>
            </a:r>
          </a:p>
          <a:p>
            <a:pPr lvl="1" indent="-328613">
              <a:buClr>
                <a:schemeClr val="lt1"/>
              </a:buClr>
              <a:buSzPts val="1900"/>
              <a:buFont typeface="Calibri"/>
              <a:buChar char="–"/>
            </a:pPr>
            <a:r>
              <a:rPr lang="en-US" sz="2000" dirty="0">
                <a:solidFill>
                  <a:schemeClr val="tx1"/>
                </a:solidFill>
                <a:latin typeface="Avenir" panose="02000503020000020003"/>
                <a:sym typeface="Calibri"/>
              </a:rPr>
              <a:t>Develop end-to-end models and tools to understand modeling capabilities and needs</a:t>
            </a:r>
          </a:p>
          <a:p>
            <a:pPr lvl="1" indent="-328613">
              <a:buClr>
                <a:schemeClr val="lt1"/>
              </a:buClr>
              <a:buSzPts val="1900"/>
              <a:buFont typeface="Calibri"/>
              <a:buChar char="–"/>
            </a:pPr>
            <a:r>
              <a:rPr lang="en-US" sz="2000" dirty="0">
                <a:solidFill>
                  <a:schemeClr val="tx1"/>
                </a:solidFill>
                <a:latin typeface="Avenir" panose="02000503020000020003"/>
                <a:sym typeface="Calibri"/>
              </a:rPr>
              <a:t>Identify technology gaps and guide maturation of potential solutions</a:t>
            </a:r>
          </a:p>
          <a:p>
            <a:pPr lvl="1" indent="-328613">
              <a:buClr>
                <a:schemeClr val="lt1"/>
              </a:buClr>
              <a:buSzPts val="1900"/>
              <a:buFont typeface="Calibri"/>
              <a:buChar char="–"/>
            </a:pPr>
            <a:r>
              <a:rPr lang="en-US" sz="2000" dirty="0">
                <a:solidFill>
                  <a:schemeClr val="tx1"/>
                </a:solidFill>
                <a:latin typeface="Avenir" panose="02000503020000020003"/>
                <a:sym typeface="Calibri"/>
              </a:rPr>
              <a:t>Provide early feedback to launch vehicle vendors to help influence their direction</a:t>
            </a:r>
            <a:endParaRPr sz="2000" dirty="0">
              <a:solidFill>
                <a:schemeClr val="tx1"/>
              </a:solidFill>
              <a:latin typeface="Avenir" panose="02000503020000020003"/>
              <a:sym typeface="Calibri"/>
            </a:endParaRPr>
          </a:p>
        </p:txBody>
      </p:sp>
      <p:sp>
        <p:nvSpPr>
          <p:cNvPr id="248" name="Google Shape;248;p12">
            <a:extLst>
              <a:ext uri="{FF2B5EF4-FFF2-40B4-BE49-F238E27FC236}">
                <a16:creationId xmlns:a16="http://schemas.microsoft.com/office/drawing/2014/main" id="{50F34C65-442D-4958-4E4A-3743F46BBD2F}"/>
              </a:ext>
            </a:extLst>
          </p:cNvPr>
          <p:cNvSpPr txBox="1">
            <a:spLocks noGrp="1"/>
          </p:cNvSpPr>
          <p:nvPr>
            <p:ph type="sldNum" idx="12"/>
          </p:nvPr>
        </p:nvSpPr>
        <p:spPr>
          <a:xfrm>
            <a:off x="9204073" y="6492240"/>
            <a:ext cx="2835527" cy="274320"/>
          </a:xfrm>
          <a:prstGeom prst="rect">
            <a:avLst/>
          </a:prstGeom>
          <a:noFill/>
          <a:ln>
            <a:noFill/>
          </a:ln>
        </p:spPr>
        <p:txBody>
          <a:bodyPr spcFirstLastPara="1" vert="horz" wrap="square" lIns="156746" tIns="78373" rIns="156746" bIns="78373" rtlCol="0" anchor="ctr" anchorCtr="0">
            <a:noAutofit/>
          </a:bodyPr>
          <a:lstStyle>
            <a:defPPr>
              <a:defRPr lang="en-US"/>
            </a:defPPr>
            <a:lvl1pPr marL="0" algn="r" defTabSz="914400" rtl="0" eaLnBrk="1" latinLnBrk="0" hangingPunct="1">
              <a:defRPr sz="1200" b="0" i="0" kern="1200">
                <a:solidFill>
                  <a:srgbClr val="A6B0BB"/>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B4D264C2-1847-8A4C-8B30-3B8FC675CC26}" type="slidenum">
              <a:rPr lang="en-US" smtClean="0"/>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82</a:t>
            </a:fld>
            <a:endParaRPr kumimoji="0" sz="1200" b="0" i="0" u="none" strike="noStrike" kern="1200" cap="none" spc="0" normalizeH="0" baseline="0" noProof="0">
              <a:ln>
                <a:noFill/>
              </a:ln>
              <a:solidFill>
                <a:srgbClr val="A6B0BB"/>
              </a:solidFill>
              <a:effectLst/>
              <a:uLnTx/>
              <a:uFillTx/>
              <a:latin typeface="Avenir"/>
              <a:ea typeface="Avenir"/>
              <a:cs typeface="Avenir"/>
              <a:sym typeface="Avenir"/>
            </a:endParaRPr>
          </a:p>
        </p:txBody>
      </p:sp>
      <p:sp>
        <p:nvSpPr>
          <p:cNvPr id="249" name="Google Shape;249;p12">
            <a:extLst>
              <a:ext uri="{FF2B5EF4-FFF2-40B4-BE49-F238E27FC236}">
                <a16:creationId xmlns:a16="http://schemas.microsoft.com/office/drawing/2014/main" id="{10E035F9-AB67-A91F-4726-0899872F5FBA}"/>
              </a:ext>
            </a:extLst>
          </p:cNvPr>
          <p:cNvSpPr/>
          <p:nvPr/>
        </p:nvSpPr>
        <p:spPr>
          <a:xfrm>
            <a:off x="447675" y="3651364"/>
            <a:ext cx="11285522" cy="816566"/>
          </a:xfrm>
          <a:prstGeom prst="roundRect">
            <a:avLst>
              <a:gd name="adj" fmla="val 16667"/>
            </a:avLst>
          </a:prstGeom>
          <a:ln>
            <a:headEnd type="none" w="sm" len="sm"/>
            <a:tailEnd type="none" w="sm" len="sm"/>
          </a:ln>
        </p:spPr>
        <p:style>
          <a:lnRef idx="0">
            <a:schemeClr val="dk1"/>
          </a:lnRef>
          <a:fillRef idx="3">
            <a:schemeClr val="dk1"/>
          </a:fillRef>
          <a:effectRef idx="3">
            <a:schemeClr val="dk1"/>
          </a:effectRef>
          <a:fontRef idx="minor">
            <a:schemeClr val="lt1"/>
          </a:fontRef>
        </p:style>
        <p:txBody>
          <a:bodyPr spcFirstLastPara="1" wrap="square" lIns="91425" tIns="45700" rIns="91425" bIns="45700" anchor="ctr" anchorCtr="0">
            <a:noAutofit/>
          </a:bodyPr>
          <a:lstStyle/>
          <a:p>
            <a:pPr marL="457200" marR="0" lvl="1" indent="0" algn="ctr" defTabSz="914400" rtl="0" eaLnBrk="1" fontAlgn="auto" latinLnBrk="0" hangingPunct="1">
              <a:lnSpc>
                <a:spcPct val="120000"/>
              </a:lnSpc>
              <a:spcBef>
                <a:spcPts val="0"/>
              </a:spcBef>
              <a:spcAft>
                <a:spcPts val="0"/>
              </a:spcAft>
              <a:buClr>
                <a:srgbClr val="000000"/>
              </a:buClr>
              <a:buSzPts val="2200"/>
              <a:buFont typeface="Arial"/>
              <a:buNone/>
              <a:tabLst/>
              <a:defRPr/>
            </a:pPr>
            <a:r>
              <a:rPr kumimoji="0" lang="en-US" sz="2000" b="1" i="0" u="none" strike="noStrike" kern="1200" cap="none" spc="0" normalizeH="0" baseline="0" noProof="0" dirty="0">
                <a:ln>
                  <a:noFill/>
                </a:ln>
                <a:solidFill>
                  <a:srgbClr val="FFFFFF"/>
                </a:solidFill>
                <a:effectLst/>
                <a:uLnTx/>
                <a:uFillTx/>
                <a:latin typeface="Avenir" panose="02000503020000020003"/>
                <a:ea typeface="Calibri"/>
                <a:cs typeface="Calibri"/>
                <a:sym typeface="Calibri"/>
              </a:rPr>
              <a:t>We don’t expect any of the cases studied will become a baseline design going forward. </a:t>
            </a:r>
            <a:endParaRPr kumimoji="0" sz="2000" b="1" i="0" u="none" strike="noStrike" kern="1200" cap="none" spc="0" normalizeH="0" baseline="0" noProof="0" dirty="0">
              <a:ln>
                <a:noFill/>
              </a:ln>
              <a:solidFill>
                <a:srgbClr val="000000"/>
              </a:solidFill>
              <a:effectLst/>
              <a:uLnTx/>
              <a:uFillTx/>
              <a:latin typeface="Avenir" panose="02000503020000020003"/>
              <a:ea typeface="Calibri"/>
              <a:cs typeface="Calibri"/>
              <a:sym typeface="Calibri"/>
            </a:endParaRPr>
          </a:p>
          <a:p>
            <a:pPr marL="457200" marR="0" lvl="1" indent="0" algn="ctr" defTabSz="914400" rtl="0" eaLnBrk="1" fontAlgn="auto" latinLnBrk="0" hangingPunct="1">
              <a:lnSpc>
                <a:spcPct val="120000"/>
              </a:lnSpc>
              <a:spcBef>
                <a:spcPts val="0"/>
              </a:spcBef>
              <a:spcAft>
                <a:spcPts val="0"/>
              </a:spcAft>
              <a:buClr>
                <a:srgbClr val="000000"/>
              </a:buClr>
              <a:buSzPts val="2200"/>
              <a:buFont typeface="Arial"/>
              <a:buNone/>
              <a:tabLst/>
              <a:defRPr/>
            </a:pPr>
            <a:r>
              <a:rPr kumimoji="0" lang="en-US" sz="2000" b="1" i="0" u="none" strike="noStrike" kern="1200" cap="none" spc="0" normalizeH="0" baseline="0" noProof="0" dirty="0">
                <a:ln>
                  <a:noFill/>
                </a:ln>
                <a:solidFill>
                  <a:srgbClr val="FFFFFF"/>
                </a:solidFill>
                <a:effectLst/>
                <a:uLnTx/>
                <a:uFillTx/>
                <a:latin typeface="Avenir" panose="02000503020000020003"/>
                <a:ea typeface="Calibri"/>
                <a:cs typeface="Calibri"/>
                <a:sym typeface="Calibri"/>
              </a:rPr>
              <a:t>These are only intended to explore and practice.</a:t>
            </a:r>
            <a:endParaRPr kumimoji="0" sz="2000" b="1" i="0" u="none" strike="noStrike" kern="1200" cap="none" spc="0" normalizeH="0" baseline="0" noProof="0" dirty="0">
              <a:ln>
                <a:noFill/>
              </a:ln>
              <a:solidFill>
                <a:srgbClr val="000000"/>
              </a:solidFill>
              <a:effectLst/>
              <a:uLnTx/>
              <a:uFillTx/>
              <a:latin typeface="Avenir" panose="02000503020000020003"/>
              <a:ea typeface="Calibri"/>
              <a:cs typeface="Calibri"/>
              <a:sym typeface="Calibri"/>
            </a:endParaRPr>
          </a:p>
        </p:txBody>
      </p:sp>
      <p:grpSp>
        <p:nvGrpSpPr>
          <p:cNvPr id="250" name="Google Shape;250;p12">
            <a:extLst>
              <a:ext uri="{FF2B5EF4-FFF2-40B4-BE49-F238E27FC236}">
                <a16:creationId xmlns:a16="http://schemas.microsoft.com/office/drawing/2014/main" id="{452F0127-D222-CA42-B760-8813EFE650C0}"/>
              </a:ext>
            </a:extLst>
          </p:cNvPr>
          <p:cNvGrpSpPr/>
          <p:nvPr/>
        </p:nvGrpSpPr>
        <p:grpSpPr>
          <a:xfrm>
            <a:off x="1373190" y="4857144"/>
            <a:ext cx="3249201" cy="1737360"/>
            <a:chOff x="1427864" y="4902796"/>
            <a:chExt cx="3249201" cy="1737360"/>
          </a:xfrm>
        </p:grpSpPr>
        <p:pic>
          <p:nvPicPr>
            <p:cNvPr id="251" name="Google Shape;251;p12" descr="Yardstick NGST configuration">
              <a:extLst>
                <a:ext uri="{FF2B5EF4-FFF2-40B4-BE49-F238E27FC236}">
                  <a16:creationId xmlns:a16="http://schemas.microsoft.com/office/drawing/2014/main" id="{A914CD04-3A37-D331-DCFC-C2C8EB1FFD80}"/>
                </a:ext>
              </a:extLst>
            </p:cNvPr>
            <p:cNvPicPr preferRelativeResize="0"/>
            <p:nvPr/>
          </p:nvPicPr>
          <p:blipFill rotWithShape="1">
            <a:blip r:embed="rId3">
              <a:alphaModFix/>
            </a:blip>
            <a:srcRect/>
            <a:stretch/>
          </p:blipFill>
          <p:spPr>
            <a:xfrm>
              <a:off x="2755664" y="4902796"/>
              <a:ext cx="1921401" cy="1737360"/>
            </a:xfrm>
            <a:prstGeom prst="rect">
              <a:avLst/>
            </a:prstGeom>
            <a:noFill/>
            <a:ln>
              <a:noFill/>
            </a:ln>
          </p:spPr>
        </p:pic>
        <p:sp>
          <p:nvSpPr>
            <p:cNvPr id="252" name="Google Shape;252;p12">
              <a:extLst>
                <a:ext uri="{FF2B5EF4-FFF2-40B4-BE49-F238E27FC236}">
                  <a16:creationId xmlns:a16="http://schemas.microsoft.com/office/drawing/2014/main" id="{9D45E24A-EA56-A8A8-A76C-63509BAC785C}"/>
                </a:ext>
              </a:extLst>
            </p:cNvPr>
            <p:cNvSpPr txBox="1"/>
            <p:nvPr/>
          </p:nvSpPr>
          <p:spPr>
            <a:xfrm>
              <a:off x="1427864" y="5266319"/>
              <a:ext cx="1327800" cy="40006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effectLst/>
                  <a:uLnTx/>
                  <a:uFillTx/>
                  <a:latin typeface="Calibri"/>
                  <a:ea typeface="Calibri"/>
                  <a:cs typeface="Calibri"/>
                  <a:sym typeface="Calibri"/>
                </a:rPr>
                <a:t>Early JWST</a:t>
              </a:r>
              <a:endParaRPr kumimoji="0" sz="1800" b="0" i="0" u="none" strike="noStrike" kern="1200" cap="none" spc="0" normalizeH="0" baseline="0" noProof="0" dirty="0">
                <a:ln>
                  <a:noFill/>
                </a:ln>
                <a:effectLst/>
                <a:uLnTx/>
                <a:uFillTx/>
                <a:latin typeface="Arial" panose="020B0604020202020204"/>
                <a:ea typeface="+mn-ea"/>
                <a:cs typeface="+mn-cs"/>
              </a:endParaRPr>
            </a:p>
          </p:txBody>
        </p:sp>
      </p:grpSp>
      <p:grpSp>
        <p:nvGrpSpPr>
          <p:cNvPr id="253" name="Google Shape;253;p12">
            <a:extLst>
              <a:ext uri="{FF2B5EF4-FFF2-40B4-BE49-F238E27FC236}">
                <a16:creationId xmlns:a16="http://schemas.microsoft.com/office/drawing/2014/main" id="{85F7880A-D31D-3CCB-C356-58269004ECD3}"/>
              </a:ext>
            </a:extLst>
          </p:cNvPr>
          <p:cNvGrpSpPr/>
          <p:nvPr/>
        </p:nvGrpSpPr>
        <p:grpSpPr>
          <a:xfrm>
            <a:off x="6669640" y="4857144"/>
            <a:ext cx="3599514" cy="1828800"/>
            <a:chOff x="6669640" y="4787988"/>
            <a:chExt cx="3599514" cy="1828800"/>
          </a:xfrm>
        </p:grpSpPr>
        <p:pic>
          <p:nvPicPr>
            <p:cNvPr id="254" name="Google Shape;254;p12">
              <a:extLst>
                <a:ext uri="{FF2B5EF4-FFF2-40B4-BE49-F238E27FC236}">
                  <a16:creationId xmlns:a16="http://schemas.microsoft.com/office/drawing/2014/main" id="{C698EC08-8728-481A-540C-44552C30039F}"/>
                </a:ext>
              </a:extLst>
            </p:cNvPr>
            <p:cNvPicPr preferRelativeResize="0"/>
            <p:nvPr/>
          </p:nvPicPr>
          <p:blipFill rotWithShape="1">
            <a:blip r:embed="rId4">
              <a:alphaModFix/>
            </a:blip>
            <a:srcRect/>
            <a:stretch/>
          </p:blipFill>
          <p:spPr>
            <a:xfrm>
              <a:off x="7514937" y="4787988"/>
              <a:ext cx="2754217" cy="1828800"/>
            </a:xfrm>
            <a:prstGeom prst="rect">
              <a:avLst/>
            </a:prstGeom>
            <a:noFill/>
            <a:ln>
              <a:noFill/>
            </a:ln>
          </p:spPr>
        </p:pic>
        <p:sp>
          <p:nvSpPr>
            <p:cNvPr id="255" name="Google Shape;255;p12">
              <a:extLst>
                <a:ext uri="{FF2B5EF4-FFF2-40B4-BE49-F238E27FC236}">
                  <a16:creationId xmlns:a16="http://schemas.microsoft.com/office/drawing/2014/main" id="{8D739D5A-1143-B5CD-A2B3-8E140C3F6D8F}"/>
                </a:ext>
              </a:extLst>
            </p:cNvPr>
            <p:cNvSpPr txBox="1"/>
            <p:nvPr/>
          </p:nvSpPr>
          <p:spPr>
            <a:xfrm>
              <a:off x="6669640" y="4906141"/>
              <a:ext cx="1309800"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effectLst/>
                  <a:uLnTx/>
                  <a:uFillTx/>
                  <a:latin typeface="Calibri"/>
                  <a:ea typeface="Calibri"/>
                  <a:cs typeface="Calibri"/>
                  <a:sym typeface="Calibri"/>
                </a:rPr>
                <a:t>Final JWST</a:t>
              </a:r>
              <a:endParaRPr kumimoji="0" sz="18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effectLst/>
                  <a:uLnTx/>
                  <a:uFillTx/>
                  <a:latin typeface="Calibri"/>
                  <a:ea typeface="Calibri"/>
                  <a:cs typeface="Calibri"/>
                  <a:sym typeface="Calibri"/>
                </a:rPr>
                <a:t>CML 9+</a:t>
              </a:r>
              <a:endParaRPr kumimoji="0" sz="1400" b="1" i="0" u="none" strike="noStrike" kern="1200" cap="none" spc="0" normalizeH="0" baseline="0" noProof="0" dirty="0">
                <a:ln>
                  <a:noFill/>
                </a:ln>
                <a:effectLst/>
                <a:uLnTx/>
                <a:uFillTx/>
                <a:latin typeface="Calibri"/>
                <a:ea typeface="Calibri"/>
                <a:cs typeface="Calibri"/>
                <a:sym typeface="Calibri"/>
              </a:endParaRPr>
            </a:p>
          </p:txBody>
        </p:sp>
      </p:grpSp>
    </p:spTree>
    <p:extLst>
      <p:ext uri="{BB962C8B-B14F-4D97-AF65-F5344CB8AC3E}">
        <p14:creationId xmlns:p14="http://schemas.microsoft.com/office/powerpoint/2010/main" val="307138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500"/>
                                        <p:tgtEl>
                                          <p:spTgt spid="2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0"/>
                                        </p:tgtEl>
                                        <p:attrNameLst>
                                          <p:attrName>style.visibility</p:attrName>
                                        </p:attrNameLst>
                                      </p:cBhvr>
                                      <p:to>
                                        <p:strVal val="visible"/>
                                      </p:to>
                                    </p:set>
                                    <p:animEffect transition="in" filter="fade">
                                      <p:cBhvr>
                                        <p:cTn id="12" dur="500"/>
                                        <p:tgtEl>
                                          <p:spTgt spid="2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3"/>
                                        </p:tgtEl>
                                        <p:attrNameLst>
                                          <p:attrName>style.visibility</p:attrName>
                                        </p:attrNameLst>
                                      </p:cBhvr>
                                      <p:to>
                                        <p:strVal val="visible"/>
                                      </p:to>
                                    </p:set>
                                    <p:animEffect transition="in" filter="fade">
                                      <p:cBhvr>
                                        <p:cTn id="17" dur="5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4B6B-2BAA-8183-4A88-DE143DF50F34}"/>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57AA78D6-812D-AEE4-AE9A-5F190A4EE1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500"/>
          <a:stretch>
            <a:fillRect/>
          </a:stretch>
        </p:blipFill>
        <p:spPr bwMode="auto">
          <a:xfrm>
            <a:off x="4404896" y="3784625"/>
            <a:ext cx="3006791" cy="29289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A8813AF-2979-F9FE-BF18-82F4B0383B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24" t="75417" r="15657"/>
          <a:stretch>
            <a:fillRect/>
          </a:stretch>
        </p:blipFill>
        <p:spPr bwMode="auto">
          <a:xfrm>
            <a:off x="7493000" y="5166162"/>
            <a:ext cx="3344840" cy="139594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A19BBFD6-0FBD-8A6C-6264-EF559866355B}"/>
              </a:ext>
            </a:extLst>
          </p:cNvPr>
          <p:cNvSpPr>
            <a:spLocks noGrp="1"/>
          </p:cNvSpPr>
          <p:nvPr>
            <p:ph type="title"/>
          </p:nvPr>
        </p:nvSpPr>
        <p:spPr/>
        <p:txBody>
          <a:bodyPr/>
          <a:lstStyle/>
          <a:p>
            <a:r>
              <a:rPr lang="en-US" dirty="0"/>
              <a:t>EACs Design Guidelines</a:t>
            </a:r>
          </a:p>
        </p:txBody>
      </p:sp>
      <p:grpSp>
        <p:nvGrpSpPr>
          <p:cNvPr id="11" name="Group 10">
            <a:extLst>
              <a:ext uri="{FF2B5EF4-FFF2-40B4-BE49-F238E27FC236}">
                <a16:creationId xmlns:a16="http://schemas.microsoft.com/office/drawing/2014/main" id="{75DE48A4-6FE8-C92E-8B0A-F943D9521FE2}"/>
              </a:ext>
            </a:extLst>
          </p:cNvPr>
          <p:cNvGrpSpPr/>
          <p:nvPr/>
        </p:nvGrpSpPr>
        <p:grpSpPr>
          <a:xfrm>
            <a:off x="7493000" y="948487"/>
            <a:ext cx="4421471" cy="3902913"/>
            <a:chOff x="7696807" y="985903"/>
            <a:chExt cx="4619683" cy="4028346"/>
          </a:xfrm>
        </p:grpSpPr>
        <p:pic>
          <p:nvPicPr>
            <p:cNvPr id="2" name="Google Shape;299;p172" descr="A tall metal tower with a crane&#10;&#10;Description automatically generated">
              <a:extLst>
                <a:ext uri="{FF2B5EF4-FFF2-40B4-BE49-F238E27FC236}">
                  <a16:creationId xmlns:a16="http://schemas.microsoft.com/office/drawing/2014/main" id="{3DE370CD-9AE1-0593-7829-32DB5BF4BF22}"/>
                </a:ext>
              </a:extLst>
            </p:cNvPr>
            <p:cNvPicPr preferRelativeResize="0"/>
            <p:nvPr/>
          </p:nvPicPr>
          <p:blipFill rotWithShape="1">
            <a:blip r:embed="rId4">
              <a:alphaModFix/>
            </a:blip>
            <a:srcRect/>
            <a:stretch/>
          </p:blipFill>
          <p:spPr>
            <a:xfrm>
              <a:off x="9751229" y="989492"/>
              <a:ext cx="1073333" cy="3086321"/>
            </a:xfrm>
            <a:prstGeom prst="rect">
              <a:avLst/>
            </a:prstGeom>
            <a:noFill/>
            <a:ln w="9525" cap="flat" cmpd="sng">
              <a:solidFill>
                <a:schemeClr val="dk1"/>
              </a:solidFill>
              <a:prstDash val="solid"/>
              <a:round/>
              <a:headEnd type="none" w="sm" len="sm"/>
              <a:tailEnd type="none" w="sm" len="sm"/>
            </a:ln>
          </p:spPr>
        </p:pic>
        <p:pic>
          <p:nvPicPr>
            <p:cNvPr id="3" name="Google Shape;300;p172" descr="A rocket with a tower&#10;&#10;Description automatically generated">
              <a:extLst>
                <a:ext uri="{FF2B5EF4-FFF2-40B4-BE49-F238E27FC236}">
                  <a16:creationId xmlns:a16="http://schemas.microsoft.com/office/drawing/2014/main" id="{FFF3CF07-DFE5-706B-CD00-1D4F6701E80A}"/>
                </a:ext>
              </a:extLst>
            </p:cNvPr>
            <p:cNvPicPr preferRelativeResize="0"/>
            <p:nvPr/>
          </p:nvPicPr>
          <p:blipFill rotWithShape="1">
            <a:blip r:embed="rId5">
              <a:alphaModFix/>
            </a:blip>
            <a:srcRect l="27147" r="24440"/>
            <a:stretch/>
          </p:blipFill>
          <p:spPr>
            <a:xfrm>
              <a:off x="8069463" y="985904"/>
              <a:ext cx="1564358" cy="3086321"/>
            </a:xfrm>
            <a:prstGeom prst="rect">
              <a:avLst/>
            </a:prstGeom>
            <a:noFill/>
            <a:ln>
              <a:noFill/>
            </a:ln>
          </p:spPr>
        </p:pic>
        <p:pic>
          <p:nvPicPr>
            <p:cNvPr id="6" name="Google Shape;301;p172">
              <a:extLst>
                <a:ext uri="{FF2B5EF4-FFF2-40B4-BE49-F238E27FC236}">
                  <a16:creationId xmlns:a16="http://schemas.microsoft.com/office/drawing/2014/main" id="{072CA254-60E3-9858-4665-F29EF90602B1}"/>
                </a:ext>
              </a:extLst>
            </p:cNvPr>
            <p:cNvPicPr preferRelativeResize="0"/>
            <p:nvPr/>
          </p:nvPicPr>
          <p:blipFill rotWithShape="1">
            <a:blip r:embed="rId6">
              <a:alphaModFix/>
            </a:blip>
            <a:srcRect/>
            <a:stretch/>
          </p:blipFill>
          <p:spPr>
            <a:xfrm>
              <a:off x="11259439" y="1510153"/>
              <a:ext cx="336177" cy="2331233"/>
            </a:xfrm>
            <a:prstGeom prst="rect">
              <a:avLst/>
            </a:prstGeom>
            <a:noFill/>
            <a:ln>
              <a:noFill/>
            </a:ln>
          </p:spPr>
        </p:pic>
        <p:sp>
          <p:nvSpPr>
            <p:cNvPr id="7" name="Google Shape;303;p172">
              <a:extLst>
                <a:ext uri="{FF2B5EF4-FFF2-40B4-BE49-F238E27FC236}">
                  <a16:creationId xmlns:a16="http://schemas.microsoft.com/office/drawing/2014/main" id="{62D2D41C-6031-03FF-C98B-E73FC4530A79}"/>
                </a:ext>
              </a:extLst>
            </p:cNvPr>
            <p:cNvSpPr txBox="1"/>
            <p:nvPr/>
          </p:nvSpPr>
          <p:spPr>
            <a:xfrm>
              <a:off x="9869516" y="4079401"/>
              <a:ext cx="836758" cy="4764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SpaceX </a:t>
              </a:r>
              <a:endParaRPr sz="1200" b="1" dirty="0"/>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Starship</a:t>
              </a:r>
              <a:endParaRPr sz="1200" b="1" dirty="0"/>
            </a:p>
          </p:txBody>
        </p:sp>
        <p:sp>
          <p:nvSpPr>
            <p:cNvPr id="8" name="Google Shape;304;p172">
              <a:extLst>
                <a:ext uri="{FF2B5EF4-FFF2-40B4-BE49-F238E27FC236}">
                  <a16:creationId xmlns:a16="http://schemas.microsoft.com/office/drawing/2014/main" id="{45F51669-4D15-DBBC-8394-6857A9758036}"/>
                </a:ext>
              </a:extLst>
            </p:cNvPr>
            <p:cNvSpPr txBox="1"/>
            <p:nvPr/>
          </p:nvSpPr>
          <p:spPr>
            <a:xfrm>
              <a:off x="7971041" y="4072225"/>
              <a:ext cx="1761201" cy="4764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NASA </a:t>
              </a:r>
              <a:endParaRPr sz="1200" b="1" dirty="0"/>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Space Launch System </a:t>
              </a:r>
              <a:endParaRPr sz="1200" b="1" dirty="0"/>
            </a:p>
          </p:txBody>
        </p:sp>
        <p:sp>
          <p:nvSpPr>
            <p:cNvPr id="9" name="Google Shape;305;p172">
              <a:extLst>
                <a:ext uri="{FF2B5EF4-FFF2-40B4-BE49-F238E27FC236}">
                  <a16:creationId xmlns:a16="http://schemas.microsoft.com/office/drawing/2014/main" id="{B8C043E5-6E79-394A-7D7A-69394691F443}"/>
                </a:ext>
              </a:extLst>
            </p:cNvPr>
            <p:cNvSpPr txBox="1"/>
            <p:nvPr/>
          </p:nvSpPr>
          <p:spPr>
            <a:xfrm>
              <a:off x="10538565" y="3965987"/>
              <a:ext cx="1777925" cy="10482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Blue Origin </a:t>
              </a:r>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New Glenn </a:t>
              </a:r>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(7x2 shown, 9x4 considered)</a:t>
              </a:r>
            </a:p>
            <a:p>
              <a:pPr marL="0" marR="0" lvl="0" indent="0" algn="ctr" rtl="0">
                <a:lnSpc>
                  <a:spcPct val="100000"/>
                </a:lnSpc>
                <a:spcBef>
                  <a:spcPts val="0"/>
                </a:spcBef>
                <a:spcAft>
                  <a:spcPts val="0"/>
                </a:spcAft>
                <a:buNone/>
              </a:pPr>
              <a:endParaRPr sz="1200" b="1" dirty="0"/>
            </a:p>
          </p:txBody>
        </p:sp>
        <p:sp>
          <p:nvSpPr>
            <p:cNvPr id="10" name="Google Shape;306;p172">
              <a:extLst>
                <a:ext uri="{FF2B5EF4-FFF2-40B4-BE49-F238E27FC236}">
                  <a16:creationId xmlns:a16="http://schemas.microsoft.com/office/drawing/2014/main" id="{D18D24D5-90C5-DE77-9F00-55E89F968AF1}"/>
                </a:ext>
              </a:extLst>
            </p:cNvPr>
            <p:cNvSpPr/>
            <p:nvPr/>
          </p:nvSpPr>
          <p:spPr>
            <a:xfrm>
              <a:off x="7696807" y="985903"/>
              <a:ext cx="4538113" cy="382897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800" b="1" i="0" u="none" strike="noStrike" cap="none">
                <a:latin typeface="Avenir"/>
                <a:ea typeface="Avenir"/>
                <a:cs typeface="Avenir"/>
                <a:sym typeface="Avenir"/>
              </a:endParaRPr>
            </a:p>
          </p:txBody>
        </p:sp>
      </p:grpSp>
      <p:sp>
        <p:nvSpPr>
          <p:cNvPr id="14" name="Content Placeholder 4">
            <a:extLst>
              <a:ext uri="{FF2B5EF4-FFF2-40B4-BE49-F238E27FC236}">
                <a16:creationId xmlns:a16="http://schemas.microsoft.com/office/drawing/2014/main" id="{5C763D74-B5CB-4B8D-5588-90FC7B149FF5}"/>
              </a:ext>
            </a:extLst>
          </p:cNvPr>
          <p:cNvSpPr txBox="1">
            <a:spLocks/>
          </p:cNvSpPr>
          <p:nvPr/>
        </p:nvSpPr>
        <p:spPr bwMode="auto">
          <a:xfrm>
            <a:off x="190863" y="1003678"/>
            <a:ext cx="5766054" cy="5486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4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4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4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400">
                <a:solidFill>
                  <a:schemeClr val="tx1"/>
                </a:solidFill>
                <a:latin typeface="+mn-lt"/>
              </a:defRPr>
            </a:lvl9pPr>
          </a:lstStyle>
          <a:p>
            <a:r>
              <a:rPr lang="en-US" kern="0" dirty="0"/>
              <a:t>Baffle/barrel protection for optics against micrometeoroid impacts</a:t>
            </a:r>
          </a:p>
          <a:p>
            <a:r>
              <a:rPr lang="en-US" kern="0" dirty="0"/>
              <a:t>Compatible with at least two future launchers</a:t>
            </a:r>
          </a:p>
          <a:p>
            <a:r>
              <a:rPr lang="en-US" kern="0" dirty="0"/>
              <a:t>Serviceable architecture</a:t>
            </a:r>
          </a:p>
          <a:p>
            <a:r>
              <a:rPr lang="en-US" kern="0" dirty="0"/>
              <a:t>ULE glass mirrors (primary/secondary) at room temperature for simplified I&amp;T</a:t>
            </a:r>
          </a:p>
          <a:p>
            <a:r>
              <a:rPr lang="en-US" kern="0" dirty="0"/>
              <a:t>Field-of-Regard: ±45° pitch, ±22.5° roll, 360° yaw</a:t>
            </a:r>
          </a:p>
          <a:p>
            <a:r>
              <a:rPr lang="en-US" kern="0" dirty="0"/>
              <a:t>Slew/Settle: 90° in 60 min</a:t>
            </a:r>
          </a:p>
          <a:p>
            <a:r>
              <a:rPr lang="en-US" kern="0" dirty="0"/>
              <a:t>Observatory LOS stability: 4 mas</a:t>
            </a:r>
          </a:p>
          <a:p>
            <a:r>
              <a:rPr lang="en-US" kern="0" dirty="0"/>
              <a:t>Passive cooling for NIR detectors</a:t>
            </a:r>
          </a:p>
          <a:p>
            <a:pPr lvl="1"/>
            <a:endParaRPr lang="en-US" kern="0" dirty="0"/>
          </a:p>
          <a:p>
            <a:pPr lvl="1"/>
            <a:endParaRPr lang="en-US" kern="0" dirty="0"/>
          </a:p>
        </p:txBody>
      </p:sp>
    </p:spTree>
    <p:extLst>
      <p:ext uri="{BB962C8B-B14F-4D97-AF65-F5344CB8AC3E}">
        <p14:creationId xmlns:p14="http://schemas.microsoft.com/office/powerpoint/2010/main" val="10202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781924-694C-D316-21C5-7125CFED0ECD}"/>
              </a:ext>
            </a:extLst>
          </p:cNvPr>
          <p:cNvSpPr/>
          <p:nvPr/>
        </p:nvSpPr>
        <p:spPr bwMode="auto">
          <a:xfrm flipV="1">
            <a:off x="76419" y="5393275"/>
            <a:ext cx="9210086" cy="45719"/>
          </a:xfrm>
          <a:prstGeom prst="rect">
            <a:avLst/>
          </a:prstGeom>
          <a:solidFill>
            <a:srgbClr val="8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uLnTx/>
              <a:uFillTx/>
              <a:latin typeface="Arial Narrow" pitchFamily="34" charset="0"/>
            </a:endParaRPr>
          </a:p>
        </p:txBody>
      </p:sp>
      <p:sp>
        <p:nvSpPr>
          <p:cNvPr id="2" name="Title 1">
            <a:extLst>
              <a:ext uri="{FF2B5EF4-FFF2-40B4-BE49-F238E27FC236}">
                <a16:creationId xmlns:a16="http://schemas.microsoft.com/office/drawing/2014/main" id="{D4E10818-E278-04F8-DF31-F01301CE3084}"/>
              </a:ext>
            </a:extLst>
          </p:cNvPr>
          <p:cNvSpPr>
            <a:spLocks noGrp="1"/>
          </p:cNvSpPr>
          <p:nvPr>
            <p:ph type="title"/>
          </p:nvPr>
        </p:nvSpPr>
        <p:spPr/>
        <p:txBody>
          <a:bodyPr>
            <a:normAutofit fontScale="90000"/>
          </a:bodyPr>
          <a:lstStyle/>
          <a:p>
            <a:r>
              <a:rPr lang="en-US" sz="2800" dirty="0"/>
              <a:t>Observatory Schematic</a:t>
            </a:r>
            <a:endParaRPr lang="en-US" sz="2800" b="1" dirty="0"/>
          </a:p>
        </p:txBody>
      </p:sp>
      <p:sp>
        <p:nvSpPr>
          <p:cNvPr id="90" name="Freeform: Shape 89">
            <a:extLst>
              <a:ext uri="{FF2B5EF4-FFF2-40B4-BE49-F238E27FC236}">
                <a16:creationId xmlns:a16="http://schemas.microsoft.com/office/drawing/2014/main" id="{22E7DDFB-D223-393F-9B7B-71CAB2719A19}"/>
              </a:ext>
            </a:extLst>
          </p:cNvPr>
          <p:cNvSpPr/>
          <p:nvPr/>
        </p:nvSpPr>
        <p:spPr bwMode="auto">
          <a:xfrm>
            <a:off x="813600" y="2116800"/>
            <a:ext cx="5356800" cy="2815200"/>
          </a:xfrm>
          <a:custGeom>
            <a:avLst/>
            <a:gdLst>
              <a:gd name="connsiteX0" fmla="*/ 5356800 w 5356800"/>
              <a:gd name="connsiteY0" fmla="*/ 0 h 2815200"/>
              <a:gd name="connsiteX1" fmla="*/ 1562400 w 5356800"/>
              <a:gd name="connsiteY1" fmla="*/ 14400 h 2815200"/>
              <a:gd name="connsiteX2" fmla="*/ 0 w 5356800"/>
              <a:gd name="connsiteY2" fmla="*/ 2815200 h 2815200"/>
              <a:gd name="connsiteX3" fmla="*/ 5342400 w 5356800"/>
              <a:gd name="connsiteY3" fmla="*/ 2800800 h 2815200"/>
              <a:gd name="connsiteX4" fmla="*/ 5356800 w 5356800"/>
              <a:gd name="connsiteY4" fmla="*/ 0 h 281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6800" h="2815200">
                <a:moveTo>
                  <a:pt x="5356800" y="0"/>
                </a:moveTo>
                <a:lnTo>
                  <a:pt x="1562400" y="14400"/>
                </a:lnTo>
                <a:lnTo>
                  <a:pt x="0" y="2815200"/>
                </a:lnTo>
                <a:lnTo>
                  <a:pt x="5342400" y="2800800"/>
                </a:lnTo>
                <a:lnTo>
                  <a:pt x="5356800" y="0"/>
                </a:lnTo>
                <a:close/>
              </a:path>
            </a:pathLst>
          </a:custGeom>
          <a:solidFill>
            <a:srgbClr val="FFE285"/>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1" name="Rectangle 90">
            <a:extLst>
              <a:ext uri="{FF2B5EF4-FFF2-40B4-BE49-F238E27FC236}">
                <a16:creationId xmlns:a16="http://schemas.microsoft.com/office/drawing/2014/main" id="{A544E7B7-DDFD-3E99-E28A-A1223A27EF8A}"/>
              </a:ext>
            </a:extLst>
          </p:cNvPr>
          <p:cNvSpPr/>
          <p:nvPr/>
        </p:nvSpPr>
        <p:spPr bwMode="auto">
          <a:xfrm>
            <a:off x="6145674" y="2133600"/>
            <a:ext cx="253426" cy="3519373"/>
          </a:xfrm>
          <a:prstGeom prst="rect">
            <a:avLst/>
          </a:prstGeom>
          <a:solidFill>
            <a:srgbClr val="FFE285"/>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2" name="Freeform: Shape 91">
            <a:extLst>
              <a:ext uri="{FF2B5EF4-FFF2-40B4-BE49-F238E27FC236}">
                <a16:creationId xmlns:a16="http://schemas.microsoft.com/office/drawing/2014/main" id="{37718079-5E20-E884-242D-69DC4E5F48B7}"/>
              </a:ext>
            </a:extLst>
          </p:cNvPr>
          <p:cNvSpPr/>
          <p:nvPr/>
        </p:nvSpPr>
        <p:spPr bwMode="auto">
          <a:xfrm>
            <a:off x="5344708" y="2340516"/>
            <a:ext cx="359992" cy="2176968"/>
          </a:xfrm>
          <a:custGeom>
            <a:avLst/>
            <a:gdLst>
              <a:gd name="connsiteX0" fmla="*/ 538543 w 538543"/>
              <a:gd name="connsiteY0" fmla="*/ 1834410 h 1840019"/>
              <a:gd name="connsiteX1" fmla="*/ 538543 w 538543"/>
              <a:gd name="connsiteY1" fmla="*/ 0 h 1840019"/>
              <a:gd name="connsiteX2" fmla="*/ 22440 w 538543"/>
              <a:gd name="connsiteY2" fmla="*/ 0 h 1840019"/>
              <a:gd name="connsiteX3" fmla="*/ 196344 w 538543"/>
              <a:gd name="connsiteY3" fmla="*/ 415126 h 1840019"/>
              <a:gd name="connsiteX4" fmla="*/ 274881 w 538543"/>
              <a:gd name="connsiteY4" fmla="*/ 746105 h 1840019"/>
              <a:gd name="connsiteX5" fmla="*/ 280491 w 538543"/>
              <a:gd name="connsiteY5" fmla="*/ 925619 h 1840019"/>
              <a:gd name="connsiteX6" fmla="*/ 230003 w 538543"/>
              <a:gd name="connsiteY6" fmla="*/ 1290257 h 1840019"/>
              <a:gd name="connsiteX7" fmla="*/ 179515 w 538543"/>
              <a:gd name="connsiteY7" fmla="*/ 1497821 h 1840019"/>
              <a:gd name="connsiteX8" fmla="*/ 0 w 538543"/>
              <a:gd name="connsiteY8" fmla="*/ 1840019 h 1840019"/>
              <a:gd name="connsiteX9" fmla="*/ 538543 w 538543"/>
              <a:gd name="connsiteY9" fmla="*/ 1834410 h 184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543" h="1840019">
                <a:moveTo>
                  <a:pt x="538543" y="1834410"/>
                </a:moveTo>
                <a:lnTo>
                  <a:pt x="538543" y="0"/>
                </a:lnTo>
                <a:lnTo>
                  <a:pt x="22440" y="0"/>
                </a:lnTo>
                <a:lnTo>
                  <a:pt x="196344" y="415126"/>
                </a:lnTo>
                <a:lnTo>
                  <a:pt x="274881" y="746105"/>
                </a:lnTo>
                <a:lnTo>
                  <a:pt x="280491" y="925619"/>
                </a:lnTo>
                <a:lnTo>
                  <a:pt x="230003" y="1290257"/>
                </a:lnTo>
                <a:lnTo>
                  <a:pt x="179515" y="1497821"/>
                </a:lnTo>
                <a:lnTo>
                  <a:pt x="0" y="1840019"/>
                </a:lnTo>
                <a:lnTo>
                  <a:pt x="538543" y="1834410"/>
                </a:lnTo>
                <a:close/>
              </a:path>
            </a:pathLst>
          </a:custGeom>
          <a:solidFill>
            <a:schemeClr val="accent1"/>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3" name="Rectangle 92">
            <a:extLst>
              <a:ext uri="{FF2B5EF4-FFF2-40B4-BE49-F238E27FC236}">
                <a16:creationId xmlns:a16="http://schemas.microsoft.com/office/drawing/2014/main" id="{B410E6CC-4608-C164-6C48-51A3254A65B8}"/>
              </a:ext>
            </a:extLst>
          </p:cNvPr>
          <p:cNvSpPr/>
          <p:nvPr/>
        </p:nvSpPr>
        <p:spPr bwMode="auto">
          <a:xfrm>
            <a:off x="5407979" y="3208817"/>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4" name="Rectangle 93">
            <a:extLst>
              <a:ext uri="{FF2B5EF4-FFF2-40B4-BE49-F238E27FC236}">
                <a16:creationId xmlns:a16="http://schemas.microsoft.com/office/drawing/2014/main" id="{F4A0FB5D-BE4F-19EA-8851-C2B1C7FE049A}"/>
              </a:ext>
            </a:extLst>
          </p:cNvPr>
          <p:cNvSpPr/>
          <p:nvPr/>
        </p:nvSpPr>
        <p:spPr bwMode="auto">
          <a:xfrm rot="20816851">
            <a:off x="5360737" y="2774484"/>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5" name="Rectangle 94">
            <a:extLst>
              <a:ext uri="{FF2B5EF4-FFF2-40B4-BE49-F238E27FC236}">
                <a16:creationId xmlns:a16="http://schemas.microsoft.com/office/drawing/2014/main" id="{F61F5A93-69FA-A36C-C850-522A06D329F9}"/>
              </a:ext>
            </a:extLst>
          </p:cNvPr>
          <p:cNvSpPr/>
          <p:nvPr/>
        </p:nvSpPr>
        <p:spPr bwMode="auto">
          <a:xfrm rot="20297936">
            <a:off x="5228885" y="2353567"/>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uLnTx/>
              <a:uFillTx/>
              <a:latin typeface="Arial Narrow" pitchFamily="34" charset="0"/>
            </a:endParaRPr>
          </a:p>
        </p:txBody>
      </p:sp>
      <p:sp>
        <p:nvSpPr>
          <p:cNvPr id="96" name="Rectangle 95">
            <a:extLst>
              <a:ext uri="{FF2B5EF4-FFF2-40B4-BE49-F238E27FC236}">
                <a16:creationId xmlns:a16="http://schemas.microsoft.com/office/drawing/2014/main" id="{44565F9F-7A18-3CEF-8D3C-E495E2764C5C}"/>
              </a:ext>
            </a:extLst>
          </p:cNvPr>
          <p:cNvSpPr/>
          <p:nvPr/>
        </p:nvSpPr>
        <p:spPr bwMode="auto">
          <a:xfrm rot="783149" flipH="1">
            <a:off x="5355126" y="3643577"/>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7" name="Rectangle 96">
            <a:extLst>
              <a:ext uri="{FF2B5EF4-FFF2-40B4-BE49-F238E27FC236}">
                <a16:creationId xmlns:a16="http://schemas.microsoft.com/office/drawing/2014/main" id="{32F0AAD5-E6ED-4609-A21D-C9AF3613BE6A}"/>
              </a:ext>
            </a:extLst>
          </p:cNvPr>
          <p:cNvSpPr/>
          <p:nvPr/>
        </p:nvSpPr>
        <p:spPr bwMode="auto">
          <a:xfrm rot="1302064" flipH="1">
            <a:off x="5217556" y="4061113"/>
            <a:ext cx="69840" cy="426344"/>
          </a:xfrm>
          <a:prstGeom prst="rect">
            <a:avLst/>
          </a:prstGeom>
          <a:solidFill>
            <a:srgbClr val="BBE0E3"/>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uLnTx/>
              <a:uFillTx/>
              <a:latin typeface="Arial Narrow" pitchFamily="34" charset="0"/>
            </a:endParaRPr>
          </a:p>
        </p:txBody>
      </p:sp>
      <p:sp>
        <p:nvSpPr>
          <p:cNvPr id="98" name="Freeform: Shape 97">
            <a:extLst>
              <a:ext uri="{FF2B5EF4-FFF2-40B4-BE49-F238E27FC236}">
                <a16:creationId xmlns:a16="http://schemas.microsoft.com/office/drawing/2014/main" id="{E6877301-1FB8-0843-12B7-520075B246AF}"/>
              </a:ext>
            </a:extLst>
          </p:cNvPr>
          <p:cNvSpPr/>
          <p:nvPr/>
        </p:nvSpPr>
        <p:spPr bwMode="auto">
          <a:xfrm>
            <a:off x="5755671" y="2239823"/>
            <a:ext cx="1026729" cy="2300096"/>
          </a:xfrm>
          <a:custGeom>
            <a:avLst/>
            <a:gdLst>
              <a:gd name="connsiteX0" fmla="*/ 0 w 706837"/>
              <a:gd name="connsiteY0" fmla="*/ 0 h 2025144"/>
              <a:gd name="connsiteX1" fmla="*/ 5610 w 706837"/>
              <a:gd name="connsiteY1" fmla="*/ 2025144 h 2025144"/>
              <a:gd name="connsiteX2" fmla="*/ 701227 w 706837"/>
              <a:gd name="connsiteY2" fmla="*/ 2025144 h 2025144"/>
              <a:gd name="connsiteX3" fmla="*/ 706837 w 706837"/>
              <a:gd name="connsiteY3" fmla="*/ 11220 h 2025144"/>
              <a:gd name="connsiteX4" fmla="*/ 0 w 706837"/>
              <a:gd name="connsiteY4" fmla="*/ 0 h 202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837" h="2025144">
                <a:moveTo>
                  <a:pt x="0" y="0"/>
                </a:moveTo>
                <a:lnTo>
                  <a:pt x="5610" y="2025144"/>
                </a:lnTo>
                <a:lnTo>
                  <a:pt x="701227" y="2025144"/>
                </a:lnTo>
                <a:lnTo>
                  <a:pt x="706837" y="11220"/>
                </a:lnTo>
                <a:lnTo>
                  <a:pt x="0" y="0"/>
                </a:lnTo>
                <a:close/>
              </a:path>
            </a:pathLst>
          </a:custGeom>
          <a:solidFill>
            <a:srgbClr val="CCFFCC"/>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99" name="TextBox 98">
            <a:extLst>
              <a:ext uri="{FF2B5EF4-FFF2-40B4-BE49-F238E27FC236}">
                <a16:creationId xmlns:a16="http://schemas.microsoft.com/office/drawing/2014/main" id="{0CDE102E-B865-7742-2977-6401231101B9}"/>
              </a:ext>
            </a:extLst>
          </p:cNvPr>
          <p:cNvSpPr txBox="1"/>
          <p:nvPr/>
        </p:nvSpPr>
        <p:spPr>
          <a:xfrm>
            <a:off x="5842233" y="2350827"/>
            <a:ext cx="813043" cy="246221"/>
          </a:xfrm>
          <a:prstGeom prst="rect">
            <a:avLst/>
          </a:prstGeom>
          <a:solidFill>
            <a:srgbClr val="BAFEBA"/>
          </a:solidFill>
          <a:ln w="12700">
            <a:solidFill>
              <a:srgbClr val="000000"/>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1</a:t>
            </a:r>
          </a:p>
        </p:txBody>
      </p:sp>
      <p:sp>
        <p:nvSpPr>
          <p:cNvPr id="102" name="TextBox 101">
            <a:extLst>
              <a:ext uri="{FF2B5EF4-FFF2-40B4-BE49-F238E27FC236}">
                <a16:creationId xmlns:a16="http://schemas.microsoft.com/office/drawing/2014/main" id="{A19420F8-1868-7D2B-0590-D437B59A26E9}"/>
              </a:ext>
            </a:extLst>
          </p:cNvPr>
          <p:cNvSpPr txBox="1"/>
          <p:nvPr/>
        </p:nvSpPr>
        <p:spPr>
          <a:xfrm>
            <a:off x="5840966" y="3876204"/>
            <a:ext cx="813044" cy="553998"/>
          </a:xfrm>
          <a:prstGeom prst="rect">
            <a:avLst/>
          </a:prstGeom>
          <a:solidFill>
            <a:srgbClr val="BAFEBA"/>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Extra Instrument (XI)</a:t>
            </a:r>
          </a:p>
        </p:txBody>
      </p:sp>
      <p:sp>
        <p:nvSpPr>
          <p:cNvPr id="104" name="Freeform: Shape 103">
            <a:extLst>
              <a:ext uri="{FF2B5EF4-FFF2-40B4-BE49-F238E27FC236}">
                <a16:creationId xmlns:a16="http://schemas.microsoft.com/office/drawing/2014/main" id="{F26451C0-4714-F4C7-618B-01463A383BFD}"/>
              </a:ext>
            </a:extLst>
          </p:cNvPr>
          <p:cNvSpPr/>
          <p:nvPr/>
        </p:nvSpPr>
        <p:spPr bwMode="auto">
          <a:xfrm>
            <a:off x="2556000" y="3290400"/>
            <a:ext cx="3153600" cy="1368000"/>
          </a:xfrm>
          <a:custGeom>
            <a:avLst/>
            <a:gdLst>
              <a:gd name="connsiteX0" fmla="*/ 0 w 3153600"/>
              <a:gd name="connsiteY0" fmla="*/ 0 h 1368000"/>
              <a:gd name="connsiteX1" fmla="*/ 7200 w 3153600"/>
              <a:gd name="connsiteY1" fmla="*/ 1360800 h 1368000"/>
              <a:gd name="connsiteX2" fmla="*/ 3146400 w 3153600"/>
              <a:gd name="connsiteY2" fmla="*/ 1368000 h 1368000"/>
              <a:gd name="connsiteX3" fmla="*/ 3153600 w 3153600"/>
              <a:gd name="connsiteY3" fmla="*/ 1216800 h 1368000"/>
              <a:gd name="connsiteX4" fmla="*/ 122400 w 3153600"/>
              <a:gd name="connsiteY4" fmla="*/ 1202400 h 1368000"/>
              <a:gd name="connsiteX5" fmla="*/ 108000 w 3153600"/>
              <a:gd name="connsiteY5" fmla="*/ 14400 h 1368000"/>
              <a:gd name="connsiteX6" fmla="*/ 0 w 3153600"/>
              <a:gd name="connsiteY6" fmla="*/ 0 h 13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3600" h="1368000">
                <a:moveTo>
                  <a:pt x="0" y="0"/>
                </a:moveTo>
                <a:lnTo>
                  <a:pt x="7200" y="1360800"/>
                </a:lnTo>
                <a:lnTo>
                  <a:pt x="3146400" y="1368000"/>
                </a:lnTo>
                <a:lnTo>
                  <a:pt x="3153600" y="1216800"/>
                </a:lnTo>
                <a:lnTo>
                  <a:pt x="122400" y="1202400"/>
                </a:lnTo>
                <a:lnTo>
                  <a:pt x="108000" y="14400"/>
                </a:lnTo>
                <a:lnTo>
                  <a:pt x="0" y="0"/>
                </a:lnTo>
                <a:close/>
              </a:path>
            </a:pathLst>
          </a:custGeom>
          <a:solidFill>
            <a:schemeClr val="accent1"/>
          </a:solidFill>
          <a:ln>
            <a:solidFill>
              <a:schemeClr val="tx1"/>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06" name="Rectangle 105">
            <a:extLst>
              <a:ext uri="{FF2B5EF4-FFF2-40B4-BE49-F238E27FC236}">
                <a16:creationId xmlns:a16="http://schemas.microsoft.com/office/drawing/2014/main" id="{E3F892A6-7131-697B-B56E-793AA78CCE02}"/>
              </a:ext>
            </a:extLst>
          </p:cNvPr>
          <p:cNvSpPr/>
          <p:nvPr/>
        </p:nvSpPr>
        <p:spPr bwMode="auto">
          <a:xfrm>
            <a:off x="7068994" y="5992549"/>
            <a:ext cx="2808000" cy="100800"/>
          </a:xfrm>
          <a:prstGeom prst="rect">
            <a:avLst/>
          </a:prstGeom>
          <a:solidFill>
            <a:srgbClr val="8E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dirty="0">
              <a:ln>
                <a:noFill/>
              </a:ln>
              <a:solidFill>
                <a:srgbClr val="000000"/>
              </a:solidFill>
              <a:effectLst/>
              <a:highlight>
                <a:srgbClr val="8E0000"/>
              </a:highlight>
              <a:uLnTx/>
              <a:uFillTx/>
              <a:latin typeface="Arial Narrow" pitchFamily="34" charset="0"/>
            </a:endParaRPr>
          </a:p>
        </p:txBody>
      </p:sp>
      <p:sp>
        <p:nvSpPr>
          <p:cNvPr id="107" name="Rectangle 106">
            <a:extLst>
              <a:ext uri="{FF2B5EF4-FFF2-40B4-BE49-F238E27FC236}">
                <a16:creationId xmlns:a16="http://schemas.microsoft.com/office/drawing/2014/main" id="{A9D6FD13-DDFD-C28A-D5E2-A771989866ED}"/>
              </a:ext>
            </a:extLst>
          </p:cNvPr>
          <p:cNvSpPr/>
          <p:nvPr/>
        </p:nvSpPr>
        <p:spPr bwMode="auto">
          <a:xfrm>
            <a:off x="5856920" y="4539919"/>
            <a:ext cx="221937" cy="908586"/>
          </a:xfrm>
          <a:prstGeom prst="rect">
            <a:avLst/>
          </a:prstGeom>
          <a:solidFill>
            <a:srgbClr val="3333FF"/>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08" name="Rectangle 107">
            <a:extLst>
              <a:ext uri="{FF2B5EF4-FFF2-40B4-BE49-F238E27FC236}">
                <a16:creationId xmlns:a16="http://schemas.microsoft.com/office/drawing/2014/main" id="{70A517E9-98A3-F374-2B18-332BE6E6F168}"/>
              </a:ext>
            </a:extLst>
          </p:cNvPr>
          <p:cNvSpPr/>
          <p:nvPr/>
        </p:nvSpPr>
        <p:spPr bwMode="auto">
          <a:xfrm>
            <a:off x="6784933" y="2254650"/>
            <a:ext cx="99165" cy="2297559"/>
          </a:xfrm>
          <a:prstGeom prst="rect">
            <a:avLst/>
          </a:prstGeom>
          <a:solidFill>
            <a:srgbClr val="BAFEBA"/>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09" name="TextBox 108">
            <a:extLst>
              <a:ext uri="{FF2B5EF4-FFF2-40B4-BE49-F238E27FC236}">
                <a16:creationId xmlns:a16="http://schemas.microsoft.com/office/drawing/2014/main" id="{91BDD5A5-E2E1-28CF-80E4-34CB3BF15143}"/>
              </a:ext>
            </a:extLst>
          </p:cNvPr>
          <p:cNvSpPr txBox="1"/>
          <p:nvPr/>
        </p:nvSpPr>
        <p:spPr>
          <a:xfrm>
            <a:off x="6325742" y="1270057"/>
            <a:ext cx="1116711" cy="400110"/>
          </a:xfrm>
          <a:prstGeom prst="rect">
            <a:avLst/>
          </a:prstGeom>
          <a:solidFill>
            <a:srgbClr val="FFE285"/>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effectLst/>
                <a:uLnTx/>
                <a:uFillTx/>
                <a:latin typeface="Arial Narrow" pitchFamily="34" charset="0"/>
              </a:rPr>
              <a:t>DBS Containment Box</a:t>
            </a:r>
          </a:p>
        </p:txBody>
      </p:sp>
      <p:sp>
        <p:nvSpPr>
          <p:cNvPr id="111" name="TextBox 110">
            <a:extLst>
              <a:ext uri="{FF2B5EF4-FFF2-40B4-BE49-F238E27FC236}">
                <a16:creationId xmlns:a16="http://schemas.microsoft.com/office/drawing/2014/main" id="{3DB524AE-100F-4DD7-E063-D3884671DD8C}"/>
              </a:ext>
            </a:extLst>
          </p:cNvPr>
          <p:cNvSpPr txBox="1"/>
          <p:nvPr/>
        </p:nvSpPr>
        <p:spPr>
          <a:xfrm>
            <a:off x="684380" y="1236066"/>
            <a:ext cx="1417901" cy="246221"/>
          </a:xfrm>
          <a:prstGeom prst="rect">
            <a:avLst/>
          </a:prstGeom>
          <a:solidFill>
            <a:srgbClr val="FFE285"/>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Deployable Baffle </a:t>
            </a:r>
          </a:p>
        </p:txBody>
      </p:sp>
      <p:sp>
        <p:nvSpPr>
          <p:cNvPr id="112" name="TextBox 111">
            <a:extLst>
              <a:ext uri="{FF2B5EF4-FFF2-40B4-BE49-F238E27FC236}">
                <a16:creationId xmlns:a16="http://schemas.microsoft.com/office/drawing/2014/main" id="{A922E064-01FA-17F9-CD60-036142F33DC4}"/>
              </a:ext>
            </a:extLst>
          </p:cNvPr>
          <p:cNvSpPr txBox="1"/>
          <p:nvPr/>
        </p:nvSpPr>
        <p:spPr>
          <a:xfrm>
            <a:off x="7826523" y="1943947"/>
            <a:ext cx="1152552" cy="707886"/>
          </a:xfrm>
          <a:prstGeom prst="rect">
            <a:avLst/>
          </a:prstGeom>
          <a:solidFill>
            <a:srgbClr val="BAFEBA"/>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&amp; Detector Radiator Assy’s (Multiple radiators)</a:t>
            </a:r>
          </a:p>
        </p:txBody>
      </p:sp>
      <p:sp>
        <p:nvSpPr>
          <p:cNvPr id="113" name="TextBox 112">
            <a:extLst>
              <a:ext uri="{FF2B5EF4-FFF2-40B4-BE49-F238E27FC236}">
                <a16:creationId xmlns:a16="http://schemas.microsoft.com/office/drawing/2014/main" id="{60BE6EBA-E88A-8153-C04D-AA4C2273BA0E}"/>
              </a:ext>
            </a:extLst>
          </p:cNvPr>
          <p:cNvSpPr txBox="1"/>
          <p:nvPr/>
        </p:nvSpPr>
        <p:spPr>
          <a:xfrm>
            <a:off x="2257796" y="5723999"/>
            <a:ext cx="1961758" cy="400110"/>
          </a:xfrm>
          <a:prstGeom prst="rect">
            <a:avLst/>
          </a:prstGeom>
          <a:solidFill>
            <a:srgbClr val="3333FF"/>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Arial Narrow" pitchFamily="34" charset="0"/>
              </a:rPr>
              <a:t>SC-to-Payload Vibration Mitigation System </a:t>
            </a:r>
            <a:r>
              <a:rPr lang="en-US" sz="1000" b="1" kern="0" dirty="0">
                <a:solidFill>
                  <a:schemeClr val="bg1"/>
                </a:solidFill>
                <a:latin typeface="Arial Narrow" pitchFamily="34" charset="0"/>
              </a:rPr>
              <a:t>(SPVM)</a:t>
            </a:r>
            <a:endParaRPr kumimoji="0" lang="en-US" sz="1000" b="1" i="0" u="none" strike="noStrike" kern="0" cap="none" spc="0" normalizeH="0" baseline="0" noProof="0" dirty="0">
              <a:ln>
                <a:noFill/>
              </a:ln>
              <a:solidFill>
                <a:schemeClr val="bg1"/>
              </a:solidFill>
              <a:effectLst/>
              <a:uLnTx/>
              <a:uFillTx/>
              <a:latin typeface="Arial Narrow" pitchFamily="34" charset="0"/>
            </a:endParaRPr>
          </a:p>
        </p:txBody>
      </p:sp>
      <p:sp>
        <p:nvSpPr>
          <p:cNvPr id="115" name="TextBox 114">
            <a:extLst>
              <a:ext uri="{FF2B5EF4-FFF2-40B4-BE49-F238E27FC236}">
                <a16:creationId xmlns:a16="http://schemas.microsoft.com/office/drawing/2014/main" id="{269F55A1-8AF2-0ECD-85DD-AE1C001CF4FA}"/>
              </a:ext>
            </a:extLst>
          </p:cNvPr>
          <p:cNvSpPr txBox="1"/>
          <p:nvPr/>
        </p:nvSpPr>
        <p:spPr>
          <a:xfrm>
            <a:off x="4001771" y="2621304"/>
            <a:ext cx="978763" cy="400110"/>
          </a:xfrm>
          <a:prstGeom prst="rect">
            <a:avLst/>
          </a:prstGeom>
          <a:solidFill>
            <a:srgbClr val="BBE0E3"/>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Primary Mirror (PM) Segments</a:t>
            </a:r>
          </a:p>
        </p:txBody>
      </p:sp>
      <p:sp>
        <p:nvSpPr>
          <p:cNvPr id="116" name="TextBox 115">
            <a:extLst>
              <a:ext uri="{FF2B5EF4-FFF2-40B4-BE49-F238E27FC236}">
                <a16:creationId xmlns:a16="http://schemas.microsoft.com/office/drawing/2014/main" id="{233AB46F-8F77-95EE-86AC-2A9B8CEABCC1}"/>
              </a:ext>
            </a:extLst>
          </p:cNvPr>
          <p:cNvSpPr txBox="1"/>
          <p:nvPr/>
        </p:nvSpPr>
        <p:spPr>
          <a:xfrm>
            <a:off x="3049227" y="3635161"/>
            <a:ext cx="1071698" cy="400110"/>
          </a:xfrm>
          <a:prstGeom prst="rect">
            <a:avLst/>
          </a:prstGeom>
          <a:solidFill>
            <a:schemeClr val="accent1"/>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effectLst/>
                <a:uLnTx/>
                <a:uFillTx/>
                <a:latin typeface="Arial Narrow" pitchFamily="34" charset="0"/>
              </a:rPr>
              <a:t>Secondary Mirror </a:t>
            </a:r>
            <a:r>
              <a:rPr lang="en-US" sz="1000" b="1" kern="0" dirty="0">
                <a:latin typeface="Arial Narrow" pitchFamily="34" charset="0"/>
              </a:rPr>
              <a:t>Assembly (SMA)</a:t>
            </a:r>
            <a:endParaRPr kumimoji="0" lang="en-US" sz="1000" b="1" i="0" u="none" strike="noStrike" kern="0" cap="none" spc="0" normalizeH="0" baseline="0" noProof="0" dirty="0">
              <a:ln>
                <a:noFill/>
              </a:ln>
              <a:effectLst/>
              <a:uLnTx/>
              <a:uFillTx/>
              <a:latin typeface="Arial Narrow" pitchFamily="34" charset="0"/>
            </a:endParaRPr>
          </a:p>
        </p:txBody>
      </p:sp>
      <p:sp>
        <p:nvSpPr>
          <p:cNvPr id="117" name="TextBox 116">
            <a:extLst>
              <a:ext uri="{FF2B5EF4-FFF2-40B4-BE49-F238E27FC236}">
                <a16:creationId xmlns:a16="http://schemas.microsoft.com/office/drawing/2014/main" id="{854426D3-7E8F-6DC9-2D74-71FF5E22D541}"/>
              </a:ext>
            </a:extLst>
          </p:cNvPr>
          <p:cNvSpPr txBox="1"/>
          <p:nvPr/>
        </p:nvSpPr>
        <p:spPr>
          <a:xfrm>
            <a:off x="440886" y="5045854"/>
            <a:ext cx="1984839" cy="246221"/>
          </a:xfrm>
          <a:prstGeom prst="rect">
            <a:avLst/>
          </a:prstGeom>
          <a:solidFill>
            <a:schemeClr val="accent1"/>
          </a:solidFill>
          <a:ln>
            <a:solidFill>
              <a:srgbClr val="000000"/>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effectLst/>
                <a:uLnTx/>
                <a:uFillTx/>
                <a:latin typeface="Arial Narrow" pitchFamily="34" charset="0"/>
              </a:rPr>
              <a:t>Secondary Mirror Support Structure</a:t>
            </a:r>
          </a:p>
        </p:txBody>
      </p:sp>
      <p:sp>
        <p:nvSpPr>
          <p:cNvPr id="118" name="TextBox 117">
            <a:extLst>
              <a:ext uri="{FF2B5EF4-FFF2-40B4-BE49-F238E27FC236}">
                <a16:creationId xmlns:a16="http://schemas.microsoft.com/office/drawing/2014/main" id="{A0611340-1057-F3CF-E1F8-C59E6B464DD0}"/>
              </a:ext>
            </a:extLst>
          </p:cNvPr>
          <p:cNvSpPr txBox="1"/>
          <p:nvPr/>
        </p:nvSpPr>
        <p:spPr>
          <a:xfrm>
            <a:off x="4381169" y="976002"/>
            <a:ext cx="1184431" cy="400110"/>
          </a:xfrm>
          <a:prstGeom prst="rect">
            <a:avLst/>
          </a:prstGeom>
          <a:solidFill>
            <a:schemeClr val="accent1"/>
          </a:solidFill>
          <a:ln>
            <a:solidFill>
              <a:srgbClr val="000000"/>
            </a:solidFill>
          </a:ln>
        </p:spPr>
        <p:txBody>
          <a:bodyPr wrap="square" rtlCol="0">
            <a:spAutoFit/>
          </a:bodyPr>
          <a:lstStyle/>
          <a:p>
            <a:r>
              <a:rPr lang="en-US" sz="1000" b="1" dirty="0">
                <a:latin typeface="Arial Narrow" panose="020B0606020202030204" pitchFamily="34" charset="0"/>
              </a:rPr>
              <a:t>PM Backplane </a:t>
            </a:r>
          </a:p>
          <a:p>
            <a:r>
              <a:rPr lang="en-US" sz="1000" b="1" dirty="0">
                <a:latin typeface="Arial Narrow" panose="020B0606020202030204" pitchFamily="34" charset="0"/>
              </a:rPr>
              <a:t>Assembly (PMBA)</a:t>
            </a:r>
          </a:p>
        </p:txBody>
      </p:sp>
      <p:sp>
        <p:nvSpPr>
          <p:cNvPr id="121" name="Freeform: Shape 120">
            <a:extLst>
              <a:ext uri="{FF2B5EF4-FFF2-40B4-BE49-F238E27FC236}">
                <a16:creationId xmlns:a16="http://schemas.microsoft.com/office/drawing/2014/main" id="{2F4CE7C7-45E3-B382-59E5-0CD76B306908}"/>
              </a:ext>
            </a:extLst>
          </p:cNvPr>
          <p:cNvSpPr/>
          <p:nvPr/>
        </p:nvSpPr>
        <p:spPr bwMode="auto">
          <a:xfrm rot="1015283">
            <a:off x="4344614" y="3023568"/>
            <a:ext cx="1008576" cy="448829"/>
          </a:xfrm>
          <a:custGeom>
            <a:avLst/>
            <a:gdLst>
              <a:gd name="connsiteX0" fmla="*/ 0 w 986400"/>
              <a:gd name="connsiteY0" fmla="*/ 129600 h 331200"/>
              <a:gd name="connsiteX1" fmla="*/ 0 w 986400"/>
              <a:gd name="connsiteY1" fmla="*/ 331200 h 331200"/>
              <a:gd name="connsiteX2" fmla="*/ 986400 w 986400"/>
              <a:gd name="connsiteY2" fmla="*/ 0 h 331200"/>
            </a:gdLst>
            <a:ahLst/>
            <a:cxnLst>
              <a:cxn ang="0">
                <a:pos x="connsiteX0" y="connsiteY0"/>
              </a:cxn>
              <a:cxn ang="0">
                <a:pos x="connsiteX1" y="connsiteY1"/>
              </a:cxn>
              <a:cxn ang="0">
                <a:pos x="connsiteX2" y="connsiteY2"/>
              </a:cxn>
            </a:cxnLst>
            <a:rect l="l" t="t" r="r" b="b"/>
            <a:pathLst>
              <a:path w="986400" h="331200">
                <a:moveTo>
                  <a:pt x="0" y="129600"/>
                </a:moveTo>
                <a:lnTo>
                  <a:pt x="0" y="331200"/>
                </a:lnTo>
                <a:lnTo>
                  <a:pt x="98640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2" name="Freeform: Shape 121">
            <a:extLst>
              <a:ext uri="{FF2B5EF4-FFF2-40B4-BE49-F238E27FC236}">
                <a16:creationId xmlns:a16="http://schemas.microsoft.com/office/drawing/2014/main" id="{1EB761D9-2F68-0DF5-81B6-7D95839F1354}"/>
              </a:ext>
            </a:extLst>
          </p:cNvPr>
          <p:cNvSpPr/>
          <p:nvPr/>
        </p:nvSpPr>
        <p:spPr bwMode="auto">
          <a:xfrm>
            <a:off x="6351982" y="1693402"/>
            <a:ext cx="430418" cy="469042"/>
          </a:xfrm>
          <a:custGeom>
            <a:avLst/>
            <a:gdLst>
              <a:gd name="connsiteX0" fmla="*/ 360000 w 367200"/>
              <a:gd name="connsiteY0" fmla="*/ 0 h 626400"/>
              <a:gd name="connsiteX1" fmla="*/ 367200 w 367200"/>
              <a:gd name="connsiteY1" fmla="*/ 309600 h 626400"/>
              <a:gd name="connsiteX2" fmla="*/ 0 w 367200"/>
              <a:gd name="connsiteY2" fmla="*/ 626400 h 626400"/>
            </a:gdLst>
            <a:ahLst/>
            <a:cxnLst>
              <a:cxn ang="0">
                <a:pos x="connsiteX0" y="connsiteY0"/>
              </a:cxn>
              <a:cxn ang="0">
                <a:pos x="connsiteX1" y="connsiteY1"/>
              </a:cxn>
              <a:cxn ang="0">
                <a:pos x="connsiteX2" y="connsiteY2"/>
              </a:cxn>
            </a:cxnLst>
            <a:rect l="l" t="t" r="r" b="b"/>
            <a:pathLst>
              <a:path w="367200" h="626400">
                <a:moveTo>
                  <a:pt x="360000" y="0"/>
                </a:moveTo>
                <a:lnTo>
                  <a:pt x="367200" y="309600"/>
                </a:lnTo>
                <a:lnTo>
                  <a:pt x="0" y="62640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5" name="Freeform: Shape 124">
            <a:extLst>
              <a:ext uri="{FF2B5EF4-FFF2-40B4-BE49-F238E27FC236}">
                <a16:creationId xmlns:a16="http://schemas.microsoft.com/office/drawing/2014/main" id="{35AE1669-1555-4899-10CE-995E206BD3B7}"/>
              </a:ext>
            </a:extLst>
          </p:cNvPr>
          <p:cNvSpPr/>
          <p:nvPr/>
        </p:nvSpPr>
        <p:spPr bwMode="auto">
          <a:xfrm>
            <a:off x="1312844" y="1591629"/>
            <a:ext cx="884181" cy="910513"/>
          </a:xfrm>
          <a:custGeom>
            <a:avLst/>
            <a:gdLst>
              <a:gd name="connsiteX0" fmla="*/ 0 w 1072800"/>
              <a:gd name="connsiteY0" fmla="*/ 0 h 684000"/>
              <a:gd name="connsiteX1" fmla="*/ 0 w 1072800"/>
              <a:gd name="connsiteY1" fmla="*/ 295200 h 684000"/>
              <a:gd name="connsiteX2" fmla="*/ 1072800 w 1072800"/>
              <a:gd name="connsiteY2" fmla="*/ 684000 h 684000"/>
            </a:gdLst>
            <a:ahLst/>
            <a:cxnLst>
              <a:cxn ang="0">
                <a:pos x="connsiteX0" y="connsiteY0"/>
              </a:cxn>
              <a:cxn ang="0">
                <a:pos x="connsiteX1" y="connsiteY1"/>
              </a:cxn>
              <a:cxn ang="0">
                <a:pos x="connsiteX2" y="connsiteY2"/>
              </a:cxn>
            </a:cxnLst>
            <a:rect l="l" t="t" r="r" b="b"/>
            <a:pathLst>
              <a:path w="1072800" h="684000">
                <a:moveTo>
                  <a:pt x="0" y="0"/>
                </a:moveTo>
                <a:lnTo>
                  <a:pt x="0" y="295200"/>
                </a:lnTo>
                <a:lnTo>
                  <a:pt x="1072800" y="68400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effectLst/>
              <a:uLnTx/>
              <a:uFillTx/>
              <a:latin typeface="Arial Narrow" pitchFamily="34" charset="0"/>
            </a:endParaRPr>
          </a:p>
        </p:txBody>
      </p:sp>
      <p:sp>
        <p:nvSpPr>
          <p:cNvPr id="126" name="Freeform: Shape 125">
            <a:extLst>
              <a:ext uri="{FF2B5EF4-FFF2-40B4-BE49-F238E27FC236}">
                <a16:creationId xmlns:a16="http://schemas.microsoft.com/office/drawing/2014/main" id="{C562AA8F-A51A-292A-872A-6A3C4882E7E4}"/>
              </a:ext>
            </a:extLst>
          </p:cNvPr>
          <p:cNvSpPr/>
          <p:nvPr/>
        </p:nvSpPr>
        <p:spPr bwMode="auto">
          <a:xfrm>
            <a:off x="5565600" y="1267200"/>
            <a:ext cx="273600" cy="1065600"/>
          </a:xfrm>
          <a:custGeom>
            <a:avLst/>
            <a:gdLst>
              <a:gd name="connsiteX0" fmla="*/ 0 w 273600"/>
              <a:gd name="connsiteY0" fmla="*/ 0 h 1065600"/>
              <a:gd name="connsiteX1" fmla="*/ 273600 w 273600"/>
              <a:gd name="connsiteY1" fmla="*/ 7200 h 1065600"/>
              <a:gd name="connsiteX2" fmla="*/ 0 w 273600"/>
              <a:gd name="connsiteY2" fmla="*/ 1065600 h 1065600"/>
            </a:gdLst>
            <a:ahLst/>
            <a:cxnLst>
              <a:cxn ang="0">
                <a:pos x="connsiteX0" y="connsiteY0"/>
              </a:cxn>
              <a:cxn ang="0">
                <a:pos x="connsiteX1" y="connsiteY1"/>
              </a:cxn>
              <a:cxn ang="0">
                <a:pos x="connsiteX2" y="connsiteY2"/>
              </a:cxn>
            </a:cxnLst>
            <a:rect l="l" t="t" r="r" b="b"/>
            <a:pathLst>
              <a:path w="273600" h="1065600">
                <a:moveTo>
                  <a:pt x="0" y="0"/>
                </a:moveTo>
                <a:lnTo>
                  <a:pt x="273600" y="7200"/>
                </a:lnTo>
                <a:lnTo>
                  <a:pt x="0" y="106560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7" name="Freeform: Shape 126">
            <a:extLst>
              <a:ext uri="{FF2B5EF4-FFF2-40B4-BE49-F238E27FC236}">
                <a16:creationId xmlns:a16="http://schemas.microsoft.com/office/drawing/2014/main" id="{52C9F1A5-384C-F37F-5157-CB0CCB6C19E2}"/>
              </a:ext>
            </a:extLst>
          </p:cNvPr>
          <p:cNvSpPr/>
          <p:nvPr/>
        </p:nvSpPr>
        <p:spPr bwMode="auto">
          <a:xfrm>
            <a:off x="2772000" y="3412800"/>
            <a:ext cx="604800" cy="230400"/>
          </a:xfrm>
          <a:custGeom>
            <a:avLst/>
            <a:gdLst>
              <a:gd name="connsiteX0" fmla="*/ 604800 w 604800"/>
              <a:gd name="connsiteY0" fmla="*/ 230400 h 230400"/>
              <a:gd name="connsiteX1" fmla="*/ 604800 w 604800"/>
              <a:gd name="connsiteY1" fmla="*/ 151200 h 230400"/>
              <a:gd name="connsiteX2" fmla="*/ 0 w 604800"/>
              <a:gd name="connsiteY2" fmla="*/ 0 h 230400"/>
            </a:gdLst>
            <a:ahLst/>
            <a:cxnLst>
              <a:cxn ang="0">
                <a:pos x="connsiteX0" y="connsiteY0"/>
              </a:cxn>
              <a:cxn ang="0">
                <a:pos x="connsiteX1" y="connsiteY1"/>
              </a:cxn>
              <a:cxn ang="0">
                <a:pos x="connsiteX2" y="connsiteY2"/>
              </a:cxn>
            </a:cxnLst>
            <a:rect l="l" t="t" r="r" b="b"/>
            <a:pathLst>
              <a:path w="604800" h="230400">
                <a:moveTo>
                  <a:pt x="604800" y="230400"/>
                </a:moveTo>
                <a:lnTo>
                  <a:pt x="604800" y="151200"/>
                </a:lnTo>
                <a:lnTo>
                  <a:pt x="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8" name="Freeform: Shape 127">
            <a:extLst>
              <a:ext uri="{FF2B5EF4-FFF2-40B4-BE49-F238E27FC236}">
                <a16:creationId xmlns:a16="http://schemas.microsoft.com/office/drawing/2014/main" id="{A490C5FE-44B6-F492-1ACF-2D41A021669F}"/>
              </a:ext>
            </a:extLst>
          </p:cNvPr>
          <p:cNvSpPr/>
          <p:nvPr/>
        </p:nvSpPr>
        <p:spPr bwMode="auto">
          <a:xfrm>
            <a:off x="1446962" y="4105666"/>
            <a:ext cx="1109038" cy="940187"/>
          </a:xfrm>
          <a:custGeom>
            <a:avLst/>
            <a:gdLst>
              <a:gd name="connsiteX0" fmla="*/ 7200 w 1072800"/>
              <a:gd name="connsiteY0" fmla="*/ 1000800 h 1000800"/>
              <a:gd name="connsiteX1" fmla="*/ 0 w 1072800"/>
              <a:gd name="connsiteY1" fmla="*/ 511200 h 1000800"/>
              <a:gd name="connsiteX2" fmla="*/ 1072800 w 1072800"/>
              <a:gd name="connsiteY2" fmla="*/ 0 h 1000800"/>
            </a:gdLst>
            <a:ahLst/>
            <a:cxnLst>
              <a:cxn ang="0">
                <a:pos x="connsiteX0" y="connsiteY0"/>
              </a:cxn>
              <a:cxn ang="0">
                <a:pos x="connsiteX1" y="connsiteY1"/>
              </a:cxn>
              <a:cxn ang="0">
                <a:pos x="connsiteX2" y="connsiteY2"/>
              </a:cxn>
            </a:cxnLst>
            <a:rect l="l" t="t" r="r" b="b"/>
            <a:pathLst>
              <a:path w="1072800" h="1000800">
                <a:moveTo>
                  <a:pt x="7200" y="1000800"/>
                </a:moveTo>
                <a:lnTo>
                  <a:pt x="0" y="511200"/>
                </a:lnTo>
                <a:lnTo>
                  <a:pt x="107280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29" name="Freeform: Shape 128">
            <a:extLst>
              <a:ext uri="{FF2B5EF4-FFF2-40B4-BE49-F238E27FC236}">
                <a16:creationId xmlns:a16="http://schemas.microsoft.com/office/drawing/2014/main" id="{154FA4E6-1037-C644-3ECB-EC70D8B31150}"/>
              </a:ext>
            </a:extLst>
          </p:cNvPr>
          <p:cNvSpPr/>
          <p:nvPr/>
        </p:nvSpPr>
        <p:spPr bwMode="auto">
          <a:xfrm>
            <a:off x="2701542" y="5009884"/>
            <a:ext cx="3231774" cy="714113"/>
          </a:xfrm>
          <a:custGeom>
            <a:avLst/>
            <a:gdLst>
              <a:gd name="connsiteX0" fmla="*/ 7200 w 2282400"/>
              <a:gd name="connsiteY0" fmla="*/ 223200 h 223200"/>
              <a:gd name="connsiteX1" fmla="*/ 0 w 2282400"/>
              <a:gd name="connsiteY1" fmla="*/ 100800 h 223200"/>
              <a:gd name="connsiteX2" fmla="*/ 2282400 w 2282400"/>
              <a:gd name="connsiteY2" fmla="*/ 0 h 223200"/>
            </a:gdLst>
            <a:ahLst/>
            <a:cxnLst>
              <a:cxn ang="0">
                <a:pos x="connsiteX0" y="connsiteY0"/>
              </a:cxn>
              <a:cxn ang="0">
                <a:pos x="connsiteX1" y="connsiteY1"/>
              </a:cxn>
              <a:cxn ang="0">
                <a:pos x="connsiteX2" y="connsiteY2"/>
              </a:cxn>
            </a:cxnLst>
            <a:rect l="l" t="t" r="r" b="b"/>
            <a:pathLst>
              <a:path w="2282400" h="223200">
                <a:moveTo>
                  <a:pt x="7200" y="223200"/>
                </a:moveTo>
                <a:lnTo>
                  <a:pt x="0" y="100800"/>
                </a:lnTo>
                <a:lnTo>
                  <a:pt x="2282400" y="0"/>
                </a:lnTo>
              </a:path>
            </a:pathLst>
          </a:custGeom>
          <a:noFill/>
          <a:ln w="9525"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sp>
        <p:nvSpPr>
          <p:cNvPr id="131" name="Rectangle 130">
            <a:extLst>
              <a:ext uri="{FF2B5EF4-FFF2-40B4-BE49-F238E27FC236}">
                <a16:creationId xmlns:a16="http://schemas.microsoft.com/office/drawing/2014/main" id="{2E5B5A0E-16A1-3D70-5DB0-82B41D04C257}"/>
              </a:ext>
            </a:extLst>
          </p:cNvPr>
          <p:cNvSpPr/>
          <p:nvPr/>
        </p:nvSpPr>
        <p:spPr>
          <a:xfrm>
            <a:off x="2662119" y="3303667"/>
            <a:ext cx="109881" cy="331200"/>
          </a:xfrm>
          <a:prstGeom prst="rect">
            <a:avLst/>
          </a:prstGeom>
          <a:solidFill>
            <a:schemeClr val="accent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EC66572-81C0-1F69-0894-941C8976D45B}"/>
              </a:ext>
            </a:extLst>
          </p:cNvPr>
          <p:cNvSpPr txBox="1"/>
          <p:nvPr/>
        </p:nvSpPr>
        <p:spPr>
          <a:xfrm>
            <a:off x="7213979" y="3444252"/>
            <a:ext cx="880154" cy="553998"/>
          </a:xfrm>
          <a:prstGeom prst="rect">
            <a:avLst/>
          </a:prstGeom>
          <a:solidFill>
            <a:srgbClr val="CCFFCC"/>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Module Structure</a:t>
            </a:r>
          </a:p>
        </p:txBody>
      </p:sp>
      <p:sp>
        <p:nvSpPr>
          <p:cNvPr id="105" name="TextBox 104">
            <a:extLst>
              <a:ext uri="{FF2B5EF4-FFF2-40B4-BE49-F238E27FC236}">
                <a16:creationId xmlns:a16="http://schemas.microsoft.com/office/drawing/2014/main" id="{6A938EFC-B86B-76C8-06B3-36004AE48D28}"/>
              </a:ext>
            </a:extLst>
          </p:cNvPr>
          <p:cNvSpPr txBox="1"/>
          <p:nvPr/>
        </p:nvSpPr>
        <p:spPr>
          <a:xfrm>
            <a:off x="4625541" y="5522996"/>
            <a:ext cx="2615550" cy="553998"/>
          </a:xfrm>
          <a:prstGeom prst="rect">
            <a:avLst/>
          </a:prstGeom>
          <a:solidFill>
            <a:srgbClr val="8E0000"/>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Arial Narrow" pitchFamily="34" charset="0"/>
              </a:rPr>
              <a:t>Spacecraft Bus</a:t>
            </a:r>
          </a:p>
          <a:p>
            <a:pPr marL="171450" marR="0" lvl="0" indent="-171450" defTabSz="914400" eaLnBrk="0" fontAlgn="base" latinLnBrk="0" hangingPunct="0">
              <a:lnSpc>
                <a:spcPct val="100000"/>
              </a:lnSpc>
              <a:spcBef>
                <a:spcPct val="0"/>
              </a:spcBef>
              <a:spcAft>
                <a:spcPct val="0"/>
              </a:spcAft>
              <a:buClrTx/>
              <a:buSzTx/>
              <a:buFontTx/>
              <a:buChar char="-"/>
              <a:tabLst/>
              <a:defRPr/>
            </a:pPr>
            <a:r>
              <a:rPr lang="en-US" sz="1000" b="1" kern="0" dirty="0">
                <a:solidFill>
                  <a:schemeClr val="bg1"/>
                </a:solidFill>
                <a:latin typeface="Arial Narrow" pitchFamily="34" charset="0"/>
              </a:rPr>
              <a:t>ACS Hardware, Propulsion</a:t>
            </a:r>
          </a:p>
          <a:p>
            <a:pPr marL="171450" indent="-171450" eaLnBrk="0" fontAlgn="base" hangingPunct="0">
              <a:spcBef>
                <a:spcPct val="0"/>
              </a:spcBef>
              <a:spcAft>
                <a:spcPct val="0"/>
              </a:spcAft>
              <a:buFontTx/>
              <a:buChar char="-"/>
              <a:defRPr/>
            </a:pPr>
            <a:r>
              <a:rPr lang="en-US" sz="1000" b="1" kern="0" dirty="0">
                <a:solidFill>
                  <a:schemeClr val="bg1"/>
                </a:solidFill>
                <a:latin typeface="Arial Narrow" pitchFamily="34" charset="0"/>
              </a:rPr>
              <a:t>Avionics, Comm, C&amp;DH,  Power System</a:t>
            </a:r>
          </a:p>
        </p:txBody>
      </p:sp>
      <p:sp>
        <p:nvSpPr>
          <p:cNvPr id="9" name="Rectangle 8">
            <a:extLst>
              <a:ext uri="{FF2B5EF4-FFF2-40B4-BE49-F238E27FC236}">
                <a16:creationId xmlns:a16="http://schemas.microsoft.com/office/drawing/2014/main" id="{F13FCCA1-AB0B-CE93-2290-1C1CFBC6A8E2}"/>
              </a:ext>
            </a:extLst>
          </p:cNvPr>
          <p:cNvSpPr/>
          <p:nvPr/>
        </p:nvSpPr>
        <p:spPr bwMode="auto">
          <a:xfrm>
            <a:off x="2425725" y="2200053"/>
            <a:ext cx="3312675" cy="2541147"/>
          </a:xfrm>
          <a:prstGeom prst="rect">
            <a:avLst/>
          </a:prstGeom>
          <a:noFill/>
          <a:ln w="9525" cap="flat" cmpd="sng" algn="ctr">
            <a:solidFill>
              <a:srgbClr val="FF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Narrow" pitchFamily="34" charset="0"/>
            </a:endParaRPr>
          </a:p>
        </p:txBody>
      </p:sp>
      <p:sp>
        <p:nvSpPr>
          <p:cNvPr id="11" name="Rectangle 10">
            <a:extLst>
              <a:ext uri="{FF2B5EF4-FFF2-40B4-BE49-F238E27FC236}">
                <a16:creationId xmlns:a16="http://schemas.microsoft.com/office/drawing/2014/main" id="{575FDD0E-A49E-B905-75B4-F107AAFF779F}"/>
              </a:ext>
            </a:extLst>
          </p:cNvPr>
          <p:cNvSpPr/>
          <p:nvPr/>
        </p:nvSpPr>
        <p:spPr bwMode="auto">
          <a:xfrm>
            <a:off x="291308" y="2454223"/>
            <a:ext cx="1155654" cy="395341"/>
          </a:xfrm>
          <a:prstGeom prst="rect">
            <a:avLst/>
          </a:prstGeom>
          <a:noFill/>
          <a:ln w="9525" cap="flat" cmpd="sng" algn="ctr">
            <a:solidFill>
              <a:srgbClr val="FF0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Narrow" pitchFamily="34" charset="0"/>
              </a:rPr>
              <a:t>Optical Telescope Element (OTE)</a:t>
            </a:r>
          </a:p>
        </p:txBody>
      </p:sp>
      <p:cxnSp>
        <p:nvCxnSpPr>
          <p:cNvPr id="14" name="Straight Arrow Connector 13">
            <a:extLst>
              <a:ext uri="{FF2B5EF4-FFF2-40B4-BE49-F238E27FC236}">
                <a16:creationId xmlns:a16="http://schemas.microsoft.com/office/drawing/2014/main" id="{5E9E7E5B-628A-19C6-5223-AA797EDFEBFE}"/>
              </a:ext>
            </a:extLst>
          </p:cNvPr>
          <p:cNvCxnSpPr>
            <a:cxnSpLocks/>
            <a:stCxn id="11" idx="3"/>
            <a:endCxn id="9" idx="1"/>
          </p:cNvCxnSpPr>
          <p:nvPr/>
        </p:nvCxnSpPr>
        <p:spPr bwMode="auto">
          <a:xfrm>
            <a:off x="1446962" y="2651894"/>
            <a:ext cx="978763" cy="818733"/>
          </a:xfrm>
          <a:prstGeom prst="straightConnector1">
            <a:avLst/>
          </a:prstGeom>
          <a:solidFill>
            <a:schemeClr val="accent1"/>
          </a:solidFill>
          <a:ln w="9525" cap="flat" cmpd="sng" algn="ctr">
            <a:solidFill>
              <a:srgbClr val="FF0000"/>
            </a:solidFill>
            <a:prstDash val="dash"/>
            <a:round/>
            <a:headEnd type="none" w="med" len="med"/>
            <a:tailEnd type="triangle"/>
          </a:ln>
          <a:effectLst/>
        </p:spPr>
      </p:cxnSp>
      <p:sp>
        <p:nvSpPr>
          <p:cNvPr id="15" name="Rectangle 14">
            <a:extLst>
              <a:ext uri="{FF2B5EF4-FFF2-40B4-BE49-F238E27FC236}">
                <a16:creationId xmlns:a16="http://schemas.microsoft.com/office/drawing/2014/main" id="{7D830700-B912-5C00-463B-C22A0167C6D6}"/>
              </a:ext>
            </a:extLst>
          </p:cNvPr>
          <p:cNvSpPr/>
          <p:nvPr/>
        </p:nvSpPr>
        <p:spPr bwMode="auto">
          <a:xfrm rot="18000000">
            <a:off x="6729362" y="1996215"/>
            <a:ext cx="64616" cy="309592"/>
          </a:xfrm>
          <a:prstGeom prst="rect">
            <a:avLst/>
          </a:prstGeom>
          <a:solidFill>
            <a:srgbClr val="BAFEBA"/>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Arial Narrow" pitchFamily="34" charset="0"/>
            </a:endParaRPr>
          </a:p>
        </p:txBody>
      </p:sp>
      <p:cxnSp>
        <p:nvCxnSpPr>
          <p:cNvPr id="17" name="Straight Arrow Connector 16">
            <a:extLst>
              <a:ext uri="{FF2B5EF4-FFF2-40B4-BE49-F238E27FC236}">
                <a16:creationId xmlns:a16="http://schemas.microsoft.com/office/drawing/2014/main" id="{6040B979-7953-AB26-4668-3C9D81506C09}"/>
              </a:ext>
            </a:extLst>
          </p:cNvPr>
          <p:cNvCxnSpPr>
            <a:cxnSpLocks/>
            <a:stCxn id="112" idx="1"/>
          </p:cNvCxnSpPr>
          <p:nvPr/>
        </p:nvCxnSpPr>
        <p:spPr bwMode="auto">
          <a:xfrm flipH="1">
            <a:off x="6886631" y="2297890"/>
            <a:ext cx="939892" cy="12692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8" name="TextBox 17">
            <a:extLst>
              <a:ext uri="{FF2B5EF4-FFF2-40B4-BE49-F238E27FC236}">
                <a16:creationId xmlns:a16="http://schemas.microsoft.com/office/drawing/2014/main" id="{34673CBF-9978-88D9-8D4F-BF3CF38ECF85}"/>
              </a:ext>
            </a:extLst>
          </p:cNvPr>
          <p:cNvSpPr txBox="1"/>
          <p:nvPr/>
        </p:nvSpPr>
        <p:spPr>
          <a:xfrm>
            <a:off x="8094133" y="5786416"/>
            <a:ext cx="1230655" cy="246221"/>
          </a:xfrm>
          <a:prstGeom prst="rect">
            <a:avLst/>
          </a:prstGeom>
          <a:solidFill>
            <a:srgbClr val="8E0000"/>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chemeClr val="bg1"/>
                </a:solidFill>
                <a:effectLst/>
                <a:uLnTx/>
                <a:uFillTx/>
                <a:latin typeface="Arial Narrow" pitchFamily="34" charset="0"/>
              </a:rPr>
              <a:t>Solar Arrays</a:t>
            </a:r>
          </a:p>
        </p:txBody>
      </p:sp>
      <p:cxnSp>
        <p:nvCxnSpPr>
          <p:cNvPr id="19" name="Straight Arrow Connector 18">
            <a:extLst>
              <a:ext uri="{FF2B5EF4-FFF2-40B4-BE49-F238E27FC236}">
                <a16:creationId xmlns:a16="http://schemas.microsoft.com/office/drawing/2014/main" id="{80E6C869-AC88-52FB-60BC-A2AFE0856823}"/>
              </a:ext>
            </a:extLst>
          </p:cNvPr>
          <p:cNvCxnSpPr>
            <a:cxnSpLocks/>
          </p:cNvCxnSpPr>
          <p:nvPr/>
        </p:nvCxnSpPr>
        <p:spPr bwMode="auto">
          <a:xfrm>
            <a:off x="8709461" y="5805127"/>
            <a:ext cx="0" cy="27764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2" name="Straight Connector 21">
            <a:extLst>
              <a:ext uri="{FF2B5EF4-FFF2-40B4-BE49-F238E27FC236}">
                <a16:creationId xmlns:a16="http://schemas.microsoft.com/office/drawing/2014/main" id="{5BF4C719-B966-9F72-04FD-62BEEE93D232}"/>
              </a:ext>
            </a:extLst>
          </p:cNvPr>
          <p:cNvCxnSpPr>
            <a:cxnSpLocks/>
            <a:endCxn id="99" idx="3"/>
          </p:cNvCxnSpPr>
          <p:nvPr/>
        </p:nvCxnSpPr>
        <p:spPr bwMode="auto">
          <a:xfrm flipH="1">
            <a:off x="6655276" y="2473937"/>
            <a:ext cx="117353" cy="1"/>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25" name="Straight Arrow Connector 24">
            <a:extLst>
              <a:ext uri="{FF2B5EF4-FFF2-40B4-BE49-F238E27FC236}">
                <a16:creationId xmlns:a16="http://schemas.microsoft.com/office/drawing/2014/main" id="{46C3216A-7AD9-D3E3-FAB8-E756373924A4}"/>
              </a:ext>
            </a:extLst>
          </p:cNvPr>
          <p:cNvCxnSpPr>
            <a:cxnSpLocks/>
            <a:stCxn id="3" idx="1"/>
          </p:cNvCxnSpPr>
          <p:nvPr/>
        </p:nvCxnSpPr>
        <p:spPr bwMode="auto">
          <a:xfrm flipH="1" flipV="1">
            <a:off x="6717923" y="3317927"/>
            <a:ext cx="496056" cy="40332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a:extLst>
              <a:ext uri="{FF2B5EF4-FFF2-40B4-BE49-F238E27FC236}">
                <a16:creationId xmlns:a16="http://schemas.microsoft.com/office/drawing/2014/main" id="{1CF8813A-24E9-6BD6-216A-D292F08EF80B}"/>
              </a:ext>
            </a:extLst>
          </p:cNvPr>
          <p:cNvSpPr txBox="1"/>
          <p:nvPr/>
        </p:nvSpPr>
        <p:spPr>
          <a:xfrm>
            <a:off x="7641567" y="4447751"/>
            <a:ext cx="1356192" cy="562133"/>
          </a:xfrm>
          <a:prstGeom prst="rect">
            <a:avLst/>
          </a:prstGeom>
          <a:solidFill>
            <a:srgbClr val="800000"/>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1000" b="1" kern="0" dirty="0">
                <a:solidFill>
                  <a:schemeClr val="bg1"/>
                </a:solidFill>
                <a:latin typeface="Arial Narrow" pitchFamily="34" charset="0"/>
              </a:rPr>
              <a:t>Sun Shade or Instrument Radiator Shields</a:t>
            </a:r>
            <a:endParaRPr kumimoji="0" lang="en-US" sz="1000" b="1" i="0" u="none" strike="noStrike" kern="0" cap="none" spc="0" normalizeH="0" baseline="0" noProof="0" dirty="0">
              <a:ln>
                <a:noFill/>
              </a:ln>
              <a:solidFill>
                <a:schemeClr val="bg1"/>
              </a:solidFill>
              <a:effectLst/>
              <a:uLnTx/>
              <a:uFillTx/>
              <a:latin typeface="Arial Narrow" pitchFamily="34" charset="0"/>
            </a:endParaRPr>
          </a:p>
        </p:txBody>
      </p:sp>
      <p:cxnSp>
        <p:nvCxnSpPr>
          <p:cNvPr id="12" name="Straight Arrow Connector 11">
            <a:extLst>
              <a:ext uri="{FF2B5EF4-FFF2-40B4-BE49-F238E27FC236}">
                <a16:creationId xmlns:a16="http://schemas.microsoft.com/office/drawing/2014/main" id="{AE776020-E573-A269-5918-239946061264}"/>
              </a:ext>
            </a:extLst>
          </p:cNvPr>
          <p:cNvCxnSpPr>
            <a:cxnSpLocks/>
            <a:stCxn id="7" idx="2"/>
          </p:cNvCxnSpPr>
          <p:nvPr/>
        </p:nvCxnSpPr>
        <p:spPr bwMode="auto">
          <a:xfrm>
            <a:off x="8319663" y="5009884"/>
            <a:ext cx="0" cy="38213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 name="TextBox 4">
            <a:extLst>
              <a:ext uri="{FF2B5EF4-FFF2-40B4-BE49-F238E27FC236}">
                <a16:creationId xmlns:a16="http://schemas.microsoft.com/office/drawing/2014/main" id="{F7B5B916-B314-A6C1-6C70-F7000EA6ACDB}"/>
              </a:ext>
            </a:extLst>
          </p:cNvPr>
          <p:cNvSpPr txBox="1"/>
          <p:nvPr/>
        </p:nvSpPr>
        <p:spPr>
          <a:xfrm>
            <a:off x="5826850" y="2764730"/>
            <a:ext cx="813043" cy="246221"/>
          </a:xfrm>
          <a:prstGeom prst="rect">
            <a:avLst/>
          </a:prstGeom>
          <a:solidFill>
            <a:srgbClr val="BAFEBA"/>
          </a:solidFill>
          <a:ln w="12700">
            <a:solidFill>
              <a:srgbClr val="000000"/>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2</a:t>
            </a:r>
          </a:p>
        </p:txBody>
      </p:sp>
      <p:sp>
        <p:nvSpPr>
          <p:cNvPr id="10" name="TextBox 9">
            <a:extLst>
              <a:ext uri="{FF2B5EF4-FFF2-40B4-BE49-F238E27FC236}">
                <a16:creationId xmlns:a16="http://schemas.microsoft.com/office/drawing/2014/main" id="{FA58EC43-936C-1DC9-BE9C-C90984B04574}"/>
              </a:ext>
            </a:extLst>
          </p:cNvPr>
          <p:cNvSpPr txBox="1"/>
          <p:nvPr/>
        </p:nvSpPr>
        <p:spPr>
          <a:xfrm>
            <a:off x="5839200" y="3194817"/>
            <a:ext cx="813043" cy="246221"/>
          </a:xfrm>
          <a:prstGeom prst="rect">
            <a:avLst/>
          </a:prstGeom>
          <a:solidFill>
            <a:srgbClr val="BAFEBA"/>
          </a:solidFill>
          <a:ln w="12700">
            <a:solidFill>
              <a:srgbClr val="000000"/>
            </a:solidFill>
          </a:ln>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000" b="1" i="0" u="none" strike="noStrike" kern="0" cap="none" spc="0" normalizeH="0" baseline="0" noProof="0" dirty="0">
                <a:ln>
                  <a:noFill/>
                </a:ln>
                <a:solidFill>
                  <a:srgbClr val="000000"/>
                </a:solidFill>
                <a:effectLst/>
                <a:uLnTx/>
                <a:uFillTx/>
                <a:latin typeface="Arial Narrow" pitchFamily="34" charset="0"/>
              </a:rPr>
              <a:t>Instrument 3</a:t>
            </a:r>
          </a:p>
        </p:txBody>
      </p:sp>
      <p:cxnSp>
        <p:nvCxnSpPr>
          <p:cNvPr id="29" name="Straight Connector 28">
            <a:extLst>
              <a:ext uri="{FF2B5EF4-FFF2-40B4-BE49-F238E27FC236}">
                <a16:creationId xmlns:a16="http://schemas.microsoft.com/office/drawing/2014/main" id="{0328B49E-140D-B83D-DED6-33C66E144FB9}"/>
              </a:ext>
            </a:extLst>
          </p:cNvPr>
          <p:cNvCxnSpPr>
            <a:cxnSpLocks/>
          </p:cNvCxnSpPr>
          <p:nvPr/>
        </p:nvCxnSpPr>
        <p:spPr bwMode="auto">
          <a:xfrm flipH="1">
            <a:off x="6640814" y="2898253"/>
            <a:ext cx="140665" cy="1335"/>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32" name="Straight Connector 31">
            <a:extLst>
              <a:ext uri="{FF2B5EF4-FFF2-40B4-BE49-F238E27FC236}">
                <a16:creationId xmlns:a16="http://schemas.microsoft.com/office/drawing/2014/main" id="{5CE213E0-ED93-E25F-19B2-4F1C6196586E}"/>
              </a:ext>
            </a:extLst>
          </p:cNvPr>
          <p:cNvCxnSpPr>
            <a:cxnSpLocks/>
          </p:cNvCxnSpPr>
          <p:nvPr/>
        </p:nvCxnSpPr>
        <p:spPr bwMode="auto">
          <a:xfrm flipH="1">
            <a:off x="6647591" y="3309495"/>
            <a:ext cx="140665" cy="1335"/>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CA88445A-B47D-7B09-1E40-85C1AC295A7F}"/>
              </a:ext>
            </a:extLst>
          </p:cNvPr>
          <p:cNvCxnSpPr>
            <a:cxnSpLocks/>
          </p:cNvCxnSpPr>
          <p:nvPr/>
        </p:nvCxnSpPr>
        <p:spPr bwMode="auto">
          <a:xfrm flipH="1">
            <a:off x="6640110" y="4148780"/>
            <a:ext cx="140665" cy="1335"/>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35" name="TextBox 34">
            <a:extLst>
              <a:ext uri="{FF2B5EF4-FFF2-40B4-BE49-F238E27FC236}">
                <a16:creationId xmlns:a16="http://schemas.microsoft.com/office/drawing/2014/main" id="{530366CA-683E-2C0D-3BFF-18AB720298BB}"/>
              </a:ext>
            </a:extLst>
          </p:cNvPr>
          <p:cNvSpPr txBox="1"/>
          <p:nvPr/>
        </p:nvSpPr>
        <p:spPr>
          <a:xfrm>
            <a:off x="6118830" y="3429187"/>
            <a:ext cx="271228" cy="230832"/>
          </a:xfrm>
          <a:prstGeom prst="rect">
            <a:avLst/>
          </a:prstGeom>
          <a:noFill/>
        </p:spPr>
        <p:txBody>
          <a:bodyPr wrap="none" rtlCol="0">
            <a:spAutoFit/>
          </a:bodyPr>
          <a:lstStyle/>
          <a:p>
            <a:r>
              <a:rPr lang="en-US" sz="900" dirty="0">
                <a:sym typeface="Wingdings" panose="05000000000000000000" pitchFamily="2" charset="2"/>
              </a:rPr>
              <a:t></a:t>
            </a:r>
            <a:endParaRPr lang="en-US" sz="900" dirty="0"/>
          </a:p>
        </p:txBody>
      </p:sp>
      <p:sp>
        <p:nvSpPr>
          <p:cNvPr id="36" name="TextBox 35">
            <a:extLst>
              <a:ext uri="{FF2B5EF4-FFF2-40B4-BE49-F238E27FC236}">
                <a16:creationId xmlns:a16="http://schemas.microsoft.com/office/drawing/2014/main" id="{84D174D8-2B47-980A-7A44-5A30D775D132}"/>
              </a:ext>
            </a:extLst>
          </p:cNvPr>
          <p:cNvSpPr txBox="1"/>
          <p:nvPr/>
        </p:nvSpPr>
        <p:spPr>
          <a:xfrm>
            <a:off x="6115767" y="3556259"/>
            <a:ext cx="271228" cy="230832"/>
          </a:xfrm>
          <a:prstGeom prst="rect">
            <a:avLst/>
          </a:prstGeom>
          <a:noFill/>
        </p:spPr>
        <p:txBody>
          <a:bodyPr wrap="none" rtlCol="0">
            <a:spAutoFit/>
          </a:bodyPr>
          <a:lstStyle/>
          <a:p>
            <a:r>
              <a:rPr lang="en-US" sz="900" dirty="0">
                <a:sym typeface="Wingdings" panose="05000000000000000000" pitchFamily="2" charset="2"/>
              </a:rPr>
              <a:t></a:t>
            </a:r>
            <a:endParaRPr lang="en-US" sz="900" dirty="0"/>
          </a:p>
        </p:txBody>
      </p:sp>
      <p:sp>
        <p:nvSpPr>
          <p:cNvPr id="37" name="TextBox 36">
            <a:extLst>
              <a:ext uri="{FF2B5EF4-FFF2-40B4-BE49-F238E27FC236}">
                <a16:creationId xmlns:a16="http://schemas.microsoft.com/office/drawing/2014/main" id="{49E00693-57E6-6212-5024-A4FF6F634192}"/>
              </a:ext>
            </a:extLst>
          </p:cNvPr>
          <p:cNvSpPr txBox="1"/>
          <p:nvPr/>
        </p:nvSpPr>
        <p:spPr>
          <a:xfrm>
            <a:off x="6118830" y="3667431"/>
            <a:ext cx="271228" cy="230832"/>
          </a:xfrm>
          <a:prstGeom prst="rect">
            <a:avLst/>
          </a:prstGeom>
          <a:noFill/>
        </p:spPr>
        <p:txBody>
          <a:bodyPr wrap="none" rtlCol="0">
            <a:spAutoFit/>
          </a:bodyPr>
          <a:lstStyle/>
          <a:p>
            <a:r>
              <a:rPr lang="en-US" sz="900" dirty="0">
                <a:sym typeface="Wingdings" panose="05000000000000000000" pitchFamily="2" charset="2"/>
              </a:rPr>
              <a:t></a:t>
            </a:r>
            <a:endParaRPr lang="en-US" sz="900" dirty="0"/>
          </a:p>
        </p:txBody>
      </p:sp>
      <p:sp>
        <p:nvSpPr>
          <p:cNvPr id="49" name="TextBox 48">
            <a:extLst>
              <a:ext uri="{FF2B5EF4-FFF2-40B4-BE49-F238E27FC236}">
                <a16:creationId xmlns:a16="http://schemas.microsoft.com/office/drawing/2014/main" id="{838ECAB3-FCCE-32AC-81B0-881F25F5AA41}"/>
              </a:ext>
            </a:extLst>
          </p:cNvPr>
          <p:cNvSpPr txBox="1"/>
          <p:nvPr/>
        </p:nvSpPr>
        <p:spPr>
          <a:xfrm>
            <a:off x="10023198" y="1872913"/>
            <a:ext cx="1437113" cy="461665"/>
          </a:xfrm>
          <a:prstGeom prst="rect">
            <a:avLst/>
          </a:prstGeom>
          <a:solidFill>
            <a:schemeClr val="accent1"/>
          </a:solidFill>
          <a:ln>
            <a:solidFill>
              <a:srgbClr val="000000"/>
            </a:solidFill>
          </a:ln>
        </p:spPr>
        <p:txBody>
          <a:bodyPr wrap="square" rtlCol="0">
            <a:spAutoFit/>
          </a:bodyPr>
          <a:lstStyle/>
          <a:p>
            <a:r>
              <a:rPr lang="en-US" sz="1200" b="1" dirty="0">
                <a:latin typeface="Arial Narrow" panose="020B0606020202030204" pitchFamily="34" charset="0"/>
              </a:rPr>
              <a:t>Optical Telescope Element</a:t>
            </a:r>
          </a:p>
        </p:txBody>
      </p:sp>
      <p:sp>
        <p:nvSpPr>
          <p:cNvPr id="50" name="TextBox 49">
            <a:extLst>
              <a:ext uri="{FF2B5EF4-FFF2-40B4-BE49-F238E27FC236}">
                <a16:creationId xmlns:a16="http://schemas.microsoft.com/office/drawing/2014/main" id="{64C01F51-9188-A9DD-EC07-9AE84E579F10}"/>
              </a:ext>
            </a:extLst>
          </p:cNvPr>
          <p:cNvSpPr txBox="1"/>
          <p:nvPr/>
        </p:nvSpPr>
        <p:spPr>
          <a:xfrm>
            <a:off x="10023198" y="2563429"/>
            <a:ext cx="1437113" cy="461665"/>
          </a:xfrm>
          <a:prstGeom prst="rect">
            <a:avLst/>
          </a:prstGeom>
          <a:solidFill>
            <a:srgbClr val="BAFEBA"/>
          </a:solidFill>
          <a:ln>
            <a:solidFill>
              <a:srgbClr val="000000"/>
            </a:solidFill>
          </a:ln>
        </p:spPr>
        <p:txBody>
          <a:bodyPr wrap="square" rtlCol="0">
            <a:spAutoFit/>
          </a:bodyPr>
          <a:lstStyle/>
          <a:p>
            <a:r>
              <a:rPr lang="en-US" sz="1200" b="1" dirty="0">
                <a:latin typeface="Arial Narrow" panose="020B0606020202030204" pitchFamily="34" charset="0"/>
              </a:rPr>
              <a:t>Instrument and Guider Element</a:t>
            </a:r>
          </a:p>
        </p:txBody>
      </p:sp>
      <p:sp>
        <p:nvSpPr>
          <p:cNvPr id="51" name="TextBox 50">
            <a:extLst>
              <a:ext uri="{FF2B5EF4-FFF2-40B4-BE49-F238E27FC236}">
                <a16:creationId xmlns:a16="http://schemas.microsoft.com/office/drawing/2014/main" id="{9D61822F-ECCE-5F4C-1625-456266AC2FAC}"/>
              </a:ext>
            </a:extLst>
          </p:cNvPr>
          <p:cNvSpPr txBox="1"/>
          <p:nvPr/>
        </p:nvSpPr>
        <p:spPr>
          <a:xfrm>
            <a:off x="10023198" y="3242590"/>
            <a:ext cx="1437113" cy="276999"/>
          </a:xfrm>
          <a:prstGeom prst="rect">
            <a:avLst/>
          </a:prstGeom>
          <a:solidFill>
            <a:srgbClr val="8E0000"/>
          </a:solidFill>
          <a:ln>
            <a:solidFill>
              <a:srgbClr val="000000"/>
            </a:solidFill>
          </a:ln>
        </p:spPr>
        <p:txBody>
          <a:bodyPr wrap="square" rtlCol="0">
            <a:spAutoFit/>
          </a:bodyPr>
          <a:lstStyle/>
          <a:p>
            <a:r>
              <a:rPr lang="en-US" sz="1200" b="1" dirty="0">
                <a:solidFill>
                  <a:schemeClr val="bg1"/>
                </a:solidFill>
                <a:latin typeface="Arial Narrow" panose="020B0606020202030204" pitchFamily="34" charset="0"/>
              </a:rPr>
              <a:t>Spacecraft Element</a:t>
            </a:r>
          </a:p>
        </p:txBody>
      </p:sp>
      <p:sp>
        <p:nvSpPr>
          <p:cNvPr id="54" name="TextBox 53">
            <a:extLst>
              <a:ext uri="{FF2B5EF4-FFF2-40B4-BE49-F238E27FC236}">
                <a16:creationId xmlns:a16="http://schemas.microsoft.com/office/drawing/2014/main" id="{7504CDAD-52B1-586B-87B9-36F90A4AE056}"/>
              </a:ext>
            </a:extLst>
          </p:cNvPr>
          <p:cNvSpPr txBox="1"/>
          <p:nvPr/>
        </p:nvSpPr>
        <p:spPr>
          <a:xfrm>
            <a:off x="10023197" y="3721251"/>
            <a:ext cx="1437113" cy="646331"/>
          </a:xfrm>
          <a:prstGeom prst="rect">
            <a:avLst/>
          </a:prstGeom>
          <a:solidFill>
            <a:srgbClr val="3333FF"/>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chemeClr val="bg1"/>
                </a:solidFill>
                <a:effectLst/>
                <a:uLnTx/>
                <a:uFillTx/>
                <a:latin typeface="Arial Narrow" pitchFamily="34" charset="0"/>
              </a:rPr>
              <a:t>SC-to-Payload Vibration Mitigation System </a:t>
            </a:r>
            <a:r>
              <a:rPr lang="en-US" sz="1200" b="1" kern="0" dirty="0">
                <a:solidFill>
                  <a:schemeClr val="bg1"/>
                </a:solidFill>
                <a:latin typeface="Arial Narrow" pitchFamily="34" charset="0"/>
              </a:rPr>
              <a:t>(SPVM)</a:t>
            </a:r>
            <a:endParaRPr kumimoji="0" lang="en-US" sz="1200" b="1" i="0" u="none" strike="noStrike" kern="0" cap="none" spc="0" normalizeH="0" baseline="0" noProof="0" dirty="0">
              <a:ln>
                <a:noFill/>
              </a:ln>
              <a:solidFill>
                <a:schemeClr val="bg1"/>
              </a:solidFill>
              <a:effectLst/>
              <a:uLnTx/>
              <a:uFillTx/>
              <a:latin typeface="Arial Narrow" pitchFamily="34" charset="0"/>
            </a:endParaRPr>
          </a:p>
        </p:txBody>
      </p:sp>
      <p:sp>
        <p:nvSpPr>
          <p:cNvPr id="55" name="TextBox 54">
            <a:extLst>
              <a:ext uri="{FF2B5EF4-FFF2-40B4-BE49-F238E27FC236}">
                <a16:creationId xmlns:a16="http://schemas.microsoft.com/office/drawing/2014/main" id="{78274F95-9053-85A7-24D1-8BCED9724680}"/>
              </a:ext>
            </a:extLst>
          </p:cNvPr>
          <p:cNvSpPr txBox="1"/>
          <p:nvPr/>
        </p:nvSpPr>
        <p:spPr>
          <a:xfrm>
            <a:off x="10023197" y="4675432"/>
            <a:ext cx="1437113" cy="461665"/>
          </a:xfrm>
          <a:prstGeom prst="rect">
            <a:avLst/>
          </a:prstGeom>
          <a:solidFill>
            <a:srgbClr val="FFE285"/>
          </a:solidFill>
          <a:ln>
            <a:solidFill>
              <a:srgbClr val="000000"/>
            </a:solidFill>
          </a:ln>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effectLst/>
                <a:uLnTx/>
                <a:uFillTx/>
                <a:latin typeface="Arial Narrow" pitchFamily="34" charset="0"/>
              </a:rPr>
              <a:t>Deployable Baffle System </a:t>
            </a:r>
          </a:p>
        </p:txBody>
      </p:sp>
    </p:spTree>
    <p:extLst>
      <p:ext uri="{BB962C8B-B14F-4D97-AF65-F5344CB8AC3E}">
        <p14:creationId xmlns:p14="http://schemas.microsoft.com/office/powerpoint/2010/main" val="34232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175"/>
          <p:cNvSpPr txBox="1"/>
          <p:nvPr/>
        </p:nvSpPr>
        <p:spPr>
          <a:xfrm>
            <a:off x="410802" y="100215"/>
            <a:ext cx="11887200" cy="9144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000"/>
              <a:buFont typeface="Arial"/>
              <a:buNone/>
              <a:tabLst/>
              <a:defRPr/>
            </a:pPr>
            <a:r>
              <a:rPr kumimoji="0" lang="en-US" sz="3600" b="0" i="0" u="none" strike="noStrike" kern="0" cap="small" spc="0" normalizeH="0" baseline="0" noProof="0" dirty="0">
                <a:ln>
                  <a:noFill/>
                </a:ln>
                <a:solidFill>
                  <a:srgbClr val="BAD8FF"/>
                </a:solidFill>
                <a:effectLst/>
                <a:uLnTx/>
                <a:uFillTx/>
                <a:latin typeface="Calibri" panose="020F0502020204030204" pitchFamily="34" charset="0"/>
                <a:ea typeface="+mn-ea"/>
                <a:cs typeface="Calibri" panose="020F0502020204030204" pitchFamily="34" charset="0"/>
                <a:sym typeface="Arial"/>
              </a:rPr>
              <a:t>Exploratory Analytic Cases 1-3</a:t>
            </a:r>
            <a:endParaRPr kumimoji="0" sz="3600" b="0" i="0" u="none" strike="noStrike" kern="0" cap="small" spc="0" normalizeH="0" baseline="0" noProof="0" dirty="0">
              <a:ln>
                <a:noFill/>
              </a:ln>
              <a:solidFill>
                <a:srgbClr val="BAD8FF"/>
              </a:solidFill>
              <a:effectLst/>
              <a:uLnTx/>
              <a:uFillTx/>
              <a:latin typeface="Calibri" panose="020F0502020204030204" pitchFamily="34" charset="0"/>
              <a:ea typeface="+mn-ea"/>
              <a:cs typeface="Calibri" panose="020F0502020204030204" pitchFamily="34" charset="0"/>
              <a:sym typeface="Arial"/>
            </a:endParaRPr>
          </a:p>
        </p:txBody>
      </p:sp>
      <p:pic>
        <p:nvPicPr>
          <p:cNvPr id="19" name="HWO_EAC_Mirrors_Update_V001">
            <a:hlinkClick r:id="" action="ppaction://media"/>
            <a:extLst>
              <a:ext uri="{FF2B5EF4-FFF2-40B4-BE49-F238E27FC236}">
                <a16:creationId xmlns:a16="http://schemas.microsoft.com/office/drawing/2014/main" id="{5A5CEE21-EDC1-7906-6BD9-84A8AD01D5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40829" y="845083"/>
            <a:ext cx="10218436" cy="5747871"/>
          </a:xfrm>
          <a:prstGeom prst="rect">
            <a:avLst/>
          </a:prstGeom>
        </p:spPr>
      </p:pic>
      <p:grpSp>
        <p:nvGrpSpPr>
          <p:cNvPr id="25" name="Group 24">
            <a:extLst>
              <a:ext uri="{FF2B5EF4-FFF2-40B4-BE49-F238E27FC236}">
                <a16:creationId xmlns:a16="http://schemas.microsoft.com/office/drawing/2014/main" id="{5084865F-BACA-C58D-655D-581DD35F9ABA}"/>
              </a:ext>
            </a:extLst>
          </p:cNvPr>
          <p:cNvGrpSpPr/>
          <p:nvPr/>
        </p:nvGrpSpPr>
        <p:grpSpPr>
          <a:xfrm>
            <a:off x="1643670" y="5759953"/>
            <a:ext cx="9572592" cy="854663"/>
            <a:chOff x="1643670" y="5879873"/>
            <a:chExt cx="9572592" cy="854663"/>
          </a:xfrm>
        </p:grpSpPr>
        <p:sp>
          <p:nvSpPr>
            <p:cNvPr id="21" name="TextBox 20">
              <a:extLst>
                <a:ext uri="{FF2B5EF4-FFF2-40B4-BE49-F238E27FC236}">
                  <a16:creationId xmlns:a16="http://schemas.microsoft.com/office/drawing/2014/main" id="{627D2517-FBF0-C790-7BB4-F92E22505363}"/>
                </a:ext>
              </a:extLst>
            </p:cNvPr>
            <p:cNvSpPr txBox="1"/>
            <p:nvPr/>
          </p:nvSpPr>
          <p:spPr>
            <a:xfrm>
              <a:off x="1643670" y="5879873"/>
              <a:ext cx="2577950"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Pr>
                <a:t>8m, On-Axis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Pr>
                <a:t>9m Diam Fairing</a:t>
              </a:r>
            </a:p>
          </p:txBody>
        </p:sp>
        <p:sp>
          <p:nvSpPr>
            <p:cNvPr id="23" name="TextBox 22">
              <a:extLst>
                <a:ext uri="{FF2B5EF4-FFF2-40B4-BE49-F238E27FC236}">
                  <a16:creationId xmlns:a16="http://schemas.microsoft.com/office/drawing/2014/main" id="{47B0DAAE-781E-7EFD-E03B-97B325214C5A}"/>
                </a:ext>
              </a:extLst>
            </p:cNvPr>
            <p:cNvSpPr txBox="1"/>
            <p:nvPr/>
          </p:nvSpPr>
          <p:spPr>
            <a:xfrm>
              <a:off x="4589747" y="5882458"/>
              <a:ext cx="297229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Pr>
                <a:t>6m, Off-Axis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Pr>
                <a:t>9m Diam Fairing</a:t>
              </a:r>
            </a:p>
          </p:txBody>
        </p:sp>
        <p:sp>
          <p:nvSpPr>
            <p:cNvPr id="24" name="TextBox 23">
              <a:extLst>
                <a:ext uri="{FF2B5EF4-FFF2-40B4-BE49-F238E27FC236}">
                  <a16:creationId xmlns:a16="http://schemas.microsoft.com/office/drawing/2014/main" id="{0F9C1C32-E17E-562D-BE6D-D59D5E93A326}"/>
                </a:ext>
              </a:extLst>
            </p:cNvPr>
            <p:cNvSpPr txBox="1"/>
            <p:nvPr/>
          </p:nvSpPr>
          <p:spPr>
            <a:xfrm>
              <a:off x="7352178" y="5903539"/>
              <a:ext cx="38640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Pr>
                <a:t>6m ID/7.2m OD, Off-Axis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Pr>
                <a:t>7m Diam Fairing</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792306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56"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19"/>
                </p:tgtEl>
              </p:cMediaNode>
            </p:vide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D6839DB-1E3B-8737-5E0F-2D991E874487}"/>
              </a:ext>
            </a:extLst>
          </p:cNvPr>
          <p:cNvSpPr txBox="1"/>
          <p:nvPr/>
        </p:nvSpPr>
        <p:spPr>
          <a:xfrm>
            <a:off x="9296400" y="1188720"/>
            <a:ext cx="2743200" cy="5029200"/>
          </a:xfrm>
          <a:prstGeom prst="rect">
            <a:avLst/>
          </a:prstGeom>
          <a:no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Arial Narrow" panose="020B0604020202020204" pitchFamily="34" charset="0"/>
              </a:rPr>
              <a:t>UV Multi-Object Spectrograph</a:t>
            </a:r>
          </a:p>
        </p:txBody>
      </p:sp>
      <p:sp>
        <p:nvSpPr>
          <p:cNvPr id="11" name="TextBox 10">
            <a:extLst>
              <a:ext uri="{FF2B5EF4-FFF2-40B4-BE49-F238E27FC236}">
                <a16:creationId xmlns:a16="http://schemas.microsoft.com/office/drawing/2014/main" id="{84D6D6FE-2F03-F7EA-051B-AACB5B8A007C}"/>
              </a:ext>
            </a:extLst>
          </p:cNvPr>
          <p:cNvSpPr txBox="1"/>
          <p:nvPr/>
        </p:nvSpPr>
        <p:spPr>
          <a:xfrm>
            <a:off x="6187440" y="1188719"/>
            <a:ext cx="2834640" cy="5029197"/>
          </a:xfrm>
          <a:prstGeom prst="rect">
            <a:avLst/>
          </a:prstGeom>
          <a:no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Arial Narrow" panose="020B0604020202020204" pitchFamily="34" charset="0"/>
              </a:rPr>
              <a:t>High-Resolution Imager</a:t>
            </a:r>
          </a:p>
        </p:txBody>
      </p:sp>
      <p:sp>
        <p:nvSpPr>
          <p:cNvPr id="4" name="TextBox 3">
            <a:extLst>
              <a:ext uri="{FF2B5EF4-FFF2-40B4-BE49-F238E27FC236}">
                <a16:creationId xmlns:a16="http://schemas.microsoft.com/office/drawing/2014/main" id="{8C22F769-319D-DDBB-57B6-38A5616F041F}"/>
              </a:ext>
            </a:extLst>
          </p:cNvPr>
          <p:cNvSpPr txBox="1"/>
          <p:nvPr/>
        </p:nvSpPr>
        <p:spPr>
          <a:xfrm>
            <a:off x="3169920" y="1188717"/>
            <a:ext cx="2743200" cy="5029200"/>
          </a:xfrm>
          <a:prstGeom prst="rect">
            <a:avLst/>
          </a:prstGeom>
          <a:no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Arial Narrow" panose="020B0604020202020204" pitchFamily="34" charset="0"/>
              </a:rPr>
              <a:t>Coronagraph</a:t>
            </a:r>
          </a:p>
        </p:txBody>
      </p:sp>
      <p:sp>
        <p:nvSpPr>
          <p:cNvPr id="3" name="TextBox 2">
            <a:extLst>
              <a:ext uri="{FF2B5EF4-FFF2-40B4-BE49-F238E27FC236}">
                <a16:creationId xmlns:a16="http://schemas.microsoft.com/office/drawing/2014/main" id="{6EAC0DAF-DB32-2A12-4E98-D369596AFC81}"/>
              </a:ext>
            </a:extLst>
          </p:cNvPr>
          <p:cNvSpPr txBox="1"/>
          <p:nvPr/>
        </p:nvSpPr>
        <p:spPr>
          <a:xfrm>
            <a:off x="152400" y="1188720"/>
            <a:ext cx="2743200" cy="3474720"/>
          </a:xfrm>
          <a:prstGeom prst="rect">
            <a:avLst/>
          </a:prstGeom>
          <a:no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Arial Narrow" panose="020B0604020202020204" pitchFamily="34" charset="0"/>
              </a:rPr>
              <a:t>Telescope</a:t>
            </a:r>
          </a:p>
        </p:txBody>
      </p:sp>
      <mc:AlternateContent xmlns:mc="http://schemas.openxmlformats.org/markup-compatibility/2006" xmlns:a14="http://schemas.microsoft.com/office/drawing/2010/main">
        <mc:Choice Requires="a14">
          <p:graphicFrame>
            <p:nvGraphicFramePr>
              <p:cNvPr id="32" name="Table 31">
                <a:extLst>
                  <a:ext uri="{FF2B5EF4-FFF2-40B4-BE49-F238E27FC236}">
                    <a16:creationId xmlns:a16="http://schemas.microsoft.com/office/drawing/2014/main" id="{E23E6BB0-78D2-5548-9E10-09DF08E602DA}"/>
                  </a:ext>
                </a:extLst>
              </p:cNvPr>
              <p:cNvGraphicFramePr>
                <a:graphicFrameLocks noGrp="1"/>
              </p:cNvGraphicFramePr>
              <p:nvPr/>
            </p:nvGraphicFramePr>
            <p:xfrm>
              <a:off x="9296400" y="2148840"/>
              <a:ext cx="2743199" cy="1920240"/>
            </p:xfrm>
            <a:graphic>
              <a:graphicData uri="http://schemas.openxmlformats.org/drawingml/2006/table">
                <a:tbl>
                  <a:tblPr firstRow="1" bandRow="1">
                    <a:tableStyleId>{8799B23B-EC83-4686-B30A-512413B5E67A}</a:tableStyleId>
                  </a:tblPr>
                  <a:tblGrid>
                    <a:gridCol w="1195753">
                      <a:extLst>
                        <a:ext uri="{9D8B030D-6E8A-4147-A177-3AD203B41FA5}">
                          <a16:colId xmlns:a16="http://schemas.microsoft.com/office/drawing/2014/main" val="975106463"/>
                        </a:ext>
                      </a:extLst>
                    </a:gridCol>
                    <a:gridCol w="1547446">
                      <a:extLst>
                        <a:ext uri="{9D8B030D-6E8A-4147-A177-3AD203B41FA5}">
                          <a16:colId xmlns:a16="http://schemas.microsoft.com/office/drawing/2014/main" val="4047768592"/>
                        </a:ext>
                      </a:extLst>
                    </a:gridCol>
                  </a:tblGrid>
                  <a:tr h="0">
                    <a:tc gridSpan="2">
                      <a:txBody>
                        <a:bodyPr/>
                        <a:lstStyle/>
                        <a:p>
                          <a:pPr algn="ctr"/>
                          <a:r>
                            <a:rPr lang="en-US" sz="1600" b="0" i="0" dirty="0">
                              <a:solidFill>
                                <a:schemeClr val="tx1"/>
                              </a:solidFill>
                              <a:latin typeface="Arial Narrow" panose="020B0604020202020204" pitchFamily="34" charset="0"/>
                              <a:cs typeface="Arial Narrow" panose="020B0604020202020204" pitchFamily="34" charset="0"/>
                            </a:rPr>
                            <a:t>UV/Vis multi-object spectroscopy and FUV imaging</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927039251"/>
                      </a:ext>
                    </a:extLst>
                  </a:tr>
                  <a:tr h="0">
                    <a:tc>
                      <a:txBody>
                        <a:bodyPr/>
                        <a:lstStyle/>
                        <a:p>
                          <a:r>
                            <a:rPr lang="en-US" sz="1600" b="0" i="0" dirty="0">
                              <a:solidFill>
                                <a:schemeClr val="tx1"/>
                              </a:solidFill>
                              <a:latin typeface="Arial Narrow" panose="020B0604020202020204" pitchFamily="34" charset="0"/>
                              <a:cs typeface="Arial Narrow" panose="020B0604020202020204" pitchFamily="34" charset="0"/>
                            </a:rPr>
                            <a:t>Bandpass</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Narrow" panose="020B0604020202020204" pitchFamily="34" charset="0"/>
                              <a:cs typeface="Arial Narrow" panose="020B0604020202020204" pitchFamily="34" charset="0"/>
                            </a:rPr>
                            <a:t>~100–700 nm</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874218422"/>
                      </a:ext>
                    </a:extLst>
                  </a:tr>
                  <a:tr h="0">
                    <a:tc>
                      <a:txBody>
                        <a:bodyPr/>
                        <a:lstStyle/>
                        <a:p>
                          <a:r>
                            <a:rPr lang="en-US" sz="1600" b="0" i="0" dirty="0">
                              <a:solidFill>
                                <a:schemeClr val="tx1"/>
                              </a:solidFill>
                              <a:latin typeface="Arial Narrow" panose="020B0604020202020204" pitchFamily="34" charset="0"/>
                              <a:cs typeface="Arial Narrow" panose="020B0604020202020204" pitchFamily="34" charset="0"/>
                            </a:rPr>
                            <a:t>Field-of-View</a:t>
                          </a:r>
                        </a:p>
                      </a:txBody>
                      <a:tcPr marL="45720" marR="45720"/>
                    </a:tc>
                    <a:tc>
                      <a:txBody>
                        <a:bodyPr/>
                        <a:lstStyle/>
                        <a:p>
                          <a:r>
                            <a:rPr lang="en-US" sz="1600" b="0" i="0" dirty="0">
                              <a:solidFill>
                                <a:schemeClr val="tx1"/>
                              </a:solidFill>
                              <a:latin typeface="Arial Narrow" panose="020B0604020202020204" pitchFamily="34" charset="0"/>
                              <a:cs typeface="Arial Narrow" panose="020B0604020202020204" pitchFamily="34" charset="0"/>
                            </a:rPr>
                            <a:t>~</a:t>
                          </a:r>
                          <a14:m>
                            <m:oMath xmlns:m="http://schemas.openxmlformats.org/officeDocument/2006/math">
                              <m:sSup>
                                <m:sSupPr>
                                  <m:ctrlPr>
                                    <a:rPr lang="en-US" sz="1600" b="0" i="1" smtClean="0">
                                      <a:solidFill>
                                        <a:schemeClr val="tx1"/>
                                      </a:solidFill>
                                      <a:latin typeface="Cambria Math" panose="02040503050406030204" pitchFamily="18" charset="0"/>
                                    </a:rPr>
                                  </m:ctrlPr>
                                </m:sSupPr>
                                <m:e>
                                  <m:r>
                                    <a:rPr lang="en-US" sz="1600" b="0" i="0" smtClean="0">
                                      <a:solidFill>
                                        <a:schemeClr val="tx1"/>
                                      </a:solidFill>
                                      <a:latin typeface="Cambria Math" panose="02040503050406030204" pitchFamily="18" charset="0"/>
                                    </a:rPr>
                                    <m:t>2</m:t>
                                  </m:r>
                                </m:e>
                                <m:sup>
                                  <m:r>
                                    <a:rPr lang="en-US" sz="1600" b="0" i="0" smtClean="0">
                                      <a:solidFill>
                                        <a:schemeClr val="tx1"/>
                                      </a:solidFill>
                                      <a:latin typeface="Cambria Math" panose="02040503050406030204" pitchFamily="18" charset="0"/>
                                    </a:rPr>
                                    <m:t>′</m:t>
                                  </m:r>
                                </m:sup>
                              </m:sSup>
                              <m:r>
                                <a:rPr lang="en-US" sz="1600" b="0" i="0" smtClean="0">
                                  <a:solidFill>
                                    <a:schemeClr val="tx1"/>
                                  </a:solidFill>
                                  <a:latin typeface="Cambria Math" panose="02040503050406030204" pitchFamily="18" charset="0"/>
                                </a:rPr>
                                <m:t>× 2′</m:t>
                              </m:r>
                            </m:oMath>
                          </a14:m>
                          <a:r>
                            <a:rPr lang="en-US" sz="1600" b="0" i="0" dirty="0">
                              <a:solidFill>
                                <a:schemeClr val="tx1"/>
                              </a:solidFill>
                              <a:latin typeface="Arial Narrow" panose="020B0604020202020204" pitchFamily="34" charset="0"/>
                              <a:cs typeface="Arial Narrow" panose="020B0604020202020204" pitchFamily="34" charset="0"/>
                            </a:rPr>
                            <a:t> </a:t>
                          </a:r>
                        </a:p>
                      </a:txBody>
                      <a:tcPr marL="45720" marR="45720"/>
                    </a:tc>
                    <a:extLst>
                      <a:ext uri="{0D108BD9-81ED-4DB2-BD59-A6C34878D82A}">
                        <a16:rowId xmlns:a16="http://schemas.microsoft.com/office/drawing/2014/main" val="1403719425"/>
                      </a:ext>
                    </a:extLst>
                  </a:tr>
                  <a:tr h="0">
                    <a:tc>
                      <a:txBody>
                        <a:bodyPr/>
                        <a:lstStyle/>
                        <a:p>
                          <a:r>
                            <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Apertures</a:t>
                          </a: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Narrow" panose="020B0604020202020204" pitchFamily="34" charset="0"/>
                              <a:cs typeface="Arial Narrow" panose="020B0604020202020204" pitchFamily="34" charset="0"/>
                            </a:rPr>
                            <a:t>~</a:t>
                          </a:r>
                          <a14:m>
                            <m:oMath xmlns:m="http://schemas.openxmlformats.org/officeDocument/2006/math">
                              <m:r>
                                <a:rPr lang="en-US" sz="1600" b="0" i="0" smtClean="0">
                                  <a:solidFill>
                                    <a:schemeClr val="tx1"/>
                                  </a:solidFill>
                                  <a:latin typeface="Cambria Math" panose="02040503050406030204" pitchFamily="18" charset="0"/>
                                </a:rPr>
                                <m:t>840 × 420</m:t>
                              </m:r>
                            </m:oMath>
                          </a14:m>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993513767"/>
                      </a:ext>
                    </a:extLst>
                  </a:tr>
                  <a:tr h="0">
                    <a:tc>
                      <a:txBody>
                        <a:bodyPr/>
                        <a:lstStyle/>
                        <a:p>
                          <a:pPr/>
                          <a14:m>
                            <m:oMathPara xmlns:m="http://schemas.openxmlformats.org/officeDocument/2006/math">
                              <m:oMathParaPr>
                                <m:jc m:val="left"/>
                              </m:oMathParaPr>
                              <m:oMath xmlns:m="http://schemas.openxmlformats.org/officeDocument/2006/math">
                                <m:r>
                                  <m:rPr>
                                    <m:sty m:val="p"/>
                                  </m:rPr>
                                  <a:rPr lang="en-US" sz="1600" b="0" i="0" smtClean="0">
                                    <a:solidFill>
                                      <a:schemeClr val="tx1"/>
                                    </a:solidFill>
                                    <a:latin typeface="Cambria Math" panose="02040503050406030204" pitchFamily="18" charset="0"/>
                                  </a:rPr>
                                  <m:t>R</m:t>
                                </m:r>
                                <m:r>
                                  <a:rPr lang="en-US" sz="1600" b="0" i="0" smtClean="0">
                                    <a:solidFill>
                                      <a:schemeClr val="tx1"/>
                                    </a:solidFill>
                                    <a:latin typeface="Cambria Math" panose="02040503050406030204" pitchFamily="18" charset="0"/>
                                  </a:rPr>
                                  <m:t> (</m:t>
                                </m:r>
                                <m:f>
                                  <m:fPr>
                                    <m:type m:val="lin"/>
                                    <m:ctrlPr>
                                      <a:rPr lang="en-US" sz="1600" b="0" i="1" smtClean="0">
                                        <a:solidFill>
                                          <a:schemeClr val="tx1"/>
                                        </a:solidFill>
                                        <a:latin typeface="Cambria Math" panose="02040503050406030204" pitchFamily="18" charset="0"/>
                                      </a:rPr>
                                    </m:ctrlPr>
                                  </m:fPr>
                                  <m:num>
                                    <m:r>
                                      <m:rPr>
                                        <m:sty m:val="p"/>
                                      </m:rPr>
                                      <a:rPr lang="en-US" sz="1600" b="0" i="0" smtClean="0">
                                        <a:solidFill>
                                          <a:schemeClr val="tx1"/>
                                        </a:solidFill>
                                        <a:latin typeface="Cambria Math" panose="02040503050406030204" pitchFamily="18" charset="0"/>
                                      </a:rPr>
                                      <m:t>λ</m:t>
                                    </m:r>
                                  </m:num>
                                  <m:den>
                                    <m:r>
                                      <m:rPr>
                                        <m:sty m:val="p"/>
                                      </m:rPr>
                                      <a:rPr lang="el-GR" sz="1600" b="0" i="0" smtClean="0">
                                        <a:solidFill>
                                          <a:schemeClr val="tx1"/>
                                        </a:solidFill>
                                        <a:latin typeface="Cambria Math" panose="02040503050406030204" pitchFamily="18" charset="0"/>
                                      </a:rPr>
                                      <m:t>Δλ</m:t>
                                    </m:r>
                                    <m:r>
                                      <a:rPr lang="en-US" sz="1600" b="0" i="0" smtClean="0">
                                        <a:solidFill>
                                          <a:schemeClr val="tx1"/>
                                        </a:solidFill>
                                        <a:latin typeface="Cambria Math" panose="02040503050406030204" pitchFamily="18" charset="0"/>
                                      </a:rPr>
                                      <m:t>)</m:t>
                                    </m:r>
                                  </m:den>
                                </m:f>
                              </m:oMath>
                            </m:oMathPara>
                          </a14:m>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r>
                            <a:rPr lang="en-US" sz="1600" b="0" i="0" dirty="0">
                              <a:solidFill>
                                <a:schemeClr val="tx1"/>
                              </a:solidFill>
                              <a:latin typeface="Arial Narrow" panose="020B0604020202020204" pitchFamily="34" charset="0"/>
                              <a:cs typeface="Arial Narrow" panose="020B0604020202020204" pitchFamily="34" charset="0"/>
                            </a:rPr>
                            <a:t>~500 &amp; 50,000</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3566276301"/>
                      </a:ext>
                    </a:extLst>
                  </a:tr>
                </a:tbl>
              </a:graphicData>
            </a:graphic>
          </p:graphicFrame>
        </mc:Choice>
        <mc:Fallback xmlns="">
          <p:graphicFrame>
            <p:nvGraphicFramePr>
              <p:cNvPr id="32" name="Table 31">
                <a:extLst>
                  <a:ext uri="{FF2B5EF4-FFF2-40B4-BE49-F238E27FC236}">
                    <a16:creationId xmlns:a16="http://schemas.microsoft.com/office/drawing/2014/main" id="{E23E6BB0-78D2-5548-9E10-09DF08E602DA}"/>
                  </a:ext>
                </a:extLst>
              </p:cNvPr>
              <p:cNvGraphicFramePr>
                <a:graphicFrameLocks noGrp="1"/>
              </p:cNvGraphicFramePr>
              <p:nvPr>
                <p:extLst>
                  <p:ext uri="{D42A27DB-BD31-4B8C-83A1-F6EECF244321}">
                    <p14:modId xmlns:p14="http://schemas.microsoft.com/office/powerpoint/2010/main" val="3585678468"/>
                  </p:ext>
                </p:extLst>
              </p:nvPr>
            </p:nvGraphicFramePr>
            <p:xfrm>
              <a:off x="9296400" y="2148840"/>
              <a:ext cx="2743199" cy="1920240"/>
            </p:xfrm>
            <a:graphic>
              <a:graphicData uri="http://schemas.openxmlformats.org/drawingml/2006/table">
                <a:tbl>
                  <a:tblPr firstRow="1" bandRow="1">
                    <a:tableStyleId>{8799B23B-EC83-4686-B30A-512413B5E67A}</a:tableStyleId>
                  </a:tblPr>
                  <a:tblGrid>
                    <a:gridCol w="1195753">
                      <a:extLst>
                        <a:ext uri="{9D8B030D-6E8A-4147-A177-3AD203B41FA5}">
                          <a16:colId xmlns:a16="http://schemas.microsoft.com/office/drawing/2014/main" val="975106463"/>
                        </a:ext>
                      </a:extLst>
                    </a:gridCol>
                    <a:gridCol w="1547446">
                      <a:extLst>
                        <a:ext uri="{9D8B030D-6E8A-4147-A177-3AD203B41FA5}">
                          <a16:colId xmlns:a16="http://schemas.microsoft.com/office/drawing/2014/main" val="4047768592"/>
                        </a:ext>
                      </a:extLst>
                    </a:gridCol>
                  </a:tblGrid>
                  <a:tr h="579120">
                    <a:tc gridSpan="2">
                      <a:txBody>
                        <a:bodyPr/>
                        <a:lstStyle/>
                        <a:p>
                          <a:pPr algn="ctr"/>
                          <a:r>
                            <a:rPr lang="en-US" sz="1600" b="0" i="0" dirty="0">
                              <a:solidFill>
                                <a:schemeClr val="tx1"/>
                              </a:solidFill>
                              <a:latin typeface="Arial Narrow" panose="020B0604020202020204" pitchFamily="34" charset="0"/>
                              <a:cs typeface="Arial Narrow" panose="020B0604020202020204" pitchFamily="34" charset="0"/>
                            </a:rPr>
                            <a:t>UV/Vis multi-object spectroscopy and FUV imaging</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927039251"/>
                      </a:ext>
                    </a:extLst>
                  </a:tr>
                  <a:tr h="335280">
                    <a:tc>
                      <a:txBody>
                        <a:bodyPr/>
                        <a:lstStyle/>
                        <a:p>
                          <a:r>
                            <a:rPr lang="en-US" sz="1600" b="0" i="0" dirty="0">
                              <a:solidFill>
                                <a:schemeClr val="tx1"/>
                              </a:solidFill>
                              <a:latin typeface="Arial Narrow" panose="020B0604020202020204" pitchFamily="34" charset="0"/>
                              <a:cs typeface="Arial Narrow" panose="020B0604020202020204" pitchFamily="34" charset="0"/>
                            </a:rPr>
                            <a:t>Bandpass</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Narrow" panose="020B0604020202020204" pitchFamily="34" charset="0"/>
                              <a:cs typeface="Arial Narrow" panose="020B0604020202020204" pitchFamily="34" charset="0"/>
                            </a:rPr>
                            <a:t>~100–700 nm</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874218422"/>
                      </a:ext>
                    </a:extLst>
                  </a:tr>
                  <a:tr h="335280">
                    <a:tc>
                      <a:txBody>
                        <a:bodyPr/>
                        <a:lstStyle/>
                        <a:p>
                          <a:r>
                            <a:rPr lang="en-US" sz="1600" b="0" i="0" dirty="0">
                              <a:solidFill>
                                <a:schemeClr val="tx1"/>
                              </a:solidFill>
                              <a:latin typeface="Arial Narrow" panose="020B0604020202020204" pitchFamily="34" charset="0"/>
                              <a:cs typeface="Arial Narrow" panose="020B0604020202020204" pitchFamily="34" charset="0"/>
                            </a:rPr>
                            <a:t>Field-of-View</a:t>
                          </a:r>
                        </a:p>
                      </a:txBody>
                      <a:tcPr marL="45720" marR="45720"/>
                    </a:tc>
                    <a:tc>
                      <a:txBody>
                        <a:bodyPr/>
                        <a:lstStyle/>
                        <a:p>
                          <a:endParaRPr lang="en-US"/>
                        </a:p>
                      </a:txBody>
                      <a:tcPr marL="45720" marR="45720">
                        <a:blipFill>
                          <a:blip r:embed="rId3"/>
                          <a:stretch>
                            <a:fillRect l="-77869" t="-270370" r="-1639" b="-381481"/>
                          </a:stretch>
                        </a:blipFill>
                      </a:tcPr>
                    </a:tc>
                    <a:extLst>
                      <a:ext uri="{0D108BD9-81ED-4DB2-BD59-A6C34878D82A}">
                        <a16:rowId xmlns:a16="http://schemas.microsoft.com/office/drawing/2014/main" val="1403719425"/>
                      </a:ext>
                    </a:extLst>
                  </a:tr>
                  <a:tr h="335280">
                    <a:tc>
                      <a:txBody>
                        <a:bodyPr/>
                        <a:lstStyle/>
                        <a:p>
                          <a:r>
                            <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Apertures</a:t>
                          </a:r>
                        </a:p>
                      </a:txBody>
                      <a:tcPr marL="45720" marR="45720"/>
                    </a:tc>
                    <a:tc>
                      <a:txBody>
                        <a:bodyPr/>
                        <a:lstStyle/>
                        <a:p>
                          <a:endParaRPr lang="en-US"/>
                        </a:p>
                      </a:txBody>
                      <a:tcPr marL="45720" marR="45720">
                        <a:blipFill>
                          <a:blip r:embed="rId3"/>
                          <a:stretch>
                            <a:fillRect l="-77869" t="-384615" r="-1639" b="-296154"/>
                          </a:stretch>
                        </a:blipFill>
                      </a:tcPr>
                    </a:tc>
                    <a:extLst>
                      <a:ext uri="{0D108BD9-81ED-4DB2-BD59-A6C34878D82A}">
                        <a16:rowId xmlns:a16="http://schemas.microsoft.com/office/drawing/2014/main" val="993513767"/>
                      </a:ext>
                    </a:extLst>
                  </a:tr>
                  <a:tr h="335280">
                    <a:tc>
                      <a:txBody>
                        <a:bodyPr/>
                        <a:lstStyle/>
                        <a:p>
                          <a:endParaRPr lang="en-US"/>
                        </a:p>
                      </a:txBody>
                      <a:tcPr marL="45720" marR="45720">
                        <a:blipFill>
                          <a:blip r:embed="rId3"/>
                          <a:stretch>
                            <a:fillRect l="-1064" t="-466667" r="-131915" b="-185185"/>
                          </a:stretch>
                        </a:blipFill>
                      </a:tcPr>
                    </a:tc>
                    <a:tc>
                      <a:txBody>
                        <a:bodyPr/>
                        <a:lstStyle/>
                        <a:p>
                          <a:r>
                            <a:rPr lang="en-US" sz="1600" b="0" i="0" dirty="0">
                              <a:solidFill>
                                <a:schemeClr val="tx1"/>
                              </a:solidFill>
                              <a:latin typeface="Arial Narrow" panose="020B0604020202020204" pitchFamily="34" charset="0"/>
                              <a:cs typeface="Arial Narrow" panose="020B0604020202020204" pitchFamily="34" charset="0"/>
                            </a:rPr>
                            <a:t>~500 &amp; 50,000</a:t>
                          </a:r>
                          <a:endParaRPr lang="en-US" sz="16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356627630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9" name="Table 28">
                <a:extLst>
                  <a:ext uri="{FF2B5EF4-FFF2-40B4-BE49-F238E27FC236}">
                    <a16:creationId xmlns:a16="http://schemas.microsoft.com/office/drawing/2014/main" id="{E68FE43E-C4AD-E446-9195-F285847EF8D7}"/>
                  </a:ext>
                </a:extLst>
              </p:cNvPr>
              <p:cNvGraphicFramePr>
                <a:graphicFrameLocks noGrp="1"/>
              </p:cNvGraphicFramePr>
              <p:nvPr/>
            </p:nvGraphicFramePr>
            <p:xfrm>
              <a:off x="6190488" y="1737360"/>
              <a:ext cx="2834639" cy="2103120"/>
            </p:xfrm>
            <a:graphic>
              <a:graphicData uri="http://schemas.openxmlformats.org/drawingml/2006/table">
                <a:tbl>
                  <a:tblPr firstRow="1" bandRow="1">
                    <a:tableStyleId>{8799B23B-EC83-4686-B30A-512413B5E67A}</a:tableStyleId>
                  </a:tblPr>
                  <a:tblGrid>
                    <a:gridCol w="1353312">
                      <a:extLst>
                        <a:ext uri="{9D8B030D-6E8A-4147-A177-3AD203B41FA5}">
                          <a16:colId xmlns:a16="http://schemas.microsoft.com/office/drawing/2014/main" val="975106463"/>
                        </a:ext>
                      </a:extLst>
                    </a:gridCol>
                    <a:gridCol w="1481327">
                      <a:extLst>
                        <a:ext uri="{9D8B030D-6E8A-4147-A177-3AD203B41FA5}">
                          <a16:colId xmlns:a16="http://schemas.microsoft.com/office/drawing/2014/main" val="4047768592"/>
                        </a:ext>
                      </a:extLst>
                    </a:gridCol>
                  </a:tblGrid>
                  <a:tr h="274320">
                    <a:tc gridSpan="2">
                      <a:txBody>
                        <a:bodyPr/>
                        <a:lstStyle/>
                        <a:p>
                          <a:pPr algn="ctr"/>
                          <a:r>
                            <a:rPr lang="en-US" sz="1800" b="0" i="0" dirty="0">
                              <a:solidFill>
                                <a:schemeClr val="tx1"/>
                              </a:solidFill>
                              <a:latin typeface="Arial Narrow" panose="020B0604020202020204" pitchFamily="34" charset="0"/>
                              <a:cs typeface="Arial Narrow" panose="020B0604020202020204" pitchFamily="34" charset="0"/>
                            </a:rPr>
                            <a:t>UV/Vis and NIR imaging</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927039251"/>
                      </a:ext>
                    </a:extLst>
                  </a:tr>
                  <a:tr h="0">
                    <a:tc>
                      <a:txBody>
                        <a:bodyPr/>
                        <a:lstStyle/>
                        <a:p>
                          <a:r>
                            <a:rPr lang="en-US" sz="1800" b="0" i="0" dirty="0">
                              <a:solidFill>
                                <a:schemeClr val="tx1"/>
                              </a:solidFill>
                              <a:latin typeface="Arial Narrow" panose="020B0604020202020204" pitchFamily="34" charset="0"/>
                              <a:cs typeface="Arial Narrow" panose="020B0604020202020204" pitchFamily="34" charset="0"/>
                            </a:rPr>
                            <a:t>Bandpass</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~200–2500 nm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2472354776"/>
                      </a:ext>
                    </a:extLst>
                  </a:tr>
                  <a:tr h="0">
                    <a:tc>
                      <a:txBody>
                        <a:bodyPr/>
                        <a:lstStyle/>
                        <a:p>
                          <a:r>
                            <a:rPr lang="en-US" sz="1800" b="0" i="0" dirty="0">
                              <a:solidFill>
                                <a:schemeClr val="tx1"/>
                              </a:solidFill>
                              <a:latin typeface="Arial Narrow" panose="020B0604020202020204" pitchFamily="34" charset="0"/>
                              <a:cs typeface="Arial Narrow" panose="020B0604020202020204" pitchFamily="34" charset="0"/>
                            </a:rPr>
                            <a:t>Science </a:t>
                          </a:r>
                          <a:r>
                            <a:rPr lang="en-US" sz="1800" b="0" i="0" dirty="0" err="1">
                              <a:solidFill>
                                <a:schemeClr val="tx1"/>
                              </a:solidFill>
                              <a:latin typeface="Arial Narrow" panose="020B0604020202020204" pitchFamily="34" charset="0"/>
                              <a:cs typeface="Arial Narrow" panose="020B0604020202020204" pitchFamily="34" charset="0"/>
                            </a:rPr>
                            <a:t>FoV</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r>
                            <a:rPr lang="en-US" sz="1800" b="0" i="0" dirty="0">
                              <a:solidFill>
                                <a:schemeClr val="tx1"/>
                              </a:solidFill>
                              <a:latin typeface="Arial Narrow" panose="020B0604020202020204" pitchFamily="34" charset="0"/>
                              <a:cs typeface="Arial Narrow" panose="020B0604020202020204" pitchFamily="34" charset="0"/>
                            </a:rPr>
                            <a:t>~</a:t>
                          </a:r>
                          <a14:m>
                            <m:oMath xmlns:m="http://schemas.openxmlformats.org/officeDocument/2006/math">
                              <m:sSup>
                                <m:sSupPr>
                                  <m:ctrlPr>
                                    <a:rPr lang="en-US" sz="1800" b="0" i="1" smtClean="0">
                                      <a:solidFill>
                                        <a:schemeClr val="tx1"/>
                                      </a:solidFill>
                                      <a:latin typeface="Cambria Math" panose="02040503050406030204" pitchFamily="18" charset="0"/>
                                    </a:rPr>
                                  </m:ctrlPr>
                                </m:sSupPr>
                                <m:e>
                                  <m:r>
                                    <a:rPr lang="en-US" sz="1800" b="0" i="0" smtClean="0">
                                      <a:solidFill>
                                        <a:schemeClr val="tx1"/>
                                      </a:solidFill>
                                      <a:latin typeface="Cambria Math" panose="02040503050406030204" pitchFamily="18" charset="0"/>
                                    </a:rPr>
                                    <m:t>2.5</m:t>
                                  </m:r>
                                </m:e>
                                <m:sup>
                                  <m:r>
                                    <a:rPr lang="en-US" sz="1800" b="0" i="0" smtClean="0">
                                      <a:solidFill>
                                        <a:schemeClr val="tx1"/>
                                      </a:solidFill>
                                      <a:latin typeface="Cambria Math" panose="02040503050406030204" pitchFamily="18" charset="0"/>
                                    </a:rPr>
                                    <m:t>′</m:t>
                                  </m:r>
                                </m:sup>
                              </m:sSup>
                              <m:r>
                                <a:rPr lang="en-US" sz="1800" b="0" i="0" smtClean="0">
                                  <a:solidFill>
                                    <a:schemeClr val="tx1"/>
                                  </a:solidFill>
                                  <a:latin typeface="Cambria Math" panose="02040503050406030204" pitchFamily="18" charset="0"/>
                                </a:rPr>
                                <m:t>× 2.5′</m:t>
                              </m:r>
                            </m:oMath>
                          </a14:m>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1403719425"/>
                      </a:ext>
                    </a:extLst>
                  </a:tr>
                  <a:tr h="0">
                    <a:tc>
                      <a:txBody>
                        <a:bodyPr/>
                        <a:lstStyle/>
                        <a:p>
                          <a:r>
                            <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Astrometry </a:t>
                          </a:r>
                          <a:r>
                            <a:rPr lang="en-US" sz="1800" b="0" i="0" dirty="0" err="1">
                              <a:solidFill>
                                <a:schemeClr val="tx1"/>
                              </a:solidFill>
                              <a:latin typeface="Arial Narrow" panose="020B0604020202020204" pitchFamily="34" charset="0"/>
                              <a:ea typeface="Helvetica Neue" panose="02000503000000020004" pitchFamily="2" charset="0"/>
                              <a:cs typeface="Arial Narrow" panose="020B0604020202020204" pitchFamily="34" charset="0"/>
                            </a:rPr>
                            <a:t>FoV</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73213"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a:t>
                          </a:r>
                          <a:r>
                            <a:rPr lang="en-US" sz="1800" b="0" i="0" baseline="0" dirty="0">
                              <a:solidFill>
                                <a:schemeClr val="tx1"/>
                              </a:solidFill>
                              <a:latin typeface="Arial Narrow" panose="020B0604020202020204" pitchFamily="34" charset="0"/>
                              <a:cs typeface="Arial Narrow" panose="020B0604020202020204" pitchFamily="34" charset="0"/>
                            </a:rPr>
                            <a:t>12 sq. arcmin</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3727964484"/>
                      </a:ext>
                    </a:extLst>
                  </a:tr>
                  <a:tr h="0">
                    <a:tc gridSpan="2">
                      <a:txBody>
                        <a:bodyPr/>
                        <a:lstStyle/>
                        <a:p>
                          <a:r>
                            <a:rPr lang="en-US" sz="1800" b="0" i="0" dirty="0">
                              <a:solidFill>
                                <a:schemeClr val="tx1"/>
                              </a:solidFill>
                              <a:latin typeface="Arial Narrow" panose="020B0604020202020204" pitchFamily="34" charset="0"/>
                              <a:cs typeface="Arial Narrow" panose="020B0604020202020204" pitchFamily="34" charset="0"/>
                            </a:rPr>
                            <a:t>~40 science filters &amp; </a:t>
                          </a:r>
                          <a:r>
                            <a:rPr lang="en-US" sz="1800" b="0" i="0" dirty="0" err="1">
                              <a:solidFill>
                                <a:schemeClr val="tx1"/>
                              </a:solidFill>
                              <a:latin typeface="Arial Narrow" panose="020B0604020202020204" pitchFamily="34" charset="0"/>
                              <a:cs typeface="Arial Narrow" panose="020B0604020202020204" pitchFamily="34" charset="0"/>
                            </a:rPr>
                            <a:t>grism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1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566276301"/>
                      </a:ext>
                    </a:extLst>
                  </a:tr>
                </a:tbl>
              </a:graphicData>
            </a:graphic>
          </p:graphicFrame>
        </mc:Choice>
        <mc:Fallback xmlns="">
          <p:graphicFrame>
            <p:nvGraphicFramePr>
              <p:cNvPr id="29" name="Table 28">
                <a:extLst>
                  <a:ext uri="{FF2B5EF4-FFF2-40B4-BE49-F238E27FC236}">
                    <a16:creationId xmlns:a16="http://schemas.microsoft.com/office/drawing/2014/main" id="{E68FE43E-C4AD-E446-9195-F285847EF8D7}"/>
                  </a:ext>
                </a:extLst>
              </p:cNvPr>
              <p:cNvGraphicFramePr>
                <a:graphicFrameLocks noGrp="1"/>
              </p:cNvGraphicFramePr>
              <p:nvPr>
                <p:extLst>
                  <p:ext uri="{D42A27DB-BD31-4B8C-83A1-F6EECF244321}">
                    <p14:modId xmlns:p14="http://schemas.microsoft.com/office/powerpoint/2010/main" val="1515104867"/>
                  </p:ext>
                </p:extLst>
              </p:nvPr>
            </p:nvGraphicFramePr>
            <p:xfrm>
              <a:off x="6190488" y="1737360"/>
              <a:ext cx="2834639" cy="2103120"/>
            </p:xfrm>
            <a:graphic>
              <a:graphicData uri="http://schemas.openxmlformats.org/drawingml/2006/table">
                <a:tbl>
                  <a:tblPr firstRow="1" bandRow="1">
                    <a:tableStyleId>{8799B23B-EC83-4686-B30A-512413B5E67A}</a:tableStyleId>
                  </a:tblPr>
                  <a:tblGrid>
                    <a:gridCol w="1353312">
                      <a:extLst>
                        <a:ext uri="{9D8B030D-6E8A-4147-A177-3AD203B41FA5}">
                          <a16:colId xmlns:a16="http://schemas.microsoft.com/office/drawing/2014/main" val="975106463"/>
                        </a:ext>
                      </a:extLst>
                    </a:gridCol>
                    <a:gridCol w="1481327">
                      <a:extLst>
                        <a:ext uri="{9D8B030D-6E8A-4147-A177-3AD203B41FA5}">
                          <a16:colId xmlns:a16="http://schemas.microsoft.com/office/drawing/2014/main" val="4047768592"/>
                        </a:ext>
                      </a:extLst>
                    </a:gridCol>
                  </a:tblGrid>
                  <a:tr h="365760">
                    <a:tc gridSpan="2">
                      <a:txBody>
                        <a:bodyPr/>
                        <a:lstStyle/>
                        <a:p>
                          <a:pPr algn="ctr"/>
                          <a:r>
                            <a:rPr lang="en-US" sz="1800" b="0" i="0" dirty="0">
                              <a:solidFill>
                                <a:schemeClr val="tx1"/>
                              </a:solidFill>
                              <a:latin typeface="Arial Narrow" panose="020B0604020202020204" pitchFamily="34" charset="0"/>
                              <a:cs typeface="Arial Narrow" panose="020B0604020202020204" pitchFamily="34" charset="0"/>
                            </a:rPr>
                            <a:t>UV/Vis and NIR imaging</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927039251"/>
                      </a:ext>
                    </a:extLst>
                  </a:tr>
                  <a:tr h="365760">
                    <a:tc>
                      <a:txBody>
                        <a:bodyPr/>
                        <a:lstStyle/>
                        <a:p>
                          <a:r>
                            <a:rPr lang="en-US" sz="1800" b="0" i="0" dirty="0">
                              <a:solidFill>
                                <a:schemeClr val="tx1"/>
                              </a:solidFill>
                              <a:latin typeface="Arial Narrow" panose="020B0604020202020204" pitchFamily="34" charset="0"/>
                              <a:cs typeface="Arial Narrow" panose="020B0604020202020204" pitchFamily="34" charset="0"/>
                            </a:rPr>
                            <a:t>Bandpass</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~200–2500 nm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2472354776"/>
                      </a:ext>
                    </a:extLst>
                  </a:tr>
                  <a:tr h="365760">
                    <a:tc>
                      <a:txBody>
                        <a:bodyPr/>
                        <a:lstStyle/>
                        <a:p>
                          <a:r>
                            <a:rPr lang="en-US" sz="1800" b="0" i="0" dirty="0">
                              <a:solidFill>
                                <a:schemeClr val="tx1"/>
                              </a:solidFill>
                              <a:latin typeface="Arial Narrow" panose="020B0604020202020204" pitchFamily="34" charset="0"/>
                              <a:cs typeface="Arial Narrow" panose="020B0604020202020204" pitchFamily="34" charset="0"/>
                            </a:rPr>
                            <a:t>Science </a:t>
                          </a:r>
                          <a:r>
                            <a:rPr lang="en-US" sz="1800" b="0" i="0" dirty="0" err="1">
                              <a:solidFill>
                                <a:schemeClr val="tx1"/>
                              </a:solidFill>
                              <a:latin typeface="Arial Narrow" panose="020B0604020202020204" pitchFamily="34" charset="0"/>
                              <a:cs typeface="Arial Narrow" panose="020B0604020202020204" pitchFamily="34" charset="0"/>
                            </a:rPr>
                            <a:t>FoV</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endParaRPr lang="en-US"/>
                        </a:p>
                      </a:txBody>
                      <a:tcPr marL="45720" marR="45720">
                        <a:blipFill>
                          <a:blip r:embed="rId4"/>
                          <a:stretch>
                            <a:fillRect l="-92308" t="-206897" r="-1709" b="-303448"/>
                          </a:stretch>
                        </a:blipFill>
                      </a:tcPr>
                    </a:tc>
                    <a:extLst>
                      <a:ext uri="{0D108BD9-81ED-4DB2-BD59-A6C34878D82A}">
                        <a16:rowId xmlns:a16="http://schemas.microsoft.com/office/drawing/2014/main" val="1403719425"/>
                      </a:ext>
                    </a:extLst>
                  </a:tr>
                  <a:tr h="640080">
                    <a:tc>
                      <a:txBody>
                        <a:bodyPr/>
                        <a:lstStyle/>
                        <a:p>
                          <a:r>
                            <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Astrometry </a:t>
                          </a:r>
                          <a:r>
                            <a:rPr lang="en-US" sz="1800" b="0" i="0" dirty="0" err="1">
                              <a:solidFill>
                                <a:schemeClr val="tx1"/>
                              </a:solidFill>
                              <a:latin typeface="Arial Narrow" panose="020B0604020202020204" pitchFamily="34" charset="0"/>
                              <a:ea typeface="Helvetica Neue" panose="02000503000000020004" pitchFamily="2" charset="0"/>
                              <a:cs typeface="Arial Narrow" panose="020B0604020202020204" pitchFamily="34" charset="0"/>
                            </a:rPr>
                            <a:t>FoV</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73213"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a:t>
                          </a:r>
                          <a:r>
                            <a:rPr lang="en-US" sz="1800" b="0" i="0" baseline="0" dirty="0">
                              <a:solidFill>
                                <a:schemeClr val="tx1"/>
                              </a:solidFill>
                              <a:latin typeface="Arial Narrow" panose="020B0604020202020204" pitchFamily="34" charset="0"/>
                              <a:cs typeface="Arial Narrow" panose="020B0604020202020204" pitchFamily="34" charset="0"/>
                            </a:rPr>
                            <a:t>12 sq. arcmin</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3727964484"/>
                      </a:ext>
                    </a:extLst>
                  </a:tr>
                  <a:tr h="365760">
                    <a:tc gridSpan="2">
                      <a:txBody>
                        <a:bodyPr/>
                        <a:lstStyle/>
                        <a:p>
                          <a:r>
                            <a:rPr lang="en-US" sz="1800" b="0" i="0" dirty="0">
                              <a:solidFill>
                                <a:schemeClr val="tx1"/>
                              </a:solidFill>
                              <a:latin typeface="Arial Narrow" panose="020B0604020202020204" pitchFamily="34" charset="0"/>
                              <a:cs typeface="Arial Narrow" panose="020B0604020202020204" pitchFamily="34" charset="0"/>
                            </a:rPr>
                            <a:t>~40 science filters &amp; </a:t>
                          </a:r>
                          <a:r>
                            <a:rPr lang="en-US" sz="1800" b="0" i="0" dirty="0" err="1">
                              <a:solidFill>
                                <a:schemeClr val="tx1"/>
                              </a:solidFill>
                              <a:latin typeface="Arial Narrow" panose="020B0604020202020204" pitchFamily="34" charset="0"/>
                              <a:cs typeface="Arial Narrow" panose="020B0604020202020204" pitchFamily="34" charset="0"/>
                            </a:rPr>
                            <a:t>grism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1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56627630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3" name="Table 22">
                <a:extLst>
                  <a:ext uri="{FF2B5EF4-FFF2-40B4-BE49-F238E27FC236}">
                    <a16:creationId xmlns:a16="http://schemas.microsoft.com/office/drawing/2014/main" id="{8588A620-8661-064D-B01E-92F07D3F77FA}"/>
                  </a:ext>
                </a:extLst>
              </p:cNvPr>
              <p:cNvGraphicFramePr>
                <a:graphicFrameLocks noGrp="1"/>
              </p:cNvGraphicFramePr>
              <p:nvPr/>
            </p:nvGraphicFramePr>
            <p:xfrm>
              <a:off x="3172968" y="1739463"/>
              <a:ext cx="2743200" cy="2011680"/>
            </p:xfrm>
            <a:graphic>
              <a:graphicData uri="http://schemas.openxmlformats.org/drawingml/2006/table">
                <a:tbl>
                  <a:tblPr firstRow="1" bandRow="1">
                    <a:tableStyleId>{8799B23B-EC83-4686-B30A-512413B5E67A}</a:tableStyleId>
                  </a:tblPr>
                  <a:tblGrid>
                    <a:gridCol w="1195754">
                      <a:extLst>
                        <a:ext uri="{9D8B030D-6E8A-4147-A177-3AD203B41FA5}">
                          <a16:colId xmlns:a16="http://schemas.microsoft.com/office/drawing/2014/main" val="975106463"/>
                        </a:ext>
                      </a:extLst>
                    </a:gridCol>
                    <a:gridCol w="1547446">
                      <a:extLst>
                        <a:ext uri="{9D8B030D-6E8A-4147-A177-3AD203B41FA5}">
                          <a16:colId xmlns:a16="http://schemas.microsoft.com/office/drawing/2014/main" val="4047768592"/>
                        </a:ext>
                      </a:extLst>
                    </a:gridCol>
                  </a:tblGrid>
                  <a:tr h="0">
                    <a:tc gridSpan="2">
                      <a:txBody>
                        <a:bodyPr/>
                        <a:lstStyle/>
                        <a:p>
                          <a:pPr algn="ctr">
                            <a:lnSpc>
                              <a:spcPct val="100000"/>
                            </a:lnSpc>
                          </a:pPr>
                          <a:r>
                            <a:rPr lang="en-US" sz="1800" b="0" i="0" dirty="0">
                              <a:solidFill>
                                <a:schemeClr val="tx1"/>
                              </a:solidFill>
                              <a:latin typeface="Arial Narrow" panose="020B0604020202020204" pitchFamily="34" charset="0"/>
                              <a:cs typeface="Arial Narrow" panose="020B0604020202020204" pitchFamily="34" charset="0"/>
                            </a:rPr>
                            <a:t>High-contrast imaging and imaging spectroscopy</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927039251"/>
                      </a:ext>
                    </a:extLst>
                  </a:tr>
                  <a:tr h="0">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Bandpass</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~450–1700 nm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3598565506"/>
                      </a:ext>
                    </a:extLst>
                  </a:tr>
                  <a:tr h="0">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Contrast</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a:lnSpc>
                              <a:spcPct val="100000"/>
                            </a:lnSpc>
                          </a:pPr>
                          <a14:m>
                            <m:oMathPara xmlns:m="http://schemas.openxmlformats.org/officeDocument/2006/math">
                              <m:oMathParaPr>
                                <m:jc m:val="left"/>
                              </m:oMathParaPr>
                              <m:oMath xmlns:m="http://schemas.openxmlformats.org/officeDocument/2006/math">
                                <m:r>
                                  <a:rPr lang="en-US" sz="1800" b="0" i="0" smtClean="0">
                                    <a:solidFill>
                                      <a:schemeClr val="tx1"/>
                                    </a:solidFill>
                                    <a:latin typeface="Cambria Math" panose="02040503050406030204" pitchFamily="18" charset="0"/>
                                    <a:ea typeface="Cambria Math" panose="02040503050406030204" pitchFamily="18" charset="0"/>
                                  </a:rPr>
                                  <m:t>≲</m:t>
                                </m:r>
                                <m:r>
                                  <a:rPr lang="en-US" sz="1800" b="0" i="0" smtClean="0">
                                    <a:solidFill>
                                      <a:schemeClr val="tx1"/>
                                    </a:solidFill>
                                    <a:latin typeface="Cambria Math" panose="02040503050406030204" pitchFamily="18" charset="0"/>
                                  </a:rPr>
                                  <m:t>1 × </m:t>
                                </m:r>
                                <m:sSup>
                                  <m:sSupPr>
                                    <m:ctrlPr>
                                      <a:rPr lang="en-US" sz="1800" b="0" i="1" smtClean="0">
                                        <a:solidFill>
                                          <a:schemeClr val="tx1"/>
                                        </a:solidFill>
                                        <a:latin typeface="Cambria Math" panose="02040503050406030204" pitchFamily="18" charset="0"/>
                                      </a:rPr>
                                    </m:ctrlPr>
                                  </m:sSupPr>
                                  <m:e>
                                    <m:r>
                                      <a:rPr lang="en-US" sz="1800" b="0" i="0" smtClean="0">
                                        <a:solidFill>
                                          <a:schemeClr val="tx1"/>
                                        </a:solidFill>
                                        <a:latin typeface="Cambria Math" panose="02040503050406030204" pitchFamily="18" charset="0"/>
                                      </a:rPr>
                                      <m:t>10</m:t>
                                    </m:r>
                                  </m:e>
                                  <m:sup>
                                    <m:r>
                                      <a:rPr lang="en-US" sz="1800" b="0" i="0" smtClean="0">
                                        <a:solidFill>
                                          <a:schemeClr val="tx1"/>
                                        </a:solidFill>
                                        <a:latin typeface="Cambria Math" panose="02040503050406030204" pitchFamily="18" charset="0"/>
                                      </a:rPr>
                                      <m:t>−10</m:t>
                                    </m:r>
                                  </m:sup>
                                </m:sSup>
                              </m:oMath>
                            </m:oMathPara>
                          </a14:m>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1403719425"/>
                      </a:ext>
                    </a:extLst>
                  </a:tr>
                  <a:tr h="0">
                    <a:tc>
                      <a:txBody>
                        <a:bodyPr/>
                        <a:lstStyle/>
                        <a:p>
                          <a:pPr>
                            <a:lnSpc>
                              <a:spcPct val="100000"/>
                            </a:lnSpc>
                          </a:pPr>
                          <a14:m>
                            <m:oMathPara xmlns:m="http://schemas.openxmlformats.org/officeDocument/2006/math">
                              <m:oMathParaPr>
                                <m:jc m:val="left"/>
                              </m:oMathParaPr>
                              <m:oMath xmlns:m="http://schemas.openxmlformats.org/officeDocument/2006/math">
                                <m:r>
                                  <m:rPr>
                                    <m:sty m:val="p"/>
                                  </m:rPr>
                                  <a:rPr lang="en-US" sz="1800" b="0" i="0" smtClean="0">
                                    <a:solidFill>
                                      <a:schemeClr val="tx1"/>
                                    </a:solidFill>
                                    <a:latin typeface="Cambria Math" panose="02040503050406030204" pitchFamily="18" charset="0"/>
                                  </a:rPr>
                                  <m:t>R</m:t>
                                </m:r>
                                <m:r>
                                  <a:rPr lang="en-US" sz="1800" b="0" i="0" smtClean="0">
                                    <a:solidFill>
                                      <a:schemeClr val="tx1"/>
                                    </a:solidFill>
                                    <a:latin typeface="Cambria Math" panose="02040503050406030204" pitchFamily="18" charset="0"/>
                                  </a:rPr>
                                  <m:t> (</m:t>
                                </m:r>
                                <m:f>
                                  <m:fPr>
                                    <m:type m:val="lin"/>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λ</m:t>
                                    </m:r>
                                  </m:num>
                                  <m:den>
                                    <m:r>
                                      <m:rPr>
                                        <m:sty m:val="p"/>
                                      </m:rPr>
                                      <a:rPr lang="el-GR" sz="1800" b="0" i="0" smtClean="0">
                                        <a:solidFill>
                                          <a:schemeClr val="tx1"/>
                                        </a:solidFill>
                                        <a:latin typeface="Cambria Math" panose="02040503050406030204" pitchFamily="18" charset="0"/>
                                      </a:rPr>
                                      <m:t>Δλ</m:t>
                                    </m:r>
                                    <m:r>
                                      <a:rPr lang="en-US" sz="1800" b="0" i="0" smtClean="0">
                                        <a:solidFill>
                                          <a:schemeClr val="tx1"/>
                                        </a:solidFill>
                                        <a:latin typeface="Cambria Math" panose="02040503050406030204" pitchFamily="18" charset="0"/>
                                      </a:rPr>
                                      <m:t>)</m:t>
                                    </m:r>
                                  </m:den>
                                </m:f>
                              </m:oMath>
                            </m:oMathPara>
                          </a14:m>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Vis: ~140</a:t>
                          </a:r>
                        </a:p>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NIR: ~70</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909436835"/>
                      </a:ext>
                    </a:extLst>
                  </a:tr>
                </a:tbl>
              </a:graphicData>
            </a:graphic>
          </p:graphicFrame>
        </mc:Choice>
        <mc:Fallback xmlns="">
          <p:graphicFrame>
            <p:nvGraphicFramePr>
              <p:cNvPr id="23" name="Table 22">
                <a:extLst>
                  <a:ext uri="{FF2B5EF4-FFF2-40B4-BE49-F238E27FC236}">
                    <a16:creationId xmlns:a16="http://schemas.microsoft.com/office/drawing/2014/main" id="{8588A620-8661-064D-B01E-92F07D3F77FA}"/>
                  </a:ext>
                </a:extLst>
              </p:cNvPr>
              <p:cNvGraphicFramePr>
                <a:graphicFrameLocks noGrp="1"/>
              </p:cNvGraphicFramePr>
              <p:nvPr>
                <p:extLst>
                  <p:ext uri="{D42A27DB-BD31-4B8C-83A1-F6EECF244321}">
                    <p14:modId xmlns:p14="http://schemas.microsoft.com/office/powerpoint/2010/main" val="1907477591"/>
                  </p:ext>
                </p:extLst>
              </p:nvPr>
            </p:nvGraphicFramePr>
            <p:xfrm>
              <a:off x="3172968" y="1739463"/>
              <a:ext cx="2743200" cy="2011680"/>
            </p:xfrm>
            <a:graphic>
              <a:graphicData uri="http://schemas.openxmlformats.org/drawingml/2006/table">
                <a:tbl>
                  <a:tblPr firstRow="1" bandRow="1">
                    <a:tableStyleId>{8799B23B-EC83-4686-B30A-512413B5E67A}</a:tableStyleId>
                  </a:tblPr>
                  <a:tblGrid>
                    <a:gridCol w="1195754">
                      <a:extLst>
                        <a:ext uri="{9D8B030D-6E8A-4147-A177-3AD203B41FA5}">
                          <a16:colId xmlns:a16="http://schemas.microsoft.com/office/drawing/2014/main" val="975106463"/>
                        </a:ext>
                      </a:extLst>
                    </a:gridCol>
                    <a:gridCol w="1547446">
                      <a:extLst>
                        <a:ext uri="{9D8B030D-6E8A-4147-A177-3AD203B41FA5}">
                          <a16:colId xmlns:a16="http://schemas.microsoft.com/office/drawing/2014/main" val="4047768592"/>
                        </a:ext>
                      </a:extLst>
                    </a:gridCol>
                  </a:tblGrid>
                  <a:tr h="640080">
                    <a:tc gridSpan="2">
                      <a:txBody>
                        <a:bodyPr/>
                        <a:lstStyle/>
                        <a:p>
                          <a:pPr algn="ctr">
                            <a:lnSpc>
                              <a:spcPct val="100000"/>
                            </a:lnSpc>
                          </a:pPr>
                          <a:r>
                            <a:rPr lang="en-US" sz="1800" b="0" i="0" dirty="0">
                              <a:solidFill>
                                <a:schemeClr val="tx1"/>
                              </a:solidFill>
                              <a:latin typeface="Arial Narrow" panose="020B0604020202020204" pitchFamily="34" charset="0"/>
                              <a:cs typeface="Arial Narrow" panose="020B0604020202020204" pitchFamily="34" charset="0"/>
                            </a:rPr>
                            <a:t>High-contrast imaging and imaging spectroscopy</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hMerge="1">
                      <a:txBody>
                        <a:bodyPr/>
                        <a:lstStyle/>
                        <a:p>
                          <a:endParaRPr lang="en-US" sz="120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tc>
                    <a:extLst>
                      <a:ext uri="{0D108BD9-81ED-4DB2-BD59-A6C34878D82A}">
                        <a16:rowId xmlns:a16="http://schemas.microsoft.com/office/drawing/2014/main" val="3927039251"/>
                      </a:ext>
                    </a:extLst>
                  </a:tr>
                  <a:tr h="365760">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Bandpass</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~450–1700 nm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3598565506"/>
                      </a:ext>
                    </a:extLst>
                  </a:tr>
                  <a:tr h="365760">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Contrast</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endParaRPr lang="en-US"/>
                        </a:p>
                      </a:txBody>
                      <a:tcPr marL="45720" marR="45720">
                        <a:blipFill>
                          <a:blip r:embed="rId5"/>
                          <a:stretch>
                            <a:fillRect l="-77869" t="-282759" r="-1639" b="-275862"/>
                          </a:stretch>
                        </a:blipFill>
                      </a:tcPr>
                    </a:tc>
                    <a:extLst>
                      <a:ext uri="{0D108BD9-81ED-4DB2-BD59-A6C34878D82A}">
                        <a16:rowId xmlns:a16="http://schemas.microsoft.com/office/drawing/2014/main" val="1403719425"/>
                      </a:ext>
                    </a:extLst>
                  </a:tr>
                  <a:tr h="640080">
                    <a:tc>
                      <a:txBody>
                        <a:bodyPr/>
                        <a:lstStyle/>
                        <a:p>
                          <a:endParaRPr lang="en-US"/>
                        </a:p>
                      </a:txBody>
                      <a:tcPr marL="45720" marR="45720">
                        <a:blipFill>
                          <a:blip r:embed="rId5"/>
                          <a:stretch>
                            <a:fillRect t="-217647" r="-130526" b="-56863"/>
                          </a:stretch>
                        </a:blipFill>
                      </a:tcPr>
                    </a:tc>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Vis: ~140</a:t>
                          </a:r>
                        </a:p>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NIR: ~70</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909436835"/>
                      </a:ext>
                    </a:extLst>
                  </a:tr>
                </a:tbl>
              </a:graphicData>
            </a:graphic>
          </p:graphicFrame>
        </mc:Fallback>
      </mc:AlternateContent>
      <p:pic>
        <p:nvPicPr>
          <p:cNvPr id="13" name="Picture 12">
            <a:extLst>
              <a:ext uri="{FF2B5EF4-FFF2-40B4-BE49-F238E27FC236}">
                <a16:creationId xmlns:a16="http://schemas.microsoft.com/office/drawing/2014/main" id="{A97F4375-80E6-E72A-8885-B979524B70B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rcRect/>
          <a:stretch/>
        </p:blipFill>
        <p:spPr>
          <a:xfrm>
            <a:off x="3444240" y="3887250"/>
            <a:ext cx="2194560" cy="2194560"/>
          </a:xfrm>
          <a:prstGeom prst="rect">
            <a:avLst/>
          </a:prstGeom>
        </p:spPr>
      </p:pic>
      <p:sp>
        <p:nvSpPr>
          <p:cNvPr id="2" name="Title 1">
            <a:extLst>
              <a:ext uri="{FF2B5EF4-FFF2-40B4-BE49-F238E27FC236}">
                <a16:creationId xmlns:a16="http://schemas.microsoft.com/office/drawing/2014/main" id="{E25C8967-5DB0-644F-96A1-9310FD883737}"/>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Preliminary specs &amp; candidate instruments</a:t>
            </a:r>
          </a:p>
        </p:txBody>
      </p:sp>
      <p:sp>
        <p:nvSpPr>
          <p:cNvPr id="26" name="Slide Number Placeholder 25">
            <a:extLst>
              <a:ext uri="{FF2B5EF4-FFF2-40B4-BE49-F238E27FC236}">
                <a16:creationId xmlns:a16="http://schemas.microsoft.com/office/drawing/2014/main" id="{4B22C016-365B-5D46-995E-8468C7FAAD8D}"/>
              </a:ext>
            </a:extLst>
          </p:cNvPr>
          <p:cNvSpPr>
            <a:spLocks noGrp="1"/>
          </p:cNvSpPr>
          <p:nvPr>
            <p:ph type="sldNum" sz="quarter" idx="12"/>
          </p:nvPr>
        </p:nvSpPr>
        <p:spPr>
          <a:xfrm>
            <a:off x="9204073" y="6492240"/>
            <a:ext cx="2835527" cy="274320"/>
          </a:xfrm>
          <a:prstGeom prst="rect">
            <a:avLst/>
          </a:prstGeom>
        </p:spPr>
        <p:txBody>
          <a:bodyPr vert="horz" lIns="156746" tIns="78373" rIns="156746" bIns="78373" rtlCol="0" anchor="ctr"/>
          <a:lstStyle>
            <a:defPPr>
              <a:defRPr lang="en-US"/>
            </a:defPPr>
            <a:lvl1pPr marL="0" algn="r" defTabSz="914400" rtl="0" eaLnBrk="1" latinLnBrk="0" hangingPunct="1">
              <a:defRPr sz="1200" b="0" i="0" kern="1200">
                <a:solidFill>
                  <a:srgbClr val="A6B0BB"/>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77B69FB-305E-1846-97FB-080997CF5428}"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srgbClr val="A6B0BB"/>
              </a:solidFill>
              <a:effectLst/>
              <a:uLnTx/>
              <a:uFillTx/>
              <a:latin typeface="Arial" panose="020B0604020202020204" pitchFamily="34" charset="0"/>
              <a:ea typeface="+mn-ea"/>
              <a:cs typeface="+mn-cs"/>
            </a:endParaRPr>
          </a:p>
        </p:txBody>
      </p:sp>
      <p:graphicFrame>
        <p:nvGraphicFramePr>
          <p:cNvPr id="6" name="Table 5">
            <a:extLst>
              <a:ext uri="{FF2B5EF4-FFF2-40B4-BE49-F238E27FC236}">
                <a16:creationId xmlns:a16="http://schemas.microsoft.com/office/drawing/2014/main" id="{A8428C75-92A1-7848-9859-87E94393E26E}"/>
              </a:ext>
            </a:extLst>
          </p:cNvPr>
          <p:cNvGraphicFramePr>
            <a:graphicFrameLocks noGrp="1"/>
          </p:cNvGraphicFramePr>
          <p:nvPr/>
        </p:nvGraphicFramePr>
        <p:xfrm>
          <a:off x="152399" y="1739463"/>
          <a:ext cx="2743200" cy="1097280"/>
        </p:xfrm>
        <a:graphic>
          <a:graphicData uri="http://schemas.openxmlformats.org/drawingml/2006/table">
            <a:tbl>
              <a:tblPr firstRow="1" bandRow="1">
                <a:tableStyleId>{8799B23B-EC83-4686-B30A-512413B5E67A}</a:tableStyleId>
              </a:tblPr>
              <a:tblGrid>
                <a:gridCol w="1195754">
                  <a:extLst>
                    <a:ext uri="{9D8B030D-6E8A-4147-A177-3AD203B41FA5}">
                      <a16:colId xmlns:a16="http://schemas.microsoft.com/office/drawing/2014/main" val="975106463"/>
                    </a:ext>
                  </a:extLst>
                </a:gridCol>
                <a:gridCol w="1547446">
                  <a:extLst>
                    <a:ext uri="{9D8B030D-6E8A-4147-A177-3AD203B41FA5}">
                      <a16:colId xmlns:a16="http://schemas.microsoft.com/office/drawing/2014/main" val="4047768592"/>
                    </a:ext>
                  </a:extLst>
                </a:gridCol>
              </a:tblGrid>
              <a:tr h="0">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Diameter</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a:lnSpc>
                          <a:spcPct val="100000"/>
                        </a:lnSpc>
                      </a:pPr>
                      <a:r>
                        <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≳6.0 m</a:t>
                      </a:r>
                    </a:p>
                  </a:txBody>
                  <a:tcPr marL="45720" marR="45720"/>
                </a:tc>
                <a:extLst>
                  <a:ext uri="{0D108BD9-81ED-4DB2-BD59-A6C34878D82A}">
                    <a16:rowId xmlns:a16="http://schemas.microsoft.com/office/drawing/2014/main" val="1403719425"/>
                  </a:ext>
                </a:extLst>
              </a:tr>
              <a:tr h="0">
                <a:tc>
                  <a:txBody>
                    <a:bodyPr/>
                    <a:lstStyle/>
                    <a:p>
                      <a:pPr>
                        <a:lnSpc>
                          <a:spcPct val="100000"/>
                        </a:lnSpc>
                      </a:pPr>
                      <a:r>
                        <a:rPr lang="en-US" sz="1800" b="0" i="0" dirty="0">
                          <a:solidFill>
                            <a:schemeClr val="tx1"/>
                          </a:solidFill>
                          <a:latin typeface="Arial Narrow" panose="020B0604020202020204" pitchFamily="34" charset="0"/>
                          <a:cs typeface="Arial Narrow" panose="020B0604020202020204" pitchFamily="34" charset="0"/>
                        </a:rPr>
                        <a:t>Bandpass</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cs typeface="Arial Narrow" panose="020B0604020202020204" pitchFamily="34" charset="0"/>
                        </a:rPr>
                        <a:t>~100–2500 nm</a:t>
                      </a:r>
                      <a:endPar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endParaRPr>
                    </a:p>
                  </a:txBody>
                  <a:tcPr marL="45720" marR="45720"/>
                </a:tc>
                <a:extLst>
                  <a:ext uri="{0D108BD9-81ED-4DB2-BD59-A6C34878D82A}">
                    <a16:rowId xmlns:a16="http://schemas.microsoft.com/office/drawing/2014/main" val="645799881"/>
                  </a:ext>
                </a:extLst>
              </a:tr>
              <a:tr h="0">
                <a:tc>
                  <a:txBody>
                    <a:bodyPr/>
                    <a:lstStyle/>
                    <a:p>
                      <a:pPr>
                        <a:lnSpc>
                          <a:spcPct val="100000"/>
                        </a:lnSpc>
                      </a:pPr>
                      <a:r>
                        <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Diff. Limit @</a:t>
                      </a:r>
                    </a:p>
                  </a:txBody>
                  <a:tcPr marL="45720" marR="45720"/>
                </a:tc>
                <a:tc>
                  <a:txBody>
                    <a:bodyPr/>
                    <a:lstStyle/>
                    <a:p>
                      <a:pPr marL="0" marR="0" lvl="0" indent="0" algn="l" defTabSz="317255" rtl="0" eaLnBrk="1" fontAlgn="auto" latinLnBrk="0" hangingPunct="1">
                        <a:lnSpc>
                          <a:spcPct val="100000"/>
                        </a:lnSpc>
                        <a:spcBef>
                          <a:spcPts val="0"/>
                        </a:spcBef>
                        <a:spcAft>
                          <a:spcPts val="0"/>
                        </a:spcAft>
                        <a:buClrTx/>
                        <a:buSzTx/>
                        <a:buFontTx/>
                        <a:buNone/>
                        <a:tabLst/>
                        <a:defRPr/>
                      </a:pPr>
                      <a:r>
                        <a:rPr lang="en-US" sz="1800" b="0" i="0" dirty="0">
                          <a:solidFill>
                            <a:schemeClr val="tx1"/>
                          </a:solidFill>
                          <a:latin typeface="Arial Narrow" panose="020B0604020202020204" pitchFamily="34" charset="0"/>
                          <a:ea typeface="Helvetica Neue" panose="02000503000000020004" pitchFamily="2" charset="0"/>
                          <a:cs typeface="Arial Narrow" panose="020B0604020202020204" pitchFamily="34" charset="0"/>
                        </a:rPr>
                        <a:t>~500 nm</a:t>
                      </a:r>
                    </a:p>
                  </a:txBody>
                  <a:tcPr marL="45720" marR="45720"/>
                </a:tc>
                <a:extLst>
                  <a:ext uri="{0D108BD9-81ED-4DB2-BD59-A6C34878D82A}">
                    <a16:rowId xmlns:a16="http://schemas.microsoft.com/office/drawing/2014/main" val="3150049706"/>
                  </a:ext>
                </a:extLst>
              </a:tr>
            </a:tbl>
          </a:graphicData>
        </a:graphic>
      </p:graphicFrame>
      <p:pic>
        <p:nvPicPr>
          <p:cNvPr id="7" name="Picture 6">
            <a:extLst>
              <a:ext uri="{FF2B5EF4-FFF2-40B4-BE49-F238E27FC236}">
                <a16:creationId xmlns:a16="http://schemas.microsoft.com/office/drawing/2014/main" id="{8D7D3BC5-E207-8461-DE33-43C96156B28C}"/>
              </a:ext>
            </a:extLst>
          </p:cNvPr>
          <p:cNvPicPr>
            <a:picLocks noChangeAspect="1"/>
          </p:cNvPicPr>
          <p:nvPr/>
        </p:nvPicPr>
        <p:blipFill>
          <a:blip r:embed="rId8"/>
          <a:srcRect l="33160" t="21266" r="19834" b="15207"/>
          <a:stretch/>
        </p:blipFill>
        <p:spPr>
          <a:xfrm>
            <a:off x="472439" y="2959758"/>
            <a:ext cx="2103120" cy="1598753"/>
          </a:xfrm>
          <a:prstGeom prst="rect">
            <a:avLst/>
          </a:prstGeom>
        </p:spPr>
      </p:pic>
      <p:pic>
        <p:nvPicPr>
          <p:cNvPr id="8" name="Picture 7" descr="A close-up of a moon&#10;&#10;Description automatically generated">
            <a:extLst>
              <a:ext uri="{FF2B5EF4-FFF2-40B4-BE49-F238E27FC236}">
                <a16:creationId xmlns:a16="http://schemas.microsoft.com/office/drawing/2014/main" id="{1568E12D-9B9A-499E-80E5-DF24E710F64B}"/>
              </a:ext>
            </a:extLst>
          </p:cNvPr>
          <p:cNvPicPr>
            <a:picLocks noChangeAspect="1"/>
          </p:cNvPicPr>
          <p:nvPr/>
        </p:nvPicPr>
        <p:blipFill>
          <a:blip r:embed="rId9"/>
          <a:stretch>
            <a:fillRect/>
          </a:stretch>
        </p:blipFill>
        <p:spPr>
          <a:xfrm>
            <a:off x="6546426" y="3854099"/>
            <a:ext cx="2116667" cy="2286000"/>
          </a:xfrm>
          <a:prstGeom prst="rect">
            <a:avLst/>
          </a:prstGeom>
        </p:spPr>
      </p:pic>
      <p:pic>
        <p:nvPicPr>
          <p:cNvPr id="9" name="Picture 8" descr="A spiral galaxy in space&#10;&#10;Description automatically generated">
            <a:extLst>
              <a:ext uri="{FF2B5EF4-FFF2-40B4-BE49-F238E27FC236}">
                <a16:creationId xmlns:a16="http://schemas.microsoft.com/office/drawing/2014/main" id="{664D95EE-CFD1-6AFB-714D-A958E9D3D8A0}"/>
              </a:ext>
            </a:extLst>
          </p:cNvPr>
          <p:cNvPicPr>
            <a:picLocks noChangeAspect="1"/>
          </p:cNvPicPr>
          <p:nvPr/>
        </p:nvPicPr>
        <p:blipFill>
          <a:blip r:embed="rId10"/>
          <a:stretch>
            <a:fillRect/>
          </a:stretch>
        </p:blipFill>
        <p:spPr>
          <a:xfrm rot="16200000">
            <a:off x="9874758" y="4099225"/>
            <a:ext cx="1586482" cy="2286000"/>
          </a:xfrm>
          <a:prstGeom prst="rect">
            <a:avLst/>
          </a:prstGeom>
        </p:spPr>
      </p:pic>
      <p:sp>
        <p:nvSpPr>
          <p:cNvPr id="5" name="TextBox 4">
            <a:extLst>
              <a:ext uri="{FF2B5EF4-FFF2-40B4-BE49-F238E27FC236}">
                <a16:creationId xmlns:a16="http://schemas.microsoft.com/office/drawing/2014/main" id="{39AADC34-984D-F2FE-4546-1325928D891E}"/>
              </a:ext>
            </a:extLst>
          </p:cNvPr>
          <p:cNvSpPr txBox="1"/>
          <p:nvPr/>
        </p:nvSpPr>
        <p:spPr>
          <a:xfrm>
            <a:off x="8205367" y="5681700"/>
            <a:ext cx="86914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Ceres</a:t>
            </a:r>
          </a:p>
        </p:txBody>
      </p:sp>
      <p:sp>
        <p:nvSpPr>
          <p:cNvPr id="10" name="TextBox 9">
            <a:extLst>
              <a:ext uri="{FF2B5EF4-FFF2-40B4-BE49-F238E27FC236}">
                <a16:creationId xmlns:a16="http://schemas.microsoft.com/office/drawing/2014/main" id="{7BB4DF7A-C314-2F86-8171-2D875FB12FC8}"/>
              </a:ext>
            </a:extLst>
          </p:cNvPr>
          <p:cNvSpPr txBox="1"/>
          <p:nvPr/>
        </p:nvSpPr>
        <p:spPr>
          <a:xfrm>
            <a:off x="9296400" y="4915446"/>
            <a:ext cx="2743200" cy="1292662"/>
          </a:xfrm>
          <a:prstGeom prst="rect">
            <a:avLst/>
          </a:prstGeom>
          <a:solidFill>
            <a:schemeClr val="bg1">
              <a:alpha val="44000"/>
            </a:schemeClr>
          </a:solid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Helvetica Light"/>
              </a:rPr>
              <a:t>UV/VIS IFS included in EAC 4 and 5 designs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Helvetica Light"/>
              </a:rPr>
              <a:t>(specs TBD)</a:t>
            </a:r>
            <a:endParaRPr kumimoji="0" lang="en-US" sz="1800" b="0" i="0" u="none" strike="noStrike" kern="1200" cap="none" spc="0" normalizeH="0" baseline="0" noProof="0" dirty="0">
              <a:ln>
                <a:noFill/>
              </a:ln>
              <a:solidFill>
                <a:srgbClr val="FFFFFF"/>
              </a:solidFill>
              <a:effectLst/>
              <a:uLnTx/>
              <a:uFillTx/>
              <a:latin typeface="Arial Narrow" panose="020B0604020202020204" pitchFamily="34" charset="0"/>
              <a:ea typeface="+mn-ea"/>
              <a:cs typeface="Helvetica Light"/>
            </a:endParaRPr>
          </a:p>
        </p:txBody>
      </p:sp>
      <p:sp>
        <p:nvSpPr>
          <p:cNvPr id="12" name="TextBox 11">
            <a:extLst>
              <a:ext uri="{FF2B5EF4-FFF2-40B4-BE49-F238E27FC236}">
                <a16:creationId xmlns:a16="http://schemas.microsoft.com/office/drawing/2014/main" id="{BB8AFE70-B289-FA39-D0B2-F5157B4C1821}"/>
              </a:ext>
            </a:extLst>
          </p:cNvPr>
          <p:cNvSpPr txBox="1"/>
          <p:nvPr/>
        </p:nvSpPr>
        <p:spPr>
          <a:xfrm>
            <a:off x="3200400" y="6304002"/>
            <a:ext cx="6413042" cy="553998"/>
          </a:xfrm>
          <a:prstGeom prst="rect">
            <a:avLst/>
          </a:prstGeom>
          <a:no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Helvetica Light"/>
              </a:rPr>
              <a:t>International contributions will be considered.</a:t>
            </a:r>
            <a:endParaRPr kumimoji="0" lang="en-US" sz="2400" b="0" i="0" u="none" strike="noStrike" kern="1200" cap="none" spc="0" normalizeH="0" baseline="0" noProof="0" dirty="0">
              <a:ln>
                <a:noFill/>
              </a:ln>
              <a:solidFill>
                <a:srgbClr val="FFFFFF"/>
              </a:solidFill>
              <a:effectLst/>
              <a:uLnTx/>
              <a:uFillTx/>
              <a:latin typeface="Arial Narrow" panose="020B0604020202020204" pitchFamily="34" charset="0"/>
              <a:ea typeface="+mn-ea"/>
              <a:cs typeface="Helvetica Light"/>
            </a:endParaRPr>
          </a:p>
        </p:txBody>
      </p:sp>
      <p:sp>
        <p:nvSpPr>
          <p:cNvPr id="16" name="TextBox 15">
            <a:extLst>
              <a:ext uri="{FF2B5EF4-FFF2-40B4-BE49-F238E27FC236}">
                <a16:creationId xmlns:a16="http://schemas.microsoft.com/office/drawing/2014/main" id="{59917B0A-746B-4025-4F01-2E06A3CD471E}"/>
              </a:ext>
            </a:extLst>
          </p:cNvPr>
          <p:cNvSpPr txBox="1"/>
          <p:nvPr/>
        </p:nvSpPr>
        <p:spPr>
          <a:xfrm>
            <a:off x="152400" y="4849113"/>
            <a:ext cx="2743200" cy="2031325"/>
          </a:xfrm>
          <a:prstGeom prst="rect">
            <a:avLst/>
          </a:prstGeom>
          <a:noFill/>
          <a:ln w="19050">
            <a:solidFill>
              <a:schemeClr val="accent1"/>
            </a:solidFill>
          </a:ln>
        </p:spPr>
        <p:style>
          <a:lnRef idx="0">
            <a:scrgbClr r="0" g="0" b="0"/>
          </a:lnRef>
          <a:fillRef idx="0">
            <a:scrgbClr r="0" g="0" b="0"/>
          </a:fillRef>
          <a:effectRef idx="0">
            <a:scrgbClr r="0" g="0" b="0"/>
          </a:effectRef>
          <a:fontRef idx="minor">
            <a:schemeClr val="lt1"/>
          </a:fontRef>
        </p:style>
        <p:txBody>
          <a:bodyPr wrap="square" tIns="91440" bIns="9144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3D5BE"/>
                </a:solidFill>
                <a:effectLst/>
                <a:uLnTx/>
                <a:uFillTx/>
                <a:latin typeface="Arial Narrow" panose="020B0604020202020204" pitchFamily="34" charset="0"/>
                <a:ea typeface="+mn-ea"/>
                <a:cs typeface="Arial Narrow" panose="020B0604020202020204" pitchFamily="34" charset="0"/>
              </a:rPr>
              <a:t>Possible Additional </a:t>
            </a:r>
            <a:r>
              <a:rPr kumimoji="0" lang="en-US" sz="2400" b="0" i="0" u="none" strike="noStrike" kern="1200" cap="none" spc="0" normalizeH="0" baseline="0" noProof="0" dirty="0">
                <a:ln>
                  <a:noFill/>
                </a:ln>
                <a:solidFill>
                  <a:srgbClr val="13D5BE"/>
                </a:solidFill>
                <a:effectLst/>
                <a:uLnTx/>
                <a:uFillTx/>
                <a:latin typeface="Arial Narrow" panose="020B0604020202020204" pitchFamily="34" charset="0"/>
                <a:ea typeface="+mn-ea"/>
                <a:cs typeface="Arial Narrow" panose="020B0604020202020204" pitchFamily="34" charset="0"/>
              </a:rPr>
              <a:t>Instrument(s)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Narrow" panose="020B0604020202020204" pitchFamily="34" charset="0"/>
              </a:rPr>
              <a:t>To be defined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Narrow" panose="020B0604020202020204" pitchFamily="34" charset="0"/>
              </a:rPr>
              <a:t>Candidates include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Narrow" panose="020B0604020202020204" pitchFamily="34" charset="0"/>
              </a:rPr>
              <a:t>NUV Coronagraph, UV Spectropolarimeter </a:t>
            </a:r>
          </a:p>
        </p:txBody>
      </p:sp>
    </p:spTree>
    <p:extLst>
      <p:ext uri="{BB962C8B-B14F-4D97-AF65-F5344CB8AC3E}">
        <p14:creationId xmlns:p14="http://schemas.microsoft.com/office/powerpoint/2010/main" val="815080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par>
                                <p:cTn id="36" presetID="10"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4" grpId="0" animBg="1"/>
      <p:bldP spid="5" grpId="0"/>
      <p:bldP spid="10" grpId="0" animBg="1"/>
      <p:bldP spid="12" grpId="0" animBg="1"/>
      <p:bldP spid="1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14465-C184-4D42-3487-4CAF43B1B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3EC482-8273-7E38-510B-5B398F933783}"/>
              </a:ext>
            </a:extLst>
          </p:cNvPr>
          <p:cNvSpPr>
            <a:spLocks noGrp="1"/>
          </p:cNvSpPr>
          <p:nvPr>
            <p:ph type="title"/>
          </p:nvPr>
        </p:nvSpPr>
        <p:spPr/>
        <p:txBody>
          <a:bodyPr/>
          <a:lstStyle/>
          <a:p>
            <a:r>
              <a:rPr lang="en-US" dirty="0">
                <a:ea typeface="Calibri" panose="020F0502020204030204" pitchFamily="34" charset="0"/>
                <a:cs typeface="Calibri" panose="020F0502020204030204" pitchFamily="34" charset="0"/>
              </a:rPr>
              <a:t>EACs 1-3 Key Design Challenges</a:t>
            </a:r>
          </a:p>
        </p:txBody>
      </p:sp>
      <p:sp>
        <p:nvSpPr>
          <p:cNvPr id="50" name="Rounded Rectangle 58">
            <a:extLst>
              <a:ext uri="{FF2B5EF4-FFF2-40B4-BE49-F238E27FC236}">
                <a16:creationId xmlns:a16="http://schemas.microsoft.com/office/drawing/2014/main" id="{184B9B20-0A6A-66C6-C3A8-896DD482ECE0}"/>
              </a:ext>
            </a:extLst>
          </p:cNvPr>
          <p:cNvSpPr/>
          <p:nvPr/>
        </p:nvSpPr>
        <p:spPr>
          <a:xfrm>
            <a:off x="186247" y="1553200"/>
            <a:ext cx="5675026" cy="4561726"/>
          </a:xfrm>
          <a:prstGeom prst="roundRect">
            <a:avLst>
              <a:gd name="adj" fmla="val 2039"/>
            </a:avLst>
          </a:prstGeom>
          <a:noFill/>
          <a:ln w="19050" cap="flat" cmpd="sng" algn="ctr">
            <a:solidFill>
              <a:srgbClr val="8CA8C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51" name="Group 50">
            <a:extLst>
              <a:ext uri="{FF2B5EF4-FFF2-40B4-BE49-F238E27FC236}">
                <a16:creationId xmlns:a16="http://schemas.microsoft.com/office/drawing/2014/main" id="{36758C6A-804C-26F2-2E9D-A1413289C4DF}"/>
              </a:ext>
            </a:extLst>
          </p:cNvPr>
          <p:cNvGrpSpPr/>
          <p:nvPr/>
        </p:nvGrpSpPr>
        <p:grpSpPr>
          <a:xfrm>
            <a:off x="3193951" y="1747073"/>
            <a:ext cx="2473030" cy="4345735"/>
            <a:chOff x="3696365" y="2053494"/>
            <a:chExt cx="2651760" cy="4659809"/>
          </a:xfrm>
        </p:grpSpPr>
        <p:sp>
          <p:nvSpPr>
            <p:cNvPr id="52" name="Rectangle 51">
              <a:extLst>
                <a:ext uri="{FF2B5EF4-FFF2-40B4-BE49-F238E27FC236}">
                  <a16:creationId xmlns:a16="http://schemas.microsoft.com/office/drawing/2014/main" id="{09363319-2FF5-93D8-2E62-963D2E1B3E8B}"/>
                </a:ext>
              </a:extLst>
            </p:cNvPr>
            <p:cNvSpPr/>
            <p:nvPr/>
          </p:nvSpPr>
          <p:spPr>
            <a:xfrm>
              <a:off x="3696365" y="2053494"/>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3" name="Rectangle 52">
              <a:extLst>
                <a:ext uri="{FF2B5EF4-FFF2-40B4-BE49-F238E27FC236}">
                  <a16:creationId xmlns:a16="http://schemas.microsoft.com/office/drawing/2014/main" id="{343B3335-1021-4BCB-EB86-4932CA840215}"/>
                </a:ext>
              </a:extLst>
            </p:cNvPr>
            <p:cNvSpPr/>
            <p:nvPr/>
          </p:nvSpPr>
          <p:spPr>
            <a:xfrm>
              <a:off x="3696365" y="3500172"/>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4" name="Rectangle 53">
              <a:extLst>
                <a:ext uri="{FF2B5EF4-FFF2-40B4-BE49-F238E27FC236}">
                  <a16:creationId xmlns:a16="http://schemas.microsoft.com/office/drawing/2014/main" id="{E5A95AD9-A9D6-86BA-6E47-817885FCEC61}"/>
                </a:ext>
              </a:extLst>
            </p:cNvPr>
            <p:cNvSpPr/>
            <p:nvPr/>
          </p:nvSpPr>
          <p:spPr>
            <a:xfrm>
              <a:off x="3696365" y="4946850"/>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5" name="TextBox 54">
              <a:extLst>
                <a:ext uri="{FF2B5EF4-FFF2-40B4-BE49-F238E27FC236}">
                  <a16:creationId xmlns:a16="http://schemas.microsoft.com/office/drawing/2014/main" id="{98FDE43B-A949-3AEB-2166-7D0A02A9255D}"/>
                </a:ext>
              </a:extLst>
            </p:cNvPr>
            <p:cNvSpPr txBox="1"/>
            <p:nvPr/>
          </p:nvSpPr>
          <p:spPr>
            <a:xfrm>
              <a:off x="3924105" y="6317279"/>
              <a:ext cx="2290800" cy="3960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sym typeface="Arial"/>
                </a:rPr>
                <a:t>End Point (3/3025)</a:t>
              </a:r>
            </a:p>
          </p:txBody>
        </p:sp>
        <p:pic>
          <p:nvPicPr>
            <p:cNvPr id="56" name="Content Placeholder 21">
              <a:extLst>
                <a:ext uri="{FF2B5EF4-FFF2-40B4-BE49-F238E27FC236}">
                  <a16:creationId xmlns:a16="http://schemas.microsoft.com/office/drawing/2014/main" id="{6DEDD739-FF6A-E14F-27E9-5E45F2396A40}"/>
                </a:ext>
              </a:extLst>
            </p:cNvPr>
            <p:cNvPicPr>
              <a:picLocks noChangeAspect="1"/>
            </p:cNvPicPr>
            <p:nvPr/>
          </p:nvPicPr>
          <p:blipFill>
            <a:blip r:embed="rId3">
              <a:extLst>
                <a:ext uri="{28A0092B-C50C-407E-A947-70E740481C1C}">
                  <a14:useLocalDpi xmlns:a14="http://schemas.microsoft.com/office/drawing/2010/main"/>
                </a:ext>
              </a:extLst>
            </a:blip>
            <a:srcRect r="18577"/>
            <a:stretch>
              <a:fillRect/>
            </a:stretch>
          </p:blipFill>
          <p:spPr bwMode="auto">
            <a:xfrm>
              <a:off x="3777171" y="2167936"/>
              <a:ext cx="1951558" cy="1152570"/>
            </a:xfrm>
            <a:prstGeom prst="rect">
              <a:avLst/>
            </a:prstGeom>
            <a:noFill/>
            <a:ln w="9525">
              <a:noFill/>
              <a:miter lim="800000"/>
              <a:headEnd/>
              <a:tailEnd/>
            </a:ln>
            <a:effectLst/>
          </p:spPr>
        </p:pic>
        <p:pic>
          <p:nvPicPr>
            <p:cNvPr id="57" name="Picture 56">
              <a:extLst>
                <a:ext uri="{FF2B5EF4-FFF2-40B4-BE49-F238E27FC236}">
                  <a16:creationId xmlns:a16="http://schemas.microsoft.com/office/drawing/2014/main" id="{E2D9D470-B7FE-D528-13AD-1896463235AB}"/>
                </a:ext>
              </a:extLst>
            </p:cNvPr>
            <p:cNvPicPr>
              <a:picLocks noChangeAspect="1"/>
            </p:cNvPicPr>
            <p:nvPr/>
          </p:nvPicPr>
          <p:blipFill>
            <a:blip r:embed="rId4"/>
            <a:stretch>
              <a:fillRect/>
            </a:stretch>
          </p:blipFill>
          <p:spPr>
            <a:xfrm>
              <a:off x="3739702" y="3735234"/>
              <a:ext cx="2150147" cy="927721"/>
            </a:xfrm>
            <a:prstGeom prst="rect">
              <a:avLst/>
            </a:prstGeom>
          </p:spPr>
        </p:pic>
        <p:pic>
          <p:nvPicPr>
            <p:cNvPr id="58" name="Picture 57" descr="A model of a glider&#10;&#10;AI-generated content may be incorrect.">
              <a:extLst>
                <a:ext uri="{FF2B5EF4-FFF2-40B4-BE49-F238E27FC236}">
                  <a16:creationId xmlns:a16="http://schemas.microsoft.com/office/drawing/2014/main" id="{CF5F992A-9D9F-F12F-0700-1D1120003F72}"/>
                </a:ext>
              </a:extLst>
            </p:cNvPr>
            <p:cNvPicPr>
              <a:picLocks noChangeAspect="1"/>
            </p:cNvPicPr>
            <p:nvPr/>
          </p:nvPicPr>
          <p:blipFill>
            <a:blip r:embed="rId5"/>
            <a:stretch>
              <a:fillRect/>
            </a:stretch>
          </p:blipFill>
          <p:spPr>
            <a:xfrm flipH="1">
              <a:off x="3774788" y="5018128"/>
              <a:ext cx="1583090" cy="1195440"/>
            </a:xfrm>
            <a:prstGeom prst="rect">
              <a:avLst/>
            </a:prstGeom>
          </p:spPr>
        </p:pic>
      </p:grpSp>
      <p:grpSp>
        <p:nvGrpSpPr>
          <p:cNvPr id="59" name="Group 58">
            <a:extLst>
              <a:ext uri="{FF2B5EF4-FFF2-40B4-BE49-F238E27FC236}">
                <a16:creationId xmlns:a16="http://schemas.microsoft.com/office/drawing/2014/main" id="{A7F39871-1DBE-2BF9-CE11-A85827491AC7}"/>
              </a:ext>
            </a:extLst>
          </p:cNvPr>
          <p:cNvGrpSpPr/>
          <p:nvPr/>
        </p:nvGrpSpPr>
        <p:grpSpPr>
          <a:xfrm>
            <a:off x="308127" y="1737704"/>
            <a:ext cx="3036545" cy="4326067"/>
            <a:chOff x="401981" y="2044125"/>
            <a:chExt cx="3264929" cy="4651437"/>
          </a:xfrm>
        </p:grpSpPr>
        <p:sp>
          <p:nvSpPr>
            <p:cNvPr id="60" name="Rectangle 59">
              <a:extLst>
                <a:ext uri="{FF2B5EF4-FFF2-40B4-BE49-F238E27FC236}">
                  <a16:creationId xmlns:a16="http://schemas.microsoft.com/office/drawing/2014/main" id="{CEC10E00-5D18-0E1C-42DF-11ABD18D61A1}"/>
                </a:ext>
              </a:extLst>
            </p:cNvPr>
            <p:cNvSpPr/>
            <p:nvPr/>
          </p:nvSpPr>
          <p:spPr>
            <a:xfrm>
              <a:off x="406400" y="2046514"/>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 name="Rectangle 60">
              <a:extLst>
                <a:ext uri="{FF2B5EF4-FFF2-40B4-BE49-F238E27FC236}">
                  <a16:creationId xmlns:a16="http://schemas.microsoft.com/office/drawing/2014/main" id="{C75CF36D-5207-D812-EDBE-12E5EBE3A546}"/>
                </a:ext>
              </a:extLst>
            </p:cNvPr>
            <p:cNvSpPr/>
            <p:nvPr/>
          </p:nvSpPr>
          <p:spPr>
            <a:xfrm>
              <a:off x="406400" y="3497943"/>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2" name="Rectangle 61">
              <a:extLst>
                <a:ext uri="{FF2B5EF4-FFF2-40B4-BE49-F238E27FC236}">
                  <a16:creationId xmlns:a16="http://schemas.microsoft.com/office/drawing/2014/main" id="{665346BE-86A2-EDBC-FFB0-CDE5859FF875}"/>
                </a:ext>
              </a:extLst>
            </p:cNvPr>
            <p:cNvSpPr/>
            <p:nvPr/>
          </p:nvSpPr>
          <p:spPr>
            <a:xfrm>
              <a:off x="406400" y="4949371"/>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3" name="TextBox 62">
              <a:extLst>
                <a:ext uri="{FF2B5EF4-FFF2-40B4-BE49-F238E27FC236}">
                  <a16:creationId xmlns:a16="http://schemas.microsoft.com/office/drawing/2014/main" id="{C66D6942-05F8-B753-2F19-96767A69076A}"/>
                </a:ext>
              </a:extLst>
            </p:cNvPr>
            <p:cNvSpPr txBox="1"/>
            <p:nvPr/>
          </p:nvSpPr>
          <p:spPr>
            <a:xfrm>
              <a:off x="401981" y="6298452"/>
              <a:ext cx="3264929" cy="397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Starting Point (2/2024)</a:t>
              </a:r>
            </a:p>
          </p:txBody>
        </p:sp>
        <p:pic>
          <p:nvPicPr>
            <p:cNvPr id="64" name="Content Placeholder 8">
              <a:extLst>
                <a:ext uri="{FF2B5EF4-FFF2-40B4-BE49-F238E27FC236}">
                  <a16:creationId xmlns:a16="http://schemas.microsoft.com/office/drawing/2014/main" id="{A23B7411-CD60-1D2E-81C9-EFC69F732FFB}"/>
                </a:ext>
              </a:extLst>
            </p:cNvPr>
            <p:cNvPicPr>
              <a:picLocks noChangeAspect="1"/>
            </p:cNvPicPr>
            <p:nvPr/>
          </p:nvPicPr>
          <p:blipFill>
            <a:blip r:embed="rId6"/>
            <a:stretch>
              <a:fillRect/>
            </a:stretch>
          </p:blipFill>
          <p:spPr>
            <a:xfrm>
              <a:off x="541020" y="2094925"/>
              <a:ext cx="2451392" cy="1243361"/>
            </a:xfrm>
            <a:prstGeom prst="rect">
              <a:avLst/>
            </a:prstGeom>
          </p:spPr>
        </p:pic>
        <p:pic>
          <p:nvPicPr>
            <p:cNvPr id="65" name="Content Placeholder 8">
              <a:extLst>
                <a:ext uri="{FF2B5EF4-FFF2-40B4-BE49-F238E27FC236}">
                  <a16:creationId xmlns:a16="http://schemas.microsoft.com/office/drawing/2014/main" id="{4B9EEEB4-730A-3292-3EEC-8EC445D1B876}"/>
                </a:ext>
              </a:extLst>
            </p:cNvPr>
            <p:cNvPicPr>
              <a:picLocks noChangeAspect="1"/>
            </p:cNvPicPr>
            <p:nvPr/>
          </p:nvPicPr>
          <p:blipFill>
            <a:blip r:embed="rId7"/>
            <a:stretch>
              <a:fillRect/>
            </a:stretch>
          </p:blipFill>
          <p:spPr>
            <a:xfrm>
              <a:off x="619386" y="3511363"/>
              <a:ext cx="2294660" cy="1292865"/>
            </a:xfrm>
            <a:prstGeom prst="rect">
              <a:avLst/>
            </a:prstGeom>
          </p:spPr>
        </p:pic>
        <p:pic>
          <p:nvPicPr>
            <p:cNvPr id="66" name="Picture 65">
              <a:extLst>
                <a:ext uri="{FF2B5EF4-FFF2-40B4-BE49-F238E27FC236}">
                  <a16:creationId xmlns:a16="http://schemas.microsoft.com/office/drawing/2014/main" id="{14EFD4BC-7318-E20C-D7E5-ABEC32624FD3}"/>
                </a:ext>
              </a:extLst>
            </p:cNvPr>
            <p:cNvPicPr>
              <a:picLocks noChangeAspect="1"/>
            </p:cNvPicPr>
            <p:nvPr/>
          </p:nvPicPr>
          <p:blipFill>
            <a:blip r:embed="rId8"/>
            <a:stretch>
              <a:fillRect/>
            </a:stretch>
          </p:blipFill>
          <p:spPr>
            <a:xfrm>
              <a:off x="848532" y="4960457"/>
              <a:ext cx="1502544" cy="1289708"/>
            </a:xfrm>
            <a:prstGeom prst="rect">
              <a:avLst/>
            </a:prstGeom>
          </p:spPr>
        </p:pic>
        <p:sp>
          <p:nvSpPr>
            <p:cNvPr id="67" name="TextBox 66">
              <a:extLst>
                <a:ext uri="{FF2B5EF4-FFF2-40B4-BE49-F238E27FC236}">
                  <a16:creationId xmlns:a16="http://schemas.microsoft.com/office/drawing/2014/main" id="{67142D96-FE72-8D81-C018-3F93D5BE2F59}"/>
                </a:ext>
              </a:extLst>
            </p:cNvPr>
            <p:cNvSpPr txBox="1"/>
            <p:nvPr/>
          </p:nvSpPr>
          <p:spPr>
            <a:xfrm>
              <a:off x="416944" y="2044125"/>
              <a:ext cx="840234" cy="3640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EAC-1</a:t>
              </a:r>
            </a:p>
          </p:txBody>
        </p:sp>
        <p:sp>
          <p:nvSpPr>
            <p:cNvPr id="68" name="TextBox 67">
              <a:extLst>
                <a:ext uri="{FF2B5EF4-FFF2-40B4-BE49-F238E27FC236}">
                  <a16:creationId xmlns:a16="http://schemas.microsoft.com/office/drawing/2014/main" id="{E547A8EA-D9EF-B7C2-074E-7F7991B736DE}"/>
                </a:ext>
              </a:extLst>
            </p:cNvPr>
            <p:cNvSpPr txBox="1"/>
            <p:nvPr/>
          </p:nvSpPr>
          <p:spPr>
            <a:xfrm>
              <a:off x="416944" y="3507369"/>
              <a:ext cx="840234" cy="3640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EAC-2</a:t>
              </a:r>
            </a:p>
          </p:txBody>
        </p:sp>
        <p:sp>
          <p:nvSpPr>
            <p:cNvPr id="69" name="TextBox 68">
              <a:extLst>
                <a:ext uri="{FF2B5EF4-FFF2-40B4-BE49-F238E27FC236}">
                  <a16:creationId xmlns:a16="http://schemas.microsoft.com/office/drawing/2014/main" id="{AD2108A9-4038-7509-D6BD-64DE97AFFFA4}"/>
                </a:ext>
              </a:extLst>
            </p:cNvPr>
            <p:cNvSpPr txBox="1"/>
            <p:nvPr/>
          </p:nvSpPr>
          <p:spPr>
            <a:xfrm>
              <a:off x="416944" y="4970612"/>
              <a:ext cx="840234" cy="3640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EAC-3</a:t>
              </a:r>
            </a:p>
          </p:txBody>
        </p:sp>
      </p:grpSp>
      <p:grpSp>
        <p:nvGrpSpPr>
          <p:cNvPr id="70" name="Group 69">
            <a:extLst>
              <a:ext uri="{FF2B5EF4-FFF2-40B4-BE49-F238E27FC236}">
                <a16:creationId xmlns:a16="http://schemas.microsoft.com/office/drawing/2014/main" id="{09991FD1-B811-16E7-3200-3188824D88B8}"/>
              </a:ext>
            </a:extLst>
          </p:cNvPr>
          <p:cNvGrpSpPr/>
          <p:nvPr/>
        </p:nvGrpSpPr>
        <p:grpSpPr>
          <a:xfrm>
            <a:off x="2821824" y="2176686"/>
            <a:ext cx="299201" cy="3177177"/>
            <a:chOff x="3172758" y="2483108"/>
            <a:chExt cx="299201" cy="3177177"/>
          </a:xfrm>
        </p:grpSpPr>
        <p:sp>
          <p:nvSpPr>
            <p:cNvPr id="71" name="Arrow: Right 82">
              <a:extLst>
                <a:ext uri="{FF2B5EF4-FFF2-40B4-BE49-F238E27FC236}">
                  <a16:creationId xmlns:a16="http://schemas.microsoft.com/office/drawing/2014/main" id="{2FCAF1B9-11A0-8493-19D9-38BDC5AAB4FC}"/>
                </a:ext>
              </a:extLst>
            </p:cNvPr>
            <p:cNvSpPr/>
            <p:nvPr/>
          </p:nvSpPr>
          <p:spPr bwMode="auto">
            <a:xfrm>
              <a:off x="3194529" y="2483108"/>
              <a:ext cx="274320" cy="2743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2" name="Arrow: Right 82">
              <a:extLst>
                <a:ext uri="{FF2B5EF4-FFF2-40B4-BE49-F238E27FC236}">
                  <a16:creationId xmlns:a16="http://schemas.microsoft.com/office/drawing/2014/main" id="{B02CA60E-8182-BC65-55DB-1AFA7BFC3D9A}"/>
                </a:ext>
              </a:extLst>
            </p:cNvPr>
            <p:cNvSpPr/>
            <p:nvPr/>
          </p:nvSpPr>
          <p:spPr bwMode="auto">
            <a:xfrm>
              <a:off x="3197639" y="3934537"/>
              <a:ext cx="274320" cy="2743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3" name="Arrow: Right 82">
              <a:extLst>
                <a:ext uri="{FF2B5EF4-FFF2-40B4-BE49-F238E27FC236}">
                  <a16:creationId xmlns:a16="http://schemas.microsoft.com/office/drawing/2014/main" id="{B65F2313-C1B2-4F03-C35A-325378404F09}"/>
                </a:ext>
              </a:extLst>
            </p:cNvPr>
            <p:cNvSpPr/>
            <p:nvPr/>
          </p:nvSpPr>
          <p:spPr bwMode="auto">
            <a:xfrm>
              <a:off x="3172758" y="5385965"/>
              <a:ext cx="274320" cy="2743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pSp>
      <p:pic>
        <p:nvPicPr>
          <p:cNvPr id="90" name="Picture 89">
            <a:extLst>
              <a:ext uri="{FF2B5EF4-FFF2-40B4-BE49-F238E27FC236}">
                <a16:creationId xmlns:a16="http://schemas.microsoft.com/office/drawing/2014/main" id="{5FC230A0-CFDA-DF7D-742D-98B73403C360}"/>
              </a:ext>
            </a:extLst>
          </p:cNvPr>
          <p:cNvPicPr>
            <a:picLocks noChangeAspect="1"/>
          </p:cNvPicPr>
          <p:nvPr/>
        </p:nvPicPr>
        <p:blipFill>
          <a:blip r:embed="rId9"/>
          <a:stretch>
            <a:fillRect/>
          </a:stretch>
        </p:blipFill>
        <p:spPr>
          <a:xfrm>
            <a:off x="5168348" y="1748232"/>
            <a:ext cx="491920" cy="1234440"/>
          </a:xfrm>
          <a:prstGeom prst="rect">
            <a:avLst/>
          </a:prstGeom>
        </p:spPr>
      </p:pic>
      <p:pic>
        <p:nvPicPr>
          <p:cNvPr id="91" name="Picture 90">
            <a:extLst>
              <a:ext uri="{FF2B5EF4-FFF2-40B4-BE49-F238E27FC236}">
                <a16:creationId xmlns:a16="http://schemas.microsoft.com/office/drawing/2014/main" id="{452AAC7F-0490-7A7A-CCDF-C2A21CF91644}"/>
              </a:ext>
            </a:extLst>
          </p:cNvPr>
          <p:cNvPicPr>
            <a:picLocks noChangeAspect="1"/>
          </p:cNvPicPr>
          <p:nvPr/>
        </p:nvPicPr>
        <p:blipFill>
          <a:blip r:embed="rId10"/>
          <a:stretch>
            <a:fillRect/>
          </a:stretch>
        </p:blipFill>
        <p:spPr>
          <a:xfrm>
            <a:off x="5105476" y="3183100"/>
            <a:ext cx="548396" cy="1101777"/>
          </a:xfrm>
          <a:prstGeom prst="rect">
            <a:avLst/>
          </a:prstGeom>
        </p:spPr>
      </p:pic>
      <p:pic>
        <p:nvPicPr>
          <p:cNvPr id="92" name="Picture 91">
            <a:extLst>
              <a:ext uri="{FF2B5EF4-FFF2-40B4-BE49-F238E27FC236}">
                <a16:creationId xmlns:a16="http://schemas.microsoft.com/office/drawing/2014/main" id="{8D65E56C-28B6-3074-0146-480A6ADE8EBF}"/>
              </a:ext>
            </a:extLst>
          </p:cNvPr>
          <p:cNvPicPr>
            <a:picLocks noChangeAspect="1"/>
          </p:cNvPicPr>
          <p:nvPr/>
        </p:nvPicPr>
        <p:blipFill>
          <a:blip r:embed="rId11"/>
          <a:stretch>
            <a:fillRect/>
          </a:stretch>
        </p:blipFill>
        <p:spPr>
          <a:xfrm>
            <a:off x="5084815" y="4475732"/>
            <a:ext cx="562775" cy="1176250"/>
          </a:xfrm>
          <a:prstGeom prst="rect">
            <a:avLst/>
          </a:prstGeom>
        </p:spPr>
      </p:pic>
      <p:sp>
        <p:nvSpPr>
          <p:cNvPr id="3" name="Rectangle: Rounded Corners 2">
            <a:extLst>
              <a:ext uri="{FF2B5EF4-FFF2-40B4-BE49-F238E27FC236}">
                <a16:creationId xmlns:a16="http://schemas.microsoft.com/office/drawing/2014/main" id="{CAEEB920-6A5E-6996-1E73-39912E7F1AC9}"/>
              </a:ext>
            </a:extLst>
          </p:cNvPr>
          <p:cNvSpPr/>
          <p:nvPr/>
        </p:nvSpPr>
        <p:spPr>
          <a:xfrm>
            <a:off x="6600305" y="1589998"/>
            <a:ext cx="4754880" cy="117337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u="sng" dirty="0"/>
              <a:t>Deployable Baffle System</a:t>
            </a:r>
          </a:p>
          <a:p>
            <a:pPr algn="ctr"/>
            <a:r>
              <a:rPr lang="en-US" dirty="0"/>
              <a:t>Micrometeorite Protection</a:t>
            </a:r>
          </a:p>
          <a:p>
            <a:pPr algn="ctr"/>
            <a:r>
              <a:rPr lang="en-US" dirty="0"/>
              <a:t>Deployment and Test Complexity</a:t>
            </a:r>
          </a:p>
          <a:p>
            <a:pPr algn="ctr"/>
            <a:r>
              <a:rPr lang="en-US" dirty="0"/>
              <a:t>Straylight and Other Challenges</a:t>
            </a:r>
          </a:p>
        </p:txBody>
      </p:sp>
      <p:sp>
        <p:nvSpPr>
          <p:cNvPr id="6" name="Rectangle: Rounded Corners 5">
            <a:extLst>
              <a:ext uri="{FF2B5EF4-FFF2-40B4-BE49-F238E27FC236}">
                <a16:creationId xmlns:a16="http://schemas.microsoft.com/office/drawing/2014/main" id="{75552235-2E18-FED0-F347-2A97BEFB4829}"/>
              </a:ext>
            </a:extLst>
          </p:cNvPr>
          <p:cNvSpPr/>
          <p:nvPr/>
        </p:nvSpPr>
        <p:spPr>
          <a:xfrm>
            <a:off x="6600305" y="3247375"/>
            <a:ext cx="4754880" cy="117337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u="sng" dirty="0"/>
              <a:t>Thermal Architecture</a:t>
            </a:r>
          </a:p>
          <a:p>
            <a:pPr algn="ctr"/>
            <a:r>
              <a:rPr lang="en-US" dirty="0"/>
              <a:t>Passive Detector Cooling</a:t>
            </a:r>
          </a:p>
          <a:p>
            <a:pPr algn="ctr"/>
            <a:r>
              <a:rPr lang="en-US" dirty="0"/>
              <a:t>Radiator Sunshields and Aft Closeouts</a:t>
            </a:r>
          </a:p>
          <a:p>
            <a:pPr algn="ctr"/>
            <a:r>
              <a:rPr lang="en-US" dirty="0"/>
              <a:t>Baffle and Large Sunshade Trades</a:t>
            </a:r>
          </a:p>
        </p:txBody>
      </p:sp>
      <p:sp>
        <p:nvSpPr>
          <p:cNvPr id="7" name="Rectangle: Rounded Corners 6">
            <a:extLst>
              <a:ext uri="{FF2B5EF4-FFF2-40B4-BE49-F238E27FC236}">
                <a16:creationId xmlns:a16="http://schemas.microsoft.com/office/drawing/2014/main" id="{7CC01D6C-C773-3647-86B1-7AE260CF00A9}"/>
              </a:ext>
            </a:extLst>
          </p:cNvPr>
          <p:cNvSpPr/>
          <p:nvPr/>
        </p:nvSpPr>
        <p:spPr>
          <a:xfrm>
            <a:off x="6564766" y="4818011"/>
            <a:ext cx="4754880" cy="127479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u="sng" dirty="0"/>
              <a:t>Opto-Mechanical Packaging</a:t>
            </a:r>
          </a:p>
          <a:p>
            <a:pPr algn="ctr"/>
            <a:r>
              <a:rPr lang="en-US" dirty="0"/>
              <a:t>Fewer Reflections to Instrument</a:t>
            </a:r>
          </a:p>
          <a:p>
            <a:pPr algn="ctr"/>
            <a:r>
              <a:rPr lang="en-US" dirty="0"/>
              <a:t>Off-axis System and Greater PM-SM Separation Preferred</a:t>
            </a:r>
          </a:p>
        </p:txBody>
      </p:sp>
    </p:spTree>
    <p:extLst>
      <p:ext uri="{BB962C8B-B14F-4D97-AF65-F5344CB8AC3E}">
        <p14:creationId xmlns:p14="http://schemas.microsoft.com/office/powerpoint/2010/main" val="252857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8B3E3-631D-D374-10D5-C946B924E99F}"/>
              </a:ext>
            </a:extLst>
          </p:cNvPr>
          <p:cNvSpPr>
            <a:spLocks noGrp="1"/>
          </p:cNvSpPr>
          <p:nvPr>
            <p:ph type="title"/>
          </p:nvPr>
        </p:nvSpPr>
        <p:spPr/>
        <p:txBody>
          <a:bodyPr/>
          <a:lstStyle/>
          <a:p>
            <a:r>
              <a:rPr lang="en-US" dirty="0"/>
              <a:t>EAC-5 CI Opto-Mechanical Considerations</a:t>
            </a:r>
          </a:p>
        </p:txBody>
      </p:sp>
      <p:pic>
        <p:nvPicPr>
          <p:cNvPr id="4" name="Picture 3" descr="EAC_1 Layout of instruments and beam paths">
            <a:extLst>
              <a:ext uri="{FF2B5EF4-FFF2-40B4-BE49-F238E27FC236}">
                <a16:creationId xmlns:a16="http://schemas.microsoft.com/office/drawing/2014/main" id="{B57ED2D6-5E55-BF3F-B857-E0DABEF9D7EB}"/>
              </a:ext>
            </a:extLst>
          </p:cNvPr>
          <p:cNvPicPr>
            <a:picLocks noChangeAspect="1"/>
          </p:cNvPicPr>
          <p:nvPr/>
        </p:nvPicPr>
        <p:blipFill>
          <a:blip r:embed="rId2"/>
          <a:stretch>
            <a:fillRect/>
          </a:stretch>
        </p:blipFill>
        <p:spPr>
          <a:xfrm>
            <a:off x="574746" y="1230284"/>
            <a:ext cx="4132492" cy="4762064"/>
          </a:xfrm>
          <a:prstGeom prst="rect">
            <a:avLst/>
          </a:prstGeom>
        </p:spPr>
      </p:pic>
      <p:pic>
        <p:nvPicPr>
          <p:cNvPr id="5" name="Picture 4" descr="Coronagraph instrument for EAC-2, seen from behind the PM.">
            <a:extLst>
              <a:ext uri="{FF2B5EF4-FFF2-40B4-BE49-F238E27FC236}">
                <a16:creationId xmlns:a16="http://schemas.microsoft.com/office/drawing/2014/main" id="{878D1817-245E-895E-0880-2056A92B9FA5}"/>
              </a:ext>
            </a:extLst>
          </p:cNvPr>
          <p:cNvPicPr>
            <a:picLocks noChangeAspect="1"/>
          </p:cNvPicPr>
          <p:nvPr/>
        </p:nvPicPr>
        <p:blipFill>
          <a:blip r:embed="rId3"/>
          <a:stretch>
            <a:fillRect/>
          </a:stretch>
        </p:blipFill>
        <p:spPr>
          <a:xfrm>
            <a:off x="4907260" y="1079151"/>
            <a:ext cx="5012835" cy="2408946"/>
          </a:xfrm>
          <a:prstGeom prst="rect">
            <a:avLst/>
          </a:prstGeom>
        </p:spPr>
      </p:pic>
      <p:pic>
        <p:nvPicPr>
          <p:cNvPr id="6" name="Picture 5">
            <a:extLst>
              <a:ext uri="{FF2B5EF4-FFF2-40B4-BE49-F238E27FC236}">
                <a16:creationId xmlns:a16="http://schemas.microsoft.com/office/drawing/2014/main" id="{ECED95E9-02F9-6325-C772-8FFA2E66597D}"/>
              </a:ext>
            </a:extLst>
          </p:cNvPr>
          <p:cNvPicPr>
            <a:picLocks noChangeAspect="1"/>
          </p:cNvPicPr>
          <p:nvPr/>
        </p:nvPicPr>
        <p:blipFill>
          <a:blip r:embed="rId4"/>
          <a:stretch>
            <a:fillRect/>
          </a:stretch>
        </p:blipFill>
        <p:spPr>
          <a:xfrm>
            <a:off x="7099878" y="3731845"/>
            <a:ext cx="4881018" cy="2712720"/>
          </a:xfrm>
          <a:prstGeom prst="rect">
            <a:avLst/>
          </a:prstGeom>
        </p:spPr>
      </p:pic>
      <p:cxnSp>
        <p:nvCxnSpPr>
          <p:cNvPr id="7" name="Straight Arrow Connector 6">
            <a:extLst>
              <a:ext uri="{FF2B5EF4-FFF2-40B4-BE49-F238E27FC236}">
                <a16:creationId xmlns:a16="http://schemas.microsoft.com/office/drawing/2014/main" id="{0548CDC3-723A-116A-342B-B9B06B421902}"/>
              </a:ext>
            </a:extLst>
          </p:cNvPr>
          <p:cNvCxnSpPr>
            <a:cxnSpLocks/>
          </p:cNvCxnSpPr>
          <p:nvPr/>
        </p:nvCxnSpPr>
        <p:spPr bwMode="auto">
          <a:xfrm flipV="1">
            <a:off x="3298004" y="5627716"/>
            <a:ext cx="0" cy="48540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TextBox 9">
            <a:extLst>
              <a:ext uri="{FF2B5EF4-FFF2-40B4-BE49-F238E27FC236}">
                <a16:creationId xmlns:a16="http://schemas.microsoft.com/office/drawing/2014/main" id="{C6C6A49D-4E83-D326-62A8-AAC22057BA49}"/>
              </a:ext>
            </a:extLst>
          </p:cNvPr>
          <p:cNvSpPr txBox="1"/>
          <p:nvPr/>
        </p:nvSpPr>
        <p:spPr>
          <a:xfrm>
            <a:off x="374419" y="6075233"/>
            <a:ext cx="3865161" cy="369332"/>
          </a:xfrm>
          <a:prstGeom prst="rect">
            <a:avLst/>
          </a:prstGeom>
          <a:noFill/>
        </p:spPr>
        <p:txBody>
          <a:bodyPr wrap="none" rtlCol="0">
            <a:spAutoFit/>
          </a:bodyPr>
          <a:lstStyle/>
          <a:p>
            <a:r>
              <a:rPr lang="en-US" dirty="0"/>
              <a:t>Unable to cool NIR detectors to 65K</a:t>
            </a:r>
          </a:p>
        </p:txBody>
      </p:sp>
      <p:sp>
        <p:nvSpPr>
          <p:cNvPr id="11" name="Content Placeholder 14">
            <a:extLst>
              <a:ext uri="{FF2B5EF4-FFF2-40B4-BE49-F238E27FC236}">
                <a16:creationId xmlns:a16="http://schemas.microsoft.com/office/drawing/2014/main" id="{354800E3-AE6A-64D5-1D81-E3F17BD97B93}"/>
              </a:ext>
            </a:extLst>
          </p:cNvPr>
          <p:cNvSpPr txBox="1">
            <a:spLocks/>
          </p:cNvSpPr>
          <p:nvPr/>
        </p:nvSpPr>
        <p:spPr>
          <a:xfrm>
            <a:off x="6131523" y="3926061"/>
            <a:ext cx="1244812" cy="51402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rgbClr val="BB0018"/>
              </a:buClr>
              <a:buSzPts val="1800"/>
              <a:buFont typeface="Noto Sans Symbols"/>
              <a:buChar char="●"/>
              <a:defRPr sz="1800" b="1" i="0" u="none" strike="noStrike" cap="none">
                <a:solidFill>
                  <a:schemeClr val="dk1"/>
                </a:solidFill>
                <a:latin typeface="Helvetica Neue"/>
                <a:ea typeface="Helvetica Neue"/>
                <a:cs typeface="Helvetica Neue"/>
                <a:sym typeface="Helvetica Neue"/>
              </a:defRPr>
            </a:lvl1pPr>
            <a:lvl2pPr marL="914400" marR="0" lvl="1" indent="-314325" algn="l" rtl="0">
              <a:lnSpc>
                <a:spcPct val="100000"/>
              </a:lnSpc>
              <a:spcBef>
                <a:spcPts val="720"/>
              </a:spcBef>
              <a:spcAft>
                <a:spcPts val="0"/>
              </a:spcAft>
              <a:buClr>
                <a:srgbClr val="BB0018"/>
              </a:buClr>
              <a:buSzPts val="1350"/>
              <a:buFont typeface="Noto Sans Symbols"/>
              <a:buChar char="■"/>
              <a:defRPr sz="1800" b="0" i="0" u="none" strike="noStrike" cap="none">
                <a:solidFill>
                  <a:schemeClr val="dk1"/>
                </a:solidFill>
                <a:latin typeface="Helvetica Neue"/>
                <a:ea typeface="Helvetica Neue"/>
                <a:cs typeface="Helvetica Neue"/>
                <a:sym typeface="Helvetica Neue"/>
              </a:defRPr>
            </a:lvl2pPr>
            <a:lvl3pPr marL="1371600" marR="0" lvl="2" indent="-342900" algn="l" rtl="0">
              <a:lnSpc>
                <a:spcPct val="100000"/>
              </a:lnSpc>
              <a:spcBef>
                <a:spcPts val="630"/>
              </a:spcBef>
              <a:spcAft>
                <a:spcPts val="0"/>
              </a:spcAft>
              <a:buClr>
                <a:srgbClr val="BB0018"/>
              </a:buClr>
              <a:buSzPts val="1800"/>
              <a:buFont typeface="Helvetica Neue"/>
              <a:buChar char="•"/>
              <a:defRPr sz="16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100000"/>
              </a:lnSpc>
              <a:spcBef>
                <a:spcPts val="630"/>
              </a:spcBef>
              <a:spcAft>
                <a:spcPts val="0"/>
              </a:spcAft>
              <a:buClr>
                <a:srgbClr val="BB0018"/>
              </a:buClr>
              <a:buSzPts val="1800"/>
              <a:buFont typeface="Helvetica Neue"/>
              <a:buChar char="–"/>
              <a:defRPr sz="14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100000"/>
              </a:lnSpc>
              <a:spcBef>
                <a:spcPts val="630"/>
              </a:spcBef>
              <a:spcAft>
                <a:spcPts val="0"/>
              </a:spcAft>
              <a:buClr>
                <a:srgbClr val="BB0018"/>
              </a:buClr>
              <a:buSzPts val="1800"/>
              <a:buFont typeface="Helvetica Neue"/>
              <a:buChar char="»"/>
              <a:defRPr sz="14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100000"/>
              </a:lnSpc>
              <a:spcBef>
                <a:spcPts val="630"/>
              </a:spcBef>
              <a:spcAft>
                <a:spcPts val="0"/>
              </a:spcAft>
              <a:buClr>
                <a:srgbClr val="BB0018"/>
              </a:buClr>
              <a:buSzPts val="1800"/>
              <a:buFont typeface="Helvetica Neue"/>
              <a:buChar char="»"/>
              <a:defRPr sz="14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100000"/>
              </a:lnSpc>
              <a:spcBef>
                <a:spcPts val="630"/>
              </a:spcBef>
              <a:spcAft>
                <a:spcPts val="0"/>
              </a:spcAft>
              <a:buClr>
                <a:srgbClr val="BB0018"/>
              </a:buClr>
              <a:buSzPts val="1800"/>
              <a:buFont typeface="Helvetica Neue"/>
              <a:buChar char="»"/>
              <a:defRPr sz="14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100000"/>
              </a:lnSpc>
              <a:spcBef>
                <a:spcPts val="630"/>
              </a:spcBef>
              <a:spcAft>
                <a:spcPts val="0"/>
              </a:spcAft>
              <a:buClr>
                <a:srgbClr val="BB0018"/>
              </a:buClr>
              <a:buSzPts val="1800"/>
              <a:buFont typeface="Helvetica Neue"/>
              <a:buChar char="»"/>
              <a:defRPr sz="14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100000"/>
              </a:lnSpc>
              <a:spcBef>
                <a:spcPts val="630"/>
              </a:spcBef>
              <a:spcAft>
                <a:spcPts val="630"/>
              </a:spcAft>
              <a:buClr>
                <a:srgbClr val="BB0018"/>
              </a:buClr>
              <a:buSzPts val="1800"/>
              <a:buFont typeface="Helvetica Neue"/>
              <a:buChar char="»"/>
              <a:defRPr sz="1400" b="0" i="0" u="none" strike="noStrike" cap="none">
                <a:solidFill>
                  <a:schemeClr val="dk1"/>
                </a:solidFill>
                <a:latin typeface="Helvetica Neue"/>
                <a:ea typeface="Helvetica Neue"/>
                <a:cs typeface="Helvetica Neue"/>
                <a:sym typeface="Helvetica Neue"/>
              </a:defRPr>
            </a:lvl9pPr>
          </a:lstStyle>
          <a:p>
            <a:pPr marL="0" indent="0">
              <a:spcBef>
                <a:spcPts val="0"/>
              </a:spcBef>
              <a:spcAft>
                <a:spcPts val="9300"/>
              </a:spcAft>
              <a:buFont typeface="Noto Sans Symbols"/>
              <a:buNone/>
            </a:pPr>
            <a:r>
              <a:rPr lang="en-US" sz="2400" kern="0" dirty="0"/>
              <a:t>EAC-3</a:t>
            </a:r>
          </a:p>
        </p:txBody>
      </p:sp>
      <p:sp>
        <p:nvSpPr>
          <p:cNvPr id="12" name="Content Placeholder 14">
            <a:extLst>
              <a:ext uri="{FF2B5EF4-FFF2-40B4-BE49-F238E27FC236}">
                <a16:creationId xmlns:a16="http://schemas.microsoft.com/office/drawing/2014/main" id="{0E6A4999-C931-0A57-559F-D41E79BD9C3F}"/>
              </a:ext>
            </a:extLst>
          </p:cNvPr>
          <p:cNvSpPr txBox="1">
            <a:spLocks/>
          </p:cNvSpPr>
          <p:nvPr/>
        </p:nvSpPr>
        <p:spPr bwMode="auto">
          <a:xfrm>
            <a:off x="4886711" y="973272"/>
            <a:ext cx="1244812" cy="51402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sz="1800"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sz="1800">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8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8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8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800">
                <a:solidFill>
                  <a:schemeClr val="tx1"/>
                </a:solidFill>
                <a:latin typeface="+mn-lt"/>
              </a:defRPr>
            </a:lvl9pPr>
          </a:lstStyle>
          <a:p>
            <a:pPr marL="0" marR="0" lvl="0" indent="0" algn="l" defTabSz="914400" rtl="0" eaLnBrk="0" fontAlgn="base" latinLnBrk="0" hangingPunct="0">
              <a:lnSpc>
                <a:spcPct val="100000"/>
              </a:lnSpc>
              <a:spcBef>
                <a:spcPts val="0"/>
              </a:spcBef>
              <a:spcAft>
                <a:spcPts val="9300"/>
              </a:spcAft>
              <a:buClr>
                <a:srgbClr val="BB0018"/>
              </a:buClr>
              <a:buSzTx/>
              <a:buFont typeface="Wingdings" pitchFamily="2" charset="2"/>
              <a:buNone/>
              <a:tabLst/>
              <a:defRPr/>
            </a:pPr>
            <a:r>
              <a:rPr kumimoji="0" lang="en-US" sz="2400" b="1" i="0" u="none" strike="noStrike" kern="0" cap="none" spc="0" normalizeH="0" baseline="0" noProof="0" dirty="0">
                <a:ln>
                  <a:noFill/>
                </a:ln>
                <a:solidFill>
                  <a:srgbClr val="000000"/>
                </a:solidFill>
                <a:effectLst/>
                <a:uLnTx/>
                <a:uFillTx/>
                <a:latin typeface="Helvetica"/>
                <a:ea typeface="+mn-ea"/>
                <a:cs typeface="+mn-cs"/>
              </a:rPr>
              <a:t>EAC-2</a:t>
            </a:r>
          </a:p>
        </p:txBody>
      </p:sp>
      <p:sp>
        <p:nvSpPr>
          <p:cNvPr id="13" name="Content Placeholder 14">
            <a:extLst>
              <a:ext uri="{FF2B5EF4-FFF2-40B4-BE49-F238E27FC236}">
                <a16:creationId xmlns:a16="http://schemas.microsoft.com/office/drawing/2014/main" id="{226AFFC5-E1C7-1634-C895-DE5AA79D83BA}"/>
              </a:ext>
            </a:extLst>
          </p:cNvPr>
          <p:cNvSpPr txBox="1">
            <a:spLocks/>
          </p:cNvSpPr>
          <p:nvPr/>
        </p:nvSpPr>
        <p:spPr bwMode="auto">
          <a:xfrm>
            <a:off x="545995" y="5427253"/>
            <a:ext cx="1244812" cy="51402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sz="1800"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sz="1800">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8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8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8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800">
                <a:solidFill>
                  <a:schemeClr val="tx1"/>
                </a:solidFill>
                <a:latin typeface="+mn-lt"/>
              </a:defRPr>
            </a:lvl9pPr>
          </a:lstStyle>
          <a:p>
            <a:pPr marL="0" marR="0" lvl="0" indent="0" algn="l" defTabSz="914400" rtl="0" eaLnBrk="0" fontAlgn="base" latinLnBrk="0" hangingPunct="0">
              <a:lnSpc>
                <a:spcPct val="100000"/>
              </a:lnSpc>
              <a:spcBef>
                <a:spcPts val="0"/>
              </a:spcBef>
              <a:spcAft>
                <a:spcPts val="9300"/>
              </a:spcAft>
              <a:buClr>
                <a:srgbClr val="BB0018"/>
              </a:buClr>
              <a:buSzTx/>
              <a:buFont typeface="Wingdings" pitchFamily="2" charset="2"/>
              <a:buNone/>
              <a:tabLst/>
              <a:defRPr/>
            </a:pPr>
            <a:r>
              <a:rPr kumimoji="0" lang="en-US" sz="2400" b="1" i="0" u="none" strike="noStrike" kern="0" cap="none" spc="0" normalizeH="0" baseline="0" noProof="0" dirty="0">
                <a:ln>
                  <a:noFill/>
                </a:ln>
                <a:solidFill>
                  <a:srgbClr val="000000"/>
                </a:solidFill>
                <a:effectLst/>
                <a:uLnTx/>
                <a:uFillTx/>
                <a:latin typeface="Helvetica"/>
                <a:ea typeface="+mn-ea"/>
                <a:cs typeface="+mn-cs"/>
              </a:rPr>
              <a:t>EAC-1</a:t>
            </a:r>
          </a:p>
        </p:txBody>
      </p:sp>
      <p:sp>
        <p:nvSpPr>
          <p:cNvPr id="14" name="TextBox 13">
            <a:extLst>
              <a:ext uri="{FF2B5EF4-FFF2-40B4-BE49-F238E27FC236}">
                <a16:creationId xmlns:a16="http://schemas.microsoft.com/office/drawing/2014/main" id="{4F9961E3-7C6E-BDEF-89A5-4B699ED19FB0}"/>
              </a:ext>
            </a:extLst>
          </p:cNvPr>
          <p:cNvSpPr txBox="1"/>
          <p:nvPr/>
        </p:nvSpPr>
        <p:spPr>
          <a:xfrm>
            <a:off x="9856020" y="983230"/>
            <a:ext cx="2124876" cy="2031325"/>
          </a:xfrm>
          <a:prstGeom prst="rect">
            <a:avLst/>
          </a:prstGeom>
          <a:noFill/>
        </p:spPr>
        <p:txBody>
          <a:bodyPr wrap="square" rtlCol="0">
            <a:spAutoFit/>
          </a:bodyPr>
          <a:lstStyle/>
          <a:p>
            <a:r>
              <a:rPr lang="en-US" dirty="0"/>
              <a:t>Monolithic bench for alignment stability. Large mass and dimensions both challenge structural support.</a:t>
            </a:r>
          </a:p>
        </p:txBody>
      </p:sp>
      <p:sp>
        <p:nvSpPr>
          <p:cNvPr id="15" name="TextBox 14">
            <a:extLst>
              <a:ext uri="{FF2B5EF4-FFF2-40B4-BE49-F238E27FC236}">
                <a16:creationId xmlns:a16="http://schemas.microsoft.com/office/drawing/2014/main" id="{8890DA5F-6747-954D-CB76-998C086AD8E4}"/>
              </a:ext>
            </a:extLst>
          </p:cNvPr>
          <p:cNvSpPr txBox="1"/>
          <p:nvPr/>
        </p:nvSpPr>
        <p:spPr>
          <a:xfrm>
            <a:off x="5033562" y="4704386"/>
            <a:ext cx="2124876" cy="923330"/>
          </a:xfrm>
          <a:prstGeom prst="rect">
            <a:avLst/>
          </a:prstGeom>
          <a:noFill/>
        </p:spPr>
        <p:txBody>
          <a:bodyPr wrap="square" rtlCol="0">
            <a:spAutoFit/>
          </a:bodyPr>
          <a:lstStyle/>
          <a:p>
            <a:r>
              <a:rPr lang="en-US" dirty="0"/>
              <a:t>Two-part bench needs controls for alignment stability </a:t>
            </a:r>
          </a:p>
        </p:txBody>
      </p:sp>
      <p:cxnSp>
        <p:nvCxnSpPr>
          <p:cNvPr id="17" name="Straight Arrow Connector 16">
            <a:extLst>
              <a:ext uri="{FF2B5EF4-FFF2-40B4-BE49-F238E27FC236}">
                <a16:creationId xmlns:a16="http://schemas.microsoft.com/office/drawing/2014/main" id="{9ED245AF-0E59-8201-A00E-866C13138C96}"/>
              </a:ext>
            </a:extLst>
          </p:cNvPr>
          <p:cNvCxnSpPr/>
          <p:nvPr/>
        </p:nvCxnSpPr>
        <p:spPr bwMode="auto">
          <a:xfrm flipV="1">
            <a:off x="6945330" y="4304946"/>
            <a:ext cx="1006868" cy="93487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8" name="Straight Arrow Connector 7">
            <a:extLst>
              <a:ext uri="{FF2B5EF4-FFF2-40B4-BE49-F238E27FC236}">
                <a16:creationId xmlns:a16="http://schemas.microsoft.com/office/drawing/2014/main" id="{A3B35156-6249-B59A-1DD4-380BCC28EDFC}"/>
              </a:ext>
            </a:extLst>
          </p:cNvPr>
          <p:cNvCxnSpPr/>
          <p:nvPr/>
        </p:nvCxnSpPr>
        <p:spPr bwMode="auto">
          <a:xfrm flipH="1">
            <a:off x="9346019" y="1637414"/>
            <a:ext cx="510001" cy="61668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9818234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Rectangle 301">
            <a:extLst>
              <a:ext uri="{FF2B5EF4-FFF2-40B4-BE49-F238E27FC236}">
                <a16:creationId xmlns:a16="http://schemas.microsoft.com/office/drawing/2014/main" id="{023FB76B-D9A8-46CE-BE68-435ACC503736}"/>
              </a:ext>
            </a:extLst>
          </p:cNvPr>
          <p:cNvSpPr/>
          <p:nvPr/>
        </p:nvSpPr>
        <p:spPr bwMode="auto">
          <a:xfrm>
            <a:off x="10915237" y="3699948"/>
            <a:ext cx="962640" cy="2773578"/>
          </a:xfrm>
          <a:prstGeom prst="rect">
            <a:avLst/>
          </a:prstGeom>
          <a:solidFill>
            <a:srgbClr val="FFDF9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146" name="Rectangle 145">
            <a:extLst>
              <a:ext uri="{FF2B5EF4-FFF2-40B4-BE49-F238E27FC236}">
                <a16:creationId xmlns:a16="http://schemas.microsoft.com/office/drawing/2014/main" id="{65ACD889-B9EA-4BFB-94F8-C79015CDB711}"/>
              </a:ext>
            </a:extLst>
          </p:cNvPr>
          <p:cNvSpPr/>
          <p:nvPr/>
        </p:nvSpPr>
        <p:spPr bwMode="auto">
          <a:xfrm>
            <a:off x="882380" y="5468404"/>
            <a:ext cx="9325730" cy="1005122"/>
          </a:xfrm>
          <a:prstGeom prst="rect">
            <a:avLst/>
          </a:prstGeom>
          <a:solidFill>
            <a:srgbClr val="CCECFF"/>
          </a:solidFill>
          <a:ln w="127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cxnSp>
        <p:nvCxnSpPr>
          <p:cNvPr id="267" name="Elbow Connector 109">
            <a:extLst>
              <a:ext uri="{FF2B5EF4-FFF2-40B4-BE49-F238E27FC236}">
                <a16:creationId xmlns:a16="http://schemas.microsoft.com/office/drawing/2014/main" id="{40C44C34-7910-41B8-A321-4292D698BFAC}"/>
              </a:ext>
            </a:extLst>
          </p:cNvPr>
          <p:cNvCxnSpPr>
            <a:cxnSpLocks/>
          </p:cNvCxnSpPr>
          <p:nvPr/>
        </p:nvCxnSpPr>
        <p:spPr>
          <a:xfrm rot="16200000" flipH="1">
            <a:off x="6767309" y="4609519"/>
            <a:ext cx="1410948" cy="594854"/>
          </a:xfrm>
          <a:prstGeom prst="bentConnector3">
            <a:avLst>
              <a:gd name="adj1" fmla="val 5000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FEE671D-690C-4003-A129-9AC7DDBDDCE8}"/>
              </a:ext>
            </a:extLst>
          </p:cNvPr>
          <p:cNvSpPr>
            <a:spLocks noGrp="1"/>
          </p:cNvSpPr>
          <p:nvPr>
            <p:ph type="title"/>
          </p:nvPr>
        </p:nvSpPr>
        <p:spPr/>
        <p:txBody>
          <a:bodyPr/>
          <a:lstStyle/>
          <a:p>
            <a:r>
              <a:rPr lang="en-US" dirty="0"/>
              <a:t>HWO IM Pipeline Assesses Performance for Each Thread &amp; Metric</a:t>
            </a:r>
          </a:p>
        </p:txBody>
      </p:sp>
      <p:sp>
        <p:nvSpPr>
          <p:cNvPr id="5" name="Rectangle 4">
            <a:extLst>
              <a:ext uri="{FF2B5EF4-FFF2-40B4-BE49-F238E27FC236}">
                <a16:creationId xmlns:a16="http://schemas.microsoft.com/office/drawing/2014/main" id="{9D46DB9B-4B14-4596-AB7E-253E50218141}"/>
              </a:ext>
            </a:extLst>
          </p:cNvPr>
          <p:cNvSpPr/>
          <p:nvPr/>
        </p:nvSpPr>
        <p:spPr>
          <a:xfrm>
            <a:off x="852525" y="3895968"/>
            <a:ext cx="5143842" cy="12771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808080"/>
                </a:solidFill>
                <a:effectLst/>
                <a:uLnTx/>
                <a:uFillTx/>
                <a:latin typeface="Helvetica"/>
                <a:ea typeface="+mn-ea"/>
                <a:cs typeface="+mn-cs"/>
              </a:rPr>
              <a:t>STOP – High Fidelity</a:t>
            </a:r>
          </a:p>
        </p:txBody>
      </p:sp>
      <p:sp>
        <p:nvSpPr>
          <p:cNvPr id="6" name="Rectangle 5">
            <a:extLst>
              <a:ext uri="{FF2B5EF4-FFF2-40B4-BE49-F238E27FC236}">
                <a16:creationId xmlns:a16="http://schemas.microsoft.com/office/drawing/2014/main" id="{F0FF02BF-A471-41A9-900A-AB9DDFC832D3}"/>
              </a:ext>
            </a:extLst>
          </p:cNvPr>
          <p:cNvSpPr/>
          <p:nvPr/>
        </p:nvSpPr>
        <p:spPr>
          <a:xfrm>
            <a:off x="946072" y="4282453"/>
            <a:ext cx="1100138" cy="6619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Helvetica"/>
                <a:ea typeface="+mn-ea"/>
                <a:cs typeface="+mn-cs"/>
              </a:rPr>
              <a:t>Thermal</a:t>
            </a:r>
          </a:p>
        </p:txBody>
      </p:sp>
      <p:sp>
        <p:nvSpPr>
          <p:cNvPr id="7" name="Rectangle 6">
            <a:extLst>
              <a:ext uri="{FF2B5EF4-FFF2-40B4-BE49-F238E27FC236}">
                <a16:creationId xmlns:a16="http://schemas.microsoft.com/office/drawing/2014/main" id="{565070F3-9064-406B-89DC-1D9A6C5F6807}"/>
              </a:ext>
            </a:extLst>
          </p:cNvPr>
          <p:cNvSpPr/>
          <p:nvPr/>
        </p:nvSpPr>
        <p:spPr>
          <a:xfrm>
            <a:off x="2260522" y="4282453"/>
            <a:ext cx="960082" cy="6619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STOP FEM</a:t>
            </a:r>
          </a:p>
        </p:txBody>
      </p:sp>
      <p:sp>
        <p:nvSpPr>
          <p:cNvPr id="8" name="Rectangle 7">
            <a:extLst>
              <a:ext uri="{FF2B5EF4-FFF2-40B4-BE49-F238E27FC236}">
                <a16:creationId xmlns:a16="http://schemas.microsoft.com/office/drawing/2014/main" id="{59FC00B3-D5B4-4C70-9290-A3A4E79F4611}"/>
              </a:ext>
            </a:extLst>
          </p:cNvPr>
          <p:cNvSpPr/>
          <p:nvPr/>
        </p:nvSpPr>
        <p:spPr>
          <a:xfrm>
            <a:off x="3460672" y="4282453"/>
            <a:ext cx="1100138" cy="6619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SigFit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70C0"/>
                </a:solidFill>
                <a:effectLst/>
                <a:uLnTx/>
                <a:uFillTx/>
                <a:latin typeface="Helvetica"/>
                <a:ea typeface="+mn-ea"/>
                <a:cs typeface="+mn-cs"/>
              </a:rPr>
              <a:t>(conversion)</a:t>
            </a:r>
            <a:endParaRPr kumimoji="0" lang="en-US" sz="1600" b="0" i="0" u="none" strike="noStrike" kern="1200" cap="none" spc="0" normalizeH="0" baseline="0" noProof="0">
              <a:ln>
                <a:noFill/>
              </a:ln>
              <a:solidFill>
                <a:srgbClr val="0070C0"/>
              </a:solidFill>
              <a:effectLst/>
              <a:uLnTx/>
              <a:uFillTx/>
              <a:latin typeface="Helvetica"/>
              <a:ea typeface="+mn-ea"/>
              <a:cs typeface="+mn-cs"/>
            </a:endParaRPr>
          </a:p>
        </p:txBody>
      </p:sp>
      <p:sp>
        <p:nvSpPr>
          <p:cNvPr id="9" name="Rectangle 8">
            <a:extLst>
              <a:ext uri="{FF2B5EF4-FFF2-40B4-BE49-F238E27FC236}">
                <a16:creationId xmlns:a16="http://schemas.microsoft.com/office/drawing/2014/main" id="{0CCBFD66-7784-4DEF-BAAB-E801D811F17D}"/>
              </a:ext>
            </a:extLst>
          </p:cNvPr>
          <p:cNvSpPr/>
          <p:nvPr/>
        </p:nvSpPr>
        <p:spPr>
          <a:xfrm>
            <a:off x="4765597" y="4282453"/>
            <a:ext cx="1100138" cy="6619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CodeV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70C0"/>
                </a:solidFill>
                <a:effectLst/>
                <a:uLnTx/>
                <a:uFillTx/>
                <a:latin typeface="Helvetica"/>
                <a:ea typeface="+mn-ea"/>
                <a:cs typeface="+mn-cs"/>
              </a:rPr>
              <a:t>(optical)</a:t>
            </a:r>
            <a:endParaRPr kumimoji="0" lang="en-US" sz="1600" b="0" i="0" u="none" strike="noStrike" kern="1200" cap="none" spc="0" normalizeH="0" baseline="0" noProof="0">
              <a:ln>
                <a:noFill/>
              </a:ln>
              <a:solidFill>
                <a:srgbClr val="0070C0"/>
              </a:solidFill>
              <a:effectLst/>
              <a:uLnTx/>
              <a:uFillTx/>
              <a:latin typeface="Helvetica"/>
              <a:ea typeface="+mn-ea"/>
              <a:cs typeface="+mn-cs"/>
            </a:endParaRPr>
          </a:p>
        </p:txBody>
      </p:sp>
      <p:sp>
        <p:nvSpPr>
          <p:cNvPr id="10" name="Oval 9">
            <a:extLst>
              <a:ext uri="{FF2B5EF4-FFF2-40B4-BE49-F238E27FC236}">
                <a16:creationId xmlns:a16="http://schemas.microsoft.com/office/drawing/2014/main" id="{B5EADA6A-EA52-4941-BDD3-EA5CA16E807F}"/>
              </a:ext>
            </a:extLst>
          </p:cNvPr>
          <p:cNvSpPr/>
          <p:nvPr/>
        </p:nvSpPr>
        <p:spPr>
          <a:xfrm>
            <a:off x="10791139" y="3803539"/>
            <a:ext cx="1295931" cy="703422"/>
          </a:xfrm>
          <a:prstGeom prst="ellipse">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27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00"/>
                </a:solidFill>
                <a:effectLst/>
                <a:uLnTx/>
                <a:uFillTx/>
                <a:latin typeface="Helvetica"/>
                <a:ea typeface="+mn-ea"/>
                <a:cs typeface="+mn-cs"/>
              </a:rPr>
              <a:t>Contrast Stability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00"/>
                </a:solidFill>
                <a:effectLst/>
                <a:uLnTx/>
                <a:uFillTx/>
                <a:latin typeface="Helvetica"/>
                <a:ea typeface="+mn-ea"/>
                <a:cs typeface="+mn-cs"/>
              </a:rPr>
              <a:t>(nonlinear)</a:t>
            </a:r>
          </a:p>
        </p:txBody>
      </p:sp>
      <p:sp>
        <p:nvSpPr>
          <p:cNvPr id="11" name="Rectangle 10">
            <a:extLst>
              <a:ext uri="{FF2B5EF4-FFF2-40B4-BE49-F238E27FC236}">
                <a16:creationId xmlns:a16="http://schemas.microsoft.com/office/drawing/2014/main" id="{F9CAB057-668D-47C6-8761-3E5A3BCDE92A}"/>
              </a:ext>
            </a:extLst>
          </p:cNvPr>
          <p:cNvSpPr/>
          <p:nvPr/>
        </p:nvSpPr>
        <p:spPr>
          <a:xfrm>
            <a:off x="3117046" y="5599742"/>
            <a:ext cx="2152681" cy="7091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Helvetica"/>
                <a:ea typeface="+mn-ea"/>
                <a:cs typeface="+mn-cs"/>
              </a:rPr>
              <a:t>LOM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70C0"/>
                </a:solidFill>
                <a:effectLst/>
                <a:uLnTx/>
                <a:uFillTx/>
                <a:latin typeface="Helvetica"/>
                <a:ea typeface="+mn-ea"/>
                <a:cs typeface="+mn-cs"/>
              </a:rPr>
              <a:t>(Linear Optical Model)</a:t>
            </a:r>
            <a:endParaRPr kumimoji="0" lang="en-US" sz="1800" b="0" i="0" u="none" strike="noStrike" kern="1200" cap="none" spc="0" normalizeH="0" baseline="0" noProof="0">
              <a:ln>
                <a:noFill/>
              </a:ln>
              <a:solidFill>
                <a:srgbClr val="0070C0"/>
              </a:solidFill>
              <a:effectLst/>
              <a:uLnTx/>
              <a:uFillTx/>
              <a:latin typeface="Helvetica"/>
              <a:ea typeface="+mn-ea"/>
              <a:cs typeface="+mn-cs"/>
            </a:endParaRPr>
          </a:p>
        </p:txBody>
      </p:sp>
      <p:sp>
        <p:nvSpPr>
          <p:cNvPr id="12" name="Rectangle 11">
            <a:extLst>
              <a:ext uri="{FF2B5EF4-FFF2-40B4-BE49-F238E27FC236}">
                <a16:creationId xmlns:a16="http://schemas.microsoft.com/office/drawing/2014/main" id="{A1A63354-94D6-4D26-85B9-BF1962E6314E}"/>
              </a:ext>
            </a:extLst>
          </p:cNvPr>
          <p:cNvSpPr/>
          <p:nvPr/>
        </p:nvSpPr>
        <p:spPr>
          <a:xfrm>
            <a:off x="7527881" y="5628368"/>
            <a:ext cx="1972015" cy="70912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Helvetica"/>
                <a:ea typeface="+mn-ea"/>
                <a:cs typeface="+mn-cs"/>
              </a:rPr>
              <a:t>LEM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70C0"/>
                </a:solidFill>
                <a:effectLst/>
                <a:uLnTx/>
                <a:uFillTx/>
                <a:latin typeface="Helvetica"/>
                <a:ea typeface="+mn-ea"/>
                <a:cs typeface="+mn-cs"/>
              </a:rPr>
              <a:t>(Linear E-Field Model)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70C0"/>
                </a:solidFill>
                <a:effectLst/>
                <a:uLnTx/>
                <a:uFillTx/>
                <a:latin typeface="Helvetica"/>
                <a:ea typeface="+mn-ea"/>
                <a:cs typeface="+mn-cs"/>
              </a:rPr>
              <a:t>Coronagraph sensitivities</a:t>
            </a:r>
            <a:endParaRPr kumimoji="0" lang="en-US" sz="1800" b="0" i="0" u="none" strike="noStrike" kern="1200" cap="none" spc="0" normalizeH="0" baseline="0" noProof="0">
              <a:ln>
                <a:noFill/>
              </a:ln>
              <a:solidFill>
                <a:srgbClr val="0070C0"/>
              </a:solidFill>
              <a:effectLst/>
              <a:uLnTx/>
              <a:uFillTx/>
              <a:latin typeface="Helvetica"/>
              <a:ea typeface="+mn-ea"/>
              <a:cs typeface="+mn-cs"/>
            </a:endParaRPr>
          </a:p>
        </p:txBody>
      </p:sp>
      <p:cxnSp>
        <p:nvCxnSpPr>
          <p:cNvPr id="13" name="Straight Connector 12">
            <a:extLst>
              <a:ext uri="{FF2B5EF4-FFF2-40B4-BE49-F238E27FC236}">
                <a16:creationId xmlns:a16="http://schemas.microsoft.com/office/drawing/2014/main" id="{4FDC7149-D2B7-4120-83D2-103AF99FAC0C}"/>
              </a:ext>
            </a:extLst>
          </p:cNvPr>
          <p:cNvCxnSpPr>
            <a:cxnSpLocks/>
          </p:cNvCxnSpPr>
          <p:nvPr/>
        </p:nvCxnSpPr>
        <p:spPr>
          <a:xfrm>
            <a:off x="2046210" y="4613447"/>
            <a:ext cx="214312" cy="0"/>
          </a:xfrm>
          <a:prstGeom prst="line">
            <a:avLst/>
          </a:prstGeom>
          <a:ln>
            <a:headEnd type="none" w="med" len="med"/>
            <a:tailEnd type="arrow" w="med" len="med"/>
          </a:ln>
        </p:spPr>
        <p:style>
          <a:lnRef idx="1">
            <a:schemeClr val="accent6"/>
          </a:lnRef>
          <a:fillRef idx="2">
            <a:schemeClr val="accent6"/>
          </a:fillRef>
          <a:effectRef idx="1">
            <a:schemeClr val="accent6"/>
          </a:effectRef>
          <a:fontRef idx="minor">
            <a:schemeClr val="dk1"/>
          </a:fontRef>
        </p:style>
      </p:cxnSp>
      <p:cxnSp>
        <p:nvCxnSpPr>
          <p:cNvPr id="14" name="Straight Connector 13">
            <a:extLst>
              <a:ext uri="{FF2B5EF4-FFF2-40B4-BE49-F238E27FC236}">
                <a16:creationId xmlns:a16="http://schemas.microsoft.com/office/drawing/2014/main" id="{A1942243-5BDA-4EDA-BCC2-88407490E8E7}"/>
              </a:ext>
            </a:extLst>
          </p:cNvPr>
          <p:cNvCxnSpPr>
            <a:cxnSpLocks/>
            <a:stCxn id="7" idx="3"/>
            <a:endCxn id="8" idx="1"/>
          </p:cNvCxnSpPr>
          <p:nvPr/>
        </p:nvCxnSpPr>
        <p:spPr>
          <a:xfrm>
            <a:off x="3220604" y="4613447"/>
            <a:ext cx="240068" cy="0"/>
          </a:xfrm>
          <a:prstGeom prst="line">
            <a:avLst/>
          </a:prstGeom>
          <a:ln>
            <a:headEnd type="none" w="med" len="med"/>
            <a:tailEnd type="arrow" w="med" len="med"/>
          </a:ln>
        </p:spPr>
        <p:style>
          <a:lnRef idx="1">
            <a:schemeClr val="accent6"/>
          </a:lnRef>
          <a:fillRef idx="2">
            <a:schemeClr val="accent6"/>
          </a:fillRef>
          <a:effectRef idx="1">
            <a:schemeClr val="accent6"/>
          </a:effectRef>
          <a:fontRef idx="minor">
            <a:schemeClr val="dk1"/>
          </a:fontRef>
        </p:style>
      </p:cxnSp>
      <p:cxnSp>
        <p:nvCxnSpPr>
          <p:cNvPr id="15" name="Straight Connector 14">
            <a:extLst>
              <a:ext uri="{FF2B5EF4-FFF2-40B4-BE49-F238E27FC236}">
                <a16:creationId xmlns:a16="http://schemas.microsoft.com/office/drawing/2014/main" id="{4AF6A6D8-B26D-4D33-BF5C-7F95B2151408}"/>
              </a:ext>
            </a:extLst>
          </p:cNvPr>
          <p:cNvCxnSpPr>
            <a:cxnSpLocks/>
            <a:stCxn id="8" idx="3"/>
            <a:endCxn id="9" idx="1"/>
          </p:cNvCxnSpPr>
          <p:nvPr/>
        </p:nvCxnSpPr>
        <p:spPr>
          <a:xfrm>
            <a:off x="4560810" y="4613447"/>
            <a:ext cx="204787" cy="0"/>
          </a:xfrm>
          <a:prstGeom prst="line">
            <a:avLst/>
          </a:prstGeom>
          <a:ln>
            <a:headEnd type="none" w="med" len="med"/>
            <a:tailEnd type="arrow" w="med" len="med"/>
          </a:ln>
        </p:spPr>
        <p:style>
          <a:lnRef idx="1">
            <a:schemeClr val="accent6"/>
          </a:lnRef>
          <a:fillRef idx="2">
            <a:schemeClr val="accent6"/>
          </a:fillRef>
          <a:effectRef idx="1">
            <a:schemeClr val="accent6"/>
          </a:effectRef>
          <a:fontRef idx="minor">
            <a:schemeClr val="dk1"/>
          </a:fontRef>
        </p:style>
      </p:cxnSp>
      <p:cxnSp>
        <p:nvCxnSpPr>
          <p:cNvPr id="17" name="Elbow Connector 109">
            <a:extLst>
              <a:ext uri="{FF2B5EF4-FFF2-40B4-BE49-F238E27FC236}">
                <a16:creationId xmlns:a16="http://schemas.microsoft.com/office/drawing/2014/main" id="{7B2F3B59-D8BC-48F8-8245-B5B079C7893D}"/>
              </a:ext>
            </a:extLst>
          </p:cNvPr>
          <p:cNvCxnSpPr>
            <a:cxnSpLocks/>
          </p:cNvCxnSpPr>
          <p:nvPr/>
        </p:nvCxnSpPr>
        <p:spPr>
          <a:xfrm rot="16200000" flipH="1">
            <a:off x="2462265" y="5261132"/>
            <a:ext cx="1009864" cy="376483"/>
          </a:xfrm>
          <a:prstGeom prst="bentConnector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18" name="Group 17">
            <a:extLst>
              <a:ext uri="{FF2B5EF4-FFF2-40B4-BE49-F238E27FC236}">
                <a16:creationId xmlns:a16="http://schemas.microsoft.com/office/drawing/2014/main" id="{C5D78D8A-5049-4796-8D9A-575B383C5849}"/>
              </a:ext>
            </a:extLst>
          </p:cNvPr>
          <p:cNvGrpSpPr/>
          <p:nvPr/>
        </p:nvGrpSpPr>
        <p:grpSpPr>
          <a:xfrm>
            <a:off x="7791454" y="1668813"/>
            <a:ext cx="2820262" cy="3113698"/>
            <a:chOff x="7394094" y="1203218"/>
            <a:chExt cx="1696851" cy="1539035"/>
          </a:xfrm>
          <a:solidFill>
            <a:srgbClr val="FFCC66"/>
          </a:solidFill>
        </p:grpSpPr>
        <p:sp>
          <p:nvSpPr>
            <p:cNvPr id="19" name="Rectangle 18">
              <a:extLst>
                <a:ext uri="{FF2B5EF4-FFF2-40B4-BE49-F238E27FC236}">
                  <a16:creationId xmlns:a16="http://schemas.microsoft.com/office/drawing/2014/main" id="{C43AF68B-5F9C-4596-B0F2-81539526FB08}"/>
                </a:ext>
              </a:extLst>
            </p:cNvPr>
            <p:cNvSpPr/>
            <p:nvPr/>
          </p:nvSpPr>
          <p:spPr>
            <a:xfrm>
              <a:off x="7394094" y="1203218"/>
              <a:ext cx="1696851" cy="1539035"/>
            </a:xfrm>
            <a:prstGeom prst="rect">
              <a:avLst/>
            </a:prstGeom>
            <a:solidFill>
              <a:srgbClr val="FFDF9F"/>
            </a:solidFill>
          </p:spPr>
          <p:style>
            <a:lnRef idx="1">
              <a:schemeClr val="accent6"/>
            </a:lnRef>
            <a:fillRef idx="2">
              <a:schemeClr val="accent6"/>
            </a:fillRef>
            <a:effectRef idx="1">
              <a:schemeClr val="accent6"/>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Helvetica"/>
                  <a:ea typeface="+mn-ea"/>
                  <a:cs typeface="+mn-cs"/>
                </a:rPr>
                <a:t>Diffraction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dirty="0">
                  <a:solidFill>
                    <a:srgbClr val="0070C0"/>
                  </a:solidFill>
                  <a:latin typeface="Helvetica"/>
                </a:rPr>
                <a:t>Analysis</a:t>
              </a:r>
              <a:endParaRPr kumimoji="0" lang="en-US" sz="1400" b="0" i="0" u="none" strike="noStrike" kern="1200" cap="none" spc="0" normalizeH="0" baseline="0" noProof="0" dirty="0">
                <a:ln>
                  <a:noFill/>
                </a:ln>
                <a:solidFill>
                  <a:srgbClr val="0070C0"/>
                </a:solidFill>
                <a:effectLst/>
                <a:uLnTx/>
                <a:uFillTx/>
                <a:latin typeface="Helvetic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70C0"/>
                </a:solidFill>
                <a:effectLst/>
                <a:uLnTx/>
                <a:uFillTx/>
                <a:latin typeface="Helvetic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70C0"/>
                </a:solidFill>
                <a:effectLst/>
                <a:uLnTx/>
                <a:uFillTx/>
                <a:latin typeface="Helvetica"/>
                <a:ea typeface="+mn-ea"/>
                <a:cs typeface="+mn-cs"/>
              </a:endParaRPr>
            </a:p>
          </p:txBody>
        </p:sp>
        <p:sp>
          <p:nvSpPr>
            <p:cNvPr id="21" name="Rectangle 20">
              <a:extLst>
                <a:ext uri="{FF2B5EF4-FFF2-40B4-BE49-F238E27FC236}">
                  <a16:creationId xmlns:a16="http://schemas.microsoft.com/office/drawing/2014/main" id="{06420379-99C1-478D-B84D-E965E4D2A62B}"/>
                </a:ext>
              </a:extLst>
            </p:cNvPr>
            <p:cNvSpPr/>
            <p:nvPr/>
          </p:nvSpPr>
          <p:spPr>
            <a:xfrm>
              <a:off x="7482364" y="1497791"/>
              <a:ext cx="1501514" cy="225859"/>
            </a:xfrm>
            <a:prstGeom prst="rect">
              <a:avLst/>
            </a:prstGeom>
            <a:grp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70C0"/>
                  </a:solidFill>
                  <a:effectLst/>
                  <a:uLnTx/>
                  <a:uFillTx/>
                  <a:latin typeface="Helvetica"/>
                  <a:ea typeface="+mn-ea"/>
                  <a:cs typeface="+mn-cs"/>
                </a:rPr>
                <a:t>Telescope + Compact Coronagraph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70C0"/>
                  </a:solidFill>
                  <a:effectLst/>
                  <a:uLnTx/>
                  <a:uFillTx/>
                  <a:latin typeface="Helvetica"/>
                  <a:ea typeface="+mn-ea"/>
                  <a:cs typeface="+mn-cs"/>
                </a:rPr>
                <a:t>(only DMs, masks, occulter, detector)</a:t>
              </a:r>
              <a:endParaRPr kumimoji="0" lang="en-US" sz="800" b="1" i="0" u="none" strike="noStrike" kern="1200" cap="none" spc="0" normalizeH="0" baseline="0" noProof="0">
                <a:ln>
                  <a:noFill/>
                </a:ln>
                <a:solidFill>
                  <a:srgbClr val="0070C0"/>
                </a:solidFill>
                <a:effectLst/>
                <a:uLnTx/>
                <a:uFillTx/>
                <a:latin typeface="Helvetica"/>
                <a:ea typeface="+mn-ea"/>
                <a:cs typeface="+mn-cs"/>
              </a:endParaRPr>
            </a:p>
          </p:txBody>
        </p:sp>
      </p:grpSp>
      <p:sp>
        <p:nvSpPr>
          <p:cNvPr id="26" name="Rectangle 25">
            <a:extLst>
              <a:ext uri="{FF2B5EF4-FFF2-40B4-BE49-F238E27FC236}">
                <a16:creationId xmlns:a16="http://schemas.microsoft.com/office/drawing/2014/main" id="{37F7945A-AFCB-4056-A4C1-A9447E941BC9}"/>
              </a:ext>
            </a:extLst>
          </p:cNvPr>
          <p:cNvSpPr/>
          <p:nvPr/>
        </p:nvSpPr>
        <p:spPr>
          <a:xfrm>
            <a:off x="10915237" y="2934246"/>
            <a:ext cx="972116" cy="730586"/>
          </a:xfrm>
          <a:prstGeom prst="rect">
            <a:avLst/>
          </a:prstGeom>
          <a:gradFill flip="none" rotWithShape="1">
            <a:gsLst>
              <a:gs pos="0">
                <a:srgbClr val="FF9900">
                  <a:shade val="30000"/>
                  <a:satMod val="115000"/>
                </a:srgbClr>
              </a:gs>
              <a:gs pos="50000">
                <a:srgbClr val="FF9900">
                  <a:shade val="67500"/>
                  <a:satMod val="115000"/>
                </a:srgbClr>
              </a:gs>
              <a:gs pos="100000">
                <a:srgbClr val="FF9900">
                  <a:shade val="100000"/>
                  <a:satMod val="115000"/>
                </a:srgbClr>
              </a:gs>
            </a:gsLst>
            <a:lin ang="2700000" scaled="1"/>
            <a:tileRect/>
          </a:gra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Helvetica"/>
                <a:ea typeface="+mn-ea"/>
                <a:cs typeface="+mn-cs"/>
              </a:rPr>
              <a:t>Post-processing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Helvetica"/>
                <a:ea typeface="+mn-ea"/>
                <a:cs typeface="+mn-cs"/>
              </a:rPr>
              <a:t>(differential)</a:t>
            </a:r>
          </a:p>
        </p:txBody>
      </p:sp>
      <p:sp>
        <p:nvSpPr>
          <p:cNvPr id="27" name="Oval 26">
            <a:extLst>
              <a:ext uri="{FF2B5EF4-FFF2-40B4-BE49-F238E27FC236}">
                <a16:creationId xmlns:a16="http://schemas.microsoft.com/office/drawing/2014/main" id="{4E251A15-C541-4D31-B9A4-5CDFFED6BA30}"/>
              </a:ext>
            </a:extLst>
          </p:cNvPr>
          <p:cNvSpPr/>
          <p:nvPr/>
        </p:nvSpPr>
        <p:spPr>
          <a:xfrm>
            <a:off x="10732699" y="5612418"/>
            <a:ext cx="1295931" cy="703422"/>
          </a:xfrm>
          <a:prstGeom prst="ellipse">
            <a:avLst/>
          </a:prstGeom>
          <a:gradFill flip="none" rotWithShape="1">
            <a:gsLst>
              <a:gs pos="0">
                <a:srgbClr val="0089DE">
                  <a:shade val="30000"/>
                  <a:satMod val="115000"/>
                </a:srgbClr>
              </a:gs>
              <a:gs pos="50000">
                <a:srgbClr val="0089DE">
                  <a:shade val="67500"/>
                  <a:satMod val="115000"/>
                </a:srgbClr>
              </a:gs>
              <a:gs pos="100000">
                <a:srgbClr val="0089DE">
                  <a:shade val="100000"/>
                  <a:satMod val="115000"/>
                </a:srgbClr>
              </a:gs>
            </a:gsLst>
            <a:lin ang="27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Helvetica"/>
                <a:ea typeface="+mn-ea"/>
                <a:cs typeface="+mn-cs"/>
              </a:rPr>
              <a:t>Contrast Stability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Helvetica"/>
                <a:ea typeface="+mn-ea"/>
                <a:cs typeface="+mn-cs"/>
              </a:rPr>
              <a:t>(linear)</a:t>
            </a:r>
          </a:p>
        </p:txBody>
      </p:sp>
      <p:cxnSp>
        <p:nvCxnSpPr>
          <p:cNvPr id="28" name="Straight Arrow Connector 27">
            <a:extLst>
              <a:ext uri="{FF2B5EF4-FFF2-40B4-BE49-F238E27FC236}">
                <a16:creationId xmlns:a16="http://schemas.microsoft.com/office/drawing/2014/main" id="{B7148D22-8151-4F92-9957-8C987DEBB5BB}"/>
              </a:ext>
            </a:extLst>
          </p:cNvPr>
          <p:cNvCxnSpPr>
            <a:cxnSpLocks/>
            <a:stCxn id="146" idx="3"/>
            <a:endCxn id="27" idx="2"/>
          </p:cNvCxnSpPr>
          <p:nvPr/>
        </p:nvCxnSpPr>
        <p:spPr>
          <a:xfrm flipV="1">
            <a:off x="10208110" y="5964129"/>
            <a:ext cx="524589" cy="68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5" name="Rectangle: Rounded Corners 34">
            <a:extLst>
              <a:ext uri="{FF2B5EF4-FFF2-40B4-BE49-F238E27FC236}">
                <a16:creationId xmlns:a16="http://schemas.microsoft.com/office/drawing/2014/main" id="{F3852AA1-FDED-4EB8-B4A4-E615CC11BF68}"/>
              </a:ext>
            </a:extLst>
          </p:cNvPr>
          <p:cNvSpPr/>
          <p:nvPr/>
        </p:nvSpPr>
        <p:spPr bwMode="auto">
          <a:xfrm>
            <a:off x="466778" y="2805885"/>
            <a:ext cx="2873860" cy="708967"/>
          </a:xfrm>
          <a:prstGeom prst="roundRect">
            <a:avLst/>
          </a:prstGeom>
          <a:solidFill>
            <a:schemeClr val="accent5"/>
          </a:solid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defTabSz="914400" eaLnBrk="0" fontAlgn="base" hangingPunct="0">
              <a:spcBef>
                <a:spcPct val="0"/>
              </a:spcBef>
              <a:spcAft>
                <a:spcPct val="0"/>
              </a:spcAft>
              <a:defRPr/>
            </a:pPr>
            <a:r>
              <a:rPr lang="en-US" sz="1400" dirty="0">
                <a:solidFill>
                  <a:srgbClr val="000000"/>
                </a:solidFill>
                <a:latin typeface="Helvetica"/>
              </a:rPr>
              <a:t>P</a:t>
            </a:r>
            <a:r>
              <a:rPr kumimoji="0" lang="en-US" sz="1400" b="0" i="0" u="none" strike="noStrike" kern="1200" cap="none" spc="0" normalizeH="0" baseline="0" noProof="0" dirty="0" err="1">
                <a:ln>
                  <a:noFill/>
                </a:ln>
                <a:solidFill>
                  <a:srgbClr val="000000"/>
                </a:solidFill>
                <a:effectLst/>
                <a:uLnTx/>
                <a:uFillTx/>
                <a:latin typeface="Helvetica"/>
                <a:ea typeface="+mn-ea"/>
                <a:cs typeface="+mn-cs"/>
              </a:rPr>
              <a:t>ipeline</a:t>
            </a:r>
            <a:r>
              <a:rPr kumimoji="0" lang="en-US" sz="1400" b="0" i="0" u="none" strike="noStrike" kern="1200" cap="none" spc="0" normalizeH="0" baseline="0" noProof="0" dirty="0">
                <a:ln>
                  <a:noFill/>
                </a:ln>
                <a:solidFill>
                  <a:srgbClr val="000000"/>
                </a:solidFill>
                <a:effectLst/>
                <a:uLnTx/>
                <a:uFillTx/>
                <a:latin typeface="Helvetica"/>
                <a:ea typeface="+mn-ea"/>
                <a:cs typeface="+mn-cs"/>
              </a:rPr>
              <a:t> tests different</a:t>
            </a:r>
            <a:r>
              <a:rPr lang="en-US" sz="1400" dirty="0">
                <a:solidFill>
                  <a:srgbClr val="000000"/>
                </a:solidFill>
                <a:latin typeface="Helvetica"/>
              </a:rPr>
              <a:t> observing scenarios, time scales  &amp; </a:t>
            </a:r>
            <a:r>
              <a:rPr kumimoji="0" lang="en-US" sz="1400" b="0" i="0" u="none" strike="noStrike" kern="1200" cap="none" spc="0" normalizeH="0" baseline="0" noProof="0" dirty="0">
                <a:ln>
                  <a:noFill/>
                </a:ln>
                <a:solidFill>
                  <a:srgbClr val="000000"/>
                </a:solidFill>
                <a:effectLst/>
                <a:uLnTx/>
                <a:uFillTx/>
                <a:latin typeface="Helvetica"/>
                <a:ea typeface="+mn-ea"/>
                <a:cs typeface="+mn-cs"/>
              </a:rPr>
              <a:t>control systems </a:t>
            </a:r>
            <a:endParaRPr kumimoji="0" lang="en-US" sz="1400" b="1" i="0" u="none" strike="noStrike" kern="1200" cap="none" spc="0" normalizeH="0" baseline="0" noProof="0" dirty="0">
              <a:ln>
                <a:noFill/>
              </a:ln>
              <a:solidFill>
                <a:srgbClr val="000000"/>
              </a:solidFill>
              <a:effectLst/>
              <a:uLnTx/>
              <a:uFillTx/>
              <a:latin typeface="Arial Narrow" pitchFamily="34" charset="0"/>
              <a:ea typeface="+mn-ea"/>
              <a:cs typeface="+mn-cs"/>
            </a:endParaRPr>
          </a:p>
        </p:txBody>
      </p:sp>
      <p:sp>
        <p:nvSpPr>
          <p:cNvPr id="36" name="Rectangle: Rounded Corners 35">
            <a:extLst>
              <a:ext uri="{FF2B5EF4-FFF2-40B4-BE49-F238E27FC236}">
                <a16:creationId xmlns:a16="http://schemas.microsoft.com/office/drawing/2014/main" id="{C043522C-B25F-441F-A667-42CBDEEE5E51}"/>
              </a:ext>
            </a:extLst>
          </p:cNvPr>
          <p:cNvSpPr/>
          <p:nvPr/>
        </p:nvSpPr>
        <p:spPr bwMode="auto">
          <a:xfrm>
            <a:off x="137831" y="1963154"/>
            <a:ext cx="365855" cy="2629363"/>
          </a:xfrm>
          <a:prstGeom prst="roundRect">
            <a:avLst/>
          </a:prstGeom>
          <a:solidFill>
            <a:srgbClr val="3333FF"/>
          </a:solidFill>
          <a:ln>
            <a:solidFill>
              <a:srgbClr val="BABABA"/>
            </a:solidFill>
          </a:ln>
        </p:spPr>
        <p:style>
          <a:lnRef idx="0">
            <a:scrgbClr r="0" g="0" b="0"/>
          </a:lnRef>
          <a:fillRef idx="0">
            <a:scrgbClr r="0" g="0" b="0"/>
          </a:fillRef>
          <a:effectRef idx="0">
            <a:scrgbClr r="0" g="0" b="0"/>
          </a:effectRef>
          <a:fontRef idx="minor">
            <a:schemeClr val="lt1"/>
          </a:fontRef>
        </p:style>
        <p:txBody>
          <a:bodyPr vert="vert270"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Helvetica"/>
                <a:ea typeface="+mn-ea"/>
                <a:cs typeface="+mn-cs"/>
              </a:rPr>
              <a:t>Observing Scenario  OS1</a:t>
            </a:r>
          </a:p>
        </p:txBody>
      </p:sp>
      <p:cxnSp>
        <p:nvCxnSpPr>
          <p:cNvPr id="37" name="Connector: Elbow 36">
            <a:extLst>
              <a:ext uri="{FF2B5EF4-FFF2-40B4-BE49-F238E27FC236}">
                <a16:creationId xmlns:a16="http://schemas.microsoft.com/office/drawing/2014/main" id="{942280C9-2458-4B58-86D2-CAA7B600EEB4}"/>
              </a:ext>
            </a:extLst>
          </p:cNvPr>
          <p:cNvCxnSpPr>
            <a:cxnSpLocks/>
            <a:stCxn id="36" idx="2"/>
          </p:cNvCxnSpPr>
          <p:nvPr/>
        </p:nvCxnSpPr>
        <p:spPr bwMode="auto">
          <a:xfrm rot="16200000" flipH="1">
            <a:off x="486941" y="4426335"/>
            <a:ext cx="189994" cy="522358"/>
          </a:xfrm>
          <a:prstGeom prst="bentConnector2">
            <a:avLst/>
          </a:prstGeom>
          <a:solidFill>
            <a:schemeClr val="accent1"/>
          </a:solidFill>
          <a:ln w="9525" cap="flat" cmpd="sng" algn="ctr">
            <a:solidFill>
              <a:schemeClr val="tx1"/>
            </a:solidFill>
            <a:prstDash val="solid"/>
            <a:round/>
            <a:headEnd type="none" w="med" len="med"/>
            <a:tailEnd type="triangle"/>
          </a:ln>
          <a:effectLst/>
        </p:spPr>
      </p:cxnSp>
      <p:sp>
        <p:nvSpPr>
          <p:cNvPr id="38" name="Rectangle 37">
            <a:extLst>
              <a:ext uri="{FF2B5EF4-FFF2-40B4-BE49-F238E27FC236}">
                <a16:creationId xmlns:a16="http://schemas.microsoft.com/office/drawing/2014/main" id="{9FD10850-3796-45EA-97B9-BBD3AD58F6D3}"/>
              </a:ext>
            </a:extLst>
          </p:cNvPr>
          <p:cNvSpPr/>
          <p:nvPr/>
        </p:nvSpPr>
        <p:spPr>
          <a:xfrm>
            <a:off x="6311967" y="2901161"/>
            <a:ext cx="1137729" cy="12560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70C0"/>
                </a:solidFill>
                <a:effectLst/>
                <a:uLnTx/>
                <a:uFillTx/>
                <a:latin typeface="Helvetica"/>
                <a:ea typeface="+mn-ea"/>
                <a:cs typeface="+mn-cs"/>
              </a:rPr>
              <a:t>TelescopeWFS&amp;C</a:t>
            </a:r>
            <a:endParaRPr kumimoji="0" lang="en-US" sz="1400" b="0" i="0" u="none" strike="noStrike" kern="1200" cap="none" spc="0" normalizeH="0" baseline="0" noProof="0" dirty="0">
              <a:ln>
                <a:noFill/>
              </a:ln>
              <a:solidFill>
                <a:srgbClr val="0070C0"/>
              </a:solidFill>
              <a:effectLst/>
              <a:uLnTx/>
              <a:uFillTx/>
              <a:latin typeface="Helvetic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70C0"/>
                </a:solidFill>
                <a:effectLst/>
                <a:uLnTx/>
                <a:uFillTx/>
                <a:latin typeface="Helvetica"/>
                <a:ea typeface="+mn-ea"/>
                <a:cs typeface="+mn-cs"/>
              </a:rPr>
              <a:t>Rigid Body Control System (RBCS)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70C0"/>
                </a:solidFill>
                <a:effectLst/>
                <a:uLnTx/>
                <a:uFillTx/>
                <a:latin typeface="Helvetica"/>
                <a:ea typeface="+mn-ea"/>
                <a:cs typeface="+mn-cs"/>
              </a:rPr>
              <a:t>(MATLAB/MACOS</a:t>
            </a:r>
          </a:p>
        </p:txBody>
      </p:sp>
      <p:sp>
        <p:nvSpPr>
          <p:cNvPr id="40" name="Rectangle 39">
            <a:extLst>
              <a:ext uri="{FF2B5EF4-FFF2-40B4-BE49-F238E27FC236}">
                <a16:creationId xmlns:a16="http://schemas.microsoft.com/office/drawing/2014/main" id="{593F34B1-FE24-4627-989C-F5617A99A431}"/>
              </a:ext>
            </a:extLst>
          </p:cNvPr>
          <p:cNvSpPr/>
          <p:nvPr/>
        </p:nvSpPr>
        <p:spPr>
          <a:xfrm>
            <a:off x="5840271" y="5584162"/>
            <a:ext cx="1186953" cy="79576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Equivalent WFSC Filters</a:t>
            </a:r>
          </a:p>
        </p:txBody>
      </p:sp>
      <p:cxnSp>
        <p:nvCxnSpPr>
          <p:cNvPr id="41" name="Straight Arrow Connector 40">
            <a:extLst>
              <a:ext uri="{FF2B5EF4-FFF2-40B4-BE49-F238E27FC236}">
                <a16:creationId xmlns:a16="http://schemas.microsoft.com/office/drawing/2014/main" id="{63B8C3E9-9648-4041-B4CF-1888620955EE}"/>
              </a:ext>
            </a:extLst>
          </p:cNvPr>
          <p:cNvCxnSpPr>
            <a:cxnSpLocks/>
            <a:stCxn id="11" idx="3"/>
          </p:cNvCxnSpPr>
          <p:nvPr/>
        </p:nvCxnSpPr>
        <p:spPr bwMode="auto">
          <a:xfrm>
            <a:off x="5269727" y="5954305"/>
            <a:ext cx="519617"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F27BF527-A046-44BE-9C7B-5514264FE6EC}"/>
              </a:ext>
            </a:extLst>
          </p:cNvPr>
          <p:cNvSpPr txBox="1"/>
          <p:nvPr/>
        </p:nvSpPr>
        <p:spPr>
          <a:xfrm>
            <a:off x="4838501" y="2991301"/>
            <a:ext cx="12319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70C0"/>
                </a:solidFill>
                <a:effectLst/>
                <a:uLnTx/>
                <a:uFillTx/>
                <a:latin typeface="Helvetica"/>
                <a:ea typeface="+mn-ea"/>
                <a:cs typeface="+mn-cs"/>
              </a:rPr>
              <a:t>LOS, WFE, Beam walk, Beam Shear</a:t>
            </a:r>
          </a:p>
        </p:txBody>
      </p:sp>
      <p:sp>
        <p:nvSpPr>
          <p:cNvPr id="48" name="TextBox 47">
            <a:extLst>
              <a:ext uri="{FF2B5EF4-FFF2-40B4-BE49-F238E27FC236}">
                <a16:creationId xmlns:a16="http://schemas.microsoft.com/office/drawing/2014/main" id="{8A8F76CD-3F96-4E22-A2B1-3503E3BF98BA}"/>
              </a:ext>
            </a:extLst>
          </p:cNvPr>
          <p:cNvSpPr txBox="1"/>
          <p:nvPr/>
        </p:nvSpPr>
        <p:spPr>
          <a:xfrm>
            <a:off x="4860414" y="2660132"/>
            <a:ext cx="1210081" cy="338554"/>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r="100000" b="100000"/>
            </a:path>
            <a:tileRect l="-100000" t="-100000"/>
          </a:gra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Helvetica"/>
                <a:ea typeface="+mn-ea"/>
                <a:cs typeface="+mn-cs"/>
              </a:rPr>
              <a:t>OPD Maps</a:t>
            </a:r>
          </a:p>
        </p:txBody>
      </p:sp>
      <p:sp>
        <p:nvSpPr>
          <p:cNvPr id="50" name="Arrow: Down 49">
            <a:extLst>
              <a:ext uri="{FF2B5EF4-FFF2-40B4-BE49-F238E27FC236}">
                <a16:creationId xmlns:a16="http://schemas.microsoft.com/office/drawing/2014/main" id="{5001894F-FB02-48C1-B401-0DFCF9E19611}"/>
              </a:ext>
            </a:extLst>
          </p:cNvPr>
          <p:cNvSpPr/>
          <p:nvPr/>
        </p:nvSpPr>
        <p:spPr bwMode="auto">
          <a:xfrm>
            <a:off x="5059911" y="4973861"/>
            <a:ext cx="138877" cy="656473"/>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51" name="Oval 50">
            <a:extLst>
              <a:ext uri="{FF2B5EF4-FFF2-40B4-BE49-F238E27FC236}">
                <a16:creationId xmlns:a16="http://schemas.microsoft.com/office/drawing/2014/main" id="{7F4A0369-08A8-41BD-89D1-0795C2133DDA}"/>
              </a:ext>
            </a:extLst>
          </p:cNvPr>
          <p:cNvSpPr/>
          <p:nvPr/>
        </p:nvSpPr>
        <p:spPr>
          <a:xfrm>
            <a:off x="10851463" y="1679793"/>
            <a:ext cx="1172195" cy="824438"/>
          </a:xfrm>
          <a:prstGeom prst="ellipse">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00"/>
                </a:solidFill>
                <a:effectLst/>
                <a:uLnTx/>
                <a:uFillTx/>
                <a:latin typeface="Helvetica"/>
                <a:ea typeface="+mn-ea"/>
                <a:cs typeface="+mn-cs"/>
              </a:rPr>
              <a:t>Raw Static Contrast</a:t>
            </a:r>
          </a:p>
        </p:txBody>
      </p:sp>
      <p:sp>
        <p:nvSpPr>
          <p:cNvPr id="56" name="Rectangle 55">
            <a:extLst>
              <a:ext uri="{FF2B5EF4-FFF2-40B4-BE49-F238E27FC236}">
                <a16:creationId xmlns:a16="http://schemas.microsoft.com/office/drawing/2014/main" id="{646774C3-7C70-478E-80AC-38D6ADB02422}"/>
              </a:ext>
            </a:extLst>
          </p:cNvPr>
          <p:cNvSpPr/>
          <p:nvPr/>
        </p:nvSpPr>
        <p:spPr>
          <a:xfrm>
            <a:off x="6379540" y="4719517"/>
            <a:ext cx="79701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70C0"/>
                </a:solidFill>
                <a:effectLst/>
                <a:uLnTx/>
                <a:uFillTx/>
                <a:latin typeface="Helvetica"/>
                <a:ea typeface="+mn-ea"/>
                <a:cs typeface="+mn-cs"/>
              </a:rPr>
              <a:t>w/o RBCS</a:t>
            </a:r>
            <a:endParaRPr kumimoji="0" lang="en-US" sz="1000" b="1" i="0" u="none" strike="noStrike" kern="1200" cap="none" spc="0" normalizeH="0" baseline="0" noProof="0" dirty="0">
              <a:ln>
                <a:noFill/>
              </a:ln>
              <a:solidFill>
                <a:srgbClr val="000000"/>
              </a:solidFill>
              <a:effectLst/>
              <a:uLnTx/>
              <a:uFillTx/>
              <a:latin typeface="Helvetica"/>
              <a:ea typeface="+mn-ea"/>
              <a:cs typeface="+mn-cs"/>
            </a:endParaRPr>
          </a:p>
        </p:txBody>
      </p:sp>
      <p:cxnSp>
        <p:nvCxnSpPr>
          <p:cNvPr id="57" name="Connector: Elbow 56">
            <a:extLst>
              <a:ext uri="{FF2B5EF4-FFF2-40B4-BE49-F238E27FC236}">
                <a16:creationId xmlns:a16="http://schemas.microsoft.com/office/drawing/2014/main" id="{629A5C57-EDFA-48FF-8139-68520E553BE9}"/>
              </a:ext>
            </a:extLst>
          </p:cNvPr>
          <p:cNvCxnSpPr>
            <a:cxnSpLocks/>
            <a:stCxn id="36" idx="0"/>
            <a:endCxn id="156" idx="1"/>
          </p:cNvCxnSpPr>
          <p:nvPr/>
        </p:nvCxnSpPr>
        <p:spPr bwMode="auto">
          <a:xfrm rot="5400000" flipH="1" flipV="1">
            <a:off x="473923" y="1515650"/>
            <a:ext cx="294341" cy="600668"/>
          </a:xfrm>
          <a:prstGeom prst="bentConnector2">
            <a:avLst/>
          </a:prstGeom>
          <a:solidFill>
            <a:schemeClr val="accent1"/>
          </a:solidFill>
          <a:ln w="9525" cap="flat" cmpd="sng" algn="ctr">
            <a:solidFill>
              <a:schemeClr val="tx1"/>
            </a:solidFill>
            <a:prstDash val="solid"/>
            <a:round/>
            <a:headEnd type="none" w="med" len="med"/>
            <a:tailEnd type="triangle"/>
          </a:ln>
          <a:effectLst/>
        </p:spPr>
      </p:cxnSp>
      <p:sp>
        <p:nvSpPr>
          <p:cNvPr id="92" name="TextBox 91">
            <a:extLst>
              <a:ext uri="{FF2B5EF4-FFF2-40B4-BE49-F238E27FC236}">
                <a16:creationId xmlns:a16="http://schemas.microsoft.com/office/drawing/2014/main" id="{E594B9E8-05F5-4074-9DFB-735B5D52EA1E}"/>
              </a:ext>
            </a:extLst>
          </p:cNvPr>
          <p:cNvSpPr txBox="1"/>
          <p:nvPr/>
        </p:nvSpPr>
        <p:spPr>
          <a:xfrm>
            <a:off x="901539" y="5555274"/>
            <a:ext cx="158248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Linearized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Analysis Path</a:t>
            </a:r>
          </a:p>
        </p:txBody>
      </p:sp>
      <p:sp>
        <p:nvSpPr>
          <p:cNvPr id="106" name="Rectangle 105">
            <a:extLst>
              <a:ext uri="{FF2B5EF4-FFF2-40B4-BE49-F238E27FC236}">
                <a16:creationId xmlns:a16="http://schemas.microsoft.com/office/drawing/2014/main" id="{67792DFA-E19F-4638-82EE-954044C65AE5}"/>
              </a:ext>
            </a:extLst>
          </p:cNvPr>
          <p:cNvSpPr/>
          <p:nvPr/>
        </p:nvSpPr>
        <p:spPr>
          <a:xfrm>
            <a:off x="7965166" y="3597814"/>
            <a:ext cx="2495601" cy="282220"/>
          </a:xfrm>
          <a:prstGeom prst="rect">
            <a:avLst/>
          </a:prstGeom>
          <a:gradFill flip="none" rotWithShape="1">
            <a:gsLst>
              <a:gs pos="0">
                <a:schemeClr val="accent1">
                  <a:lumMod val="50000"/>
                  <a:tint val="66000"/>
                  <a:satMod val="160000"/>
                </a:schemeClr>
              </a:gs>
              <a:gs pos="50000">
                <a:schemeClr val="accent1">
                  <a:lumMod val="50000"/>
                  <a:tint val="44500"/>
                  <a:satMod val="160000"/>
                </a:schemeClr>
              </a:gs>
              <a:gs pos="100000">
                <a:schemeClr val="accent1">
                  <a:lumMod val="50000"/>
                  <a:tint val="23500"/>
                  <a:satMod val="160000"/>
                </a:schemeClr>
              </a:gs>
            </a:gsLst>
            <a:lin ang="135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Helvetica"/>
                <a:ea typeface="+mn-ea"/>
                <a:cs typeface="+mn-cs"/>
              </a:rPr>
              <a:t>Static (Raw)</a:t>
            </a:r>
            <a:r>
              <a:rPr kumimoji="0" lang="en-US" sz="1600" b="0" i="0" u="none" strike="noStrike" kern="1200" cap="none" spc="0" normalizeH="0" baseline="0" noProof="0" dirty="0">
                <a:ln>
                  <a:noFill/>
                </a:ln>
                <a:solidFill>
                  <a:srgbClr val="FFFFFF"/>
                </a:solidFill>
                <a:effectLst/>
                <a:uLnTx/>
                <a:uFillTx/>
                <a:latin typeface="Helvetica"/>
                <a:ea typeface="+mn-ea"/>
                <a:cs typeface="+mn-cs"/>
              </a:rPr>
              <a:t> </a:t>
            </a:r>
            <a:endParaRPr kumimoji="0" lang="en-US" sz="1200" b="0" i="0" u="none" strike="noStrike" kern="1200" cap="none" spc="0" normalizeH="0" baseline="0" noProof="0" dirty="0">
              <a:ln>
                <a:noFill/>
              </a:ln>
              <a:solidFill>
                <a:srgbClr val="FFFFFF"/>
              </a:solidFill>
              <a:effectLst/>
              <a:uLnTx/>
              <a:uFillTx/>
              <a:latin typeface="Helvetica"/>
              <a:ea typeface="+mn-ea"/>
              <a:cs typeface="+mn-cs"/>
            </a:endParaRPr>
          </a:p>
        </p:txBody>
      </p:sp>
      <p:sp>
        <p:nvSpPr>
          <p:cNvPr id="107" name="Rectangle 106">
            <a:extLst>
              <a:ext uri="{FF2B5EF4-FFF2-40B4-BE49-F238E27FC236}">
                <a16:creationId xmlns:a16="http://schemas.microsoft.com/office/drawing/2014/main" id="{6A995E39-0CF8-486F-B13D-76499C4EE6DB}"/>
              </a:ext>
            </a:extLst>
          </p:cNvPr>
          <p:cNvSpPr/>
          <p:nvPr/>
        </p:nvSpPr>
        <p:spPr>
          <a:xfrm>
            <a:off x="7965166" y="3999859"/>
            <a:ext cx="2495601" cy="507102"/>
          </a:xfrm>
          <a:prstGeom prst="rect">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path path="circle">
              <a:fillToRect r="100000" b="100000"/>
            </a:path>
            <a:tileRect l="-100000" t="-100000"/>
          </a:gra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Helvetica"/>
                <a:ea typeface="+mn-ea"/>
                <a:cs typeface="+mn-cs"/>
              </a:rPr>
              <a:t>Stability </a:t>
            </a:r>
            <a:endParaRPr kumimoji="0" lang="en-US" sz="1200" b="0" i="0" u="none" strike="noStrike" kern="1200" cap="none" spc="0" normalizeH="0" baseline="0" noProof="0">
              <a:ln>
                <a:noFill/>
              </a:ln>
              <a:solidFill>
                <a:srgbClr val="FFFFFF"/>
              </a:solidFill>
              <a:effectLst/>
              <a:uLnTx/>
              <a:uFillTx/>
              <a:latin typeface="Helvetica"/>
              <a:ea typeface="+mn-ea"/>
              <a:cs typeface="+mn-cs"/>
            </a:endParaRPr>
          </a:p>
        </p:txBody>
      </p:sp>
      <p:sp>
        <p:nvSpPr>
          <p:cNvPr id="123" name="Oval 122">
            <a:extLst>
              <a:ext uri="{FF2B5EF4-FFF2-40B4-BE49-F238E27FC236}">
                <a16:creationId xmlns:a16="http://schemas.microsoft.com/office/drawing/2014/main" id="{D97746DB-8EFC-4A2B-B0EC-C9EDB7C0A9B1}"/>
              </a:ext>
            </a:extLst>
          </p:cNvPr>
          <p:cNvSpPr/>
          <p:nvPr/>
        </p:nvSpPr>
        <p:spPr>
          <a:xfrm>
            <a:off x="10727727" y="4753833"/>
            <a:ext cx="1295931" cy="703422"/>
          </a:xfrm>
          <a:prstGeom prst="ellipse">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27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00"/>
                </a:solidFill>
                <a:effectLst/>
                <a:uLnTx/>
                <a:uFillTx/>
                <a:latin typeface="Helvetica"/>
                <a:ea typeface="+mn-ea"/>
                <a:cs typeface="+mn-cs"/>
              </a:rPr>
              <a:t>Speckle Time Histories</a:t>
            </a:r>
          </a:p>
        </p:txBody>
      </p:sp>
      <p:cxnSp>
        <p:nvCxnSpPr>
          <p:cNvPr id="153" name="Straight Arrow Connector 152">
            <a:extLst>
              <a:ext uri="{FF2B5EF4-FFF2-40B4-BE49-F238E27FC236}">
                <a16:creationId xmlns:a16="http://schemas.microsoft.com/office/drawing/2014/main" id="{DA1FC3CD-B749-4408-8EBC-A870BB16519C}"/>
              </a:ext>
            </a:extLst>
          </p:cNvPr>
          <p:cNvCxnSpPr>
            <a:cxnSpLocks/>
          </p:cNvCxnSpPr>
          <p:nvPr/>
        </p:nvCxnSpPr>
        <p:spPr bwMode="auto">
          <a:xfrm flipV="1">
            <a:off x="7045642" y="5964129"/>
            <a:ext cx="486063" cy="4384"/>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sp>
        <p:nvSpPr>
          <p:cNvPr id="156" name="Rectangle 155">
            <a:extLst>
              <a:ext uri="{FF2B5EF4-FFF2-40B4-BE49-F238E27FC236}">
                <a16:creationId xmlns:a16="http://schemas.microsoft.com/office/drawing/2014/main" id="{DFAE56B6-B794-4C78-9B7A-F98772D3F5DD}"/>
              </a:ext>
            </a:extLst>
          </p:cNvPr>
          <p:cNvSpPr/>
          <p:nvPr/>
        </p:nvSpPr>
        <p:spPr>
          <a:xfrm>
            <a:off x="921427" y="1025636"/>
            <a:ext cx="6290582" cy="1286354"/>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808080"/>
                </a:solidFill>
                <a:effectLst/>
                <a:uLnTx/>
                <a:uFillTx/>
                <a:latin typeface="Helvetica"/>
                <a:ea typeface="+mn-ea"/>
                <a:cs typeface="+mn-cs"/>
              </a:rPr>
              <a:t>ACS/LOS/Jitter</a:t>
            </a:r>
          </a:p>
        </p:txBody>
      </p:sp>
      <p:sp>
        <p:nvSpPr>
          <p:cNvPr id="157" name="Rectangle 156">
            <a:extLst>
              <a:ext uri="{FF2B5EF4-FFF2-40B4-BE49-F238E27FC236}">
                <a16:creationId xmlns:a16="http://schemas.microsoft.com/office/drawing/2014/main" id="{B8A0EBE8-07EA-4194-BFFA-8EECF872CFE0}"/>
              </a:ext>
            </a:extLst>
          </p:cNvPr>
          <p:cNvSpPr/>
          <p:nvPr/>
        </p:nvSpPr>
        <p:spPr>
          <a:xfrm>
            <a:off x="3002429" y="1506320"/>
            <a:ext cx="853485" cy="56426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Jitter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FEM</a:t>
            </a:r>
          </a:p>
        </p:txBody>
      </p:sp>
      <p:sp>
        <p:nvSpPr>
          <p:cNvPr id="158" name="Rectangle 157">
            <a:extLst>
              <a:ext uri="{FF2B5EF4-FFF2-40B4-BE49-F238E27FC236}">
                <a16:creationId xmlns:a16="http://schemas.microsoft.com/office/drawing/2014/main" id="{47EE7D4D-06DD-47D9-AE47-F05EA1943736}"/>
              </a:ext>
            </a:extLst>
          </p:cNvPr>
          <p:cNvSpPr/>
          <p:nvPr/>
        </p:nvSpPr>
        <p:spPr>
          <a:xfrm>
            <a:off x="4176875" y="1393654"/>
            <a:ext cx="1375730" cy="78959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LOM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70C0"/>
                </a:solidFill>
                <a:effectLst/>
                <a:uLnTx/>
                <a:uFillTx/>
                <a:latin typeface="Helvetica"/>
                <a:ea typeface="+mn-ea"/>
                <a:cs typeface="+mn-cs"/>
              </a:rPr>
              <a:t>(Linear Optical Model)</a:t>
            </a:r>
            <a:endParaRPr kumimoji="0" lang="en-US" sz="1800" b="0" i="0" u="none" strike="noStrike" kern="1200" cap="none" spc="0" normalizeH="0" baseline="0" noProof="0">
              <a:ln>
                <a:noFill/>
              </a:ln>
              <a:solidFill>
                <a:srgbClr val="0070C0"/>
              </a:solidFill>
              <a:effectLst/>
              <a:uLnTx/>
              <a:uFillTx/>
              <a:latin typeface="Helvetica"/>
              <a:ea typeface="+mn-ea"/>
              <a:cs typeface="+mn-cs"/>
            </a:endParaRPr>
          </a:p>
        </p:txBody>
      </p:sp>
      <p:sp>
        <p:nvSpPr>
          <p:cNvPr id="159" name="Rectangle 158">
            <a:extLst>
              <a:ext uri="{FF2B5EF4-FFF2-40B4-BE49-F238E27FC236}">
                <a16:creationId xmlns:a16="http://schemas.microsoft.com/office/drawing/2014/main" id="{507DC26C-4429-49CB-B53A-9C56C6B19920}"/>
              </a:ext>
            </a:extLst>
          </p:cNvPr>
          <p:cNvSpPr/>
          <p:nvPr/>
        </p:nvSpPr>
        <p:spPr>
          <a:xfrm>
            <a:off x="5909414" y="1464435"/>
            <a:ext cx="1150224" cy="63712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ACS/LOS Control</a:t>
            </a:r>
          </a:p>
        </p:txBody>
      </p:sp>
      <p:sp>
        <p:nvSpPr>
          <p:cNvPr id="160" name="Rectangle 159">
            <a:extLst>
              <a:ext uri="{FF2B5EF4-FFF2-40B4-BE49-F238E27FC236}">
                <a16:creationId xmlns:a16="http://schemas.microsoft.com/office/drawing/2014/main" id="{C4EC2315-E377-497F-A4A3-693CBD23A5D6}"/>
              </a:ext>
            </a:extLst>
          </p:cNvPr>
          <p:cNvSpPr/>
          <p:nvPr/>
        </p:nvSpPr>
        <p:spPr>
          <a:xfrm>
            <a:off x="1063863" y="1402651"/>
            <a:ext cx="1448314" cy="78959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Disturbances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Helvetica"/>
                <a:ea typeface="+mn-ea"/>
                <a:cs typeface="+mn-cs"/>
              </a:rPr>
              <a:t>RWA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0C0"/>
                </a:solidFill>
                <a:effectLst/>
                <a:uLnTx/>
                <a:uFillTx/>
                <a:latin typeface="Symbol" panose="05050102010706020507" pitchFamily="18" charset="2"/>
                <a:ea typeface="+mn-ea"/>
                <a:cs typeface="+mn-cs"/>
              </a:rPr>
              <a:t>m</a:t>
            </a:r>
            <a:r>
              <a:rPr kumimoji="0" lang="en-US" sz="1600" b="0" i="0" u="none" strike="noStrike" kern="1200" cap="none" spc="0" normalizeH="0" baseline="0" noProof="0">
                <a:ln>
                  <a:noFill/>
                </a:ln>
                <a:solidFill>
                  <a:srgbClr val="0070C0"/>
                </a:solidFill>
                <a:effectLst/>
                <a:uLnTx/>
                <a:uFillTx/>
                <a:latin typeface="Helvetica"/>
                <a:ea typeface="+mn-ea"/>
                <a:cs typeface="+mn-cs"/>
              </a:rPr>
              <a:t>Thrusters</a:t>
            </a:r>
          </a:p>
        </p:txBody>
      </p:sp>
      <p:cxnSp>
        <p:nvCxnSpPr>
          <p:cNvPr id="161" name="Straight Arrow Connector 160">
            <a:extLst>
              <a:ext uri="{FF2B5EF4-FFF2-40B4-BE49-F238E27FC236}">
                <a16:creationId xmlns:a16="http://schemas.microsoft.com/office/drawing/2014/main" id="{0896E5E3-B546-488D-A7E8-85E890E06780}"/>
              </a:ext>
            </a:extLst>
          </p:cNvPr>
          <p:cNvCxnSpPr>
            <a:cxnSpLocks/>
            <a:stCxn id="160" idx="3"/>
            <a:endCxn id="157" idx="1"/>
          </p:cNvCxnSpPr>
          <p:nvPr/>
        </p:nvCxnSpPr>
        <p:spPr bwMode="auto">
          <a:xfrm flipV="1">
            <a:off x="2512177" y="1788451"/>
            <a:ext cx="490252" cy="899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62" name="Straight Arrow Connector 161">
            <a:extLst>
              <a:ext uri="{FF2B5EF4-FFF2-40B4-BE49-F238E27FC236}">
                <a16:creationId xmlns:a16="http://schemas.microsoft.com/office/drawing/2014/main" id="{3D2FBF30-8053-4C2F-A772-CC825756676A}"/>
              </a:ext>
            </a:extLst>
          </p:cNvPr>
          <p:cNvCxnSpPr>
            <a:cxnSpLocks/>
            <a:stCxn id="157" idx="3"/>
            <a:endCxn id="158" idx="1"/>
          </p:cNvCxnSpPr>
          <p:nvPr/>
        </p:nvCxnSpPr>
        <p:spPr bwMode="auto">
          <a:xfrm flipV="1">
            <a:off x="3855914" y="1788450"/>
            <a:ext cx="320961" cy="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63" name="Straight Arrow Connector 162">
            <a:extLst>
              <a:ext uri="{FF2B5EF4-FFF2-40B4-BE49-F238E27FC236}">
                <a16:creationId xmlns:a16="http://schemas.microsoft.com/office/drawing/2014/main" id="{BE8BD4BA-1828-4CE9-AA11-E1225E071F7A}"/>
              </a:ext>
            </a:extLst>
          </p:cNvPr>
          <p:cNvCxnSpPr>
            <a:cxnSpLocks/>
            <a:stCxn id="158" idx="3"/>
            <a:endCxn id="159" idx="1"/>
          </p:cNvCxnSpPr>
          <p:nvPr/>
        </p:nvCxnSpPr>
        <p:spPr bwMode="auto">
          <a:xfrm flipV="1">
            <a:off x="5552605" y="1782996"/>
            <a:ext cx="356809" cy="545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65" name="Straight Arrow Connector 164">
            <a:extLst>
              <a:ext uri="{FF2B5EF4-FFF2-40B4-BE49-F238E27FC236}">
                <a16:creationId xmlns:a16="http://schemas.microsoft.com/office/drawing/2014/main" id="{F8D5D2F9-8ADF-4D87-B5D2-A7CF5392C7FD}"/>
              </a:ext>
            </a:extLst>
          </p:cNvPr>
          <p:cNvCxnSpPr>
            <a:cxnSpLocks/>
          </p:cNvCxnSpPr>
          <p:nvPr/>
        </p:nvCxnSpPr>
        <p:spPr>
          <a:xfrm>
            <a:off x="9201584" y="1379307"/>
            <a:ext cx="0" cy="25402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06" name="Connector: Elbow 205">
            <a:extLst>
              <a:ext uri="{FF2B5EF4-FFF2-40B4-BE49-F238E27FC236}">
                <a16:creationId xmlns:a16="http://schemas.microsoft.com/office/drawing/2014/main" id="{7E848143-F095-44D2-B338-6A750A650A14}"/>
              </a:ext>
            </a:extLst>
          </p:cNvPr>
          <p:cNvCxnSpPr>
            <a:cxnSpLocks/>
          </p:cNvCxnSpPr>
          <p:nvPr/>
        </p:nvCxnSpPr>
        <p:spPr bwMode="auto">
          <a:xfrm rot="16200000" flipH="1">
            <a:off x="4416181" y="2377595"/>
            <a:ext cx="562098" cy="215533"/>
          </a:xfrm>
          <a:prstGeom prst="bentConnector2">
            <a:avLst/>
          </a:prstGeom>
          <a:solidFill>
            <a:schemeClr val="accent1"/>
          </a:solidFill>
          <a:ln w="9525" cap="flat" cmpd="sng" algn="ctr">
            <a:solidFill>
              <a:schemeClr val="tx1"/>
            </a:solidFill>
            <a:prstDash val="solid"/>
            <a:round/>
            <a:headEnd type="none" w="med" len="med"/>
            <a:tailEnd type="triangle"/>
          </a:ln>
          <a:effectLst/>
        </p:spPr>
      </p:cxnSp>
      <p:sp>
        <p:nvSpPr>
          <p:cNvPr id="239" name="Arrow: Down 238">
            <a:extLst>
              <a:ext uri="{FF2B5EF4-FFF2-40B4-BE49-F238E27FC236}">
                <a16:creationId xmlns:a16="http://schemas.microsoft.com/office/drawing/2014/main" id="{02667FE1-F8F2-453A-AFE7-8771F033D8E1}"/>
              </a:ext>
            </a:extLst>
          </p:cNvPr>
          <p:cNvSpPr/>
          <p:nvPr/>
        </p:nvSpPr>
        <p:spPr bwMode="auto">
          <a:xfrm>
            <a:off x="6707422" y="2326202"/>
            <a:ext cx="215534" cy="61783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240" name="Arrow: Down 239">
            <a:extLst>
              <a:ext uri="{FF2B5EF4-FFF2-40B4-BE49-F238E27FC236}">
                <a16:creationId xmlns:a16="http://schemas.microsoft.com/office/drawing/2014/main" id="{7BF0F3DD-455F-4386-96B5-72A7B1004EB8}"/>
              </a:ext>
            </a:extLst>
          </p:cNvPr>
          <p:cNvSpPr/>
          <p:nvPr/>
        </p:nvSpPr>
        <p:spPr bwMode="auto">
          <a:xfrm rot="16200000">
            <a:off x="6091005" y="3898045"/>
            <a:ext cx="152029" cy="325265"/>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250" name="Arrow: Down 249">
            <a:extLst>
              <a:ext uri="{FF2B5EF4-FFF2-40B4-BE49-F238E27FC236}">
                <a16:creationId xmlns:a16="http://schemas.microsoft.com/office/drawing/2014/main" id="{4A559AD7-CDAD-4AFB-B6A0-C3336EC6C90B}"/>
              </a:ext>
            </a:extLst>
          </p:cNvPr>
          <p:cNvSpPr/>
          <p:nvPr/>
        </p:nvSpPr>
        <p:spPr bwMode="auto">
          <a:xfrm rot="16200000">
            <a:off x="7614121" y="2916707"/>
            <a:ext cx="159619" cy="48846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256" name="Rectangle 255">
            <a:extLst>
              <a:ext uri="{FF2B5EF4-FFF2-40B4-BE49-F238E27FC236}">
                <a16:creationId xmlns:a16="http://schemas.microsoft.com/office/drawing/2014/main" id="{A1012019-993A-437E-9E51-92F5A261A2E2}"/>
              </a:ext>
            </a:extLst>
          </p:cNvPr>
          <p:cNvSpPr/>
          <p:nvPr/>
        </p:nvSpPr>
        <p:spPr>
          <a:xfrm>
            <a:off x="7953784" y="2797125"/>
            <a:ext cx="2495601" cy="48071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70C0"/>
                </a:solidFill>
                <a:effectLst/>
                <a:uLnTx/>
                <a:uFillTx/>
                <a:latin typeface="Helvetica"/>
                <a:ea typeface="+mn-ea"/>
                <a:cs typeface="+mn-cs"/>
              </a:rPr>
              <a:t>Coronagraph WFSC: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70C0"/>
                </a:solidFill>
                <a:effectLst/>
                <a:uLnTx/>
                <a:uFillTx/>
                <a:latin typeface="Helvetica"/>
                <a:ea typeface="+mn-ea"/>
                <a:cs typeface="+mn-cs"/>
              </a:rPr>
              <a:t>LOWFS / HOWFSC</a:t>
            </a:r>
            <a:endParaRPr kumimoji="0" lang="en-US" sz="700" b="1" i="0" u="none" strike="noStrike" kern="1200" cap="none" spc="0" normalizeH="0" baseline="0" noProof="0">
              <a:ln>
                <a:noFill/>
              </a:ln>
              <a:solidFill>
                <a:srgbClr val="0070C0"/>
              </a:solidFill>
              <a:effectLst/>
              <a:uLnTx/>
              <a:uFillTx/>
              <a:latin typeface="Helvetica"/>
              <a:ea typeface="+mn-ea"/>
              <a:cs typeface="+mn-cs"/>
            </a:endParaRPr>
          </a:p>
        </p:txBody>
      </p:sp>
      <p:cxnSp>
        <p:nvCxnSpPr>
          <p:cNvPr id="275" name="Elbow Connector 109">
            <a:extLst>
              <a:ext uri="{FF2B5EF4-FFF2-40B4-BE49-F238E27FC236}">
                <a16:creationId xmlns:a16="http://schemas.microsoft.com/office/drawing/2014/main" id="{50074D07-26D5-4E29-A83D-19847E6FB110}"/>
              </a:ext>
            </a:extLst>
          </p:cNvPr>
          <p:cNvCxnSpPr>
            <a:cxnSpLocks/>
            <a:stCxn id="106" idx="3"/>
            <a:endCxn id="51" idx="2"/>
          </p:cNvCxnSpPr>
          <p:nvPr/>
        </p:nvCxnSpPr>
        <p:spPr>
          <a:xfrm flipV="1">
            <a:off x="10460767" y="2092012"/>
            <a:ext cx="390696" cy="1646912"/>
          </a:xfrm>
          <a:prstGeom prst="bentConnector3">
            <a:avLst>
              <a:gd name="adj1" fmla="val 5000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5" name="Elbow Connector 109">
            <a:extLst>
              <a:ext uri="{FF2B5EF4-FFF2-40B4-BE49-F238E27FC236}">
                <a16:creationId xmlns:a16="http://schemas.microsoft.com/office/drawing/2014/main" id="{2A359471-A6AF-4B78-827D-EFC7C149B507}"/>
              </a:ext>
            </a:extLst>
          </p:cNvPr>
          <p:cNvCxnSpPr>
            <a:cxnSpLocks/>
            <a:endCxn id="123" idx="2"/>
          </p:cNvCxnSpPr>
          <p:nvPr/>
        </p:nvCxnSpPr>
        <p:spPr>
          <a:xfrm rot="16200000" flipH="1">
            <a:off x="10317014" y="4694831"/>
            <a:ext cx="554466" cy="266960"/>
          </a:xfrm>
          <a:prstGeom prst="bentConnector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7" name="Elbow Connector 109">
            <a:extLst>
              <a:ext uri="{FF2B5EF4-FFF2-40B4-BE49-F238E27FC236}">
                <a16:creationId xmlns:a16="http://schemas.microsoft.com/office/drawing/2014/main" id="{72DACD98-5292-4EFD-868F-C5E823C9A994}"/>
              </a:ext>
            </a:extLst>
          </p:cNvPr>
          <p:cNvCxnSpPr>
            <a:cxnSpLocks/>
            <a:endCxn id="10" idx="2"/>
          </p:cNvCxnSpPr>
          <p:nvPr/>
        </p:nvCxnSpPr>
        <p:spPr>
          <a:xfrm>
            <a:off x="10524179" y="4145177"/>
            <a:ext cx="266960" cy="10073"/>
          </a:xfrm>
          <a:prstGeom prst="bentConnector3">
            <a:avLst>
              <a:gd name="adj1" fmla="val 5000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93" name="Elbow Connector 109">
            <a:extLst>
              <a:ext uri="{FF2B5EF4-FFF2-40B4-BE49-F238E27FC236}">
                <a16:creationId xmlns:a16="http://schemas.microsoft.com/office/drawing/2014/main" id="{97A9B221-6374-46DE-9E3D-5C5EEE25A03B}"/>
              </a:ext>
            </a:extLst>
          </p:cNvPr>
          <p:cNvCxnSpPr>
            <a:cxnSpLocks/>
          </p:cNvCxnSpPr>
          <p:nvPr/>
        </p:nvCxnSpPr>
        <p:spPr>
          <a:xfrm flipV="1">
            <a:off x="10227269" y="5278238"/>
            <a:ext cx="500458" cy="377775"/>
          </a:xfrm>
          <a:prstGeom prst="bentConnector3">
            <a:avLst>
              <a:gd name="adj1" fmla="val 5000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06" name="TextBox 305">
            <a:extLst>
              <a:ext uri="{FF2B5EF4-FFF2-40B4-BE49-F238E27FC236}">
                <a16:creationId xmlns:a16="http://schemas.microsoft.com/office/drawing/2014/main" id="{741E144C-A05B-4ABA-89C1-AA22E9052EDE}"/>
              </a:ext>
            </a:extLst>
          </p:cNvPr>
          <p:cNvSpPr txBox="1"/>
          <p:nvPr/>
        </p:nvSpPr>
        <p:spPr>
          <a:xfrm>
            <a:off x="4633665" y="3591972"/>
            <a:ext cx="11416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mn-cs"/>
              </a:rPr>
              <a:t>Thermal Drift</a:t>
            </a:r>
          </a:p>
        </p:txBody>
      </p:sp>
      <p:sp>
        <p:nvSpPr>
          <p:cNvPr id="307" name="TextBox 306">
            <a:extLst>
              <a:ext uri="{FF2B5EF4-FFF2-40B4-BE49-F238E27FC236}">
                <a16:creationId xmlns:a16="http://schemas.microsoft.com/office/drawing/2014/main" id="{7F6069F5-64C6-4359-9A09-B7108C2FD4D7}"/>
              </a:ext>
            </a:extLst>
          </p:cNvPr>
          <p:cNvSpPr txBox="1"/>
          <p:nvPr/>
        </p:nvSpPr>
        <p:spPr>
          <a:xfrm>
            <a:off x="4866869" y="2336635"/>
            <a:ext cx="55976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mn-cs"/>
              </a:rPr>
              <a:t>Jitter</a:t>
            </a:r>
          </a:p>
        </p:txBody>
      </p:sp>
      <p:pic>
        <p:nvPicPr>
          <p:cNvPr id="313" name="Picture 312">
            <a:extLst>
              <a:ext uri="{FF2B5EF4-FFF2-40B4-BE49-F238E27FC236}">
                <a16:creationId xmlns:a16="http://schemas.microsoft.com/office/drawing/2014/main" id="{3C8825A1-C821-4B9D-9C03-E246F5B20357}"/>
              </a:ext>
            </a:extLst>
          </p:cNvPr>
          <p:cNvPicPr>
            <a:picLocks noChangeAspect="1"/>
          </p:cNvPicPr>
          <p:nvPr/>
        </p:nvPicPr>
        <p:blipFill>
          <a:blip r:embed="rId2"/>
          <a:stretch>
            <a:fillRect/>
          </a:stretch>
        </p:blipFill>
        <p:spPr>
          <a:xfrm>
            <a:off x="9510367" y="4594531"/>
            <a:ext cx="855465" cy="888517"/>
          </a:xfrm>
          <a:prstGeom prst="rect">
            <a:avLst/>
          </a:prstGeom>
        </p:spPr>
      </p:pic>
      <p:sp>
        <p:nvSpPr>
          <p:cNvPr id="315" name="TextBox 314">
            <a:extLst>
              <a:ext uri="{FF2B5EF4-FFF2-40B4-BE49-F238E27FC236}">
                <a16:creationId xmlns:a16="http://schemas.microsoft.com/office/drawing/2014/main" id="{C1224408-676E-40D6-AC64-F4D83A757F0A}"/>
              </a:ext>
            </a:extLst>
          </p:cNvPr>
          <p:cNvSpPr txBox="1"/>
          <p:nvPr/>
        </p:nvSpPr>
        <p:spPr>
          <a:xfrm>
            <a:off x="6674696" y="820338"/>
            <a:ext cx="815412" cy="584775"/>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r="100000" b="100000"/>
            </a:path>
            <a:tileRect l="-100000" t="-100000"/>
          </a:gra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00"/>
                </a:solidFill>
                <a:effectLst/>
                <a:uLnTx/>
                <a:uFillTx/>
                <a:latin typeface="Helvetica"/>
                <a:ea typeface="+mn-ea"/>
                <a:cs typeface="+mn-cs"/>
              </a:rPr>
              <a:t>Slew &amp; Settle</a:t>
            </a:r>
          </a:p>
        </p:txBody>
      </p:sp>
      <p:cxnSp>
        <p:nvCxnSpPr>
          <p:cNvPr id="322" name="Elbow Connector 109">
            <a:extLst>
              <a:ext uri="{FF2B5EF4-FFF2-40B4-BE49-F238E27FC236}">
                <a16:creationId xmlns:a16="http://schemas.microsoft.com/office/drawing/2014/main" id="{C0134A3E-9972-4949-A839-3A15AD75B1FD}"/>
              </a:ext>
            </a:extLst>
          </p:cNvPr>
          <p:cNvCxnSpPr>
            <a:cxnSpLocks/>
            <a:stCxn id="159" idx="3"/>
          </p:cNvCxnSpPr>
          <p:nvPr/>
        </p:nvCxnSpPr>
        <p:spPr>
          <a:xfrm flipV="1">
            <a:off x="7059638" y="1410727"/>
            <a:ext cx="341076" cy="372269"/>
          </a:xfrm>
          <a:prstGeom prst="bentConnector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70" name="Arrow: Down 69">
            <a:extLst>
              <a:ext uri="{FF2B5EF4-FFF2-40B4-BE49-F238E27FC236}">
                <a16:creationId xmlns:a16="http://schemas.microsoft.com/office/drawing/2014/main" id="{B5571CE4-C599-48A3-8531-B223DB358BD3}"/>
              </a:ext>
            </a:extLst>
          </p:cNvPr>
          <p:cNvSpPr/>
          <p:nvPr/>
        </p:nvSpPr>
        <p:spPr bwMode="auto">
          <a:xfrm rot="16200000">
            <a:off x="6879529" y="3749257"/>
            <a:ext cx="121416" cy="1887736"/>
          </a:xfrm>
          <a:prstGeom prst="downArrow">
            <a:avLst/>
          </a:prstGeom>
          <a:solidFill>
            <a:schemeClr val="accent1"/>
          </a:solidFill>
          <a:ln w="9525" cap="flat" cmpd="sng" algn="ctr">
            <a:solidFill>
              <a:schemeClr val="tx1"/>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16" name="Rectangle 15">
            <a:extLst>
              <a:ext uri="{FF2B5EF4-FFF2-40B4-BE49-F238E27FC236}">
                <a16:creationId xmlns:a16="http://schemas.microsoft.com/office/drawing/2014/main" id="{F0123C9D-F13A-4370-B9CF-37DA5B5639F8}"/>
              </a:ext>
            </a:extLst>
          </p:cNvPr>
          <p:cNvSpPr/>
          <p:nvPr/>
        </p:nvSpPr>
        <p:spPr>
          <a:xfrm>
            <a:off x="7784597" y="852973"/>
            <a:ext cx="2856737" cy="529188"/>
          </a:xfrm>
          <a:prstGeom prst="rect">
            <a:avLst/>
          </a:prstGeom>
          <a:solidFill>
            <a:srgbClr val="0066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Helvetica"/>
                <a:ea typeface="+mn-ea"/>
                <a:cs typeface="+mn-cs"/>
              </a:rPr>
              <a:t>Optical Prescription, Coro Design, Static Fabrication Errors </a:t>
            </a:r>
            <a:r>
              <a:rPr kumimoji="0" lang="en-US" sz="1600" b="0" i="0" u="none" strike="noStrike" kern="1200" cap="none" spc="0" normalizeH="0" baseline="0" noProof="0" dirty="0">
                <a:ln>
                  <a:noFill/>
                </a:ln>
                <a:solidFill>
                  <a:srgbClr val="FFFFFF"/>
                </a:solidFill>
                <a:effectLst/>
                <a:uLnTx/>
                <a:uFillTx/>
                <a:latin typeface="Helvetica"/>
                <a:ea typeface="+mn-ea"/>
                <a:cs typeface="+mn-cs"/>
              </a:rPr>
              <a:t>…</a:t>
            </a:r>
          </a:p>
        </p:txBody>
      </p:sp>
      <p:sp>
        <p:nvSpPr>
          <p:cNvPr id="3" name="Rectangle 2">
            <a:extLst>
              <a:ext uri="{FF2B5EF4-FFF2-40B4-BE49-F238E27FC236}">
                <a16:creationId xmlns:a16="http://schemas.microsoft.com/office/drawing/2014/main" id="{3F30AD4D-E555-356D-5A4E-371AE4631764}"/>
              </a:ext>
            </a:extLst>
          </p:cNvPr>
          <p:cNvSpPr/>
          <p:nvPr/>
        </p:nvSpPr>
        <p:spPr>
          <a:xfrm>
            <a:off x="6321501" y="4125875"/>
            <a:ext cx="1492716" cy="246221"/>
          </a:xfrm>
          <a:prstGeom prst="rect">
            <a:avLst/>
          </a:prstGeom>
          <a:solidFill>
            <a:schemeClr val="accent1">
              <a:lumMod val="5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00"/>
                </a:solidFill>
                <a:effectLst/>
                <a:uLnTx/>
                <a:uFillTx/>
                <a:latin typeface="Helvetica"/>
                <a:ea typeface="+mn-ea"/>
                <a:cs typeface="+mn-cs"/>
              </a:rPr>
              <a:t>Residuals post</a:t>
            </a:r>
            <a:r>
              <a:rPr kumimoji="0" lang="en-US" sz="1000" b="1" i="0" u="none" strike="noStrike" kern="1200" cap="none" spc="0" normalizeH="0" noProof="0" dirty="0">
                <a:ln>
                  <a:noFill/>
                </a:ln>
                <a:solidFill>
                  <a:srgbClr val="FFFF00"/>
                </a:solidFill>
                <a:effectLst/>
                <a:uLnTx/>
                <a:uFillTx/>
                <a:latin typeface="Helvetica"/>
                <a:ea typeface="+mn-ea"/>
                <a:cs typeface="+mn-cs"/>
              </a:rPr>
              <a:t> RBCS</a:t>
            </a:r>
            <a:endParaRPr kumimoji="0" lang="en-US" sz="1000" b="1" i="0" u="none" strike="noStrike" kern="1200" cap="none" spc="0" normalizeH="0" baseline="0" noProof="0" dirty="0">
              <a:ln>
                <a:noFill/>
              </a:ln>
              <a:solidFill>
                <a:srgbClr val="FFFF00"/>
              </a:solidFill>
              <a:effectLst/>
              <a:uLnTx/>
              <a:uFillTx/>
              <a:latin typeface="Helvetica"/>
              <a:ea typeface="+mn-ea"/>
              <a:cs typeface="+mn-cs"/>
            </a:endParaRPr>
          </a:p>
        </p:txBody>
      </p:sp>
      <p:sp>
        <p:nvSpPr>
          <p:cNvPr id="42" name="Rectangle 41">
            <a:extLst>
              <a:ext uri="{FF2B5EF4-FFF2-40B4-BE49-F238E27FC236}">
                <a16:creationId xmlns:a16="http://schemas.microsoft.com/office/drawing/2014/main" id="{48F09FBB-D0E2-54D3-20F5-22468928FAAF}"/>
              </a:ext>
            </a:extLst>
          </p:cNvPr>
          <p:cNvSpPr/>
          <p:nvPr/>
        </p:nvSpPr>
        <p:spPr>
          <a:xfrm>
            <a:off x="8799163" y="3234163"/>
            <a:ext cx="1842171" cy="246221"/>
          </a:xfrm>
          <a:prstGeom prst="rect">
            <a:avLst/>
          </a:prstGeom>
          <a:solidFill>
            <a:schemeClr val="accent1">
              <a:lumMod val="5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00"/>
                </a:solidFill>
                <a:effectLst/>
                <a:uLnTx/>
                <a:uFillTx/>
                <a:latin typeface="Helvetica"/>
                <a:ea typeface="+mn-ea"/>
                <a:cs typeface="+mn-cs"/>
              </a:rPr>
              <a:t>Residuals post</a:t>
            </a:r>
            <a:r>
              <a:rPr lang="en-US" sz="1000" b="1" dirty="0">
                <a:solidFill>
                  <a:srgbClr val="FFFF00"/>
                </a:solidFill>
                <a:latin typeface="Helvetica"/>
              </a:rPr>
              <a:t> Coro WFSC</a:t>
            </a:r>
            <a:endParaRPr kumimoji="0" lang="en-US" sz="1000" b="1" i="0" u="none" strike="noStrike" kern="1200" cap="none" spc="0" normalizeH="0" baseline="0" noProof="0" dirty="0">
              <a:ln>
                <a:noFill/>
              </a:ln>
              <a:solidFill>
                <a:srgbClr val="FFFF00"/>
              </a:solidFill>
              <a:effectLst/>
              <a:uLnTx/>
              <a:uFillTx/>
              <a:latin typeface="Helvetica"/>
              <a:ea typeface="+mn-ea"/>
              <a:cs typeface="+mn-cs"/>
            </a:endParaRPr>
          </a:p>
        </p:txBody>
      </p:sp>
      <p:cxnSp>
        <p:nvCxnSpPr>
          <p:cNvPr id="47" name="Connector: Elbow 46">
            <a:extLst>
              <a:ext uri="{FF2B5EF4-FFF2-40B4-BE49-F238E27FC236}">
                <a16:creationId xmlns:a16="http://schemas.microsoft.com/office/drawing/2014/main" id="{B1035A82-09B6-D67E-14AF-936C5821F5F1}"/>
              </a:ext>
            </a:extLst>
          </p:cNvPr>
          <p:cNvCxnSpPr>
            <a:endCxn id="48" idx="1"/>
          </p:cNvCxnSpPr>
          <p:nvPr/>
        </p:nvCxnSpPr>
        <p:spPr bwMode="auto">
          <a:xfrm rot="5400000" flipH="1" flipV="1">
            <a:off x="4199626" y="3219247"/>
            <a:ext cx="1050625" cy="270951"/>
          </a:xfrm>
          <a:prstGeom prst="bentConnector2">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88281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4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0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0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0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0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2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65"/>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5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7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8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87"/>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293"/>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313"/>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5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7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6"/>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4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46"/>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27"/>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28"/>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50"/>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41"/>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40"/>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15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2"/>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267"/>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 grpId="0" animBg="1"/>
      <p:bldP spid="146" grpId="0" animBg="1"/>
      <p:bldP spid="5" grpId="0" animBg="1"/>
      <p:bldP spid="6" grpId="0" animBg="1"/>
      <p:bldP spid="7" grpId="0" animBg="1"/>
      <p:bldP spid="8" grpId="0" animBg="1"/>
      <p:bldP spid="9" grpId="0" animBg="1"/>
      <p:bldP spid="10" grpId="0" animBg="1"/>
      <p:bldP spid="11" grpId="0" animBg="1"/>
      <p:bldP spid="12" grpId="0" animBg="1"/>
      <p:bldP spid="26" grpId="0" animBg="1"/>
      <p:bldP spid="27" grpId="0" animBg="1"/>
      <p:bldP spid="35" grpId="0" animBg="1"/>
      <p:bldP spid="38" grpId="0" animBg="1"/>
      <p:bldP spid="40" grpId="0" animBg="1"/>
      <p:bldP spid="43" grpId="0"/>
      <p:bldP spid="48" grpId="0" animBg="1"/>
      <p:bldP spid="50" grpId="0" animBg="1"/>
      <p:bldP spid="51" grpId="0" animBg="1"/>
      <p:bldP spid="56" grpId="0"/>
      <p:bldP spid="92" grpId="0"/>
      <p:bldP spid="106" grpId="0" animBg="1"/>
      <p:bldP spid="107" grpId="0" animBg="1"/>
      <p:bldP spid="123" grpId="0" animBg="1"/>
      <p:bldP spid="156" grpId="0" animBg="1"/>
      <p:bldP spid="157" grpId="0" animBg="1"/>
      <p:bldP spid="158" grpId="0" animBg="1"/>
      <p:bldP spid="159" grpId="0" animBg="1"/>
      <p:bldP spid="160" grpId="0" animBg="1"/>
      <p:bldP spid="239" grpId="0" animBg="1"/>
      <p:bldP spid="240" grpId="0" animBg="1"/>
      <p:bldP spid="250" grpId="0" animBg="1"/>
      <p:bldP spid="256" grpId="0" animBg="1"/>
      <p:bldP spid="306" grpId="0"/>
      <p:bldP spid="307" grpId="0"/>
      <p:bldP spid="315" grpId="0" animBg="1"/>
      <p:bldP spid="70" grpId="0" animBg="1"/>
      <p:bldP spid="16" grpId="0" animBg="1"/>
      <p:bldP spid="3" grpId="0" animBg="1"/>
      <p:bldP spid="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4B6B-2BAA-8183-4A88-DE143DF50F34}"/>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57AA78D6-812D-AEE4-AE9A-5F190A4EE1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500"/>
          <a:stretch>
            <a:fillRect/>
          </a:stretch>
        </p:blipFill>
        <p:spPr bwMode="auto">
          <a:xfrm>
            <a:off x="4404896" y="3784625"/>
            <a:ext cx="3006791" cy="29289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A8813AF-2979-F9FE-BF18-82F4B0383B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24" t="75417" r="15657"/>
          <a:stretch>
            <a:fillRect/>
          </a:stretch>
        </p:blipFill>
        <p:spPr bwMode="auto">
          <a:xfrm>
            <a:off x="7493000" y="5166162"/>
            <a:ext cx="3344840" cy="139594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A19BBFD6-0FBD-8A6C-6264-EF559866355B}"/>
              </a:ext>
            </a:extLst>
          </p:cNvPr>
          <p:cNvSpPr>
            <a:spLocks noGrp="1"/>
          </p:cNvSpPr>
          <p:nvPr>
            <p:ph type="title"/>
          </p:nvPr>
        </p:nvSpPr>
        <p:spPr/>
        <p:txBody>
          <a:bodyPr/>
          <a:lstStyle/>
          <a:p>
            <a:r>
              <a:rPr lang="en-US" dirty="0"/>
              <a:t>EACs Design Guidelines</a:t>
            </a:r>
          </a:p>
        </p:txBody>
      </p:sp>
      <p:sp>
        <p:nvSpPr>
          <p:cNvPr id="14" name="Content Placeholder 4">
            <a:extLst>
              <a:ext uri="{FF2B5EF4-FFF2-40B4-BE49-F238E27FC236}">
                <a16:creationId xmlns:a16="http://schemas.microsoft.com/office/drawing/2014/main" id="{5C763D74-B5CB-4B8D-5588-90FC7B149FF5}"/>
              </a:ext>
            </a:extLst>
          </p:cNvPr>
          <p:cNvSpPr txBox="1">
            <a:spLocks/>
          </p:cNvSpPr>
          <p:nvPr/>
        </p:nvSpPr>
        <p:spPr bwMode="auto">
          <a:xfrm>
            <a:off x="190863" y="1003678"/>
            <a:ext cx="5766054" cy="5486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4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4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4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400">
                <a:solidFill>
                  <a:schemeClr val="tx1"/>
                </a:solidFill>
                <a:latin typeface="+mn-lt"/>
              </a:defRPr>
            </a:lvl9pPr>
          </a:lstStyle>
          <a:p>
            <a:r>
              <a:rPr lang="en-US" kern="0" dirty="0"/>
              <a:t>Baffle/barrel protection for optics against micrometeoroid impacts</a:t>
            </a:r>
          </a:p>
          <a:p>
            <a:r>
              <a:rPr lang="en-US" kern="0" dirty="0"/>
              <a:t>Compatible with at least two future launchers</a:t>
            </a:r>
          </a:p>
          <a:p>
            <a:r>
              <a:rPr lang="en-US" kern="0" dirty="0"/>
              <a:t>Serviceable architecture</a:t>
            </a:r>
          </a:p>
          <a:p>
            <a:r>
              <a:rPr lang="en-US" kern="0" dirty="0"/>
              <a:t>ULE glass mirrors (primary/secondary) at room temperature for simplified I&amp;T</a:t>
            </a:r>
          </a:p>
          <a:p>
            <a:r>
              <a:rPr lang="en-US" kern="0" dirty="0"/>
              <a:t>Field-of-Regard: ±45° pitch, ±22.5° roll, 360° yaw</a:t>
            </a:r>
          </a:p>
          <a:p>
            <a:r>
              <a:rPr lang="en-US" kern="0" dirty="0"/>
              <a:t>Slew/Settle: 90° in 60 min</a:t>
            </a:r>
          </a:p>
          <a:p>
            <a:r>
              <a:rPr lang="en-US" kern="0" dirty="0"/>
              <a:t>Observatory LOS stability: 4 mas</a:t>
            </a:r>
          </a:p>
          <a:p>
            <a:r>
              <a:rPr lang="en-US" kern="0" dirty="0"/>
              <a:t>Passive cooling for NIR detectors</a:t>
            </a:r>
          </a:p>
          <a:p>
            <a:pPr lvl="1"/>
            <a:endParaRPr lang="en-US" kern="0" dirty="0"/>
          </a:p>
          <a:p>
            <a:pPr lvl="1"/>
            <a:endParaRPr lang="en-US" kern="0" dirty="0"/>
          </a:p>
        </p:txBody>
      </p:sp>
      <p:grpSp>
        <p:nvGrpSpPr>
          <p:cNvPr id="5" name="Group 4">
            <a:extLst>
              <a:ext uri="{FF2B5EF4-FFF2-40B4-BE49-F238E27FC236}">
                <a16:creationId xmlns:a16="http://schemas.microsoft.com/office/drawing/2014/main" id="{70043CB4-609F-FC8C-A132-1104FEA97844}"/>
              </a:ext>
            </a:extLst>
          </p:cNvPr>
          <p:cNvGrpSpPr/>
          <p:nvPr/>
        </p:nvGrpSpPr>
        <p:grpSpPr>
          <a:xfrm>
            <a:off x="7755467" y="848139"/>
            <a:ext cx="4159003" cy="4003261"/>
            <a:chOff x="7755467" y="848139"/>
            <a:chExt cx="4159003" cy="4003261"/>
          </a:xfrm>
        </p:grpSpPr>
        <p:pic>
          <p:nvPicPr>
            <p:cNvPr id="12" name="Picture 11">
              <a:extLst>
                <a:ext uri="{FF2B5EF4-FFF2-40B4-BE49-F238E27FC236}">
                  <a16:creationId xmlns:a16="http://schemas.microsoft.com/office/drawing/2014/main" id="{5DB82A33-FB85-1AA8-1A83-85357EFA8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4313" y="918157"/>
              <a:ext cx="3621407" cy="2967542"/>
            </a:xfrm>
            <a:prstGeom prst="rect">
              <a:avLst/>
            </a:prstGeom>
          </p:spPr>
        </p:pic>
        <p:grpSp>
          <p:nvGrpSpPr>
            <p:cNvPr id="13" name="Group 12">
              <a:extLst>
                <a:ext uri="{FF2B5EF4-FFF2-40B4-BE49-F238E27FC236}">
                  <a16:creationId xmlns:a16="http://schemas.microsoft.com/office/drawing/2014/main" id="{880542C2-A3B0-969C-E003-C2173B6041E2}"/>
                </a:ext>
              </a:extLst>
            </p:cNvPr>
            <p:cNvGrpSpPr/>
            <p:nvPr/>
          </p:nvGrpSpPr>
          <p:grpSpPr>
            <a:xfrm>
              <a:off x="7755467" y="848139"/>
              <a:ext cx="4159003" cy="4003261"/>
              <a:chOff x="7971041" y="882330"/>
              <a:chExt cx="4345449" cy="4131919"/>
            </a:xfrm>
          </p:grpSpPr>
          <p:sp>
            <p:nvSpPr>
              <p:cNvPr id="15" name="Google Shape;303;p172">
                <a:extLst>
                  <a:ext uri="{FF2B5EF4-FFF2-40B4-BE49-F238E27FC236}">
                    <a16:creationId xmlns:a16="http://schemas.microsoft.com/office/drawing/2014/main" id="{2411CB93-4F30-6F7D-4DE7-4A5CD2472594}"/>
                  </a:ext>
                </a:extLst>
              </p:cNvPr>
              <p:cNvSpPr txBox="1"/>
              <p:nvPr/>
            </p:nvSpPr>
            <p:spPr>
              <a:xfrm>
                <a:off x="9869516" y="4079401"/>
                <a:ext cx="836758" cy="4764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SpaceX </a:t>
                </a:r>
                <a:endParaRPr sz="1200" b="1" dirty="0"/>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Starship</a:t>
                </a:r>
                <a:endParaRPr sz="1200" b="1" dirty="0"/>
              </a:p>
            </p:txBody>
          </p:sp>
          <p:sp>
            <p:nvSpPr>
              <p:cNvPr id="16" name="Google Shape;304;p172">
                <a:extLst>
                  <a:ext uri="{FF2B5EF4-FFF2-40B4-BE49-F238E27FC236}">
                    <a16:creationId xmlns:a16="http://schemas.microsoft.com/office/drawing/2014/main" id="{4F36376E-E855-6386-18D5-BC6F26384D16}"/>
                  </a:ext>
                </a:extLst>
              </p:cNvPr>
              <p:cNvSpPr txBox="1"/>
              <p:nvPr/>
            </p:nvSpPr>
            <p:spPr>
              <a:xfrm>
                <a:off x="7971041" y="4072225"/>
                <a:ext cx="1761201" cy="4764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NASA </a:t>
                </a:r>
                <a:endParaRPr sz="1200" b="1" dirty="0"/>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Space Launch System </a:t>
                </a:r>
                <a:endParaRPr sz="1200" b="1" dirty="0"/>
              </a:p>
            </p:txBody>
          </p:sp>
          <p:sp>
            <p:nvSpPr>
              <p:cNvPr id="17" name="Google Shape;305;p172">
                <a:extLst>
                  <a:ext uri="{FF2B5EF4-FFF2-40B4-BE49-F238E27FC236}">
                    <a16:creationId xmlns:a16="http://schemas.microsoft.com/office/drawing/2014/main" id="{EBADDF33-90B1-CD4D-4F45-39CB9B0EBD5C}"/>
                  </a:ext>
                </a:extLst>
              </p:cNvPr>
              <p:cNvSpPr txBox="1"/>
              <p:nvPr/>
            </p:nvSpPr>
            <p:spPr>
              <a:xfrm>
                <a:off x="10538565" y="3965987"/>
                <a:ext cx="1777925" cy="10482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Blue Origin </a:t>
                </a:r>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New Glenn </a:t>
                </a:r>
              </a:p>
              <a:p>
                <a:pPr marL="0" marR="0" lvl="0" indent="0" algn="ctr" rtl="0">
                  <a:lnSpc>
                    <a:spcPct val="100000"/>
                  </a:lnSpc>
                  <a:spcBef>
                    <a:spcPts val="0"/>
                  </a:spcBef>
                  <a:spcAft>
                    <a:spcPts val="0"/>
                  </a:spcAft>
                  <a:buNone/>
                </a:pPr>
                <a:r>
                  <a:rPr lang="en-US" sz="1200" b="1" i="0" u="none" strike="noStrike" cap="none" dirty="0">
                    <a:latin typeface="Calibri"/>
                    <a:ea typeface="Calibri"/>
                    <a:cs typeface="Calibri"/>
                    <a:sym typeface="Calibri"/>
                  </a:rPr>
                  <a:t>(7x2 shown, 9x4 considered)</a:t>
                </a:r>
              </a:p>
              <a:p>
                <a:pPr marL="0" marR="0" lvl="0" indent="0" algn="ctr" rtl="0">
                  <a:lnSpc>
                    <a:spcPct val="100000"/>
                  </a:lnSpc>
                  <a:spcBef>
                    <a:spcPts val="0"/>
                  </a:spcBef>
                  <a:spcAft>
                    <a:spcPts val="0"/>
                  </a:spcAft>
                  <a:buNone/>
                </a:pPr>
                <a:endParaRPr sz="1200" b="1" dirty="0"/>
              </a:p>
            </p:txBody>
          </p:sp>
          <p:sp>
            <p:nvSpPr>
              <p:cNvPr id="18" name="Google Shape;306;p172">
                <a:extLst>
                  <a:ext uri="{FF2B5EF4-FFF2-40B4-BE49-F238E27FC236}">
                    <a16:creationId xmlns:a16="http://schemas.microsoft.com/office/drawing/2014/main" id="{650D2BC8-2BF3-1B01-2C93-A7678C1127EC}"/>
                  </a:ext>
                </a:extLst>
              </p:cNvPr>
              <p:cNvSpPr/>
              <p:nvPr/>
            </p:nvSpPr>
            <p:spPr>
              <a:xfrm>
                <a:off x="7971041" y="882330"/>
                <a:ext cx="4263879" cy="393254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800" b="1" i="0" u="none" strike="noStrike" cap="none">
                  <a:latin typeface="Avenir"/>
                  <a:ea typeface="Avenir"/>
                  <a:cs typeface="Avenir"/>
                  <a:sym typeface="Avenir"/>
                </a:endParaRPr>
              </a:p>
            </p:txBody>
          </p:sp>
        </p:grpSp>
      </p:grpSp>
    </p:spTree>
    <p:extLst>
      <p:ext uri="{BB962C8B-B14F-4D97-AF65-F5344CB8AC3E}">
        <p14:creationId xmlns:p14="http://schemas.microsoft.com/office/powerpoint/2010/main" val="318886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D6352-5F7B-0B73-CBAE-4C9D390B6A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D4E66-1C88-6E20-5D6D-97EC72C325F7}"/>
              </a:ext>
            </a:extLst>
          </p:cNvPr>
          <p:cNvSpPr>
            <a:spLocks noGrp="1"/>
          </p:cNvSpPr>
          <p:nvPr>
            <p:ph type="title"/>
          </p:nvPr>
        </p:nvSpPr>
        <p:spPr/>
        <p:txBody>
          <a:bodyPr/>
          <a:lstStyle/>
          <a:p>
            <a:r>
              <a:rPr lang="en-US" dirty="0"/>
              <a:t>STOP Trades &amp; Cases</a:t>
            </a:r>
          </a:p>
        </p:txBody>
      </p:sp>
      <p:sp>
        <p:nvSpPr>
          <p:cNvPr id="3" name="Content Placeholder 2">
            <a:extLst>
              <a:ext uri="{FF2B5EF4-FFF2-40B4-BE49-F238E27FC236}">
                <a16:creationId xmlns:a16="http://schemas.microsoft.com/office/drawing/2014/main" id="{11E3E9D6-B85F-60ED-2FB8-629050710C52}"/>
              </a:ext>
            </a:extLst>
          </p:cNvPr>
          <p:cNvSpPr>
            <a:spLocks noGrp="1"/>
          </p:cNvSpPr>
          <p:nvPr>
            <p:ph idx="1"/>
          </p:nvPr>
        </p:nvSpPr>
        <p:spPr>
          <a:xfrm>
            <a:off x="209553" y="1041400"/>
            <a:ext cx="7312422" cy="3580099"/>
          </a:xfrm>
        </p:spPr>
        <p:txBody>
          <a:bodyPr>
            <a:normAutofit/>
          </a:bodyPr>
          <a:lstStyle/>
          <a:p>
            <a:pPr lvl="0"/>
            <a:r>
              <a:rPr lang="en-US" dirty="0"/>
              <a:t>Performed thermal trades using EAC-1 models to assess sensitivities to various design options:</a:t>
            </a:r>
          </a:p>
          <a:p>
            <a:pPr lvl="1"/>
            <a:r>
              <a:rPr lang="en-US" dirty="0"/>
              <a:t>Passive thermal barrel with Scarfed vs </a:t>
            </a:r>
            <a:r>
              <a:rPr lang="en-US" dirty="0" err="1"/>
              <a:t>Unscarfed</a:t>
            </a:r>
            <a:r>
              <a:rPr lang="en-US" dirty="0"/>
              <a:t> contour</a:t>
            </a:r>
          </a:p>
          <a:p>
            <a:pPr lvl="1"/>
            <a:r>
              <a:rPr lang="en-US" dirty="0"/>
              <a:t>Barrel insulation type and emissivity</a:t>
            </a:r>
          </a:p>
          <a:p>
            <a:pPr lvl="1"/>
            <a:r>
              <a:rPr lang="en-US" dirty="0"/>
              <a:t>Sunshade shape &amp; size</a:t>
            </a:r>
          </a:p>
          <a:p>
            <a:pPr lvl="1"/>
            <a:r>
              <a:rPr lang="en-US" dirty="0"/>
              <a:t>Field of regard cases &amp; Observing Scenarios OS1- OS5</a:t>
            </a:r>
          </a:p>
          <a:p>
            <a:endParaRPr lang="en-US" dirty="0"/>
          </a:p>
        </p:txBody>
      </p:sp>
      <p:pic>
        <p:nvPicPr>
          <p:cNvPr id="4" name="Picture 3">
            <a:extLst>
              <a:ext uri="{FF2B5EF4-FFF2-40B4-BE49-F238E27FC236}">
                <a16:creationId xmlns:a16="http://schemas.microsoft.com/office/drawing/2014/main" id="{037E115E-C284-6D1A-10D5-6F70A4788797}"/>
              </a:ext>
            </a:extLst>
          </p:cNvPr>
          <p:cNvPicPr>
            <a:picLocks noChangeAspect="1"/>
          </p:cNvPicPr>
          <p:nvPr/>
        </p:nvPicPr>
        <p:blipFill>
          <a:blip r:embed="rId2"/>
          <a:srcRect r="65516"/>
          <a:stretch>
            <a:fillRect/>
          </a:stretch>
        </p:blipFill>
        <p:spPr>
          <a:xfrm>
            <a:off x="7644828" y="866197"/>
            <a:ext cx="4337619" cy="4931869"/>
          </a:xfrm>
          <a:prstGeom prst="rect">
            <a:avLst/>
          </a:prstGeom>
        </p:spPr>
      </p:pic>
      <p:grpSp>
        <p:nvGrpSpPr>
          <p:cNvPr id="39" name="Group 38">
            <a:extLst>
              <a:ext uri="{FF2B5EF4-FFF2-40B4-BE49-F238E27FC236}">
                <a16:creationId xmlns:a16="http://schemas.microsoft.com/office/drawing/2014/main" id="{F5B0BFE1-2F66-CBBD-62D8-8014734601A3}"/>
              </a:ext>
            </a:extLst>
          </p:cNvPr>
          <p:cNvGrpSpPr/>
          <p:nvPr/>
        </p:nvGrpSpPr>
        <p:grpSpPr>
          <a:xfrm>
            <a:off x="209553" y="3465038"/>
            <a:ext cx="2953410" cy="2212748"/>
            <a:chOff x="312457" y="4545085"/>
            <a:chExt cx="2109095" cy="1473694"/>
          </a:xfrm>
          <a:solidFill>
            <a:srgbClr val="FFFFCC"/>
          </a:solidFill>
        </p:grpSpPr>
        <p:pic>
          <p:nvPicPr>
            <p:cNvPr id="36" name="Picture 35">
              <a:extLst>
                <a:ext uri="{FF2B5EF4-FFF2-40B4-BE49-F238E27FC236}">
                  <a16:creationId xmlns:a16="http://schemas.microsoft.com/office/drawing/2014/main" id="{9AF7985E-BAA8-E3F7-CA65-521B74F210F2}"/>
                </a:ext>
              </a:extLst>
            </p:cNvPr>
            <p:cNvPicPr>
              <a:picLocks noChangeAspect="1"/>
            </p:cNvPicPr>
            <p:nvPr/>
          </p:nvPicPr>
          <p:blipFill>
            <a:blip r:embed="rId3"/>
            <a:srcRect r="35983"/>
            <a:stretch>
              <a:fillRect/>
            </a:stretch>
          </p:blipFill>
          <p:spPr>
            <a:xfrm>
              <a:off x="312457" y="4859342"/>
              <a:ext cx="2109095" cy="1159437"/>
            </a:xfrm>
            <a:prstGeom prst="rect">
              <a:avLst/>
            </a:prstGeom>
            <a:grpFill/>
          </p:spPr>
        </p:pic>
        <p:sp>
          <p:nvSpPr>
            <p:cNvPr id="38" name="TextBox 37">
              <a:extLst>
                <a:ext uri="{FF2B5EF4-FFF2-40B4-BE49-F238E27FC236}">
                  <a16:creationId xmlns:a16="http://schemas.microsoft.com/office/drawing/2014/main" id="{6A7DB590-0038-CE55-93F9-0284DFE1EA6A}"/>
                </a:ext>
              </a:extLst>
            </p:cNvPr>
            <p:cNvSpPr txBox="1"/>
            <p:nvPr/>
          </p:nvSpPr>
          <p:spPr>
            <a:xfrm>
              <a:off x="312457" y="4545085"/>
              <a:ext cx="2109094" cy="314257"/>
            </a:xfrm>
            <a:prstGeom prst="rect">
              <a:avLst/>
            </a:prstGeom>
            <a:grpFill/>
          </p:spPr>
          <p:txBody>
            <a:bodyPr wrap="square" rtlCol="0">
              <a:spAutoFit/>
            </a:bodyPr>
            <a:lstStyle/>
            <a:p>
              <a:r>
                <a:rPr lang="en-US" b="1" dirty="0"/>
                <a:t>FOR - Bounding</a:t>
              </a:r>
            </a:p>
          </p:txBody>
        </p:sp>
      </p:grpSp>
      <p:pic>
        <p:nvPicPr>
          <p:cNvPr id="42" name="Picture 41">
            <a:extLst>
              <a:ext uri="{FF2B5EF4-FFF2-40B4-BE49-F238E27FC236}">
                <a16:creationId xmlns:a16="http://schemas.microsoft.com/office/drawing/2014/main" id="{AF14CA68-C7CA-E401-12B1-EAA5EA3170E6}"/>
              </a:ext>
            </a:extLst>
          </p:cNvPr>
          <p:cNvPicPr>
            <a:picLocks noChangeAspect="1"/>
          </p:cNvPicPr>
          <p:nvPr/>
        </p:nvPicPr>
        <p:blipFill>
          <a:blip r:embed="rId4"/>
          <a:stretch>
            <a:fillRect/>
          </a:stretch>
        </p:blipFill>
        <p:spPr>
          <a:xfrm>
            <a:off x="217442" y="5794539"/>
            <a:ext cx="3319246" cy="736624"/>
          </a:xfrm>
          <a:prstGeom prst="rect">
            <a:avLst/>
          </a:prstGeom>
        </p:spPr>
      </p:pic>
      <p:pic>
        <p:nvPicPr>
          <p:cNvPr id="44" name="Picture 43">
            <a:extLst>
              <a:ext uri="{FF2B5EF4-FFF2-40B4-BE49-F238E27FC236}">
                <a16:creationId xmlns:a16="http://schemas.microsoft.com/office/drawing/2014/main" id="{341D283E-3249-9C5D-FA54-A12E305ADAC4}"/>
              </a:ext>
            </a:extLst>
          </p:cNvPr>
          <p:cNvPicPr>
            <a:picLocks noChangeAspect="1"/>
          </p:cNvPicPr>
          <p:nvPr/>
        </p:nvPicPr>
        <p:blipFill>
          <a:blip r:embed="rId5"/>
          <a:stretch>
            <a:fillRect/>
          </a:stretch>
        </p:blipFill>
        <p:spPr>
          <a:xfrm>
            <a:off x="3536688" y="3701463"/>
            <a:ext cx="3893903" cy="2829700"/>
          </a:xfrm>
          <a:prstGeom prst="rect">
            <a:avLst/>
          </a:prstGeom>
        </p:spPr>
      </p:pic>
      <p:sp>
        <p:nvSpPr>
          <p:cNvPr id="45" name="TextBox 44">
            <a:extLst>
              <a:ext uri="{FF2B5EF4-FFF2-40B4-BE49-F238E27FC236}">
                <a16:creationId xmlns:a16="http://schemas.microsoft.com/office/drawing/2014/main" id="{D627732F-2FBE-DD5B-CE6D-13EBF6531EE4}"/>
              </a:ext>
            </a:extLst>
          </p:cNvPr>
          <p:cNvSpPr txBox="1"/>
          <p:nvPr/>
        </p:nvSpPr>
        <p:spPr>
          <a:xfrm>
            <a:off x="4489873" y="3332131"/>
            <a:ext cx="1864678" cy="369332"/>
          </a:xfrm>
          <a:prstGeom prst="rect">
            <a:avLst/>
          </a:prstGeom>
          <a:solidFill>
            <a:srgbClr val="FFFFCC"/>
          </a:solidFill>
        </p:spPr>
        <p:txBody>
          <a:bodyPr wrap="none" rtlCol="0">
            <a:spAutoFit/>
          </a:bodyPr>
          <a:lstStyle/>
          <a:p>
            <a:r>
              <a:rPr lang="en-US" b="1" dirty="0"/>
              <a:t>OS1 Transients</a:t>
            </a:r>
          </a:p>
        </p:txBody>
      </p:sp>
    </p:spTree>
    <p:extLst>
      <p:ext uri="{BB962C8B-B14F-4D97-AF65-F5344CB8AC3E}">
        <p14:creationId xmlns:p14="http://schemas.microsoft.com/office/powerpoint/2010/main" val="19658890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82799-299E-CFF1-BA8F-70AA3ED61B7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462BA5F-EBAA-80D5-650C-783D5D04061A}"/>
              </a:ext>
            </a:extLst>
          </p:cNvPr>
          <p:cNvPicPr>
            <a:picLocks noChangeAspect="1"/>
          </p:cNvPicPr>
          <p:nvPr/>
        </p:nvPicPr>
        <p:blipFill>
          <a:blip r:embed="rId2"/>
          <a:stretch>
            <a:fillRect/>
          </a:stretch>
        </p:blipFill>
        <p:spPr>
          <a:xfrm>
            <a:off x="6631157" y="2677855"/>
            <a:ext cx="5487908" cy="1964980"/>
          </a:xfrm>
          <a:prstGeom prst="rect">
            <a:avLst/>
          </a:prstGeom>
        </p:spPr>
      </p:pic>
      <p:sp>
        <p:nvSpPr>
          <p:cNvPr id="2" name="Title 1">
            <a:extLst>
              <a:ext uri="{FF2B5EF4-FFF2-40B4-BE49-F238E27FC236}">
                <a16:creationId xmlns:a16="http://schemas.microsoft.com/office/drawing/2014/main" id="{FB55B2FA-0E27-DFA1-A663-9ED3A6986310}"/>
              </a:ext>
            </a:extLst>
          </p:cNvPr>
          <p:cNvSpPr>
            <a:spLocks noGrp="1"/>
          </p:cNvSpPr>
          <p:nvPr>
            <p:ph type="title"/>
          </p:nvPr>
        </p:nvSpPr>
        <p:spPr/>
        <p:txBody>
          <a:bodyPr/>
          <a:lstStyle/>
          <a:p>
            <a:r>
              <a:rPr lang="en-US" dirty="0"/>
              <a:t>ACS/Jitter Trades &amp; Cases</a:t>
            </a:r>
          </a:p>
        </p:txBody>
      </p:sp>
      <p:sp>
        <p:nvSpPr>
          <p:cNvPr id="3" name="Content Placeholder 2">
            <a:extLst>
              <a:ext uri="{FF2B5EF4-FFF2-40B4-BE49-F238E27FC236}">
                <a16:creationId xmlns:a16="http://schemas.microsoft.com/office/drawing/2014/main" id="{604F9A8A-CCE7-42C0-5B7A-9DBB085B69F2}"/>
              </a:ext>
            </a:extLst>
          </p:cNvPr>
          <p:cNvSpPr>
            <a:spLocks noGrp="1"/>
          </p:cNvSpPr>
          <p:nvPr>
            <p:ph idx="1"/>
          </p:nvPr>
        </p:nvSpPr>
        <p:spPr>
          <a:xfrm>
            <a:off x="209553" y="1041400"/>
            <a:ext cx="6163864" cy="5486400"/>
          </a:xfrm>
        </p:spPr>
        <p:txBody>
          <a:bodyPr>
            <a:normAutofit fontScale="92500" lnSpcReduction="20000"/>
          </a:bodyPr>
          <a:lstStyle/>
          <a:p>
            <a:r>
              <a:rPr lang="en-US" dirty="0"/>
              <a:t>Evaluate 2 ACS Architectures</a:t>
            </a:r>
          </a:p>
          <a:p>
            <a:pPr lvl="1"/>
            <a:r>
              <a:rPr lang="en-US" dirty="0"/>
              <a:t>Hybrid: Micro-thruster (observation) + passive RWA (slew)</a:t>
            </a:r>
          </a:p>
          <a:p>
            <a:pPr lvl="1"/>
            <a:r>
              <a:rPr lang="en-US" dirty="0"/>
              <a:t>RWA only (8) – Combinations of isolation options &amp; frequencies</a:t>
            </a:r>
          </a:p>
          <a:p>
            <a:pPr lvl="2"/>
            <a:r>
              <a:rPr lang="en-US" dirty="0"/>
              <a:t>All Passive isolation for Payload and Reaction Wheel</a:t>
            </a:r>
          </a:p>
          <a:p>
            <a:pPr lvl="2"/>
            <a:r>
              <a:rPr lang="en-US" dirty="0"/>
              <a:t>Active </a:t>
            </a:r>
            <a:r>
              <a:rPr lang="en-US" dirty="0" err="1"/>
              <a:t>hexpapod</a:t>
            </a:r>
            <a:r>
              <a:rPr lang="en-US" dirty="0"/>
              <a:t> isolation on Payload</a:t>
            </a:r>
          </a:p>
          <a:p>
            <a:pPr lvl="2"/>
            <a:r>
              <a:rPr lang="en-US" dirty="0"/>
              <a:t>Active hexapod isolation on Reaction Wheel</a:t>
            </a:r>
          </a:p>
          <a:p>
            <a:pPr lvl="2"/>
            <a:endParaRPr lang="en-US" dirty="0"/>
          </a:p>
          <a:p>
            <a:r>
              <a:rPr lang="en-US" dirty="0"/>
              <a:t>Performance dynamics stability trades</a:t>
            </a:r>
          </a:p>
          <a:p>
            <a:pPr lvl="1"/>
            <a:r>
              <a:rPr lang="en-US" dirty="0"/>
              <a:t>Slew &amp; Settle – investigate error sources and contributions</a:t>
            </a:r>
          </a:p>
          <a:p>
            <a:pPr lvl="1"/>
            <a:r>
              <a:rPr lang="en-US" dirty="0"/>
              <a:t>ACS pointing stability </a:t>
            </a:r>
          </a:p>
          <a:p>
            <a:pPr lvl="1"/>
            <a:r>
              <a:rPr lang="en-US" dirty="0"/>
              <a:t>Jitter – LOS &amp; WFE</a:t>
            </a:r>
          </a:p>
          <a:p>
            <a:pPr lvl="1"/>
            <a:r>
              <a:rPr lang="en-US" dirty="0" err="1"/>
              <a:t>Cryo</a:t>
            </a:r>
            <a:r>
              <a:rPr lang="en-US" dirty="0"/>
              <a:t> cooler jitter impacts</a:t>
            </a:r>
          </a:p>
          <a:p>
            <a:pPr lvl="1"/>
            <a:r>
              <a:rPr lang="en-US" dirty="0"/>
              <a:t>Frequency domain and time domain analyses</a:t>
            </a:r>
          </a:p>
          <a:p>
            <a:pPr lvl="1"/>
            <a:endParaRPr lang="en-US" dirty="0"/>
          </a:p>
          <a:p>
            <a:r>
              <a:rPr lang="en-US" dirty="0"/>
              <a:t>Defined performance goals in some areas until error budget is finalized</a:t>
            </a:r>
          </a:p>
          <a:p>
            <a:pPr lvl="2"/>
            <a:endParaRPr lang="en-US" dirty="0"/>
          </a:p>
        </p:txBody>
      </p:sp>
      <p:pic>
        <p:nvPicPr>
          <p:cNvPr id="5" name="Picture 4">
            <a:extLst>
              <a:ext uri="{FF2B5EF4-FFF2-40B4-BE49-F238E27FC236}">
                <a16:creationId xmlns:a16="http://schemas.microsoft.com/office/drawing/2014/main" id="{8E079CC2-E670-958F-B476-03FAA65BF75D}"/>
              </a:ext>
            </a:extLst>
          </p:cNvPr>
          <p:cNvPicPr>
            <a:picLocks noChangeAspect="1"/>
          </p:cNvPicPr>
          <p:nvPr/>
        </p:nvPicPr>
        <p:blipFill>
          <a:blip r:embed="rId3"/>
          <a:stretch>
            <a:fillRect/>
          </a:stretch>
        </p:blipFill>
        <p:spPr>
          <a:xfrm>
            <a:off x="7753693" y="861686"/>
            <a:ext cx="2985095" cy="1901383"/>
          </a:xfrm>
          <a:prstGeom prst="rect">
            <a:avLst/>
          </a:prstGeom>
        </p:spPr>
      </p:pic>
      <p:cxnSp>
        <p:nvCxnSpPr>
          <p:cNvPr id="8" name="Straight Arrow Connector 7">
            <a:extLst>
              <a:ext uri="{FF2B5EF4-FFF2-40B4-BE49-F238E27FC236}">
                <a16:creationId xmlns:a16="http://schemas.microsoft.com/office/drawing/2014/main" id="{A968EB29-EEDE-A7FD-CC26-3464BF3D3258}"/>
              </a:ext>
            </a:extLst>
          </p:cNvPr>
          <p:cNvCxnSpPr>
            <a:cxnSpLocks/>
          </p:cNvCxnSpPr>
          <p:nvPr/>
        </p:nvCxnSpPr>
        <p:spPr bwMode="auto">
          <a:xfrm>
            <a:off x="6953459" y="2160396"/>
            <a:ext cx="2421652" cy="217098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pic>
        <p:nvPicPr>
          <p:cNvPr id="9" name="Picture 8">
            <a:extLst>
              <a:ext uri="{FF2B5EF4-FFF2-40B4-BE49-F238E27FC236}">
                <a16:creationId xmlns:a16="http://schemas.microsoft.com/office/drawing/2014/main" id="{9BE84660-E6B8-D87F-36C8-5B5EC3D7FC16}"/>
              </a:ext>
            </a:extLst>
          </p:cNvPr>
          <p:cNvPicPr>
            <a:picLocks noChangeAspect="1"/>
          </p:cNvPicPr>
          <p:nvPr/>
        </p:nvPicPr>
        <p:blipFill>
          <a:blip r:embed="rId4"/>
          <a:stretch>
            <a:fillRect/>
          </a:stretch>
        </p:blipFill>
        <p:spPr>
          <a:xfrm>
            <a:off x="7901375" y="4774502"/>
            <a:ext cx="3480293" cy="1964979"/>
          </a:xfrm>
          <a:prstGeom prst="rect">
            <a:avLst/>
          </a:prstGeom>
        </p:spPr>
      </p:pic>
    </p:spTree>
    <p:extLst>
      <p:ext uri="{BB962C8B-B14F-4D97-AF65-F5344CB8AC3E}">
        <p14:creationId xmlns:p14="http://schemas.microsoft.com/office/powerpoint/2010/main" val="10643800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795EA-8A80-3644-CE8D-5765F8EF6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78475-AACA-3A4D-3018-324708B1656F}"/>
              </a:ext>
            </a:extLst>
          </p:cNvPr>
          <p:cNvSpPr>
            <a:spLocks noGrp="1"/>
          </p:cNvSpPr>
          <p:nvPr>
            <p:ph type="title"/>
          </p:nvPr>
        </p:nvSpPr>
        <p:spPr/>
        <p:txBody>
          <a:bodyPr/>
          <a:lstStyle/>
          <a:p>
            <a:r>
              <a:rPr lang="en-US" dirty="0"/>
              <a:t>Overall Approach to EAC 4 and 5</a:t>
            </a:r>
          </a:p>
        </p:txBody>
      </p:sp>
      <p:sp>
        <p:nvSpPr>
          <p:cNvPr id="4" name="Content Placeholder 3">
            <a:extLst>
              <a:ext uri="{FF2B5EF4-FFF2-40B4-BE49-F238E27FC236}">
                <a16:creationId xmlns:a16="http://schemas.microsoft.com/office/drawing/2014/main" id="{749D51D3-3E83-190A-2D49-8EDF3FBDD08B}"/>
              </a:ext>
            </a:extLst>
          </p:cNvPr>
          <p:cNvSpPr>
            <a:spLocks noGrp="1"/>
          </p:cNvSpPr>
          <p:nvPr>
            <p:ph idx="1"/>
          </p:nvPr>
        </p:nvSpPr>
        <p:spPr>
          <a:xfrm>
            <a:off x="209552" y="1041400"/>
            <a:ext cx="6598239" cy="5486400"/>
          </a:xfrm>
        </p:spPr>
        <p:txBody>
          <a:bodyPr>
            <a:normAutofit lnSpcReduction="10000"/>
          </a:bodyPr>
          <a:lstStyle/>
          <a:p>
            <a:r>
              <a:rPr lang="en-US" dirty="0"/>
              <a:t>EAC-4 Objectives:  </a:t>
            </a:r>
          </a:p>
          <a:p>
            <a:pPr lvl="1"/>
            <a:r>
              <a:rPr lang="en-US" dirty="0"/>
              <a:t>Balances cost, schedule, and science performance </a:t>
            </a:r>
          </a:p>
          <a:p>
            <a:pPr lvl="1"/>
            <a:r>
              <a:rPr lang="en-US" dirty="0"/>
              <a:t>Mitigate baffle-related engineering risks</a:t>
            </a:r>
          </a:p>
          <a:p>
            <a:pPr marL="0" indent="0">
              <a:buNone/>
            </a:pPr>
            <a:r>
              <a:rPr lang="en-US" dirty="0"/>
              <a:t>	</a:t>
            </a:r>
          </a:p>
          <a:p>
            <a:r>
              <a:rPr lang="en-US" dirty="0"/>
              <a:t>EAC-5 Objectives: </a:t>
            </a:r>
          </a:p>
          <a:p>
            <a:pPr lvl="1"/>
            <a:r>
              <a:rPr lang="en-US" dirty="0"/>
              <a:t>Driven by science goals with minimum 8-m inscribed diameter aperture</a:t>
            </a:r>
          </a:p>
          <a:p>
            <a:pPr lvl="1"/>
            <a:r>
              <a:rPr lang="en-US" dirty="0"/>
              <a:t>Consider large flat sunshade to improve thermal stability</a:t>
            </a:r>
          </a:p>
          <a:p>
            <a:pPr lvl="1"/>
            <a:endParaRPr lang="en-US" dirty="0"/>
          </a:p>
          <a:p>
            <a:r>
              <a:rPr lang="en-US" dirty="0"/>
              <a:t>Instrument Suite:</a:t>
            </a:r>
          </a:p>
          <a:p>
            <a:pPr lvl="1"/>
            <a:r>
              <a:rPr lang="en-US" dirty="0"/>
              <a:t>CI (VIS + NIR)</a:t>
            </a:r>
          </a:p>
          <a:p>
            <a:pPr lvl="1"/>
            <a:r>
              <a:rPr lang="en-US" dirty="0"/>
              <a:t>UV MOS and UV IFU</a:t>
            </a:r>
          </a:p>
          <a:p>
            <a:pPr lvl="1"/>
            <a:r>
              <a:rPr lang="en-US" dirty="0"/>
              <a:t>HRI (provides guiding and out-of-field WFS)</a:t>
            </a:r>
          </a:p>
          <a:p>
            <a:pPr lvl="1"/>
            <a:r>
              <a:rPr lang="en-US" dirty="0"/>
              <a:t>Reserved bay for future servicing mission instrument</a:t>
            </a:r>
          </a:p>
        </p:txBody>
      </p:sp>
      <p:pic>
        <p:nvPicPr>
          <p:cNvPr id="8" name="Content Placeholder 7">
            <a:extLst>
              <a:ext uri="{FF2B5EF4-FFF2-40B4-BE49-F238E27FC236}">
                <a16:creationId xmlns:a16="http://schemas.microsoft.com/office/drawing/2014/main" id="{56C3CBBA-2039-8729-FA15-3650CF59DE50}"/>
              </a:ext>
            </a:extLst>
          </p:cNvPr>
          <p:cNvPicPr>
            <a:picLocks noChangeAspect="1"/>
          </p:cNvPicPr>
          <p:nvPr/>
        </p:nvPicPr>
        <p:blipFill rotWithShape="1">
          <a:blip r:embed="rId2">
            <a:extLst>
              <a:ext uri="{28A0092B-C50C-407E-A947-70E740481C1C}">
                <a14:useLocalDpi xmlns:a14="http://schemas.microsoft.com/office/drawing/2010/main" val="0"/>
              </a:ext>
            </a:extLst>
          </a:blip>
          <a:srcRect l="19505" t="15024" r="12558" b="16705"/>
          <a:stretch>
            <a:fillRect/>
          </a:stretch>
        </p:blipFill>
        <p:spPr bwMode="auto">
          <a:xfrm>
            <a:off x="7137991" y="4079445"/>
            <a:ext cx="5022848" cy="2718391"/>
          </a:xfrm>
          <a:prstGeom prst="rect">
            <a:avLst/>
          </a:prstGeom>
          <a:noFill/>
          <a:ln w="9525">
            <a:noFill/>
            <a:miter lim="800000"/>
            <a:headEnd/>
            <a:tailEnd/>
          </a:ln>
          <a:effectLst/>
        </p:spPr>
      </p:pic>
      <p:sp>
        <p:nvSpPr>
          <p:cNvPr id="3" name="Rectangle: Rounded Corners 2">
            <a:extLst>
              <a:ext uri="{FF2B5EF4-FFF2-40B4-BE49-F238E27FC236}">
                <a16:creationId xmlns:a16="http://schemas.microsoft.com/office/drawing/2014/main" id="{39AC6B76-B0D0-B54B-39CA-F96869688399}"/>
              </a:ext>
            </a:extLst>
          </p:cNvPr>
          <p:cNvSpPr/>
          <p:nvPr/>
        </p:nvSpPr>
        <p:spPr bwMode="auto">
          <a:xfrm>
            <a:off x="5639391" y="4144451"/>
            <a:ext cx="2997200" cy="1055209"/>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t>EAC-5:</a:t>
            </a:r>
            <a:r>
              <a:rPr lang="en-US" dirty="0"/>
              <a:t> Delivered as part of the </a:t>
            </a:r>
            <a:r>
              <a:rPr lang="en-US" b="1" dirty="0"/>
              <a:t>Pre-Proposal Information Packet</a:t>
            </a:r>
          </a:p>
        </p:txBody>
      </p:sp>
      <p:sp>
        <p:nvSpPr>
          <p:cNvPr id="5" name="Rectangle: Rounded Corners 4">
            <a:extLst>
              <a:ext uri="{FF2B5EF4-FFF2-40B4-BE49-F238E27FC236}">
                <a16:creationId xmlns:a16="http://schemas.microsoft.com/office/drawing/2014/main" id="{62004BA7-7D90-9BB4-1F05-8D1B3FD303D3}"/>
              </a:ext>
            </a:extLst>
          </p:cNvPr>
          <p:cNvSpPr/>
          <p:nvPr/>
        </p:nvSpPr>
        <p:spPr bwMode="auto">
          <a:xfrm>
            <a:off x="6807791" y="1033245"/>
            <a:ext cx="4980983" cy="73364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t>EAC-4:</a:t>
            </a:r>
            <a:r>
              <a:rPr lang="en-US" dirty="0"/>
              <a:t> To be delivered as part of the </a:t>
            </a:r>
            <a:r>
              <a:rPr lang="en-US" b="1" dirty="0"/>
              <a:t>HWO Technical Packet</a:t>
            </a:r>
            <a:r>
              <a:rPr lang="en-US" dirty="0"/>
              <a:t> at the kick-off meeting</a:t>
            </a:r>
          </a:p>
        </p:txBody>
      </p:sp>
      <p:pic>
        <p:nvPicPr>
          <p:cNvPr id="6" name="Picture 5">
            <a:extLst>
              <a:ext uri="{FF2B5EF4-FFF2-40B4-BE49-F238E27FC236}">
                <a16:creationId xmlns:a16="http://schemas.microsoft.com/office/drawing/2014/main" id="{3AC16446-38ED-77D3-0CDE-D8ECC214D0B8}"/>
              </a:ext>
            </a:extLst>
          </p:cNvPr>
          <p:cNvPicPr>
            <a:picLocks noChangeAspect="1"/>
          </p:cNvPicPr>
          <p:nvPr/>
        </p:nvPicPr>
        <p:blipFill>
          <a:blip r:embed="rId3"/>
          <a:srcRect b="51613"/>
          <a:stretch>
            <a:fillRect/>
          </a:stretch>
        </p:blipFill>
        <p:spPr>
          <a:xfrm>
            <a:off x="6096000" y="1833163"/>
            <a:ext cx="5509794" cy="1611790"/>
          </a:xfrm>
          <a:prstGeom prst="rect">
            <a:avLst/>
          </a:prstGeom>
        </p:spPr>
      </p:pic>
      <p:sp>
        <p:nvSpPr>
          <p:cNvPr id="7" name="TextBox 6">
            <a:extLst>
              <a:ext uri="{FF2B5EF4-FFF2-40B4-BE49-F238E27FC236}">
                <a16:creationId xmlns:a16="http://schemas.microsoft.com/office/drawing/2014/main" id="{2D73E643-090D-AC81-5035-A6172E113EAC}"/>
              </a:ext>
            </a:extLst>
          </p:cNvPr>
          <p:cNvSpPr txBox="1"/>
          <p:nvPr/>
        </p:nvSpPr>
        <p:spPr>
          <a:xfrm>
            <a:off x="8201238" y="3477456"/>
            <a:ext cx="2787943" cy="369332"/>
          </a:xfrm>
          <a:prstGeom prst="rect">
            <a:avLst/>
          </a:prstGeom>
          <a:noFill/>
        </p:spPr>
        <p:txBody>
          <a:bodyPr wrap="none" rtlCol="0">
            <a:spAutoFit/>
          </a:bodyPr>
          <a:lstStyle/>
          <a:p>
            <a:r>
              <a:rPr lang="en-US" dirty="0"/>
              <a:t>EAC-4 selection pending </a:t>
            </a:r>
          </a:p>
        </p:txBody>
      </p:sp>
    </p:spTree>
    <p:extLst>
      <p:ext uri="{BB962C8B-B14F-4D97-AF65-F5344CB8AC3E}">
        <p14:creationId xmlns:p14="http://schemas.microsoft.com/office/powerpoint/2010/main" val="33567912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7">
            <a:extLst>
              <a:ext uri="{FF2B5EF4-FFF2-40B4-BE49-F238E27FC236}">
                <a16:creationId xmlns:a16="http://schemas.microsoft.com/office/drawing/2014/main" id="{4215C847-D35D-DCF9-D629-9C09C038CC3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0971" t="24217" r="42292" b="42055"/>
          <a:stretch>
            <a:fillRect/>
          </a:stretch>
        </p:blipFill>
        <p:spPr bwMode="auto">
          <a:xfrm>
            <a:off x="5630525" y="963965"/>
            <a:ext cx="5113676" cy="5486400"/>
          </a:xfrm>
          <a:prstGeom prst="rect">
            <a:avLst/>
          </a:prstGeom>
          <a:noFill/>
          <a:ln w="9525">
            <a:noFill/>
            <a:miter lim="800000"/>
            <a:headEnd/>
            <a:tailEnd/>
          </a:ln>
          <a:effectLst/>
        </p:spPr>
      </p:pic>
      <p:sp>
        <p:nvSpPr>
          <p:cNvPr id="2" name="Title 1">
            <a:extLst>
              <a:ext uri="{FF2B5EF4-FFF2-40B4-BE49-F238E27FC236}">
                <a16:creationId xmlns:a16="http://schemas.microsoft.com/office/drawing/2014/main" id="{353FC078-0B71-8CA8-CAAF-1A546122D020}"/>
              </a:ext>
            </a:extLst>
          </p:cNvPr>
          <p:cNvSpPr>
            <a:spLocks noGrp="1"/>
          </p:cNvSpPr>
          <p:nvPr>
            <p:ph type="title"/>
          </p:nvPr>
        </p:nvSpPr>
        <p:spPr/>
        <p:txBody>
          <a:bodyPr/>
          <a:lstStyle/>
          <a:p>
            <a:r>
              <a:rPr lang="en-US" dirty="0"/>
              <a:t>EAC-5 Government Instrument &amp; Guider Assembly</a:t>
            </a:r>
          </a:p>
        </p:txBody>
      </p:sp>
      <p:pic>
        <p:nvPicPr>
          <p:cNvPr id="7" name="Picture 6">
            <a:extLst>
              <a:ext uri="{FF2B5EF4-FFF2-40B4-BE49-F238E27FC236}">
                <a16:creationId xmlns:a16="http://schemas.microsoft.com/office/drawing/2014/main" id="{F7A0B598-2B8A-840F-5A5E-6FE9406FF2C0}"/>
              </a:ext>
            </a:extLst>
          </p:cNvPr>
          <p:cNvPicPr>
            <a:picLocks noChangeAspect="1"/>
          </p:cNvPicPr>
          <p:nvPr/>
        </p:nvPicPr>
        <p:blipFill>
          <a:blip r:embed="rId3">
            <a:extLst>
              <a:ext uri="{28A0092B-C50C-407E-A947-70E740481C1C}">
                <a14:useLocalDpi xmlns:a14="http://schemas.microsoft.com/office/drawing/2010/main" val="0"/>
              </a:ext>
            </a:extLst>
          </a:blip>
          <a:srcRect l="31790" t="7320" r="29536" b="6045"/>
          <a:stretch>
            <a:fillRect/>
          </a:stretch>
        </p:blipFill>
        <p:spPr>
          <a:xfrm>
            <a:off x="163472" y="829001"/>
            <a:ext cx="4551763" cy="5486400"/>
          </a:xfrm>
          <a:prstGeom prst="rect">
            <a:avLst/>
          </a:prstGeom>
        </p:spPr>
      </p:pic>
      <p:sp>
        <p:nvSpPr>
          <p:cNvPr id="35" name="Freeform 34">
            <a:extLst>
              <a:ext uri="{FF2B5EF4-FFF2-40B4-BE49-F238E27FC236}">
                <a16:creationId xmlns:a16="http://schemas.microsoft.com/office/drawing/2014/main" id="{1BFFB9D4-3E40-6CE0-7626-36D6A93A53F0}"/>
              </a:ext>
            </a:extLst>
          </p:cNvPr>
          <p:cNvSpPr/>
          <p:nvPr/>
        </p:nvSpPr>
        <p:spPr bwMode="auto">
          <a:xfrm>
            <a:off x="486959" y="1536625"/>
            <a:ext cx="1596142" cy="3852383"/>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96142" h="3852383">
                <a:moveTo>
                  <a:pt x="1433822" y="0"/>
                </a:moveTo>
                <a:lnTo>
                  <a:pt x="1433822" y="860293"/>
                </a:lnTo>
                <a:lnTo>
                  <a:pt x="1596142" y="1731408"/>
                </a:lnTo>
                <a:lnTo>
                  <a:pt x="1596142" y="3522334"/>
                </a:lnTo>
                <a:lnTo>
                  <a:pt x="1531214" y="3744170"/>
                </a:lnTo>
                <a:lnTo>
                  <a:pt x="1038845" y="3744170"/>
                </a:lnTo>
                <a:lnTo>
                  <a:pt x="1038845" y="3852383"/>
                </a:lnTo>
                <a:lnTo>
                  <a:pt x="1038845" y="3852383"/>
                </a:lnTo>
                <a:lnTo>
                  <a:pt x="952274" y="3809098"/>
                </a:lnTo>
                <a:lnTo>
                  <a:pt x="0" y="2364454"/>
                </a:lnTo>
                <a:lnTo>
                  <a:pt x="0" y="2288705"/>
                </a:lnTo>
                <a:lnTo>
                  <a:pt x="14338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36" name="Freeform 35">
            <a:extLst>
              <a:ext uri="{FF2B5EF4-FFF2-40B4-BE49-F238E27FC236}">
                <a16:creationId xmlns:a16="http://schemas.microsoft.com/office/drawing/2014/main" id="{8229F752-9B66-C599-9CA3-3B29C558F9AD}"/>
              </a:ext>
            </a:extLst>
          </p:cNvPr>
          <p:cNvSpPr/>
          <p:nvPr/>
        </p:nvSpPr>
        <p:spPr bwMode="auto">
          <a:xfrm flipH="1">
            <a:off x="2896563" y="1536625"/>
            <a:ext cx="1596142" cy="3852383"/>
          </a:xfrm>
          <a:custGeom>
            <a:avLst/>
            <a:gdLst>
              <a:gd name="csX0" fmla="*/ 1433822 w 1596142"/>
              <a:gd name="csY0" fmla="*/ 0 h 3852383"/>
              <a:gd name="csX1" fmla="*/ 1433822 w 1596142"/>
              <a:gd name="csY1" fmla="*/ 860293 h 3852383"/>
              <a:gd name="csX2" fmla="*/ 1596142 w 1596142"/>
              <a:gd name="csY2" fmla="*/ 1731408 h 3852383"/>
              <a:gd name="csX3" fmla="*/ 1596142 w 1596142"/>
              <a:gd name="csY3" fmla="*/ 3522334 h 3852383"/>
              <a:gd name="csX4" fmla="*/ 1531214 w 1596142"/>
              <a:gd name="csY4" fmla="*/ 3744170 h 3852383"/>
              <a:gd name="csX5" fmla="*/ 1038845 w 1596142"/>
              <a:gd name="csY5" fmla="*/ 3744170 h 3852383"/>
              <a:gd name="csX6" fmla="*/ 1038845 w 1596142"/>
              <a:gd name="csY6" fmla="*/ 3852383 h 3852383"/>
              <a:gd name="csX7" fmla="*/ 1038845 w 1596142"/>
              <a:gd name="csY7" fmla="*/ 3852383 h 3852383"/>
              <a:gd name="csX8" fmla="*/ 952274 w 1596142"/>
              <a:gd name="csY8" fmla="*/ 3809098 h 3852383"/>
              <a:gd name="csX9" fmla="*/ 0 w 1596142"/>
              <a:gd name="csY9" fmla="*/ 2364454 h 3852383"/>
              <a:gd name="csX10" fmla="*/ 0 w 1596142"/>
              <a:gd name="csY10" fmla="*/ 2288705 h 3852383"/>
              <a:gd name="csX11" fmla="*/ 1433822 w 1596142"/>
              <a:gd name="csY11" fmla="*/ 0 h 38523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96142" h="3852383">
                <a:moveTo>
                  <a:pt x="1433822" y="0"/>
                </a:moveTo>
                <a:lnTo>
                  <a:pt x="1433822" y="860293"/>
                </a:lnTo>
                <a:lnTo>
                  <a:pt x="1596142" y="1731408"/>
                </a:lnTo>
                <a:lnTo>
                  <a:pt x="1596142" y="3522334"/>
                </a:lnTo>
                <a:lnTo>
                  <a:pt x="1531214" y="3744170"/>
                </a:lnTo>
                <a:lnTo>
                  <a:pt x="1038845" y="3744170"/>
                </a:lnTo>
                <a:lnTo>
                  <a:pt x="1038845" y="3852383"/>
                </a:lnTo>
                <a:lnTo>
                  <a:pt x="1038845" y="3852383"/>
                </a:lnTo>
                <a:lnTo>
                  <a:pt x="952274" y="3809098"/>
                </a:lnTo>
                <a:lnTo>
                  <a:pt x="0" y="2364454"/>
                </a:lnTo>
                <a:lnTo>
                  <a:pt x="0" y="2288705"/>
                </a:lnTo>
                <a:lnTo>
                  <a:pt x="1433822" y="0"/>
                </a:lnTo>
                <a:close/>
              </a:path>
            </a:pathLst>
          </a:custGeom>
          <a:solidFill>
            <a:srgbClr val="994010">
              <a:alpha val="50588"/>
            </a:srgb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cxnSp>
        <p:nvCxnSpPr>
          <p:cNvPr id="8" name="Straight Arrow Connector 7">
            <a:extLst>
              <a:ext uri="{FF2B5EF4-FFF2-40B4-BE49-F238E27FC236}">
                <a16:creationId xmlns:a16="http://schemas.microsoft.com/office/drawing/2014/main" id="{D4255FA6-F7DF-1C3C-0599-9B8D775D2B39}"/>
              </a:ext>
            </a:extLst>
          </p:cNvPr>
          <p:cNvCxnSpPr>
            <a:cxnSpLocks/>
          </p:cNvCxnSpPr>
          <p:nvPr/>
        </p:nvCxnSpPr>
        <p:spPr bwMode="auto">
          <a:xfrm flipH="1">
            <a:off x="2743200" y="1428750"/>
            <a:ext cx="2619375" cy="644599"/>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0" name="Straight Arrow Connector 9">
            <a:extLst>
              <a:ext uri="{FF2B5EF4-FFF2-40B4-BE49-F238E27FC236}">
                <a16:creationId xmlns:a16="http://schemas.microsoft.com/office/drawing/2014/main" id="{C9E5D152-6DD6-CEF3-5C56-D055FD81E75C}"/>
              </a:ext>
            </a:extLst>
          </p:cNvPr>
          <p:cNvCxnSpPr>
            <a:cxnSpLocks/>
          </p:cNvCxnSpPr>
          <p:nvPr/>
        </p:nvCxnSpPr>
        <p:spPr bwMode="auto">
          <a:xfrm flipH="1">
            <a:off x="2743200" y="2182619"/>
            <a:ext cx="2619375" cy="673978"/>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1" name="Straight Arrow Connector 10">
            <a:extLst>
              <a:ext uri="{FF2B5EF4-FFF2-40B4-BE49-F238E27FC236}">
                <a16:creationId xmlns:a16="http://schemas.microsoft.com/office/drawing/2014/main" id="{AD6CA9E5-E6AA-B6C1-6557-12D89D96B64D}"/>
              </a:ext>
            </a:extLst>
          </p:cNvPr>
          <p:cNvCxnSpPr>
            <a:cxnSpLocks/>
          </p:cNvCxnSpPr>
          <p:nvPr/>
        </p:nvCxnSpPr>
        <p:spPr bwMode="auto">
          <a:xfrm flipH="1">
            <a:off x="2286000" y="3041263"/>
            <a:ext cx="3076575" cy="590809"/>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2" name="Straight Arrow Connector 11">
            <a:extLst>
              <a:ext uri="{FF2B5EF4-FFF2-40B4-BE49-F238E27FC236}">
                <a16:creationId xmlns:a16="http://schemas.microsoft.com/office/drawing/2014/main" id="{C36DFCD7-CFBE-86DE-7219-31F1B1C9FA37}"/>
              </a:ext>
            </a:extLst>
          </p:cNvPr>
          <p:cNvCxnSpPr>
            <a:cxnSpLocks/>
          </p:cNvCxnSpPr>
          <p:nvPr/>
        </p:nvCxnSpPr>
        <p:spPr bwMode="auto">
          <a:xfrm flipH="1">
            <a:off x="2351844" y="4194713"/>
            <a:ext cx="2455008" cy="306510"/>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cxnSp>
        <p:nvCxnSpPr>
          <p:cNvPr id="13" name="Straight Arrow Connector 12">
            <a:extLst>
              <a:ext uri="{FF2B5EF4-FFF2-40B4-BE49-F238E27FC236}">
                <a16:creationId xmlns:a16="http://schemas.microsoft.com/office/drawing/2014/main" id="{1D147C44-2B23-CD3D-E5E5-30FF616B1C89}"/>
              </a:ext>
            </a:extLst>
          </p:cNvPr>
          <p:cNvCxnSpPr>
            <a:cxnSpLocks/>
          </p:cNvCxnSpPr>
          <p:nvPr/>
        </p:nvCxnSpPr>
        <p:spPr bwMode="auto">
          <a:xfrm flipH="1">
            <a:off x="2681226" y="4499503"/>
            <a:ext cx="2455008" cy="306510"/>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14" name="TextBox 13">
            <a:extLst>
              <a:ext uri="{FF2B5EF4-FFF2-40B4-BE49-F238E27FC236}">
                <a16:creationId xmlns:a16="http://schemas.microsoft.com/office/drawing/2014/main" id="{357E35D0-7C37-C071-5C32-354D7CE16E75}"/>
              </a:ext>
            </a:extLst>
          </p:cNvPr>
          <p:cNvSpPr txBox="1"/>
          <p:nvPr/>
        </p:nvSpPr>
        <p:spPr>
          <a:xfrm>
            <a:off x="5362575" y="1239854"/>
            <a:ext cx="4154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CI</a:t>
            </a:r>
          </a:p>
        </p:txBody>
      </p:sp>
      <p:sp>
        <p:nvSpPr>
          <p:cNvPr id="15" name="TextBox 14">
            <a:extLst>
              <a:ext uri="{FF2B5EF4-FFF2-40B4-BE49-F238E27FC236}">
                <a16:creationId xmlns:a16="http://schemas.microsoft.com/office/drawing/2014/main" id="{F310032D-79FB-F510-B2E7-398B7067A588}"/>
              </a:ext>
            </a:extLst>
          </p:cNvPr>
          <p:cNvSpPr txBox="1"/>
          <p:nvPr/>
        </p:nvSpPr>
        <p:spPr>
          <a:xfrm>
            <a:off x="5362575" y="1995493"/>
            <a:ext cx="10951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UV MOS</a:t>
            </a:r>
          </a:p>
        </p:txBody>
      </p:sp>
      <p:sp>
        <p:nvSpPr>
          <p:cNvPr id="16" name="TextBox 15">
            <a:extLst>
              <a:ext uri="{FF2B5EF4-FFF2-40B4-BE49-F238E27FC236}">
                <a16:creationId xmlns:a16="http://schemas.microsoft.com/office/drawing/2014/main" id="{54A4A36D-4EFC-6316-3A28-AA17B15BF1C6}"/>
              </a:ext>
            </a:extLst>
          </p:cNvPr>
          <p:cNvSpPr txBox="1"/>
          <p:nvPr/>
        </p:nvSpPr>
        <p:spPr>
          <a:xfrm>
            <a:off x="5362575" y="2856597"/>
            <a:ext cx="9286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HRI - A</a:t>
            </a:r>
          </a:p>
        </p:txBody>
      </p:sp>
      <p:sp>
        <p:nvSpPr>
          <p:cNvPr id="17" name="TextBox 16">
            <a:extLst>
              <a:ext uri="{FF2B5EF4-FFF2-40B4-BE49-F238E27FC236}">
                <a16:creationId xmlns:a16="http://schemas.microsoft.com/office/drawing/2014/main" id="{B71A9837-9FE3-26D1-5BFF-33D5EC5C7AF9}"/>
              </a:ext>
            </a:extLst>
          </p:cNvPr>
          <p:cNvSpPr txBox="1"/>
          <p:nvPr/>
        </p:nvSpPr>
        <p:spPr>
          <a:xfrm>
            <a:off x="4806852" y="3989663"/>
            <a:ext cx="10054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UVI IFU</a:t>
            </a:r>
          </a:p>
        </p:txBody>
      </p:sp>
      <p:sp>
        <p:nvSpPr>
          <p:cNvPr id="18" name="TextBox 17">
            <a:extLst>
              <a:ext uri="{FF2B5EF4-FFF2-40B4-BE49-F238E27FC236}">
                <a16:creationId xmlns:a16="http://schemas.microsoft.com/office/drawing/2014/main" id="{53501CF9-B15B-1084-8BF8-067DBDE507FE}"/>
              </a:ext>
            </a:extLst>
          </p:cNvPr>
          <p:cNvSpPr txBox="1"/>
          <p:nvPr/>
        </p:nvSpPr>
        <p:spPr>
          <a:xfrm>
            <a:off x="5136234" y="4298951"/>
            <a:ext cx="4026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XI</a:t>
            </a:r>
          </a:p>
        </p:txBody>
      </p:sp>
      <p:cxnSp>
        <p:nvCxnSpPr>
          <p:cNvPr id="25" name="Straight Arrow Connector 24">
            <a:extLst>
              <a:ext uri="{FF2B5EF4-FFF2-40B4-BE49-F238E27FC236}">
                <a16:creationId xmlns:a16="http://schemas.microsoft.com/office/drawing/2014/main" id="{0F3B5308-0F93-1C18-1D0A-BAF3B23F5DEC}"/>
              </a:ext>
            </a:extLst>
          </p:cNvPr>
          <p:cNvCxnSpPr>
            <a:cxnSpLocks/>
            <a:stCxn id="29" idx="1"/>
          </p:cNvCxnSpPr>
          <p:nvPr/>
        </p:nvCxnSpPr>
        <p:spPr bwMode="auto">
          <a:xfrm flipH="1">
            <a:off x="8899451" y="2796712"/>
            <a:ext cx="1995431" cy="244551"/>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76200">
              <a:schemeClr val="bg1">
                <a:alpha val="87000"/>
              </a:schemeClr>
            </a:glow>
          </a:effectLst>
        </p:spPr>
      </p:cxnSp>
      <p:cxnSp>
        <p:nvCxnSpPr>
          <p:cNvPr id="27" name="Straight Arrow Connector 26">
            <a:extLst>
              <a:ext uri="{FF2B5EF4-FFF2-40B4-BE49-F238E27FC236}">
                <a16:creationId xmlns:a16="http://schemas.microsoft.com/office/drawing/2014/main" id="{EA16A948-6406-28D8-D08F-879428CE2070}"/>
              </a:ext>
            </a:extLst>
          </p:cNvPr>
          <p:cNvCxnSpPr>
            <a:cxnSpLocks/>
            <a:stCxn id="30" idx="1"/>
          </p:cNvCxnSpPr>
          <p:nvPr/>
        </p:nvCxnSpPr>
        <p:spPr bwMode="auto">
          <a:xfrm flipH="1">
            <a:off x="8218967" y="4319120"/>
            <a:ext cx="2675916" cy="386665"/>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76200">
              <a:schemeClr val="bg1">
                <a:alpha val="87000"/>
              </a:schemeClr>
            </a:glow>
          </a:effectLst>
        </p:spPr>
      </p:cxnSp>
      <p:sp>
        <p:nvSpPr>
          <p:cNvPr id="29" name="TextBox 28">
            <a:extLst>
              <a:ext uri="{FF2B5EF4-FFF2-40B4-BE49-F238E27FC236}">
                <a16:creationId xmlns:a16="http://schemas.microsoft.com/office/drawing/2014/main" id="{A3775EC8-1D64-CE01-E178-621781DD64EF}"/>
              </a:ext>
            </a:extLst>
          </p:cNvPr>
          <p:cNvSpPr txBox="1"/>
          <p:nvPr/>
        </p:nvSpPr>
        <p:spPr>
          <a:xfrm>
            <a:off x="10894882" y="2335047"/>
            <a:ext cx="129711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Metering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Plane (PM; SI’s)</a:t>
            </a:r>
          </a:p>
        </p:txBody>
      </p:sp>
      <p:sp>
        <p:nvSpPr>
          <p:cNvPr id="30" name="TextBox 29">
            <a:extLst>
              <a:ext uri="{FF2B5EF4-FFF2-40B4-BE49-F238E27FC236}">
                <a16:creationId xmlns:a16="http://schemas.microsoft.com/office/drawing/2014/main" id="{005A6FAA-CFB1-D47A-D476-AC15D0DDC63D}"/>
              </a:ext>
            </a:extLst>
          </p:cNvPr>
          <p:cNvSpPr txBox="1"/>
          <p:nvPr/>
        </p:nvSpPr>
        <p:spPr>
          <a:xfrm>
            <a:off x="10894883" y="3995954"/>
            <a:ext cx="113364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Servicing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Plane</a:t>
            </a:r>
          </a:p>
        </p:txBody>
      </p:sp>
      <p:cxnSp>
        <p:nvCxnSpPr>
          <p:cNvPr id="32" name="Straight Arrow Connector 31">
            <a:extLst>
              <a:ext uri="{FF2B5EF4-FFF2-40B4-BE49-F238E27FC236}">
                <a16:creationId xmlns:a16="http://schemas.microsoft.com/office/drawing/2014/main" id="{B7FA84AE-B53A-D12B-56E2-66AF7DC926C2}"/>
              </a:ext>
            </a:extLst>
          </p:cNvPr>
          <p:cNvCxnSpPr>
            <a:cxnSpLocks/>
          </p:cNvCxnSpPr>
          <p:nvPr/>
        </p:nvCxnSpPr>
        <p:spPr bwMode="auto">
          <a:xfrm flipH="1">
            <a:off x="2615609" y="3331888"/>
            <a:ext cx="2750508" cy="528193"/>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
        <p:nvSpPr>
          <p:cNvPr id="33" name="TextBox 32">
            <a:extLst>
              <a:ext uri="{FF2B5EF4-FFF2-40B4-BE49-F238E27FC236}">
                <a16:creationId xmlns:a16="http://schemas.microsoft.com/office/drawing/2014/main" id="{5D74492F-40D5-CF74-5341-D8FF84B51FA6}"/>
              </a:ext>
            </a:extLst>
          </p:cNvPr>
          <p:cNvSpPr txBox="1"/>
          <p:nvPr/>
        </p:nvSpPr>
        <p:spPr>
          <a:xfrm>
            <a:off x="5366117" y="3147222"/>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HRI - S</a:t>
            </a:r>
          </a:p>
        </p:txBody>
      </p:sp>
      <p:sp>
        <p:nvSpPr>
          <p:cNvPr id="37" name="TextBox 36">
            <a:extLst>
              <a:ext uri="{FF2B5EF4-FFF2-40B4-BE49-F238E27FC236}">
                <a16:creationId xmlns:a16="http://schemas.microsoft.com/office/drawing/2014/main" id="{A2D51C3B-BB49-FB8D-F5CD-4A95CE3268F5}"/>
              </a:ext>
            </a:extLst>
          </p:cNvPr>
          <p:cNvSpPr txBox="1"/>
          <p:nvPr/>
        </p:nvSpPr>
        <p:spPr>
          <a:xfrm flipH="1">
            <a:off x="383640" y="993671"/>
            <a:ext cx="116351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Helvetica"/>
                <a:ea typeface="+mn-ea"/>
                <a:cs typeface="+mn-cs"/>
              </a:rPr>
              <a:t>OTE Closeout (TBR)</a:t>
            </a:r>
          </a:p>
        </p:txBody>
      </p:sp>
      <p:cxnSp>
        <p:nvCxnSpPr>
          <p:cNvPr id="38" name="Straight Arrow Connector 37">
            <a:extLst>
              <a:ext uri="{FF2B5EF4-FFF2-40B4-BE49-F238E27FC236}">
                <a16:creationId xmlns:a16="http://schemas.microsoft.com/office/drawing/2014/main" id="{5117267F-2A44-7E81-3D76-C886C845610D}"/>
              </a:ext>
            </a:extLst>
          </p:cNvPr>
          <p:cNvCxnSpPr>
            <a:cxnSpLocks/>
          </p:cNvCxnSpPr>
          <p:nvPr/>
        </p:nvCxnSpPr>
        <p:spPr bwMode="auto">
          <a:xfrm>
            <a:off x="1219201" y="1678085"/>
            <a:ext cx="481315" cy="656962"/>
          </a:xfrm>
          <a:prstGeom prst="straightConnector1">
            <a:avLst/>
          </a:prstGeom>
          <a:solidFill>
            <a:schemeClr val="accent1"/>
          </a:solidFill>
          <a:ln w="28575" cap="flat" cmpd="sng" algn="ctr">
            <a:solidFill>
              <a:schemeClr val="tx1"/>
            </a:solidFill>
            <a:prstDash val="solid"/>
            <a:round/>
            <a:headEnd type="none" w="med" len="med"/>
            <a:tailEnd type="triangle" w="med" len="lg"/>
          </a:ln>
          <a:effectLst>
            <a:glow rad="101600">
              <a:schemeClr val="bg1">
                <a:alpha val="60000"/>
              </a:schemeClr>
            </a:glow>
          </a:effectLst>
        </p:spPr>
      </p:cxnSp>
    </p:spTree>
    <p:extLst>
      <p:ext uri="{BB962C8B-B14F-4D97-AF65-F5344CB8AC3E}">
        <p14:creationId xmlns:p14="http://schemas.microsoft.com/office/powerpoint/2010/main" val="29739030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626BE-7D55-2946-C7DB-EE10ECE616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C143A1-918E-C8CF-AB65-5BFFFBD52423}"/>
              </a:ext>
            </a:extLst>
          </p:cNvPr>
          <p:cNvSpPr>
            <a:spLocks noGrp="1"/>
          </p:cNvSpPr>
          <p:nvPr>
            <p:ph type="title"/>
          </p:nvPr>
        </p:nvSpPr>
        <p:spPr/>
        <p:txBody>
          <a:bodyPr/>
          <a:lstStyle/>
          <a:p>
            <a:r>
              <a:rPr lang="en-US" dirty="0">
                <a:ea typeface="Calibri" panose="020F0502020204030204" pitchFamily="34" charset="0"/>
                <a:cs typeface="Calibri" panose="020F0502020204030204" pitchFamily="34" charset="0"/>
              </a:rPr>
              <a:t>Exploratory Analytic Cases (EACs)</a:t>
            </a:r>
          </a:p>
        </p:txBody>
      </p:sp>
      <p:sp>
        <p:nvSpPr>
          <p:cNvPr id="50" name="Rounded Rectangle 58">
            <a:extLst>
              <a:ext uri="{FF2B5EF4-FFF2-40B4-BE49-F238E27FC236}">
                <a16:creationId xmlns:a16="http://schemas.microsoft.com/office/drawing/2014/main" id="{3BEAA52D-1E62-9EAE-ADAD-CE8E2B6AFE39}"/>
              </a:ext>
            </a:extLst>
          </p:cNvPr>
          <p:cNvSpPr/>
          <p:nvPr/>
        </p:nvSpPr>
        <p:spPr>
          <a:xfrm>
            <a:off x="186247" y="1553200"/>
            <a:ext cx="5675026" cy="4561726"/>
          </a:xfrm>
          <a:prstGeom prst="roundRect">
            <a:avLst>
              <a:gd name="adj" fmla="val 2039"/>
            </a:avLst>
          </a:prstGeom>
          <a:noFill/>
          <a:ln w="19050" cap="flat" cmpd="sng" algn="ctr">
            <a:solidFill>
              <a:srgbClr val="8CA8C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51" name="Group 50">
            <a:extLst>
              <a:ext uri="{FF2B5EF4-FFF2-40B4-BE49-F238E27FC236}">
                <a16:creationId xmlns:a16="http://schemas.microsoft.com/office/drawing/2014/main" id="{C2B4F539-0A37-F517-5A9A-BD82C41201FE}"/>
              </a:ext>
            </a:extLst>
          </p:cNvPr>
          <p:cNvGrpSpPr/>
          <p:nvPr/>
        </p:nvGrpSpPr>
        <p:grpSpPr>
          <a:xfrm>
            <a:off x="3193951" y="1747073"/>
            <a:ext cx="2473030" cy="4345735"/>
            <a:chOff x="3696365" y="2053494"/>
            <a:chExt cx="2651760" cy="4659809"/>
          </a:xfrm>
        </p:grpSpPr>
        <p:sp>
          <p:nvSpPr>
            <p:cNvPr id="52" name="Rectangle 51">
              <a:extLst>
                <a:ext uri="{FF2B5EF4-FFF2-40B4-BE49-F238E27FC236}">
                  <a16:creationId xmlns:a16="http://schemas.microsoft.com/office/drawing/2014/main" id="{C7449D72-6A24-70F5-B6D7-4D6FABABB856}"/>
                </a:ext>
              </a:extLst>
            </p:cNvPr>
            <p:cNvSpPr/>
            <p:nvPr/>
          </p:nvSpPr>
          <p:spPr>
            <a:xfrm>
              <a:off x="3696365" y="2053494"/>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3" name="Rectangle 52">
              <a:extLst>
                <a:ext uri="{FF2B5EF4-FFF2-40B4-BE49-F238E27FC236}">
                  <a16:creationId xmlns:a16="http://schemas.microsoft.com/office/drawing/2014/main" id="{4FE99EC2-6E0A-5B66-0150-6FAE2A09E409}"/>
                </a:ext>
              </a:extLst>
            </p:cNvPr>
            <p:cNvSpPr/>
            <p:nvPr/>
          </p:nvSpPr>
          <p:spPr>
            <a:xfrm>
              <a:off x="3696365" y="3500172"/>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4" name="Rectangle 53">
              <a:extLst>
                <a:ext uri="{FF2B5EF4-FFF2-40B4-BE49-F238E27FC236}">
                  <a16:creationId xmlns:a16="http://schemas.microsoft.com/office/drawing/2014/main" id="{DA397A72-5B51-FCE5-C0AE-AE2C108180AD}"/>
                </a:ext>
              </a:extLst>
            </p:cNvPr>
            <p:cNvSpPr/>
            <p:nvPr/>
          </p:nvSpPr>
          <p:spPr>
            <a:xfrm>
              <a:off x="3696365" y="4946850"/>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5" name="TextBox 54">
              <a:extLst>
                <a:ext uri="{FF2B5EF4-FFF2-40B4-BE49-F238E27FC236}">
                  <a16:creationId xmlns:a16="http://schemas.microsoft.com/office/drawing/2014/main" id="{15145D38-0F96-49D5-9D77-B441FE2F3FA2}"/>
                </a:ext>
              </a:extLst>
            </p:cNvPr>
            <p:cNvSpPr txBox="1"/>
            <p:nvPr/>
          </p:nvSpPr>
          <p:spPr>
            <a:xfrm>
              <a:off x="3924105" y="6317279"/>
              <a:ext cx="2290800" cy="3960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End Point (3/3025)</a:t>
              </a:r>
            </a:p>
          </p:txBody>
        </p:sp>
        <p:pic>
          <p:nvPicPr>
            <p:cNvPr id="56" name="Content Placeholder 21">
              <a:extLst>
                <a:ext uri="{FF2B5EF4-FFF2-40B4-BE49-F238E27FC236}">
                  <a16:creationId xmlns:a16="http://schemas.microsoft.com/office/drawing/2014/main" id="{10126AFD-7B36-1CD1-F6AD-14EA272A20A3}"/>
                </a:ext>
              </a:extLst>
            </p:cNvPr>
            <p:cNvPicPr>
              <a:picLocks noChangeAspect="1"/>
            </p:cNvPicPr>
            <p:nvPr/>
          </p:nvPicPr>
          <p:blipFill>
            <a:blip r:embed="rId3">
              <a:extLst>
                <a:ext uri="{28A0092B-C50C-407E-A947-70E740481C1C}">
                  <a14:useLocalDpi xmlns:a14="http://schemas.microsoft.com/office/drawing/2010/main"/>
                </a:ext>
              </a:extLst>
            </a:blip>
            <a:srcRect r="18577"/>
            <a:stretch>
              <a:fillRect/>
            </a:stretch>
          </p:blipFill>
          <p:spPr bwMode="auto">
            <a:xfrm>
              <a:off x="3777171" y="2167936"/>
              <a:ext cx="1951558" cy="1152570"/>
            </a:xfrm>
            <a:prstGeom prst="rect">
              <a:avLst/>
            </a:prstGeom>
            <a:noFill/>
            <a:ln w="9525">
              <a:noFill/>
              <a:miter lim="800000"/>
              <a:headEnd/>
              <a:tailEnd/>
            </a:ln>
            <a:effectLst/>
          </p:spPr>
        </p:pic>
        <p:pic>
          <p:nvPicPr>
            <p:cNvPr id="57" name="Picture 56">
              <a:extLst>
                <a:ext uri="{FF2B5EF4-FFF2-40B4-BE49-F238E27FC236}">
                  <a16:creationId xmlns:a16="http://schemas.microsoft.com/office/drawing/2014/main" id="{9286FDA9-03D2-F95C-8398-B990D3EAC6F6}"/>
                </a:ext>
              </a:extLst>
            </p:cNvPr>
            <p:cNvPicPr>
              <a:picLocks noChangeAspect="1"/>
            </p:cNvPicPr>
            <p:nvPr/>
          </p:nvPicPr>
          <p:blipFill>
            <a:blip r:embed="rId4"/>
            <a:stretch>
              <a:fillRect/>
            </a:stretch>
          </p:blipFill>
          <p:spPr>
            <a:xfrm>
              <a:off x="3739702" y="3735234"/>
              <a:ext cx="2150147" cy="927721"/>
            </a:xfrm>
            <a:prstGeom prst="rect">
              <a:avLst/>
            </a:prstGeom>
          </p:spPr>
        </p:pic>
        <p:pic>
          <p:nvPicPr>
            <p:cNvPr id="58" name="Picture 57" descr="A model of a glider&#10;&#10;AI-generated content may be incorrect.">
              <a:extLst>
                <a:ext uri="{FF2B5EF4-FFF2-40B4-BE49-F238E27FC236}">
                  <a16:creationId xmlns:a16="http://schemas.microsoft.com/office/drawing/2014/main" id="{05943A4C-0A4E-6470-24C2-E8EE3DD8D6E9}"/>
                </a:ext>
              </a:extLst>
            </p:cNvPr>
            <p:cNvPicPr>
              <a:picLocks noChangeAspect="1"/>
            </p:cNvPicPr>
            <p:nvPr/>
          </p:nvPicPr>
          <p:blipFill>
            <a:blip r:embed="rId5"/>
            <a:stretch>
              <a:fillRect/>
            </a:stretch>
          </p:blipFill>
          <p:spPr>
            <a:xfrm flipH="1">
              <a:off x="3774788" y="5018128"/>
              <a:ext cx="1583090" cy="1195440"/>
            </a:xfrm>
            <a:prstGeom prst="rect">
              <a:avLst/>
            </a:prstGeom>
          </p:spPr>
        </p:pic>
      </p:grpSp>
      <p:grpSp>
        <p:nvGrpSpPr>
          <p:cNvPr id="59" name="Group 58">
            <a:extLst>
              <a:ext uri="{FF2B5EF4-FFF2-40B4-BE49-F238E27FC236}">
                <a16:creationId xmlns:a16="http://schemas.microsoft.com/office/drawing/2014/main" id="{C87F8AB2-2DFD-E3D4-8B77-6E0DC1FF4F0C}"/>
              </a:ext>
            </a:extLst>
          </p:cNvPr>
          <p:cNvGrpSpPr/>
          <p:nvPr/>
        </p:nvGrpSpPr>
        <p:grpSpPr>
          <a:xfrm>
            <a:off x="308128" y="1737704"/>
            <a:ext cx="2690192" cy="4326067"/>
            <a:chOff x="401982" y="2044125"/>
            <a:chExt cx="2892526" cy="4651437"/>
          </a:xfrm>
        </p:grpSpPr>
        <p:sp>
          <p:nvSpPr>
            <p:cNvPr id="60" name="Rectangle 59">
              <a:extLst>
                <a:ext uri="{FF2B5EF4-FFF2-40B4-BE49-F238E27FC236}">
                  <a16:creationId xmlns:a16="http://schemas.microsoft.com/office/drawing/2014/main" id="{F4C9D882-C346-07D5-E1CD-DD0D13AFDB16}"/>
                </a:ext>
              </a:extLst>
            </p:cNvPr>
            <p:cNvSpPr/>
            <p:nvPr/>
          </p:nvSpPr>
          <p:spPr>
            <a:xfrm>
              <a:off x="406400" y="2046514"/>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 name="Rectangle 60">
              <a:extLst>
                <a:ext uri="{FF2B5EF4-FFF2-40B4-BE49-F238E27FC236}">
                  <a16:creationId xmlns:a16="http://schemas.microsoft.com/office/drawing/2014/main" id="{CCC0813E-256C-D0F2-7930-07E4009CF9B6}"/>
                </a:ext>
              </a:extLst>
            </p:cNvPr>
            <p:cNvSpPr/>
            <p:nvPr/>
          </p:nvSpPr>
          <p:spPr>
            <a:xfrm>
              <a:off x="406400" y="3497943"/>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2" name="Rectangle 61">
              <a:extLst>
                <a:ext uri="{FF2B5EF4-FFF2-40B4-BE49-F238E27FC236}">
                  <a16:creationId xmlns:a16="http://schemas.microsoft.com/office/drawing/2014/main" id="{2147F3CB-8952-D4F2-331D-259CC7A07339}"/>
                </a:ext>
              </a:extLst>
            </p:cNvPr>
            <p:cNvSpPr/>
            <p:nvPr/>
          </p:nvSpPr>
          <p:spPr>
            <a:xfrm>
              <a:off x="406400" y="4949371"/>
              <a:ext cx="2651760" cy="13258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3" name="TextBox 62">
              <a:extLst>
                <a:ext uri="{FF2B5EF4-FFF2-40B4-BE49-F238E27FC236}">
                  <a16:creationId xmlns:a16="http://schemas.microsoft.com/office/drawing/2014/main" id="{EDD24151-EE7F-4309-79BF-413AE0931156}"/>
                </a:ext>
              </a:extLst>
            </p:cNvPr>
            <p:cNvSpPr txBox="1"/>
            <p:nvPr/>
          </p:nvSpPr>
          <p:spPr>
            <a:xfrm>
              <a:off x="401982" y="6298452"/>
              <a:ext cx="2892526" cy="397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Starting Point (2/2024)</a:t>
              </a:r>
            </a:p>
          </p:txBody>
        </p:sp>
        <p:pic>
          <p:nvPicPr>
            <p:cNvPr id="64" name="Content Placeholder 8">
              <a:extLst>
                <a:ext uri="{FF2B5EF4-FFF2-40B4-BE49-F238E27FC236}">
                  <a16:creationId xmlns:a16="http://schemas.microsoft.com/office/drawing/2014/main" id="{56EC4D68-C06F-3A1B-BFE9-0A77AB5FBCAB}"/>
                </a:ext>
              </a:extLst>
            </p:cNvPr>
            <p:cNvPicPr>
              <a:picLocks noChangeAspect="1"/>
            </p:cNvPicPr>
            <p:nvPr/>
          </p:nvPicPr>
          <p:blipFill>
            <a:blip r:embed="rId6"/>
            <a:stretch>
              <a:fillRect/>
            </a:stretch>
          </p:blipFill>
          <p:spPr>
            <a:xfrm>
              <a:off x="541020" y="2094925"/>
              <a:ext cx="2451392" cy="1243361"/>
            </a:xfrm>
            <a:prstGeom prst="rect">
              <a:avLst/>
            </a:prstGeom>
          </p:spPr>
        </p:pic>
        <p:pic>
          <p:nvPicPr>
            <p:cNvPr id="65" name="Content Placeholder 8">
              <a:extLst>
                <a:ext uri="{FF2B5EF4-FFF2-40B4-BE49-F238E27FC236}">
                  <a16:creationId xmlns:a16="http://schemas.microsoft.com/office/drawing/2014/main" id="{3428111E-FEDC-48AB-EA5B-F47D42CF7DB8}"/>
                </a:ext>
              </a:extLst>
            </p:cNvPr>
            <p:cNvPicPr>
              <a:picLocks noChangeAspect="1"/>
            </p:cNvPicPr>
            <p:nvPr/>
          </p:nvPicPr>
          <p:blipFill>
            <a:blip r:embed="rId7"/>
            <a:stretch>
              <a:fillRect/>
            </a:stretch>
          </p:blipFill>
          <p:spPr>
            <a:xfrm>
              <a:off x="619386" y="3511363"/>
              <a:ext cx="2294660" cy="1292865"/>
            </a:xfrm>
            <a:prstGeom prst="rect">
              <a:avLst/>
            </a:prstGeom>
          </p:spPr>
        </p:pic>
        <p:pic>
          <p:nvPicPr>
            <p:cNvPr id="66" name="Picture 65">
              <a:extLst>
                <a:ext uri="{FF2B5EF4-FFF2-40B4-BE49-F238E27FC236}">
                  <a16:creationId xmlns:a16="http://schemas.microsoft.com/office/drawing/2014/main" id="{A609F49A-3F81-0B2C-73A9-4D0D8F05A57C}"/>
                </a:ext>
              </a:extLst>
            </p:cNvPr>
            <p:cNvPicPr>
              <a:picLocks noChangeAspect="1"/>
            </p:cNvPicPr>
            <p:nvPr/>
          </p:nvPicPr>
          <p:blipFill>
            <a:blip r:embed="rId8"/>
            <a:stretch>
              <a:fillRect/>
            </a:stretch>
          </p:blipFill>
          <p:spPr>
            <a:xfrm>
              <a:off x="848532" y="4960457"/>
              <a:ext cx="1502544" cy="1289708"/>
            </a:xfrm>
            <a:prstGeom prst="rect">
              <a:avLst/>
            </a:prstGeom>
          </p:spPr>
        </p:pic>
        <p:sp>
          <p:nvSpPr>
            <p:cNvPr id="67" name="TextBox 66">
              <a:extLst>
                <a:ext uri="{FF2B5EF4-FFF2-40B4-BE49-F238E27FC236}">
                  <a16:creationId xmlns:a16="http://schemas.microsoft.com/office/drawing/2014/main" id="{ED6511FA-F944-9DAF-5FC1-DBBF1F5CE66F}"/>
                </a:ext>
              </a:extLst>
            </p:cNvPr>
            <p:cNvSpPr txBox="1"/>
            <p:nvPr/>
          </p:nvSpPr>
          <p:spPr>
            <a:xfrm>
              <a:off x="416944" y="2044125"/>
              <a:ext cx="840234" cy="3640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EAC-1</a:t>
              </a:r>
            </a:p>
          </p:txBody>
        </p:sp>
        <p:sp>
          <p:nvSpPr>
            <p:cNvPr id="68" name="TextBox 67">
              <a:extLst>
                <a:ext uri="{FF2B5EF4-FFF2-40B4-BE49-F238E27FC236}">
                  <a16:creationId xmlns:a16="http://schemas.microsoft.com/office/drawing/2014/main" id="{48032C33-2823-7917-C8AA-C50B8FBD40FA}"/>
                </a:ext>
              </a:extLst>
            </p:cNvPr>
            <p:cNvSpPr txBox="1"/>
            <p:nvPr/>
          </p:nvSpPr>
          <p:spPr>
            <a:xfrm>
              <a:off x="416944" y="3507369"/>
              <a:ext cx="840234" cy="3640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EAC-2</a:t>
              </a:r>
            </a:p>
          </p:txBody>
        </p:sp>
        <p:sp>
          <p:nvSpPr>
            <p:cNvPr id="69" name="TextBox 68">
              <a:extLst>
                <a:ext uri="{FF2B5EF4-FFF2-40B4-BE49-F238E27FC236}">
                  <a16:creationId xmlns:a16="http://schemas.microsoft.com/office/drawing/2014/main" id="{1FC2C9CC-1740-AAE4-5342-6112DCE6CCA8}"/>
                </a:ext>
              </a:extLst>
            </p:cNvPr>
            <p:cNvSpPr txBox="1"/>
            <p:nvPr/>
          </p:nvSpPr>
          <p:spPr>
            <a:xfrm>
              <a:off x="416944" y="4970612"/>
              <a:ext cx="840234" cy="3640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EAC-3</a:t>
              </a:r>
            </a:p>
          </p:txBody>
        </p:sp>
      </p:grpSp>
      <p:grpSp>
        <p:nvGrpSpPr>
          <p:cNvPr id="70" name="Group 69">
            <a:extLst>
              <a:ext uri="{FF2B5EF4-FFF2-40B4-BE49-F238E27FC236}">
                <a16:creationId xmlns:a16="http://schemas.microsoft.com/office/drawing/2014/main" id="{C3CABA87-8EE2-2D05-FDE9-947F4253F001}"/>
              </a:ext>
            </a:extLst>
          </p:cNvPr>
          <p:cNvGrpSpPr/>
          <p:nvPr/>
        </p:nvGrpSpPr>
        <p:grpSpPr>
          <a:xfrm>
            <a:off x="2821824" y="2176686"/>
            <a:ext cx="299201" cy="3177177"/>
            <a:chOff x="3172758" y="2483108"/>
            <a:chExt cx="299201" cy="3177177"/>
          </a:xfrm>
        </p:grpSpPr>
        <p:sp>
          <p:nvSpPr>
            <p:cNvPr id="71" name="Arrow: Right 82">
              <a:extLst>
                <a:ext uri="{FF2B5EF4-FFF2-40B4-BE49-F238E27FC236}">
                  <a16:creationId xmlns:a16="http://schemas.microsoft.com/office/drawing/2014/main" id="{0E7A42A5-1AE6-D7C1-AE4D-103DE20FE504}"/>
                </a:ext>
              </a:extLst>
            </p:cNvPr>
            <p:cNvSpPr/>
            <p:nvPr/>
          </p:nvSpPr>
          <p:spPr bwMode="auto">
            <a:xfrm>
              <a:off x="3194529" y="2483108"/>
              <a:ext cx="274320" cy="2743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2" name="Arrow: Right 82">
              <a:extLst>
                <a:ext uri="{FF2B5EF4-FFF2-40B4-BE49-F238E27FC236}">
                  <a16:creationId xmlns:a16="http://schemas.microsoft.com/office/drawing/2014/main" id="{2BF8D9CE-7663-9C0E-12BC-220382F022F3}"/>
                </a:ext>
              </a:extLst>
            </p:cNvPr>
            <p:cNvSpPr/>
            <p:nvPr/>
          </p:nvSpPr>
          <p:spPr bwMode="auto">
            <a:xfrm>
              <a:off x="3197639" y="3934537"/>
              <a:ext cx="274320" cy="2743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3" name="Arrow: Right 82">
              <a:extLst>
                <a:ext uri="{FF2B5EF4-FFF2-40B4-BE49-F238E27FC236}">
                  <a16:creationId xmlns:a16="http://schemas.microsoft.com/office/drawing/2014/main" id="{9E21A140-31AD-3F83-F892-D7F9EC6CF0D2}"/>
                </a:ext>
              </a:extLst>
            </p:cNvPr>
            <p:cNvSpPr/>
            <p:nvPr/>
          </p:nvSpPr>
          <p:spPr bwMode="auto">
            <a:xfrm>
              <a:off x="3172758" y="5385965"/>
              <a:ext cx="274320" cy="2743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pSp>
      <p:sp>
        <p:nvSpPr>
          <p:cNvPr id="74" name="Arrow: Right 82">
            <a:extLst>
              <a:ext uri="{FF2B5EF4-FFF2-40B4-BE49-F238E27FC236}">
                <a16:creationId xmlns:a16="http://schemas.microsoft.com/office/drawing/2014/main" id="{78D25E1E-EBF8-5B6E-81C8-1047392C1F49}"/>
              </a:ext>
            </a:extLst>
          </p:cNvPr>
          <p:cNvSpPr/>
          <p:nvPr/>
        </p:nvSpPr>
        <p:spPr bwMode="auto">
          <a:xfrm>
            <a:off x="5922941" y="3416675"/>
            <a:ext cx="640080" cy="7315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5" name="Arrow: Right 82">
            <a:extLst>
              <a:ext uri="{FF2B5EF4-FFF2-40B4-BE49-F238E27FC236}">
                <a16:creationId xmlns:a16="http://schemas.microsoft.com/office/drawing/2014/main" id="{1DB47104-E9ED-0159-5F26-8A4B225FA50C}"/>
              </a:ext>
            </a:extLst>
          </p:cNvPr>
          <p:cNvSpPr/>
          <p:nvPr/>
        </p:nvSpPr>
        <p:spPr bwMode="auto">
          <a:xfrm>
            <a:off x="10123677" y="3416675"/>
            <a:ext cx="640080" cy="731520"/>
          </a:xfrm>
          <a:prstGeom prst="rightArrow">
            <a:avLst/>
          </a:prstGeom>
          <a:solidFill>
            <a:srgbClr val="8CA8CF"/>
          </a:solidFill>
          <a:ln w="9525" cap="flat" cmpd="sng" algn="ctr">
            <a:solidFill>
              <a:srgbClr val="8DC3D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76" name="Group 75">
            <a:extLst>
              <a:ext uri="{FF2B5EF4-FFF2-40B4-BE49-F238E27FC236}">
                <a16:creationId xmlns:a16="http://schemas.microsoft.com/office/drawing/2014/main" id="{157ABF72-F567-20A7-C9F7-1D8ECCEF6892}"/>
              </a:ext>
            </a:extLst>
          </p:cNvPr>
          <p:cNvGrpSpPr/>
          <p:nvPr/>
        </p:nvGrpSpPr>
        <p:grpSpPr>
          <a:xfrm>
            <a:off x="10865674" y="3230450"/>
            <a:ext cx="1170878" cy="1103971"/>
            <a:chOff x="10783229" y="3612995"/>
            <a:chExt cx="1170878" cy="1103971"/>
          </a:xfrm>
        </p:grpSpPr>
        <p:sp>
          <p:nvSpPr>
            <p:cNvPr id="77" name="Rounded Rectangle 72">
              <a:extLst>
                <a:ext uri="{FF2B5EF4-FFF2-40B4-BE49-F238E27FC236}">
                  <a16:creationId xmlns:a16="http://schemas.microsoft.com/office/drawing/2014/main" id="{045F424B-2EE3-7096-E028-B6678C0C68D5}"/>
                </a:ext>
              </a:extLst>
            </p:cNvPr>
            <p:cNvSpPr/>
            <p:nvPr/>
          </p:nvSpPr>
          <p:spPr>
            <a:xfrm>
              <a:off x="10783229" y="3612995"/>
              <a:ext cx="1170878" cy="1103971"/>
            </a:xfrm>
            <a:prstGeom prst="roundRect">
              <a:avLst>
                <a:gd name="adj" fmla="val 2039"/>
              </a:avLst>
            </a:prstGeom>
            <a:noFill/>
            <a:ln w="19050" cap="flat" cmpd="sng" algn="ctr">
              <a:solidFill>
                <a:srgbClr val="8CA8C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8" name="TextBox 77">
              <a:extLst>
                <a:ext uri="{FF2B5EF4-FFF2-40B4-BE49-F238E27FC236}">
                  <a16:creationId xmlns:a16="http://schemas.microsoft.com/office/drawing/2014/main" id="{EFB99546-139A-0113-85F3-445B4B65567F}"/>
                </a:ext>
              </a:extLst>
            </p:cNvPr>
            <p:cNvSpPr txBox="1"/>
            <p:nvPr/>
          </p:nvSpPr>
          <p:spPr>
            <a:xfrm>
              <a:off x="10820028" y="3691054"/>
              <a:ext cx="109728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Single Baseline for MCR</a:t>
              </a:r>
            </a:p>
          </p:txBody>
        </p:sp>
      </p:grpSp>
      <p:grpSp>
        <p:nvGrpSpPr>
          <p:cNvPr id="79" name="Group 78">
            <a:extLst>
              <a:ext uri="{FF2B5EF4-FFF2-40B4-BE49-F238E27FC236}">
                <a16:creationId xmlns:a16="http://schemas.microsoft.com/office/drawing/2014/main" id="{B16AEE89-7196-4095-7265-25CDF00AC90A}"/>
              </a:ext>
            </a:extLst>
          </p:cNvPr>
          <p:cNvGrpSpPr/>
          <p:nvPr/>
        </p:nvGrpSpPr>
        <p:grpSpPr>
          <a:xfrm>
            <a:off x="6644455" y="2163814"/>
            <a:ext cx="3386584" cy="3642944"/>
            <a:chOff x="6549154" y="2532078"/>
            <a:chExt cx="3386584" cy="3642944"/>
          </a:xfrm>
        </p:grpSpPr>
        <p:sp>
          <p:nvSpPr>
            <p:cNvPr id="80" name="TextBox 79">
              <a:extLst>
                <a:ext uri="{FF2B5EF4-FFF2-40B4-BE49-F238E27FC236}">
                  <a16:creationId xmlns:a16="http://schemas.microsoft.com/office/drawing/2014/main" id="{7892A7C7-C2E8-ACCB-5BDB-3824976BA516}"/>
                </a:ext>
              </a:extLst>
            </p:cNvPr>
            <p:cNvSpPr txBox="1"/>
            <p:nvPr/>
          </p:nvSpPr>
          <p:spPr>
            <a:xfrm>
              <a:off x="7112437" y="5769255"/>
              <a:ext cx="264017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Starting Point (1/2026)</a:t>
              </a:r>
            </a:p>
          </p:txBody>
        </p:sp>
        <p:grpSp>
          <p:nvGrpSpPr>
            <p:cNvPr id="81" name="Group 80">
              <a:extLst>
                <a:ext uri="{FF2B5EF4-FFF2-40B4-BE49-F238E27FC236}">
                  <a16:creationId xmlns:a16="http://schemas.microsoft.com/office/drawing/2014/main" id="{EEA2A677-5467-9A9E-AA9F-C49503EE03E8}"/>
                </a:ext>
              </a:extLst>
            </p:cNvPr>
            <p:cNvGrpSpPr/>
            <p:nvPr/>
          </p:nvGrpSpPr>
          <p:grpSpPr>
            <a:xfrm>
              <a:off x="6549154" y="2532078"/>
              <a:ext cx="3386584" cy="3642944"/>
              <a:chOff x="7027524" y="2342508"/>
              <a:chExt cx="3851099" cy="4099511"/>
            </a:xfrm>
          </p:grpSpPr>
          <p:grpSp>
            <p:nvGrpSpPr>
              <p:cNvPr id="84" name="Group 83">
                <a:extLst>
                  <a:ext uri="{FF2B5EF4-FFF2-40B4-BE49-F238E27FC236}">
                    <a16:creationId xmlns:a16="http://schemas.microsoft.com/office/drawing/2014/main" id="{CD992311-B01E-9888-EF5A-95BC7FC5AD74}"/>
                  </a:ext>
                </a:extLst>
              </p:cNvPr>
              <p:cNvGrpSpPr/>
              <p:nvPr/>
            </p:nvGrpSpPr>
            <p:grpSpPr>
              <a:xfrm>
                <a:off x="7177028" y="2544941"/>
                <a:ext cx="3566160" cy="3410335"/>
                <a:chOff x="7218124" y="2555215"/>
                <a:chExt cx="3566160" cy="3410335"/>
              </a:xfrm>
            </p:grpSpPr>
            <p:sp>
              <p:nvSpPr>
                <p:cNvPr id="86" name="Rectangle 85">
                  <a:extLst>
                    <a:ext uri="{FF2B5EF4-FFF2-40B4-BE49-F238E27FC236}">
                      <a16:creationId xmlns:a16="http://schemas.microsoft.com/office/drawing/2014/main" id="{77C2E372-6D9B-F92F-7CB6-529DF95E7AB9}"/>
                    </a:ext>
                  </a:extLst>
                </p:cNvPr>
                <p:cNvSpPr/>
                <p:nvPr/>
              </p:nvSpPr>
              <p:spPr>
                <a:xfrm>
                  <a:off x="7218124" y="2555215"/>
                  <a:ext cx="3566160" cy="155448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7" name="Rectangle 86">
                  <a:extLst>
                    <a:ext uri="{FF2B5EF4-FFF2-40B4-BE49-F238E27FC236}">
                      <a16:creationId xmlns:a16="http://schemas.microsoft.com/office/drawing/2014/main" id="{D2B07543-3E95-3655-F396-7D96BA8CC037}"/>
                    </a:ext>
                  </a:extLst>
                </p:cNvPr>
                <p:cNvSpPr/>
                <p:nvPr/>
              </p:nvSpPr>
              <p:spPr>
                <a:xfrm>
                  <a:off x="7218124" y="4228190"/>
                  <a:ext cx="3566160" cy="1737360"/>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89" name="Picture 1">
                  <a:extLst>
                    <a:ext uri="{FF2B5EF4-FFF2-40B4-BE49-F238E27FC236}">
                      <a16:creationId xmlns:a16="http://schemas.microsoft.com/office/drawing/2014/main" id="{9FFFE899-293B-C331-7BC3-23AF42B7DBA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12825" y="4242225"/>
                  <a:ext cx="2076398" cy="167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5" name="Rounded Rectangle 60">
                <a:extLst>
                  <a:ext uri="{FF2B5EF4-FFF2-40B4-BE49-F238E27FC236}">
                    <a16:creationId xmlns:a16="http://schemas.microsoft.com/office/drawing/2014/main" id="{F04E21ED-508D-7C37-2AE8-1E4EC1B86573}"/>
                  </a:ext>
                </a:extLst>
              </p:cNvPr>
              <p:cNvSpPr/>
              <p:nvPr/>
            </p:nvSpPr>
            <p:spPr>
              <a:xfrm>
                <a:off x="7027524" y="2342508"/>
                <a:ext cx="3851099" cy="4099511"/>
              </a:xfrm>
              <a:prstGeom prst="roundRect">
                <a:avLst>
                  <a:gd name="adj" fmla="val 2039"/>
                </a:avLst>
              </a:prstGeom>
              <a:noFill/>
              <a:ln w="19050" cap="flat" cmpd="sng" algn="ctr">
                <a:solidFill>
                  <a:srgbClr val="8CA8C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grpSp>
        <p:sp>
          <p:nvSpPr>
            <p:cNvPr id="82" name="TextBox 81">
              <a:extLst>
                <a:ext uri="{FF2B5EF4-FFF2-40B4-BE49-F238E27FC236}">
                  <a16:creationId xmlns:a16="http://schemas.microsoft.com/office/drawing/2014/main" id="{4BB4F08C-5758-E0F7-8EE8-553AED58E4AC}"/>
                </a:ext>
              </a:extLst>
            </p:cNvPr>
            <p:cNvSpPr txBox="1"/>
            <p:nvPr/>
          </p:nvSpPr>
          <p:spPr>
            <a:xfrm>
              <a:off x="6722705" y="2750835"/>
              <a:ext cx="78145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EAC-4</a:t>
              </a:r>
            </a:p>
          </p:txBody>
        </p:sp>
        <p:sp>
          <p:nvSpPr>
            <p:cNvPr id="83" name="TextBox 82">
              <a:extLst>
                <a:ext uri="{FF2B5EF4-FFF2-40B4-BE49-F238E27FC236}">
                  <a16:creationId xmlns:a16="http://schemas.microsoft.com/office/drawing/2014/main" id="{C08DCA07-3D32-573D-BF1A-70D635EAC42F}"/>
                </a:ext>
              </a:extLst>
            </p:cNvPr>
            <p:cNvSpPr txBox="1"/>
            <p:nvPr/>
          </p:nvSpPr>
          <p:spPr>
            <a:xfrm>
              <a:off x="6722705" y="4240968"/>
              <a:ext cx="78145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EAC-5</a:t>
              </a:r>
            </a:p>
          </p:txBody>
        </p:sp>
      </p:grpSp>
      <p:pic>
        <p:nvPicPr>
          <p:cNvPr id="90" name="Picture 89">
            <a:extLst>
              <a:ext uri="{FF2B5EF4-FFF2-40B4-BE49-F238E27FC236}">
                <a16:creationId xmlns:a16="http://schemas.microsoft.com/office/drawing/2014/main" id="{0C23F0EF-AD83-EE94-D635-C0A4493B5197}"/>
              </a:ext>
            </a:extLst>
          </p:cNvPr>
          <p:cNvPicPr>
            <a:picLocks noChangeAspect="1"/>
          </p:cNvPicPr>
          <p:nvPr/>
        </p:nvPicPr>
        <p:blipFill>
          <a:blip r:embed="rId10"/>
          <a:stretch>
            <a:fillRect/>
          </a:stretch>
        </p:blipFill>
        <p:spPr>
          <a:xfrm>
            <a:off x="5168348" y="1748232"/>
            <a:ext cx="491920" cy="1234440"/>
          </a:xfrm>
          <a:prstGeom prst="rect">
            <a:avLst/>
          </a:prstGeom>
        </p:spPr>
      </p:pic>
      <p:pic>
        <p:nvPicPr>
          <p:cNvPr id="91" name="Picture 90">
            <a:extLst>
              <a:ext uri="{FF2B5EF4-FFF2-40B4-BE49-F238E27FC236}">
                <a16:creationId xmlns:a16="http://schemas.microsoft.com/office/drawing/2014/main" id="{80A53F55-9A4A-A1BC-B8A6-84F57DB9138A}"/>
              </a:ext>
            </a:extLst>
          </p:cNvPr>
          <p:cNvPicPr>
            <a:picLocks noChangeAspect="1"/>
          </p:cNvPicPr>
          <p:nvPr/>
        </p:nvPicPr>
        <p:blipFill>
          <a:blip r:embed="rId11"/>
          <a:stretch>
            <a:fillRect/>
          </a:stretch>
        </p:blipFill>
        <p:spPr>
          <a:xfrm>
            <a:off x="5105476" y="3183100"/>
            <a:ext cx="548396" cy="1101777"/>
          </a:xfrm>
          <a:prstGeom prst="rect">
            <a:avLst/>
          </a:prstGeom>
        </p:spPr>
      </p:pic>
      <p:pic>
        <p:nvPicPr>
          <p:cNvPr id="92" name="Picture 91">
            <a:extLst>
              <a:ext uri="{FF2B5EF4-FFF2-40B4-BE49-F238E27FC236}">
                <a16:creationId xmlns:a16="http://schemas.microsoft.com/office/drawing/2014/main" id="{DEB34AFA-F1DD-D8D0-BB96-F679862CA214}"/>
              </a:ext>
            </a:extLst>
          </p:cNvPr>
          <p:cNvPicPr>
            <a:picLocks noChangeAspect="1"/>
          </p:cNvPicPr>
          <p:nvPr/>
        </p:nvPicPr>
        <p:blipFill>
          <a:blip r:embed="rId12"/>
          <a:stretch>
            <a:fillRect/>
          </a:stretch>
        </p:blipFill>
        <p:spPr>
          <a:xfrm>
            <a:off x="5084815" y="4475732"/>
            <a:ext cx="562775" cy="1176250"/>
          </a:xfrm>
          <a:prstGeom prst="rect">
            <a:avLst/>
          </a:prstGeom>
        </p:spPr>
      </p:pic>
      <p:sp>
        <p:nvSpPr>
          <p:cNvPr id="94" name="TextBox 93">
            <a:extLst>
              <a:ext uri="{FF2B5EF4-FFF2-40B4-BE49-F238E27FC236}">
                <a16:creationId xmlns:a16="http://schemas.microsoft.com/office/drawing/2014/main" id="{E3554A5E-CF28-F019-184F-D3646DB23008}"/>
              </a:ext>
            </a:extLst>
          </p:cNvPr>
          <p:cNvSpPr txBox="1"/>
          <p:nvPr/>
        </p:nvSpPr>
        <p:spPr>
          <a:xfrm>
            <a:off x="2294559" y="889817"/>
            <a:ext cx="781495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Explore </a:t>
            </a: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Wingdings" pitchFamily="2" charset="2"/>
              </a:rPr>
              <a:t> Design  Analyze  Repeat</a:t>
            </a:r>
            <a:endPar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5" name="TextBox 94">
            <a:extLst>
              <a:ext uri="{FF2B5EF4-FFF2-40B4-BE49-F238E27FC236}">
                <a16:creationId xmlns:a16="http://schemas.microsoft.com/office/drawing/2014/main" id="{04E8F87A-4E91-C252-80A9-FC869730B2CA}"/>
              </a:ext>
            </a:extLst>
          </p:cNvPr>
          <p:cNvSpPr txBox="1"/>
          <p:nvPr/>
        </p:nvSpPr>
        <p:spPr>
          <a:xfrm>
            <a:off x="11060383" y="2890731"/>
            <a:ext cx="78145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EAC-6</a:t>
            </a:r>
          </a:p>
        </p:txBody>
      </p:sp>
      <p:pic>
        <p:nvPicPr>
          <p:cNvPr id="5" name="Picture 4">
            <a:extLst>
              <a:ext uri="{FF2B5EF4-FFF2-40B4-BE49-F238E27FC236}">
                <a16:creationId xmlns:a16="http://schemas.microsoft.com/office/drawing/2014/main" id="{C9BB7CF1-9C5A-74A3-2E00-869B84E5D499}"/>
              </a:ext>
            </a:extLst>
          </p:cNvPr>
          <p:cNvPicPr>
            <a:picLocks noChangeAspect="1"/>
          </p:cNvPicPr>
          <p:nvPr/>
        </p:nvPicPr>
        <p:blipFill>
          <a:blip r:embed="rId13"/>
          <a:srcRect b="51613"/>
          <a:stretch>
            <a:fillRect/>
          </a:stretch>
        </p:blipFill>
        <p:spPr>
          <a:xfrm>
            <a:off x="6786124" y="2644226"/>
            <a:ext cx="3125816" cy="914400"/>
          </a:xfrm>
          <a:prstGeom prst="rect">
            <a:avLst/>
          </a:prstGeom>
        </p:spPr>
      </p:pic>
      <p:sp>
        <p:nvSpPr>
          <p:cNvPr id="4" name="TextBox 3">
            <a:extLst>
              <a:ext uri="{FF2B5EF4-FFF2-40B4-BE49-F238E27FC236}">
                <a16:creationId xmlns:a16="http://schemas.microsoft.com/office/drawing/2014/main" id="{3A2D42D7-0D28-C14C-F4EE-B9961D99CD08}"/>
              </a:ext>
            </a:extLst>
          </p:cNvPr>
          <p:cNvSpPr txBox="1"/>
          <p:nvPr/>
        </p:nvSpPr>
        <p:spPr>
          <a:xfrm>
            <a:off x="7084137" y="3276339"/>
            <a:ext cx="109728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sym typeface="Arial"/>
              </a:rPr>
              <a:t>TBD</a:t>
            </a:r>
          </a:p>
        </p:txBody>
      </p:sp>
    </p:spTree>
    <p:extLst>
      <p:ext uri="{BB962C8B-B14F-4D97-AF65-F5344CB8AC3E}">
        <p14:creationId xmlns:p14="http://schemas.microsoft.com/office/powerpoint/2010/main" val="3333722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909C8E4-E079-E86C-CE0F-6CA9E1BA6A72}"/>
              </a:ext>
            </a:extLst>
          </p:cNvPr>
          <p:cNvSpPr/>
          <p:nvPr/>
        </p:nvSpPr>
        <p:spPr bwMode="auto">
          <a:xfrm>
            <a:off x="230722" y="3629501"/>
            <a:ext cx="11602681" cy="1522948"/>
          </a:xfrm>
          <a:prstGeom prst="rect">
            <a:avLst/>
          </a:prstGeom>
          <a:solidFill>
            <a:schemeClr val="accent4">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3" name="Title 2">
            <a:extLst>
              <a:ext uri="{FF2B5EF4-FFF2-40B4-BE49-F238E27FC236}">
                <a16:creationId xmlns:a16="http://schemas.microsoft.com/office/drawing/2014/main" id="{D0C5A60B-57D7-1ACC-271D-D880DBC50397}"/>
              </a:ext>
            </a:extLst>
          </p:cNvPr>
          <p:cNvSpPr>
            <a:spLocks noGrp="1"/>
          </p:cNvSpPr>
          <p:nvPr>
            <p:ph type="title"/>
          </p:nvPr>
        </p:nvSpPr>
        <p:spPr/>
        <p:txBody>
          <a:bodyPr>
            <a:normAutofit/>
          </a:bodyPr>
          <a:lstStyle/>
          <a:p>
            <a:r>
              <a:rPr lang="en-US" dirty="0"/>
              <a:t>Systems Team Top-Level Schedule</a:t>
            </a:r>
          </a:p>
        </p:txBody>
      </p:sp>
      <p:graphicFrame>
        <p:nvGraphicFramePr>
          <p:cNvPr id="15" name="Diagram 14">
            <a:extLst>
              <a:ext uri="{FF2B5EF4-FFF2-40B4-BE49-F238E27FC236}">
                <a16:creationId xmlns:a16="http://schemas.microsoft.com/office/drawing/2014/main" id="{3301D224-93ED-FFEF-2DF5-F1CA28A2191D}"/>
              </a:ext>
            </a:extLst>
          </p:cNvPr>
          <p:cNvGraphicFramePr/>
          <p:nvPr/>
        </p:nvGraphicFramePr>
        <p:xfrm>
          <a:off x="342899" y="1065672"/>
          <a:ext cx="11602681" cy="71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6" name="Rectangle 35">
            <a:extLst>
              <a:ext uri="{FF2B5EF4-FFF2-40B4-BE49-F238E27FC236}">
                <a16:creationId xmlns:a16="http://schemas.microsoft.com/office/drawing/2014/main" id="{EDE623EF-7D80-44F1-7CE2-BFE5BCE8C071}"/>
              </a:ext>
            </a:extLst>
          </p:cNvPr>
          <p:cNvSpPr/>
          <p:nvPr/>
        </p:nvSpPr>
        <p:spPr bwMode="auto">
          <a:xfrm>
            <a:off x="246541" y="2018907"/>
            <a:ext cx="11602681" cy="1437249"/>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37" name="TextBox 36">
            <a:extLst>
              <a:ext uri="{FF2B5EF4-FFF2-40B4-BE49-F238E27FC236}">
                <a16:creationId xmlns:a16="http://schemas.microsoft.com/office/drawing/2014/main" id="{84E86F06-66C4-5E49-0660-CB7909331886}"/>
              </a:ext>
            </a:extLst>
          </p:cNvPr>
          <p:cNvSpPr txBox="1"/>
          <p:nvPr/>
        </p:nvSpPr>
        <p:spPr>
          <a:xfrm>
            <a:off x="198823" y="1983007"/>
            <a:ext cx="424017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ea typeface="+mn-ea"/>
                <a:cs typeface="+mn-cs"/>
              </a:rPr>
              <a:t>EAC Schedule</a:t>
            </a:r>
          </a:p>
        </p:txBody>
      </p:sp>
      <p:sp>
        <p:nvSpPr>
          <p:cNvPr id="7" name="TextBox 6">
            <a:extLst>
              <a:ext uri="{FF2B5EF4-FFF2-40B4-BE49-F238E27FC236}">
                <a16:creationId xmlns:a16="http://schemas.microsoft.com/office/drawing/2014/main" id="{5B88C804-93BD-422A-FD17-37CF9F367B56}"/>
              </a:ext>
            </a:extLst>
          </p:cNvPr>
          <p:cNvSpPr txBox="1"/>
          <p:nvPr/>
        </p:nvSpPr>
        <p:spPr>
          <a:xfrm>
            <a:off x="491488" y="2345797"/>
            <a:ext cx="3450165" cy="400110"/>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ea typeface="+mn-ea"/>
                <a:cs typeface="+mn-cs"/>
              </a:rPr>
              <a:t>EAC-5 Design</a:t>
            </a:r>
          </a:p>
        </p:txBody>
      </p:sp>
      <p:sp>
        <p:nvSpPr>
          <p:cNvPr id="38" name="Rectangle 37">
            <a:extLst>
              <a:ext uri="{FF2B5EF4-FFF2-40B4-BE49-F238E27FC236}">
                <a16:creationId xmlns:a16="http://schemas.microsoft.com/office/drawing/2014/main" id="{A39F5233-E007-EC70-8AFC-CA85DD5DA65A}"/>
              </a:ext>
            </a:extLst>
          </p:cNvPr>
          <p:cNvSpPr/>
          <p:nvPr/>
        </p:nvSpPr>
        <p:spPr bwMode="auto">
          <a:xfrm>
            <a:off x="230721" y="5325794"/>
            <a:ext cx="11602681" cy="1300339"/>
          </a:xfrm>
          <a:prstGeom prst="rect">
            <a:avLst/>
          </a:prstGeom>
          <a:solidFill>
            <a:srgbClr val="DAE8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i="0" u="none" strike="noStrike" kern="1200" cap="none" spc="0" normalizeH="0" baseline="0" noProof="0">
              <a:ln>
                <a:noFill/>
              </a:ln>
              <a:solidFill>
                <a:srgbClr val="000000"/>
              </a:solidFill>
              <a:effectLst/>
              <a:uLnTx/>
              <a:uFillTx/>
              <a:latin typeface="Arial Narrow" pitchFamily="34" charset="0"/>
              <a:ea typeface="+mn-ea"/>
              <a:cs typeface="+mn-cs"/>
            </a:endParaRPr>
          </a:p>
        </p:txBody>
      </p:sp>
      <p:sp>
        <p:nvSpPr>
          <p:cNvPr id="39" name="TextBox 38">
            <a:extLst>
              <a:ext uri="{FF2B5EF4-FFF2-40B4-BE49-F238E27FC236}">
                <a16:creationId xmlns:a16="http://schemas.microsoft.com/office/drawing/2014/main" id="{00BA4D06-DF55-B1DE-CDC8-8EA86050B96C}"/>
              </a:ext>
            </a:extLst>
          </p:cNvPr>
          <p:cNvSpPr txBox="1"/>
          <p:nvPr/>
        </p:nvSpPr>
        <p:spPr>
          <a:xfrm>
            <a:off x="198823" y="5320184"/>
            <a:ext cx="33194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ea typeface="+mn-ea"/>
                <a:cs typeface="+mn-cs"/>
              </a:rPr>
              <a:t>System Engineering Products</a:t>
            </a:r>
          </a:p>
        </p:txBody>
      </p:sp>
      <p:sp>
        <p:nvSpPr>
          <p:cNvPr id="20" name="TextBox 19">
            <a:extLst>
              <a:ext uri="{FF2B5EF4-FFF2-40B4-BE49-F238E27FC236}">
                <a16:creationId xmlns:a16="http://schemas.microsoft.com/office/drawing/2014/main" id="{26F745C6-7354-8764-3415-E28FFE395D23}"/>
              </a:ext>
            </a:extLst>
          </p:cNvPr>
          <p:cNvSpPr txBox="1"/>
          <p:nvPr/>
        </p:nvSpPr>
        <p:spPr>
          <a:xfrm>
            <a:off x="735248" y="5702299"/>
            <a:ext cx="11456752" cy="707886"/>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a:ln>
            <a:solidFill>
              <a:srgbClr val="0070C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Requirements, Resource and Performance Budgets</a:t>
            </a:r>
            <a:r>
              <a:rPr lang="en-US" sz="2000" dirty="0">
                <a:solidFill>
                  <a:srgbClr val="000000"/>
                </a:solidFill>
                <a:latin typeface="Arial" panose="020B0604020202020204"/>
              </a:rPr>
              <a:t>, </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Risk Management, </a:t>
            </a:r>
            <a:r>
              <a:rPr kumimoji="0" lang="en-US" sz="2000" b="0" i="0" u="none" strike="noStrike" kern="1200" cap="none" spc="0" normalizeH="0" baseline="0" noProof="0" dirty="0" err="1">
                <a:ln>
                  <a:noFill/>
                </a:ln>
                <a:solidFill>
                  <a:srgbClr val="000000"/>
                </a:solidFill>
                <a:effectLst/>
                <a:uLnTx/>
                <a:uFillTx/>
                <a:latin typeface="Arial" panose="020B0604020202020204"/>
                <a:ea typeface="+mn-ea"/>
                <a:cs typeface="+mn-cs"/>
              </a:rPr>
              <a:t>ConOps</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 and Post-Processing, V&amp;V, I&amp;T, and Model Validation Plans</a:t>
            </a:r>
          </a:p>
        </p:txBody>
      </p:sp>
      <p:sp>
        <p:nvSpPr>
          <p:cNvPr id="4" name="TextBox 3">
            <a:extLst>
              <a:ext uri="{FF2B5EF4-FFF2-40B4-BE49-F238E27FC236}">
                <a16:creationId xmlns:a16="http://schemas.microsoft.com/office/drawing/2014/main" id="{9931D651-ECCE-922F-4E36-E580B7E34391}"/>
              </a:ext>
            </a:extLst>
          </p:cNvPr>
          <p:cNvSpPr txBox="1"/>
          <p:nvPr/>
        </p:nvSpPr>
        <p:spPr>
          <a:xfrm>
            <a:off x="3135572" y="3966513"/>
            <a:ext cx="9067060" cy="400110"/>
          </a:xfrm>
          <a:prstGeom prst="rect">
            <a:avLst/>
          </a:prstGeom>
          <a:ln w="28575">
            <a:prstDash val="sysDash"/>
          </a:ln>
        </p:spPr>
        <p:style>
          <a:lnRef idx="1">
            <a:schemeClr val="accent4"/>
          </a:lnRef>
          <a:fillRef idx="3">
            <a:schemeClr val="accent4"/>
          </a:fillRef>
          <a:effectRef idx="2">
            <a:schemeClr val="accent4"/>
          </a:effectRef>
          <a:fontRef idx="minor">
            <a:schemeClr val="lt1"/>
          </a:fontRef>
        </p:style>
        <p:txBody>
          <a:bodyPr wrap="square" rtlCol="0">
            <a:spAutoFit/>
          </a:bodyPr>
          <a:lstStyle/>
          <a:p>
            <a:pPr marL="0" marR="0" lvl="0" indent="-27432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a:ea typeface="+mn-ea"/>
                <a:cs typeface="+mn-cs"/>
              </a:rPr>
              <a:t>Industry D19 Technology Maturation and Architecture Studies</a:t>
            </a:r>
          </a:p>
        </p:txBody>
      </p:sp>
      <p:sp>
        <p:nvSpPr>
          <p:cNvPr id="8" name="TextBox 7">
            <a:extLst>
              <a:ext uri="{FF2B5EF4-FFF2-40B4-BE49-F238E27FC236}">
                <a16:creationId xmlns:a16="http://schemas.microsoft.com/office/drawing/2014/main" id="{C64FCDF4-851B-3647-23C1-FAC44DFC39A7}"/>
              </a:ext>
            </a:extLst>
          </p:cNvPr>
          <p:cNvSpPr txBox="1"/>
          <p:nvPr/>
        </p:nvSpPr>
        <p:spPr>
          <a:xfrm>
            <a:off x="230720" y="3640212"/>
            <a:ext cx="2534355" cy="584775"/>
          </a:xfrm>
          <a:prstGeom prst="rect">
            <a:avLst/>
          </a:prstGeom>
          <a:solidFill>
            <a:schemeClr val="accent4">
              <a:lumMod val="20000"/>
              <a:lumOff val="80000"/>
            </a:schemeClr>
          </a:solidFill>
        </p:spPr>
        <p:txBody>
          <a:bodyPr wrap="square" rtlCol="0">
            <a:spAutoFit/>
          </a:bodyPr>
          <a:lstStyle/>
          <a:p>
            <a:pPr lvl="0">
              <a:defRPr/>
            </a:pPr>
            <a:r>
              <a:rPr lang="en-US" sz="1600" dirty="0">
                <a:solidFill>
                  <a:schemeClr val="bg1"/>
                </a:solidFill>
              </a:rPr>
              <a:t>Engage and Collaborate with Other Studies</a:t>
            </a:r>
            <a:endParaRPr kumimoji="0" lang="en-US" sz="1600" b="0" i="0" u="none" strike="noStrike" kern="1200" cap="none" spc="0" normalizeH="0" baseline="0" noProof="0" dirty="0">
              <a:ln>
                <a:noFill/>
              </a:ln>
              <a:solidFill>
                <a:schemeClr val="bg1"/>
              </a:solidFill>
              <a:effectLst/>
              <a:uLnTx/>
              <a:uFillTx/>
              <a:latin typeface="Helvetica"/>
              <a:ea typeface="+mn-ea"/>
              <a:cs typeface="+mn-cs"/>
            </a:endParaRPr>
          </a:p>
        </p:txBody>
      </p:sp>
      <p:sp>
        <p:nvSpPr>
          <p:cNvPr id="11" name="TextBox 10">
            <a:extLst>
              <a:ext uri="{FF2B5EF4-FFF2-40B4-BE49-F238E27FC236}">
                <a16:creationId xmlns:a16="http://schemas.microsoft.com/office/drawing/2014/main" id="{0CFD142C-EC4C-4BEF-4FBB-8592D97F7B38}"/>
              </a:ext>
            </a:extLst>
          </p:cNvPr>
          <p:cNvSpPr txBox="1"/>
          <p:nvPr/>
        </p:nvSpPr>
        <p:spPr>
          <a:xfrm>
            <a:off x="5914130" y="4511572"/>
            <a:ext cx="6289769" cy="400110"/>
          </a:xfrm>
          <a:prstGeom prst="rect">
            <a:avLst/>
          </a:prstGeom>
          <a:ln w="28575">
            <a:prstDash val="sysDash"/>
          </a:ln>
        </p:spPr>
        <p:style>
          <a:lnRef idx="1">
            <a:schemeClr val="accent4"/>
          </a:lnRef>
          <a:fillRef idx="3">
            <a:schemeClr val="accent4"/>
          </a:fillRef>
          <a:effectRef idx="2">
            <a:schemeClr val="accent4"/>
          </a:effectRef>
          <a:fontRef idx="minor">
            <a:schemeClr val="lt1"/>
          </a:fontRef>
        </p:style>
        <p:txBody>
          <a:bodyPr wrap="square" rtlCol="0">
            <a:spAutoFit/>
          </a:bodyPr>
          <a:lstStyle/>
          <a:p>
            <a:pPr marL="0" marR="0" lvl="0" indent="-27432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a:ea typeface="+mn-ea"/>
                <a:cs typeface="+mn-cs"/>
              </a:rPr>
              <a:t>Instrument Studies</a:t>
            </a:r>
          </a:p>
        </p:txBody>
      </p:sp>
      <p:sp>
        <p:nvSpPr>
          <p:cNvPr id="5" name="TextBox 4">
            <a:extLst>
              <a:ext uri="{FF2B5EF4-FFF2-40B4-BE49-F238E27FC236}">
                <a16:creationId xmlns:a16="http://schemas.microsoft.com/office/drawing/2014/main" id="{D323F6F7-65C5-0F88-B182-C2BD6083458E}"/>
              </a:ext>
            </a:extLst>
          </p:cNvPr>
          <p:cNvSpPr txBox="1"/>
          <p:nvPr/>
        </p:nvSpPr>
        <p:spPr>
          <a:xfrm>
            <a:off x="3959240" y="2346583"/>
            <a:ext cx="2952300" cy="400110"/>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ea typeface="+mn-ea"/>
                <a:cs typeface="+mn-cs"/>
              </a:rPr>
              <a:t>EAC-4 Design</a:t>
            </a:r>
          </a:p>
        </p:txBody>
      </p:sp>
      <p:sp>
        <p:nvSpPr>
          <p:cNvPr id="13" name="TextBox 12">
            <a:extLst>
              <a:ext uri="{FF2B5EF4-FFF2-40B4-BE49-F238E27FC236}">
                <a16:creationId xmlns:a16="http://schemas.microsoft.com/office/drawing/2014/main" id="{808AC817-806B-A6A9-E629-0C81AC28585B}"/>
              </a:ext>
            </a:extLst>
          </p:cNvPr>
          <p:cNvSpPr txBox="1"/>
          <p:nvPr/>
        </p:nvSpPr>
        <p:spPr>
          <a:xfrm>
            <a:off x="3917794" y="2815617"/>
            <a:ext cx="5853581" cy="400110"/>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ea typeface="+mn-ea"/>
                <a:cs typeface="+mn-cs"/>
              </a:rPr>
              <a:t>Additional Design Studies</a:t>
            </a:r>
          </a:p>
        </p:txBody>
      </p:sp>
      <p:sp>
        <p:nvSpPr>
          <p:cNvPr id="14" name="TextBox 13">
            <a:extLst>
              <a:ext uri="{FF2B5EF4-FFF2-40B4-BE49-F238E27FC236}">
                <a16:creationId xmlns:a16="http://schemas.microsoft.com/office/drawing/2014/main" id="{71CFAA54-244B-47D3-B374-B7CBDB2AAB55}"/>
              </a:ext>
            </a:extLst>
          </p:cNvPr>
          <p:cNvSpPr txBox="1"/>
          <p:nvPr/>
        </p:nvSpPr>
        <p:spPr>
          <a:xfrm>
            <a:off x="9789035" y="2580565"/>
            <a:ext cx="2413597" cy="707886"/>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ea typeface="+mn-ea"/>
                <a:cs typeface="+mn-cs"/>
              </a:rPr>
              <a:t>EAC-6 Design</a:t>
            </a:r>
            <a:r>
              <a:rPr lang="en-US" sz="2000" dirty="0">
                <a:solidFill>
                  <a:srgbClr val="000000"/>
                </a:solidFill>
              </a:rPr>
              <a:t> Options</a:t>
            </a:r>
            <a:endParaRPr kumimoji="0" lang="en-US" sz="2000" b="0" i="0" u="none" strike="noStrike" kern="1200" cap="none" spc="0" normalizeH="0" baseline="0" noProof="0" dirty="0">
              <a:ln>
                <a:noFill/>
              </a:ln>
              <a:solidFill>
                <a:srgbClr val="000000"/>
              </a:solidFill>
              <a:effectLst/>
              <a:uLnTx/>
              <a:uFillTx/>
              <a:ea typeface="+mn-ea"/>
              <a:cs typeface="+mn-cs"/>
            </a:endParaRPr>
          </a:p>
        </p:txBody>
      </p:sp>
      <p:sp>
        <p:nvSpPr>
          <p:cNvPr id="2" name="Arrow: Down 1">
            <a:extLst>
              <a:ext uri="{FF2B5EF4-FFF2-40B4-BE49-F238E27FC236}">
                <a16:creationId xmlns:a16="http://schemas.microsoft.com/office/drawing/2014/main" id="{9D68111D-22A6-4DA1-66A5-EB4DE6D33DD8}"/>
              </a:ext>
            </a:extLst>
          </p:cNvPr>
          <p:cNvSpPr/>
          <p:nvPr/>
        </p:nvSpPr>
        <p:spPr>
          <a:xfrm>
            <a:off x="5200132" y="3295572"/>
            <a:ext cx="470516" cy="525992"/>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42B8FF72-5CEE-82C2-5B26-497E9ECB3280}"/>
              </a:ext>
            </a:extLst>
          </p:cNvPr>
          <p:cNvSpPr/>
          <p:nvPr/>
        </p:nvSpPr>
        <p:spPr>
          <a:xfrm flipV="1">
            <a:off x="6303404" y="3287507"/>
            <a:ext cx="470516" cy="525992"/>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1" name="Arrow: Down 20">
            <a:extLst>
              <a:ext uri="{FF2B5EF4-FFF2-40B4-BE49-F238E27FC236}">
                <a16:creationId xmlns:a16="http://schemas.microsoft.com/office/drawing/2014/main" id="{C14FF26A-04E9-B830-C8B7-D5D8070D40FF}"/>
              </a:ext>
            </a:extLst>
          </p:cNvPr>
          <p:cNvSpPr/>
          <p:nvPr/>
        </p:nvSpPr>
        <p:spPr>
          <a:xfrm>
            <a:off x="10358285" y="3370935"/>
            <a:ext cx="470516" cy="2217463"/>
          </a:xfrm>
          <a:prstGeom prst="down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2" name="Arrow: Down 21">
            <a:extLst>
              <a:ext uri="{FF2B5EF4-FFF2-40B4-BE49-F238E27FC236}">
                <a16:creationId xmlns:a16="http://schemas.microsoft.com/office/drawing/2014/main" id="{662895D3-4780-C9A5-5CB3-93615DA900CE}"/>
              </a:ext>
            </a:extLst>
          </p:cNvPr>
          <p:cNvSpPr/>
          <p:nvPr/>
        </p:nvSpPr>
        <p:spPr>
          <a:xfrm flipV="1">
            <a:off x="10994680" y="3370934"/>
            <a:ext cx="470516" cy="2217463"/>
          </a:xfrm>
          <a:prstGeom prst="downArrow">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582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18406B-E358-7BB7-B31B-631EA7D5ADE9}"/>
              </a:ext>
            </a:extLst>
          </p:cNvPr>
          <p:cNvSpPr>
            <a:spLocks noGrp="1"/>
          </p:cNvSpPr>
          <p:nvPr>
            <p:ph type="title"/>
          </p:nvPr>
        </p:nvSpPr>
        <p:spPr/>
        <p:txBody>
          <a:bodyPr/>
          <a:lstStyle/>
          <a:p>
            <a:r>
              <a:rPr lang="en-US" dirty="0"/>
              <a:t>Summary</a:t>
            </a:r>
          </a:p>
        </p:txBody>
      </p:sp>
      <p:sp>
        <p:nvSpPr>
          <p:cNvPr id="6" name="Content Placeholder 5">
            <a:extLst>
              <a:ext uri="{FF2B5EF4-FFF2-40B4-BE49-F238E27FC236}">
                <a16:creationId xmlns:a16="http://schemas.microsoft.com/office/drawing/2014/main" id="{13666FE9-A380-C8B8-2799-4F7A2BDB34B2}"/>
              </a:ext>
            </a:extLst>
          </p:cNvPr>
          <p:cNvSpPr>
            <a:spLocks noGrp="1"/>
          </p:cNvSpPr>
          <p:nvPr>
            <p:ph idx="1"/>
          </p:nvPr>
        </p:nvSpPr>
        <p:spPr/>
        <p:txBody>
          <a:bodyPr/>
          <a:lstStyle/>
          <a:p>
            <a:r>
              <a:rPr lang="en-US" dirty="0"/>
              <a:t>Government team has successfully completed preliminary designs for four EACs</a:t>
            </a:r>
          </a:p>
          <a:p>
            <a:pPr lvl="4"/>
            <a:endParaRPr lang="en-US" dirty="0"/>
          </a:p>
          <a:p>
            <a:r>
              <a:rPr lang="en-US" dirty="0"/>
              <a:t>EACs support the maturation of science, technology, engineering requirements, and requirement </a:t>
            </a:r>
            <a:r>
              <a:rPr lang="en-US" dirty="0" err="1"/>
              <a:t>flowdown</a:t>
            </a:r>
            <a:endParaRPr lang="en-US" dirty="0"/>
          </a:p>
          <a:p>
            <a:pPr lvl="4"/>
            <a:endParaRPr lang="en-US" dirty="0"/>
          </a:p>
          <a:p>
            <a:r>
              <a:rPr lang="en-US" dirty="0"/>
              <a:t>Government instrument designs focus primarily on opto-mechanical layout and resource sizing</a:t>
            </a:r>
          </a:p>
          <a:p>
            <a:pPr lvl="4"/>
            <a:endParaRPr lang="en-US" dirty="0"/>
          </a:p>
          <a:p>
            <a:r>
              <a:rPr lang="en-US" dirty="0"/>
              <a:t>EACs directly inform instrument resource allocations and interface accommodations</a:t>
            </a:r>
          </a:p>
          <a:p>
            <a:pPr marL="1371600" lvl="3" indent="0">
              <a:buNone/>
            </a:pPr>
            <a:endParaRPr lang="en-US" dirty="0"/>
          </a:p>
          <a:p>
            <a:r>
              <a:rPr lang="en-US" dirty="0"/>
              <a:t>Upcoming instrument studies will further refine design concepts and solidify interface assumptions across all discipline areas</a:t>
            </a:r>
          </a:p>
          <a:p>
            <a:pPr lvl="3"/>
            <a:endParaRPr lang="en-US" dirty="0"/>
          </a:p>
          <a:p>
            <a:endParaRPr lang="en-US" dirty="0"/>
          </a:p>
        </p:txBody>
      </p:sp>
      <p:sp>
        <p:nvSpPr>
          <p:cNvPr id="2" name="Rectangle: Rounded Corners 1">
            <a:extLst>
              <a:ext uri="{FF2B5EF4-FFF2-40B4-BE49-F238E27FC236}">
                <a16:creationId xmlns:a16="http://schemas.microsoft.com/office/drawing/2014/main" id="{C903932D-D604-3FF0-711D-7F6A90DF5568}"/>
              </a:ext>
            </a:extLst>
          </p:cNvPr>
          <p:cNvSpPr/>
          <p:nvPr/>
        </p:nvSpPr>
        <p:spPr bwMode="auto">
          <a:xfrm>
            <a:off x="1952089" y="5322013"/>
            <a:ext cx="8588449" cy="494587"/>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b="1"/>
              <a:t>HWO TMPO engineering team is ready to support the Instrument Studies!</a:t>
            </a:r>
            <a:endParaRPr kumimoji="0" lang="en-US" sz="1000" b="1" i="0" u="none" strike="noStrike" cap="none" normalizeH="0" baseline="0">
              <a:ln>
                <a:noFill/>
              </a:ln>
              <a:solidFill>
                <a:schemeClr val="tx1"/>
              </a:solidFill>
              <a:effectLst/>
              <a:latin typeface="Arial Narrow" pitchFamily="34" charset="0"/>
            </a:endParaRPr>
          </a:p>
        </p:txBody>
      </p:sp>
    </p:spTree>
    <p:extLst>
      <p:ext uri="{BB962C8B-B14F-4D97-AF65-F5344CB8AC3E}">
        <p14:creationId xmlns:p14="http://schemas.microsoft.com/office/powerpoint/2010/main" val="7462216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B18C4A4-5BC4-E225-79B9-DFA4E3CFE10C}"/>
              </a:ext>
            </a:extLst>
          </p:cNvPr>
          <p:cNvSpPr>
            <a:spLocks noGrp="1"/>
          </p:cNvSpPr>
          <p:nvPr>
            <p:ph type="title"/>
          </p:nvPr>
        </p:nvSpPr>
        <p:spPr/>
        <p:txBody>
          <a:bodyPr/>
          <a:lstStyle/>
          <a:p>
            <a:r>
              <a:rPr lang="en-US" dirty="0"/>
              <a:t>Backup section</a:t>
            </a:r>
          </a:p>
        </p:txBody>
      </p:sp>
      <p:sp>
        <p:nvSpPr>
          <p:cNvPr id="8" name="Text Placeholder 7">
            <a:extLst>
              <a:ext uri="{FF2B5EF4-FFF2-40B4-BE49-F238E27FC236}">
                <a16:creationId xmlns:a16="http://schemas.microsoft.com/office/drawing/2014/main" id="{0D87D057-8EC9-8B80-6284-BC5F5BA13B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C1BB26-62F9-9E98-9304-794A5E10837F}"/>
              </a:ext>
            </a:extLst>
          </p:cNvPr>
          <p:cNvSpPr>
            <a:spLocks noGrp="1"/>
          </p:cNvSpPr>
          <p:nvPr>
            <p:ph type="sldNum" sz="quarter" idx="4294967295"/>
          </p:nvPr>
        </p:nvSpPr>
        <p:spPr>
          <a:xfrm>
            <a:off x="9356725" y="6492875"/>
            <a:ext cx="2835275" cy="273050"/>
          </a:xfrm>
          <a:prstGeom prst="rect">
            <a:avLst/>
          </a:prstGeom>
        </p:spPr>
        <p:txBody>
          <a:bodyPr/>
          <a:lstStyle/>
          <a:p>
            <a:fld id="{4AF209AF-DD9B-244D-BC0A-5872F378C3DC}" type="slidenum">
              <a:rPr lang="en-US" smtClean="0"/>
              <a:t>97</a:t>
            </a:fld>
            <a:endParaRPr lang="en-US"/>
          </a:p>
        </p:txBody>
      </p:sp>
    </p:spTree>
    <p:extLst>
      <p:ext uri="{BB962C8B-B14F-4D97-AF65-F5344CB8AC3E}">
        <p14:creationId xmlns:p14="http://schemas.microsoft.com/office/powerpoint/2010/main" val="11233740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45A1-529A-871F-A47C-2A73DEEF2F5B}"/>
              </a:ext>
            </a:extLst>
          </p:cNvPr>
          <p:cNvSpPr>
            <a:spLocks noGrp="1"/>
          </p:cNvSpPr>
          <p:nvPr>
            <p:ph type="title"/>
          </p:nvPr>
        </p:nvSpPr>
        <p:spPr/>
        <p:txBody>
          <a:bodyPr/>
          <a:lstStyle/>
          <a:p>
            <a:r>
              <a:rPr lang="en-US" dirty="0"/>
              <a:t>Deployed Baffle System</a:t>
            </a:r>
          </a:p>
        </p:txBody>
      </p:sp>
      <p:sp>
        <p:nvSpPr>
          <p:cNvPr id="3" name="Content Placeholder 2">
            <a:extLst>
              <a:ext uri="{FF2B5EF4-FFF2-40B4-BE49-F238E27FC236}">
                <a16:creationId xmlns:a16="http://schemas.microsoft.com/office/drawing/2014/main" id="{3454A13D-7D9E-21F9-9CF2-19E0636EBEC3}"/>
              </a:ext>
            </a:extLst>
          </p:cNvPr>
          <p:cNvSpPr>
            <a:spLocks noGrp="1"/>
          </p:cNvSpPr>
          <p:nvPr>
            <p:ph idx="1"/>
          </p:nvPr>
        </p:nvSpPr>
        <p:spPr>
          <a:xfrm>
            <a:off x="5669280" y="1041400"/>
            <a:ext cx="6268721" cy="5486400"/>
          </a:xfrm>
        </p:spPr>
        <p:txBody>
          <a:bodyPr/>
          <a:lstStyle/>
          <a:p>
            <a:r>
              <a:rPr lang="en-US" dirty="0"/>
              <a:t>EAC-1</a:t>
            </a:r>
          </a:p>
          <a:p>
            <a:pPr lvl="1"/>
            <a:r>
              <a:rPr lang="en-US" dirty="0"/>
              <a:t>Six “faces” each comprised of three layers of Kapton</a:t>
            </a:r>
          </a:p>
          <a:p>
            <a:pPr lvl="1"/>
            <a:r>
              <a:rPr lang="en-US" dirty="0"/>
              <a:t>Each “face” is stowed within a containment box and deploys outward via telescoping booms</a:t>
            </a:r>
          </a:p>
          <a:p>
            <a:endParaRPr lang="en-US" dirty="0"/>
          </a:p>
          <a:p>
            <a:r>
              <a:rPr lang="en-US" dirty="0"/>
              <a:t>EAC-2</a:t>
            </a:r>
          </a:p>
          <a:p>
            <a:pPr lvl="1"/>
            <a:r>
              <a:rPr lang="en-US" dirty="0"/>
              <a:t>“Spreadable” forward petal deployment, followed by, </a:t>
            </a:r>
          </a:p>
          <a:p>
            <a:pPr lvl="1"/>
            <a:r>
              <a:rPr lang="en-US" dirty="0"/>
              <a:t>Forward sliding of a rigid cylindrical baffle segment over a fixed section in a “camping cup” style design</a:t>
            </a:r>
          </a:p>
          <a:p>
            <a:endParaRPr lang="en-US" dirty="0"/>
          </a:p>
          <a:p>
            <a:r>
              <a:rPr lang="en-US" dirty="0"/>
              <a:t>EAC-3</a:t>
            </a:r>
          </a:p>
          <a:p>
            <a:pPr lvl="1"/>
            <a:r>
              <a:rPr lang="en-US" dirty="0"/>
              <a:t>Six faces, with each face made up of a nested panel architecture</a:t>
            </a:r>
          </a:p>
          <a:p>
            <a:pPr lvl="1"/>
            <a:r>
              <a:rPr lang="en-US" dirty="0"/>
              <a:t>During deployment, nested panels slide outward</a:t>
            </a:r>
          </a:p>
          <a:p>
            <a:pPr lvl="1"/>
            <a:endParaRPr lang="en-US" dirty="0"/>
          </a:p>
          <a:p>
            <a:pPr lvl="1"/>
            <a:endParaRPr lang="en-US" dirty="0"/>
          </a:p>
        </p:txBody>
      </p:sp>
      <p:pic>
        <p:nvPicPr>
          <p:cNvPr id="4" name="Picture 3">
            <a:extLst>
              <a:ext uri="{FF2B5EF4-FFF2-40B4-BE49-F238E27FC236}">
                <a16:creationId xmlns:a16="http://schemas.microsoft.com/office/drawing/2014/main" id="{B5C01437-697F-276F-1D16-51BB275372F2}"/>
              </a:ext>
            </a:extLst>
          </p:cNvPr>
          <p:cNvPicPr>
            <a:picLocks noChangeAspect="1"/>
          </p:cNvPicPr>
          <p:nvPr/>
        </p:nvPicPr>
        <p:blipFill>
          <a:blip r:embed="rId2"/>
          <a:stretch>
            <a:fillRect/>
          </a:stretch>
        </p:blipFill>
        <p:spPr>
          <a:xfrm flipV="1">
            <a:off x="289255" y="1133000"/>
            <a:ext cx="5663675" cy="5486876"/>
          </a:xfrm>
          <a:prstGeom prst="rect">
            <a:avLst/>
          </a:prstGeom>
        </p:spPr>
      </p:pic>
      <p:sp>
        <p:nvSpPr>
          <p:cNvPr id="5" name="Content Placeholder 14">
            <a:extLst>
              <a:ext uri="{FF2B5EF4-FFF2-40B4-BE49-F238E27FC236}">
                <a16:creationId xmlns:a16="http://schemas.microsoft.com/office/drawing/2014/main" id="{FCA4B6FA-253C-48B2-F80F-15EC0E468A9D}"/>
              </a:ext>
            </a:extLst>
          </p:cNvPr>
          <p:cNvSpPr txBox="1">
            <a:spLocks/>
          </p:cNvSpPr>
          <p:nvPr/>
        </p:nvSpPr>
        <p:spPr bwMode="auto">
          <a:xfrm>
            <a:off x="193528" y="3043727"/>
            <a:ext cx="1244812" cy="51402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sz="1800"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sz="1800">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8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8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8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800">
                <a:solidFill>
                  <a:schemeClr val="tx1"/>
                </a:solidFill>
                <a:latin typeface="+mn-lt"/>
              </a:defRPr>
            </a:lvl9pPr>
          </a:lstStyle>
          <a:p>
            <a:pPr marL="0" marR="0" lvl="0" indent="0" defTabSz="914400" rtl="0" eaLnBrk="0" fontAlgn="base" latinLnBrk="0" hangingPunct="0">
              <a:lnSpc>
                <a:spcPct val="100000"/>
              </a:lnSpc>
              <a:spcBef>
                <a:spcPts val="0"/>
              </a:spcBef>
              <a:spcAft>
                <a:spcPts val="9300"/>
              </a:spcAft>
              <a:buClr>
                <a:srgbClr val="BB0018"/>
              </a:buClr>
              <a:buSzTx/>
              <a:buFont typeface="Wingdings" pitchFamily="2" charset="2"/>
              <a:buNone/>
              <a:tabLst/>
              <a:defRPr/>
            </a:pPr>
            <a:r>
              <a:rPr kumimoji="0" lang="en-US" sz="2400" b="1" i="0" u="none" strike="noStrike" kern="0" cap="none" spc="0" normalizeH="0" baseline="0" noProof="0" dirty="0">
                <a:ln>
                  <a:noFill/>
                </a:ln>
                <a:solidFill>
                  <a:srgbClr val="000000"/>
                </a:solidFill>
                <a:effectLst/>
                <a:uLnTx/>
                <a:uFillTx/>
                <a:latin typeface="Helvetica"/>
                <a:ea typeface="+mn-ea"/>
                <a:cs typeface="+mn-cs"/>
              </a:rPr>
              <a:t>EAC-2</a:t>
            </a:r>
          </a:p>
        </p:txBody>
      </p:sp>
      <p:sp>
        <p:nvSpPr>
          <p:cNvPr id="6" name="Content Placeholder 14">
            <a:extLst>
              <a:ext uri="{FF2B5EF4-FFF2-40B4-BE49-F238E27FC236}">
                <a16:creationId xmlns:a16="http://schemas.microsoft.com/office/drawing/2014/main" id="{DAB1A744-4551-B300-BE59-485E3F21B675}"/>
              </a:ext>
            </a:extLst>
          </p:cNvPr>
          <p:cNvSpPr txBox="1">
            <a:spLocks/>
          </p:cNvSpPr>
          <p:nvPr/>
        </p:nvSpPr>
        <p:spPr bwMode="auto">
          <a:xfrm>
            <a:off x="193528" y="955675"/>
            <a:ext cx="1244812" cy="51402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sz="1800"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sz="1800">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8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8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8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800">
                <a:solidFill>
                  <a:schemeClr val="tx1"/>
                </a:solidFill>
                <a:latin typeface="+mn-lt"/>
              </a:defRPr>
            </a:lvl9pPr>
          </a:lstStyle>
          <a:p>
            <a:pPr marL="0" marR="0" lvl="0" indent="0" defTabSz="914400" rtl="0" eaLnBrk="0" fontAlgn="base" latinLnBrk="0" hangingPunct="0">
              <a:lnSpc>
                <a:spcPct val="100000"/>
              </a:lnSpc>
              <a:spcBef>
                <a:spcPts val="0"/>
              </a:spcBef>
              <a:spcAft>
                <a:spcPts val="9300"/>
              </a:spcAft>
              <a:buClr>
                <a:srgbClr val="BB0018"/>
              </a:buClr>
              <a:buSzTx/>
              <a:buFont typeface="Wingdings" pitchFamily="2" charset="2"/>
              <a:buNone/>
              <a:tabLst/>
              <a:defRPr/>
            </a:pPr>
            <a:r>
              <a:rPr kumimoji="0" lang="en-US" sz="2400" b="1" i="0" u="none" strike="noStrike" kern="0" cap="none" spc="0" normalizeH="0" baseline="0" noProof="0" dirty="0">
                <a:ln>
                  <a:noFill/>
                </a:ln>
                <a:solidFill>
                  <a:srgbClr val="000000"/>
                </a:solidFill>
                <a:effectLst/>
                <a:uLnTx/>
                <a:uFillTx/>
                <a:latin typeface="Helvetica"/>
                <a:ea typeface="+mn-ea"/>
                <a:cs typeface="+mn-cs"/>
              </a:rPr>
              <a:t>EAC-1</a:t>
            </a:r>
          </a:p>
        </p:txBody>
      </p:sp>
      <p:sp>
        <p:nvSpPr>
          <p:cNvPr id="7" name="Content Placeholder 14">
            <a:extLst>
              <a:ext uri="{FF2B5EF4-FFF2-40B4-BE49-F238E27FC236}">
                <a16:creationId xmlns:a16="http://schemas.microsoft.com/office/drawing/2014/main" id="{5EB8DABF-7B20-FDE3-3215-36D2B32849FB}"/>
              </a:ext>
            </a:extLst>
          </p:cNvPr>
          <p:cNvSpPr txBox="1">
            <a:spLocks/>
          </p:cNvSpPr>
          <p:nvPr/>
        </p:nvSpPr>
        <p:spPr bwMode="auto">
          <a:xfrm>
            <a:off x="193528" y="4617756"/>
            <a:ext cx="1244812" cy="51402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40000"/>
              </a:spcAft>
              <a:buClr>
                <a:srgbClr val="BB0018"/>
              </a:buClr>
              <a:buFont typeface="Wingdings" pitchFamily="2" charset="2"/>
              <a:buChar char="l"/>
              <a:defRPr sz="1800" b="1">
                <a:solidFill>
                  <a:schemeClr val="tx1"/>
                </a:solidFill>
                <a:latin typeface="+mn-lt"/>
                <a:ea typeface="+mn-ea"/>
                <a:cs typeface="+mn-cs"/>
              </a:defRPr>
            </a:lvl1pPr>
            <a:lvl2pPr marL="742950" indent="-285750" algn="l" rtl="0" eaLnBrk="0" fontAlgn="base" hangingPunct="0">
              <a:spcBef>
                <a:spcPct val="0"/>
              </a:spcBef>
              <a:spcAft>
                <a:spcPct val="35000"/>
              </a:spcAft>
              <a:buClr>
                <a:srgbClr val="BB0018"/>
              </a:buClr>
              <a:buSzPct val="75000"/>
              <a:buFont typeface="Wingdings" pitchFamily="2" charset="2"/>
              <a:buChar char="n"/>
              <a:defRPr sz="1800">
                <a:solidFill>
                  <a:schemeClr val="tx1"/>
                </a:solidFill>
                <a:latin typeface="+mn-lt"/>
              </a:defRPr>
            </a:lvl2pPr>
            <a:lvl3pPr marL="1143000" indent="-228600" algn="l" rtl="0" eaLnBrk="0" fontAlgn="base" hangingPunct="0">
              <a:spcBef>
                <a:spcPct val="0"/>
              </a:spcBef>
              <a:spcAft>
                <a:spcPct val="35000"/>
              </a:spcAft>
              <a:buClr>
                <a:srgbClr val="BB0018"/>
              </a:buClr>
              <a:buChar char="•"/>
              <a:defRPr sz="1600">
                <a:solidFill>
                  <a:schemeClr val="tx1"/>
                </a:solidFill>
                <a:latin typeface="+mn-lt"/>
              </a:defRPr>
            </a:lvl3pPr>
            <a:lvl4pPr marL="1600200" indent="-228600" algn="l" rtl="0" eaLnBrk="0" fontAlgn="base" hangingPunct="0">
              <a:spcBef>
                <a:spcPct val="0"/>
              </a:spcBef>
              <a:spcAft>
                <a:spcPct val="35000"/>
              </a:spcAft>
              <a:buClr>
                <a:srgbClr val="BB0018"/>
              </a:buClr>
              <a:buChar char="–"/>
              <a:defRPr sz="1400">
                <a:solidFill>
                  <a:schemeClr val="tx1"/>
                </a:solidFill>
                <a:latin typeface="+mn-lt"/>
              </a:defRPr>
            </a:lvl4pPr>
            <a:lvl5pPr marL="2057400" indent="-228600" algn="l" rtl="0" eaLnBrk="0" fontAlgn="base" hangingPunct="0">
              <a:spcBef>
                <a:spcPct val="0"/>
              </a:spcBef>
              <a:spcAft>
                <a:spcPct val="35000"/>
              </a:spcAft>
              <a:buClr>
                <a:srgbClr val="BB0018"/>
              </a:buClr>
              <a:buChar char="»"/>
              <a:defRPr sz="1400">
                <a:solidFill>
                  <a:schemeClr val="tx1"/>
                </a:solidFill>
                <a:latin typeface="+mn-lt"/>
              </a:defRPr>
            </a:lvl5pPr>
            <a:lvl6pPr marL="2514600" indent="-228600" algn="l" rtl="0" eaLnBrk="0" fontAlgn="base" hangingPunct="0">
              <a:spcBef>
                <a:spcPct val="0"/>
              </a:spcBef>
              <a:spcAft>
                <a:spcPct val="35000"/>
              </a:spcAft>
              <a:buClr>
                <a:srgbClr val="BB0018"/>
              </a:buClr>
              <a:buChar char="»"/>
              <a:defRPr sz="1800">
                <a:solidFill>
                  <a:schemeClr val="tx1"/>
                </a:solidFill>
                <a:latin typeface="+mn-lt"/>
              </a:defRPr>
            </a:lvl6pPr>
            <a:lvl7pPr marL="2971800" indent="-228600" algn="l" rtl="0" eaLnBrk="0" fontAlgn="base" hangingPunct="0">
              <a:spcBef>
                <a:spcPct val="0"/>
              </a:spcBef>
              <a:spcAft>
                <a:spcPct val="35000"/>
              </a:spcAft>
              <a:buClr>
                <a:srgbClr val="BB0018"/>
              </a:buClr>
              <a:buChar char="»"/>
              <a:defRPr sz="1800">
                <a:solidFill>
                  <a:schemeClr val="tx1"/>
                </a:solidFill>
                <a:latin typeface="+mn-lt"/>
              </a:defRPr>
            </a:lvl7pPr>
            <a:lvl8pPr marL="3429000" indent="-228600" algn="l" rtl="0" eaLnBrk="0" fontAlgn="base" hangingPunct="0">
              <a:spcBef>
                <a:spcPct val="0"/>
              </a:spcBef>
              <a:spcAft>
                <a:spcPct val="35000"/>
              </a:spcAft>
              <a:buClr>
                <a:srgbClr val="BB0018"/>
              </a:buClr>
              <a:buChar char="»"/>
              <a:defRPr sz="1800">
                <a:solidFill>
                  <a:schemeClr val="tx1"/>
                </a:solidFill>
                <a:latin typeface="+mn-lt"/>
              </a:defRPr>
            </a:lvl8pPr>
            <a:lvl9pPr marL="3886200" indent="-228600" algn="l" rtl="0" eaLnBrk="0" fontAlgn="base" hangingPunct="0">
              <a:spcBef>
                <a:spcPct val="0"/>
              </a:spcBef>
              <a:spcAft>
                <a:spcPct val="35000"/>
              </a:spcAft>
              <a:buClr>
                <a:srgbClr val="BB0018"/>
              </a:buClr>
              <a:buChar char="»"/>
              <a:defRPr sz="1800">
                <a:solidFill>
                  <a:schemeClr val="tx1"/>
                </a:solidFill>
                <a:latin typeface="+mn-lt"/>
              </a:defRPr>
            </a:lvl9pPr>
          </a:lstStyle>
          <a:p>
            <a:pPr marL="0" marR="0" lvl="0" indent="0" defTabSz="914400" rtl="0" eaLnBrk="0" fontAlgn="base" latinLnBrk="0" hangingPunct="0">
              <a:lnSpc>
                <a:spcPct val="100000"/>
              </a:lnSpc>
              <a:spcBef>
                <a:spcPts val="0"/>
              </a:spcBef>
              <a:spcAft>
                <a:spcPts val="9300"/>
              </a:spcAft>
              <a:buClr>
                <a:srgbClr val="BB0018"/>
              </a:buClr>
              <a:buSzTx/>
              <a:buFont typeface="Wingdings" pitchFamily="2" charset="2"/>
              <a:buNone/>
              <a:tabLst/>
              <a:defRPr/>
            </a:pPr>
            <a:r>
              <a:rPr kumimoji="0" lang="en-US" sz="2400" b="1" i="0" u="none" strike="noStrike" kern="0" cap="none" spc="0" normalizeH="0" baseline="0" noProof="0" dirty="0">
                <a:ln>
                  <a:noFill/>
                </a:ln>
                <a:solidFill>
                  <a:srgbClr val="000000"/>
                </a:solidFill>
                <a:effectLst/>
                <a:uLnTx/>
                <a:uFillTx/>
                <a:latin typeface="Helvetica"/>
                <a:ea typeface="+mn-ea"/>
                <a:cs typeface="+mn-cs"/>
              </a:rPr>
              <a:t>EAC-3</a:t>
            </a:r>
          </a:p>
        </p:txBody>
      </p:sp>
    </p:spTree>
    <p:extLst>
      <p:ext uri="{BB962C8B-B14F-4D97-AF65-F5344CB8AC3E}">
        <p14:creationId xmlns:p14="http://schemas.microsoft.com/office/powerpoint/2010/main" val="11108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AB580-3589-29EE-016A-5D533BEF7DB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1A7003B-0C28-9681-959D-29278B7D32A3}"/>
              </a:ext>
            </a:extLst>
          </p:cNvPr>
          <p:cNvPicPr>
            <a:picLocks noChangeAspect="1"/>
          </p:cNvPicPr>
          <p:nvPr/>
        </p:nvPicPr>
        <p:blipFill>
          <a:blip r:embed="rId2">
            <a:clrChange>
              <a:clrFrom>
                <a:srgbClr val="212830"/>
              </a:clrFrom>
              <a:clrTo>
                <a:srgbClr val="212830">
                  <a:alpha val="0"/>
                </a:srgbClr>
              </a:clrTo>
            </a:clrChange>
          </a:blip>
          <a:stretch>
            <a:fillRect/>
          </a:stretch>
        </p:blipFill>
        <p:spPr>
          <a:xfrm>
            <a:off x="3796218" y="795574"/>
            <a:ext cx="3801886" cy="3695149"/>
          </a:xfrm>
          <a:prstGeom prst="rect">
            <a:avLst/>
          </a:prstGeom>
          <a:noFill/>
        </p:spPr>
      </p:pic>
      <p:sp>
        <p:nvSpPr>
          <p:cNvPr id="4" name="Title 3">
            <a:extLst>
              <a:ext uri="{FF2B5EF4-FFF2-40B4-BE49-F238E27FC236}">
                <a16:creationId xmlns:a16="http://schemas.microsoft.com/office/drawing/2014/main" id="{24E35274-B6A1-5D7A-CA96-6B3A871EAB0E}"/>
              </a:ext>
            </a:extLst>
          </p:cNvPr>
          <p:cNvSpPr>
            <a:spLocks noGrp="1"/>
          </p:cNvSpPr>
          <p:nvPr>
            <p:ph type="title"/>
          </p:nvPr>
        </p:nvSpPr>
        <p:spPr>
          <a:noFill/>
        </p:spPr>
        <p:txBody>
          <a:bodyPr/>
          <a:lstStyle/>
          <a:p>
            <a:r>
              <a:rPr lang="en-US" dirty="0"/>
              <a:t>Thermal Architectures/Features</a:t>
            </a:r>
          </a:p>
        </p:txBody>
      </p:sp>
      <p:sp>
        <p:nvSpPr>
          <p:cNvPr id="5" name="Content Placeholder 4">
            <a:extLst>
              <a:ext uri="{FF2B5EF4-FFF2-40B4-BE49-F238E27FC236}">
                <a16:creationId xmlns:a16="http://schemas.microsoft.com/office/drawing/2014/main" id="{E324D3ED-656E-5CA4-9794-87AF323C5BF0}"/>
              </a:ext>
            </a:extLst>
          </p:cNvPr>
          <p:cNvSpPr>
            <a:spLocks noGrp="1"/>
          </p:cNvSpPr>
          <p:nvPr>
            <p:ph idx="1"/>
          </p:nvPr>
        </p:nvSpPr>
        <p:spPr/>
        <p:txBody>
          <a:bodyPr/>
          <a:lstStyle/>
          <a:p>
            <a:endParaRPr lang="en-US"/>
          </a:p>
        </p:txBody>
      </p:sp>
      <p:sp>
        <p:nvSpPr>
          <p:cNvPr id="12" name="TextBox 11">
            <a:extLst>
              <a:ext uri="{FF2B5EF4-FFF2-40B4-BE49-F238E27FC236}">
                <a16:creationId xmlns:a16="http://schemas.microsoft.com/office/drawing/2014/main" id="{EA203906-3A22-468D-2728-06DE252507C6}"/>
              </a:ext>
            </a:extLst>
          </p:cNvPr>
          <p:cNvSpPr txBox="1"/>
          <p:nvPr/>
        </p:nvSpPr>
        <p:spPr>
          <a:xfrm>
            <a:off x="1725648" y="884931"/>
            <a:ext cx="8002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30A0"/>
                </a:solidFill>
                <a:effectLst/>
                <a:uLnTx/>
                <a:uFillTx/>
                <a:latin typeface="Helvetica"/>
                <a:ea typeface="+mn-ea"/>
                <a:cs typeface="+mn-cs"/>
              </a:rPr>
              <a:t>EAC1</a:t>
            </a:r>
          </a:p>
        </p:txBody>
      </p:sp>
      <p:sp>
        <p:nvSpPr>
          <p:cNvPr id="13" name="TextBox 12">
            <a:extLst>
              <a:ext uri="{FF2B5EF4-FFF2-40B4-BE49-F238E27FC236}">
                <a16:creationId xmlns:a16="http://schemas.microsoft.com/office/drawing/2014/main" id="{A29BE352-DAA5-C14C-1966-F480BBCA658D}"/>
              </a:ext>
            </a:extLst>
          </p:cNvPr>
          <p:cNvSpPr txBox="1"/>
          <p:nvPr/>
        </p:nvSpPr>
        <p:spPr>
          <a:xfrm>
            <a:off x="5630651" y="884931"/>
            <a:ext cx="8002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A68"/>
                </a:solidFill>
                <a:effectLst/>
                <a:uLnTx/>
                <a:uFillTx/>
                <a:latin typeface="Helvetica"/>
                <a:ea typeface="+mn-ea"/>
                <a:cs typeface="+mn-cs"/>
              </a:rPr>
              <a:t>EAC2</a:t>
            </a:r>
          </a:p>
        </p:txBody>
      </p:sp>
      <p:sp>
        <p:nvSpPr>
          <p:cNvPr id="14" name="TextBox 13">
            <a:extLst>
              <a:ext uri="{FF2B5EF4-FFF2-40B4-BE49-F238E27FC236}">
                <a16:creationId xmlns:a16="http://schemas.microsoft.com/office/drawing/2014/main" id="{DD453188-7B1D-9935-0A41-D14E74480247}"/>
              </a:ext>
            </a:extLst>
          </p:cNvPr>
          <p:cNvSpPr txBox="1"/>
          <p:nvPr/>
        </p:nvSpPr>
        <p:spPr>
          <a:xfrm>
            <a:off x="9535654" y="884931"/>
            <a:ext cx="8002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Helvetica"/>
                <a:ea typeface="+mn-ea"/>
                <a:cs typeface="+mn-cs"/>
              </a:rPr>
              <a:t>EAC3</a:t>
            </a:r>
          </a:p>
        </p:txBody>
      </p:sp>
      <p:pic>
        <p:nvPicPr>
          <p:cNvPr id="75" name="Picture 74">
            <a:extLst>
              <a:ext uri="{FF2B5EF4-FFF2-40B4-BE49-F238E27FC236}">
                <a16:creationId xmlns:a16="http://schemas.microsoft.com/office/drawing/2014/main" id="{0F01BCEF-8426-C2A1-D84D-A623FCC59602}"/>
              </a:ext>
            </a:extLst>
          </p:cNvPr>
          <p:cNvPicPr>
            <a:picLocks noChangeAspect="1"/>
          </p:cNvPicPr>
          <p:nvPr/>
        </p:nvPicPr>
        <p:blipFill rotWithShape="1">
          <a:blip r:embed="rId3">
            <a:clrChange>
              <a:clrFrom>
                <a:srgbClr val="212830"/>
              </a:clrFrom>
              <a:clrTo>
                <a:srgbClr val="212830">
                  <a:alpha val="0"/>
                </a:srgbClr>
              </a:clrTo>
            </a:clrChange>
          </a:blip>
          <a:srcRect l="2139" t="11048" r="3861" b="5480"/>
          <a:stretch/>
        </p:blipFill>
        <p:spPr>
          <a:xfrm>
            <a:off x="8283580" y="1198749"/>
            <a:ext cx="3660044" cy="3123832"/>
          </a:xfrm>
          <a:prstGeom prst="rect">
            <a:avLst/>
          </a:prstGeom>
          <a:noFill/>
        </p:spPr>
      </p:pic>
      <p:pic>
        <p:nvPicPr>
          <p:cNvPr id="9" name="Picture 8">
            <a:extLst>
              <a:ext uri="{FF2B5EF4-FFF2-40B4-BE49-F238E27FC236}">
                <a16:creationId xmlns:a16="http://schemas.microsoft.com/office/drawing/2014/main" id="{E752B59F-894C-D3DB-FF62-84EA323CF8A6}"/>
              </a:ext>
            </a:extLst>
          </p:cNvPr>
          <p:cNvPicPr>
            <a:picLocks noChangeAspect="1"/>
          </p:cNvPicPr>
          <p:nvPr/>
        </p:nvPicPr>
        <p:blipFill rotWithShape="1">
          <a:blip r:embed="rId4">
            <a:clrChange>
              <a:clrFrom>
                <a:srgbClr val="212830"/>
              </a:clrFrom>
              <a:clrTo>
                <a:srgbClr val="212830">
                  <a:alpha val="0"/>
                </a:srgbClr>
              </a:clrTo>
            </a:clrChange>
          </a:blip>
          <a:srcRect l="5060" r="2524"/>
          <a:stretch/>
        </p:blipFill>
        <p:spPr>
          <a:xfrm>
            <a:off x="248376" y="937492"/>
            <a:ext cx="4046488" cy="3695149"/>
          </a:xfrm>
          <a:prstGeom prst="rect">
            <a:avLst/>
          </a:prstGeom>
          <a:noFill/>
        </p:spPr>
      </p:pic>
      <p:sp>
        <p:nvSpPr>
          <p:cNvPr id="17" name="TextBox 16">
            <a:extLst>
              <a:ext uri="{FF2B5EF4-FFF2-40B4-BE49-F238E27FC236}">
                <a16:creationId xmlns:a16="http://schemas.microsoft.com/office/drawing/2014/main" id="{AD098662-8293-CECE-3183-F5FC333D9186}"/>
              </a:ext>
            </a:extLst>
          </p:cNvPr>
          <p:cNvSpPr txBox="1"/>
          <p:nvPr/>
        </p:nvSpPr>
        <p:spPr>
          <a:xfrm>
            <a:off x="1349793" y="2504648"/>
            <a:ext cx="3385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Helvetica"/>
                <a:ea typeface="+mn-ea"/>
                <a:cs typeface="+mn-cs"/>
              </a:rPr>
              <a:t>CI</a:t>
            </a:r>
          </a:p>
        </p:txBody>
      </p:sp>
      <p:sp>
        <p:nvSpPr>
          <p:cNvPr id="18" name="TextBox 17">
            <a:extLst>
              <a:ext uri="{FF2B5EF4-FFF2-40B4-BE49-F238E27FC236}">
                <a16:creationId xmlns:a16="http://schemas.microsoft.com/office/drawing/2014/main" id="{00526FA2-E509-9A74-D7B9-825109179B0E}"/>
              </a:ext>
            </a:extLst>
          </p:cNvPr>
          <p:cNvSpPr txBox="1"/>
          <p:nvPr/>
        </p:nvSpPr>
        <p:spPr>
          <a:xfrm>
            <a:off x="3075751" y="2701376"/>
            <a:ext cx="4411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Helvetica"/>
                <a:ea typeface="+mn-ea"/>
                <a:cs typeface="+mn-cs"/>
              </a:rPr>
              <a:t>UVI</a:t>
            </a:r>
          </a:p>
        </p:txBody>
      </p:sp>
      <p:sp>
        <p:nvSpPr>
          <p:cNvPr id="19" name="TextBox 18">
            <a:extLst>
              <a:ext uri="{FF2B5EF4-FFF2-40B4-BE49-F238E27FC236}">
                <a16:creationId xmlns:a16="http://schemas.microsoft.com/office/drawing/2014/main" id="{9FDB513B-DD3D-B2DE-48E4-179A58BB670E}"/>
              </a:ext>
            </a:extLst>
          </p:cNvPr>
          <p:cNvSpPr txBox="1"/>
          <p:nvPr/>
        </p:nvSpPr>
        <p:spPr>
          <a:xfrm>
            <a:off x="1606953" y="2341357"/>
            <a:ext cx="44916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C000"/>
                </a:solidFill>
                <a:effectLst/>
                <a:uLnTx/>
                <a:uFillTx/>
                <a:latin typeface="Helvetica"/>
                <a:ea typeface="+mn-ea"/>
                <a:cs typeface="+mn-cs"/>
              </a:rPr>
              <a:t>HRI</a:t>
            </a:r>
          </a:p>
        </p:txBody>
      </p:sp>
      <p:sp>
        <p:nvSpPr>
          <p:cNvPr id="20" name="TextBox 19">
            <a:extLst>
              <a:ext uri="{FF2B5EF4-FFF2-40B4-BE49-F238E27FC236}">
                <a16:creationId xmlns:a16="http://schemas.microsoft.com/office/drawing/2014/main" id="{2DED8A5E-E01C-5CF6-0F94-182E7ACFD550}"/>
              </a:ext>
            </a:extLst>
          </p:cNvPr>
          <p:cNvSpPr txBox="1"/>
          <p:nvPr/>
        </p:nvSpPr>
        <p:spPr>
          <a:xfrm>
            <a:off x="1305068" y="2018191"/>
            <a:ext cx="76655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Helvetica"/>
                <a:ea typeface="+mn-ea"/>
                <a:cs typeface="+mn-cs"/>
              </a:rPr>
              <a:t>Guiders</a:t>
            </a:r>
          </a:p>
        </p:txBody>
      </p:sp>
      <p:sp>
        <p:nvSpPr>
          <p:cNvPr id="21" name="TextBox 20">
            <a:extLst>
              <a:ext uri="{FF2B5EF4-FFF2-40B4-BE49-F238E27FC236}">
                <a16:creationId xmlns:a16="http://schemas.microsoft.com/office/drawing/2014/main" id="{03F94117-E5D3-F270-7CC3-B5C8EC0DB087}"/>
              </a:ext>
            </a:extLst>
          </p:cNvPr>
          <p:cNvSpPr txBox="1"/>
          <p:nvPr/>
        </p:nvSpPr>
        <p:spPr>
          <a:xfrm>
            <a:off x="1859405" y="1764160"/>
            <a:ext cx="3305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Helvetica"/>
                <a:ea typeface="+mn-ea"/>
                <a:cs typeface="+mn-cs"/>
              </a:rPr>
              <a:t>XI</a:t>
            </a:r>
          </a:p>
        </p:txBody>
      </p:sp>
      <p:cxnSp>
        <p:nvCxnSpPr>
          <p:cNvPr id="23" name="Straight Arrow Connector 22">
            <a:extLst>
              <a:ext uri="{FF2B5EF4-FFF2-40B4-BE49-F238E27FC236}">
                <a16:creationId xmlns:a16="http://schemas.microsoft.com/office/drawing/2014/main" id="{222ABEAD-7A1E-49F9-D83C-229B2037337C}"/>
              </a:ext>
            </a:extLst>
          </p:cNvPr>
          <p:cNvCxnSpPr>
            <a:stCxn id="17" idx="3"/>
          </p:cNvCxnSpPr>
          <p:nvPr/>
        </p:nvCxnSpPr>
        <p:spPr bwMode="auto">
          <a:xfrm>
            <a:off x="1688347" y="2643148"/>
            <a:ext cx="684614" cy="247603"/>
          </a:xfrm>
          <a:prstGeom prst="straightConnector1">
            <a:avLst/>
          </a:prstGeom>
          <a:solidFill>
            <a:schemeClr val="accent1"/>
          </a:solidFill>
          <a:ln w="38100" cap="flat" cmpd="sng" algn="ctr">
            <a:solidFill>
              <a:srgbClr val="00B050"/>
            </a:solidFill>
            <a:prstDash val="solid"/>
            <a:round/>
            <a:headEnd type="none" w="med" len="med"/>
            <a:tailEnd type="triangle"/>
          </a:ln>
          <a:effectLst/>
        </p:spPr>
      </p:cxnSp>
      <p:cxnSp>
        <p:nvCxnSpPr>
          <p:cNvPr id="24" name="Straight Arrow Connector 23">
            <a:extLst>
              <a:ext uri="{FF2B5EF4-FFF2-40B4-BE49-F238E27FC236}">
                <a16:creationId xmlns:a16="http://schemas.microsoft.com/office/drawing/2014/main" id="{F1AAE273-B372-5F4A-4F71-B455D8A9E6BC}"/>
              </a:ext>
            </a:extLst>
          </p:cNvPr>
          <p:cNvCxnSpPr>
            <a:cxnSpLocks/>
            <a:stCxn id="18" idx="1"/>
          </p:cNvCxnSpPr>
          <p:nvPr/>
        </p:nvCxnSpPr>
        <p:spPr bwMode="auto">
          <a:xfrm flipH="1" flipV="1">
            <a:off x="2439393" y="2701376"/>
            <a:ext cx="636358" cy="13850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27" name="Straight Arrow Connector 26">
            <a:extLst>
              <a:ext uri="{FF2B5EF4-FFF2-40B4-BE49-F238E27FC236}">
                <a16:creationId xmlns:a16="http://schemas.microsoft.com/office/drawing/2014/main" id="{5E7491E7-ADFE-4AAE-D734-6ECD06719AD0}"/>
              </a:ext>
            </a:extLst>
          </p:cNvPr>
          <p:cNvCxnSpPr>
            <a:cxnSpLocks/>
            <a:stCxn id="19" idx="3"/>
          </p:cNvCxnSpPr>
          <p:nvPr/>
        </p:nvCxnSpPr>
        <p:spPr bwMode="auto">
          <a:xfrm>
            <a:off x="2056115" y="2479857"/>
            <a:ext cx="267660" cy="211281"/>
          </a:xfrm>
          <a:prstGeom prst="straightConnector1">
            <a:avLst/>
          </a:prstGeom>
          <a:solidFill>
            <a:schemeClr val="accent1"/>
          </a:solidFill>
          <a:ln w="38100" cap="flat" cmpd="sng" algn="ctr">
            <a:solidFill>
              <a:srgbClr val="FFC000"/>
            </a:solidFill>
            <a:prstDash val="solid"/>
            <a:round/>
            <a:headEnd type="none" w="med" len="med"/>
            <a:tailEnd type="triangle"/>
          </a:ln>
          <a:effectLst/>
        </p:spPr>
      </p:cxnSp>
      <p:cxnSp>
        <p:nvCxnSpPr>
          <p:cNvPr id="30" name="Straight Arrow Connector 29">
            <a:extLst>
              <a:ext uri="{FF2B5EF4-FFF2-40B4-BE49-F238E27FC236}">
                <a16:creationId xmlns:a16="http://schemas.microsoft.com/office/drawing/2014/main" id="{0C74B41E-0B48-947B-6E05-204CAC11C0A4}"/>
              </a:ext>
            </a:extLst>
          </p:cNvPr>
          <p:cNvCxnSpPr>
            <a:cxnSpLocks/>
            <a:stCxn id="20" idx="3"/>
          </p:cNvCxnSpPr>
          <p:nvPr/>
        </p:nvCxnSpPr>
        <p:spPr bwMode="auto">
          <a:xfrm>
            <a:off x="2071625" y="2156691"/>
            <a:ext cx="278880" cy="344539"/>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31" name="Straight Arrow Connector 30">
            <a:extLst>
              <a:ext uri="{FF2B5EF4-FFF2-40B4-BE49-F238E27FC236}">
                <a16:creationId xmlns:a16="http://schemas.microsoft.com/office/drawing/2014/main" id="{5C18295F-BC6A-1955-A074-113D0EE5F711}"/>
              </a:ext>
            </a:extLst>
          </p:cNvPr>
          <p:cNvCxnSpPr>
            <a:cxnSpLocks/>
            <a:stCxn id="20" idx="3"/>
          </p:cNvCxnSpPr>
          <p:nvPr/>
        </p:nvCxnSpPr>
        <p:spPr bwMode="auto">
          <a:xfrm>
            <a:off x="2071625" y="2156691"/>
            <a:ext cx="465556" cy="280417"/>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36" name="Straight Arrow Connector 35">
            <a:extLst>
              <a:ext uri="{FF2B5EF4-FFF2-40B4-BE49-F238E27FC236}">
                <a16:creationId xmlns:a16="http://schemas.microsoft.com/office/drawing/2014/main" id="{70987AE4-4A3B-AA8E-B09B-7CF278E3A0AB}"/>
              </a:ext>
            </a:extLst>
          </p:cNvPr>
          <p:cNvCxnSpPr>
            <a:cxnSpLocks/>
            <a:stCxn id="21" idx="3"/>
          </p:cNvCxnSpPr>
          <p:nvPr/>
        </p:nvCxnSpPr>
        <p:spPr bwMode="auto">
          <a:xfrm>
            <a:off x="2189945" y="1902660"/>
            <a:ext cx="249448" cy="344539"/>
          </a:xfrm>
          <a:prstGeom prst="straightConnector1">
            <a:avLst/>
          </a:prstGeom>
          <a:solidFill>
            <a:schemeClr val="accent1"/>
          </a:solidFill>
          <a:ln w="38100" cap="flat" cmpd="sng" algn="ctr">
            <a:solidFill>
              <a:srgbClr val="7030A0"/>
            </a:solidFill>
            <a:prstDash val="solid"/>
            <a:round/>
            <a:headEnd type="none" w="med" len="med"/>
            <a:tailEnd type="triangle"/>
          </a:ln>
          <a:effectLst/>
        </p:spPr>
      </p:cxnSp>
      <p:pic>
        <p:nvPicPr>
          <p:cNvPr id="40" name="Picture 39">
            <a:extLst>
              <a:ext uri="{FF2B5EF4-FFF2-40B4-BE49-F238E27FC236}">
                <a16:creationId xmlns:a16="http://schemas.microsoft.com/office/drawing/2014/main" id="{3C2CA91E-85A3-4547-76E9-5FBF9F72757D}"/>
              </a:ext>
            </a:extLst>
          </p:cNvPr>
          <p:cNvPicPr>
            <a:picLocks noChangeAspect="1"/>
          </p:cNvPicPr>
          <p:nvPr/>
        </p:nvPicPr>
        <p:blipFill>
          <a:blip r:embed="rId5">
            <a:clrChange>
              <a:clrFrom>
                <a:srgbClr val="212830"/>
              </a:clrFrom>
              <a:clrTo>
                <a:srgbClr val="212830">
                  <a:alpha val="0"/>
                </a:srgbClr>
              </a:clrTo>
            </a:clrChange>
          </a:blip>
          <a:stretch>
            <a:fillRect/>
          </a:stretch>
        </p:blipFill>
        <p:spPr>
          <a:xfrm>
            <a:off x="6269460" y="2697478"/>
            <a:ext cx="1370952" cy="1244907"/>
          </a:xfrm>
          <a:prstGeom prst="rect">
            <a:avLst/>
          </a:prstGeom>
          <a:noFill/>
        </p:spPr>
      </p:pic>
      <p:sp>
        <p:nvSpPr>
          <p:cNvPr id="41" name="TextBox 40">
            <a:extLst>
              <a:ext uri="{FF2B5EF4-FFF2-40B4-BE49-F238E27FC236}">
                <a16:creationId xmlns:a16="http://schemas.microsoft.com/office/drawing/2014/main" id="{1CF94EAB-2EF3-1BA9-6DB3-948507AC039A}"/>
              </a:ext>
            </a:extLst>
          </p:cNvPr>
          <p:cNvSpPr txBox="1"/>
          <p:nvPr/>
        </p:nvSpPr>
        <p:spPr>
          <a:xfrm>
            <a:off x="5425764" y="1570519"/>
            <a:ext cx="3385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Helvetica"/>
                <a:ea typeface="+mn-ea"/>
                <a:cs typeface="+mn-cs"/>
              </a:rPr>
              <a:t>CI</a:t>
            </a:r>
          </a:p>
        </p:txBody>
      </p:sp>
      <p:sp>
        <p:nvSpPr>
          <p:cNvPr id="42" name="TextBox 41">
            <a:extLst>
              <a:ext uri="{FF2B5EF4-FFF2-40B4-BE49-F238E27FC236}">
                <a16:creationId xmlns:a16="http://schemas.microsoft.com/office/drawing/2014/main" id="{8ADFB4F9-AB6E-9FFD-1875-3FA55D0219DD}"/>
              </a:ext>
            </a:extLst>
          </p:cNvPr>
          <p:cNvSpPr txBox="1"/>
          <p:nvPr/>
        </p:nvSpPr>
        <p:spPr>
          <a:xfrm>
            <a:off x="6966392" y="2251045"/>
            <a:ext cx="44114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Helvetica"/>
                <a:ea typeface="+mn-ea"/>
                <a:cs typeface="+mn-cs"/>
              </a:rPr>
              <a:t>UVI</a:t>
            </a:r>
          </a:p>
        </p:txBody>
      </p:sp>
      <p:sp>
        <p:nvSpPr>
          <p:cNvPr id="43" name="TextBox 42">
            <a:extLst>
              <a:ext uri="{FF2B5EF4-FFF2-40B4-BE49-F238E27FC236}">
                <a16:creationId xmlns:a16="http://schemas.microsoft.com/office/drawing/2014/main" id="{1F49B554-FC74-362B-6227-0BF5A00C0653}"/>
              </a:ext>
            </a:extLst>
          </p:cNvPr>
          <p:cNvSpPr txBox="1"/>
          <p:nvPr/>
        </p:nvSpPr>
        <p:spPr>
          <a:xfrm>
            <a:off x="5901137" y="3802314"/>
            <a:ext cx="44916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C000"/>
                </a:solidFill>
                <a:effectLst/>
                <a:uLnTx/>
                <a:uFillTx/>
                <a:latin typeface="Helvetica"/>
                <a:ea typeface="+mn-ea"/>
                <a:cs typeface="+mn-cs"/>
              </a:rPr>
              <a:t>HRI</a:t>
            </a:r>
          </a:p>
        </p:txBody>
      </p:sp>
      <p:sp>
        <p:nvSpPr>
          <p:cNvPr id="44" name="TextBox 43">
            <a:extLst>
              <a:ext uri="{FF2B5EF4-FFF2-40B4-BE49-F238E27FC236}">
                <a16:creationId xmlns:a16="http://schemas.microsoft.com/office/drawing/2014/main" id="{B7E84D76-2E54-9A24-32E8-F66699530472}"/>
              </a:ext>
            </a:extLst>
          </p:cNvPr>
          <p:cNvSpPr txBox="1"/>
          <p:nvPr/>
        </p:nvSpPr>
        <p:spPr>
          <a:xfrm>
            <a:off x="6345862" y="4018750"/>
            <a:ext cx="76655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Helvetica"/>
                <a:ea typeface="+mn-ea"/>
                <a:cs typeface="+mn-cs"/>
              </a:rPr>
              <a:t>Guiders</a:t>
            </a:r>
          </a:p>
        </p:txBody>
      </p:sp>
      <p:cxnSp>
        <p:nvCxnSpPr>
          <p:cNvPr id="46" name="Straight Arrow Connector 45">
            <a:extLst>
              <a:ext uri="{FF2B5EF4-FFF2-40B4-BE49-F238E27FC236}">
                <a16:creationId xmlns:a16="http://schemas.microsoft.com/office/drawing/2014/main" id="{0715F40B-EF76-192D-DB79-E682174F1823}"/>
              </a:ext>
            </a:extLst>
          </p:cNvPr>
          <p:cNvCxnSpPr>
            <a:cxnSpLocks/>
            <a:stCxn id="41" idx="3"/>
          </p:cNvCxnSpPr>
          <p:nvPr/>
        </p:nvCxnSpPr>
        <p:spPr bwMode="auto">
          <a:xfrm>
            <a:off x="5764318" y="1709019"/>
            <a:ext cx="425421" cy="193640"/>
          </a:xfrm>
          <a:prstGeom prst="straightConnector1">
            <a:avLst/>
          </a:prstGeom>
          <a:solidFill>
            <a:schemeClr val="accent1"/>
          </a:solidFill>
          <a:ln w="38100" cap="flat" cmpd="sng" algn="ctr">
            <a:solidFill>
              <a:srgbClr val="00B050"/>
            </a:solidFill>
            <a:prstDash val="solid"/>
            <a:round/>
            <a:headEnd type="none" w="med" len="med"/>
            <a:tailEnd type="triangle"/>
          </a:ln>
          <a:effectLst/>
        </p:spPr>
      </p:cxnSp>
      <p:cxnSp>
        <p:nvCxnSpPr>
          <p:cNvPr id="47" name="Straight Arrow Connector 46">
            <a:extLst>
              <a:ext uri="{FF2B5EF4-FFF2-40B4-BE49-F238E27FC236}">
                <a16:creationId xmlns:a16="http://schemas.microsoft.com/office/drawing/2014/main" id="{432ED9D4-AFF7-2AF6-D455-D912C210548F}"/>
              </a:ext>
            </a:extLst>
          </p:cNvPr>
          <p:cNvCxnSpPr>
            <a:cxnSpLocks/>
            <a:stCxn id="42" idx="1"/>
          </p:cNvCxnSpPr>
          <p:nvPr/>
        </p:nvCxnSpPr>
        <p:spPr bwMode="auto">
          <a:xfrm flipH="1">
            <a:off x="6484129" y="2389545"/>
            <a:ext cx="482263" cy="0"/>
          </a:xfrm>
          <a:prstGeom prst="straightConnector1">
            <a:avLst/>
          </a:prstGeom>
          <a:solidFill>
            <a:schemeClr val="accent1"/>
          </a:solidFill>
          <a:ln w="38100" cap="flat" cmpd="sng" algn="ctr">
            <a:solidFill>
              <a:srgbClr val="0070C0"/>
            </a:solidFill>
            <a:prstDash val="solid"/>
            <a:round/>
            <a:headEnd type="none" w="med" len="med"/>
            <a:tailEnd type="triangle"/>
          </a:ln>
          <a:effectLst/>
        </p:spPr>
      </p:cxnSp>
      <p:cxnSp>
        <p:nvCxnSpPr>
          <p:cNvPr id="48" name="Straight Arrow Connector 47">
            <a:extLst>
              <a:ext uri="{FF2B5EF4-FFF2-40B4-BE49-F238E27FC236}">
                <a16:creationId xmlns:a16="http://schemas.microsoft.com/office/drawing/2014/main" id="{44CE74AF-FE08-B3EF-9D67-8E25D0F449D2}"/>
              </a:ext>
            </a:extLst>
          </p:cNvPr>
          <p:cNvCxnSpPr>
            <a:cxnSpLocks/>
            <a:stCxn id="43" idx="0"/>
          </p:cNvCxnSpPr>
          <p:nvPr/>
        </p:nvCxnSpPr>
        <p:spPr bwMode="auto">
          <a:xfrm flipV="1">
            <a:off x="6125718" y="3369484"/>
            <a:ext cx="365092" cy="432830"/>
          </a:xfrm>
          <a:prstGeom prst="straightConnector1">
            <a:avLst/>
          </a:prstGeom>
          <a:solidFill>
            <a:schemeClr val="accent1"/>
          </a:solidFill>
          <a:ln w="38100" cap="flat" cmpd="sng" algn="ctr">
            <a:solidFill>
              <a:srgbClr val="FFC000"/>
            </a:solidFill>
            <a:prstDash val="solid"/>
            <a:round/>
            <a:headEnd type="none" w="med" len="med"/>
            <a:tailEnd type="triangle"/>
          </a:ln>
          <a:effectLst/>
        </p:spPr>
      </p:cxnSp>
      <p:cxnSp>
        <p:nvCxnSpPr>
          <p:cNvPr id="49" name="Straight Arrow Connector 48">
            <a:extLst>
              <a:ext uri="{FF2B5EF4-FFF2-40B4-BE49-F238E27FC236}">
                <a16:creationId xmlns:a16="http://schemas.microsoft.com/office/drawing/2014/main" id="{E0FC78F1-B9BB-1350-10B9-8C8A2D2A23ED}"/>
              </a:ext>
            </a:extLst>
          </p:cNvPr>
          <p:cNvCxnSpPr>
            <a:cxnSpLocks/>
            <a:stCxn id="44" idx="0"/>
          </p:cNvCxnSpPr>
          <p:nvPr/>
        </p:nvCxnSpPr>
        <p:spPr bwMode="auto">
          <a:xfrm flipH="1" flipV="1">
            <a:off x="6624327" y="3413265"/>
            <a:ext cx="104814" cy="605485"/>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50" name="Straight Arrow Connector 49">
            <a:extLst>
              <a:ext uri="{FF2B5EF4-FFF2-40B4-BE49-F238E27FC236}">
                <a16:creationId xmlns:a16="http://schemas.microsoft.com/office/drawing/2014/main" id="{6BD878FA-ED0D-264C-2848-3BC3C223C24D}"/>
              </a:ext>
            </a:extLst>
          </p:cNvPr>
          <p:cNvCxnSpPr>
            <a:cxnSpLocks/>
          </p:cNvCxnSpPr>
          <p:nvPr/>
        </p:nvCxnSpPr>
        <p:spPr bwMode="auto">
          <a:xfrm flipV="1">
            <a:off x="6729141" y="3413265"/>
            <a:ext cx="554266" cy="605485"/>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52" name="TextBox 51">
            <a:extLst>
              <a:ext uri="{FF2B5EF4-FFF2-40B4-BE49-F238E27FC236}">
                <a16:creationId xmlns:a16="http://schemas.microsoft.com/office/drawing/2014/main" id="{5A9487F3-EE44-AC3A-5F1E-2BAA4E854549}"/>
              </a:ext>
            </a:extLst>
          </p:cNvPr>
          <p:cNvSpPr txBox="1"/>
          <p:nvPr/>
        </p:nvSpPr>
        <p:spPr>
          <a:xfrm>
            <a:off x="9383368" y="1325809"/>
            <a:ext cx="3385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50"/>
                </a:solidFill>
                <a:effectLst/>
                <a:uLnTx/>
                <a:uFillTx/>
                <a:latin typeface="Helvetica"/>
                <a:ea typeface="+mn-ea"/>
                <a:cs typeface="+mn-cs"/>
              </a:rPr>
              <a:t>CI</a:t>
            </a:r>
          </a:p>
        </p:txBody>
      </p:sp>
      <p:sp>
        <p:nvSpPr>
          <p:cNvPr id="53" name="TextBox 52">
            <a:extLst>
              <a:ext uri="{FF2B5EF4-FFF2-40B4-BE49-F238E27FC236}">
                <a16:creationId xmlns:a16="http://schemas.microsoft.com/office/drawing/2014/main" id="{A5967326-9DDF-33B3-AFBB-084A053D2C17}"/>
              </a:ext>
            </a:extLst>
          </p:cNvPr>
          <p:cNvSpPr txBox="1"/>
          <p:nvPr/>
        </p:nvSpPr>
        <p:spPr>
          <a:xfrm>
            <a:off x="8849974" y="2353025"/>
            <a:ext cx="4411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Helvetica"/>
                <a:ea typeface="+mn-ea"/>
                <a:cs typeface="+mn-cs"/>
              </a:rPr>
              <a:t>UVI</a:t>
            </a:r>
          </a:p>
        </p:txBody>
      </p:sp>
      <p:sp>
        <p:nvSpPr>
          <p:cNvPr id="54" name="TextBox 53">
            <a:extLst>
              <a:ext uri="{FF2B5EF4-FFF2-40B4-BE49-F238E27FC236}">
                <a16:creationId xmlns:a16="http://schemas.microsoft.com/office/drawing/2014/main" id="{861E1F99-2423-43ED-C539-D7DFE21C17C5}"/>
              </a:ext>
            </a:extLst>
          </p:cNvPr>
          <p:cNvSpPr txBox="1"/>
          <p:nvPr/>
        </p:nvSpPr>
        <p:spPr>
          <a:xfrm>
            <a:off x="10921365" y="3070274"/>
            <a:ext cx="44916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C000"/>
                </a:solidFill>
                <a:effectLst/>
                <a:uLnTx/>
                <a:uFillTx/>
                <a:latin typeface="Helvetica"/>
                <a:ea typeface="+mn-ea"/>
                <a:cs typeface="+mn-cs"/>
              </a:rPr>
              <a:t>HRI</a:t>
            </a:r>
          </a:p>
        </p:txBody>
      </p:sp>
      <p:sp>
        <p:nvSpPr>
          <p:cNvPr id="55" name="TextBox 54">
            <a:extLst>
              <a:ext uri="{FF2B5EF4-FFF2-40B4-BE49-F238E27FC236}">
                <a16:creationId xmlns:a16="http://schemas.microsoft.com/office/drawing/2014/main" id="{AB7031F9-0B1A-EECE-02CC-CFAC83F37F8F}"/>
              </a:ext>
            </a:extLst>
          </p:cNvPr>
          <p:cNvSpPr txBox="1"/>
          <p:nvPr/>
        </p:nvSpPr>
        <p:spPr>
          <a:xfrm>
            <a:off x="11038862" y="2626931"/>
            <a:ext cx="68159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Helvetica"/>
                <a:ea typeface="+mn-ea"/>
                <a:cs typeface="+mn-cs"/>
              </a:rPr>
              <a:t>Guider</a:t>
            </a:r>
          </a:p>
        </p:txBody>
      </p:sp>
      <p:sp>
        <p:nvSpPr>
          <p:cNvPr id="56" name="TextBox 55">
            <a:extLst>
              <a:ext uri="{FF2B5EF4-FFF2-40B4-BE49-F238E27FC236}">
                <a16:creationId xmlns:a16="http://schemas.microsoft.com/office/drawing/2014/main" id="{12EA06E0-D306-8539-5174-C5090C67F21F}"/>
              </a:ext>
            </a:extLst>
          </p:cNvPr>
          <p:cNvSpPr txBox="1"/>
          <p:nvPr/>
        </p:nvSpPr>
        <p:spPr>
          <a:xfrm>
            <a:off x="9202121" y="2691138"/>
            <a:ext cx="3305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Helvetica"/>
                <a:ea typeface="+mn-ea"/>
                <a:cs typeface="+mn-cs"/>
              </a:rPr>
              <a:t>XI</a:t>
            </a:r>
          </a:p>
        </p:txBody>
      </p:sp>
      <p:cxnSp>
        <p:nvCxnSpPr>
          <p:cNvPr id="57" name="Straight Arrow Connector 56">
            <a:extLst>
              <a:ext uri="{FF2B5EF4-FFF2-40B4-BE49-F238E27FC236}">
                <a16:creationId xmlns:a16="http://schemas.microsoft.com/office/drawing/2014/main" id="{C00EC79A-F976-B5AA-5C07-6A87F46A9237}"/>
              </a:ext>
            </a:extLst>
          </p:cNvPr>
          <p:cNvCxnSpPr>
            <a:cxnSpLocks/>
            <a:stCxn id="52" idx="3"/>
          </p:cNvCxnSpPr>
          <p:nvPr/>
        </p:nvCxnSpPr>
        <p:spPr bwMode="auto">
          <a:xfrm>
            <a:off x="9721922" y="1464309"/>
            <a:ext cx="470940" cy="357008"/>
          </a:xfrm>
          <a:prstGeom prst="straightConnector1">
            <a:avLst/>
          </a:prstGeom>
          <a:solidFill>
            <a:schemeClr val="accent1"/>
          </a:solidFill>
          <a:ln w="38100" cap="flat" cmpd="sng" algn="ctr">
            <a:solidFill>
              <a:srgbClr val="00B050"/>
            </a:solidFill>
            <a:prstDash val="solid"/>
            <a:round/>
            <a:headEnd type="none" w="med" len="med"/>
            <a:tailEnd type="triangle"/>
          </a:ln>
          <a:effectLst/>
        </p:spPr>
      </p:cxnSp>
      <p:cxnSp>
        <p:nvCxnSpPr>
          <p:cNvPr id="58" name="Straight Arrow Connector 57">
            <a:extLst>
              <a:ext uri="{FF2B5EF4-FFF2-40B4-BE49-F238E27FC236}">
                <a16:creationId xmlns:a16="http://schemas.microsoft.com/office/drawing/2014/main" id="{9494AAE5-BC97-CEFD-3721-19F46FB79223}"/>
              </a:ext>
            </a:extLst>
          </p:cNvPr>
          <p:cNvCxnSpPr>
            <a:cxnSpLocks/>
            <a:stCxn id="53" idx="3"/>
          </p:cNvCxnSpPr>
          <p:nvPr/>
        </p:nvCxnSpPr>
        <p:spPr bwMode="auto">
          <a:xfrm>
            <a:off x="9291120" y="2491525"/>
            <a:ext cx="711737" cy="151623"/>
          </a:xfrm>
          <a:prstGeom prst="straightConnector1">
            <a:avLst/>
          </a:prstGeom>
          <a:solidFill>
            <a:schemeClr val="accent1"/>
          </a:solidFill>
          <a:ln w="38100" cap="flat" cmpd="sng" algn="ctr">
            <a:solidFill>
              <a:srgbClr val="0070C0"/>
            </a:solidFill>
            <a:prstDash val="solid"/>
            <a:round/>
            <a:headEnd type="none" w="med" len="med"/>
            <a:tailEnd type="triangle"/>
          </a:ln>
          <a:effectLst/>
        </p:spPr>
      </p:cxnSp>
      <p:cxnSp>
        <p:nvCxnSpPr>
          <p:cNvPr id="59" name="Straight Arrow Connector 58">
            <a:extLst>
              <a:ext uri="{FF2B5EF4-FFF2-40B4-BE49-F238E27FC236}">
                <a16:creationId xmlns:a16="http://schemas.microsoft.com/office/drawing/2014/main" id="{826251ED-0516-53C5-C1D7-03B4CB8F5648}"/>
              </a:ext>
            </a:extLst>
          </p:cNvPr>
          <p:cNvCxnSpPr>
            <a:cxnSpLocks/>
            <a:stCxn id="54" idx="1"/>
          </p:cNvCxnSpPr>
          <p:nvPr/>
        </p:nvCxnSpPr>
        <p:spPr bwMode="auto">
          <a:xfrm flipH="1" flipV="1">
            <a:off x="10258176" y="2829638"/>
            <a:ext cx="663189" cy="379136"/>
          </a:xfrm>
          <a:prstGeom prst="straightConnector1">
            <a:avLst/>
          </a:prstGeom>
          <a:solidFill>
            <a:schemeClr val="accent1"/>
          </a:solidFill>
          <a:ln w="38100" cap="flat" cmpd="sng" algn="ctr">
            <a:solidFill>
              <a:srgbClr val="FFC000"/>
            </a:solidFill>
            <a:prstDash val="solid"/>
            <a:round/>
            <a:headEnd type="none" w="med" len="med"/>
            <a:tailEnd type="triangle"/>
          </a:ln>
          <a:effectLst/>
        </p:spPr>
      </p:cxnSp>
      <p:cxnSp>
        <p:nvCxnSpPr>
          <p:cNvPr id="60" name="Straight Arrow Connector 59">
            <a:extLst>
              <a:ext uri="{FF2B5EF4-FFF2-40B4-BE49-F238E27FC236}">
                <a16:creationId xmlns:a16="http://schemas.microsoft.com/office/drawing/2014/main" id="{3214E032-60A2-7F41-9F82-38B793396DD0}"/>
              </a:ext>
            </a:extLst>
          </p:cNvPr>
          <p:cNvCxnSpPr>
            <a:cxnSpLocks/>
            <a:stCxn id="78" idx="3"/>
          </p:cNvCxnSpPr>
          <p:nvPr/>
        </p:nvCxnSpPr>
        <p:spPr bwMode="auto">
          <a:xfrm>
            <a:off x="9309854" y="2153412"/>
            <a:ext cx="563538" cy="374632"/>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61" name="Straight Arrow Connector 60">
            <a:extLst>
              <a:ext uri="{FF2B5EF4-FFF2-40B4-BE49-F238E27FC236}">
                <a16:creationId xmlns:a16="http://schemas.microsoft.com/office/drawing/2014/main" id="{8DEAC2EE-4694-B3B1-5683-9172109A0A7C}"/>
              </a:ext>
            </a:extLst>
          </p:cNvPr>
          <p:cNvCxnSpPr>
            <a:cxnSpLocks/>
            <a:stCxn id="55" idx="1"/>
          </p:cNvCxnSpPr>
          <p:nvPr/>
        </p:nvCxnSpPr>
        <p:spPr bwMode="auto">
          <a:xfrm flipH="1" flipV="1">
            <a:off x="10475324" y="2618356"/>
            <a:ext cx="563538" cy="147075"/>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62" name="Straight Arrow Connector 61">
            <a:extLst>
              <a:ext uri="{FF2B5EF4-FFF2-40B4-BE49-F238E27FC236}">
                <a16:creationId xmlns:a16="http://schemas.microsoft.com/office/drawing/2014/main" id="{FA5D1483-CDC2-02ED-E2FF-360F5ECF50B6}"/>
              </a:ext>
            </a:extLst>
          </p:cNvPr>
          <p:cNvCxnSpPr>
            <a:cxnSpLocks/>
            <a:stCxn id="56" idx="3"/>
          </p:cNvCxnSpPr>
          <p:nvPr/>
        </p:nvCxnSpPr>
        <p:spPr bwMode="auto">
          <a:xfrm>
            <a:off x="9532661" y="2829638"/>
            <a:ext cx="470196" cy="276650"/>
          </a:xfrm>
          <a:prstGeom prst="straightConnector1">
            <a:avLst/>
          </a:prstGeom>
          <a:solidFill>
            <a:schemeClr val="accent1"/>
          </a:solidFill>
          <a:ln w="38100" cap="flat" cmpd="sng" algn="ctr">
            <a:solidFill>
              <a:srgbClr val="7030A0"/>
            </a:solidFill>
            <a:prstDash val="solid"/>
            <a:round/>
            <a:headEnd type="none" w="med" len="med"/>
            <a:tailEnd type="triangle"/>
          </a:ln>
          <a:effectLst/>
        </p:spPr>
      </p:cxnSp>
      <p:cxnSp>
        <p:nvCxnSpPr>
          <p:cNvPr id="68" name="Straight Arrow Connector 67">
            <a:extLst>
              <a:ext uri="{FF2B5EF4-FFF2-40B4-BE49-F238E27FC236}">
                <a16:creationId xmlns:a16="http://schemas.microsoft.com/office/drawing/2014/main" id="{AD11E4BB-1E90-0D6F-6DD7-DB350002A269}"/>
              </a:ext>
            </a:extLst>
          </p:cNvPr>
          <p:cNvCxnSpPr>
            <a:cxnSpLocks/>
            <a:stCxn id="52" idx="3"/>
          </p:cNvCxnSpPr>
          <p:nvPr/>
        </p:nvCxnSpPr>
        <p:spPr bwMode="auto">
          <a:xfrm>
            <a:off x="9721922" y="1464309"/>
            <a:ext cx="350998" cy="576850"/>
          </a:xfrm>
          <a:prstGeom prst="straightConnector1">
            <a:avLst/>
          </a:prstGeom>
          <a:solidFill>
            <a:schemeClr val="accent1"/>
          </a:solidFill>
          <a:ln w="38100" cap="flat" cmpd="sng" algn="ctr">
            <a:solidFill>
              <a:srgbClr val="00B050"/>
            </a:solidFill>
            <a:prstDash val="solid"/>
            <a:round/>
            <a:headEnd type="none" w="med" len="med"/>
            <a:tailEnd type="triangle"/>
          </a:ln>
          <a:effectLst/>
        </p:spPr>
      </p:cxnSp>
      <p:sp>
        <p:nvSpPr>
          <p:cNvPr id="78" name="TextBox 77">
            <a:extLst>
              <a:ext uri="{FF2B5EF4-FFF2-40B4-BE49-F238E27FC236}">
                <a16:creationId xmlns:a16="http://schemas.microsoft.com/office/drawing/2014/main" id="{3BF2F04B-B345-AEB2-F309-7D7B44EE4B78}"/>
              </a:ext>
            </a:extLst>
          </p:cNvPr>
          <p:cNvSpPr txBox="1"/>
          <p:nvPr/>
        </p:nvSpPr>
        <p:spPr>
          <a:xfrm>
            <a:off x="8628257" y="2014912"/>
            <a:ext cx="68159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Helvetica"/>
                <a:ea typeface="+mn-ea"/>
                <a:cs typeface="+mn-cs"/>
              </a:rPr>
              <a:t>Guider</a:t>
            </a:r>
          </a:p>
        </p:txBody>
      </p:sp>
      <p:sp>
        <p:nvSpPr>
          <p:cNvPr id="91" name="TextBox 90">
            <a:extLst>
              <a:ext uri="{FF2B5EF4-FFF2-40B4-BE49-F238E27FC236}">
                <a16:creationId xmlns:a16="http://schemas.microsoft.com/office/drawing/2014/main" id="{B2C4FFE1-D70A-E693-CD39-481C08D23214}"/>
              </a:ext>
            </a:extLst>
          </p:cNvPr>
          <p:cNvSpPr txBox="1"/>
          <p:nvPr/>
        </p:nvSpPr>
        <p:spPr>
          <a:xfrm>
            <a:off x="122543" y="4561535"/>
            <a:ext cx="3867144" cy="1478733"/>
          </a:xfrm>
          <a:prstGeom prst="rect">
            <a:avLst/>
          </a:prstGeom>
          <a:noFill/>
        </p:spPr>
        <p:txBody>
          <a:bodyPr wrap="square" rtlCol="0">
            <a:norm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7030A0"/>
                </a:solidFill>
                <a:effectLst/>
                <a:uLnTx/>
                <a:uFillTx/>
                <a:latin typeface="Helvetica"/>
                <a:ea typeface="+mn-ea"/>
                <a:cs typeface="+mn-cs"/>
              </a:rPr>
              <a:t>CI location thermally unfavorable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7030A0"/>
                </a:solidFill>
                <a:effectLst/>
                <a:uLnTx/>
                <a:uFillTx/>
                <a:latin typeface="Helvetica"/>
                <a:ea typeface="+mn-ea"/>
                <a:cs typeface="+mn-cs"/>
              </a:rPr>
              <a:t>CI and HRI detectors do not meet temperature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7030A0"/>
                </a:solidFill>
                <a:effectLst/>
                <a:uLnTx/>
                <a:uFillTx/>
                <a:latin typeface="Helvetica"/>
                <a:ea typeface="+mn-ea"/>
                <a:cs typeface="+mn-cs"/>
              </a:rPr>
              <a:t>Membrane baffle closeouts challenging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7030A0"/>
              </a:solidFill>
              <a:effectLst/>
              <a:uLnTx/>
              <a:uFillTx/>
              <a:latin typeface="Helvetica"/>
              <a:ea typeface="+mn-ea"/>
              <a:cs typeface="+mn-cs"/>
            </a:endParaRPr>
          </a:p>
        </p:txBody>
      </p:sp>
      <p:sp>
        <p:nvSpPr>
          <p:cNvPr id="92" name="Rectangle: Rounded Corners 91">
            <a:extLst>
              <a:ext uri="{FF2B5EF4-FFF2-40B4-BE49-F238E27FC236}">
                <a16:creationId xmlns:a16="http://schemas.microsoft.com/office/drawing/2014/main" id="{D057D186-BA9D-FBB0-FFCD-C14AB49729B5}"/>
              </a:ext>
            </a:extLst>
          </p:cNvPr>
          <p:cNvSpPr/>
          <p:nvPr/>
        </p:nvSpPr>
        <p:spPr bwMode="auto">
          <a:xfrm>
            <a:off x="216023" y="6183893"/>
            <a:ext cx="11975977" cy="393493"/>
          </a:xfrm>
          <a:prstGeom prst="roundRect">
            <a:avLst/>
          </a:prstGeom>
          <a:solidFill>
            <a:srgbClr val="000A68"/>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Narrow" pitchFamily="34" charset="0"/>
                <a:ea typeface="+mn-ea"/>
                <a:cs typeface="+mn-cs"/>
              </a:rPr>
              <a:t>Instrument radiator position and shielding from solar and IR heat are critical to passive cooling to meet temperature requirements</a:t>
            </a:r>
          </a:p>
        </p:txBody>
      </p:sp>
      <p:sp>
        <p:nvSpPr>
          <p:cNvPr id="94" name="TextBox 93">
            <a:extLst>
              <a:ext uri="{FF2B5EF4-FFF2-40B4-BE49-F238E27FC236}">
                <a16:creationId xmlns:a16="http://schemas.microsoft.com/office/drawing/2014/main" id="{C8329647-D901-8B1E-C8E4-72EDAC3DA69E}"/>
              </a:ext>
            </a:extLst>
          </p:cNvPr>
          <p:cNvSpPr txBox="1"/>
          <p:nvPr/>
        </p:nvSpPr>
        <p:spPr>
          <a:xfrm>
            <a:off x="3662389" y="2599472"/>
            <a:ext cx="1196014"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30093"/>
                </a:solidFill>
                <a:effectLst/>
                <a:uLnTx/>
                <a:uFillTx/>
                <a:latin typeface="Helvetica"/>
                <a:ea typeface="+mn-ea"/>
                <a:cs typeface="+mn-cs"/>
              </a:rPr>
              <a:t>Solar/ROSA blockers</a:t>
            </a:r>
          </a:p>
        </p:txBody>
      </p:sp>
      <p:cxnSp>
        <p:nvCxnSpPr>
          <p:cNvPr id="95" name="Straight Arrow Connector 94">
            <a:extLst>
              <a:ext uri="{FF2B5EF4-FFF2-40B4-BE49-F238E27FC236}">
                <a16:creationId xmlns:a16="http://schemas.microsoft.com/office/drawing/2014/main" id="{89AB5B44-8C9B-98C1-C80D-57FA68D56AD1}"/>
              </a:ext>
            </a:extLst>
          </p:cNvPr>
          <p:cNvCxnSpPr>
            <a:cxnSpLocks/>
            <a:stCxn id="94" idx="3"/>
          </p:cNvCxnSpPr>
          <p:nvPr/>
        </p:nvCxnSpPr>
        <p:spPr bwMode="auto">
          <a:xfrm flipV="1">
            <a:off x="4858403" y="2660288"/>
            <a:ext cx="559926" cy="170017"/>
          </a:xfrm>
          <a:prstGeom prst="straightConnector1">
            <a:avLst/>
          </a:prstGeom>
          <a:solidFill>
            <a:schemeClr val="accent1"/>
          </a:solidFill>
          <a:ln w="38100" cap="flat" cmpd="sng" algn="ctr">
            <a:solidFill>
              <a:srgbClr val="930093"/>
            </a:solidFill>
            <a:prstDash val="solid"/>
            <a:round/>
            <a:headEnd type="none" w="med" len="med"/>
            <a:tailEnd type="triangle"/>
          </a:ln>
          <a:effectLst/>
        </p:spPr>
      </p:cxnSp>
      <p:sp>
        <p:nvSpPr>
          <p:cNvPr id="98" name="TextBox 97">
            <a:extLst>
              <a:ext uri="{FF2B5EF4-FFF2-40B4-BE49-F238E27FC236}">
                <a16:creationId xmlns:a16="http://schemas.microsoft.com/office/drawing/2014/main" id="{1167DDFF-BAA3-6748-10BF-4E02EE83F87E}"/>
              </a:ext>
            </a:extLst>
          </p:cNvPr>
          <p:cNvSpPr txBox="1"/>
          <p:nvPr/>
        </p:nvSpPr>
        <p:spPr>
          <a:xfrm>
            <a:off x="1356850" y="3449908"/>
            <a:ext cx="105670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9400"/>
                </a:solidFill>
                <a:effectLst/>
                <a:uLnTx/>
                <a:uFillTx/>
                <a:latin typeface="Helvetica"/>
                <a:ea typeface="+mn-ea"/>
                <a:cs typeface="+mn-cs"/>
              </a:rPr>
              <a:t>Solar/ROSA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9400"/>
                </a:solidFill>
                <a:effectLst/>
                <a:uLnTx/>
                <a:uFillTx/>
                <a:latin typeface="Helvetica"/>
                <a:ea typeface="+mn-ea"/>
                <a:cs typeface="+mn-cs"/>
              </a:rPr>
              <a:t>blockers</a:t>
            </a:r>
          </a:p>
        </p:txBody>
      </p:sp>
      <p:cxnSp>
        <p:nvCxnSpPr>
          <p:cNvPr id="99" name="Straight Arrow Connector 98">
            <a:extLst>
              <a:ext uri="{FF2B5EF4-FFF2-40B4-BE49-F238E27FC236}">
                <a16:creationId xmlns:a16="http://schemas.microsoft.com/office/drawing/2014/main" id="{44C4C985-F59C-4A0A-E27B-9C80476D74F1}"/>
              </a:ext>
            </a:extLst>
          </p:cNvPr>
          <p:cNvCxnSpPr>
            <a:cxnSpLocks/>
            <a:stCxn id="98" idx="0"/>
          </p:cNvCxnSpPr>
          <p:nvPr/>
        </p:nvCxnSpPr>
        <p:spPr bwMode="auto">
          <a:xfrm flipV="1">
            <a:off x="1885200" y="3347273"/>
            <a:ext cx="281737" cy="102635"/>
          </a:xfrm>
          <a:prstGeom prst="straightConnector1">
            <a:avLst/>
          </a:prstGeom>
          <a:solidFill>
            <a:schemeClr val="accent1"/>
          </a:solidFill>
          <a:ln w="38100" cap="flat" cmpd="sng" algn="ctr">
            <a:solidFill>
              <a:srgbClr val="009400"/>
            </a:solidFill>
            <a:prstDash val="solid"/>
            <a:round/>
            <a:headEnd type="none" w="med" len="med"/>
            <a:tailEnd type="triangle"/>
          </a:ln>
          <a:effectLst/>
        </p:spPr>
      </p:cxnSp>
      <p:sp>
        <p:nvSpPr>
          <p:cNvPr id="103" name="TextBox 102">
            <a:extLst>
              <a:ext uri="{FF2B5EF4-FFF2-40B4-BE49-F238E27FC236}">
                <a16:creationId xmlns:a16="http://schemas.microsoft.com/office/drawing/2014/main" id="{75F66CF2-647E-AF71-EA5F-30A50BFA5532}"/>
              </a:ext>
            </a:extLst>
          </p:cNvPr>
          <p:cNvSpPr txBox="1"/>
          <p:nvPr/>
        </p:nvSpPr>
        <p:spPr>
          <a:xfrm>
            <a:off x="4097187" y="4571568"/>
            <a:ext cx="3972925" cy="1479142"/>
          </a:xfrm>
          <a:prstGeom prst="rect">
            <a:avLst/>
          </a:prstGeom>
          <a:noFill/>
        </p:spPr>
        <p:txBody>
          <a:bodyPr wrap="square" rtlCol="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A68"/>
                </a:solidFill>
                <a:effectLst/>
                <a:uLnTx/>
                <a:uFillTx/>
                <a:latin typeface="Helvetica"/>
                <a:ea typeface="+mn-ea"/>
                <a:cs typeface="+mn-cs"/>
              </a:rPr>
              <a:t>CI located with a clear, deep space view</a:t>
            </a:r>
            <a:endParaRPr kumimoji="0" lang="en-US" sz="1600" b="0" i="0" u="none" strike="noStrike" kern="1200" cap="none" spc="0" normalizeH="0" baseline="0" noProof="0" dirty="0">
              <a:ln>
                <a:noFill/>
              </a:ln>
              <a:solidFill>
                <a:srgbClr val="000A68"/>
              </a:solidFill>
              <a:effectLst/>
              <a:uLnTx/>
              <a:uFillTx/>
              <a:latin typeface="Helvetica"/>
              <a:ea typeface="+mn-ea"/>
              <a:cs typeface="+mn-cs"/>
              <a:sym typeface="Wingdings" panose="05000000000000000000"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A68"/>
                </a:solidFill>
                <a:effectLst/>
                <a:uLnTx/>
                <a:uFillTx/>
                <a:latin typeface="Helvetica"/>
                <a:ea typeface="+mn-ea"/>
                <a:cs typeface="+mn-cs"/>
                <a:sym typeface="Wingdings" panose="05000000000000000000" pitchFamily="2" charset="2"/>
              </a:rPr>
              <a:t>Guider radiators in direct sun</a:t>
            </a:r>
          </a:p>
          <a:p>
            <a:pPr marL="285750" lvl="0" indent="-285750">
              <a:buFont typeface="Arial" panose="020B0604020202020204" pitchFamily="34" charset="0"/>
              <a:buChar char="•"/>
              <a:defRPr/>
            </a:pPr>
            <a:r>
              <a:rPr lang="en-US" sz="1600" dirty="0">
                <a:solidFill>
                  <a:srgbClr val="000A68"/>
                </a:solidFill>
                <a:latin typeface="Helvetica"/>
                <a:sym typeface="Wingdings" panose="05000000000000000000" pitchFamily="2" charset="2"/>
              </a:rPr>
              <a:t>“Camping Cups” are already circumferential  fewer closeouts</a:t>
            </a:r>
          </a:p>
        </p:txBody>
      </p:sp>
      <p:sp>
        <p:nvSpPr>
          <p:cNvPr id="105" name="TextBox 104">
            <a:extLst>
              <a:ext uri="{FF2B5EF4-FFF2-40B4-BE49-F238E27FC236}">
                <a16:creationId xmlns:a16="http://schemas.microsoft.com/office/drawing/2014/main" id="{E0411254-204E-1C1C-774D-F19F0A471731}"/>
              </a:ext>
            </a:extLst>
          </p:cNvPr>
          <p:cNvSpPr txBox="1"/>
          <p:nvPr/>
        </p:nvSpPr>
        <p:spPr>
          <a:xfrm>
            <a:off x="9474912" y="4101552"/>
            <a:ext cx="18956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C0090"/>
                </a:solidFill>
                <a:effectLst/>
                <a:uLnTx/>
                <a:uFillTx/>
                <a:latin typeface="Helvetica"/>
                <a:ea typeface="+mn-ea"/>
                <a:cs typeface="+mn-cs"/>
              </a:rPr>
              <a:t>Solar Panels/blockers</a:t>
            </a:r>
          </a:p>
        </p:txBody>
      </p:sp>
      <p:cxnSp>
        <p:nvCxnSpPr>
          <p:cNvPr id="106" name="Straight Arrow Connector 105">
            <a:extLst>
              <a:ext uri="{FF2B5EF4-FFF2-40B4-BE49-F238E27FC236}">
                <a16:creationId xmlns:a16="http://schemas.microsoft.com/office/drawing/2014/main" id="{E78FD7A7-AEBB-10BE-DC16-8A7F74C453CE}"/>
              </a:ext>
            </a:extLst>
          </p:cNvPr>
          <p:cNvCxnSpPr>
            <a:cxnSpLocks/>
          </p:cNvCxnSpPr>
          <p:nvPr/>
        </p:nvCxnSpPr>
        <p:spPr bwMode="auto">
          <a:xfrm flipH="1" flipV="1">
            <a:off x="9721922" y="3935271"/>
            <a:ext cx="280935" cy="138499"/>
          </a:xfrm>
          <a:prstGeom prst="straightConnector1">
            <a:avLst/>
          </a:prstGeom>
          <a:solidFill>
            <a:schemeClr val="accent1"/>
          </a:solidFill>
          <a:ln w="38100" cap="flat" cmpd="sng" algn="ctr">
            <a:solidFill>
              <a:srgbClr val="53006F"/>
            </a:solidFill>
            <a:prstDash val="solid"/>
            <a:round/>
            <a:headEnd type="none" w="med" len="med"/>
            <a:tailEnd type="triangle"/>
          </a:ln>
          <a:effectLst/>
        </p:spPr>
      </p:cxnSp>
      <p:sp>
        <p:nvSpPr>
          <p:cNvPr id="109" name="TextBox 108">
            <a:extLst>
              <a:ext uri="{FF2B5EF4-FFF2-40B4-BE49-F238E27FC236}">
                <a16:creationId xmlns:a16="http://schemas.microsoft.com/office/drawing/2014/main" id="{BD4A6507-8CF5-111A-0EEE-C0DFEF35364B}"/>
              </a:ext>
            </a:extLst>
          </p:cNvPr>
          <p:cNvSpPr txBox="1"/>
          <p:nvPr/>
        </p:nvSpPr>
        <p:spPr>
          <a:xfrm>
            <a:off x="8283580" y="4526975"/>
            <a:ext cx="3867144" cy="1479142"/>
          </a:xfrm>
          <a:prstGeom prst="rect">
            <a:avLst/>
          </a:prstGeom>
          <a:noFill/>
        </p:spPr>
        <p:txBody>
          <a:bodyPr wrap="square" rtlCol="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C00000"/>
                </a:solidFill>
                <a:latin typeface="Helvetica"/>
              </a:rPr>
              <a:t>CI has clear, deep space 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C00000"/>
                </a:solidFill>
                <a:latin typeface="Helvetica"/>
              </a:rPr>
              <a:t>Rigid solar panels serve as aft rad blockers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C00000"/>
                </a:solidFill>
                <a:latin typeface="Helvetica"/>
              </a:rPr>
              <a:t>SLAP panel closeouts more challenging than EAC-2</a:t>
            </a:r>
            <a:endParaRPr kumimoji="0" lang="en-US" sz="1600" b="0" i="0" u="none" strike="noStrike" kern="1200" cap="none" spc="0" normalizeH="0" baseline="0" noProof="0" dirty="0">
              <a:ln>
                <a:noFill/>
              </a:ln>
              <a:solidFill>
                <a:srgbClr val="C00000"/>
              </a:solidFill>
              <a:effectLst/>
              <a:uLnTx/>
              <a:uFillTx/>
              <a:latin typeface="Helvetica"/>
              <a:ea typeface="+mn-ea"/>
              <a:cs typeface="+mn-cs"/>
              <a:sym typeface="Wingdings" panose="05000000000000000000"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C00000"/>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806D6E7-211C-A402-4810-C548322644A5}"/>
              </a:ext>
            </a:extLst>
          </p:cNvPr>
          <p:cNvSpPr txBox="1"/>
          <p:nvPr/>
        </p:nvSpPr>
        <p:spPr>
          <a:xfrm>
            <a:off x="127654" y="1968745"/>
            <a:ext cx="1001566" cy="646331"/>
          </a:xfrm>
          <a:prstGeom prst="rect">
            <a:avLst/>
          </a:prstGeom>
          <a:solidFill>
            <a:srgbClr val="766D3A"/>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Helvetica"/>
                <a:ea typeface="+mn-ea"/>
                <a:cs typeface="+mn-cs"/>
              </a:rPr>
              <a:t>Aft, MLI closeouts (deployed)</a:t>
            </a:r>
          </a:p>
        </p:txBody>
      </p:sp>
      <p:sp>
        <p:nvSpPr>
          <p:cNvPr id="3" name="TextBox 2">
            <a:extLst>
              <a:ext uri="{FF2B5EF4-FFF2-40B4-BE49-F238E27FC236}">
                <a16:creationId xmlns:a16="http://schemas.microsoft.com/office/drawing/2014/main" id="{4C6288FB-E62D-BE6E-E46C-D820C6EBD3DA}"/>
              </a:ext>
            </a:extLst>
          </p:cNvPr>
          <p:cNvSpPr txBox="1"/>
          <p:nvPr/>
        </p:nvSpPr>
        <p:spPr>
          <a:xfrm>
            <a:off x="309836" y="1321641"/>
            <a:ext cx="1774844"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mn-cs"/>
              </a:rPr>
              <a:t>Deployed Soft Goods (3x layers)</a:t>
            </a:r>
          </a:p>
        </p:txBody>
      </p:sp>
      <p:cxnSp>
        <p:nvCxnSpPr>
          <p:cNvPr id="6" name="Straight Arrow Connector 5">
            <a:extLst>
              <a:ext uri="{FF2B5EF4-FFF2-40B4-BE49-F238E27FC236}">
                <a16:creationId xmlns:a16="http://schemas.microsoft.com/office/drawing/2014/main" id="{74596DE9-3D01-5E3B-5C67-F3BA94DE3BA5}"/>
              </a:ext>
            </a:extLst>
          </p:cNvPr>
          <p:cNvCxnSpPr>
            <a:cxnSpLocks/>
            <a:stCxn id="3" idx="3"/>
          </p:cNvCxnSpPr>
          <p:nvPr/>
        </p:nvCxnSpPr>
        <p:spPr bwMode="auto">
          <a:xfrm flipV="1">
            <a:off x="2084680" y="1508294"/>
            <a:ext cx="645170" cy="4418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8" name="TextBox 7">
            <a:extLst>
              <a:ext uri="{FF2B5EF4-FFF2-40B4-BE49-F238E27FC236}">
                <a16:creationId xmlns:a16="http://schemas.microsoft.com/office/drawing/2014/main" id="{8EDA1A79-0F1C-7012-35BD-6A4836A57454}"/>
              </a:ext>
            </a:extLst>
          </p:cNvPr>
          <p:cNvSpPr txBox="1"/>
          <p:nvPr/>
        </p:nvSpPr>
        <p:spPr>
          <a:xfrm>
            <a:off x="4428693" y="1185705"/>
            <a:ext cx="1388103"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mn-cs"/>
              </a:rPr>
              <a:t>Deployed “Camping Cup”</a:t>
            </a:r>
          </a:p>
        </p:txBody>
      </p:sp>
      <p:sp>
        <p:nvSpPr>
          <p:cNvPr id="10" name="TextBox 9">
            <a:extLst>
              <a:ext uri="{FF2B5EF4-FFF2-40B4-BE49-F238E27FC236}">
                <a16:creationId xmlns:a16="http://schemas.microsoft.com/office/drawing/2014/main" id="{87930667-3069-178E-A248-C51E48493961}"/>
              </a:ext>
            </a:extLst>
          </p:cNvPr>
          <p:cNvSpPr txBox="1"/>
          <p:nvPr/>
        </p:nvSpPr>
        <p:spPr>
          <a:xfrm>
            <a:off x="4281898" y="2153412"/>
            <a:ext cx="1169294"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mn-cs"/>
              </a:rPr>
              <a:t>IMS/Bus acts as closeout</a:t>
            </a:r>
          </a:p>
        </p:txBody>
      </p:sp>
      <p:cxnSp>
        <p:nvCxnSpPr>
          <p:cNvPr id="11" name="Straight Arrow Connector 10">
            <a:extLst>
              <a:ext uri="{FF2B5EF4-FFF2-40B4-BE49-F238E27FC236}">
                <a16:creationId xmlns:a16="http://schemas.microsoft.com/office/drawing/2014/main" id="{6AC737EB-B7F1-59E4-C446-0806349A6382}"/>
              </a:ext>
            </a:extLst>
          </p:cNvPr>
          <p:cNvCxnSpPr>
            <a:cxnSpLocks/>
            <a:stCxn id="8" idx="3"/>
          </p:cNvCxnSpPr>
          <p:nvPr/>
        </p:nvCxnSpPr>
        <p:spPr bwMode="auto">
          <a:xfrm>
            <a:off x="5816796" y="1416538"/>
            <a:ext cx="449162" cy="135936"/>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6964CC11-E39B-A9C5-DB14-716072EE43C0}"/>
              </a:ext>
            </a:extLst>
          </p:cNvPr>
          <p:cNvCxnSpPr>
            <a:cxnSpLocks/>
            <a:stCxn id="10" idx="3"/>
          </p:cNvCxnSpPr>
          <p:nvPr/>
        </p:nvCxnSpPr>
        <p:spPr bwMode="auto">
          <a:xfrm flipV="1">
            <a:off x="5451192" y="2014912"/>
            <a:ext cx="619685" cy="369333"/>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5" name="TextBox 24">
            <a:extLst>
              <a:ext uri="{FF2B5EF4-FFF2-40B4-BE49-F238E27FC236}">
                <a16:creationId xmlns:a16="http://schemas.microsoft.com/office/drawing/2014/main" id="{60E22743-47E9-EAAF-5B48-F3C62D033B67}"/>
              </a:ext>
            </a:extLst>
          </p:cNvPr>
          <p:cNvSpPr txBox="1"/>
          <p:nvPr/>
        </p:nvSpPr>
        <p:spPr>
          <a:xfrm>
            <a:off x="11145946" y="806529"/>
            <a:ext cx="932544"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mn-cs"/>
              </a:rPr>
              <a:t>Sliding Aluminum Panels</a:t>
            </a:r>
          </a:p>
        </p:txBody>
      </p:sp>
      <p:cxnSp>
        <p:nvCxnSpPr>
          <p:cNvPr id="26" name="Straight Arrow Connector 25">
            <a:extLst>
              <a:ext uri="{FF2B5EF4-FFF2-40B4-BE49-F238E27FC236}">
                <a16:creationId xmlns:a16="http://schemas.microsoft.com/office/drawing/2014/main" id="{6BEE4193-F957-3520-D794-AF5B1C3FDE2D}"/>
              </a:ext>
            </a:extLst>
          </p:cNvPr>
          <p:cNvCxnSpPr>
            <a:cxnSpLocks/>
            <a:stCxn id="25" idx="1"/>
          </p:cNvCxnSpPr>
          <p:nvPr/>
        </p:nvCxnSpPr>
        <p:spPr bwMode="auto">
          <a:xfrm flipH="1">
            <a:off x="10604930" y="1129695"/>
            <a:ext cx="541016" cy="378599"/>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8" name="TextBox 27">
            <a:extLst>
              <a:ext uri="{FF2B5EF4-FFF2-40B4-BE49-F238E27FC236}">
                <a16:creationId xmlns:a16="http://schemas.microsoft.com/office/drawing/2014/main" id="{24BF5417-54BB-94B2-47C2-353909369D5E}"/>
              </a:ext>
            </a:extLst>
          </p:cNvPr>
          <p:cNvSpPr txBox="1"/>
          <p:nvPr/>
        </p:nvSpPr>
        <p:spPr>
          <a:xfrm>
            <a:off x="8228221" y="1047878"/>
            <a:ext cx="1001566" cy="646331"/>
          </a:xfrm>
          <a:prstGeom prst="rect">
            <a:avLst/>
          </a:prstGeom>
          <a:solidFill>
            <a:srgbClr val="857C5E"/>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Helvetica"/>
                <a:ea typeface="+mn-ea"/>
                <a:cs typeface="+mn-cs"/>
              </a:rPr>
              <a:t>Aft, MLI closeouts (deployed)</a:t>
            </a:r>
          </a:p>
        </p:txBody>
      </p:sp>
      <p:cxnSp>
        <p:nvCxnSpPr>
          <p:cNvPr id="32" name="Straight Arrow Connector 31">
            <a:extLst>
              <a:ext uri="{FF2B5EF4-FFF2-40B4-BE49-F238E27FC236}">
                <a16:creationId xmlns:a16="http://schemas.microsoft.com/office/drawing/2014/main" id="{BE779B72-C597-27A9-468E-D0D6795366FE}"/>
              </a:ext>
            </a:extLst>
          </p:cNvPr>
          <p:cNvCxnSpPr>
            <a:cxnSpLocks/>
            <a:stCxn id="28" idx="3"/>
          </p:cNvCxnSpPr>
          <p:nvPr/>
        </p:nvCxnSpPr>
        <p:spPr bwMode="auto">
          <a:xfrm>
            <a:off x="9229787" y="1371044"/>
            <a:ext cx="492135" cy="782368"/>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727919391"/>
      </p:ext>
    </p:extLst>
  </p:cSld>
  <p:clrMapOvr>
    <a:masterClrMapping/>
  </p:clrMapOvr>
</p:sld>
</file>

<file path=ppt/theme/theme1.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1"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1"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16938</TotalTime>
  <Words>9128</Words>
  <Application>Microsoft Office PowerPoint</Application>
  <PresentationFormat>Widescreen</PresentationFormat>
  <Paragraphs>1913</Paragraphs>
  <Slides>99</Slides>
  <Notes>23</Notes>
  <HiddenSlides>0</HiddenSlides>
  <MMClips>1</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1</vt:i4>
      </vt:variant>
      <vt:variant>
        <vt:lpstr>Slide Titles</vt:lpstr>
      </vt:variant>
      <vt:variant>
        <vt:i4>99</vt:i4>
      </vt:variant>
    </vt:vector>
  </HeadingPairs>
  <TitlesOfParts>
    <vt:vector size="116" baseType="lpstr">
      <vt:lpstr>Aptos</vt:lpstr>
      <vt:lpstr>Aptos Display</vt:lpstr>
      <vt:lpstr>Aptos Narrow</vt:lpstr>
      <vt:lpstr>Arial</vt:lpstr>
      <vt:lpstr>Arial Narrow</vt:lpstr>
      <vt:lpstr>Avenir</vt:lpstr>
      <vt:lpstr>Calibri</vt:lpstr>
      <vt:lpstr>Cambria Math</vt:lpstr>
      <vt:lpstr>GreekC</vt:lpstr>
      <vt:lpstr>Helvetica</vt:lpstr>
      <vt:lpstr>Noto Sans Symbols</vt:lpstr>
      <vt:lpstr>Source Sans Pro</vt:lpstr>
      <vt:lpstr>Symbol</vt:lpstr>
      <vt:lpstr>Wingdings</vt:lpstr>
      <vt:lpstr>1_Blank Presentation</vt:lpstr>
      <vt:lpstr>Custom Design</vt:lpstr>
      <vt:lpstr>Worksheet</vt:lpstr>
      <vt:lpstr>HWO TMPO Instrument Study</vt:lpstr>
      <vt:lpstr>Document Outline</vt:lpstr>
      <vt:lpstr>Introduction</vt:lpstr>
      <vt:lpstr>HITS Solicitation: Instrument Capabilities</vt:lpstr>
      <vt:lpstr>EAC-5 Instrument &amp; Guider Assembly Overview</vt:lpstr>
      <vt:lpstr>Acknowledgement</vt:lpstr>
      <vt:lpstr>Habitable Worlds Observatory (HWO) Mission Overview</vt:lpstr>
      <vt:lpstr>Exploratory Analytic Cases (EACs)</vt:lpstr>
      <vt:lpstr>EACs Design Guidelines</vt:lpstr>
      <vt:lpstr>HWO Observatory Schematic</vt:lpstr>
      <vt:lpstr>Overall Approach to EAC 4 and 5</vt:lpstr>
      <vt:lpstr>EAC5 Observatory Overview: Front View</vt:lpstr>
      <vt:lpstr>EAC5 Overview: Rear View (radiators, OTE closeout not shown)</vt:lpstr>
      <vt:lpstr>EAC5 Overview: Telescope to SI light paths</vt:lpstr>
      <vt:lpstr>EAC5 Instrument &amp; Guider Assembly Overview (radiators not shown)</vt:lpstr>
      <vt:lpstr>EAC5 Sunshade precludes solar impingement on SI radiators over FOR</vt:lpstr>
      <vt:lpstr>Acronyms </vt:lpstr>
      <vt:lpstr>Instrument Mass Allocation Guidelines</vt:lpstr>
      <vt:lpstr>Instrument Volume Allocation Guidelines</vt:lpstr>
      <vt:lpstr>Power Budget</vt:lpstr>
      <vt:lpstr>Latch position; degrees of restrain (DOR) details on IMS</vt:lpstr>
      <vt:lpstr>Interfaces to IMS: Mechanical</vt:lpstr>
      <vt:lpstr>Instrument Thermal Interfaces</vt:lpstr>
      <vt:lpstr>Instrument Radiators</vt:lpstr>
      <vt:lpstr>Avionics Block Diagram</vt:lpstr>
      <vt:lpstr>HWO TMPO Optical Telescope Design Design Assumptions &amp; Guidelines</vt:lpstr>
      <vt:lpstr>EAC5 Telescope Design Specifications</vt:lpstr>
      <vt:lpstr>Optical Design Summary</vt:lpstr>
      <vt:lpstr>Government EAC-5 Instrument Design Overview</vt:lpstr>
      <vt:lpstr>Science Instrument Dimensions</vt:lpstr>
      <vt:lpstr>HWO TMPO Coronagraph Instrument (CI) Near Infrared (NIR) Channel Study Design Assumptions &amp; Guidelines</vt:lpstr>
      <vt:lpstr>Assumptions &amp; Guidelines</vt:lpstr>
      <vt:lpstr>Assumptions &amp; Guidelines, continued…</vt:lpstr>
      <vt:lpstr>Initial CI Specifications</vt:lpstr>
      <vt:lpstr>PowerPoint Presentation</vt:lpstr>
      <vt:lpstr>PowerPoint Presentation</vt:lpstr>
      <vt:lpstr>PowerPoint Presentation</vt:lpstr>
      <vt:lpstr>HWO TMPO Ultraviolet Multi-Object Spectrograph (UV MOS) Design Assumptions &amp; Guidelines</vt:lpstr>
      <vt:lpstr>Assumptions &amp; Guidelines </vt:lpstr>
      <vt:lpstr>Initial UVMOS specifications</vt:lpstr>
      <vt:lpstr>Instrument A (or EAC-5 UV MOS) Optical feed from telescope</vt:lpstr>
      <vt:lpstr>Instrument A (or EAC-5 UV MOS) Overview (dimensions next page)</vt:lpstr>
      <vt:lpstr>PowerPoint Presentation</vt:lpstr>
      <vt:lpstr>HWO TMPO High Resolution Imager  Government Concept Design Assumptions &amp; Guidelines</vt:lpstr>
      <vt:lpstr>Assumptions &amp; Guidelines</vt:lpstr>
      <vt:lpstr>Proof-of-concept for HRI</vt:lpstr>
      <vt:lpstr>Initial HRI-A specifications</vt:lpstr>
      <vt:lpstr>Initial HRI-S specifications</vt:lpstr>
      <vt:lpstr>Initial wavefront sensing specifications</vt:lpstr>
      <vt:lpstr>Initial guiding specifications</vt:lpstr>
      <vt:lpstr>Instrument B (or EAC-5 HRI-S) Optical feed from telescope</vt:lpstr>
      <vt:lpstr>Instrument B (or EAC-5 HRI-S) Overview (dimensions next page)</vt:lpstr>
      <vt:lpstr>PowerPoint Presentation</vt:lpstr>
      <vt:lpstr>Instrument C (or EAC-5 HRI-A) Overview (dimensions next page)</vt:lpstr>
      <vt:lpstr>PowerPoint Presentation</vt:lpstr>
      <vt:lpstr>HWO TMPO Ultraviolet Multi-Object Spectrograph (UV IFS) Design Assumptions &amp; Guidelines</vt:lpstr>
      <vt:lpstr>Assumptions &amp; Guidelines</vt:lpstr>
      <vt:lpstr>Initial UVIFS specifications</vt:lpstr>
      <vt:lpstr>Instrument D (or EAC-5 UVIFS) Optical feed from telescope</vt:lpstr>
      <vt:lpstr>EAC-5 UV IFS Optical Layout</vt:lpstr>
      <vt:lpstr>Instrument D (or UV IFS) Overview (dimensions next page)</vt:lpstr>
      <vt:lpstr>PowerPoint Presentation</vt:lpstr>
      <vt:lpstr>HWO TMPO Extra Instrument (XI) Design Assumptions &amp; Guidelines</vt:lpstr>
      <vt:lpstr>Assumptions &amp; Guidelines</vt:lpstr>
      <vt:lpstr>Instrument E Overview (dimensions next page)</vt:lpstr>
      <vt:lpstr>PowerPoint Presentation</vt:lpstr>
      <vt:lpstr>Back-up</vt:lpstr>
      <vt:lpstr>1. EAC5 Telescope Optical Designs</vt:lpstr>
      <vt:lpstr>1.  Discussion:  Unobstructed Freeform Telescopes</vt:lpstr>
      <vt:lpstr>2.  Design Driver:  Minimize number of reflections for UV instruments</vt:lpstr>
      <vt:lpstr>2.  Design Driver:  Flat Field required for UVI MOS MSA</vt:lpstr>
      <vt:lpstr>2.  Design Driver:  Match focal length to UVI MOS needs</vt:lpstr>
      <vt:lpstr>2.  Design Driver:  Angle of Incidence for Polarization Aberrations</vt:lpstr>
      <vt:lpstr>2.  Comparison of Driving Specifications with other NASA flagships</vt:lpstr>
      <vt:lpstr>Instrument Radiator Max Sink Temp Breakdown</vt:lpstr>
      <vt:lpstr>Summary</vt:lpstr>
      <vt:lpstr>Reducing Radiator Blackbody Sink Temperatures</vt:lpstr>
      <vt:lpstr>Recommended Thermal Considerations</vt:lpstr>
      <vt:lpstr>Pre-Proposal Workshop</vt:lpstr>
      <vt:lpstr>Acknowledgement</vt:lpstr>
      <vt:lpstr>Habitable Worlds Observatory Mission</vt:lpstr>
      <vt:lpstr>Exploratory Analytic Cases (EACs)</vt:lpstr>
      <vt:lpstr>EACs Design Guidelines</vt:lpstr>
      <vt:lpstr>Observatory Schematic</vt:lpstr>
      <vt:lpstr>PowerPoint Presentation</vt:lpstr>
      <vt:lpstr>Preliminary specs &amp; candidate instruments</vt:lpstr>
      <vt:lpstr>EACs 1-3 Key Design Challenges</vt:lpstr>
      <vt:lpstr>EAC-5 CI Opto-Mechanical Considerations</vt:lpstr>
      <vt:lpstr>HWO IM Pipeline Assesses Performance for Each Thread &amp; Metric</vt:lpstr>
      <vt:lpstr>STOP Trades &amp; Cases</vt:lpstr>
      <vt:lpstr>ACS/Jitter Trades &amp; Cases</vt:lpstr>
      <vt:lpstr>Overall Approach to EAC 4 and 5</vt:lpstr>
      <vt:lpstr>EAC-5 Government Instrument &amp; Guider Assembly</vt:lpstr>
      <vt:lpstr>Exploratory Analytic Cases (EACs)</vt:lpstr>
      <vt:lpstr>Systems Team Top-Level Schedule</vt:lpstr>
      <vt:lpstr>Summary</vt:lpstr>
      <vt:lpstr>Backup section</vt:lpstr>
      <vt:lpstr>Deployed Baffle System</vt:lpstr>
      <vt:lpstr>Thermal Architectures/Features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Overall Trade Space (1 of 2)</dc:title>
  <dc:creator>Kuo-chia Liu</dc:creator>
  <cp:lastModifiedBy>Govern, James C. (GSFC-592.0)[AERODYNE INDUSTRIES]</cp:lastModifiedBy>
  <cp:revision>503</cp:revision>
  <cp:lastPrinted>2026-03-25T18:53:14Z</cp:lastPrinted>
  <dcterms:created xsi:type="dcterms:W3CDTF">2023-10-09T16:29:24Z</dcterms:created>
  <dcterms:modified xsi:type="dcterms:W3CDTF">2026-04-30T13:53:13Z</dcterms:modified>
</cp:coreProperties>
</file>